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62" r:id="rId3"/>
    <p:sldId id="273" r:id="rId4"/>
    <p:sldId id="257" r:id="rId5"/>
    <p:sldId id="270" r:id="rId6"/>
    <p:sldId id="258" r:id="rId7"/>
    <p:sldId id="286" r:id="rId8"/>
    <p:sldId id="290" r:id="rId9"/>
    <p:sldId id="283" r:id="rId10"/>
    <p:sldId id="284" r:id="rId11"/>
    <p:sldId id="291" r:id="rId12"/>
    <p:sldId id="276" r:id="rId13"/>
    <p:sldId id="260" r:id="rId14"/>
    <p:sldId id="293" r:id="rId15"/>
    <p:sldId id="277" r:id="rId16"/>
    <p:sldId id="280" r:id="rId17"/>
    <p:sldId id="261" r:id="rId18"/>
    <p:sldId id="294" r:id="rId19"/>
    <p:sldId id="264" r:id="rId20"/>
    <p:sldId id="265" r:id="rId21"/>
    <p:sldId id="266" r:id="rId22"/>
    <p:sldId id="267" r:id="rId23"/>
    <p:sldId id="281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29" autoAdjust="0"/>
  </p:normalViewPr>
  <p:slideViewPr>
    <p:cSldViewPr>
      <p:cViewPr varScale="1">
        <p:scale>
          <a:sx n="74" d="100"/>
          <a:sy n="74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162000583260425"/>
          <c:y val="6.5934629265091971E-2"/>
          <c:w val="0.79329177602799661"/>
          <c:h val="0.6916691272965954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gpu demand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Sheet1!$A$2:$A$322</c:f>
              <c:numCache>
                <c:formatCode>General</c:formatCode>
                <c:ptCount val="3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</c:numCache>
            </c:numRef>
          </c:cat>
          <c:val>
            <c:numRef>
              <c:f>Sheet1!$B$2:$B$322</c:f>
              <c:numCache>
                <c:formatCode>General</c:formatCode>
                <c:ptCount val="32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0</c:v>
                </c:pt>
                <c:pt idx="320">
                  <c:v>0</c:v>
                </c:pt>
              </c:numCache>
            </c:numRef>
          </c:val>
        </c:ser>
        <c:marker val="1"/>
        <c:axId val="81072512"/>
        <c:axId val="81074432"/>
      </c:lineChart>
      <c:catAx>
        <c:axId val="810725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/>
                  <a:t>Time (sec)</a:t>
                </a:r>
              </a:p>
            </c:rich>
          </c:tx>
          <c:layout>
            <c:manualLayout>
              <c:xMode val="edge"/>
              <c:yMode val="edge"/>
              <c:x val="0.44926463933388111"/>
              <c:y val="0.9074374059984075"/>
            </c:manualLayout>
          </c:layout>
        </c:title>
        <c:numFmt formatCode="General" sourceLinked="1"/>
        <c:tickLblPos val="nextTo"/>
        <c:crossAx val="81074432"/>
        <c:crosses val="autoZero"/>
        <c:auto val="1"/>
        <c:lblAlgn val="ctr"/>
        <c:lblOffset val="100"/>
        <c:tickLblSkip val="29"/>
        <c:tickMarkSkip val="30"/>
      </c:catAx>
      <c:valAx>
        <c:axId val="81074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/>
                  <a:t>GPU demand</a:t>
                </a:r>
              </a:p>
            </c:rich>
          </c:tx>
          <c:layout>
            <c:manualLayout>
              <c:xMode val="edge"/>
              <c:yMode val="edge"/>
              <c:x val="5.9844995790620534E-3"/>
              <c:y val="0.22835996603365605"/>
            </c:manualLayout>
          </c:layout>
        </c:title>
        <c:numFmt formatCode="General" sourceLinked="1"/>
        <c:tickLblPos val="nextTo"/>
        <c:crossAx val="81072512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</c:chart>
  <c:spPr>
    <a:ln>
      <a:noFill/>
    </a:ln>
  </c:spPr>
  <c:txPr>
    <a:bodyPr/>
    <a:lstStyle/>
    <a:p>
      <a:pPr>
        <a:defRPr sz="1200" baseline="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368742969628796"/>
          <c:y val="4.9299842519684896E-2"/>
          <c:w val="0.82250070303712031"/>
          <c:h val="0.71362017247844312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phase 1</c:v>
                </c:pt>
              </c:strCache>
            </c:strRef>
          </c:tx>
          <c:cat>
            <c:numRef>
              <c:f>Sheet1!$A$2:$A$1745</c:f>
              <c:numCache>
                <c:formatCode>General</c:formatCode>
                <c:ptCount val="17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Sheet1!$B$2:$B$1745</c:f>
              <c:numCache>
                <c:formatCode>General</c:formatCode>
                <c:ptCount val="17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2</c:v>
                </c:pt>
                <c:pt idx="133">
                  <c:v>2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phase 2</c:v>
                </c:pt>
              </c:strCache>
            </c:strRef>
          </c:tx>
          <c:cat>
            <c:numRef>
              <c:f>Sheet1!$A$2:$A$1745</c:f>
              <c:numCache>
                <c:formatCode>General</c:formatCode>
                <c:ptCount val="17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Sheet1!$C$2:$C$1745</c:f>
              <c:numCache>
                <c:formatCode>General</c:formatCode>
                <c:ptCount val="17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4</c:v>
                </c:pt>
                <c:pt idx="181">
                  <c:v>4</c:v>
                </c:pt>
                <c:pt idx="182">
                  <c:v>4</c:v>
                </c:pt>
                <c:pt idx="183">
                  <c:v>4</c:v>
                </c:pt>
                <c:pt idx="184">
                  <c:v>4</c:v>
                </c:pt>
                <c:pt idx="185">
                  <c:v>4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4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4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  <c:pt idx="782">
                  <c:v>2</c:v>
                </c:pt>
                <c:pt idx="783">
                  <c:v>2</c:v>
                </c:pt>
                <c:pt idx="784">
                  <c:v>2</c:v>
                </c:pt>
                <c:pt idx="785">
                  <c:v>2</c:v>
                </c:pt>
                <c:pt idx="786">
                  <c:v>2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2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2</c:v>
                </c:pt>
                <c:pt idx="820">
                  <c:v>2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2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2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2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2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2</c:v>
                </c:pt>
                <c:pt idx="872">
                  <c:v>2</c:v>
                </c:pt>
                <c:pt idx="873">
                  <c:v>2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2</c:v>
                </c:pt>
                <c:pt idx="880">
                  <c:v>2</c:v>
                </c:pt>
                <c:pt idx="881">
                  <c:v>2</c:v>
                </c:pt>
                <c:pt idx="882">
                  <c:v>2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2</c:v>
                </c:pt>
                <c:pt idx="887">
                  <c:v>2</c:v>
                </c:pt>
                <c:pt idx="888">
                  <c:v>2</c:v>
                </c:pt>
                <c:pt idx="889">
                  <c:v>2</c:v>
                </c:pt>
                <c:pt idx="890">
                  <c:v>2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2</c:v>
                </c:pt>
                <c:pt idx="896">
                  <c:v>2</c:v>
                </c:pt>
                <c:pt idx="897">
                  <c:v>2</c:v>
                </c:pt>
                <c:pt idx="898">
                  <c:v>2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2</c:v>
                </c:pt>
                <c:pt idx="933">
                  <c:v>2</c:v>
                </c:pt>
                <c:pt idx="934">
                  <c:v>2</c:v>
                </c:pt>
                <c:pt idx="935">
                  <c:v>2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2</c:v>
                </c:pt>
                <c:pt idx="941">
                  <c:v>2</c:v>
                </c:pt>
                <c:pt idx="942">
                  <c:v>2</c:v>
                </c:pt>
                <c:pt idx="943">
                  <c:v>2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2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2</c:v>
                </c:pt>
                <c:pt idx="956">
                  <c:v>2</c:v>
                </c:pt>
                <c:pt idx="957">
                  <c:v>2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2</c:v>
                </c:pt>
                <c:pt idx="963">
                  <c:v>2</c:v>
                </c:pt>
                <c:pt idx="964">
                  <c:v>2</c:v>
                </c:pt>
                <c:pt idx="965">
                  <c:v>2</c:v>
                </c:pt>
                <c:pt idx="966">
                  <c:v>2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2</c:v>
                </c:pt>
                <c:pt idx="971">
                  <c:v>2</c:v>
                </c:pt>
                <c:pt idx="972">
                  <c:v>2</c:v>
                </c:pt>
                <c:pt idx="973">
                  <c:v>2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2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2</c:v>
                </c:pt>
                <c:pt idx="985">
                  <c:v>2</c:v>
                </c:pt>
                <c:pt idx="986">
                  <c:v>2</c:v>
                </c:pt>
                <c:pt idx="987">
                  <c:v>2</c:v>
                </c:pt>
                <c:pt idx="988">
                  <c:v>2</c:v>
                </c:pt>
                <c:pt idx="989">
                  <c:v>2</c:v>
                </c:pt>
                <c:pt idx="990">
                  <c:v>2</c:v>
                </c:pt>
                <c:pt idx="991">
                  <c:v>2</c:v>
                </c:pt>
                <c:pt idx="992">
                  <c:v>2</c:v>
                </c:pt>
                <c:pt idx="993">
                  <c:v>2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2</c:v>
                </c:pt>
                <c:pt idx="998">
                  <c:v>2</c:v>
                </c:pt>
                <c:pt idx="999">
                  <c:v>2</c:v>
                </c:pt>
                <c:pt idx="1000">
                  <c:v>2</c:v>
                </c:pt>
                <c:pt idx="1001">
                  <c:v>2</c:v>
                </c:pt>
                <c:pt idx="1002">
                  <c:v>2</c:v>
                </c:pt>
                <c:pt idx="1003">
                  <c:v>2</c:v>
                </c:pt>
                <c:pt idx="1004">
                  <c:v>2</c:v>
                </c:pt>
                <c:pt idx="1005">
                  <c:v>2</c:v>
                </c:pt>
                <c:pt idx="1006">
                  <c:v>2</c:v>
                </c:pt>
                <c:pt idx="1007">
                  <c:v>2</c:v>
                </c:pt>
                <c:pt idx="1008">
                  <c:v>2</c:v>
                </c:pt>
                <c:pt idx="1009">
                  <c:v>2</c:v>
                </c:pt>
                <c:pt idx="1010">
                  <c:v>2</c:v>
                </c:pt>
                <c:pt idx="1011">
                  <c:v>2</c:v>
                </c:pt>
                <c:pt idx="1012">
                  <c:v>2</c:v>
                </c:pt>
                <c:pt idx="1013">
                  <c:v>2</c:v>
                </c:pt>
                <c:pt idx="1014">
                  <c:v>2</c:v>
                </c:pt>
                <c:pt idx="1015">
                  <c:v>2</c:v>
                </c:pt>
                <c:pt idx="1016">
                  <c:v>2</c:v>
                </c:pt>
                <c:pt idx="1017">
                  <c:v>2</c:v>
                </c:pt>
                <c:pt idx="1018">
                  <c:v>2</c:v>
                </c:pt>
                <c:pt idx="1019">
                  <c:v>2</c:v>
                </c:pt>
                <c:pt idx="1020">
                  <c:v>2</c:v>
                </c:pt>
                <c:pt idx="1021">
                  <c:v>2</c:v>
                </c:pt>
                <c:pt idx="1022">
                  <c:v>2</c:v>
                </c:pt>
                <c:pt idx="1023">
                  <c:v>2</c:v>
                </c:pt>
                <c:pt idx="1024">
                  <c:v>2</c:v>
                </c:pt>
                <c:pt idx="1025">
                  <c:v>2</c:v>
                </c:pt>
                <c:pt idx="1026">
                  <c:v>2</c:v>
                </c:pt>
                <c:pt idx="1027">
                  <c:v>2</c:v>
                </c:pt>
                <c:pt idx="1028">
                  <c:v>2</c:v>
                </c:pt>
                <c:pt idx="1029">
                  <c:v>2</c:v>
                </c:pt>
                <c:pt idx="1030">
                  <c:v>2</c:v>
                </c:pt>
                <c:pt idx="1031">
                  <c:v>2</c:v>
                </c:pt>
                <c:pt idx="1032">
                  <c:v>2</c:v>
                </c:pt>
                <c:pt idx="1033">
                  <c:v>2</c:v>
                </c:pt>
                <c:pt idx="1034">
                  <c:v>2</c:v>
                </c:pt>
                <c:pt idx="1035">
                  <c:v>2</c:v>
                </c:pt>
                <c:pt idx="1036">
                  <c:v>2</c:v>
                </c:pt>
                <c:pt idx="1037">
                  <c:v>2</c:v>
                </c:pt>
                <c:pt idx="1038">
                  <c:v>2</c:v>
                </c:pt>
                <c:pt idx="1039">
                  <c:v>2</c:v>
                </c:pt>
                <c:pt idx="1040">
                  <c:v>2</c:v>
                </c:pt>
                <c:pt idx="1041">
                  <c:v>2</c:v>
                </c:pt>
                <c:pt idx="1042">
                  <c:v>2</c:v>
                </c:pt>
                <c:pt idx="1043">
                  <c:v>2</c:v>
                </c:pt>
                <c:pt idx="1044">
                  <c:v>2</c:v>
                </c:pt>
                <c:pt idx="1045">
                  <c:v>2</c:v>
                </c:pt>
                <c:pt idx="1046">
                  <c:v>2</c:v>
                </c:pt>
                <c:pt idx="1047">
                  <c:v>2</c:v>
                </c:pt>
                <c:pt idx="1048">
                  <c:v>2</c:v>
                </c:pt>
                <c:pt idx="1049">
                  <c:v>2</c:v>
                </c:pt>
                <c:pt idx="1050">
                  <c:v>2</c:v>
                </c:pt>
                <c:pt idx="1051">
                  <c:v>2</c:v>
                </c:pt>
                <c:pt idx="1052">
                  <c:v>2</c:v>
                </c:pt>
                <c:pt idx="1053">
                  <c:v>2</c:v>
                </c:pt>
                <c:pt idx="1054">
                  <c:v>2</c:v>
                </c:pt>
                <c:pt idx="1055">
                  <c:v>2</c:v>
                </c:pt>
                <c:pt idx="1056">
                  <c:v>2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2</c:v>
                </c:pt>
                <c:pt idx="1061">
                  <c:v>2</c:v>
                </c:pt>
                <c:pt idx="1062">
                  <c:v>2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2</c:v>
                </c:pt>
                <c:pt idx="1067">
                  <c:v>2</c:v>
                </c:pt>
                <c:pt idx="1068">
                  <c:v>2</c:v>
                </c:pt>
                <c:pt idx="1069">
                  <c:v>2</c:v>
                </c:pt>
                <c:pt idx="1070">
                  <c:v>2</c:v>
                </c:pt>
                <c:pt idx="1071">
                  <c:v>2</c:v>
                </c:pt>
                <c:pt idx="1072">
                  <c:v>2</c:v>
                </c:pt>
                <c:pt idx="1073">
                  <c:v>2</c:v>
                </c:pt>
                <c:pt idx="1074">
                  <c:v>2</c:v>
                </c:pt>
                <c:pt idx="1075">
                  <c:v>2</c:v>
                </c:pt>
                <c:pt idx="1076">
                  <c:v>2</c:v>
                </c:pt>
                <c:pt idx="1077">
                  <c:v>2</c:v>
                </c:pt>
                <c:pt idx="1078">
                  <c:v>2</c:v>
                </c:pt>
                <c:pt idx="1079">
                  <c:v>2</c:v>
                </c:pt>
                <c:pt idx="1080">
                  <c:v>2</c:v>
                </c:pt>
                <c:pt idx="1081">
                  <c:v>2</c:v>
                </c:pt>
                <c:pt idx="1082">
                  <c:v>2</c:v>
                </c:pt>
                <c:pt idx="1083">
                  <c:v>2</c:v>
                </c:pt>
                <c:pt idx="1084">
                  <c:v>2</c:v>
                </c:pt>
                <c:pt idx="1085">
                  <c:v>2</c:v>
                </c:pt>
                <c:pt idx="1086">
                  <c:v>2</c:v>
                </c:pt>
                <c:pt idx="1087">
                  <c:v>2</c:v>
                </c:pt>
                <c:pt idx="1088">
                  <c:v>2</c:v>
                </c:pt>
                <c:pt idx="1089">
                  <c:v>2</c:v>
                </c:pt>
                <c:pt idx="1090">
                  <c:v>2</c:v>
                </c:pt>
                <c:pt idx="1091">
                  <c:v>2</c:v>
                </c:pt>
                <c:pt idx="1092">
                  <c:v>2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2</c:v>
                </c:pt>
                <c:pt idx="1099">
                  <c:v>2</c:v>
                </c:pt>
                <c:pt idx="1100">
                  <c:v>2</c:v>
                </c:pt>
                <c:pt idx="1101">
                  <c:v>2</c:v>
                </c:pt>
                <c:pt idx="1102">
                  <c:v>2</c:v>
                </c:pt>
                <c:pt idx="1103">
                  <c:v>2</c:v>
                </c:pt>
                <c:pt idx="1104">
                  <c:v>2</c:v>
                </c:pt>
                <c:pt idx="1105">
                  <c:v>2</c:v>
                </c:pt>
                <c:pt idx="1106">
                  <c:v>2</c:v>
                </c:pt>
                <c:pt idx="1107">
                  <c:v>2</c:v>
                </c:pt>
                <c:pt idx="1108">
                  <c:v>2</c:v>
                </c:pt>
                <c:pt idx="1109">
                  <c:v>2</c:v>
                </c:pt>
                <c:pt idx="1110">
                  <c:v>2</c:v>
                </c:pt>
                <c:pt idx="1111">
                  <c:v>2</c:v>
                </c:pt>
                <c:pt idx="1112">
                  <c:v>2</c:v>
                </c:pt>
                <c:pt idx="1113">
                  <c:v>2</c:v>
                </c:pt>
                <c:pt idx="1114">
                  <c:v>2</c:v>
                </c:pt>
                <c:pt idx="1115">
                  <c:v>2</c:v>
                </c:pt>
                <c:pt idx="1116">
                  <c:v>2</c:v>
                </c:pt>
                <c:pt idx="1117">
                  <c:v>2</c:v>
                </c:pt>
                <c:pt idx="1118">
                  <c:v>2</c:v>
                </c:pt>
                <c:pt idx="1119">
                  <c:v>2</c:v>
                </c:pt>
                <c:pt idx="1120">
                  <c:v>2</c:v>
                </c:pt>
                <c:pt idx="1121">
                  <c:v>2</c:v>
                </c:pt>
                <c:pt idx="1122">
                  <c:v>2</c:v>
                </c:pt>
                <c:pt idx="1123">
                  <c:v>2</c:v>
                </c:pt>
                <c:pt idx="1124">
                  <c:v>2</c:v>
                </c:pt>
                <c:pt idx="1125">
                  <c:v>2</c:v>
                </c:pt>
                <c:pt idx="1126">
                  <c:v>2</c:v>
                </c:pt>
                <c:pt idx="1127">
                  <c:v>2</c:v>
                </c:pt>
                <c:pt idx="1128">
                  <c:v>2</c:v>
                </c:pt>
                <c:pt idx="1129">
                  <c:v>2</c:v>
                </c:pt>
                <c:pt idx="1130">
                  <c:v>2</c:v>
                </c:pt>
                <c:pt idx="1131">
                  <c:v>2</c:v>
                </c:pt>
                <c:pt idx="1132">
                  <c:v>2</c:v>
                </c:pt>
                <c:pt idx="1133">
                  <c:v>2</c:v>
                </c:pt>
                <c:pt idx="1134">
                  <c:v>2</c:v>
                </c:pt>
                <c:pt idx="1135">
                  <c:v>2</c:v>
                </c:pt>
                <c:pt idx="1136">
                  <c:v>2</c:v>
                </c:pt>
                <c:pt idx="1137">
                  <c:v>2</c:v>
                </c:pt>
                <c:pt idx="1138">
                  <c:v>2</c:v>
                </c:pt>
                <c:pt idx="1139">
                  <c:v>2</c:v>
                </c:pt>
                <c:pt idx="1140">
                  <c:v>2</c:v>
                </c:pt>
                <c:pt idx="1141">
                  <c:v>2</c:v>
                </c:pt>
                <c:pt idx="1142">
                  <c:v>2</c:v>
                </c:pt>
                <c:pt idx="1143">
                  <c:v>2</c:v>
                </c:pt>
                <c:pt idx="1144">
                  <c:v>2</c:v>
                </c:pt>
                <c:pt idx="1145">
                  <c:v>2</c:v>
                </c:pt>
                <c:pt idx="1146">
                  <c:v>2</c:v>
                </c:pt>
                <c:pt idx="1147">
                  <c:v>2</c:v>
                </c:pt>
                <c:pt idx="1148">
                  <c:v>2</c:v>
                </c:pt>
                <c:pt idx="1149">
                  <c:v>2</c:v>
                </c:pt>
                <c:pt idx="1150">
                  <c:v>2</c:v>
                </c:pt>
                <c:pt idx="1151">
                  <c:v>2</c:v>
                </c:pt>
                <c:pt idx="1152">
                  <c:v>2</c:v>
                </c:pt>
                <c:pt idx="1153">
                  <c:v>2</c:v>
                </c:pt>
                <c:pt idx="1154">
                  <c:v>2</c:v>
                </c:pt>
                <c:pt idx="1155">
                  <c:v>2</c:v>
                </c:pt>
                <c:pt idx="1156">
                  <c:v>2</c:v>
                </c:pt>
                <c:pt idx="1157">
                  <c:v>2</c:v>
                </c:pt>
                <c:pt idx="1158">
                  <c:v>2</c:v>
                </c:pt>
                <c:pt idx="1159">
                  <c:v>2</c:v>
                </c:pt>
                <c:pt idx="1160">
                  <c:v>2</c:v>
                </c:pt>
                <c:pt idx="1161">
                  <c:v>2</c:v>
                </c:pt>
                <c:pt idx="1162">
                  <c:v>2</c:v>
                </c:pt>
                <c:pt idx="1163">
                  <c:v>2</c:v>
                </c:pt>
                <c:pt idx="1164">
                  <c:v>2</c:v>
                </c:pt>
                <c:pt idx="1165">
                  <c:v>2</c:v>
                </c:pt>
                <c:pt idx="1166">
                  <c:v>2</c:v>
                </c:pt>
                <c:pt idx="1167">
                  <c:v>2</c:v>
                </c:pt>
                <c:pt idx="1168">
                  <c:v>2</c:v>
                </c:pt>
                <c:pt idx="1169">
                  <c:v>2</c:v>
                </c:pt>
                <c:pt idx="1170">
                  <c:v>2</c:v>
                </c:pt>
                <c:pt idx="1171">
                  <c:v>2</c:v>
                </c:pt>
                <c:pt idx="1172">
                  <c:v>2</c:v>
                </c:pt>
                <c:pt idx="1173">
                  <c:v>2</c:v>
                </c:pt>
                <c:pt idx="1174">
                  <c:v>2</c:v>
                </c:pt>
                <c:pt idx="1175">
                  <c:v>2</c:v>
                </c:pt>
                <c:pt idx="1176">
                  <c:v>2</c:v>
                </c:pt>
                <c:pt idx="1177">
                  <c:v>2</c:v>
                </c:pt>
                <c:pt idx="1178">
                  <c:v>2</c:v>
                </c:pt>
                <c:pt idx="1179">
                  <c:v>2</c:v>
                </c:pt>
                <c:pt idx="1180">
                  <c:v>2</c:v>
                </c:pt>
                <c:pt idx="1181">
                  <c:v>2</c:v>
                </c:pt>
                <c:pt idx="1182">
                  <c:v>2</c:v>
                </c:pt>
                <c:pt idx="1183">
                  <c:v>2</c:v>
                </c:pt>
                <c:pt idx="1184">
                  <c:v>2</c:v>
                </c:pt>
                <c:pt idx="1185">
                  <c:v>2</c:v>
                </c:pt>
                <c:pt idx="1186">
                  <c:v>2</c:v>
                </c:pt>
                <c:pt idx="1187">
                  <c:v>2</c:v>
                </c:pt>
                <c:pt idx="1188">
                  <c:v>2</c:v>
                </c:pt>
                <c:pt idx="1189">
                  <c:v>2</c:v>
                </c:pt>
                <c:pt idx="1190">
                  <c:v>2</c:v>
                </c:pt>
                <c:pt idx="1191">
                  <c:v>2</c:v>
                </c:pt>
                <c:pt idx="1192">
                  <c:v>2</c:v>
                </c:pt>
                <c:pt idx="1193">
                  <c:v>2</c:v>
                </c:pt>
                <c:pt idx="1194">
                  <c:v>2</c:v>
                </c:pt>
                <c:pt idx="1195">
                  <c:v>2</c:v>
                </c:pt>
                <c:pt idx="1196">
                  <c:v>2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2</c:v>
                </c:pt>
                <c:pt idx="1203">
                  <c:v>2</c:v>
                </c:pt>
                <c:pt idx="1204">
                  <c:v>2</c:v>
                </c:pt>
                <c:pt idx="1205">
                  <c:v>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2</c:v>
                </c:pt>
                <c:pt idx="1210">
                  <c:v>2</c:v>
                </c:pt>
                <c:pt idx="1211">
                  <c:v>2</c:v>
                </c:pt>
                <c:pt idx="1212">
                  <c:v>2</c:v>
                </c:pt>
                <c:pt idx="1213">
                  <c:v>2</c:v>
                </c:pt>
                <c:pt idx="1214">
                  <c:v>2</c:v>
                </c:pt>
                <c:pt idx="1215">
                  <c:v>2</c:v>
                </c:pt>
                <c:pt idx="1216">
                  <c:v>2</c:v>
                </c:pt>
                <c:pt idx="1217">
                  <c:v>2</c:v>
                </c:pt>
                <c:pt idx="1218">
                  <c:v>2</c:v>
                </c:pt>
                <c:pt idx="1219">
                  <c:v>2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2</c:v>
                </c:pt>
                <c:pt idx="1228">
                  <c:v>2</c:v>
                </c:pt>
                <c:pt idx="1229">
                  <c:v>2</c:v>
                </c:pt>
                <c:pt idx="1230">
                  <c:v>2</c:v>
                </c:pt>
                <c:pt idx="1231">
                  <c:v>2</c:v>
                </c:pt>
                <c:pt idx="1232">
                  <c:v>2</c:v>
                </c:pt>
                <c:pt idx="1233">
                  <c:v>2</c:v>
                </c:pt>
                <c:pt idx="1234">
                  <c:v>2</c:v>
                </c:pt>
                <c:pt idx="1235">
                  <c:v>2</c:v>
                </c:pt>
                <c:pt idx="1236">
                  <c:v>2</c:v>
                </c:pt>
                <c:pt idx="1237">
                  <c:v>2</c:v>
                </c:pt>
                <c:pt idx="1238">
                  <c:v>2</c:v>
                </c:pt>
                <c:pt idx="1239">
                  <c:v>2</c:v>
                </c:pt>
                <c:pt idx="1240">
                  <c:v>2</c:v>
                </c:pt>
                <c:pt idx="1241">
                  <c:v>2</c:v>
                </c:pt>
                <c:pt idx="1242">
                  <c:v>2</c:v>
                </c:pt>
                <c:pt idx="1243">
                  <c:v>2</c:v>
                </c:pt>
                <c:pt idx="1244">
                  <c:v>2</c:v>
                </c:pt>
                <c:pt idx="1245">
                  <c:v>2</c:v>
                </c:pt>
                <c:pt idx="1246">
                  <c:v>2</c:v>
                </c:pt>
                <c:pt idx="1247">
                  <c:v>2</c:v>
                </c:pt>
                <c:pt idx="1248">
                  <c:v>2</c:v>
                </c:pt>
                <c:pt idx="1249">
                  <c:v>2</c:v>
                </c:pt>
                <c:pt idx="1250">
                  <c:v>2</c:v>
                </c:pt>
                <c:pt idx="1251">
                  <c:v>2</c:v>
                </c:pt>
                <c:pt idx="1252">
                  <c:v>2</c:v>
                </c:pt>
                <c:pt idx="1253">
                  <c:v>2</c:v>
                </c:pt>
                <c:pt idx="1254">
                  <c:v>2</c:v>
                </c:pt>
                <c:pt idx="1255">
                  <c:v>2</c:v>
                </c:pt>
                <c:pt idx="1256">
                  <c:v>2</c:v>
                </c:pt>
                <c:pt idx="1257">
                  <c:v>2</c:v>
                </c:pt>
                <c:pt idx="1258">
                  <c:v>2</c:v>
                </c:pt>
                <c:pt idx="1259">
                  <c:v>2</c:v>
                </c:pt>
                <c:pt idx="1260">
                  <c:v>2</c:v>
                </c:pt>
                <c:pt idx="1261">
                  <c:v>2</c:v>
                </c:pt>
                <c:pt idx="1262">
                  <c:v>2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phase 3</c:v>
                </c:pt>
              </c:strCache>
            </c:strRef>
          </c:tx>
          <c:cat>
            <c:numRef>
              <c:f>Sheet1!$A$2:$A$1745</c:f>
              <c:numCache>
                <c:formatCode>General</c:formatCode>
                <c:ptCount val="174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Sheet1!$D$2:$D$1745</c:f>
              <c:numCache>
                <c:formatCode>General</c:formatCode>
                <c:ptCount val="174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overlap val="100"/>
        <c:axId val="82159104"/>
        <c:axId val="82161024"/>
      </c:barChart>
      <c:catAx>
        <c:axId val="82159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Time (sec)</a:t>
                </a:r>
                <a:endParaRPr lang="en-US" sz="1400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2161024"/>
        <c:crosses val="autoZero"/>
        <c:auto val="1"/>
        <c:lblAlgn val="ctr"/>
        <c:lblOffset val="100"/>
        <c:tickLblSkip val="180"/>
        <c:tickMarkSkip val="180"/>
      </c:catAx>
      <c:valAx>
        <c:axId val="821610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Number of busy GPUs</a:t>
                </a:r>
                <a:endParaRPr lang="en-US" sz="1400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8.2011623547056708E-3"/>
              <c:y val="0.1213981425398749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2159104"/>
        <c:crosses val="autoZero"/>
        <c:crossBetween val="between"/>
      </c:valAx>
      <c:spPr>
        <a:ln>
          <a:solidFill>
            <a:schemeClr val="bg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62637373453318634"/>
          <c:y val="8.1505042132891822E-2"/>
          <c:w val="0.2470388076490439"/>
          <c:h val="0.26978346456692914"/>
        </c:manualLayout>
      </c:layout>
    </c:legend>
    <c:plotVisOnly val="1"/>
  </c:chart>
  <c:txPr>
    <a:bodyPr/>
    <a:lstStyle/>
    <a:p>
      <a:pPr>
        <a:defRPr sz="1200" baseline="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154457255343122"/>
          <c:y val="4.9299842519684875E-2"/>
          <c:w val="0.80463676415448071"/>
          <c:h val="0.71362017247844356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phase 1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Sheet1!$B$2:$B$1744</c:f>
              <c:numCache>
                <c:formatCode>General</c:formatCode>
                <c:ptCount val="17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phase 2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Sheet1!$C$2:$C$1744</c:f>
              <c:numCache>
                <c:formatCode>General</c:formatCode>
                <c:ptCount val="17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phase 3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Sheet1!$D$2:$D$1744</c:f>
              <c:numCache>
                <c:formatCode>General</c:formatCode>
                <c:ptCount val="174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overlap val="100"/>
        <c:axId val="84620032"/>
        <c:axId val="84621952"/>
      </c:barChart>
      <c:catAx>
        <c:axId val="846200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Time (sec)</a:t>
                </a:r>
                <a:endParaRPr lang="en-US" sz="1400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4621952"/>
        <c:crosses val="autoZero"/>
        <c:auto val="1"/>
        <c:lblAlgn val="ctr"/>
        <c:lblOffset val="100"/>
        <c:tickLblSkip val="180"/>
        <c:tickMarkSkip val="180"/>
      </c:catAx>
      <c:valAx>
        <c:axId val="846219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Number of nodes ON</a:t>
                </a:r>
                <a:endParaRPr lang="en-US" sz="1400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4620032"/>
        <c:crosses val="autoZero"/>
        <c:crossBetween val="between"/>
      </c:valAx>
      <c:spPr>
        <a:ln>
          <a:solidFill>
            <a:schemeClr val="bg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62924552194133632"/>
          <c:y val="7.2958139847903836E-2"/>
          <c:w val="0.2470388076490439"/>
          <c:h val="0.26978346456692914"/>
        </c:manualLayout>
      </c:layout>
    </c:legend>
    <c:plotVisOnly val="1"/>
  </c:chart>
  <c:txPr>
    <a:bodyPr/>
    <a:lstStyle/>
    <a:p>
      <a:pPr>
        <a:defRPr sz="1200" baseline="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462008986164871"/>
          <c:y val="7.470645116728851E-2"/>
          <c:w val="0.79148251629836597"/>
          <c:h val="0.7462236646094939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Sheet1!$B$2:$B$1744</c:f>
              <c:numCache>
                <c:formatCode>General</c:formatCode>
                <c:ptCount val="1743"/>
                <c:pt idx="0">
                  <c:v>1932.96</c:v>
                </c:pt>
                <c:pt idx="1">
                  <c:v>1932.96</c:v>
                </c:pt>
                <c:pt idx="2">
                  <c:v>1932.96</c:v>
                </c:pt>
                <c:pt idx="3">
                  <c:v>1932.96</c:v>
                </c:pt>
                <c:pt idx="4">
                  <c:v>1932.96</c:v>
                </c:pt>
                <c:pt idx="5">
                  <c:v>1932.96</c:v>
                </c:pt>
                <c:pt idx="6">
                  <c:v>1932.96</c:v>
                </c:pt>
                <c:pt idx="7">
                  <c:v>1932.96</c:v>
                </c:pt>
                <c:pt idx="8">
                  <c:v>1932.96</c:v>
                </c:pt>
                <c:pt idx="9">
                  <c:v>1932.96</c:v>
                </c:pt>
                <c:pt idx="10">
                  <c:v>1932.96</c:v>
                </c:pt>
                <c:pt idx="11">
                  <c:v>1932.96</c:v>
                </c:pt>
                <c:pt idx="12">
                  <c:v>2458.8200000000002</c:v>
                </c:pt>
                <c:pt idx="13">
                  <c:v>2458.8200000000002</c:v>
                </c:pt>
                <c:pt idx="14">
                  <c:v>2458.8200000000002</c:v>
                </c:pt>
                <c:pt idx="15">
                  <c:v>2458.8200000000002</c:v>
                </c:pt>
                <c:pt idx="16">
                  <c:v>2458.8200000000002</c:v>
                </c:pt>
                <c:pt idx="17">
                  <c:v>2458.8200000000002</c:v>
                </c:pt>
                <c:pt idx="18">
                  <c:v>2458.8200000000002</c:v>
                </c:pt>
                <c:pt idx="19">
                  <c:v>2458.8200000000002</c:v>
                </c:pt>
                <c:pt idx="20">
                  <c:v>2458.8200000000002</c:v>
                </c:pt>
                <c:pt idx="21">
                  <c:v>2458.8200000000002</c:v>
                </c:pt>
                <c:pt idx="22">
                  <c:v>2458.8200000000002</c:v>
                </c:pt>
                <c:pt idx="23">
                  <c:v>2458.8200000000002</c:v>
                </c:pt>
                <c:pt idx="24">
                  <c:v>2458.8200000000002</c:v>
                </c:pt>
                <c:pt idx="25">
                  <c:v>2458.8200000000002</c:v>
                </c:pt>
                <c:pt idx="26">
                  <c:v>2458.8200000000002</c:v>
                </c:pt>
                <c:pt idx="27">
                  <c:v>2458.8200000000002</c:v>
                </c:pt>
                <c:pt idx="28">
                  <c:v>2458.8200000000002</c:v>
                </c:pt>
                <c:pt idx="29">
                  <c:v>2458.8200000000002</c:v>
                </c:pt>
                <c:pt idx="30">
                  <c:v>2458.8200000000002</c:v>
                </c:pt>
                <c:pt idx="31">
                  <c:v>2458.8200000000002</c:v>
                </c:pt>
                <c:pt idx="32">
                  <c:v>2458.8200000000002</c:v>
                </c:pt>
                <c:pt idx="33">
                  <c:v>2458.8200000000002</c:v>
                </c:pt>
                <c:pt idx="34">
                  <c:v>2458.8200000000002</c:v>
                </c:pt>
                <c:pt idx="35">
                  <c:v>2458.8200000000002</c:v>
                </c:pt>
                <c:pt idx="36">
                  <c:v>2458.8200000000002</c:v>
                </c:pt>
                <c:pt idx="37">
                  <c:v>2458.8200000000002</c:v>
                </c:pt>
                <c:pt idx="38">
                  <c:v>2458.8200000000002</c:v>
                </c:pt>
                <c:pt idx="39">
                  <c:v>2458.8200000000002</c:v>
                </c:pt>
                <c:pt idx="40">
                  <c:v>2458.8200000000002</c:v>
                </c:pt>
                <c:pt idx="41">
                  <c:v>2458.8200000000002</c:v>
                </c:pt>
                <c:pt idx="42">
                  <c:v>2458.8200000000002</c:v>
                </c:pt>
                <c:pt idx="43">
                  <c:v>2458.8200000000002</c:v>
                </c:pt>
                <c:pt idx="44">
                  <c:v>2458.8200000000002</c:v>
                </c:pt>
                <c:pt idx="45">
                  <c:v>2458.8200000000002</c:v>
                </c:pt>
                <c:pt idx="46">
                  <c:v>2458.8200000000002</c:v>
                </c:pt>
                <c:pt idx="47">
                  <c:v>2458.8200000000002</c:v>
                </c:pt>
                <c:pt idx="48">
                  <c:v>2458.8200000000002</c:v>
                </c:pt>
                <c:pt idx="49">
                  <c:v>2458.8200000000002</c:v>
                </c:pt>
                <c:pt idx="50">
                  <c:v>2458.8200000000002</c:v>
                </c:pt>
                <c:pt idx="51">
                  <c:v>2458.8200000000002</c:v>
                </c:pt>
                <c:pt idx="52">
                  <c:v>2458.8200000000002</c:v>
                </c:pt>
                <c:pt idx="53">
                  <c:v>2458.8200000000002</c:v>
                </c:pt>
                <c:pt idx="54">
                  <c:v>2458.8200000000002</c:v>
                </c:pt>
                <c:pt idx="55">
                  <c:v>2458.8200000000002</c:v>
                </c:pt>
                <c:pt idx="56">
                  <c:v>2458.8200000000002</c:v>
                </c:pt>
                <c:pt idx="57">
                  <c:v>2458.8200000000002</c:v>
                </c:pt>
                <c:pt idx="58">
                  <c:v>2458.8200000000002</c:v>
                </c:pt>
                <c:pt idx="59">
                  <c:v>2458.8200000000002</c:v>
                </c:pt>
                <c:pt idx="60">
                  <c:v>2458.8200000000002</c:v>
                </c:pt>
                <c:pt idx="61">
                  <c:v>2458.8200000000002</c:v>
                </c:pt>
                <c:pt idx="62">
                  <c:v>2458.8200000000002</c:v>
                </c:pt>
                <c:pt idx="63">
                  <c:v>2458.8200000000002</c:v>
                </c:pt>
                <c:pt idx="64">
                  <c:v>2458.8200000000002</c:v>
                </c:pt>
                <c:pt idx="65">
                  <c:v>2458.8200000000002</c:v>
                </c:pt>
                <c:pt idx="66">
                  <c:v>2458.8200000000002</c:v>
                </c:pt>
                <c:pt idx="67">
                  <c:v>2458.8200000000002</c:v>
                </c:pt>
                <c:pt idx="68">
                  <c:v>2458.8200000000002</c:v>
                </c:pt>
                <c:pt idx="69">
                  <c:v>2458.8200000000002</c:v>
                </c:pt>
                <c:pt idx="70">
                  <c:v>2458.8200000000002</c:v>
                </c:pt>
                <c:pt idx="71">
                  <c:v>2458.8200000000002</c:v>
                </c:pt>
                <c:pt idx="72">
                  <c:v>2458.8200000000002</c:v>
                </c:pt>
                <c:pt idx="73">
                  <c:v>2458.8200000000002</c:v>
                </c:pt>
                <c:pt idx="74">
                  <c:v>2458.8200000000002</c:v>
                </c:pt>
                <c:pt idx="75">
                  <c:v>2458.8200000000002</c:v>
                </c:pt>
                <c:pt idx="76">
                  <c:v>2458.8200000000002</c:v>
                </c:pt>
                <c:pt idx="77">
                  <c:v>2458.8200000000002</c:v>
                </c:pt>
                <c:pt idx="78">
                  <c:v>2458.8200000000002</c:v>
                </c:pt>
                <c:pt idx="79">
                  <c:v>2458.8200000000002</c:v>
                </c:pt>
                <c:pt idx="80">
                  <c:v>2458.8200000000002</c:v>
                </c:pt>
                <c:pt idx="81">
                  <c:v>2458.8200000000002</c:v>
                </c:pt>
                <c:pt idx="82">
                  <c:v>2458.8200000000002</c:v>
                </c:pt>
                <c:pt idx="83">
                  <c:v>2458.8200000000002</c:v>
                </c:pt>
                <c:pt idx="84">
                  <c:v>2458.8200000000002</c:v>
                </c:pt>
                <c:pt idx="85">
                  <c:v>2458.8200000000002</c:v>
                </c:pt>
                <c:pt idx="86">
                  <c:v>2458.8200000000002</c:v>
                </c:pt>
                <c:pt idx="87">
                  <c:v>2458.8200000000002</c:v>
                </c:pt>
                <c:pt idx="88">
                  <c:v>2458.8200000000002</c:v>
                </c:pt>
                <c:pt idx="89">
                  <c:v>2458.8200000000002</c:v>
                </c:pt>
                <c:pt idx="90">
                  <c:v>2458.8200000000002</c:v>
                </c:pt>
                <c:pt idx="91">
                  <c:v>2458.8200000000002</c:v>
                </c:pt>
                <c:pt idx="92">
                  <c:v>2458.8200000000002</c:v>
                </c:pt>
                <c:pt idx="93">
                  <c:v>2458.8200000000002</c:v>
                </c:pt>
                <c:pt idx="94">
                  <c:v>2458.8200000000002</c:v>
                </c:pt>
                <c:pt idx="95">
                  <c:v>2458.8200000000002</c:v>
                </c:pt>
                <c:pt idx="96">
                  <c:v>2458.8200000000002</c:v>
                </c:pt>
                <c:pt idx="97">
                  <c:v>2458.8200000000002</c:v>
                </c:pt>
                <c:pt idx="98">
                  <c:v>2458.8200000000002</c:v>
                </c:pt>
                <c:pt idx="99">
                  <c:v>2458.8200000000002</c:v>
                </c:pt>
                <c:pt idx="100">
                  <c:v>2458.8200000000002</c:v>
                </c:pt>
                <c:pt idx="101">
                  <c:v>2458.8200000000002</c:v>
                </c:pt>
                <c:pt idx="102">
                  <c:v>2458.8200000000002</c:v>
                </c:pt>
                <c:pt idx="103">
                  <c:v>2458.8200000000002</c:v>
                </c:pt>
                <c:pt idx="104">
                  <c:v>2458.8200000000002</c:v>
                </c:pt>
                <c:pt idx="105">
                  <c:v>2458.8200000000002</c:v>
                </c:pt>
                <c:pt idx="106">
                  <c:v>2458.8200000000002</c:v>
                </c:pt>
                <c:pt idx="107">
                  <c:v>2458.8200000000002</c:v>
                </c:pt>
                <c:pt idx="108">
                  <c:v>2458.8200000000002</c:v>
                </c:pt>
                <c:pt idx="109">
                  <c:v>2458.8200000000002</c:v>
                </c:pt>
                <c:pt idx="110">
                  <c:v>2458.8200000000002</c:v>
                </c:pt>
                <c:pt idx="111">
                  <c:v>2458.8200000000002</c:v>
                </c:pt>
                <c:pt idx="112">
                  <c:v>2458.8200000000002</c:v>
                </c:pt>
                <c:pt idx="113">
                  <c:v>2458.8200000000002</c:v>
                </c:pt>
                <c:pt idx="114">
                  <c:v>2458.8200000000002</c:v>
                </c:pt>
                <c:pt idx="115">
                  <c:v>2458.8200000000002</c:v>
                </c:pt>
                <c:pt idx="116">
                  <c:v>2458.8200000000002</c:v>
                </c:pt>
                <c:pt idx="117">
                  <c:v>2458.8200000000002</c:v>
                </c:pt>
                <c:pt idx="118">
                  <c:v>2458.8200000000002</c:v>
                </c:pt>
                <c:pt idx="119">
                  <c:v>2458.8200000000002</c:v>
                </c:pt>
                <c:pt idx="120">
                  <c:v>2458.8200000000002</c:v>
                </c:pt>
                <c:pt idx="121">
                  <c:v>2458.8200000000002</c:v>
                </c:pt>
                <c:pt idx="122">
                  <c:v>2458.8200000000002</c:v>
                </c:pt>
                <c:pt idx="123">
                  <c:v>2458.8200000000002</c:v>
                </c:pt>
                <c:pt idx="124">
                  <c:v>2458.8200000000002</c:v>
                </c:pt>
                <c:pt idx="125">
                  <c:v>2458.8200000000002</c:v>
                </c:pt>
                <c:pt idx="126">
                  <c:v>2458.8200000000002</c:v>
                </c:pt>
                <c:pt idx="127">
                  <c:v>2458.8200000000002</c:v>
                </c:pt>
                <c:pt idx="128">
                  <c:v>2458.8200000000002</c:v>
                </c:pt>
                <c:pt idx="129">
                  <c:v>2458.8200000000002</c:v>
                </c:pt>
                <c:pt idx="130">
                  <c:v>2458.8200000000002</c:v>
                </c:pt>
                <c:pt idx="131">
                  <c:v>2458.8200000000002</c:v>
                </c:pt>
                <c:pt idx="132">
                  <c:v>1500.41</c:v>
                </c:pt>
                <c:pt idx="133">
                  <c:v>1500.41</c:v>
                </c:pt>
                <c:pt idx="134">
                  <c:v>1379.1599999999999</c:v>
                </c:pt>
                <c:pt idx="135">
                  <c:v>1379.1599999999999</c:v>
                </c:pt>
                <c:pt idx="136">
                  <c:v>1379.1599999999999</c:v>
                </c:pt>
                <c:pt idx="137">
                  <c:v>1379.1599999999999</c:v>
                </c:pt>
                <c:pt idx="138">
                  <c:v>1379.1599999999999</c:v>
                </c:pt>
                <c:pt idx="139">
                  <c:v>1379.1599999999999</c:v>
                </c:pt>
                <c:pt idx="140">
                  <c:v>1379.1599999999999</c:v>
                </c:pt>
                <c:pt idx="141">
                  <c:v>1379.1599999999999</c:v>
                </c:pt>
                <c:pt idx="142">
                  <c:v>1379.1599999999999</c:v>
                </c:pt>
                <c:pt idx="143">
                  <c:v>1379.1599999999999</c:v>
                </c:pt>
                <c:pt idx="144">
                  <c:v>1379.1599999999999</c:v>
                </c:pt>
                <c:pt idx="145">
                  <c:v>1379.1599999999999</c:v>
                </c:pt>
                <c:pt idx="146">
                  <c:v>1379.1599999999999</c:v>
                </c:pt>
                <c:pt idx="147">
                  <c:v>1379.1599999999999</c:v>
                </c:pt>
                <c:pt idx="148">
                  <c:v>1379.1599999999999</c:v>
                </c:pt>
                <c:pt idx="149">
                  <c:v>1379.1599999999999</c:v>
                </c:pt>
                <c:pt idx="150">
                  <c:v>1379.1599999999999</c:v>
                </c:pt>
                <c:pt idx="151">
                  <c:v>1379.1599999999999</c:v>
                </c:pt>
                <c:pt idx="152">
                  <c:v>1379.1599999999999</c:v>
                </c:pt>
                <c:pt idx="153">
                  <c:v>1379.1599999999999</c:v>
                </c:pt>
                <c:pt idx="154">
                  <c:v>1379.1599999999999</c:v>
                </c:pt>
                <c:pt idx="155">
                  <c:v>1379.1599999999999</c:v>
                </c:pt>
                <c:pt idx="156">
                  <c:v>1379.1599999999999</c:v>
                </c:pt>
                <c:pt idx="157">
                  <c:v>1379.1599999999999</c:v>
                </c:pt>
                <c:pt idx="158">
                  <c:v>1379.1599999999999</c:v>
                </c:pt>
                <c:pt idx="159">
                  <c:v>1379.1599999999999</c:v>
                </c:pt>
                <c:pt idx="160">
                  <c:v>1379.1599999999999</c:v>
                </c:pt>
                <c:pt idx="161">
                  <c:v>1379.1599999999999</c:v>
                </c:pt>
                <c:pt idx="162">
                  <c:v>1379.1599999999999</c:v>
                </c:pt>
                <c:pt idx="163">
                  <c:v>1379.1599999999999</c:v>
                </c:pt>
                <c:pt idx="164">
                  <c:v>1379.1599999999999</c:v>
                </c:pt>
                <c:pt idx="165">
                  <c:v>1379.1599999999999</c:v>
                </c:pt>
                <c:pt idx="166">
                  <c:v>1379.1599999999999</c:v>
                </c:pt>
                <c:pt idx="167">
                  <c:v>1379.1599999999999</c:v>
                </c:pt>
                <c:pt idx="168">
                  <c:v>1379.1599999999999</c:v>
                </c:pt>
                <c:pt idx="169">
                  <c:v>1379.1599999999999</c:v>
                </c:pt>
                <c:pt idx="170">
                  <c:v>1379.1599999999999</c:v>
                </c:pt>
                <c:pt idx="171">
                  <c:v>1379.1599999999999</c:v>
                </c:pt>
                <c:pt idx="172">
                  <c:v>1379.1599999999999</c:v>
                </c:pt>
                <c:pt idx="173">
                  <c:v>1379.1599999999999</c:v>
                </c:pt>
                <c:pt idx="174">
                  <c:v>1379.1599999999999</c:v>
                </c:pt>
                <c:pt idx="175">
                  <c:v>1379.1599999999999</c:v>
                </c:pt>
                <c:pt idx="176">
                  <c:v>1379.1599999999999</c:v>
                </c:pt>
                <c:pt idx="177">
                  <c:v>1379.1599999999999</c:v>
                </c:pt>
                <c:pt idx="178">
                  <c:v>1379.1599999999999</c:v>
                </c:pt>
                <c:pt idx="179">
                  <c:v>1379.1599999999999</c:v>
                </c:pt>
                <c:pt idx="180">
                  <c:v>1379.1599999999999</c:v>
                </c:pt>
                <c:pt idx="181">
                  <c:v>1379.1599999999999</c:v>
                </c:pt>
                <c:pt idx="182">
                  <c:v>1379.1599999999999</c:v>
                </c:pt>
                <c:pt idx="183">
                  <c:v>1379.1599999999999</c:v>
                </c:pt>
                <c:pt idx="184">
                  <c:v>1379.1599999999999</c:v>
                </c:pt>
                <c:pt idx="185">
                  <c:v>1379.1599999999999</c:v>
                </c:pt>
                <c:pt idx="186">
                  <c:v>1379.1599999999999</c:v>
                </c:pt>
                <c:pt idx="187">
                  <c:v>1379.1599999999999</c:v>
                </c:pt>
                <c:pt idx="188">
                  <c:v>1379.1599999999999</c:v>
                </c:pt>
                <c:pt idx="189">
                  <c:v>1379.1599999999999</c:v>
                </c:pt>
                <c:pt idx="190">
                  <c:v>1379.1599999999999</c:v>
                </c:pt>
                <c:pt idx="191">
                  <c:v>1379.1599999999999</c:v>
                </c:pt>
                <c:pt idx="192">
                  <c:v>1379.1599999999999</c:v>
                </c:pt>
                <c:pt idx="193">
                  <c:v>1379.1599999999999</c:v>
                </c:pt>
                <c:pt idx="194">
                  <c:v>1379.1599999999999</c:v>
                </c:pt>
                <c:pt idx="195">
                  <c:v>1379.1599999999999</c:v>
                </c:pt>
                <c:pt idx="196">
                  <c:v>1379.1599999999999</c:v>
                </c:pt>
                <c:pt idx="197">
                  <c:v>1379.1599999999999</c:v>
                </c:pt>
                <c:pt idx="198">
                  <c:v>1379.1599999999999</c:v>
                </c:pt>
                <c:pt idx="199">
                  <c:v>1379.1599999999999</c:v>
                </c:pt>
                <c:pt idx="200">
                  <c:v>1379.1599999999999</c:v>
                </c:pt>
                <c:pt idx="201">
                  <c:v>1379.1599999999999</c:v>
                </c:pt>
                <c:pt idx="202">
                  <c:v>1379.1599999999999</c:v>
                </c:pt>
                <c:pt idx="203">
                  <c:v>1379.1599999999999</c:v>
                </c:pt>
                <c:pt idx="204">
                  <c:v>1379.1599999999999</c:v>
                </c:pt>
                <c:pt idx="205">
                  <c:v>1379.1599999999999</c:v>
                </c:pt>
                <c:pt idx="206">
                  <c:v>1379.1599999999999</c:v>
                </c:pt>
                <c:pt idx="207">
                  <c:v>1379.1599999999999</c:v>
                </c:pt>
                <c:pt idx="208">
                  <c:v>1379.1599999999999</c:v>
                </c:pt>
                <c:pt idx="209">
                  <c:v>1379.1599999999999</c:v>
                </c:pt>
                <c:pt idx="210">
                  <c:v>1379.1599999999999</c:v>
                </c:pt>
                <c:pt idx="211">
                  <c:v>1379.1599999999999</c:v>
                </c:pt>
                <c:pt idx="212">
                  <c:v>1379.1599999999999</c:v>
                </c:pt>
                <c:pt idx="213">
                  <c:v>1379.1599999999999</c:v>
                </c:pt>
                <c:pt idx="214">
                  <c:v>1379.1599999999999</c:v>
                </c:pt>
                <c:pt idx="215">
                  <c:v>1379.1599999999999</c:v>
                </c:pt>
                <c:pt idx="216">
                  <c:v>1379.1599999999999</c:v>
                </c:pt>
                <c:pt idx="217">
                  <c:v>1379.1599999999999</c:v>
                </c:pt>
                <c:pt idx="218">
                  <c:v>1379.1599999999999</c:v>
                </c:pt>
                <c:pt idx="219">
                  <c:v>1379.1599999999999</c:v>
                </c:pt>
                <c:pt idx="220">
                  <c:v>1379.1599999999999</c:v>
                </c:pt>
                <c:pt idx="221">
                  <c:v>1379.1599999999999</c:v>
                </c:pt>
                <c:pt idx="222">
                  <c:v>1379.1599999999999</c:v>
                </c:pt>
                <c:pt idx="223">
                  <c:v>1379.1599999999999</c:v>
                </c:pt>
                <c:pt idx="224">
                  <c:v>1379.1599999999999</c:v>
                </c:pt>
                <c:pt idx="225">
                  <c:v>1379.1599999999999</c:v>
                </c:pt>
                <c:pt idx="226">
                  <c:v>1379.1599999999999</c:v>
                </c:pt>
                <c:pt idx="227">
                  <c:v>1379.1599999999999</c:v>
                </c:pt>
                <c:pt idx="228">
                  <c:v>1379.1599999999999</c:v>
                </c:pt>
                <c:pt idx="229">
                  <c:v>1379.1599999999999</c:v>
                </c:pt>
                <c:pt idx="230">
                  <c:v>1379.1599999999999</c:v>
                </c:pt>
                <c:pt idx="231">
                  <c:v>1379.1599999999999</c:v>
                </c:pt>
                <c:pt idx="232">
                  <c:v>1379.1599999999999</c:v>
                </c:pt>
                <c:pt idx="233">
                  <c:v>1379.1599999999999</c:v>
                </c:pt>
                <c:pt idx="234">
                  <c:v>1379.1599999999999</c:v>
                </c:pt>
                <c:pt idx="235">
                  <c:v>1379.1599999999999</c:v>
                </c:pt>
                <c:pt idx="236">
                  <c:v>1379.1599999999999</c:v>
                </c:pt>
                <c:pt idx="237">
                  <c:v>1379.1599999999999</c:v>
                </c:pt>
                <c:pt idx="238">
                  <c:v>1379.1599999999999</c:v>
                </c:pt>
                <c:pt idx="239">
                  <c:v>1379.1599999999999</c:v>
                </c:pt>
                <c:pt idx="240">
                  <c:v>1379.1599999999999</c:v>
                </c:pt>
                <c:pt idx="241">
                  <c:v>1379.1599999999999</c:v>
                </c:pt>
                <c:pt idx="242">
                  <c:v>1379.1599999999999</c:v>
                </c:pt>
                <c:pt idx="243">
                  <c:v>1379.1599999999999</c:v>
                </c:pt>
                <c:pt idx="244">
                  <c:v>1379.1599999999999</c:v>
                </c:pt>
                <c:pt idx="245">
                  <c:v>1379.1599999999999</c:v>
                </c:pt>
                <c:pt idx="246">
                  <c:v>1379.1599999999999</c:v>
                </c:pt>
                <c:pt idx="247">
                  <c:v>1379.1599999999999</c:v>
                </c:pt>
                <c:pt idx="248">
                  <c:v>1379.1599999999999</c:v>
                </c:pt>
                <c:pt idx="249">
                  <c:v>1379.1599999999999</c:v>
                </c:pt>
                <c:pt idx="250">
                  <c:v>1379.1599999999999</c:v>
                </c:pt>
                <c:pt idx="251">
                  <c:v>1379.1599999999999</c:v>
                </c:pt>
                <c:pt idx="252">
                  <c:v>1379.1599999999999</c:v>
                </c:pt>
                <c:pt idx="253">
                  <c:v>1379.1599999999999</c:v>
                </c:pt>
                <c:pt idx="254">
                  <c:v>1379.1599999999999</c:v>
                </c:pt>
                <c:pt idx="255">
                  <c:v>1379.1599999999999</c:v>
                </c:pt>
                <c:pt idx="256">
                  <c:v>1379.1599999999999</c:v>
                </c:pt>
                <c:pt idx="257">
                  <c:v>1379.1599999999999</c:v>
                </c:pt>
                <c:pt idx="258">
                  <c:v>1379.1599999999999</c:v>
                </c:pt>
                <c:pt idx="259">
                  <c:v>1379.1599999999999</c:v>
                </c:pt>
                <c:pt idx="260">
                  <c:v>1379.1599999999999</c:v>
                </c:pt>
                <c:pt idx="261">
                  <c:v>1379.1599999999999</c:v>
                </c:pt>
                <c:pt idx="262">
                  <c:v>1379.1599999999999</c:v>
                </c:pt>
                <c:pt idx="263">
                  <c:v>1379.1599999999999</c:v>
                </c:pt>
                <c:pt idx="264">
                  <c:v>1379.1599999999999</c:v>
                </c:pt>
                <c:pt idx="265">
                  <c:v>1379.1599999999999</c:v>
                </c:pt>
                <c:pt idx="266">
                  <c:v>1379.1599999999999</c:v>
                </c:pt>
                <c:pt idx="267">
                  <c:v>1379.1599999999999</c:v>
                </c:pt>
                <c:pt idx="268">
                  <c:v>1379.1599999999999</c:v>
                </c:pt>
                <c:pt idx="269">
                  <c:v>1379.1599999999999</c:v>
                </c:pt>
                <c:pt idx="270">
                  <c:v>1379.1599999999999</c:v>
                </c:pt>
                <c:pt idx="271">
                  <c:v>1379.1599999999999</c:v>
                </c:pt>
                <c:pt idx="272">
                  <c:v>1379.1599999999999</c:v>
                </c:pt>
                <c:pt idx="273">
                  <c:v>1379.1599999999999</c:v>
                </c:pt>
                <c:pt idx="274">
                  <c:v>1379.1599999999999</c:v>
                </c:pt>
                <c:pt idx="275">
                  <c:v>1379.1599999999999</c:v>
                </c:pt>
                <c:pt idx="276">
                  <c:v>1379.1599999999999</c:v>
                </c:pt>
                <c:pt idx="277">
                  <c:v>1379.1599999999999</c:v>
                </c:pt>
                <c:pt idx="278">
                  <c:v>1379.1599999999999</c:v>
                </c:pt>
                <c:pt idx="279">
                  <c:v>1379.1599999999999</c:v>
                </c:pt>
                <c:pt idx="280">
                  <c:v>1379.1599999999999</c:v>
                </c:pt>
                <c:pt idx="281">
                  <c:v>1379.1599999999999</c:v>
                </c:pt>
                <c:pt idx="282">
                  <c:v>1379.1599999999999</c:v>
                </c:pt>
                <c:pt idx="283">
                  <c:v>1379.1599999999999</c:v>
                </c:pt>
                <c:pt idx="284">
                  <c:v>1379.1599999999999</c:v>
                </c:pt>
                <c:pt idx="285">
                  <c:v>1379.1599999999999</c:v>
                </c:pt>
                <c:pt idx="286">
                  <c:v>1379.1599999999999</c:v>
                </c:pt>
                <c:pt idx="287">
                  <c:v>1379.1599999999999</c:v>
                </c:pt>
                <c:pt idx="288">
                  <c:v>1379.1599999999999</c:v>
                </c:pt>
                <c:pt idx="289">
                  <c:v>1379.1599999999999</c:v>
                </c:pt>
                <c:pt idx="290">
                  <c:v>1379.1599999999999</c:v>
                </c:pt>
                <c:pt idx="291">
                  <c:v>1379.1599999999999</c:v>
                </c:pt>
                <c:pt idx="292">
                  <c:v>1379.1599999999999</c:v>
                </c:pt>
                <c:pt idx="293">
                  <c:v>1379.1599999999999</c:v>
                </c:pt>
                <c:pt idx="294">
                  <c:v>1379.1599999999999</c:v>
                </c:pt>
                <c:pt idx="295">
                  <c:v>1379.1599999999999</c:v>
                </c:pt>
                <c:pt idx="296">
                  <c:v>1379.1599999999999</c:v>
                </c:pt>
                <c:pt idx="297">
                  <c:v>1379.1599999999999</c:v>
                </c:pt>
                <c:pt idx="298">
                  <c:v>1379.1599999999999</c:v>
                </c:pt>
                <c:pt idx="299">
                  <c:v>1379.1599999999999</c:v>
                </c:pt>
                <c:pt idx="300">
                  <c:v>1379.1599999999999</c:v>
                </c:pt>
                <c:pt idx="301">
                  <c:v>1379.1599999999999</c:v>
                </c:pt>
                <c:pt idx="302">
                  <c:v>1379.1599999999999</c:v>
                </c:pt>
                <c:pt idx="303">
                  <c:v>1379.1599999999999</c:v>
                </c:pt>
                <c:pt idx="304">
                  <c:v>1379.1599999999999</c:v>
                </c:pt>
                <c:pt idx="305">
                  <c:v>1379.1599999999999</c:v>
                </c:pt>
                <c:pt idx="306">
                  <c:v>1379.1599999999999</c:v>
                </c:pt>
                <c:pt idx="307">
                  <c:v>1257.92</c:v>
                </c:pt>
                <c:pt idx="308">
                  <c:v>1257.92</c:v>
                </c:pt>
                <c:pt idx="309">
                  <c:v>1000.270000000001</c:v>
                </c:pt>
                <c:pt idx="310">
                  <c:v>1000.270000000001</c:v>
                </c:pt>
                <c:pt idx="311">
                  <c:v>1000.270000000001</c:v>
                </c:pt>
                <c:pt idx="312">
                  <c:v>1000.270000000001</c:v>
                </c:pt>
                <c:pt idx="313">
                  <c:v>1000.270000000001</c:v>
                </c:pt>
                <c:pt idx="314">
                  <c:v>1000.270000000001</c:v>
                </c:pt>
                <c:pt idx="315">
                  <c:v>1000.270000000001</c:v>
                </c:pt>
                <c:pt idx="316">
                  <c:v>1000.270000000001</c:v>
                </c:pt>
                <c:pt idx="317">
                  <c:v>1000.270000000001</c:v>
                </c:pt>
                <c:pt idx="318">
                  <c:v>1000.270000000001</c:v>
                </c:pt>
                <c:pt idx="319">
                  <c:v>1000.270000000001</c:v>
                </c:pt>
                <c:pt idx="320">
                  <c:v>1000.270000000001</c:v>
                </c:pt>
                <c:pt idx="321">
                  <c:v>1000.270000000001</c:v>
                </c:pt>
                <c:pt idx="322">
                  <c:v>1000.270000000001</c:v>
                </c:pt>
                <c:pt idx="323">
                  <c:v>1000.270000000001</c:v>
                </c:pt>
                <c:pt idx="324">
                  <c:v>1000.270000000001</c:v>
                </c:pt>
                <c:pt idx="325">
                  <c:v>1000.270000000001</c:v>
                </c:pt>
                <c:pt idx="326">
                  <c:v>1000.270000000001</c:v>
                </c:pt>
                <c:pt idx="327">
                  <c:v>1000.270000000001</c:v>
                </c:pt>
                <c:pt idx="328">
                  <c:v>1000.270000000001</c:v>
                </c:pt>
                <c:pt idx="329">
                  <c:v>1000.270000000001</c:v>
                </c:pt>
                <c:pt idx="330">
                  <c:v>1000.270000000001</c:v>
                </c:pt>
                <c:pt idx="331">
                  <c:v>1000.270000000001</c:v>
                </c:pt>
                <c:pt idx="332">
                  <c:v>1000.270000000001</c:v>
                </c:pt>
                <c:pt idx="333">
                  <c:v>1000.270000000001</c:v>
                </c:pt>
                <c:pt idx="334">
                  <c:v>1000.270000000001</c:v>
                </c:pt>
                <c:pt idx="335">
                  <c:v>1000.270000000001</c:v>
                </c:pt>
                <c:pt idx="336">
                  <c:v>1000.270000000001</c:v>
                </c:pt>
                <c:pt idx="337">
                  <c:v>1000.270000000001</c:v>
                </c:pt>
                <c:pt idx="338">
                  <c:v>1000.270000000001</c:v>
                </c:pt>
                <c:pt idx="339">
                  <c:v>1000.270000000001</c:v>
                </c:pt>
                <c:pt idx="340">
                  <c:v>1000.270000000001</c:v>
                </c:pt>
                <c:pt idx="341">
                  <c:v>1000.270000000001</c:v>
                </c:pt>
                <c:pt idx="342">
                  <c:v>1000.270000000001</c:v>
                </c:pt>
                <c:pt idx="343">
                  <c:v>1000.270000000001</c:v>
                </c:pt>
                <c:pt idx="344">
                  <c:v>1000.270000000001</c:v>
                </c:pt>
                <c:pt idx="345">
                  <c:v>1000.270000000001</c:v>
                </c:pt>
                <c:pt idx="346">
                  <c:v>1000.270000000001</c:v>
                </c:pt>
                <c:pt idx="347">
                  <c:v>1000.270000000001</c:v>
                </c:pt>
                <c:pt idx="348">
                  <c:v>1000.270000000001</c:v>
                </c:pt>
                <c:pt idx="349">
                  <c:v>1000.270000000001</c:v>
                </c:pt>
                <c:pt idx="350">
                  <c:v>1000.270000000001</c:v>
                </c:pt>
                <c:pt idx="351">
                  <c:v>1000.270000000001</c:v>
                </c:pt>
                <c:pt idx="352">
                  <c:v>1000.270000000001</c:v>
                </c:pt>
                <c:pt idx="353">
                  <c:v>1000.270000000001</c:v>
                </c:pt>
                <c:pt idx="354">
                  <c:v>1000.270000000001</c:v>
                </c:pt>
                <c:pt idx="355">
                  <c:v>1000.270000000001</c:v>
                </c:pt>
                <c:pt idx="356">
                  <c:v>1000.270000000001</c:v>
                </c:pt>
                <c:pt idx="357">
                  <c:v>1000.270000000001</c:v>
                </c:pt>
                <c:pt idx="358">
                  <c:v>1000.270000000001</c:v>
                </c:pt>
                <c:pt idx="359">
                  <c:v>1000.270000000001</c:v>
                </c:pt>
                <c:pt idx="360">
                  <c:v>1000.270000000001</c:v>
                </c:pt>
                <c:pt idx="361">
                  <c:v>1000.270000000001</c:v>
                </c:pt>
                <c:pt idx="362">
                  <c:v>1000.270000000001</c:v>
                </c:pt>
                <c:pt idx="363">
                  <c:v>1000.270000000001</c:v>
                </c:pt>
                <c:pt idx="364">
                  <c:v>1000.270000000001</c:v>
                </c:pt>
                <c:pt idx="365">
                  <c:v>1000.270000000001</c:v>
                </c:pt>
                <c:pt idx="366">
                  <c:v>1000.270000000001</c:v>
                </c:pt>
                <c:pt idx="367">
                  <c:v>1000.270000000001</c:v>
                </c:pt>
                <c:pt idx="368">
                  <c:v>1000.270000000001</c:v>
                </c:pt>
                <c:pt idx="369">
                  <c:v>1000.270000000001</c:v>
                </c:pt>
                <c:pt idx="370">
                  <c:v>1000.270000000001</c:v>
                </c:pt>
                <c:pt idx="371">
                  <c:v>1000.270000000001</c:v>
                </c:pt>
                <c:pt idx="372">
                  <c:v>1000.270000000001</c:v>
                </c:pt>
                <c:pt idx="373">
                  <c:v>1000.270000000001</c:v>
                </c:pt>
                <c:pt idx="374">
                  <c:v>1000.270000000001</c:v>
                </c:pt>
                <c:pt idx="375">
                  <c:v>1000.270000000001</c:v>
                </c:pt>
                <c:pt idx="376">
                  <c:v>1000.270000000001</c:v>
                </c:pt>
                <c:pt idx="377">
                  <c:v>1000.270000000001</c:v>
                </c:pt>
                <c:pt idx="378">
                  <c:v>1000.270000000001</c:v>
                </c:pt>
                <c:pt idx="379">
                  <c:v>1000.270000000001</c:v>
                </c:pt>
                <c:pt idx="380">
                  <c:v>1000.270000000001</c:v>
                </c:pt>
                <c:pt idx="381">
                  <c:v>1000.270000000001</c:v>
                </c:pt>
                <c:pt idx="382">
                  <c:v>1000.270000000001</c:v>
                </c:pt>
                <c:pt idx="383">
                  <c:v>1000.270000000001</c:v>
                </c:pt>
                <c:pt idx="384">
                  <c:v>1000.270000000001</c:v>
                </c:pt>
                <c:pt idx="385">
                  <c:v>1000.270000000001</c:v>
                </c:pt>
                <c:pt idx="386">
                  <c:v>1000.270000000001</c:v>
                </c:pt>
                <c:pt idx="387">
                  <c:v>1000.270000000001</c:v>
                </c:pt>
                <c:pt idx="388">
                  <c:v>1000.270000000001</c:v>
                </c:pt>
                <c:pt idx="389">
                  <c:v>1000.270000000001</c:v>
                </c:pt>
                <c:pt idx="390">
                  <c:v>1000.270000000001</c:v>
                </c:pt>
                <c:pt idx="391">
                  <c:v>1000.270000000001</c:v>
                </c:pt>
                <c:pt idx="392">
                  <c:v>1000.270000000001</c:v>
                </c:pt>
                <c:pt idx="393">
                  <c:v>1000.270000000001</c:v>
                </c:pt>
                <c:pt idx="394">
                  <c:v>1000.270000000001</c:v>
                </c:pt>
                <c:pt idx="395">
                  <c:v>1000.270000000001</c:v>
                </c:pt>
                <c:pt idx="396">
                  <c:v>1000.270000000001</c:v>
                </c:pt>
                <c:pt idx="397">
                  <c:v>1000.270000000001</c:v>
                </c:pt>
                <c:pt idx="398">
                  <c:v>1000.270000000001</c:v>
                </c:pt>
                <c:pt idx="399">
                  <c:v>1000.270000000001</c:v>
                </c:pt>
                <c:pt idx="400">
                  <c:v>1000.270000000001</c:v>
                </c:pt>
                <c:pt idx="401">
                  <c:v>1000.270000000001</c:v>
                </c:pt>
                <c:pt idx="402">
                  <c:v>1000.270000000001</c:v>
                </c:pt>
                <c:pt idx="403">
                  <c:v>1000.270000000001</c:v>
                </c:pt>
                <c:pt idx="404">
                  <c:v>1000.270000000001</c:v>
                </c:pt>
                <c:pt idx="405">
                  <c:v>1000.270000000001</c:v>
                </c:pt>
                <c:pt idx="406">
                  <c:v>1000.270000000001</c:v>
                </c:pt>
                <c:pt idx="407">
                  <c:v>1000.270000000001</c:v>
                </c:pt>
                <c:pt idx="408">
                  <c:v>1000.270000000001</c:v>
                </c:pt>
                <c:pt idx="409">
                  <c:v>1000.270000000001</c:v>
                </c:pt>
                <c:pt idx="410">
                  <c:v>1000.270000000001</c:v>
                </c:pt>
                <c:pt idx="411">
                  <c:v>1000.270000000001</c:v>
                </c:pt>
                <c:pt idx="412">
                  <c:v>1000.270000000001</c:v>
                </c:pt>
                <c:pt idx="413">
                  <c:v>1000.270000000001</c:v>
                </c:pt>
                <c:pt idx="414">
                  <c:v>1000.270000000001</c:v>
                </c:pt>
                <c:pt idx="415">
                  <c:v>1000.270000000001</c:v>
                </c:pt>
                <c:pt idx="416">
                  <c:v>1000.270000000001</c:v>
                </c:pt>
                <c:pt idx="417">
                  <c:v>1000.270000000001</c:v>
                </c:pt>
                <c:pt idx="418">
                  <c:v>1000.270000000001</c:v>
                </c:pt>
                <c:pt idx="419">
                  <c:v>1000.270000000001</c:v>
                </c:pt>
                <c:pt idx="420">
                  <c:v>1000.270000000001</c:v>
                </c:pt>
                <c:pt idx="421">
                  <c:v>1000.270000000001</c:v>
                </c:pt>
                <c:pt idx="422">
                  <c:v>1000.270000000001</c:v>
                </c:pt>
                <c:pt idx="423">
                  <c:v>1000.270000000001</c:v>
                </c:pt>
                <c:pt idx="424">
                  <c:v>1000.270000000001</c:v>
                </c:pt>
                <c:pt idx="425">
                  <c:v>1000.270000000001</c:v>
                </c:pt>
                <c:pt idx="426">
                  <c:v>1000.270000000001</c:v>
                </c:pt>
                <c:pt idx="427">
                  <c:v>1000.270000000001</c:v>
                </c:pt>
                <c:pt idx="428">
                  <c:v>1000.270000000001</c:v>
                </c:pt>
                <c:pt idx="429">
                  <c:v>1000.270000000001</c:v>
                </c:pt>
                <c:pt idx="430">
                  <c:v>1000.270000000001</c:v>
                </c:pt>
                <c:pt idx="431">
                  <c:v>1000.270000000001</c:v>
                </c:pt>
                <c:pt idx="432">
                  <c:v>1000.270000000001</c:v>
                </c:pt>
                <c:pt idx="433">
                  <c:v>1000.270000000001</c:v>
                </c:pt>
                <c:pt idx="434">
                  <c:v>1000.270000000001</c:v>
                </c:pt>
                <c:pt idx="435">
                  <c:v>1000.270000000001</c:v>
                </c:pt>
                <c:pt idx="436">
                  <c:v>1000.270000000001</c:v>
                </c:pt>
                <c:pt idx="437">
                  <c:v>1000.270000000001</c:v>
                </c:pt>
                <c:pt idx="438">
                  <c:v>1000.270000000001</c:v>
                </c:pt>
                <c:pt idx="439">
                  <c:v>1000.270000000001</c:v>
                </c:pt>
                <c:pt idx="440">
                  <c:v>1000.270000000001</c:v>
                </c:pt>
                <c:pt idx="441">
                  <c:v>1000.270000000001</c:v>
                </c:pt>
                <c:pt idx="442">
                  <c:v>1000.270000000001</c:v>
                </c:pt>
                <c:pt idx="443">
                  <c:v>1000.270000000001</c:v>
                </c:pt>
                <c:pt idx="444">
                  <c:v>1000.270000000001</c:v>
                </c:pt>
                <c:pt idx="445">
                  <c:v>1000.270000000001</c:v>
                </c:pt>
                <c:pt idx="446">
                  <c:v>1000.270000000001</c:v>
                </c:pt>
                <c:pt idx="447">
                  <c:v>1000.270000000001</c:v>
                </c:pt>
                <c:pt idx="448">
                  <c:v>1000.270000000001</c:v>
                </c:pt>
                <c:pt idx="449">
                  <c:v>1000.270000000001</c:v>
                </c:pt>
                <c:pt idx="450">
                  <c:v>1000.270000000001</c:v>
                </c:pt>
                <c:pt idx="451">
                  <c:v>1000.270000000001</c:v>
                </c:pt>
                <c:pt idx="452">
                  <c:v>1000.270000000001</c:v>
                </c:pt>
                <c:pt idx="453">
                  <c:v>1000.270000000001</c:v>
                </c:pt>
                <c:pt idx="454">
                  <c:v>1000.270000000001</c:v>
                </c:pt>
                <c:pt idx="455">
                  <c:v>1000.270000000001</c:v>
                </c:pt>
                <c:pt idx="456">
                  <c:v>1000.270000000001</c:v>
                </c:pt>
                <c:pt idx="457">
                  <c:v>1000.270000000001</c:v>
                </c:pt>
                <c:pt idx="458">
                  <c:v>1000.270000000001</c:v>
                </c:pt>
                <c:pt idx="459">
                  <c:v>1000.270000000001</c:v>
                </c:pt>
                <c:pt idx="460">
                  <c:v>1000.270000000001</c:v>
                </c:pt>
                <c:pt idx="461">
                  <c:v>1000.270000000001</c:v>
                </c:pt>
                <c:pt idx="462">
                  <c:v>1000.270000000001</c:v>
                </c:pt>
                <c:pt idx="463">
                  <c:v>1000.270000000001</c:v>
                </c:pt>
                <c:pt idx="464">
                  <c:v>1000.270000000001</c:v>
                </c:pt>
                <c:pt idx="465">
                  <c:v>1000.270000000001</c:v>
                </c:pt>
                <c:pt idx="466">
                  <c:v>1000.270000000001</c:v>
                </c:pt>
                <c:pt idx="467">
                  <c:v>1000.270000000001</c:v>
                </c:pt>
                <c:pt idx="468">
                  <c:v>1000.270000000001</c:v>
                </c:pt>
                <c:pt idx="469">
                  <c:v>1000.270000000001</c:v>
                </c:pt>
                <c:pt idx="470">
                  <c:v>1000.270000000001</c:v>
                </c:pt>
                <c:pt idx="471">
                  <c:v>1000.270000000001</c:v>
                </c:pt>
                <c:pt idx="472">
                  <c:v>1000.270000000001</c:v>
                </c:pt>
                <c:pt idx="473">
                  <c:v>1000.270000000001</c:v>
                </c:pt>
                <c:pt idx="474">
                  <c:v>1000.270000000001</c:v>
                </c:pt>
                <c:pt idx="475">
                  <c:v>1000.270000000001</c:v>
                </c:pt>
                <c:pt idx="476">
                  <c:v>1000.270000000001</c:v>
                </c:pt>
                <c:pt idx="477">
                  <c:v>1000.270000000001</c:v>
                </c:pt>
                <c:pt idx="478">
                  <c:v>1000.270000000001</c:v>
                </c:pt>
                <c:pt idx="479">
                  <c:v>1000.270000000001</c:v>
                </c:pt>
                <c:pt idx="480">
                  <c:v>1000.270000000001</c:v>
                </c:pt>
                <c:pt idx="481">
                  <c:v>1000.270000000001</c:v>
                </c:pt>
                <c:pt idx="482">
                  <c:v>1000.270000000001</c:v>
                </c:pt>
                <c:pt idx="483">
                  <c:v>1000.270000000001</c:v>
                </c:pt>
                <c:pt idx="484">
                  <c:v>1000.270000000001</c:v>
                </c:pt>
                <c:pt idx="485">
                  <c:v>1000.270000000001</c:v>
                </c:pt>
                <c:pt idx="486">
                  <c:v>1000.270000000001</c:v>
                </c:pt>
                <c:pt idx="487">
                  <c:v>1000.270000000001</c:v>
                </c:pt>
                <c:pt idx="488">
                  <c:v>1000.270000000001</c:v>
                </c:pt>
                <c:pt idx="489">
                  <c:v>1000.270000000001</c:v>
                </c:pt>
                <c:pt idx="490">
                  <c:v>1000.270000000001</c:v>
                </c:pt>
                <c:pt idx="491">
                  <c:v>1000.270000000001</c:v>
                </c:pt>
                <c:pt idx="492">
                  <c:v>1000.270000000001</c:v>
                </c:pt>
                <c:pt idx="493">
                  <c:v>1000.270000000001</c:v>
                </c:pt>
                <c:pt idx="494">
                  <c:v>1000.270000000001</c:v>
                </c:pt>
                <c:pt idx="495">
                  <c:v>1000.270000000001</c:v>
                </c:pt>
                <c:pt idx="496">
                  <c:v>1000.270000000001</c:v>
                </c:pt>
                <c:pt idx="497">
                  <c:v>1000.270000000001</c:v>
                </c:pt>
                <c:pt idx="498">
                  <c:v>1000.270000000001</c:v>
                </c:pt>
                <c:pt idx="499">
                  <c:v>1000.270000000001</c:v>
                </c:pt>
                <c:pt idx="500">
                  <c:v>1000.270000000001</c:v>
                </c:pt>
                <c:pt idx="501">
                  <c:v>1000.270000000001</c:v>
                </c:pt>
                <c:pt idx="502">
                  <c:v>1000.270000000001</c:v>
                </c:pt>
                <c:pt idx="503">
                  <c:v>1000.270000000001</c:v>
                </c:pt>
                <c:pt idx="504">
                  <c:v>1000.270000000001</c:v>
                </c:pt>
                <c:pt idx="505">
                  <c:v>1000.270000000001</c:v>
                </c:pt>
                <c:pt idx="506">
                  <c:v>1000.270000000001</c:v>
                </c:pt>
                <c:pt idx="507">
                  <c:v>1000.270000000001</c:v>
                </c:pt>
                <c:pt idx="508">
                  <c:v>1000.270000000001</c:v>
                </c:pt>
                <c:pt idx="509">
                  <c:v>1000.270000000001</c:v>
                </c:pt>
                <c:pt idx="510">
                  <c:v>1000.270000000001</c:v>
                </c:pt>
                <c:pt idx="511">
                  <c:v>1000.270000000001</c:v>
                </c:pt>
                <c:pt idx="512">
                  <c:v>1000.270000000001</c:v>
                </c:pt>
                <c:pt idx="513">
                  <c:v>1000.270000000001</c:v>
                </c:pt>
                <c:pt idx="514">
                  <c:v>1000.270000000001</c:v>
                </c:pt>
                <c:pt idx="515">
                  <c:v>1000.270000000001</c:v>
                </c:pt>
                <c:pt idx="516">
                  <c:v>1000.270000000001</c:v>
                </c:pt>
                <c:pt idx="517">
                  <c:v>1000.270000000001</c:v>
                </c:pt>
                <c:pt idx="518">
                  <c:v>1000.270000000001</c:v>
                </c:pt>
                <c:pt idx="519">
                  <c:v>1000.270000000001</c:v>
                </c:pt>
                <c:pt idx="520">
                  <c:v>1000.270000000001</c:v>
                </c:pt>
                <c:pt idx="521">
                  <c:v>1000.270000000001</c:v>
                </c:pt>
                <c:pt idx="522">
                  <c:v>1000.270000000001</c:v>
                </c:pt>
                <c:pt idx="523">
                  <c:v>1000.270000000001</c:v>
                </c:pt>
                <c:pt idx="524">
                  <c:v>1000.270000000001</c:v>
                </c:pt>
                <c:pt idx="525">
                  <c:v>1000.270000000001</c:v>
                </c:pt>
                <c:pt idx="526">
                  <c:v>1000.270000000001</c:v>
                </c:pt>
                <c:pt idx="527">
                  <c:v>1000.270000000001</c:v>
                </c:pt>
                <c:pt idx="528">
                  <c:v>1000.270000000001</c:v>
                </c:pt>
                <c:pt idx="529">
                  <c:v>1000.270000000001</c:v>
                </c:pt>
                <c:pt idx="530">
                  <c:v>1000.270000000001</c:v>
                </c:pt>
                <c:pt idx="531">
                  <c:v>1000.270000000001</c:v>
                </c:pt>
                <c:pt idx="532">
                  <c:v>1000.270000000001</c:v>
                </c:pt>
                <c:pt idx="533">
                  <c:v>1000.270000000001</c:v>
                </c:pt>
                <c:pt idx="534">
                  <c:v>1000.270000000001</c:v>
                </c:pt>
                <c:pt idx="535">
                  <c:v>1000.270000000001</c:v>
                </c:pt>
                <c:pt idx="536">
                  <c:v>1000.270000000001</c:v>
                </c:pt>
                <c:pt idx="537">
                  <c:v>1000.270000000001</c:v>
                </c:pt>
                <c:pt idx="538">
                  <c:v>1000.270000000001</c:v>
                </c:pt>
                <c:pt idx="539">
                  <c:v>1000.270000000001</c:v>
                </c:pt>
                <c:pt idx="540">
                  <c:v>1000.270000000001</c:v>
                </c:pt>
                <c:pt idx="541">
                  <c:v>1000.270000000001</c:v>
                </c:pt>
                <c:pt idx="542">
                  <c:v>1000.270000000001</c:v>
                </c:pt>
                <c:pt idx="543">
                  <c:v>1000.270000000001</c:v>
                </c:pt>
                <c:pt idx="544">
                  <c:v>1000.270000000001</c:v>
                </c:pt>
                <c:pt idx="545">
                  <c:v>1000.270000000001</c:v>
                </c:pt>
                <c:pt idx="546">
                  <c:v>1000.270000000001</c:v>
                </c:pt>
                <c:pt idx="547">
                  <c:v>1000.270000000001</c:v>
                </c:pt>
                <c:pt idx="548">
                  <c:v>1000.270000000001</c:v>
                </c:pt>
                <c:pt idx="549">
                  <c:v>1000.270000000001</c:v>
                </c:pt>
                <c:pt idx="550">
                  <c:v>1000.270000000001</c:v>
                </c:pt>
                <c:pt idx="551">
                  <c:v>1000.270000000001</c:v>
                </c:pt>
                <c:pt idx="552">
                  <c:v>1000.270000000001</c:v>
                </c:pt>
                <c:pt idx="553">
                  <c:v>1000.270000000001</c:v>
                </c:pt>
                <c:pt idx="554">
                  <c:v>1000.270000000001</c:v>
                </c:pt>
                <c:pt idx="555">
                  <c:v>1000.270000000001</c:v>
                </c:pt>
                <c:pt idx="556">
                  <c:v>1000.270000000001</c:v>
                </c:pt>
                <c:pt idx="557">
                  <c:v>1000.270000000001</c:v>
                </c:pt>
                <c:pt idx="558">
                  <c:v>1000.270000000001</c:v>
                </c:pt>
                <c:pt idx="559">
                  <c:v>1000.270000000001</c:v>
                </c:pt>
                <c:pt idx="560">
                  <c:v>1000.270000000001</c:v>
                </c:pt>
                <c:pt idx="561">
                  <c:v>1000.270000000001</c:v>
                </c:pt>
                <c:pt idx="562">
                  <c:v>879.03</c:v>
                </c:pt>
                <c:pt idx="563">
                  <c:v>879.03</c:v>
                </c:pt>
                <c:pt idx="564">
                  <c:v>879.03</c:v>
                </c:pt>
                <c:pt idx="565">
                  <c:v>879.03</c:v>
                </c:pt>
                <c:pt idx="566">
                  <c:v>879.03</c:v>
                </c:pt>
                <c:pt idx="567">
                  <c:v>879.03</c:v>
                </c:pt>
                <c:pt idx="568">
                  <c:v>879.03</c:v>
                </c:pt>
                <c:pt idx="569">
                  <c:v>879.03</c:v>
                </c:pt>
                <c:pt idx="570">
                  <c:v>879.03</c:v>
                </c:pt>
                <c:pt idx="571">
                  <c:v>879.03</c:v>
                </c:pt>
                <c:pt idx="572">
                  <c:v>879.03</c:v>
                </c:pt>
                <c:pt idx="573">
                  <c:v>879.03</c:v>
                </c:pt>
                <c:pt idx="574">
                  <c:v>879.03</c:v>
                </c:pt>
                <c:pt idx="575">
                  <c:v>879.03</c:v>
                </c:pt>
                <c:pt idx="576">
                  <c:v>879.03</c:v>
                </c:pt>
                <c:pt idx="577">
                  <c:v>879.03</c:v>
                </c:pt>
                <c:pt idx="578">
                  <c:v>879.03</c:v>
                </c:pt>
                <c:pt idx="579">
                  <c:v>879.03</c:v>
                </c:pt>
                <c:pt idx="580">
                  <c:v>879.03</c:v>
                </c:pt>
                <c:pt idx="581">
                  <c:v>879.03</c:v>
                </c:pt>
                <c:pt idx="582">
                  <c:v>879.03</c:v>
                </c:pt>
                <c:pt idx="583">
                  <c:v>879.03</c:v>
                </c:pt>
                <c:pt idx="584">
                  <c:v>879.03</c:v>
                </c:pt>
                <c:pt idx="585">
                  <c:v>879.03</c:v>
                </c:pt>
                <c:pt idx="586">
                  <c:v>879.03</c:v>
                </c:pt>
                <c:pt idx="587">
                  <c:v>879.03</c:v>
                </c:pt>
                <c:pt idx="588">
                  <c:v>879.03</c:v>
                </c:pt>
                <c:pt idx="589">
                  <c:v>879.03</c:v>
                </c:pt>
                <c:pt idx="590">
                  <c:v>879.03</c:v>
                </c:pt>
                <c:pt idx="591">
                  <c:v>879.03</c:v>
                </c:pt>
                <c:pt idx="592">
                  <c:v>879.03</c:v>
                </c:pt>
                <c:pt idx="593">
                  <c:v>879.03</c:v>
                </c:pt>
                <c:pt idx="594">
                  <c:v>879.03</c:v>
                </c:pt>
                <c:pt idx="595">
                  <c:v>879.03</c:v>
                </c:pt>
                <c:pt idx="596">
                  <c:v>879.03</c:v>
                </c:pt>
                <c:pt idx="597">
                  <c:v>879.03</c:v>
                </c:pt>
                <c:pt idx="598">
                  <c:v>879.03</c:v>
                </c:pt>
                <c:pt idx="599">
                  <c:v>879.03</c:v>
                </c:pt>
                <c:pt idx="600">
                  <c:v>879.03</c:v>
                </c:pt>
                <c:pt idx="601">
                  <c:v>879.03</c:v>
                </c:pt>
                <c:pt idx="602">
                  <c:v>879.03</c:v>
                </c:pt>
                <c:pt idx="603">
                  <c:v>879.03</c:v>
                </c:pt>
                <c:pt idx="604">
                  <c:v>879.03</c:v>
                </c:pt>
                <c:pt idx="605">
                  <c:v>879.03</c:v>
                </c:pt>
                <c:pt idx="606">
                  <c:v>879.03</c:v>
                </c:pt>
                <c:pt idx="607">
                  <c:v>879.03</c:v>
                </c:pt>
                <c:pt idx="608">
                  <c:v>879.03</c:v>
                </c:pt>
                <c:pt idx="609">
                  <c:v>879.03</c:v>
                </c:pt>
                <c:pt idx="610">
                  <c:v>879.03</c:v>
                </c:pt>
                <c:pt idx="611">
                  <c:v>879.03</c:v>
                </c:pt>
                <c:pt idx="612">
                  <c:v>879.03</c:v>
                </c:pt>
                <c:pt idx="613">
                  <c:v>879.03</c:v>
                </c:pt>
                <c:pt idx="614">
                  <c:v>879.03</c:v>
                </c:pt>
                <c:pt idx="615">
                  <c:v>879.03</c:v>
                </c:pt>
                <c:pt idx="616">
                  <c:v>879.03</c:v>
                </c:pt>
                <c:pt idx="617">
                  <c:v>879.03</c:v>
                </c:pt>
                <c:pt idx="618">
                  <c:v>879.03</c:v>
                </c:pt>
                <c:pt idx="619">
                  <c:v>879.03</c:v>
                </c:pt>
                <c:pt idx="620">
                  <c:v>879.03</c:v>
                </c:pt>
                <c:pt idx="621">
                  <c:v>879.03</c:v>
                </c:pt>
                <c:pt idx="622">
                  <c:v>879.03</c:v>
                </c:pt>
                <c:pt idx="623">
                  <c:v>879.03</c:v>
                </c:pt>
                <c:pt idx="624">
                  <c:v>879.03</c:v>
                </c:pt>
                <c:pt idx="625">
                  <c:v>879.03</c:v>
                </c:pt>
                <c:pt idx="626">
                  <c:v>879.03</c:v>
                </c:pt>
                <c:pt idx="627">
                  <c:v>879.03</c:v>
                </c:pt>
                <c:pt idx="628">
                  <c:v>879.03</c:v>
                </c:pt>
                <c:pt idx="629">
                  <c:v>879.03</c:v>
                </c:pt>
                <c:pt idx="630">
                  <c:v>879.03</c:v>
                </c:pt>
                <c:pt idx="631">
                  <c:v>879.03</c:v>
                </c:pt>
                <c:pt idx="632">
                  <c:v>879.03</c:v>
                </c:pt>
                <c:pt idx="633">
                  <c:v>879.03</c:v>
                </c:pt>
                <c:pt idx="634">
                  <c:v>879.03</c:v>
                </c:pt>
                <c:pt idx="635">
                  <c:v>879.03</c:v>
                </c:pt>
                <c:pt idx="636">
                  <c:v>879.03</c:v>
                </c:pt>
                <c:pt idx="637">
                  <c:v>879.03</c:v>
                </c:pt>
                <c:pt idx="638">
                  <c:v>879.03</c:v>
                </c:pt>
                <c:pt idx="639">
                  <c:v>879.03</c:v>
                </c:pt>
                <c:pt idx="640">
                  <c:v>879.03</c:v>
                </c:pt>
                <c:pt idx="641">
                  <c:v>879.03</c:v>
                </c:pt>
                <c:pt idx="642">
                  <c:v>879.03</c:v>
                </c:pt>
                <c:pt idx="643">
                  <c:v>879.03</c:v>
                </c:pt>
                <c:pt idx="644">
                  <c:v>879.03</c:v>
                </c:pt>
                <c:pt idx="645">
                  <c:v>879.03</c:v>
                </c:pt>
                <c:pt idx="646">
                  <c:v>879.03</c:v>
                </c:pt>
                <c:pt idx="647">
                  <c:v>879.03</c:v>
                </c:pt>
                <c:pt idx="648">
                  <c:v>879.03</c:v>
                </c:pt>
                <c:pt idx="649">
                  <c:v>879.03</c:v>
                </c:pt>
                <c:pt idx="650">
                  <c:v>879.03</c:v>
                </c:pt>
                <c:pt idx="651">
                  <c:v>879.03</c:v>
                </c:pt>
                <c:pt idx="652">
                  <c:v>879.03</c:v>
                </c:pt>
                <c:pt idx="653">
                  <c:v>879.03</c:v>
                </c:pt>
                <c:pt idx="654">
                  <c:v>879.03</c:v>
                </c:pt>
                <c:pt idx="655">
                  <c:v>879.03</c:v>
                </c:pt>
                <c:pt idx="656">
                  <c:v>879.03</c:v>
                </c:pt>
                <c:pt idx="657">
                  <c:v>879.03</c:v>
                </c:pt>
                <c:pt idx="658">
                  <c:v>879.03</c:v>
                </c:pt>
                <c:pt idx="659">
                  <c:v>879.03</c:v>
                </c:pt>
                <c:pt idx="660">
                  <c:v>879.03</c:v>
                </c:pt>
                <c:pt idx="661">
                  <c:v>879.03</c:v>
                </c:pt>
                <c:pt idx="662">
                  <c:v>879.03</c:v>
                </c:pt>
                <c:pt idx="663">
                  <c:v>879.03</c:v>
                </c:pt>
                <c:pt idx="664">
                  <c:v>879.03</c:v>
                </c:pt>
                <c:pt idx="665">
                  <c:v>879.03</c:v>
                </c:pt>
                <c:pt idx="666">
                  <c:v>879.03</c:v>
                </c:pt>
                <c:pt idx="667">
                  <c:v>879.03</c:v>
                </c:pt>
                <c:pt idx="668">
                  <c:v>879.03</c:v>
                </c:pt>
                <c:pt idx="669">
                  <c:v>879.03</c:v>
                </c:pt>
                <c:pt idx="670">
                  <c:v>879.03</c:v>
                </c:pt>
                <c:pt idx="671">
                  <c:v>879.03</c:v>
                </c:pt>
                <c:pt idx="672">
                  <c:v>879.03</c:v>
                </c:pt>
                <c:pt idx="673">
                  <c:v>879.03</c:v>
                </c:pt>
                <c:pt idx="674">
                  <c:v>879.03</c:v>
                </c:pt>
                <c:pt idx="675">
                  <c:v>879.03</c:v>
                </c:pt>
                <c:pt idx="676">
                  <c:v>879.03</c:v>
                </c:pt>
                <c:pt idx="677">
                  <c:v>879.03</c:v>
                </c:pt>
                <c:pt idx="678">
                  <c:v>879.03</c:v>
                </c:pt>
                <c:pt idx="679">
                  <c:v>879.03</c:v>
                </c:pt>
                <c:pt idx="680">
                  <c:v>879.03</c:v>
                </c:pt>
                <c:pt idx="681">
                  <c:v>879.03</c:v>
                </c:pt>
                <c:pt idx="682">
                  <c:v>879.03</c:v>
                </c:pt>
                <c:pt idx="683">
                  <c:v>879.03</c:v>
                </c:pt>
                <c:pt idx="684">
                  <c:v>879.03</c:v>
                </c:pt>
                <c:pt idx="685">
                  <c:v>879.03</c:v>
                </c:pt>
                <c:pt idx="686">
                  <c:v>879.03</c:v>
                </c:pt>
                <c:pt idx="687">
                  <c:v>879.03</c:v>
                </c:pt>
                <c:pt idx="688">
                  <c:v>879.03</c:v>
                </c:pt>
                <c:pt idx="689">
                  <c:v>879.03</c:v>
                </c:pt>
                <c:pt idx="690">
                  <c:v>879.03</c:v>
                </c:pt>
                <c:pt idx="691">
                  <c:v>879.03</c:v>
                </c:pt>
                <c:pt idx="692">
                  <c:v>879.03</c:v>
                </c:pt>
                <c:pt idx="693">
                  <c:v>879.03</c:v>
                </c:pt>
                <c:pt idx="694">
                  <c:v>879.03</c:v>
                </c:pt>
                <c:pt idx="695">
                  <c:v>879.03</c:v>
                </c:pt>
                <c:pt idx="696">
                  <c:v>879.03</c:v>
                </c:pt>
                <c:pt idx="697">
                  <c:v>879.03</c:v>
                </c:pt>
                <c:pt idx="698">
                  <c:v>879.03</c:v>
                </c:pt>
                <c:pt idx="699">
                  <c:v>879.03</c:v>
                </c:pt>
                <c:pt idx="700">
                  <c:v>879.03</c:v>
                </c:pt>
                <c:pt idx="701">
                  <c:v>879.03</c:v>
                </c:pt>
                <c:pt idx="702">
                  <c:v>879.03</c:v>
                </c:pt>
                <c:pt idx="703">
                  <c:v>879.03</c:v>
                </c:pt>
                <c:pt idx="704">
                  <c:v>879.03</c:v>
                </c:pt>
                <c:pt idx="705">
                  <c:v>879.03</c:v>
                </c:pt>
                <c:pt idx="706">
                  <c:v>879.03</c:v>
                </c:pt>
                <c:pt idx="707">
                  <c:v>879.03</c:v>
                </c:pt>
                <c:pt idx="708">
                  <c:v>879.03</c:v>
                </c:pt>
                <c:pt idx="709">
                  <c:v>879.03</c:v>
                </c:pt>
                <c:pt idx="710">
                  <c:v>879.03</c:v>
                </c:pt>
                <c:pt idx="711">
                  <c:v>879.03</c:v>
                </c:pt>
                <c:pt idx="712">
                  <c:v>879.03</c:v>
                </c:pt>
                <c:pt idx="713">
                  <c:v>879.03</c:v>
                </c:pt>
                <c:pt idx="714">
                  <c:v>879.03</c:v>
                </c:pt>
                <c:pt idx="715">
                  <c:v>879.03</c:v>
                </c:pt>
                <c:pt idx="716">
                  <c:v>879.03</c:v>
                </c:pt>
                <c:pt idx="717">
                  <c:v>879.03</c:v>
                </c:pt>
                <c:pt idx="718">
                  <c:v>879.03</c:v>
                </c:pt>
                <c:pt idx="719">
                  <c:v>879.03</c:v>
                </c:pt>
                <c:pt idx="720">
                  <c:v>879.03</c:v>
                </c:pt>
                <c:pt idx="721">
                  <c:v>879.03</c:v>
                </c:pt>
                <c:pt idx="722">
                  <c:v>879.03</c:v>
                </c:pt>
                <c:pt idx="723">
                  <c:v>879.03</c:v>
                </c:pt>
                <c:pt idx="724">
                  <c:v>879.03</c:v>
                </c:pt>
                <c:pt idx="725">
                  <c:v>879.03</c:v>
                </c:pt>
                <c:pt idx="726">
                  <c:v>879.03</c:v>
                </c:pt>
                <c:pt idx="727">
                  <c:v>879.03</c:v>
                </c:pt>
                <c:pt idx="728">
                  <c:v>879.03</c:v>
                </c:pt>
                <c:pt idx="729">
                  <c:v>879.03</c:v>
                </c:pt>
                <c:pt idx="730">
                  <c:v>879.03</c:v>
                </c:pt>
                <c:pt idx="731">
                  <c:v>879.03</c:v>
                </c:pt>
                <c:pt idx="732">
                  <c:v>879.03</c:v>
                </c:pt>
                <c:pt idx="733">
                  <c:v>879.03</c:v>
                </c:pt>
                <c:pt idx="734">
                  <c:v>879.03</c:v>
                </c:pt>
                <c:pt idx="735">
                  <c:v>879.03</c:v>
                </c:pt>
                <c:pt idx="736">
                  <c:v>879.03</c:v>
                </c:pt>
                <c:pt idx="737">
                  <c:v>879.03</c:v>
                </c:pt>
                <c:pt idx="738">
                  <c:v>879.03</c:v>
                </c:pt>
                <c:pt idx="739">
                  <c:v>879.03</c:v>
                </c:pt>
                <c:pt idx="740">
                  <c:v>879.03</c:v>
                </c:pt>
                <c:pt idx="741">
                  <c:v>879.03</c:v>
                </c:pt>
                <c:pt idx="742">
                  <c:v>879.03</c:v>
                </c:pt>
                <c:pt idx="743">
                  <c:v>879.03</c:v>
                </c:pt>
                <c:pt idx="744">
                  <c:v>879.03</c:v>
                </c:pt>
                <c:pt idx="745">
                  <c:v>879.03</c:v>
                </c:pt>
                <c:pt idx="746">
                  <c:v>879.03</c:v>
                </c:pt>
                <c:pt idx="747">
                  <c:v>879.03</c:v>
                </c:pt>
                <c:pt idx="748">
                  <c:v>879.03</c:v>
                </c:pt>
                <c:pt idx="749">
                  <c:v>879.03</c:v>
                </c:pt>
                <c:pt idx="750">
                  <c:v>879.03</c:v>
                </c:pt>
                <c:pt idx="751">
                  <c:v>879.03</c:v>
                </c:pt>
                <c:pt idx="752">
                  <c:v>879.03</c:v>
                </c:pt>
                <c:pt idx="753">
                  <c:v>879.03</c:v>
                </c:pt>
                <c:pt idx="754">
                  <c:v>879.03</c:v>
                </c:pt>
                <c:pt idx="755">
                  <c:v>879.03</c:v>
                </c:pt>
                <c:pt idx="756">
                  <c:v>879.03</c:v>
                </c:pt>
                <c:pt idx="757">
                  <c:v>879.03</c:v>
                </c:pt>
                <c:pt idx="758">
                  <c:v>879.03</c:v>
                </c:pt>
                <c:pt idx="759">
                  <c:v>879.03</c:v>
                </c:pt>
                <c:pt idx="760">
                  <c:v>879.03</c:v>
                </c:pt>
                <c:pt idx="761">
                  <c:v>879.03</c:v>
                </c:pt>
                <c:pt idx="762">
                  <c:v>879.03</c:v>
                </c:pt>
                <c:pt idx="763">
                  <c:v>879.03</c:v>
                </c:pt>
                <c:pt idx="764">
                  <c:v>879.03</c:v>
                </c:pt>
                <c:pt idx="765">
                  <c:v>879.03</c:v>
                </c:pt>
                <c:pt idx="766">
                  <c:v>879.03</c:v>
                </c:pt>
                <c:pt idx="767">
                  <c:v>879.03</c:v>
                </c:pt>
                <c:pt idx="768">
                  <c:v>879.03</c:v>
                </c:pt>
                <c:pt idx="769">
                  <c:v>879.03</c:v>
                </c:pt>
                <c:pt idx="770">
                  <c:v>879.03</c:v>
                </c:pt>
                <c:pt idx="771">
                  <c:v>879.03</c:v>
                </c:pt>
                <c:pt idx="772">
                  <c:v>879.03</c:v>
                </c:pt>
                <c:pt idx="773">
                  <c:v>879.03</c:v>
                </c:pt>
                <c:pt idx="774">
                  <c:v>879.03</c:v>
                </c:pt>
                <c:pt idx="775">
                  <c:v>879.03</c:v>
                </c:pt>
                <c:pt idx="776">
                  <c:v>879.03</c:v>
                </c:pt>
                <c:pt idx="777">
                  <c:v>879.03</c:v>
                </c:pt>
                <c:pt idx="778">
                  <c:v>879.03</c:v>
                </c:pt>
                <c:pt idx="779">
                  <c:v>879.03</c:v>
                </c:pt>
                <c:pt idx="780">
                  <c:v>879.03</c:v>
                </c:pt>
                <c:pt idx="781">
                  <c:v>879.03</c:v>
                </c:pt>
                <c:pt idx="782">
                  <c:v>879.03</c:v>
                </c:pt>
                <c:pt idx="783">
                  <c:v>879.03</c:v>
                </c:pt>
                <c:pt idx="784">
                  <c:v>879.03</c:v>
                </c:pt>
                <c:pt idx="785">
                  <c:v>879.03</c:v>
                </c:pt>
                <c:pt idx="786">
                  <c:v>879.03</c:v>
                </c:pt>
                <c:pt idx="787">
                  <c:v>879.03</c:v>
                </c:pt>
                <c:pt idx="788">
                  <c:v>879.03</c:v>
                </c:pt>
                <c:pt idx="789">
                  <c:v>879.03</c:v>
                </c:pt>
                <c:pt idx="790">
                  <c:v>879.03</c:v>
                </c:pt>
                <c:pt idx="791">
                  <c:v>879.03</c:v>
                </c:pt>
                <c:pt idx="792">
                  <c:v>879.03</c:v>
                </c:pt>
                <c:pt idx="793">
                  <c:v>879.03</c:v>
                </c:pt>
                <c:pt idx="794">
                  <c:v>879.03</c:v>
                </c:pt>
                <c:pt idx="795">
                  <c:v>879.03</c:v>
                </c:pt>
                <c:pt idx="796">
                  <c:v>879.03</c:v>
                </c:pt>
                <c:pt idx="797">
                  <c:v>879.03</c:v>
                </c:pt>
                <c:pt idx="798">
                  <c:v>879.03</c:v>
                </c:pt>
                <c:pt idx="799">
                  <c:v>879.03</c:v>
                </c:pt>
                <c:pt idx="800">
                  <c:v>879.03</c:v>
                </c:pt>
                <c:pt idx="801">
                  <c:v>879.03</c:v>
                </c:pt>
                <c:pt idx="802">
                  <c:v>879.03</c:v>
                </c:pt>
                <c:pt idx="803">
                  <c:v>879.03</c:v>
                </c:pt>
                <c:pt idx="804">
                  <c:v>879.03</c:v>
                </c:pt>
                <c:pt idx="805">
                  <c:v>879.03</c:v>
                </c:pt>
                <c:pt idx="806">
                  <c:v>879.03</c:v>
                </c:pt>
                <c:pt idx="807">
                  <c:v>879.03</c:v>
                </c:pt>
                <c:pt idx="808">
                  <c:v>879.03</c:v>
                </c:pt>
                <c:pt idx="809">
                  <c:v>879.03</c:v>
                </c:pt>
                <c:pt idx="810">
                  <c:v>879.03</c:v>
                </c:pt>
                <c:pt idx="811">
                  <c:v>879.03</c:v>
                </c:pt>
                <c:pt idx="812">
                  <c:v>879.03</c:v>
                </c:pt>
                <c:pt idx="813">
                  <c:v>879.03</c:v>
                </c:pt>
                <c:pt idx="814">
                  <c:v>879.03</c:v>
                </c:pt>
                <c:pt idx="815">
                  <c:v>879.03</c:v>
                </c:pt>
                <c:pt idx="816">
                  <c:v>879.03</c:v>
                </c:pt>
                <c:pt idx="817">
                  <c:v>879.03</c:v>
                </c:pt>
                <c:pt idx="818">
                  <c:v>879.03</c:v>
                </c:pt>
                <c:pt idx="819">
                  <c:v>879.03</c:v>
                </c:pt>
                <c:pt idx="820">
                  <c:v>879.03</c:v>
                </c:pt>
                <c:pt idx="821">
                  <c:v>879.03</c:v>
                </c:pt>
                <c:pt idx="822">
                  <c:v>879.03</c:v>
                </c:pt>
                <c:pt idx="823">
                  <c:v>879.03</c:v>
                </c:pt>
                <c:pt idx="824">
                  <c:v>879.03</c:v>
                </c:pt>
                <c:pt idx="825">
                  <c:v>879.03</c:v>
                </c:pt>
                <c:pt idx="826">
                  <c:v>879.03</c:v>
                </c:pt>
                <c:pt idx="827">
                  <c:v>879.03</c:v>
                </c:pt>
                <c:pt idx="828">
                  <c:v>879.03</c:v>
                </c:pt>
                <c:pt idx="829">
                  <c:v>879.03</c:v>
                </c:pt>
                <c:pt idx="830">
                  <c:v>879.03</c:v>
                </c:pt>
                <c:pt idx="831">
                  <c:v>879.03</c:v>
                </c:pt>
                <c:pt idx="832">
                  <c:v>879.03</c:v>
                </c:pt>
                <c:pt idx="833">
                  <c:v>879.03</c:v>
                </c:pt>
                <c:pt idx="834">
                  <c:v>879.03</c:v>
                </c:pt>
                <c:pt idx="835">
                  <c:v>879.03</c:v>
                </c:pt>
                <c:pt idx="836">
                  <c:v>879.03</c:v>
                </c:pt>
                <c:pt idx="837">
                  <c:v>879.03</c:v>
                </c:pt>
                <c:pt idx="838">
                  <c:v>879.03</c:v>
                </c:pt>
                <c:pt idx="839">
                  <c:v>879.03</c:v>
                </c:pt>
                <c:pt idx="840">
                  <c:v>879.03</c:v>
                </c:pt>
                <c:pt idx="841">
                  <c:v>879.03</c:v>
                </c:pt>
                <c:pt idx="842">
                  <c:v>879.03</c:v>
                </c:pt>
                <c:pt idx="843">
                  <c:v>879.03</c:v>
                </c:pt>
                <c:pt idx="844">
                  <c:v>879.03</c:v>
                </c:pt>
                <c:pt idx="845">
                  <c:v>879.03</c:v>
                </c:pt>
                <c:pt idx="846">
                  <c:v>879.03</c:v>
                </c:pt>
                <c:pt idx="847">
                  <c:v>879.03</c:v>
                </c:pt>
                <c:pt idx="848">
                  <c:v>879.03</c:v>
                </c:pt>
                <c:pt idx="849">
                  <c:v>879.03</c:v>
                </c:pt>
                <c:pt idx="850">
                  <c:v>879.03</c:v>
                </c:pt>
                <c:pt idx="851">
                  <c:v>879.03</c:v>
                </c:pt>
                <c:pt idx="852">
                  <c:v>879.03</c:v>
                </c:pt>
                <c:pt idx="853">
                  <c:v>879.03</c:v>
                </c:pt>
                <c:pt idx="854">
                  <c:v>879.03</c:v>
                </c:pt>
                <c:pt idx="855">
                  <c:v>879.03</c:v>
                </c:pt>
                <c:pt idx="856">
                  <c:v>879.03</c:v>
                </c:pt>
                <c:pt idx="857">
                  <c:v>879.03</c:v>
                </c:pt>
                <c:pt idx="858">
                  <c:v>879.03</c:v>
                </c:pt>
                <c:pt idx="859">
                  <c:v>879.03</c:v>
                </c:pt>
                <c:pt idx="860">
                  <c:v>879.03</c:v>
                </c:pt>
                <c:pt idx="861">
                  <c:v>879.03</c:v>
                </c:pt>
                <c:pt idx="862">
                  <c:v>879.03</c:v>
                </c:pt>
                <c:pt idx="863">
                  <c:v>879.03</c:v>
                </c:pt>
                <c:pt idx="864">
                  <c:v>879.03</c:v>
                </c:pt>
                <c:pt idx="865">
                  <c:v>879.03</c:v>
                </c:pt>
                <c:pt idx="866">
                  <c:v>879.03</c:v>
                </c:pt>
                <c:pt idx="867">
                  <c:v>879.03</c:v>
                </c:pt>
                <c:pt idx="868">
                  <c:v>879.03</c:v>
                </c:pt>
                <c:pt idx="869">
                  <c:v>879.03</c:v>
                </c:pt>
                <c:pt idx="870">
                  <c:v>879.03</c:v>
                </c:pt>
                <c:pt idx="871">
                  <c:v>879.03</c:v>
                </c:pt>
                <c:pt idx="872">
                  <c:v>879.03</c:v>
                </c:pt>
                <c:pt idx="873">
                  <c:v>879.03</c:v>
                </c:pt>
                <c:pt idx="874">
                  <c:v>879.03</c:v>
                </c:pt>
                <c:pt idx="875">
                  <c:v>879.03</c:v>
                </c:pt>
                <c:pt idx="876">
                  <c:v>879.03</c:v>
                </c:pt>
                <c:pt idx="877">
                  <c:v>879.03</c:v>
                </c:pt>
                <c:pt idx="878">
                  <c:v>879.03</c:v>
                </c:pt>
                <c:pt idx="879">
                  <c:v>879.03</c:v>
                </c:pt>
                <c:pt idx="880">
                  <c:v>879.03</c:v>
                </c:pt>
                <c:pt idx="881">
                  <c:v>879.03</c:v>
                </c:pt>
                <c:pt idx="882">
                  <c:v>879.03</c:v>
                </c:pt>
                <c:pt idx="883">
                  <c:v>879.03</c:v>
                </c:pt>
                <c:pt idx="884">
                  <c:v>757.78000000000054</c:v>
                </c:pt>
                <c:pt idx="885">
                  <c:v>500.14000000000038</c:v>
                </c:pt>
                <c:pt idx="886">
                  <c:v>528</c:v>
                </c:pt>
                <c:pt idx="887">
                  <c:v>528</c:v>
                </c:pt>
                <c:pt idx="888">
                  <c:v>528</c:v>
                </c:pt>
                <c:pt idx="889">
                  <c:v>528</c:v>
                </c:pt>
                <c:pt idx="890">
                  <c:v>528</c:v>
                </c:pt>
                <c:pt idx="891">
                  <c:v>528</c:v>
                </c:pt>
                <c:pt idx="892">
                  <c:v>528</c:v>
                </c:pt>
                <c:pt idx="893">
                  <c:v>528</c:v>
                </c:pt>
                <c:pt idx="894">
                  <c:v>528</c:v>
                </c:pt>
                <c:pt idx="895">
                  <c:v>528</c:v>
                </c:pt>
                <c:pt idx="896">
                  <c:v>528</c:v>
                </c:pt>
                <c:pt idx="897">
                  <c:v>528</c:v>
                </c:pt>
                <c:pt idx="898">
                  <c:v>528</c:v>
                </c:pt>
                <c:pt idx="899">
                  <c:v>528</c:v>
                </c:pt>
                <c:pt idx="900">
                  <c:v>528</c:v>
                </c:pt>
                <c:pt idx="901">
                  <c:v>528</c:v>
                </c:pt>
                <c:pt idx="902">
                  <c:v>528</c:v>
                </c:pt>
                <c:pt idx="903">
                  <c:v>528</c:v>
                </c:pt>
                <c:pt idx="904">
                  <c:v>528</c:v>
                </c:pt>
                <c:pt idx="905">
                  <c:v>528</c:v>
                </c:pt>
                <c:pt idx="906">
                  <c:v>528</c:v>
                </c:pt>
                <c:pt idx="907">
                  <c:v>528</c:v>
                </c:pt>
                <c:pt idx="908">
                  <c:v>528</c:v>
                </c:pt>
                <c:pt idx="909">
                  <c:v>528</c:v>
                </c:pt>
                <c:pt idx="910">
                  <c:v>528</c:v>
                </c:pt>
                <c:pt idx="911">
                  <c:v>528</c:v>
                </c:pt>
                <c:pt idx="912">
                  <c:v>528</c:v>
                </c:pt>
                <c:pt idx="913">
                  <c:v>528</c:v>
                </c:pt>
                <c:pt idx="914">
                  <c:v>528</c:v>
                </c:pt>
                <c:pt idx="915">
                  <c:v>528</c:v>
                </c:pt>
                <c:pt idx="916">
                  <c:v>528</c:v>
                </c:pt>
                <c:pt idx="917">
                  <c:v>528</c:v>
                </c:pt>
                <c:pt idx="918">
                  <c:v>528</c:v>
                </c:pt>
                <c:pt idx="919">
                  <c:v>528</c:v>
                </c:pt>
                <c:pt idx="920">
                  <c:v>528</c:v>
                </c:pt>
                <c:pt idx="921">
                  <c:v>528</c:v>
                </c:pt>
                <c:pt idx="922">
                  <c:v>528</c:v>
                </c:pt>
                <c:pt idx="923">
                  <c:v>528</c:v>
                </c:pt>
                <c:pt idx="924">
                  <c:v>528</c:v>
                </c:pt>
                <c:pt idx="925">
                  <c:v>528</c:v>
                </c:pt>
                <c:pt idx="926">
                  <c:v>528</c:v>
                </c:pt>
                <c:pt idx="927">
                  <c:v>528</c:v>
                </c:pt>
                <c:pt idx="928">
                  <c:v>528</c:v>
                </c:pt>
                <c:pt idx="929">
                  <c:v>528</c:v>
                </c:pt>
                <c:pt idx="930">
                  <c:v>528</c:v>
                </c:pt>
                <c:pt idx="931">
                  <c:v>528</c:v>
                </c:pt>
                <c:pt idx="932">
                  <c:v>528</c:v>
                </c:pt>
                <c:pt idx="933">
                  <c:v>528</c:v>
                </c:pt>
                <c:pt idx="934">
                  <c:v>528</c:v>
                </c:pt>
                <c:pt idx="935">
                  <c:v>528</c:v>
                </c:pt>
                <c:pt idx="936">
                  <c:v>528</c:v>
                </c:pt>
                <c:pt idx="937">
                  <c:v>528</c:v>
                </c:pt>
                <c:pt idx="938">
                  <c:v>528</c:v>
                </c:pt>
                <c:pt idx="939">
                  <c:v>528</c:v>
                </c:pt>
                <c:pt idx="940">
                  <c:v>528</c:v>
                </c:pt>
                <c:pt idx="941">
                  <c:v>528</c:v>
                </c:pt>
                <c:pt idx="942">
                  <c:v>528</c:v>
                </c:pt>
                <c:pt idx="943">
                  <c:v>528</c:v>
                </c:pt>
                <c:pt idx="944">
                  <c:v>528</c:v>
                </c:pt>
                <c:pt idx="945">
                  <c:v>528</c:v>
                </c:pt>
                <c:pt idx="946">
                  <c:v>528</c:v>
                </c:pt>
                <c:pt idx="947">
                  <c:v>528</c:v>
                </c:pt>
                <c:pt idx="948">
                  <c:v>528</c:v>
                </c:pt>
                <c:pt idx="949">
                  <c:v>528</c:v>
                </c:pt>
                <c:pt idx="950">
                  <c:v>528</c:v>
                </c:pt>
                <c:pt idx="951">
                  <c:v>528</c:v>
                </c:pt>
                <c:pt idx="952">
                  <c:v>528</c:v>
                </c:pt>
                <c:pt idx="953">
                  <c:v>528</c:v>
                </c:pt>
                <c:pt idx="954">
                  <c:v>528</c:v>
                </c:pt>
                <c:pt idx="955">
                  <c:v>528</c:v>
                </c:pt>
                <c:pt idx="956">
                  <c:v>528</c:v>
                </c:pt>
                <c:pt idx="957">
                  <c:v>528</c:v>
                </c:pt>
                <c:pt idx="958">
                  <c:v>528</c:v>
                </c:pt>
                <c:pt idx="959">
                  <c:v>528</c:v>
                </c:pt>
                <c:pt idx="960">
                  <c:v>528</c:v>
                </c:pt>
                <c:pt idx="961">
                  <c:v>528</c:v>
                </c:pt>
                <c:pt idx="962">
                  <c:v>528</c:v>
                </c:pt>
                <c:pt idx="963">
                  <c:v>528</c:v>
                </c:pt>
                <c:pt idx="964">
                  <c:v>528</c:v>
                </c:pt>
                <c:pt idx="965">
                  <c:v>528</c:v>
                </c:pt>
                <c:pt idx="966">
                  <c:v>528</c:v>
                </c:pt>
                <c:pt idx="967">
                  <c:v>528</c:v>
                </c:pt>
                <c:pt idx="968">
                  <c:v>528</c:v>
                </c:pt>
                <c:pt idx="969">
                  <c:v>528</c:v>
                </c:pt>
                <c:pt idx="970">
                  <c:v>528</c:v>
                </c:pt>
                <c:pt idx="971">
                  <c:v>528</c:v>
                </c:pt>
                <c:pt idx="972">
                  <c:v>528</c:v>
                </c:pt>
                <c:pt idx="973">
                  <c:v>528</c:v>
                </c:pt>
                <c:pt idx="974">
                  <c:v>528</c:v>
                </c:pt>
                <c:pt idx="975">
                  <c:v>528</c:v>
                </c:pt>
                <c:pt idx="976">
                  <c:v>528</c:v>
                </c:pt>
                <c:pt idx="977">
                  <c:v>528</c:v>
                </c:pt>
                <c:pt idx="978">
                  <c:v>528</c:v>
                </c:pt>
                <c:pt idx="979">
                  <c:v>528</c:v>
                </c:pt>
                <c:pt idx="980">
                  <c:v>528</c:v>
                </c:pt>
                <c:pt idx="981">
                  <c:v>528</c:v>
                </c:pt>
                <c:pt idx="982">
                  <c:v>528</c:v>
                </c:pt>
                <c:pt idx="983">
                  <c:v>528</c:v>
                </c:pt>
                <c:pt idx="984">
                  <c:v>528</c:v>
                </c:pt>
                <c:pt idx="985">
                  <c:v>528</c:v>
                </c:pt>
                <c:pt idx="986">
                  <c:v>528</c:v>
                </c:pt>
                <c:pt idx="987">
                  <c:v>528</c:v>
                </c:pt>
                <c:pt idx="988">
                  <c:v>528</c:v>
                </c:pt>
                <c:pt idx="989">
                  <c:v>528</c:v>
                </c:pt>
                <c:pt idx="990">
                  <c:v>528</c:v>
                </c:pt>
                <c:pt idx="991">
                  <c:v>528</c:v>
                </c:pt>
                <c:pt idx="992">
                  <c:v>528</c:v>
                </c:pt>
                <c:pt idx="993">
                  <c:v>528</c:v>
                </c:pt>
                <c:pt idx="994">
                  <c:v>528</c:v>
                </c:pt>
                <c:pt idx="995">
                  <c:v>528</c:v>
                </c:pt>
                <c:pt idx="996">
                  <c:v>528</c:v>
                </c:pt>
                <c:pt idx="997">
                  <c:v>528</c:v>
                </c:pt>
                <c:pt idx="998">
                  <c:v>528</c:v>
                </c:pt>
                <c:pt idx="999">
                  <c:v>528</c:v>
                </c:pt>
                <c:pt idx="1000">
                  <c:v>528</c:v>
                </c:pt>
                <c:pt idx="1001">
                  <c:v>528</c:v>
                </c:pt>
                <c:pt idx="1002">
                  <c:v>528</c:v>
                </c:pt>
                <c:pt idx="1003">
                  <c:v>528</c:v>
                </c:pt>
                <c:pt idx="1004">
                  <c:v>528</c:v>
                </c:pt>
                <c:pt idx="1005">
                  <c:v>528</c:v>
                </c:pt>
                <c:pt idx="1006">
                  <c:v>528</c:v>
                </c:pt>
                <c:pt idx="1007">
                  <c:v>528</c:v>
                </c:pt>
                <c:pt idx="1008">
                  <c:v>528</c:v>
                </c:pt>
                <c:pt idx="1009">
                  <c:v>528</c:v>
                </c:pt>
                <c:pt idx="1010">
                  <c:v>528</c:v>
                </c:pt>
                <c:pt idx="1011">
                  <c:v>528</c:v>
                </c:pt>
                <c:pt idx="1012">
                  <c:v>528</c:v>
                </c:pt>
                <c:pt idx="1013">
                  <c:v>528</c:v>
                </c:pt>
                <c:pt idx="1014">
                  <c:v>528</c:v>
                </c:pt>
                <c:pt idx="1015">
                  <c:v>528</c:v>
                </c:pt>
                <c:pt idx="1016">
                  <c:v>528</c:v>
                </c:pt>
                <c:pt idx="1017">
                  <c:v>528</c:v>
                </c:pt>
                <c:pt idx="1018">
                  <c:v>528</c:v>
                </c:pt>
                <c:pt idx="1019">
                  <c:v>528</c:v>
                </c:pt>
                <c:pt idx="1020">
                  <c:v>528</c:v>
                </c:pt>
                <c:pt idx="1021">
                  <c:v>528</c:v>
                </c:pt>
                <c:pt idx="1022">
                  <c:v>528</c:v>
                </c:pt>
                <c:pt idx="1023">
                  <c:v>528</c:v>
                </c:pt>
                <c:pt idx="1024">
                  <c:v>528</c:v>
                </c:pt>
                <c:pt idx="1025">
                  <c:v>528</c:v>
                </c:pt>
                <c:pt idx="1026">
                  <c:v>528</c:v>
                </c:pt>
                <c:pt idx="1027">
                  <c:v>528</c:v>
                </c:pt>
                <c:pt idx="1028">
                  <c:v>528</c:v>
                </c:pt>
                <c:pt idx="1029">
                  <c:v>528</c:v>
                </c:pt>
                <c:pt idx="1030">
                  <c:v>528</c:v>
                </c:pt>
                <c:pt idx="1031">
                  <c:v>528</c:v>
                </c:pt>
                <c:pt idx="1032">
                  <c:v>528</c:v>
                </c:pt>
                <c:pt idx="1033">
                  <c:v>528</c:v>
                </c:pt>
                <c:pt idx="1034">
                  <c:v>528</c:v>
                </c:pt>
                <c:pt idx="1035">
                  <c:v>528</c:v>
                </c:pt>
                <c:pt idx="1036">
                  <c:v>528</c:v>
                </c:pt>
                <c:pt idx="1037">
                  <c:v>528</c:v>
                </c:pt>
                <c:pt idx="1038">
                  <c:v>528</c:v>
                </c:pt>
                <c:pt idx="1039">
                  <c:v>528</c:v>
                </c:pt>
                <c:pt idx="1040">
                  <c:v>528</c:v>
                </c:pt>
                <c:pt idx="1041">
                  <c:v>528</c:v>
                </c:pt>
                <c:pt idx="1042">
                  <c:v>528</c:v>
                </c:pt>
                <c:pt idx="1043">
                  <c:v>528</c:v>
                </c:pt>
                <c:pt idx="1044">
                  <c:v>528</c:v>
                </c:pt>
                <c:pt idx="1045">
                  <c:v>528</c:v>
                </c:pt>
                <c:pt idx="1046">
                  <c:v>528</c:v>
                </c:pt>
                <c:pt idx="1047">
                  <c:v>528</c:v>
                </c:pt>
                <c:pt idx="1048">
                  <c:v>528</c:v>
                </c:pt>
                <c:pt idx="1049">
                  <c:v>528</c:v>
                </c:pt>
                <c:pt idx="1050">
                  <c:v>528</c:v>
                </c:pt>
                <c:pt idx="1051">
                  <c:v>528</c:v>
                </c:pt>
                <c:pt idx="1052">
                  <c:v>528</c:v>
                </c:pt>
                <c:pt idx="1053">
                  <c:v>528</c:v>
                </c:pt>
                <c:pt idx="1054">
                  <c:v>528</c:v>
                </c:pt>
                <c:pt idx="1055">
                  <c:v>528</c:v>
                </c:pt>
                <c:pt idx="1056">
                  <c:v>528</c:v>
                </c:pt>
                <c:pt idx="1057">
                  <c:v>528</c:v>
                </c:pt>
                <c:pt idx="1058">
                  <c:v>528</c:v>
                </c:pt>
                <c:pt idx="1059">
                  <c:v>528</c:v>
                </c:pt>
                <c:pt idx="1060">
                  <c:v>528</c:v>
                </c:pt>
                <c:pt idx="1061">
                  <c:v>528</c:v>
                </c:pt>
                <c:pt idx="1062">
                  <c:v>528</c:v>
                </c:pt>
                <c:pt idx="1063">
                  <c:v>528</c:v>
                </c:pt>
                <c:pt idx="1064">
                  <c:v>528</c:v>
                </c:pt>
                <c:pt idx="1065">
                  <c:v>528</c:v>
                </c:pt>
                <c:pt idx="1066">
                  <c:v>528</c:v>
                </c:pt>
                <c:pt idx="1067">
                  <c:v>528</c:v>
                </c:pt>
                <c:pt idx="1068">
                  <c:v>528</c:v>
                </c:pt>
                <c:pt idx="1069">
                  <c:v>528</c:v>
                </c:pt>
                <c:pt idx="1070">
                  <c:v>528</c:v>
                </c:pt>
                <c:pt idx="1071">
                  <c:v>528</c:v>
                </c:pt>
                <c:pt idx="1072">
                  <c:v>528</c:v>
                </c:pt>
                <c:pt idx="1073">
                  <c:v>528</c:v>
                </c:pt>
                <c:pt idx="1074">
                  <c:v>528</c:v>
                </c:pt>
                <c:pt idx="1075">
                  <c:v>528</c:v>
                </c:pt>
                <c:pt idx="1076">
                  <c:v>528</c:v>
                </c:pt>
                <c:pt idx="1077">
                  <c:v>528</c:v>
                </c:pt>
                <c:pt idx="1078">
                  <c:v>528</c:v>
                </c:pt>
                <c:pt idx="1079">
                  <c:v>528</c:v>
                </c:pt>
                <c:pt idx="1080">
                  <c:v>528</c:v>
                </c:pt>
                <c:pt idx="1081">
                  <c:v>528</c:v>
                </c:pt>
                <c:pt idx="1082">
                  <c:v>528</c:v>
                </c:pt>
                <c:pt idx="1083">
                  <c:v>528</c:v>
                </c:pt>
                <c:pt idx="1084">
                  <c:v>528</c:v>
                </c:pt>
                <c:pt idx="1085">
                  <c:v>528</c:v>
                </c:pt>
                <c:pt idx="1086">
                  <c:v>528</c:v>
                </c:pt>
                <c:pt idx="1087">
                  <c:v>528</c:v>
                </c:pt>
                <c:pt idx="1088">
                  <c:v>528</c:v>
                </c:pt>
                <c:pt idx="1089">
                  <c:v>528</c:v>
                </c:pt>
                <c:pt idx="1090">
                  <c:v>528</c:v>
                </c:pt>
                <c:pt idx="1091">
                  <c:v>528</c:v>
                </c:pt>
                <c:pt idx="1092">
                  <c:v>528</c:v>
                </c:pt>
                <c:pt idx="1093">
                  <c:v>528</c:v>
                </c:pt>
                <c:pt idx="1094">
                  <c:v>528</c:v>
                </c:pt>
                <c:pt idx="1095">
                  <c:v>528</c:v>
                </c:pt>
                <c:pt idx="1096">
                  <c:v>528</c:v>
                </c:pt>
                <c:pt idx="1097">
                  <c:v>528</c:v>
                </c:pt>
                <c:pt idx="1098">
                  <c:v>528</c:v>
                </c:pt>
                <c:pt idx="1099">
                  <c:v>528</c:v>
                </c:pt>
                <c:pt idx="1100">
                  <c:v>528</c:v>
                </c:pt>
                <c:pt idx="1101">
                  <c:v>528</c:v>
                </c:pt>
                <c:pt idx="1102">
                  <c:v>528</c:v>
                </c:pt>
                <c:pt idx="1103">
                  <c:v>528</c:v>
                </c:pt>
                <c:pt idx="1104">
                  <c:v>528</c:v>
                </c:pt>
                <c:pt idx="1105">
                  <c:v>528</c:v>
                </c:pt>
                <c:pt idx="1106">
                  <c:v>528</c:v>
                </c:pt>
                <c:pt idx="1107">
                  <c:v>528</c:v>
                </c:pt>
                <c:pt idx="1108">
                  <c:v>528</c:v>
                </c:pt>
                <c:pt idx="1109">
                  <c:v>528</c:v>
                </c:pt>
                <c:pt idx="1110">
                  <c:v>528</c:v>
                </c:pt>
                <c:pt idx="1111">
                  <c:v>528</c:v>
                </c:pt>
                <c:pt idx="1112">
                  <c:v>528</c:v>
                </c:pt>
                <c:pt idx="1113">
                  <c:v>528</c:v>
                </c:pt>
                <c:pt idx="1114">
                  <c:v>528</c:v>
                </c:pt>
                <c:pt idx="1115">
                  <c:v>528</c:v>
                </c:pt>
                <c:pt idx="1116">
                  <c:v>528</c:v>
                </c:pt>
                <c:pt idx="1117">
                  <c:v>528</c:v>
                </c:pt>
                <c:pt idx="1118">
                  <c:v>528</c:v>
                </c:pt>
                <c:pt idx="1119">
                  <c:v>528</c:v>
                </c:pt>
                <c:pt idx="1120">
                  <c:v>528</c:v>
                </c:pt>
                <c:pt idx="1121">
                  <c:v>528</c:v>
                </c:pt>
                <c:pt idx="1122">
                  <c:v>528</c:v>
                </c:pt>
                <c:pt idx="1123">
                  <c:v>528</c:v>
                </c:pt>
                <c:pt idx="1124">
                  <c:v>528</c:v>
                </c:pt>
                <c:pt idx="1125">
                  <c:v>528</c:v>
                </c:pt>
                <c:pt idx="1126">
                  <c:v>528</c:v>
                </c:pt>
                <c:pt idx="1127">
                  <c:v>528</c:v>
                </c:pt>
                <c:pt idx="1128">
                  <c:v>528</c:v>
                </c:pt>
                <c:pt idx="1129">
                  <c:v>528</c:v>
                </c:pt>
                <c:pt idx="1130">
                  <c:v>528</c:v>
                </c:pt>
                <c:pt idx="1131">
                  <c:v>528</c:v>
                </c:pt>
                <c:pt idx="1132">
                  <c:v>528</c:v>
                </c:pt>
                <c:pt idx="1133">
                  <c:v>528</c:v>
                </c:pt>
                <c:pt idx="1134">
                  <c:v>528</c:v>
                </c:pt>
                <c:pt idx="1135">
                  <c:v>528</c:v>
                </c:pt>
                <c:pt idx="1136">
                  <c:v>528</c:v>
                </c:pt>
                <c:pt idx="1137">
                  <c:v>528</c:v>
                </c:pt>
                <c:pt idx="1138">
                  <c:v>528</c:v>
                </c:pt>
                <c:pt idx="1139">
                  <c:v>528</c:v>
                </c:pt>
                <c:pt idx="1140">
                  <c:v>528</c:v>
                </c:pt>
                <c:pt idx="1141">
                  <c:v>528</c:v>
                </c:pt>
                <c:pt idx="1142">
                  <c:v>528</c:v>
                </c:pt>
                <c:pt idx="1143">
                  <c:v>528</c:v>
                </c:pt>
                <c:pt idx="1144">
                  <c:v>528</c:v>
                </c:pt>
                <c:pt idx="1145">
                  <c:v>528</c:v>
                </c:pt>
                <c:pt idx="1146">
                  <c:v>528</c:v>
                </c:pt>
                <c:pt idx="1147">
                  <c:v>528</c:v>
                </c:pt>
                <c:pt idx="1148">
                  <c:v>528</c:v>
                </c:pt>
                <c:pt idx="1149">
                  <c:v>528</c:v>
                </c:pt>
                <c:pt idx="1150">
                  <c:v>528</c:v>
                </c:pt>
                <c:pt idx="1151">
                  <c:v>528</c:v>
                </c:pt>
                <c:pt idx="1152">
                  <c:v>528</c:v>
                </c:pt>
                <c:pt idx="1153">
                  <c:v>528</c:v>
                </c:pt>
                <c:pt idx="1154">
                  <c:v>528</c:v>
                </c:pt>
                <c:pt idx="1155">
                  <c:v>528</c:v>
                </c:pt>
                <c:pt idx="1156">
                  <c:v>528</c:v>
                </c:pt>
                <c:pt idx="1157">
                  <c:v>528</c:v>
                </c:pt>
                <c:pt idx="1158">
                  <c:v>528</c:v>
                </c:pt>
                <c:pt idx="1159">
                  <c:v>528</c:v>
                </c:pt>
                <c:pt idx="1160">
                  <c:v>528</c:v>
                </c:pt>
                <c:pt idx="1161">
                  <c:v>528</c:v>
                </c:pt>
                <c:pt idx="1162">
                  <c:v>528</c:v>
                </c:pt>
                <c:pt idx="1163">
                  <c:v>528</c:v>
                </c:pt>
                <c:pt idx="1164">
                  <c:v>528</c:v>
                </c:pt>
                <c:pt idx="1165">
                  <c:v>528</c:v>
                </c:pt>
                <c:pt idx="1166">
                  <c:v>528</c:v>
                </c:pt>
                <c:pt idx="1167">
                  <c:v>528</c:v>
                </c:pt>
                <c:pt idx="1168">
                  <c:v>528</c:v>
                </c:pt>
                <c:pt idx="1169">
                  <c:v>528</c:v>
                </c:pt>
                <c:pt idx="1170">
                  <c:v>528</c:v>
                </c:pt>
                <c:pt idx="1171">
                  <c:v>528</c:v>
                </c:pt>
                <c:pt idx="1172">
                  <c:v>528</c:v>
                </c:pt>
                <c:pt idx="1173">
                  <c:v>528</c:v>
                </c:pt>
                <c:pt idx="1174">
                  <c:v>528</c:v>
                </c:pt>
                <c:pt idx="1175">
                  <c:v>528</c:v>
                </c:pt>
                <c:pt idx="1176">
                  <c:v>528</c:v>
                </c:pt>
                <c:pt idx="1177">
                  <c:v>528</c:v>
                </c:pt>
                <c:pt idx="1178">
                  <c:v>528</c:v>
                </c:pt>
                <c:pt idx="1179">
                  <c:v>528</c:v>
                </c:pt>
                <c:pt idx="1180">
                  <c:v>528</c:v>
                </c:pt>
                <c:pt idx="1181">
                  <c:v>528</c:v>
                </c:pt>
                <c:pt idx="1182">
                  <c:v>528</c:v>
                </c:pt>
                <c:pt idx="1183">
                  <c:v>528</c:v>
                </c:pt>
                <c:pt idx="1184">
                  <c:v>528</c:v>
                </c:pt>
                <c:pt idx="1185">
                  <c:v>528</c:v>
                </c:pt>
                <c:pt idx="1186">
                  <c:v>528</c:v>
                </c:pt>
                <c:pt idx="1187">
                  <c:v>528</c:v>
                </c:pt>
                <c:pt idx="1188">
                  <c:v>528</c:v>
                </c:pt>
                <c:pt idx="1189">
                  <c:v>528</c:v>
                </c:pt>
                <c:pt idx="1190">
                  <c:v>528</c:v>
                </c:pt>
                <c:pt idx="1191">
                  <c:v>528</c:v>
                </c:pt>
                <c:pt idx="1192">
                  <c:v>528</c:v>
                </c:pt>
                <c:pt idx="1193">
                  <c:v>528</c:v>
                </c:pt>
                <c:pt idx="1194">
                  <c:v>528</c:v>
                </c:pt>
                <c:pt idx="1195">
                  <c:v>528</c:v>
                </c:pt>
                <c:pt idx="1196">
                  <c:v>528</c:v>
                </c:pt>
                <c:pt idx="1197">
                  <c:v>528</c:v>
                </c:pt>
                <c:pt idx="1198">
                  <c:v>528</c:v>
                </c:pt>
                <c:pt idx="1199">
                  <c:v>528</c:v>
                </c:pt>
                <c:pt idx="1200">
                  <c:v>528</c:v>
                </c:pt>
                <c:pt idx="1201">
                  <c:v>528</c:v>
                </c:pt>
                <c:pt idx="1202">
                  <c:v>528</c:v>
                </c:pt>
                <c:pt idx="1203">
                  <c:v>528</c:v>
                </c:pt>
                <c:pt idx="1204">
                  <c:v>528</c:v>
                </c:pt>
                <c:pt idx="1205">
                  <c:v>528</c:v>
                </c:pt>
                <c:pt idx="1206">
                  <c:v>528</c:v>
                </c:pt>
                <c:pt idx="1207">
                  <c:v>528</c:v>
                </c:pt>
                <c:pt idx="1208">
                  <c:v>528</c:v>
                </c:pt>
                <c:pt idx="1209">
                  <c:v>528</c:v>
                </c:pt>
                <c:pt idx="1210">
                  <c:v>528</c:v>
                </c:pt>
                <c:pt idx="1211">
                  <c:v>528</c:v>
                </c:pt>
                <c:pt idx="1212">
                  <c:v>528</c:v>
                </c:pt>
                <c:pt idx="1213">
                  <c:v>528</c:v>
                </c:pt>
                <c:pt idx="1214">
                  <c:v>528</c:v>
                </c:pt>
                <c:pt idx="1215">
                  <c:v>528</c:v>
                </c:pt>
                <c:pt idx="1216">
                  <c:v>528</c:v>
                </c:pt>
                <c:pt idx="1217">
                  <c:v>528</c:v>
                </c:pt>
                <c:pt idx="1218">
                  <c:v>528</c:v>
                </c:pt>
                <c:pt idx="1219">
                  <c:v>528</c:v>
                </c:pt>
                <c:pt idx="1220">
                  <c:v>528</c:v>
                </c:pt>
                <c:pt idx="1221">
                  <c:v>528</c:v>
                </c:pt>
                <c:pt idx="1222">
                  <c:v>528</c:v>
                </c:pt>
                <c:pt idx="1223">
                  <c:v>528</c:v>
                </c:pt>
                <c:pt idx="1224">
                  <c:v>528</c:v>
                </c:pt>
                <c:pt idx="1225">
                  <c:v>528</c:v>
                </c:pt>
                <c:pt idx="1226">
                  <c:v>528</c:v>
                </c:pt>
                <c:pt idx="1227">
                  <c:v>528</c:v>
                </c:pt>
                <c:pt idx="1228">
                  <c:v>528</c:v>
                </c:pt>
                <c:pt idx="1229">
                  <c:v>528</c:v>
                </c:pt>
                <c:pt idx="1230">
                  <c:v>528</c:v>
                </c:pt>
                <c:pt idx="1231">
                  <c:v>528</c:v>
                </c:pt>
                <c:pt idx="1232">
                  <c:v>528</c:v>
                </c:pt>
                <c:pt idx="1233">
                  <c:v>528</c:v>
                </c:pt>
                <c:pt idx="1234">
                  <c:v>528</c:v>
                </c:pt>
                <c:pt idx="1235">
                  <c:v>528</c:v>
                </c:pt>
                <c:pt idx="1236">
                  <c:v>528</c:v>
                </c:pt>
                <c:pt idx="1237">
                  <c:v>528</c:v>
                </c:pt>
                <c:pt idx="1238">
                  <c:v>528</c:v>
                </c:pt>
                <c:pt idx="1239">
                  <c:v>528</c:v>
                </c:pt>
                <c:pt idx="1240">
                  <c:v>528</c:v>
                </c:pt>
                <c:pt idx="1241">
                  <c:v>528</c:v>
                </c:pt>
                <c:pt idx="1242">
                  <c:v>528</c:v>
                </c:pt>
                <c:pt idx="1243">
                  <c:v>528</c:v>
                </c:pt>
                <c:pt idx="1244">
                  <c:v>528</c:v>
                </c:pt>
                <c:pt idx="1245">
                  <c:v>528</c:v>
                </c:pt>
                <c:pt idx="1246">
                  <c:v>528</c:v>
                </c:pt>
                <c:pt idx="1247">
                  <c:v>528</c:v>
                </c:pt>
                <c:pt idx="1248">
                  <c:v>528</c:v>
                </c:pt>
                <c:pt idx="1249">
                  <c:v>528</c:v>
                </c:pt>
                <c:pt idx="1250">
                  <c:v>528</c:v>
                </c:pt>
                <c:pt idx="1251">
                  <c:v>528</c:v>
                </c:pt>
                <c:pt idx="1252">
                  <c:v>528</c:v>
                </c:pt>
                <c:pt idx="1253">
                  <c:v>528</c:v>
                </c:pt>
                <c:pt idx="1254">
                  <c:v>528</c:v>
                </c:pt>
                <c:pt idx="1255">
                  <c:v>528</c:v>
                </c:pt>
                <c:pt idx="1256">
                  <c:v>528</c:v>
                </c:pt>
                <c:pt idx="1257">
                  <c:v>528</c:v>
                </c:pt>
                <c:pt idx="1258">
                  <c:v>528</c:v>
                </c:pt>
                <c:pt idx="1259">
                  <c:v>528</c:v>
                </c:pt>
                <c:pt idx="1260">
                  <c:v>528</c:v>
                </c:pt>
                <c:pt idx="1261">
                  <c:v>528</c:v>
                </c:pt>
                <c:pt idx="1262">
                  <c:v>528</c:v>
                </c:pt>
                <c:pt idx="1263">
                  <c:v>400</c:v>
                </c:pt>
                <c:pt idx="1264">
                  <c:v>400</c:v>
                </c:pt>
                <c:pt idx="1265">
                  <c:v>400</c:v>
                </c:pt>
                <c:pt idx="1266">
                  <c:v>400</c:v>
                </c:pt>
                <c:pt idx="1267">
                  <c:v>400</c:v>
                </c:pt>
                <c:pt idx="1268">
                  <c:v>400</c:v>
                </c:pt>
                <c:pt idx="1269">
                  <c:v>400</c:v>
                </c:pt>
                <c:pt idx="1270">
                  <c:v>400</c:v>
                </c:pt>
                <c:pt idx="1271">
                  <c:v>400</c:v>
                </c:pt>
                <c:pt idx="1272">
                  <c:v>400</c:v>
                </c:pt>
                <c:pt idx="1273">
                  <c:v>400</c:v>
                </c:pt>
                <c:pt idx="1274">
                  <c:v>400</c:v>
                </c:pt>
                <c:pt idx="1275">
                  <c:v>400</c:v>
                </c:pt>
                <c:pt idx="1276">
                  <c:v>400</c:v>
                </c:pt>
                <c:pt idx="1277">
                  <c:v>400</c:v>
                </c:pt>
                <c:pt idx="1278">
                  <c:v>400</c:v>
                </c:pt>
                <c:pt idx="1279">
                  <c:v>400</c:v>
                </c:pt>
                <c:pt idx="1280">
                  <c:v>400</c:v>
                </c:pt>
                <c:pt idx="1281">
                  <c:v>400</c:v>
                </c:pt>
                <c:pt idx="1282">
                  <c:v>400</c:v>
                </c:pt>
                <c:pt idx="1283">
                  <c:v>400</c:v>
                </c:pt>
                <c:pt idx="1284">
                  <c:v>400</c:v>
                </c:pt>
                <c:pt idx="1285">
                  <c:v>400</c:v>
                </c:pt>
                <c:pt idx="1286">
                  <c:v>400</c:v>
                </c:pt>
                <c:pt idx="1287">
                  <c:v>400</c:v>
                </c:pt>
                <c:pt idx="1288">
                  <c:v>400</c:v>
                </c:pt>
                <c:pt idx="1289">
                  <c:v>400</c:v>
                </c:pt>
                <c:pt idx="1290">
                  <c:v>400</c:v>
                </c:pt>
                <c:pt idx="1291">
                  <c:v>400</c:v>
                </c:pt>
                <c:pt idx="1292">
                  <c:v>400</c:v>
                </c:pt>
                <c:pt idx="1293">
                  <c:v>400</c:v>
                </c:pt>
                <c:pt idx="1294">
                  <c:v>400</c:v>
                </c:pt>
                <c:pt idx="1295">
                  <c:v>400</c:v>
                </c:pt>
                <c:pt idx="1296">
                  <c:v>400</c:v>
                </c:pt>
                <c:pt idx="1297">
                  <c:v>400</c:v>
                </c:pt>
                <c:pt idx="1298">
                  <c:v>400</c:v>
                </c:pt>
                <c:pt idx="1299">
                  <c:v>400</c:v>
                </c:pt>
                <c:pt idx="1300">
                  <c:v>400</c:v>
                </c:pt>
                <c:pt idx="1301">
                  <c:v>400</c:v>
                </c:pt>
                <c:pt idx="1302">
                  <c:v>400</c:v>
                </c:pt>
                <c:pt idx="1303">
                  <c:v>400</c:v>
                </c:pt>
                <c:pt idx="1304">
                  <c:v>400</c:v>
                </c:pt>
                <c:pt idx="1305">
                  <c:v>400</c:v>
                </c:pt>
                <c:pt idx="1306">
                  <c:v>400</c:v>
                </c:pt>
                <c:pt idx="1307">
                  <c:v>400</c:v>
                </c:pt>
                <c:pt idx="1308">
                  <c:v>400</c:v>
                </c:pt>
                <c:pt idx="1309">
                  <c:v>400</c:v>
                </c:pt>
                <c:pt idx="1310">
                  <c:v>400</c:v>
                </c:pt>
                <c:pt idx="1311">
                  <c:v>400</c:v>
                </c:pt>
                <c:pt idx="1312">
                  <c:v>400</c:v>
                </c:pt>
                <c:pt idx="1313">
                  <c:v>400</c:v>
                </c:pt>
                <c:pt idx="1314">
                  <c:v>400</c:v>
                </c:pt>
                <c:pt idx="1315">
                  <c:v>400</c:v>
                </c:pt>
                <c:pt idx="1316">
                  <c:v>400</c:v>
                </c:pt>
                <c:pt idx="1317">
                  <c:v>400</c:v>
                </c:pt>
                <c:pt idx="1318">
                  <c:v>400</c:v>
                </c:pt>
                <c:pt idx="1319">
                  <c:v>400</c:v>
                </c:pt>
                <c:pt idx="1320">
                  <c:v>400</c:v>
                </c:pt>
                <c:pt idx="1321">
                  <c:v>400</c:v>
                </c:pt>
                <c:pt idx="1322">
                  <c:v>400</c:v>
                </c:pt>
                <c:pt idx="1323">
                  <c:v>400</c:v>
                </c:pt>
                <c:pt idx="1324">
                  <c:v>400</c:v>
                </c:pt>
                <c:pt idx="1325">
                  <c:v>400</c:v>
                </c:pt>
                <c:pt idx="1326">
                  <c:v>400</c:v>
                </c:pt>
                <c:pt idx="1327">
                  <c:v>400</c:v>
                </c:pt>
                <c:pt idx="1328">
                  <c:v>400</c:v>
                </c:pt>
                <c:pt idx="1329">
                  <c:v>400</c:v>
                </c:pt>
                <c:pt idx="1330">
                  <c:v>400</c:v>
                </c:pt>
                <c:pt idx="1331">
                  <c:v>400</c:v>
                </c:pt>
                <c:pt idx="1332">
                  <c:v>400</c:v>
                </c:pt>
                <c:pt idx="1333">
                  <c:v>400</c:v>
                </c:pt>
                <c:pt idx="1334">
                  <c:v>400</c:v>
                </c:pt>
                <c:pt idx="1335">
                  <c:v>400</c:v>
                </c:pt>
                <c:pt idx="1336">
                  <c:v>400</c:v>
                </c:pt>
                <c:pt idx="1337">
                  <c:v>400</c:v>
                </c:pt>
                <c:pt idx="1338">
                  <c:v>400</c:v>
                </c:pt>
                <c:pt idx="1339">
                  <c:v>400</c:v>
                </c:pt>
                <c:pt idx="1340">
                  <c:v>400</c:v>
                </c:pt>
                <c:pt idx="1341">
                  <c:v>400</c:v>
                </c:pt>
                <c:pt idx="1342">
                  <c:v>400</c:v>
                </c:pt>
                <c:pt idx="1343">
                  <c:v>400</c:v>
                </c:pt>
                <c:pt idx="1344">
                  <c:v>400</c:v>
                </c:pt>
                <c:pt idx="1345">
                  <c:v>400</c:v>
                </c:pt>
                <c:pt idx="1346">
                  <c:v>400</c:v>
                </c:pt>
                <c:pt idx="1347">
                  <c:v>400</c:v>
                </c:pt>
                <c:pt idx="1348">
                  <c:v>400</c:v>
                </c:pt>
                <c:pt idx="1349">
                  <c:v>400</c:v>
                </c:pt>
                <c:pt idx="1350">
                  <c:v>400</c:v>
                </c:pt>
                <c:pt idx="1351">
                  <c:v>400</c:v>
                </c:pt>
                <c:pt idx="1352">
                  <c:v>400</c:v>
                </c:pt>
                <c:pt idx="1353">
                  <c:v>400</c:v>
                </c:pt>
                <c:pt idx="1354">
                  <c:v>400</c:v>
                </c:pt>
                <c:pt idx="1355">
                  <c:v>400</c:v>
                </c:pt>
                <c:pt idx="1356">
                  <c:v>400</c:v>
                </c:pt>
                <c:pt idx="1357">
                  <c:v>400</c:v>
                </c:pt>
                <c:pt idx="1358">
                  <c:v>400</c:v>
                </c:pt>
                <c:pt idx="1359">
                  <c:v>400</c:v>
                </c:pt>
                <c:pt idx="1360">
                  <c:v>400</c:v>
                </c:pt>
                <c:pt idx="1361">
                  <c:v>400</c:v>
                </c:pt>
                <c:pt idx="1362">
                  <c:v>400</c:v>
                </c:pt>
                <c:pt idx="1363">
                  <c:v>400</c:v>
                </c:pt>
                <c:pt idx="1364">
                  <c:v>400</c:v>
                </c:pt>
                <c:pt idx="1365">
                  <c:v>400</c:v>
                </c:pt>
                <c:pt idx="1366">
                  <c:v>400</c:v>
                </c:pt>
                <c:pt idx="1367">
                  <c:v>400</c:v>
                </c:pt>
                <c:pt idx="1368">
                  <c:v>400</c:v>
                </c:pt>
                <c:pt idx="1369">
                  <c:v>400</c:v>
                </c:pt>
                <c:pt idx="1370">
                  <c:v>400</c:v>
                </c:pt>
                <c:pt idx="1371">
                  <c:v>400</c:v>
                </c:pt>
                <c:pt idx="1372">
                  <c:v>400</c:v>
                </c:pt>
                <c:pt idx="1373">
                  <c:v>400</c:v>
                </c:pt>
                <c:pt idx="1374">
                  <c:v>400</c:v>
                </c:pt>
                <c:pt idx="1375">
                  <c:v>400</c:v>
                </c:pt>
                <c:pt idx="1376">
                  <c:v>400</c:v>
                </c:pt>
                <c:pt idx="1377">
                  <c:v>400</c:v>
                </c:pt>
                <c:pt idx="1378">
                  <c:v>400</c:v>
                </c:pt>
                <c:pt idx="1379">
                  <c:v>400</c:v>
                </c:pt>
                <c:pt idx="1380">
                  <c:v>400</c:v>
                </c:pt>
                <c:pt idx="1381">
                  <c:v>400</c:v>
                </c:pt>
                <c:pt idx="1382">
                  <c:v>400</c:v>
                </c:pt>
                <c:pt idx="1383">
                  <c:v>400</c:v>
                </c:pt>
                <c:pt idx="1384">
                  <c:v>400</c:v>
                </c:pt>
                <c:pt idx="1385">
                  <c:v>400</c:v>
                </c:pt>
                <c:pt idx="1386">
                  <c:v>400</c:v>
                </c:pt>
                <c:pt idx="1387">
                  <c:v>400</c:v>
                </c:pt>
                <c:pt idx="1388">
                  <c:v>400</c:v>
                </c:pt>
                <c:pt idx="1389">
                  <c:v>400</c:v>
                </c:pt>
                <c:pt idx="1390">
                  <c:v>400</c:v>
                </c:pt>
                <c:pt idx="1391">
                  <c:v>400</c:v>
                </c:pt>
                <c:pt idx="1392">
                  <c:v>400</c:v>
                </c:pt>
                <c:pt idx="1393">
                  <c:v>400</c:v>
                </c:pt>
                <c:pt idx="1394">
                  <c:v>400</c:v>
                </c:pt>
                <c:pt idx="1395">
                  <c:v>400</c:v>
                </c:pt>
                <c:pt idx="1396">
                  <c:v>400</c:v>
                </c:pt>
                <c:pt idx="1397">
                  <c:v>400</c:v>
                </c:pt>
                <c:pt idx="1398">
                  <c:v>400</c:v>
                </c:pt>
                <c:pt idx="1399">
                  <c:v>400</c:v>
                </c:pt>
                <c:pt idx="1400">
                  <c:v>400</c:v>
                </c:pt>
                <c:pt idx="1401">
                  <c:v>400</c:v>
                </c:pt>
                <c:pt idx="1402">
                  <c:v>400</c:v>
                </c:pt>
                <c:pt idx="1403">
                  <c:v>400</c:v>
                </c:pt>
                <c:pt idx="1404">
                  <c:v>400</c:v>
                </c:pt>
                <c:pt idx="1405">
                  <c:v>400</c:v>
                </c:pt>
                <c:pt idx="1406">
                  <c:v>400</c:v>
                </c:pt>
                <c:pt idx="1407">
                  <c:v>400</c:v>
                </c:pt>
                <c:pt idx="1408">
                  <c:v>400</c:v>
                </c:pt>
                <c:pt idx="1409">
                  <c:v>400</c:v>
                </c:pt>
                <c:pt idx="1410">
                  <c:v>400</c:v>
                </c:pt>
                <c:pt idx="1411">
                  <c:v>400</c:v>
                </c:pt>
                <c:pt idx="1412">
                  <c:v>400</c:v>
                </c:pt>
                <c:pt idx="1413">
                  <c:v>400</c:v>
                </c:pt>
                <c:pt idx="1414">
                  <c:v>400</c:v>
                </c:pt>
                <c:pt idx="1415">
                  <c:v>400</c:v>
                </c:pt>
                <c:pt idx="1416">
                  <c:v>400</c:v>
                </c:pt>
                <c:pt idx="1417">
                  <c:v>400</c:v>
                </c:pt>
                <c:pt idx="1418">
                  <c:v>400</c:v>
                </c:pt>
                <c:pt idx="1419">
                  <c:v>400</c:v>
                </c:pt>
                <c:pt idx="1420">
                  <c:v>400</c:v>
                </c:pt>
                <c:pt idx="1421">
                  <c:v>400</c:v>
                </c:pt>
                <c:pt idx="1422">
                  <c:v>400</c:v>
                </c:pt>
                <c:pt idx="1423">
                  <c:v>400</c:v>
                </c:pt>
                <c:pt idx="1424">
                  <c:v>400</c:v>
                </c:pt>
                <c:pt idx="1425">
                  <c:v>400</c:v>
                </c:pt>
                <c:pt idx="1426">
                  <c:v>400</c:v>
                </c:pt>
                <c:pt idx="1427">
                  <c:v>400</c:v>
                </c:pt>
                <c:pt idx="1428">
                  <c:v>400</c:v>
                </c:pt>
                <c:pt idx="1429">
                  <c:v>400</c:v>
                </c:pt>
                <c:pt idx="1430">
                  <c:v>400</c:v>
                </c:pt>
                <c:pt idx="1431">
                  <c:v>400</c:v>
                </c:pt>
                <c:pt idx="1432">
                  <c:v>400</c:v>
                </c:pt>
                <c:pt idx="1433">
                  <c:v>400</c:v>
                </c:pt>
                <c:pt idx="1434">
                  <c:v>400</c:v>
                </c:pt>
                <c:pt idx="1435">
                  <c:v>400</c:v>
                </c:pt>
                <c:pt idx="1436">
                  <c:v>400</c:v>
                </c:pt>
                <c:pt idx="1437">
                  <c:v>400</c:v>
                </c:pt>
                <c:pt idx="1438">
                  <c:v>400</c:v>
                </c:pt>
                <c:pt idx="1439">
                  <c:v>400</c:v>
                </c:pt>
                <c:pt idx="1440">
                  <c:v>400</c:v>
                </c:pt>
                <c:pt idx="1441">
                  <c:v>400</c:v>
                </c:pt>
                <c:pt idx="1442">
                  <c:v>400</c:v>
                </c:pt>
                <c:pt idx="1443">
                  <c:v>400</c:v>
                </c:pt>
                <c:pt idx="1444">
                  <c:v>400</c:v>
                </c:pt>
                <c:pt idx="1445">
                  <c:v>400</c:v>
                </c:pt>
                <c:pt idx="1446">
                  <c:v>400</c:v>
                </c:pt>
                <c:pt idx="1447">
                  <c:v>400</c:v>
                </c:pt>
                <c:pt idx="1448">
                  <c:v>400</c:v>
                </c:pt>
                <c:pt idx="1449">
                  <c:v>400</c:v>
                </c:pt>
                <c:pt idx="1450">
                  <c:v>400</c:v>
                </c:pt>
                <c:pt idx="1451">
                  <c:v>400</c:v>
                </c:pt>
                <c:pt idx="1452">
                  <c:v>400</c:v>
                </c:pt>
                <c:pt idx="1453">
                  <c:v>400</c:v>
                </c:pt>
                <c:pt idx="1454">
                  <c:v>400</c:v>
                </c:pt>
                <c:pt idx="1455">
                  <c:v>400</c:v>
                </c:pt>
                <c:pt idx="1456">
                  <c:v>400</c:v>
                </c:pt>
                <c:pt idx="1457">
                  <c:v>400</c:v>
                </c:pt>
                <c:pt idx="1458">
                  <c:v>400</c:v>
                </c:pt>
                <c:pt idx="1459">
                  <c:v>400</c:v>
                </c:pt>
                <c:pt idx="1460">
                  <c:v>400</c:v>
                </c:pt>
                <c:pt idx="1461">
                  <c:v>400</c:v>
                </c:pt>
                <c:pt idx="1462">
                  <c:v>400</c:v>
                </c:pt>
                <c:pt idx="1463">
                  <c:v>400</c:v>
                </c:pt>
                <c:pt idx="1464">
                  <c:v>400</c:v>
                </c:pt>
                <c:pt idx="1465">
                  <c:v>400</c:v>
                </c:pt>
                <c:pt idx="1466">
                  <c:v>400</c:v>
                </c:pt>
                <c:pt idx="1467">
                  <c:v>400</c:v>
                </c:pt>
                <c:pt idx="1468">
                  <c:v>400</c:v>
                </c:pt>
                <c:pt idx="1469">
                  <c:v>400</c:v>
                </c:pt>
                <c:pt idx="1470">
                  <c:v>400</c:v>
                </c:pt>
                <c:pt idx="1471">
                  <c:v>400</c:v>
                </c:pt>
                <c:pt idx="1472">
                  <c:v>400</c:v>
                </c:pt>
                <c:pt idx="1473">
                  <c:v>400</c:v>
                </c:pt>
                <c:pt idx="1474">
                  <c:v>400</c:v>
                </c:pt>
                <c:pt idx="1475">
                  <c:v>400</c:v>
                </c:pt>
                <c:pt idx="1476">
                  <c:v>400</c:v>
                </c:pt>
                <c:pt idx="1477">
                  <c:v>400</c:v>
                </c:pt>
                <c:pt idx="1478">
                  <c:v>400</c:v>
                </c:pt>
                <c:pt idx="1479">
                  <c:v>400</c:v>
                </c:pt>
                <c:pt idx="1480">
                  <c:v>400</c:v>
                </c:pt>
                <c:pt idx="1481">
                  <c:v>400</c:v>
                </c:pt>
                <c:pt idx="1482">
                  <c:v>400</c:v>
                </c:pt>
                <c:pt idx="1483">
                  <c:v>400</c:v>
                </c:pt>
                <c:pt idx="1484">
                  <c:v>400</c:v>
                </c:pt>
                <c:pt idx="1485">
                  <c:v>400</c:v>
                </c:pt>
                <c:pt idx="1486">
                  <c:v>400</c:v>
                </c:pt>
                <c:pt idx="1487">
                  <c:v>400</c:v>
                </c:pt>
                <c:pt idx="1488">
                  <c:v>400</c:v>
                </c:pt>
                <c:pt idx="1489">
                  <c:v>400</c:v>
                </c:pt>
                <c:pt idx="1490">
                  <c:v>400</c:v>
                </c:pt>
                <c:pt idx="1491">
                  <c:v>400</c:v>
                </c:pt>
                <c:pt idx="1492">
                  <c:v>400</c:v>
                </c:pt>
                <c:pt idx="1493">
                  <c:v>400</c:v>
                </c:pt>
                <c:pt idx="1494">
                  <c:v>400</c:v>
                </c:pt>
                <c:pt idx="1495">
                  <c:v>400</c:v>
                </c:pt>
                <c:pt idx="1496">
                  <c:v>400</c:v>
                </c:pt>
                <c:pt idx="1497">
                  <c:v>400</c:v>
                </c:pt>
                <c:pt idx="1498">
                  <c:v>400</c:v>
                </c:pt>
                <c:pt idx="1499">
                  <c:v>400</c:v>
                </c:pt>
                <c:pt idx="1500">
                  <c:v>400</c:v>
                </c:pt>
                <c:pt idx="1501">
                  <c:v>400</c:v>
                </c:pt>
                <c:pt idx="1502">
                  <c:v>400</c:v>
                </c:pt>
                <c:pt idx="1503">
                  <c:v>400</c:v>
                </c:pt>
                <c:pt idx="1504">
                  <c:v>400</c:v>
                </c:pt>
                <c:pt idx="1505">
                  <c:v>400</c:v>
                </c:pt>
                <c:pt idx="1506">
                  <c:v>400</c:v>
                </c:pt>
                <c:pt idx="1507">
                  <c:v>400</c:v>
                </c:pt>
                <c:pt idx="1508">
                  <c:v>400</c:v>
                </c:pt>
                <c:pt idx="1509">
                  <c:v>400</c:v>
                </c:pt>
                <c:pt idx="1510">
                  <c:v>400</c:v>
                </c:pt>
                <c:pt idx="1511">
                  <c:v>400</c:v>
                </c:pt>
                <c:pt idx="1512">
                  <c:v>400</c:v>
                </c:pt>
                <c:pt idx="1513">
                  <c:v>400</c:v>
                </c:pt>
                <c:pt idx="1514">
                  <c:v>400</c:v>
                </c:pt>
                <c:pt idx="1515">
                  <c:v>400</c:v>
                </c:pt>
                <c:pt idx="1516">
                  <c:v>400</c:v>
                </c:pt>
                <c:pt idx="1517">
                  <c:v>400</c:v>
                </c:pt>
                <c:pt idx="1518">
                  <c:v>400</c:v>
                </c:pt>
                <c:pt idx="1519">
                  <c:v>400</c:v>
                </c:pt>
                <c:pt idx="1520">
                  <c:v>400</c:v>
                </c:pt>
                <c:pt idx="1521">
                  <c:v>400</c:v>
                </c:pt>
                <c:pt idx="1522">
                  <c:v>400</c:v>
                </c:pt>
                <c:pt idx="1523">
                  <c:v>400</c:v>
                </c:pt>
                <c:pt idx="1524">
                  <c:v>400</c:v>
                </c:pt>
                <c:pt idx="1525">
                  <c:v>400</c:v>
                </c:pt>
                <c:pt idx="1526">
                  <c:v>400</c:v>
                </c:pt>
                <c:pt idx="1527">
                  <c:v>400</c:v>
                </c:pt>
                <c:pt idx="1528">
                  <c:v>400</c:v>
                </c:pt>
                <c:pt idx="1529">
                  <c:v>400</c:v>
                </c:pt>
                <c:pt idx="1530">
                  <c:v>400</c:v>
                </c:pt>
                <c:pt idx="1531">
                  <c:v>400</c:v>
                </c:pt>
                <c:pt idx="1532">
                  <c:v>400</c:v>
                </c:pt>
                <c:pt idx="1533">
                  <c:v>400</c:v>
                </c:pt>
                <c:pt idx="1534">
                  <c:v>400</c:v>
                </c:pt>
                <c:pt idx="1535">
                  <c:v>400</c:v>
                </c:pt>
                <c:pt idx="1536">
                  <c:v>400</c:v>
                </c:pt>
                <c:pt idx="1537">
                  <c:v>400</c:v>
                </c:pt>
                <c:pt idx="1538">
                  <c:v>400</c:v>
                </c:pt>
                <c:pt idx="1539">
                  <c:v>400</c:v>
                </c:pt>
                <c:pt idx="1540">
                  <c:v>400</c:v>
                </c:pt>
                <c:pt idx="1541">
                  <c:v>400</c:v>
                </c:pt>
                <c:pt idx="1542">
                  <c:v>400</c:v>
                </c:pt>
                <c:pt idx="1543">
                  <c:v>400</c:v>
                </c:pt>
                <c:pt idx="1544">
                  <c:v>400</c:v>
                </c:pt>
                <c:pt idx="1545">
                  <c:v>400</c:v>
                </c:pt>
                <c:pt idx="1546">
                  <c:v>400</c:v>
                </c:pt>
                <c:pt idx="1547">
                  <c:v>400</c:v>
                </c:pt>
                <c:pt idx="1548">
                  <c:v>400</c:v>
                </c:pt>
                <c:pt idx="1549">
                  <c:v>400</c:v>
                </c:pt>
                <c:pt idx="1550">
                  <c:v>400</c:v>
                </c:pt>
                <c:pt idx="1551">
                  <c:v>400</c:v>
                </c:pt>
                <c:pt idx="1552">
                  <c:v>400</c:v>
                </c:pt>
                <c:pt idx="1553">
                  <c:v>400</c:v>
                </c:pt>
                <c:pt idx="1554">
                  <c:v>400</c:v>
                </c:pt>
                <c:pt idx="1555">
                  <c:v>400</c:v>
                </c:pt>
                <c:pt idx="1556">
                  <c:v>400</c:v>
                </c:pt>
                <c:pt idx="1557">
                  <c:v>400</c:v>
                </c:pt>
                <c:pt idx="1558">
                  <c:v>400</c:v>
                </c:pt>
                <c:pt idx="1559">
                  <c:v>400</c:v>
                </c:pt>
                <c:pt idx="1560">
                  <c:v>400</c:v>
                </c:pt>
                <c:pt idx="1561">
                  <c:v>400</c:v>
                </c:pt>
                <c:pt idx="1562">
                  <c:v>400</c:v>
                </c:pt>
                <c:pt idx="1563">
                  <c:v>400</c:v>
                </c:pt>
                <c:pt idx="1564">
                  <c:v>400</c:v>
                </c:pt>
                <c:pt idx="1565">
                  <c:v>400</c:v>
                </c:pt>
                <c:pt idx="1566">
                  <c:v>400</c:v>
                </c:pt>
                <c:pt idx="1567">
                  <c:v>400</c:v>
                </c:pt>
                <c:pt idx="1568">
                  <c:v>400</c:v>
                </c:pt>
                <c:pt idx="1569">
                  <c:v>400</c:v>
                </c:pt>
                <c:pt idx="1570">
                  <c:v>400</c:v>
                </c:pt>
                <c:pt idx="1571">
                  <c:v>400</c:v>
                </c:pt>
                <c:pt idx="1572">
                  <c:v>400</c:v>
                </c:pt>
                <c:pt idx="1573">
                  <c:v>400</c:v>
                </c:pt>
                <c:pt idx="1574">
                  <c:v>400</c:v>
                </c:pt>
                <c:pt idx="1575">
                  <c:v>400</c:v>
                </c:pt>
                <c:pt idx="1576">
                  <c:v>400</c:v>
                </c:pt>
                <c:pt idx="1577">
                  <c:v>400</c:v>
                </c:pt>
                <c:pt idx="1578">
                  <c:v>400</c:v>
                </c:pt>
                <c:pt idx="1579">
                  <c:v>400</c:v>
                </c:pt>
                <c:pt idx="1580">
                  <c:v>400</c:v>
                </c:pt>
                <c:pt idx="1581">
                  <c:v>400</c:v>
                </c:pt>
                <c:pt idx="1582">
                  <c:v>400</c:v>
                </c:pt>
                <c:pt idx="1583">
                  <c:v>400</c:v>
                </c:pt>
                <c:pt idx="1584">
                  <c:v>400</c:v>
                </c:pt>
                <c:pt idx="1585">
                  <c:v>400</c:v>
                </c:pt>
                <c:pt idx="1586">
                  <c:v>400</c:v>
                </c:pt>
                <c:pt idx="1587">
                  <c:v>400</c:v>
                </c:pt>
                <c:pt idx="1588">
                  <c:v>400</c:v>
                </c:pt>
                <c:pt idx="1589">
                  <c:v>400</c:v>
                </c:pt>
                <c:pt idx="1590">
                  <c:v>400</c:v>
                </c:pt>
                <c:pt idx="1591">
                  <c:v>400</c:v>
                </c:pt>
                <c:pt idx="1592">
                  <c:v>400</c:v>
                </c:pt>
                <c:pt idx="1593">
                  <c:v>400</c:v>
                </c:pt>
                <c:pt idx="1594">
                  <c:v>400</c:v>
                </c:pt>
                <c:pt idx="1595">
                  <c:v>400</c:v>
                </c:pt>
                <c:pt idx="1596">
                  <c:v>400</c:v>
                </c:pt>
                <c:pt idx="1597">
                  <c:v>400</c:v>
                </c:pt>
                <c:pt idx="1598">
                  <c:v>400</c:v>
                </c:pt>
                <c:pt idx="1599">
                  <c:v>400</c:v>
                </c:pt>
                <c:pt idx="1600">
                  <c:v>400</c:v>
                </c:pt>
                <c:pt idx="1601">
                  <c:v>400</c:v>
                </c:pt>
                <c:pt idx="1602">
                  <c:v>400</c:v>
                </c:pt>
                <c:pt idx="1603">
                  <c:v>400</c:v>
                </c:pt>
                <c:pt idx="1604">
                  <c:v>400</c:v>
                </c:pt>
                <c:pt idx="1605">
                  <c:v>400</c:v>
                </c:pt>
                <c:pt idx="1606">
                  <c:v>400</c:v>
                </c:pt>
                <c:pt idx="1607">
                  <c:v>400</c:v>
                </c:pt>
                <c:pt idx="1608">
                  <c:v>400</c:v>
                </c:pt>
                <c:pt idx="1609">
                  <c:v>400</c:v>
                </c:pt>
                <c:pt idx="1610">
                  <c:v>400</c:v>
                </c:pt>
                <c:pt idx="1611">
                  <c:v>400</c:v>
                </c:pt>
                <c:pt idx="1612">
                  <c:v>400</c:v>
                </c:pt>
                <c:pt idx="1613">
                  <c:v>400</c:v>
                </c:pt>
                <c:pt idx="1614">
                  <c:v>400</c:v>
                </c:pt>
                <c:pt idx="1615">
                  <c:v>400</c:v>
                </c:pt>
                <c:pt idx="1616">
                  <c:v>400</c:v>
                </c:pt>
                <c:pt idx="1617">
                  <c:v>400</c:v>
                </c:pt>
                <c:pt idx="1618">
                  <c:v>400</c:v>
                </c:pt>
                <c:pt idx="1619">
                  <c:v>400</c:v>
                </c:pt>
                <c:pt idx="1620">
                  <c:v>400</c:v>
                </c:pt>
                <c:pt idx="1621">
                  <c:v>400</c:v>
                </c:pt>
                <c:pt idx="1622">
                  <c:v>400</c:v>
                </c:pt>
                <c:pt idx="1623">
                  <c:v>400</c:v>
                </c:pt>
                <c:pt idx="1624">
                  <c:v>400</c:v>
                </c:pt>
                <c:pt idx="1625">
                  <c:v>400</c:v>
                </c:pt>
                <c:pt idx="1626">
                  <c:v>400</c:v>
                </c:pt>
                <c:pt idx="1627">
                  <c:v>400</c:v>
                </c:pt>
                <c:pt idx="1628">
                  <c:v>400</c:v>
                </c:pt>
                <c:pt idx="1629">
                  <c:v>400</c:v>
                </c:pt>
                <c:pt idx="1630">
                  <c:v>400</c:v>
                </c:pt>
                <c:pt idx="1631">
                  <c:v>400</c:v>
                </c:pt>
                <c:pt idx="1632">
                  <c:v>400</c:v>
                </c:pt>
                <c:pt idx="1633">
                  <c:v>400</c:v>
                </c:pt>
                <c:pt idx="1634">
                  <c:v>400</c:v>
                </c:pt>
                <c:pt idx="1635">
                  <c:v>400</c:v>
                </c:pt>
                <c:pt idx="1636">
                  <c:v>400</c:v>
                </c:pt>
                <c:pt idx="1637">
                  <c:v>400</c:v>
                </c:pt>
                <c:pt idx="1638">
                  <c:v>400</c:v>
                </c:pt>
                <c:pt idx="1639">
                  <c:v>400</c:v>
                </c:pt>
                <c:pt idx="1640">
                  <c:v>400</c:v>
                </c:pt>
                <c:pt idx="1641">
                  <c:v>400</c:v>
                </c:pt>
                <c:pt idx="1642">
                  <c:v>400</c:v>
                </c:pt>
                <c:pt idx="1643">
                  <c:v>400</c:v>
                </c:pt>
                <c:pt idx="1644">
                  <c:v>400</c:v>
                </c:pt>
                <c:pt idx="1645">
                  <c:v>400</c:v>
                </c:pt>
                <c:pt idx="1646">
                  <c:v>400</c:v>
                </c:pt>
                <c:pt idx="1647">
                  <c:v>400</c:v>
                </c:pt>
                <c:pt idx="1648">
                  <c:v>400</c:v>
                </c:pt>
                <c:pt idx="1649">
                  <c:v>400</c:v>
                </c:pt>
                <c:pt idx="1650">
                  <c:v>400</c:v>
                </c:pt>
                <c:pt idx="1651">
                  <c:v>400</c:v>
                </c:pt>
                <c:pt idx="1652">
                  <c:v>400</c:v>
                </c:pt>
                <c:pt idx="1653">
                  <c:v>400</c:v>
                </c:pt>
                <c:pt idx="1654">
                  <c:v>400</c:v>
                </c:pt>
                <c:pt idx="1655">
                  <c:v>400</c:v>
                </c:pt>
                <c:pt idx="1656">
                  <c:v>400</c:v>
                </c:pt>
                <c:pt idx="1657">
                  <c:v>400</c:v>
                </c:pt>
                <c:pt idx="1658">
                  <c:v>400</c:v>
                </c:pt>
                <c:pt idx="1659">
                  <c:v>400</c:v>
                </c:pt>
                <c:pt idx="1660">
                  <c:v>400</c:v>
                </c:pt>
                <c:pt idx="1661">
                  <c:v>400</c:v>
                </c:pt>
                <c:pt idx="1662">
                  <c:v>400</c:v>
                </c:pt>
                <c:pt idx="1663">
                  <c:v>400</c:v>
                </c:pt>
                <c:pt idx="1664">
                  <c:v>400</c:v>
                </c:pt>
                <c:pt idx="1665">
                  <c:v>400</c:v>
                </c:pt>
                <c:pt idx="1666">
                  <c:v>400</c:v>
                </c:pt>
                <c:pt idx="1667">
                  <c:v>400</c:v>
                </c:pt>
                <c:pt idx="1668">
                  <c:v>400</c:v>
                </c:pt>
                <c:pt idx="1669">
                  <c:v>400</c:v>
                </c:pt>
                <c:pt idx="1670">
                  <c:v>400</c:v>
                </c:pt>
                <c:pt idx="1671">
                  <c:v>400</c:v>
                </c:pt>
                <c:pt idx="1672">
                  <c:v>400</c:v>
                </c:pt>
                <c:pt idx="1673">
                  <c:v>400</c:v>
                </c:pt>
                <c:pt idx="1674">
                  <c:v>400</c:v>
                </c:pt>
                <c:pt idx="1675">
                  <c:v>400</c:v>
                </c:pt>
                <c:pt idx="1676">
                  <c:v>400</c:v>
                </c:pt>
                <c:pt idx="1677">
                  <c:v>400</c:v>
                </c:pt>
                <c:pt idx="1678">
                  <c:v>400</c:v>
                </c:pt>
                <c:pt idx="1679">
                  <c:v>400</c:v>
                </c:pt>
                <c:pt idx="1680">
                  <c:v>400</c:v>
                </c:pt>
                <c:pt idx="1681">
                  <c:v>400</c:v>
                </c:pt>
                <c:pt idx="1682">
                  <c:v>400</c:v>
                </c:pt>
                <c:pt idx="1683">
                  <c:v>400</c:v>
                </c:pt>
                <c:pt idx="1684">
                  <c:v>400</c:v>
                </c:pt>
                <c:pt idx="1685">
                  <c:v>400</c:v>
                </c:pt>
                <c:pt idx="1686">
                  <c:v>400</c:v>
                </c:pt>
                <c:pt idx="1687">
                  <c:v>400</c:v>
                </c:pt>
                <c:pt idx="1688">
                  <c:v>400</c:v>
                </c:pt>
                <c:pt idx="1689">
                  <c:v>400</c:v>
                </c:pt>
                <c:pt idx="1690">
                  <c:v>400</c:v>
                </c:pt>
                <c:pt idx="1691">
                  <c:v>400</c:v>
                </c:pt>
                <c:pt idx="1692">
                  <c:v>400</c:v>
                </c:pt>
                <c:pt idx="1693">
                  <c:v>400</c:v>
                </c:pt>
                <c:pt idx="1694">
                  <c:v>400</c:v>
                </c:pt>
                <c:pt idx="1695">
                  <c:v>400</c:v>
                </c:pt>
                <c:pt idx="1696">
                  <c:v>400</c:v>
                </c:pt>
                <c:pt idx="1697">
                  <c:v>400</c:v>
                </c:pt>
                <c:pt idx="1698">
                  <c:v>400</c:v>
                </c:pt>
                <c:pt idx="1699">
                  <c:v>400</c:v>
                </c:pt>
                <c:pt idx="1700">
                  <c:v>400</c:v>
                </c:pt>
                <c:pt idx="1701">
                  <c:v>400</c:v>
                </c:pt>
                <c:pt idx="1702">
                  <c:v>400</c:v>
                </c:pt>
                <c:pt idx="1703">
                  <c:v>400</c:v>
                </c:pt>
                <c:pt idx="1704">
                  <c:v>400</c:v>
                </c:pt>
                <c:pt idx="1705">
                  <c:v>400</c:v>
                </c:pt>
                <c:pt idx="1706">
                  <c:v>400</c:v>
                </c:pt>
                <c:pt idx="1707">
                  <c:v>400</c:v>
                </c:pt>
                <c:pt idx="1708">
                  <c:v>400</c:v>
                </c:pt>
                <c:pt idx="1709">
                  <c:v>400</c:v>
                </c:pt>
                <c:pt idx="1710">
                  <c:v>400</c:v>
                </c:pt>
                <c:pt idx="1711">
                  <c:v>400</c:v>
                </c:pt>
                <c:pt idx="1712">
                  <c:v>400</c:v>
                </c:pt>
                <c:pt idx="1713">
                  <c:v>400</c:v>
                </c:pt>
                <c:pt idx="1714">
                  <c:v>400</c:v>
                </c:pt>
                <c:pt idx="1715">
                  <c:v>400</c:v>
                </c:pt>
                <c:pt idx="1716">
                  <c:v>400</c:v>
                </c:pt>
                <c:pt idx="1717">
                  <c:v>400</c:v>
                </c:pt>
                <c:pt idx="1718">
                  <c:v>400</c:v>
                </c:pt>
                <c:pt idx="1719">
                  <c:v>400</c:v>
                </c:pt>
                <c:pt idx="1720">
                  <c:v>400</c:v>
                </c:pt>
                <c:pt idx="1721">
                  <c:v>400</c:v>
                </c:pt>
                <c:pt idx="1722">
                  <c:v>400</c:v>
                </c:pt>
                <c:pt idx="1723">
                  <c:v>400</c:v>
                </c:pt>
                <c:pt idx="1724">
                  <c:v>400</c:v>
                </c:pt>
                <c:pt idx="1725">
                  <c:v>400</c:v>
                </c:pt>
                <c:pt idx="1726">
                  <c:v>400</c:v>
                </c:pt>
                <c:pt idx="1727">
                  <c:v>400</c:v>
                </c:pt>
                <c:pt idx="1728">
                  <c:v>272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powercap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Sheet1!$C$2:$C$1744</c:f>
              <c:numCache>
                <c:formatCode>General</c:formatCode>
                <c:ptCount val="1743"/>
                <c:pt idx="0">
                  <c:v>2600</c:v>
                </c:pt>
                <c:pt idx="1">
                  <c:v>2600</c:v>
                </c:pt>
                <c:pt idx="2">
                  <c:v>2600</c:v>
                </c:pt>
                <c:pt idx="3">
                  <c:v>2600</c:v>
                </c:pt>
                <c:pt idx="4">
                  <c:v>2600</c:v>
                </c:pt>
                <c:pt idx="5">
                  <c:v>2600</c:v>
                </c:pt>
                <c:pt idx="6">
                  <c:v>2600</c:v>
                </c:pt>
                <c:pt idx="7">
                  <c:v>2600</c:v>
                </c:pt>
                <c:pt idx="8">
                  <c:v>2600</c:v>
                </c:pt>
                <c:pt idx="9">
                  <c:v>2600</c:v>
                </c:pt>
                <c:pt idx="10">
                  <c:v>2600</c:v>
                </c:pt>
                <c:pt idx="11">
                  <c:v>2600</c:v>
                </c:pt>
                <c:pt idx="12">
                  <c:v>2600</c:v>
                </c:pt>
                <c:pt idx="13">
                  <c:v>2600</c:v>
                </c:pt>
                <c:pt idx="14">
                  <c:v>2600</c:v>
                </c:pt>
                <c:pt idx="15">
                  <c:v>2600</c:v>
                </c:pt>
                <c:pt idx="16">
                  <c:v>2600</c:v>
                </c:pt>
                <c:pt idx="17">
                  <c:v>2600</c:v>
                </c:pt>
                <c:pt idx="18">
                  <c:v>2600</c:v>
                </c:pt>
                <c:pt idx="19">
                  <c:v>2600</c:v>
                </c:pt>
                <c:pt idx="20">
                  <c:v>2600</c:v>
                </c:pt>
                <c:pt idx="21">
                  <c:v>2600</c:v>
                </c:pt>
                <c:pt idx="22">
                  <c:v>2600</c:v>
                </c:pt>
                <c:pt idx="23">
                  <c:v>2600</c:v>
                </c:pt>
                <c:pt idx="24">
                  <c:v>2600</c:v>
                </c:pt>
                <c:pt idx="25">
                  <c:v>2600</c:v>
                </c:pt>
                <c:pt idx="26">
                  <c:v>2600</c:v>
                </c:pt>
                <c:pt idx="27">
                  <c:v>2600</c:v>
                </c:pt>
                <c:pt idx="28">
                  <c:v>2600</c:v>
                </c:pt>
                <c:pt idx="29">
                  <c:v>2600</c:v>
                </c:pt>
                <c:pt idx="30">
                  <c:v>2600</c:v>
                </c:pt>
                <c:pt idx="31">
                  <c:v>2600</c:v>
                </c:pt>
                <c:pt idx="32">
                  <c:v>2600</c:v>
                </c:pt>
                <c:pt idx="33">
                  <c:v>2600</c:v>
                </c:pt>
                <c:pt idx="34">
                  <c:v>2600</c:v>
                </c:pt>
                <c:pt idx="35">
                  <c:v>2600</c:v>
                </c:pt>
                <c:pt idx="36">
                  <c:v>2600</c:v>
                </c:pt>
                <c:pt idx="37">
                  <c:v>2600</c:v>
                </c:pt>
                <c:pt idx="38">
                  <c:v>2600</c:v>
                </c:pt>
                <c:pt idx="39">
                  <c:v>2600</c:v>
                </c:pt>
                <c:pt idx="40">
                  <c:v>2600</c:v>
                </c:pt>
                <c:pt idx="41">
                  <c:v>2600</c:v>
                </c:pt>
                <c:pt idx="42">
                  <c:v>2600</c:v>
                </c:pt>
                <c:pt idx="43">
                  <c:v>2600</c:v>
                </c:pt>
                <c:pt idx="44">
                  <c:v>2600</c:v>
                </c:pt>
                <c:pt idx="45">
                  <c:v>2600</c:v>
                </c:pt>
                <c:pt idx="46">
                  <c:v>2600</c:v>
                </c:pt>
                <c:pt idx="47">
                  <c:v>2600</c:v>
                </c:pt>
                <c:pt idx="48">
                  <c:v>2600</c:v>
                </c:pt>
                <c:pt idx="49">
                  <c:v>2600</c:v>
                </c:pt>
                <c:pt idx="50">
                  <c:v>2600</c:v>
                </c:pt>
                <c:pt idx="51">
                  <c:v>2600</c:v>
                </c:pt>
                <c:pt idx="52">
                  <c:v>2600</c:v>
                </c:pt>
                <c:pt idx="53">
                  <c:v>2600</c:v>
                </c:pt>
                <c:pt idx="54">
                  <c:v>2600</c:v>
                </c:pt>
                <c:pt idx="55">
                  <c:v>2600</c:v>
                </c:pt>
                <c:pt idx="56">
                  <c:v>2600</c:v>
                </c:pt>
                <c:pt idx="57">
                  <c:v>2600</c:v>
                </c:pt>
                <c:pt idx="58">
                  <c:v>2600</c:v>
                </c:pt>
                <c:pt idx="59">
                  <c:v>2600</c:v>
                </c:pt>
                <c:pt idx="60">
                  <c:v>2600</c:v>
                </c:pt>
                <c:pt idx="61">
                  <c:v>2600</c:v>
                </c:pt>
                <c:pt idx="62">
                  <c:v>2600</c:v>
                </c:pt>
                <c:pt idx="63">
                  <c:v>2600</c:v>
                </c:pt>
                <c:pt idx="64">
                  <c:v>2600</c:v>
                </c:pt>
                <c:pt idx="65">
                  <c:v>2600</c:v>
                </c:pt>
                <c:pt idx="66">
                  <c:v>2600</c:v>
                </c:pt>
                <c:pt idx="67">
                  <c:v>2600</c:v>
                </c:pt>
                <c:pt idx="68">
                  <c:v>2600</c:v>
                </c:pt>
                <c:pt idx="69">
                  <c:v>2600</c:v>
                </c:pt>
                <c:pt idx="70">
                  <c:v>2600</c:v>
                </c:pt>
                <c:pt idx="71">
                  <c:v>2600</c:v>
                </c:pt>
                <c:pt idx="72">
                  <c:v>2600</c:v>
                </c:pt>
                <c:pt idx="73">
                  <c:v>2600</c:v>
                </c:pt>
                <c:pt idx="74">
                  <c:v>2600</c:v>
                </c:pt>
                <c:pt idx="75">
                  <c:v>2600</c:v>
                </c:pt>
                <c:pt idx="76">
                  <c:v>2600</c:v>
                </c:pt>
                <c:pt idx="77">
                  <c:v>2600</c:v>
                </c:pt>
                <c:pt idx="78">
                  <c:v>2600</c:v>
                </c:pt>
                <c:pt idx="79">
                  <c:v>2600</c:v>
                </c:pt>
                <c:pt idx="80">
                  <c:v>2600</c:v>
                </c:pt>
                <c:pt idx="81">
                  <c:v>2600</c:v>
                </c:pt>
                <c:pt idx="82">
                  <c:v>2600</c:v>
                </c:pt>
                <c:pt idx="83">
                  <c:v>2600</c:v>
                </c:pt>
                <c:pt idx="84">
                  <c:v>2600</c:v>
                </c:pt>
                <c:pt idx="85">
                  <c:v>2600</c:v>
                </c:pt>
                <c:pt idx="86">
                  <c:v>2600</c:v>
                </c:pt>
                <c:pt idx="87">
                  <c:v>2600</c:v>
                </c:pt>
                <c:pt idx="88">
                  <c:v>2600</c:v>
                </c:pt>
                <c:pt idx="89">
                  <c:v>2600</c:v>
                </c:pt>
                <c:pt idx="90">
                  <c:v>2600</c:v>
                </c:pt>
                <c:pt idx="91">
                  <c:v>2600</c:v>
                </c:pt>
                <c:pt idx="92">
                  <c:v>2600</c:v>
                </c:pt>
                <c:pt idx="93">
                  <c:v>2600</c:v>
                </c:pt>
                <c:pt idx="94">
                  <c:v>2600</c:v>
                </c:pt>
                <c:pt idx="95">
                  <c:v>2600</c:v>
                </c:pt>
                <c:pt idx="96">
                  <c:v>2600</c:v>
                </c:pt>
                <c:pt idx="97">
                  <c:v>2600</c:v>
                </c:pt>
                <c:pt idx="98">
                  <c:v>2600</c:v>
                </c:pt>
                <c:pt idx="99">
                  <c:v>2600</c:v>
                </c:pt>
                <c:pt idx="100">
                  <c:v>2600</c:v>
                </c:pt>
                <c:pt idx="101">
                  <c:v>2600</c:v>
                </c:pt>
                <c:pt idx="102">
                  <c:v>2600</c:v>
                </c:pt>
                <c:pt idx="103">
                  <c:v>2600</c:v>
                </c:pt>
                <c:pt idx="104">
                  <c:v>2600</c:v>
                </c:pt>
                <c:pt idx="105">
                  <c:v>2600</c:v>
                </c:pt>
                <c:pt idx="106">
                  <c:v>2600</c:v>
                </c:pt>
                <c:pt idx="107">
                  <c:v>2600</c:v>
                </c:pt>
                <c:pt idx="108">
                  <c:v>2600</c:v>
                </c:pt>
                <c:pt idx="109">
                  <c:v>2600</c:v>
                </c:pt>
                <c:pt idx="110">
                  <c:v>2600</c:v>
                </c:pt>
                <c:pt idx="111">
                  <c:v>2600</c:v>
                </c:pt>
                <c:pt idx="112">
                  <c:v>2600</c:v>
                </c:pt>
                <c:pt idx="113">
                  <c:v>2600</c:v>
                </c:pt>
                <c:pt idx="114">
                  <c:v>2600</c:v>
                </c:pt>
                <c:pt idx="115">
                  <c:v>2600</c:v>
                </c:pt>
                <c:pt idx="116">
                  <c:v>2600</c:v>
                </c:pt>
                <c:pt idx="117">
                  <c:v>2600</c:v>
                </c:pt>
                <c:pt idx="118">
                  <c:v>2600</c:v>
                </c:pt>
                <c:pt idx="119">
                  <c:v>2600</c:v>
                </c:pt>
                <c:pt idx="120">
                  <c:v>2600</c:v>
                </c:pt>
                <c:pt idx="121">
                  <c:v>2600</c:v>
                </c:pt>
                <c:pt idx="122">
                  <c:v>2600</c:v>
                </c:pt>
                <c:pt idx="123">
                  <c:v>2600</c:v>
                </c:pt>
                <c:pt idx="124">
                  <c:v>2600</c:v>
                </c:pt>
                <c:pt idx="125">
                  <c:v>2600</c:v>
                </c:pt>
                <c:pt idx="126">
                  <c:v>2600</c:v>
                </c:pt>
                <c:pt idx="127">
                  <c:v>2600</c:v>
                </c:pt>
                <c:pt idx="128">
                  <c:v>2600</c:v>
                </c:pt>
                <c:pt idx="129">
                  <c:v>2600</c:v>
                </c:pt>
                <c:pt idx="130">
                  <c:v>2600</c:v>
                </c:pt>
                <c:pt idx="131">
                  <c:v>2600</c:v>
                </c:pt>
                <c:pt idx="132">
                  <c:v>2600</c:v>
                </c:pt>
                <c:pt idx="133">
                  <c:v>2600</c:v>
                </c:pt>
                <c:pt idx="134">
                  <c:v>2600</c:v>
                </c:pt>
                <c:pt idx="135">
                  <c:v>2600</c:v>
                </c:pt>
                <c:pt idx="136">
                  <c:v>2600</c:v>
                </c:pt>
                <c:pt idx="137">
                  <c:v>2600</c:v>
                </c:pt>
                <c:pt idx="138">
                  <c:v>2600</c:v>
                </c:pt>
                <c:pt idx="139">
                  <c:v>2600</c:v>
                </c:pt>
                <c:pt idx="140">
                  <c:v>2600</c:v>
                </c:pt>
                <c:pt idx="141">
                  <c:v>2600</c:v>
                </c:pt>
                <c:pt idx="142">
                  <c:v>2600</c:v>
                </c:pt>
                <c:pt idx="143">
                  <c:v>2600</c:v>
                </c:pt>
                <c:pt idx="144">
                  <c:v>2600</c:v>
                </c:pt>
                <c:pt idx="145">
                  <c:v>2600</c:v>
                </c:pt>
                <c:pt idx="146">
                  <c:v>2600</c:v>
                </c:pt>
                <c:pt idx="147">
                  <c:v>2600</c:v>
                </c:pt>
                <c:pt idx="148">
                  <c:v>2600</c:v>
                </c:pt>
                <c:pt idx="149">
                  <c:v>2600</c:v>
                </c:pt>
                <c:pt idx="150">
                  <c:v>2600</c:v>
                </c:pt>
                <c:pt idx="151">
                  <c:v>2600</c:v>
                </c:pt>
                <c:pt idx="152">
                  <c:v>2600</c:v>
                </c:pt>
                <c:pt idx="153">
                  <c:v>2600</c:v>
                </c:pt>
                <c:pt idx="154">
                  <c:v>2600</c:v>
                </c:pt>
                <c:pt idx="155">
                  <c:v>2600</c:v>
                </c:pt>
                <c:pt idx="156">
                  <c:v>2600</c:v>
                </c:pt>
                <c:pt idx="157">
                  <c:v>2600</c:v>
                </c:pt>
                <c:pt idx="158">
                  <c:v>2600</c:v>
                </c:pt>
                <c:pt idx="159">
                  <c:v>2600</c:v>
                </c:pt>
                <c:pt idx="160">
                  <c:v>2600</c:v>
                </c:pt>
                <c:pt idx="161">
                  <c:v>2600</c:v>
                </c:pt>
                <c:pt idx="162">
                  <c:v>2600</c:v>
                </c:pt>
                <c:pt idx="163">
                  <c:v>2600</c:v>
                </c:pt>
                <c:pt idx="164">
                  <c:v>2600</c:v>
                </c:pt>
                <c:pt idx="165">
                  <c:v>2600</c:v>
                </c:pt>
                <c:pt idx="166">
                  <c:v>2600</c:v>
                </c:pt>
                <c:pt idx="167">
                  <c:v>2600</c:v>
                </c:pt>
                <c:pt idx="168">
                  <c:v>2600</c:v>
                </c:pt>
                <c:pt idx="169">
                  <c:v>2600</c:v>
                </c:pt>
                <c:pt idx="170">
                  <c:v>2600</c:v>
                </c:pt>
                <c:pt idx="171">
                  <c:v>2600</c:v>
                </c:pt>
                <c:pt idx="172">
                  <c:v>2600</c:v>
                </c:pt>
                <c:pt idx="173">
                  <c:v>2600</c:v>
                </c:pt>
                <c:pt idx="174">
                  <c:v>2600</c:v>
                </c:pt>
                <c:pt idx="175">
                  <c:v>2600</c:v>
                </c:pt>
                <c:pt idx="176">
                  <c:v>2600</c:v>
                </c:pt>
                <c:pt idx="177">
                  <c:v>2600</c:v>
                </c:pt>
                <c:pt idx="178">
                  <c:v>2600</c:v>
                </c:pt>
                <c:pt idx="179">
                  <c:v>2600</c:v>
                </c:pt>
                <c:pt idx="180">
                  <c:v>2600</c:v>
                </c:pt>
                <c:pt idx="181">
                  <c:v>2600</c:v>
                </c:pt>
                <c:pt idx="182">
                  <c:v>2600</c:v>
                </c:pt>
                <c:pt idx="183">
                  <c:v>2600</c:v>
                </c:pt>
                <c:pt idx="184">
                  <c:v>2600</c:v>
                </c:pt>
                <c:pt idx="185">
                  <c:v>2600</c:v>
                </c:pt>
                <c:pt idx="186">
                  <c:v>2600</c:v>
                </c:pt>
                <c:pt idx="187">
                  <c:v>2600</c:v>
                </c:pt>
                <c:pt idx="188">
                  <c:v>2600</c:v>
                </c:pt>
                <c:pt idx="189">
                  <c:v>2600</c:v>
                </c:pt>
                <c:pt idx="190">
                  <c:v>2600</c:v>
                </c:pt>
                <c:pt idx="191">
                  <c:v>2600</c:v>
                </c:pt>
                <c:pt idx="192">
                  <c:v>2600</c:v>
                </c:pt>
                <c:pt idx="193">
                  <c:v>2600</c:v>
                </c:pt>
                <c:pt idx="194">
                  <c:v>2600</c:v>
                </c:pt>
                <c:pt idx="195">
                  <c:v>2600</c:v>
                </c:pt>
                <c:pt idx="196">
                  <c:v>2600</c:v>
                </c:pt>
                <c:pt idx="197">
                  <c:v>2600</c:v>
                </c:pt>
                <c:pt idx="198">
                  <c:v>2600</c:v>
                </c:pt>
                <c:pt idx="199">
                  <c:v>2600</c:v>
                </c:pt>
                <c:pt idx="200">
                  <c:v>2600</c:v>
                </c:pt>
                <c:pt idx="201">
                  <c:v>2600</c:v>
                </c:pt>
                <c:pt idx="202">
                  <c:v>2600</c:v>
                </c:pt>
                <c:pt idx="203">
                  <c:v>2600</c:v>
                </c:pt>
                <c:pt idx="204">
                  <c:v>2600</c:v>
                </c:pt>
                <c:pt idx="205">
                  <c:v>2600</c:v>
                </c:pt>
                <c:pt idx="206">
                  <c:v>2600</c:v>
                </c:pt>
                <c:pt idx="207">
                  <c:v>2600</c:v>
                </c:pt>
                <c:pt idx="208">
                  <c:v>2600</c:v>
                </c:pt>
                <c:pt idx="209">
                  <c:v>2600</c:v>
                </c:pt>
                <c:pt idx="210">
                  <c:v>2600</c:v>
                </c:pt>
                <c:pt idx="211">
                  <c:v>2600</c:v>
                </c:pt>
                <c:pt idx="212">
                  <c:v>2600</c:v>
                </c:pt>
                <c:pt idx="213">
                  <c:v>2600</c:v>
                </c:pt>
                <c:pt idx="214">
                  <c:v>2600</c:v>
                </c:pt>
                <c:pt idx="215">
                  <c:v>2600</c:v>
                </c:pt>
                <c:pt idx="216">
                  <c:v>2600</c:v>
                </c:pt>
                <c:pt idx="217">
                  <c:v>2600</c:v>
                </c:pt>
                <c:pt idx="218">
                  <c:v>2600</c:v>
                </c:pt>
                <c:pt idx="219">
                  <c:v>2600</c:v>
                </c:pt>
                <c:pt idx="220">
                  <c:v>2600</c:v>
                </c:pt>
                <c:pt idx="221">
                  <c:v>2600</c:v>
                </c:pt>
                <c:pt idx="222">
                  <c:v>2600</c:v>
                </c:pt>
                <c:pt idx="223">
                  <c:v>2600</c:v>
                </c:pt>
                <c:pt idx="224">
                  <c:v>2600</c:v>
                </c:pt>
                <c:pt idx="225">
                  <c:v>2600</c:v>
                </c:pt>
                <c:pt idx="226">
                  <c:v>2600</c:v>
                </c:pt>
                <c:pt idx="227">
                  <c:v>2600</c:v>
                </c:pt>
                <c:pt idx="228">
                  <c:v>2600</c:v>
                </c:pt>
                <c:pt idx="229">
                  <c:v>2600</c:v>
                </c:pt>
                <c:pt idx="230">
                  <c:v>2600</c:v>
                </c:pt>
                <c:pt idx="231">
                  <c:v>2600</c:v>
                </c:pt>
                <c:pt idx="232">
                  <c:v>2600</c:v>
                </c:pt>
                <c:pt idx="233">
                  <c:v>2600</c:v>
                </c:pt>
                <c:pt idx="234">
                  <c:v>2600</c:v>
                </c:pt>
                <c:pt idx="235">
                  <c:v>2600</c:v>
                </c:pt>
                <c:pt idx="236">
                  <c:v>2600</c:v>
                </c:pt>
                <c:pt idx="237">
                  <c:v>2600</c:v>
                </c:pt>
                <c:pt idx="238">
                  <c:v>2600</c:v>
                </c:pt>
                <c:pt idx="239">
                  <c:v>2600</c:v>
                </c:pt>
                <c:pt idx="240">
                  <c:v>2600</c:v>
                </c:pt>
                <c:pt idx="241">
                  <c:v>2600</c:v>
                </c:pt>
                <c:pt idx="242">
                  <c:v>2600</c:v>
                </c:pt>
                <c:pt idx="243">
                  <c:v>2600</c:v>
                </c:pt>
                <c:pt idx="244">
                  <c:v>2600</c:v>
                </c:pt>
                <c:pt idx="245">
                  <c:v>2600</c:v>
                </c:pt>
                <c:pt idx="246">
                  <c:v>2600</c:v>
                </c:pt>
                <c:pt idx="247">
                  <c:v>2600</c:v>
                </c:pt>
                <c:pt idx="248">
                  <c:v>2600</c:v>
                </c:pt>
                <c:pt idx="249">
                  <c:v>2600</c:v>
                </c:pt>
                <c:pt idx="250">
                  <c:v>2600</c:v>
                </c:pt>
                <c:pt idx="251">
                  <c:v>2600</c:v>
                </c:pt>
                <c:pt idx="252">
                  <c:v>2600</c:v>
                </c:pt>
                <c:pt idx="253">
                  <c:v>2600</c:v>
                </c:pt>
                <c:pt idx="254">
                  <c:v>2600</c:v>
                </c:pt>
                <c:pt idx="255">
                  <c:v>2600</c:v>
                </c:pt>
                <c:pt idx="256">
                  <c:v>2600</c:v>
                </c:pt>
                <c:pt idx="257">
                  <c:v>2600</c:v>
                </c:pt>
                <c:pt idx="258">
                  <c:v>2600</c:v>
                </c:pt>
                <c:pt idx="259">
                  <c:v>2600</c:v>
                </c:pt>
                <c:pt idx="260">
                  <c:v>2600</c:v>
                </c:pt>
                <c:pt idx="261">
                  <c:v>2600</c:v>
                </c:pt>
                <c:pt idx="262">
                  <c:v>2600</c:v>
                </c:pt>
                <c:pt idx="263">
                  <c:v>2600</c:v>
                </c:pt>
                <c:pt idx="264">
                  <c:v>2600</c:v>
                </c:pt>
                <c:pt idx="265">
                  <c:v>2600</c:v>
                </c:pt>
                <c:pt idx="266">
                  <c:v>2600</c:v>
                </c:pt>
                <c:pt idx="267">
                  <c:v>2600</c:v>
                </c:pt>
                <c:pt idx="268">
                  <c:v>2600</c:v>
                </c:pt>
                <c:pt idx="269">
                  <c:v>2600</c:v>
                </c:pt>
                <c:pt idx="270">
                  <c:v>2600</c:v>
                </c:pt>
                <c:pt idx="271">
                  <c:v>2600</c:v>
                </c:pt>
                <c:pt idx="272">
                  <c:v>2600</c:v>
                </c:pt>
                <c:pt idx="273">
                  <c:v>2600</c:v>
                </c:pt>
                <c:pt idx="274">
                  <c:v>2600</c:v>
                </c:pt>
                <c:pt idx="275">
                  <c:v>2600</c:v>
                </c:pt>
                <c:pt idx="276">
                  <c:v>2600</c:v>
                </c:pt>
                <c:pt idx="277">
                  <c:v>2600</c:v>
                </c:pt>
                <c:pt idx="278">
                  <c:v>2600</c:v>
                </c:pt>
                <c:pt idx="279">
                  <c:v>2600</c:v>
                </c:pt>
                <c:pt idx="280">
                  <c:v>2600</c:v>
                </c:pt>
                <c:pt idx="281">
                  <c:v>2600</c:v>
                </c:pt>
                <c:pt idx="282">
                  <c:v>2600</c:v>
                </c:pt>
                <c:pt idx="283">
                  <c:v>2600</c:v>
                </c:pt>
                <c:pt idx="284">
                  <c:v>2600</c:v>
                </c:pt>
                <c:pt idx="285">
                  <c:v>2600</c:v>
                </c:pt>
                <c:pt idx="286">
                  <c:v>2600</c:v>
                </c:pt>
                <c:pt idx="287">
                  <c:v>2600</c:v>
                </c:pt>
                <c:pt idx="288">
                  <c:v>2600</c:v>
                </c:pt>
                <c:pt idx="289">
                  <c:v>2600</c:v>
                </c:pt>
                <c:pt idx="290">
                  <c:v>2600</c:v>
                </c:pt>
                <c:pt idx="291">
                  <c:v>2600</c:v>
                </c:pt>
                <c:pt idx="292">
                  <c:v>2600</c:v>
                </c:pt>
                <c:pt idx="293">
                  <c:v>2600</c:v>
                </c:pt>
                <c:pt idx="294">
                  <c:v>2600</c:v>
                </c:pt>
                <c:pt idx="295">
                  <c:v>2600</c:v>
                </c:pt>
                <c:pt idx="296">
                  <c:v>2600</c:v>
                </c:pt>
                <c:pt idx="297">
                  <c:v>2600</c:v>
                </c:pt>
                <c:pt idx="298">
                  <c:v>2600</c:v>
                </c:pt>
                <c:pt idx="299">
                  <c:v>2600</c:v>
                </c:pt>
                <c:pt idx="300">
                  <c:v>2600</c:v>
                </c:pt>
                <c:pt idx="301">
                  <c:v>2600</c:v>
                </c:pt>
                <c:pt idx="302">
                  <c:v>2600</c:v>
                </c:pt>
                <c:pt idx="303">
                  <c:v>2600</c:v>
                </c:pt>
                <c:pt idx="304">
                  <c:v>2600</c:v>
                </c:pt>
                <c:pt idx="305">
                  <c:v>2600</c:v>
                </c:pt>
                <c:pt idx="306">
                  <c:v>2600</c:v>
                </c:pt>
                <c:pt idx="307">
                  <c:v>2600</c:v>
                </c:pt>
                <c:pt idx="308">
                  <c:v>2600</c:v>
                </c:pt>
                <c:pt idx="309">
                  <c:v>2600</c:v>
                </c:pt>
                <c:pt idx="310">
                  <c:v>2600</c:v>
                </c:pt>
                <c:pt idx="311">
                  <c:v>2600</c:v>
                </c:pt>
                <c:pt idx="312">
                  <c:v>2600</c:v>
                </c:pt>
                <c:pt idx="313">
                  <c:v>2600</c:v>
                </c:pt>
                <c:pt idx="314">
                  <c:v>2600</c:v>
                </c:pt>
                <c:pt idx="315">
                  <c:v>2600</c:v>
                </c:pt>
                <c:pt idx="316">
                  <c:v>2600</c:v>
                </c:pt>
                <c:pt idx="317">
                  <c:v>2600</c:v>
                </c:pt>
                <c:pt idx="318">
                  <c:v>2600</c:v>
                </c:pt>
                <c:pt idx="319">
                  <c:v>2600</c:v>
                </c:pt>
                <c:pt idx="320">
                  <c:v>2600</c:v>
                </c:pt>
                <c:pt idx="321">
                  <c:v>2600</c:v>
                </c:pt>
                <c:pt idx="322">
                  <c:v>2600</c:v>
                </c:pt>
                <c:pt idx="323">
                  <c:v>2600</c:v>
                </c:pt>
                <c:pt idx="324">
                  <c:v>2600</c:v>
                </c:pt>
                <c:pt idx="325">
                  <c:v>2600</c:v>
                </c:pt>
                <c:pt idx="326">
                  <c:v>2600</c:v>
                </c:pt>
                <c:pt idx="327">
                  <c:v>2600</c:v>
                </c:pt>
                <c:pt idx="328">
                  <c:v>2600</c:v>
                </c:pt>
                <c:pt idx="329">
                  <c:v>2600</c:v>
                </c:pt>
                <c:pt idx="330">
                  <c:v>2600</c:v>
                </c:pt>
                <c:pt idx="331">
                  <c:v>2600</c:v>
                </c:pt>
                <c:pt idx="332">
                  <c:v>2600</c:v>
                </c:pt>
                <c:pt idx="333">
                  <c:v>2600</c:v>
                </c:pt>
                <c:pt idx="334">
                  <c:v>2600</c:v>
                </c:pt>
                <c:pt idx="335">
                  <c:v>2600</c:v>
                </c:pt>
                <c:pt idx="336">
                  <c:v>2600</c:v>
                </c:pt>
                <c:pt idx="337">
                  <c:v>2600</c:v>
                </c:pt>
                <c:pt idx="338">
                  <c:v>2600</c:v>
                </c:pt>
                <c:pt idx="339">
                  <c:v>2600</c:v>
                </c:pt>
                <c:pt idx="340">
                  <c:v>2600</c:v>
                </c:pt>
                <c:pt idx="341">
                  <c:v>2600</c:v>
                </c:pt>
                <c:pt idx="342">
                  <c:v>2600</c:v>
                </c:pt>
                <c:pt idx="343">
                  <c:v>2600</c:v>
                </c:pt>
                <c:pt idx="344">
                  <c:v>2600</c:v>
                </c:pt>
                <c:pt idx="345">
                  <c:v>2600</c:v>
                </c:pt>
                <c:pt idx="346">
                  <c:v>2600</c:v>
                </c:pt>
                <c:pt idx="347">
                  <c:v>2600</c:v>
                </c:pt>
                <c:pt idx="348">
                  <c:v>2600</c:v>
                </c:pt>
                <c:pt idx="349">
                  <c:v>2600</c:v>
                </c:pt>
                <c:pt idx="350">
                  <c:v>2600</c:v>
                </c:pt>
                <c:pt idx="351">
                  <c:v>2600</c:v>
                </c:pt>
                <c:pt idx="352">
                  <c:v>2600</c:v>
                </c:pt>
                <c:pt idx="353">
                  <c:v>2600</c:v>
                </c:pt>
                <c:pt idx="354">
                  <c:v>2600</c:v>
                </c:pt>
                <c:pt idx="355">
                  <c:v>2600</c:v>
                </c:pt>
                <c:pt idx="356">
                  <c:v>2600</c:v>
                </c:pt>
                <c:pt idx="357">
                  <c:v>2600</c:v>
                </c:pt>
                <c:pt idx="358">
                  <c:v>2600</c:v>
                </c:pt>
                <c:pt idx="359">
                  <c:v>2600</c:v>
                </c:pt>
                <c:pt idx="360">
                  <c:v>2600</c:v>
                </c:pt>
                <c:pt idx="361">
                  <c:v>2600</c:v>
                </c:pt>
                <c:pt idx="362">
                  <c:v>2600</c:v>
                </c:pt>
                <c:pt idx="363">
                  <c:v>2600</c:v>
                </c:pt>
                <c:pt idx="364">
                  <c:v>2600</c:v>
                </c:pt>
                <c:pt idx="365">
                  <c:v>2600</c:v>
                </c:pt>
                <c:pt idx="366">
                  <c:v>2600</c:v>
                </c:pt>
                <c:pt idx="367">
                  <c:v>2600</c:v>
                </c:pt>
                <c:pt idx="368">
                  <c:v>2600</c:v>
                </c:pt>
                <c:pt idx="369">
                  <c:v>2600</c:v>
                </c:pt>
                <c:pt idx="370">
                  <c:v>2600</c:v>
                </c:pt>
                <c:pt idx="371">
                  <c:v>2600</c:v>
                </c:pt>
                <c:pt idx="372">
                  <c:v>2600</c:v>
                </c:pt>
                <c:pt idx="373">
                  <c:v>2600</c:v>
                </c:pt>
                <c:pt idx="374">
                  <c:v>2600</c:v>
                </c:pt>
                <c:pt idx="375">
                  <c:v>2600</c:v>
                </c:pt>
                <c:pt idx="376">
                  <c:v>2600</c:v>
                </c:pt>
                <c:pt idx="377">
                  <c:v>2600</c:v>
                </c:pt>
                <c:pt idx="378">
                  <c:v>2600</c:v>
                </c:pt>
                <c:pt idx="379">
                  <c:v>2600</c:v>
                </c:pt>
                <c:pt idx="380">
                  <c:v>2600</c:v>
                </c:pt>
                <c:pt idx="381">
                  <c:v>2600</c:v>
                </c:pt>
                <c:pt idx="382">
                  <c:v>2600</c:v>
                </c:pt>
                <c:pt idx="383">
                  <c:v>2600</c:v>
                </c:pt>
                <c:pt idx="384">
                  <c:v>2600</c:v>
                </c:pt>
                <c:pt idx="385">
                  <c:v>2600</c:v>
                </c:pt>
                <c:pt idx="386">
                  <c:v>2600</c:v>
                </c:pt>
                <c:pt idx="387">
                  <c:v>2600</c:v>
                </c:pt>
                <c:pt idx="388">
                  <c:v>2600</c:v>
                </c:pt>
                <c:pt idx="389">
                  <c:v>2600</c:v>
                </c:pt>
                <c:pt idx="390">
                  <c:v>2600</c:v>
                </c:pt>
                <c:pt idx="391">
                  <c:v>2600</c:v>
                </c:pt>
                <c:pt idx="392">
                  <c:v>2600</c:v>
                </c:pt>
                <c:pt idx="393">
                  <c:v>2600</c:v>
                </c:pt>
                <c:pt idx="394">
                  <c:v>2600</c:v>
                </c:pt>
                <c:pt idx="395">
                  <c:v>2600</c:v>
                </c:pt>
                <c:pt idx="396">
                  <c:v>2600</c:v>
                </c:pt>
                <c:pt idx="397">
                  <c:v>2600</c:v>
                </c:pt>
                <c:pt idx="398">
                  <c:v>2600</c:v>
                </c:pt>
                <c:pt idx="399">
                  <c:v>2600</c:v>
                </c:pt>
                <c:pt idx="400">
                  <c:v>2600</c:v>
                </c:pt>
                <c:pt idx="401">
                  <c:v>2600</c:v>
                </c:pt>
                <c:pt idx="402">
                  <c:v>2600</c:v>
                </c:pt>
                <c:pt idx="403">
                  <c:v>2600</c:v>
                </c:pt>
                <c:pt idx="404">
                  <c:v>2600</c:v>
                </c:pt>
                <c:pt idx="405">
                  <c:v>2600</c:v>
                </c:pt>
                <c:pt idx="406">
                  <c:v>2600</c:v>
                </c:pt>
                <c:pt idx="407">
                  <c:v>2600</c:v>
                </c:pt>
                <c:pt idx="408">
                  <c:v>2600</c:v>
                </c:pt>
                <c:pt idx="409">
                  <c:v>2600</c:v>
                </c:pt>
                <c:pt idx="410">
                  <c:v>2600</c:v>
                </c:pt>
                <c:pt idx="411">
                  <c:v>2600</c:v>
                </c:pt>
                <c:pt idx="412">
                  <c:v>2600</c:v>
                </c:pt>
                <c:pt idx="413">
                  <c:v>2600</c:v>
                </c:pt>
                <c:pt idx="414">
                  <c:v>2600</c:v>
                </c:pt>
                <c:pt idx="415">
                  <c:v>2600</c:v>
                </c:pt>
                <c:pt idx="416">
                  <c:v>2600</c:v>
                </c:pt>
                <c:pt idx="417">
                  <c:v>2600</c:v>
                </c:pt>
                <c:pt idx="418">
                  <c:v>2600</c:v>
                </c:pt>
                <c:pt idx="419">
                  <c:v>2600</c:v>
                </c:pt>
                <c:pt idx="420">
                  <c:v>2600</c:v>
                </c:pt>
                <c:pt idx="421">
                  <c:v>2600</c:v>
                </c:pt>
                <c:pt idx="422">
                  <c:v>2600</c:v>
                </c:pt>
                <c:pt idx="423">
                  <c:v>2600</c:v>
                </c:pt>
                <c:pt idx="424">
                  <c:v>2600</c:v>
                </c:pt>
                <c:pt idx="425">
                  <c:v>2600</c:v>
                </c:pt>
                <c:pt idx="426">
                  <c:v>2600</c:v>
                </c:pt>
                <c:pt idx="427">
                  <c:v>2600</c:v>
                </c:pt>
                <c:pt idx="428">
                  <c:v>2600</c:v>
                </c:pt>
                <c:pt idx="429">
                  <c:v>2600</c:v>
                </c:pt>
                <c:pt idx="430">
                  <c:v>2600</c:v>
                </c:pt>
                <c:pt idx="431">
                  <c:v>2600</c:v>
                </c:pt>
                <c:pt idx="432">
                  <c:v>2600</c:v>
                </c:pt>
                <c:pt idx="433">
                  <c:v>2600</c:v>
                </c:pt>
                <c:pt idx="434">
                  <c:v>2600</c:v>
                </c:pt>
                <c:pt idx="435">
                  <c:v>2600</c:v>
                </c:pt>
                <c:pt idx="436">
                  <c:v>2600</c:v>
                </c:pt>
                <c:pt idx="437">
                  <c:v>2600</c:v>
                </c:pt>
                <c:pt idx="438">
                  <c:v>2600</c:v>
                </c:pt>
                <c:pt idx="439">
                  <c:v>2600</c:v>
                </c:pt>
                <c:pt idx="440">
                  <c:v>2600</c:v>
                </c:pt>
                <c:pt idx="441">
                  <c:v>2600</c:v>
                </c:pt>
                <c:pt idx="442">
                  <c:v>2600</c:v>
                </c:pt>
                <c:pt idx="443">
                  <c:v>2600</c:v>
                </c:pt>
                <c:pt idx="444">
                  <c:v>2600</c:v>
                </c:pt>
                <c:pt idx="445">
                  <c:v>2600</c:v>
                </c:pt>
                <c:pt idx="446">
                  <c:v>2600</c:v>
                </c:pt>
                <c:pt idx="447">
                  <c:v>2600</c:v>
                </c:pt>
                <c:pt idx="448">
                  <c:v>2600</c:v>
                </c:pt>
                <c:pt idx="449">
                  <c:v>2600</c:v>
                </c:pt>
                <c:pt idx="450">
                  <c:v>2600</c:v>
                </c:pt>
                <c:pt idx="451">
                  <c:v>2600</c:v>
                </c:pt>
                <c:pt idx="452">
                  <c:v>2600</c:v>
                </c:pt>
                <c:pt idx="453">
                  <c:v>2600</c:v>
                </c:pt>
                <c:pt idx="454">
                  <c:v>2600</c:v>
                </c:pt>
                <c:pt idx="455">
                  <c:v>2600</c:v>
                </c:pt>
                <c:pt idx="456">
                  <c:v>2600</c:v>
                </c:pt>
                <c:pt idx="457">
                  <c:v>2600</c:v>
                </c:pt>
                <c:pt idx="458">
                  <c:v>2600</c:v>
                </c:pt>
                <c:pt idx="459">
                  <c:v>2600</c:v>
                </c:pt>
                <c:pt idx="460">
                  <c:v>2600</c:v>
                </c:pt>
                <c:pt idx="461">
                  <c:v>2600</c:v>
                </c:pt>
                <c:pt idx="462">
                  <c:v>2600</c:v>
                </c:pt>
                <c:pt idx="463">
                  <c:v>2600</c:v>
                </c:pt>
                <c:pt idx="464">
                  <c:v>2600</c:v>
                </c:pt>
                <c:pt idx="465">
                  <c:v>2600</c:v>
                </c:pt>
                <c:pt idx="466">
                  <c:v>2600</c:v>
                </c:pt>
                <c:pt idx="467">
                  <c:v>2600</c:v>
                </c:pt>
                <c:pt idx="468">
                  <c:v>2600</c:v>
                </c:pt>
                <c:pt idx="469">
                  <c:v>2600</c:v>
                </c:pt>
                <c:pt idx="470">
                  <c:v>2600</c:v>
                </c:pt>
                <c:pt idx="471">
                  <c:v>2600</c:v>
                </c:pt>
                <c:pt idx="472">
                  <c:v>2600</c:v>
                </c:pt>
                <c:pt idx="473">
                  <c:v>2600</c:v>
                </c:pt>
                <c:pt idx="474">
                  <c:v>2600</c:v>
                </c:pt>
                <c:pt idx="475">
                  <c:v>2600</c:v>
                </c:pt>
                <c:pt idx="476">
                  <c:v>2600</c:v>
                </c:pt>
                <c:pt idx="477">
                  <c:v>2600</c:v>
                </c:pt>
                <c:pt idx="478">
                  <c:v>2600</c:v>
                </c:pt>
                <c:pt idx="479">
                  <c:v>2600</c:v>
                </c:pt>
                <c:pt idx="480">
                  <c:v>2600</c:v>
                </c:pt>
                <c:pt idx="481">
                  <c:v>2600</c:v>
                </c:pt>
                <c:pt idx="482">
                  <c:v>2600</c:v>
                </c:pt>
                <c:pt idx="483">
                  <c:v>2600</c:v>
                </c:pt>
                <c:pt idx="484">
                  <c:v>2600</c:v>
                </c:pt>
                <c:pt idx="485">
                  <c:v>2600</c:v>
                </c:pt>
                <c:pt idx="486">
                  <c:v>2600</c:v>
                </c:pt>
                <c:pt idx="487">
                  <c:v>2600</c:v>
                </c:pt>
                <c:pt idx="488">
                  <c:v>2600</c:v>
                </c:pt>
                <c:pt idx="489">
                  <c:v>2600</c:v>
                </c:pt>
                <c:pt idx="490">
                  <c:v>2600</c:v>
                </c:pt>
                <c:pt idx="491">
                  <c:v>2600</c:v>
                </c:pt>
                <c:pt idx="492">
                  <c:v>2600</c:v>
                </c:pt>
                <c:pt idx="493">
                  <c:v>2600</c:v>
                </c:pt>
                <c:pt idx="494">
                  <c:v>2600</c:v>
                </c:pt>
                <c:pt idx="495">
                  <c:v>2600</c:v>
                </c:pt>
                <c:pt idx="496">
                  <c:v>2600</c:v>
                </c:pt>
                <c:pt idx="497">
                  <c:v>2600</c:v>
                </c:pt>
                <c:pt idx="498">
                  <c:v>2600</c:v>
                </c:pt>
                <c:pt idx="499">
                  <c:v>2600</c:v>
                </c:pt>
                <c:pt idx="500">
                  <c:v>2600</c:v>
                </c:pt>
                <c:pt idx="501">
                  <c:v>2600</c:v>
                </c:pt>
                <c:pt idx="502">
                  <c:v>2600</c:v>
                </c:pt>
                <c:pt idx="503">
                  <c:v>2600</c:v>
                </c:pt>
                <c:pt idx="504">
                  <c:v>2600</c:v>
                </c:pt>
                <c:pt idx="505">
                  <c:v>2600</c:v>
                </c:pt>
                <c:pt idx="506">
                  <c:v>2600</c:v>
                </c:pt>
                <c:pt idx="507">
                  <c:v>2600</c:v>
                </c:pt>
                <c:pt idx="508">
                  <c:v>2600</c:v>
                </c:pt>
                <c:pt idx="509">
                  <c:v>2600</c:v>
                </c:pt>
                <c:pt idx="510">
                  <c:v>2600</c:v>
                </c:pt>
                <c:pt idx="511">
                  <c:v>2600</c:v>
                </c:pt>
                <c:pt idx="512">
                  <c:v>2600</c:v>
                </c:pt>
                <c:pt idx="513">
                  <c:v>2600</c:v>
                </c:pt>
                <c:pt idx="514">
                  <c:v>2600</c:v>
                </c:pt>
                <c:pt idx="515">
                  <c:v>2600</c:v>
                </c:pt>
                <c:pt idx="516">
                  <c:v>2600</c:v>
                </c:pt>
                <c:pt idx="517">
                  <c:v>2600</c:v>
                </c:pt>
                <c:pt idx="518">
                  <c:v>2600</c:v>
                </c:pt>
                <c:pt idx="519">
                  <c:v>2600</c:v>
                </c:pt>
                <c:pt idx="520">
                  <c:v>2600</c:v>
                </c:pt>
                <c:pt idx="521">
                  <c:v>2600</c:v>
                </c:pt>
                <c:pt idx="522">
                  <c:v>2600</c:v>
                </c:pt>
                <c:pt idx="523">
                  <c:v>2600</c:v>
                </c:pt>
                <c:pt idx="524">
                  <c:v>2600</c:v>
                </c:pt>
                <c:pt idx="525">
                  <c:v>2600</c:v>
                </c:pt>
                <c:pt idx="526">
                  <c:v>2600</c:v>
                </c:pt>
                <c:pt idx="527">
                  <c:v>2600</c:v>
                </c:pt>
                <c:pt idx="528">
                  <c:v>2600</c:v>
                </c:pt>
                <c:pt idx="529">
                  <c:v>2600</c:v>
                </c:pt>
                <c:pt idx="530">
                  <c:v>2600</c:v>
                </c:pt>
                <c:pt idx="531">
                  <c:v>2600</c:v>
                </c:pt>
                <c:pt idx="532">
                  <c:v>2600</c:v>
                </c:pt>
                <c:pt idx="533">
                  <c:v>2600</c:v>
                </c:pt>
                <c:pt idx="534">
                  <c:v>2600</c:v>
                </c:pt>
                <c:pt idx="535">
                  <c:v>2600</c:v>
                </c:pt>
                <c:pt idx="536">
                  <c:v>2600</c:v>
                </c:pt>
                <c:pt idx="537">
                  <c:v>2600</c:v>
                </c:pt>
                <c:pt idx="538">
                  <c:v>2600</c:v>
                </c:pt>
                <c:pt idx="539">
                  <c:v>2600</c:v>
                </c:pt>
                <c:pt idx="540">
                  <c:v>2600</c:v>
                </c:pt>
                <c:pt idx="541">
                  <c:v>2600</c:v>
                </c:pt>
                <c:pt idx="542">
                  <c:v>2600</c:v>
                </c:pt>
                <c:pt idx="543">
                  <c:v>2600</c:v>
                </c:pt>
                <c:pt idx="544">
                  <c:v>2600</c:v>
                </c:pt>
                <c:pt idx="545">
                  <c:v>2600</c:v>
                </c:pt>
                <c:pt idx="546">
                  <c:v>2600</c:v>
                </c:pt>
                <c:pt idx="547">
                  <c:v>2600</c:v>
                </c:pt>
                <c:pt idx="548">
                  <c:v>2600</c:v>
                </c:pt>
                <c:pt idx="549">
                  <c:v>2600</c:v>
                </c:pt>
                <c:pt idx="550">
                  <c:v>2600</c:v>
                </c:pt>
                <c:pt idx="551">
                  <c:v>2600</c:v>
                </c:pt>
                <c:pt idx="552">
                  <c:v>2600</c:v>
                </c:pt>
                <c:pt idx="553">
                  <c:v>2600</c:v>
                </c:pt>
                <c:pt idx="554">
                  <c:v>2600</c:v>
                </c:pt>
                <c:pt idx="555">
                  <c:v>2600</c:v>
                </c:pt>
                <c:pt idx="556">
                  <c:v>2600</c:v>
                </c:pt>
                <c:pt idx="557">
                  <c:v>2600</c:v>
                </c:pt>
                <c:pt idx="558">
                  <c:v>2600</c:v>
                </c:pt>
                <c:pt idx="559">
                  <c:v>2600</c:v>
                </c:pt>
                <c:pt idx="560">
                  <c:v>2600</c:v>
                </c:pt>
                <c:pt idx="561">
                  <c:v>2600</c:v>
                </c:pt>
                <c:pt idx="562">
                  <c:v>2600</c:v>
                </c:pt>
                <c:pt idx="563">
                  <c:v>2600</c:v>
                </c:pt>
                <c:pt idx="564">
                  <c:v>2600</c:v>
                </c:pt>
                <c:pt idx="565">
                  <c:v>2600</c:v>
                </c:pt>
                <c:pt idx="566">
                  <c:v>2600</c:v>
                </c:pt>
                <c:pt idx="567">
                  <c:v>2600</c:v>
                </c:pt>
                <c:pt idx="568">
                  <c:v>2600</c:v>
                </c:pt>
                <c:pt idx="569">
                  <c:v>2600</c:v>
                </c:pt>
                <c:pt idx="570">
                  <c:v>2600</c:v>
                </c:pt>
                <c:pt idx="571">
                  <c:v>2600</c:v>
                </c:pt>
                <c:pt idx="572">
                  <c:v>2600</c:v>
                </c:pt>
                <c:pt idx="573">
                  <c:v>2600</c:v>
                </c:pt>
                <c:pt idx="574">
                  <c:v>2600</c:v>
                </c:pt>
                <c:pt idx="575">
                  <c:v>2600</c:v>
                </c:pt>
                <c:pt idx="576">
                  <c:v>2600</c:v>
                </c:pt>
                <c:pt idx="577">
                  <c:v>2600</c:v>
                </c:pt>
                <c:pt idx="578">
                  <c:v>2600</c:v>
                </c:pt>
                <c:pt idx="579">
                  <c:v>2600</c:v>
                </c:pt>
                <c:pt idx="580">
                  <c:v>2600</c:v>
                </c:pt>
                <c:pt idx="581">
                  <c:v>2600</c:v>
                </c:pt>
                <c:pt idx="582">
                  <c:v>2600</c:v>
                </c:pt>
                <c:pt idx="583">
                  <c:v>2600</c:v>
                </c:pt>
                <c:pt idx="584">
                  <c:v>2600</c:v>
                </c:pt>
                <c:pt idx="585">
                  <c:v>2600</c:v>
                </c:pt>
                <c:pt idx="586">
                  <c:v>2600</c:v>
                </c:pt>
                <c:pt idx="587">
                  <c:v>2600</c:v>
                </c:pt>
                <c:pt idx="588">
                  <c:v>2600</c:v>
                </c:pt>
                <c:pt idx="589">
                  <c:v>2600</c:v>
                </c:pt>
                <c:pt idx="590">
                  <c:v>2600</c:v>
                </c:pt>
                <c:pt idx="591">
                  <c:v>2600</c:v>
                </c:pt>
                <c:pt idx="592">
                  <c:v>2600</c:v>
                </c:pt>
                <c:pt idx="593">
                  <c:v>2600</c:v>
                </c:pt>
                <c:pt idx="594">
                  <c:v>2600</c:v>
                </c:pt>
                <c:pt idx="595">
                  <c:v>2600</c:v>
                </c:pt>
                <c:pt idx="596">
                  <c:v>2600</c:v>
                </c:pt>
                <c:pt idx="597">
                  <c:v>2600</c:v>
                </c:pt>
                <c:pt idx="598">
                  <c:v>2600</c:v>
                </c:pt>
                <c:pt idx="599">
                  <c:v>2600</c:v>
                </c:pt>
                <c:pt idx="600">
                  <c:v>2600</c:v>
                </c:pt>
                <c:pt idx="601">
                  <c:v>2600</c:v>
                </c:pt>
                <c:pt idx="602">
                  <c:v>2600</c:v>
                </c:pt>
                <c:pt idx="603">
                  <c:v>2600</c:v>
                </c:pt>
                <c:pt idx="604">
                  <c:v>2600</c:v>
                </c:pt>
                <c:pt idx="605">
                  <c:v>2600</c:v>
                </c:pt>
                <c:pt idx="606">
                  <c:v>2600</c:v>
                </c:pt>
                <c:pt idx="607">
                  <c:v>2600</c:v>
                </c:pt>
                <c:pt idx="608">
                  <c:v>2600</c:v>
                </c:pt>
                <c:pt idx="609">
                  <c:v>2600</c:v>
                </c:pt>
                <c:pt idx="610">
                  <c:v>2600</c:v>
                </c:pt>
                <c:pt idx="611">
                  <c:v>2600</c:v>
                </c:pt>
                <c:pt idx="612">
                  <c:v>2600</c:v>
                </c:pt>
                <c:pt idx="613">
                  <c:v>2600</c:v>
                </c:pt>
                <c:pt idx="614">
                  <c:v>2600</c:v>
                </c:pt>
                <c:pt idx="615">
                  <c:v>2600</c:v>
                </c:pt>
                <c:pt idx="616">
                  <c:v>2600</c:v>
                </c:pt>
                <c:pt idx="617">
                  <c:v>2600</c:v>
                </c:pt>
                <c:pt idx="618">
                  <c:v>2600</c:v>
                </c:pt>
                <c:pt idx="619">
                  <c:v>2600</c:v>
                </c:pt>
                <c:pt idx="620">
                  <c:v>2600</c:v>
                </c:pt>
                <c:pt idx="621">
                  <c:v>2600</c:v>
                </c:pt>
                <c:pt idx="622">
                  <c:v>2600</c:v>
                </c:pt>
                <c:pt idx="623">
                  <c:v>2600</c:v>
                </c:pt>
                <c:pt idx="624">
                  <c:v>2600</c:v>
                </c:pt>
                <c:pt idx="625">
                  <c:v>2600</c:v>
                </c:pt>
                <c:pt idx="626">
                  <c:v>2600</c:v>
                </c:pt>
                <c:pt idx="627">
                  <c:v>2600</c:v>
                </c:pt>
                <c:pt idx="628">
                  <c:v>2600</c:v>
                </c:pt>
                <c:pt idx="629">
                  <c:v>2600</c:v>
                </c:pt>
                <c:pt idx="630">
                  <c:v>2600</c:v>
                </c:pt>
                <c:pt idx="631">
                  <c:v>2600</c:v>
                </c:pt>
                <c:pt idx="632">
                  <c:v>2600</c:v>
                </c:pt>
                <c:pt idx="633">
                  <c:v>2600</c:v>
                </c:pt>
                <c:pt idx="634">
                  <c:v>2600</c:v>
                </c:pt>
                <c:pt idx="635">
                  <c:v>2600</c:v>
                </c:pt>
                <c:pt idx="636">
                  <c:v>2600</c:v>
                </c:pt>
                <c:pt idx="637">
                  <c:v>2600</c:v>
                </c:pt>
                <c:pt idx="638">
                  <c:v>2600</c:v>
                </c:pt>
                <c:pt idx="639">
                  <c:v>2600</c:v>
                </c:pt>
                <c:pt idx="640">
                  <c:v>2600</c:v>
                </c:pt>
                <c:pt idx="641">
                  <c:v>2600</c:v>
                </c:pt>
                <c:pt idx="642">
                  <c:v>2600</c:v>
                </c:pt>
                <c:pt idx="643">
                  <c:v>2600</c:v>
                </c:pt>
                <c:pt idx="644">
                  <c:v>2600</c:v>
                </c:pt>
                <c:pt idx="645">
                  <c:v>2600</c:v>
                </c:pt>
                <c:pt idx="646">
                  <c:v>2600</c:v>
                </c:pt>
                <c:pt idx="647">
                  <c:v>2600</c:v>
                </c:pt>
                <c:pt idx="648">
                  <c:v>2600</c:v>
                </c:pt>
                <c:pt idx="649">
                  <c:v>2600</c:v>
                </c:pt>
                <c:pt idx="650">
                  <c:v>2600</c:v>
                </c:pt>
                <c:pt idx="651">
                  <c:v>2600</c:v>
                </c:pt>
                <c:pt idx="652">
                  <c:v>2600</c:v>
                </c:pt>
                <c:pt idx="653">
                  <c:v>2600</c:v>
                </c:pt>
                <c:pt idx="654">
                  <c:v>2600</c:v>
                </c:pt>
                <c:pt idx="655">
                  <c:v>2600</c:v>
                </c:pt>
                <c:pt idx="656">
                  <c:v>2600</c:v>
                </c:pt>
                <c:pt idx="657">
                  <c:v>2600</c:v>
                </c:pt>
                <c:pt idx="658">
                  <c:v>2600</c:v>
                </c:pt>
                <c:pt idx="659">
                  <c:v>2600</c:v>
                </c:pt>
                <c:pt idx="660">
                  <c:v>2600</c:v>
                </c:pt>
                <c:pt idx="661">
                  <c:v>2600</c:v>
                </c:pt>
                <c:pt idx="662">
                  <c:v>2600</c:v>
                </c:pt>
                <c:pt idx="663">
                  <c:v>2600</c:v>
                </c:pt>
                <c:pt idx="664">
                  <c:v>2600</c:v>
                </c:pt>
                <c:pt idx="665">
                  <c:v>2600</c:v>
                </c:pt>
                <c:pt idx="666">
                  <c:v>2600</c:v>
                </c:pt>
                <c:pt idx="667">
                  <c:v>2600</c:v>
                </c:pt>
                <c:pt idx="668">
                  <c:v>2600</c:v>
                </c:pt>
                <c:pt idx="669">
                  <c:v>2600</c:v>
                </c:pt>
                <c:pt idx="670">
                  <c:v>2600</c:v>
                </c:pt>
                <c:pt idx="671">
                  <c:v>2600</c:v>
                </c:pt>
                <c:pt idx="672">
                  <c:v>2600</c:v>
                </c:pt>
                <c:pt idx="673">
                  <c:v>2600</c:v>
                </c:pt>
                <c:pt idx="674">
                  <c:v>2600</c:v>
                </c:pt>
                <c:pt idx="675">
                  <c:v>2600</c:v>
                </c:pt>
                <c:pt idx="676">
                  <c:v>2600</c:v>
                </c:pt>
                <c:pt idx="677">
                  <c:v>2600</c:v>
                </c:pt>
                <c:pt idx="678">
                  <c:v>2600</c:v>
                </c:pt>
                <c:pt idx="679">
                  <c:v>2600</c:v>
                </c:pt>
                <c:pt idx="680">
                  <c:v>2600</c:v>
                </c:pt>
                <c:pt idx="681">
                  <c:v>2600</c:v>
                </c:pt>
                <c:pt idx="682">
                  <c:v>2600</c:v>
                </c:pt>
                <c:pt idx="683">
                  <c:v>2600</c:v>
                </c:pt>
                <c:pt idx="684">
                  <c:v>2600</c:v>
                </c:pt>
                <c:pt idx="685">
                  <c:v>2600</c:v>
                </c:pt>
                <c:pt idx="686">
                  <c:v>2600</c:v>
                </c:pt>
                <c:pt idx="687">
                  <c:v>2600</c:v>
                </c:pt>
                <c:pt idx="688">
                  <c:v>2600</c:v>
                </c:pt>
                <c:pt idx="689">
                  <c:v>2600</c:v>
                </c:pt>
                <c:pt idx="690">
                  <c:v>2600</c:v>
                </c:pt>
                <c:pt idx="691">
                  <c:v>2600</c:v>
                </c:pt>
                <c:pt idx="692">
                  <c:v>2600</c:v>
                </c:pt>
                <c:pt idx="693">
                  <c:v>2600</c:v>
                </c:pt>
                <c:pt idx="694">
                  <c:v>2600</c:v>
                </c:pt>
                <c:pt idx="695">
                  <c:v>2600</c:v>
                </c:pt>
                <c:pt idx="696">
                  <c:v>2600</c:v>
                </c:pt>
                <c:pt idx="697">
                  <c:v>2600</c:v>
                </c:pt>
                <c:pt idx="698">
                  <c:v>2600</c:v>
                </c:pt>
                <c:pt idx="699">
                  <c:v>2600</c:v>
                </c:pt>
                <c:pt idx="700">
                  <c:v>2600</c:v>
                </c:pt>
                <c:pt idx="701">
                  <c:v>2600</c:v>
                </c:pt>
                <c:pt idx="702">
                  <c:v>2600</c:v>
                </c:pt>
                <c:pt idx="703">
                  <c:v>2600</c:v>
                </c:pt>
                <c:pt idx="704">
                  <c:v>2600</c:v>
                </c:pt>
                <c:pt idx="705">
                  <c:v>2600</c:v>
                </c:pt>
                <c:pt idx="706">
                  <c:v>2600</c:v>
                </c:pt>
                <c:pt idx="707">
                  <c:v>2600</c:v>
                </c:pt>
                <c:pt idx="708">
                  <c:v>2600</c:v>
                </c:pt>
                <c:pt idx="709">
                  <c:v>2600</c:v>
                </c:pt>
                <c:pt idx="710">
                  <c:v>2600</c:v>
                </c:pt>
                <c:pt idx="711">
                  <c:v>2600</c:v>
                </c:pt>
                <c:pt idx="712">
                  <c:v>2600</c:v>
                </c:pt>
                <c:pt idx="713">
                  <c:v>2600</c:v>
                </c:pt>
                <c:pt idx="714">
                  <c:v>2600</c:v>
                </c:pt>
                <c:pt idx="715">
                  <c:v>2600</c:v>
                </c:pt>
                <c:pt idx="716">
                  <c:v>2600</c:v>
                </c:pt>
                <c:pt idx="717">
                  <c:v>2600</c:v>
                </c:pt>
                <c:pt idx="718">
                  <c:v>2600</c:v>
                </c:pt>
                <c:pt idx="719">
                  <c:v>2600</c:v>
                </c:pt>
                <c:pt idx="720">
                  <c:v>2600</c:v>
                </c:pt>
                <c:pt idx="721">
                  <c:v>2600</c:v>
                </c:pt>
                <c:pt idx="722">
                  <c:v>2600</c:v>
                </c:pt>
                <c:pt idx="723">
                  <c:v>2600</c:v>
                </c:pt>
                <c:pt idx="724">
                  <c:v>2600</c:v>
                </c:pt>
                <c:pt idx="725">
                  <c:v>2600</c:v>
                </c:pt>
                <c:pt idx="726">
                  <c:v>2600</c:v>
                </c:pt>
                <c:pt idx="727">
                  <c:v>2600</c:v>
                </c:pt>
                <c:pt idx="728">
                  <c:v>2600</c:v>
                </c:pt>
                <c:pt idx="729">
                  <c:v>2600</c:v>
                </c:pt>
                <c:pt idx="730">
                  <c:v>2600</c:v>
                </c:pt>
                <c:pt idx="731">
                  <c:v>2600</c:v>
                </c:pt>
                <c:pt idx="732">
                  <c:v>2600</c:v>
                </c:pt>
                <c:pt idx="733">
                  <c:v>2600</c:v>
                </c:pt>
                <c:pt idx="734">
                  <c:v>2600</c:v>
                </c:pt>
                <c:pt idx="735">
                  <c:v>2600</c:v>
                </c:pt>
                <c:pt idx="736">
                  <c:v>2600</c:v>
                </c:pt>
                <c:pt idx="737">
                  <c:v>2600</c:v>
                </c:pt>
                <c:pt idx="738">
                  <c:v>2600</c:v>
                </c:pt>
                <c:pt idx="739">
                  <c:v>2600</c:v>
                </c:pt>
                <c:pt idx="740">
                  <c:v>2600</c:v>
                </c:pt>
                <c:pt idx="741">
                  <c:v>2600</c:v>
                </c:pt>
                <c:pt idx="742">
                  <c:v>2600</c:v>
                </c:pt>
                <c:pt idx="743">
                  <c:v>2600</c:v>
                </c:pt>
                <c:pt idx="744">
                  <c:v>2600</c:v>
                </c:pt>
                <c:pt idx="745">
                  <c:v>2600</c:v>
                </c:pt>
                <c:pt idx="746">
                  <c:v>2600</c:v>
                </c:pt>
                <c:pt idx="747">
                  <c:v>2600</c:v>
                </c:pt>
                <c:pt idx="748">
                  <c:v>2600</c:v>
                </c:pt>
                <c:pt idx="749">
                  <c:v>2600</c:v>
                </c:pt>
                <c:pt idx="750">
                  <c:v>2600</c:v>
                </c:pt>
                <c:pt idx="751">
                  <c:v>2600</c:v>
                </c:pt>
                <c:pt idx="752">
                  <c:v>2600</c:v>
                </c:pt>
                <c:pt idx="753">
                  <c:v>2600</c:v>
                </c:pt>
                <c:pt idx="754">
                  <c:v>2600</c:v>
                </c:pt>
                <c:pt idx="755">
                  <c:v>2600</c:v>
                </c:pt>
                <c:pt idx="756">
                  <c:v>2600</c:v>
                </c:pt>
                <c:pt idx="757">
                  <c:v>2600</c:v>
                </c:pt>
                <c:pt idx="758">
                  <c:v>2600</c:v>
                </c:pt>
                <c:pt idx="759">
                  <c:v>2600</c:v>
                </c:pt>
                <c:pt idx="760">
                  <c:v>2600</c:v>
                </c:pt>
                <c:pt idx="761">
                  <c:v>2600</c:v>
                </c:pt>
                <c:pt idx="762">
                  <c:v>2600</c:v>
                </c:pt>
                <c:pt idx="763">
                  <c:v>2600</c:v>
                </c:pt>
                <c:pt idx="764">
                  <c:v>2600</c:v>
                </c:pt>
                <c:pt idx="765">
                  <c:v>2600</c:v>
                </c:pt>
                <c:pt idx="766">
                  <c:v>2600</c:v>
                </c:pt>
                <c:pt idx="767">
                  <c:v>2600</c:v>
                </c:pt>
                <c:pt idx="768">
                  <c:v>2600</c:v>
                </c:pt>
                <c:pt idx="769">
                  <c:v>2600</c:v>
                </c:pt>
                <c:pt idx="770">
                  <c:v>2600</c:v>
                </c:pt>
                <c:pt idx="771">
                  <c:v>2600</c:v>
                </c:pt>
                <c:pt idx="772">
                  <c:v>2600</c:v>
                </c:pt>
                <c:pt idx="773">
                  <c:v>2600</c:v>
                </c:pt>
                <c:pt idx="774">
                  <c:v>2600</c:v>
                </c:pt>
                <c:pt idx="775">
                  <c:v>2600</c:v>
                </c:pt>
                <c:pt idx="776">
                  <c:v>2600</c:v>
                </c:pt>
                <c:pt idx="777">
                  <c:v>2600</c:v>
                </c:pt>
                <c:pt idx="778">
                  <c:v>2600</c:v>
                </c:pt>
                <c:pt idx="779">
                  <c:v>2600</c:v>
                </c:pt>
                <c:pt idx="780">
                  <c:v>2600</c:v>
                </c:pt>
                <c:pt idx="781">
                  <c:v>2600</c:v>
                </c:pt>
                <c:pt idx="782">
                  <c:v>2600</c:v>
                </c:pt>
                <c:pt idx="783">
                  <c:v>2600</c:v>
                </c:pt>
                <c:pt idx="784">
                  <c:v>2600</c:v>
                </c:pt>
                <c:pt idx="785">
                  <c:v>2600</c:v>
                </c:pt>
                <c:pt idx="786">
                  <c:v>2600</c:v>
                </c:pt>
                <c:pt idx="787">
                  <c:v>2600</c:v>
                </c:pt>
                <c:pt idx="788">
                  <c:v>2600</c:v>
                </c:pt>
                <c:pt idx="789">
                  <c:v>2600</c:v>
                </c:pt>
                <c:pt idx="790">
                  <c:v>2600</c:v>
                </c:pt>
                <c:pt idx="791">
                  <c:v>2600</c:v>
                </c:pt>
                <c:pt idx="792">
                  <c:v>2600</c:v>
                </c:pt>
                <c:pt idx="793">
                  <c:v>2600</c:v>
                </c:pt>
                <c:pt idx="794">
                  <c:v>2600</c:v>
                </c:pt>
                <c:pt idx="795">
                  <c:v>2600</c:v>
                </c:pt>
                <c:pt idx="796">
                  <c:v>2600</c:v>
                </c:pt>
                <c:pt idx="797">
                  <c:v>2600</c:v>
                </c:pt>
                <c:pt idx="798">
                  <c:v>2600</c:v>
                </c:pt>
                <c:pt idx="799">
                  <c:v>2600</c:v>
                </c:pt>
                <c:pt idx="800">
                  <c:v>2600</c:v>
                </c:pt>
                <c:pt idx="801">
                  <c:v>2600</c:v>
                </c:pt>
                <c:pt idx="802">
                  <c:v>2600</c:v>
                </c:pt>
                <c:pt idx="803">
                  <c:v>2600</c:v>
                </c:pt>
                <c:pt idx="804">
                  <c:v>2600</c:v>
                </c:pt>
                <c:pt idx="805">
                  <c:v>2600</c:v>
                </c:pt>
                <c:pt idx="806">
                  <c:v>2600</c:v>
                </c:pt>
                <c:pt idx="807">
                  <c:v>2600</c:v>
                </c:pt>
                <c:pt idx="808">
                  <c:v>2600</c:v>
                </c:pt>
                <c:pt idx="809">
                  <c:v>2600</c:v>
                </c:pt>
                <c:pt idx="810">
                  <c:v>2600</c:v>
                </c:pt>
                <c:pt idx="811">
                  <c:v>2600</c:v>
                </c:pt>
                <c:pt idx="812">
                  <c:v>2600</c:v>
                </c:pt>
                <c:pt idx="813">
                  <c:v>2600</c:v>
                </c:pt>
                <c:pt idx="814">
                  <c:v>2600</c:v>
                </c:pt>
                <c:pt idx="815">
                  <c:v>2600</c:v>
                </c:pt>
                <c:pt idx="816">
                  <c:v>2600</c:v>
                </c:pt>
                <c:pt idx="817">
                  <c:v>2600</c:v>
                </c:pt>
                <c:pt idx="818">
                  <c:v>2600</c:v>
                </c:pt>
                <c:pt idx="819">
                  <c:v>2600</c:v>
                </c:pt>
                <c:pt idx="820">
                  <c:v>2600</c:v>
                </c:pt>
                <c:pt idx="821">
                  <c:v>2600</c:v>
                </c:pt>
                <c:pt idx="822">
                  <c:v>2600</c:v>
                </c:pt>
                <c:pt idx="823">
                  <c:v>2600</c:v>
                </c:pt>
                <c:pt idx="824">
                  <c:v>2600</c:v>
                </c:pt>
                <c:pt idx="825">
                  <c:v>2600</c:v>
                </c:pt>
                <c:pt idx="826">
                  <c:v>2600</c:v>
                </c:pt>
                <c:pt idx="827">
                  <c:v>2600</c:v>
                </c:pt>
                <c:pt idx="828">
                  <c:v>2600</c:v>
                </c:pt>
                <c:pt idx="829">
                  <c:v>2600</c:v>
                </c:pt>
                <c:pt idx="830">
                  <c:v>2600</c:v>
                </c:pt>
                <c:pt idx="831">
                  <c:v>2600</c:v>
                </c:pt>
                <c:pt idx="832">
                  <c:v>2600</c:v>
                </c:pt>
                <c:pt idx="833">
                  <c:v>2600</c:v>
                </c:pt>
                <c:pt idx="834">
                  <c:v>2600</c:v>
                </c:pt>
                <c:pt idx="835">
                  <c:v>2600</c:v>
                </c:pt>
                <c:pt idx="836">
                  <c:v>2600</c:v>
                </c:pt>
                <c:pt idx="837">
                  <c:v>2600</c:v>
                </c:pt>
                <c:pt idx="838">
                  <c:v>2600</c:v>
                </c:pt>
                <c:pt idx="839">
                  <c:v>2600</c:v>
                </c:pt>
                <c:pt idx="840">
                  <c:v>2600</c:v>
                </c:pt>
                <c:pt idx="841">
                  <c:v>2600</c:v>
                </c:pt>
                <c:pt idx="842">
                  <c:v>2600</c:v>
                </c:pt>
                <c:pt idx="843">
                  <c:v>2600</c:v>
                </c:pt>
                <c:pt idx="844">
                  <c:v>2600</c:v>
                </c:pt>
                <c:pt idx="845">
                  <c:v>2600</c:v>
                </c:pt>
                <c:pt idx="846">
                  <c:v>2600</c:v>
                </c:pt>
                <c:pt idx="847">
                  <c:v>2600</c:v>
                </c:pt>
                <c:pt idx="848">
                  <c:v>2600</c:v>
                </c:pt>
                <c:pt idx="849">
                  <c:v>2600</c:v>
                </c:pt>
                <c:pt idx="850">
                  <c:v>2600</c:v>
                </c:pt>
                <c:pt idx="851">
                  <c:v>2600</c:v>
                </c:pt>
                <c:pt idx="852">
                  <c:v>2600</c:v>
                </c:pt>
                <c:pt idx="853">
                  <c:v>2600</c:v>
                </c:pt>
                <c:pt idx="854">
                  <c:v>2600</c:v>
                </c:pt>
                <c:pt idx="855">
                  <c:v>2600</c:v>
                </c:pt>
                <c:pt idx="856">
                  <c:v>2600</c:v>
                </c:pt>
                <c:pt idx="857">
                  <c:v>2600</c:v>
                </c:pt>
                <c:pt idx="858">
                  <c:v>2600</c:v>
                </c:pt>
                <c:pt idx="859">
                  <c:v>2600</c:v>
                </c:pt>
                <c:pt idx="860">
                  <c:v>2600</c:v>
                </c:pt>
                <c:pt idx="861">
                  <c:v>2600</c:v>
                </c:pt>
                <c:pt idx="862">
                  <c:v>2600</c:v>
                </c:pt>
                <c:pt idx="863">
                  <c:v>2600</c:v>
                </c:pt>
                <c:pt idx="864">
                  <c:v>2600</c:v>
                </c:pt>
                <c:pt idx="865">
                  <c:v>2600</c:v>
                </c:pt>
                <c:pt idx="866">
                  <c:v>2600</c:v>
                </c:pt>
                <c:pt idx="867">
                  <c:v>2600</c:v>
                </c:pt>
                <c:pt idx="868">
                  <c:v>2600</c:v>
                </c:pt>
                <c:pt idx="869">
                  <c:v>2600</c:v>
                </c:pt>
                <c:pt idx="870">
                  <c:v>2600</c:v>
                </c:pt>
                <c:pt idx="871">
                  <c:v>2600</c:v>
                </c:pt>
                <c:pt idx="872">
                  <c:v>2600</c:v>
                </c:pt>
                <c:pt idx="873">
                  <c:v>2600</c:v>
                </c:pt>
                <c:pt idx="874">
                  <c:v>2600</c:v>
                </c:pt>
                <c:pt idx="875">
                  <c:v>2600</c:v>
                </c:pt>
                <c:pt idx="876">
                  <c:v>2600</c:v>
                </c:pt>
                <c:pt idx="877">
                  <c:v>2600</c:v>
                </c:pt>
                <c:pt idx="878">
                  <c:v>2600</c:v>
                </c:pt>
                <c:pt idx="879">
                  <c:v>2600</c:v>
                </c:pt>
                <c:pt idx="880">
                  <c:v>2600</c:v>
                </c:pt>
                <c:pt idx="881">
                  <c:v>2600</c:v>
                </c:pt>
                <c:pt idx="882">
                  <c:v>2600</c:v>
                </c:pt>
                <c:pt idx="883">
                  <c:v>2600</c:v>
                </c:pt>
                <c:pt idx="884">
                  <c:v>2600</c:v>
                </c:pt>
                <c:pt idx="885">
                  <c:v>2600</c:v>
                </c:pt>
                <c:pt idx="886">
                  <c:v>2600</c:v>
                </c:pt>
                <c:pt idx="887">
                  <c:v>2600</c:v>
                </c:pt>
                <c:pt idx="888">
                  <c:v>2600</c:v>
                </c:pt>
                <c:pt idx="889">
                  <c:v>2600</c:v>
                </c:pt>
                <c:pt idx="890">
                  <c:v>2600</c:v>
                </c:pt>
                <c:pt idx="891">
                  <c:v>2600</c:v>
                </c:pt>
                <c:pt idx="892">
                  <c:v>2600</c:v>
                </c:pt>
                <c:pt idx="893">
                  <c:v>2600</c:v>
                </c:pt>
                <c:pt idx="894">
                  <c:v>2600</c:v>
                </c:pt>
                <c:pt idx="895">
                  <c:v>2600</c:v>
                </c:pt>
                <c:pt idx="896">
                  <c:v>2600</c:v>
                </c:pt>
                <c:pt idx="897">
                  <c:v>2600</c:v>
                </c:pt>
                <c:pt idx="898">
                  <c:v>2600</c:v>
                </c:pt>
                <c:pt idx="899">
                  <c:v>2600</c:v>
                </c:pt>
                <c:pt idx="900">
                  <c:v>2600</c:v>
                </c:pt>
                <c:pt idx="901">
                  <c:v>2600</c:v>
                </c:pt>
                <c:pt idx="902">
                  <c:v>2600</c:v>
                </c:pt>
                <c:pt idx="903">
                  <c:v>2600</c:v>
                </c:pt>
                <c:pt idx="904">
                  <c:v>2600</c:v>
                </c:pt>
                <c:pt idx="905">
                  <c:v>2600</c:v>
                </c:pt>
                <c:pt idx="906">
                  <c:v>2600</c:v>
                </c:pt>
                <c:pt idx="907">
                  <c:v>2600</c:v>
                </c:pt>
                <c:pt idx="908">
                  <c:v>2600</c:v>
                </c:pt>
                <c:pt idx="909">
                  <c:v>2600</c:v>
                </c:pt>
                <c:pt idx="910">
                  <c:v>2600</c:v>
                </c:pt>
                <c:pt idx="911">
                  <c:v>2600</c:v>
                </c:pt>
                <c:pt idx="912">
                  <c:v>2600</c:v>
                </c:pt>
                <c:pt idx="913">
                  <c:v>2600</c:v>
                </c:pt>
                <c:pt idx="914">
                  <c:v>2600</c:v>
                </c:pt>
                <c:pt idx="915">
                  <c:v>2600</c:v>
                </c:pt>
                <c:pt idx="916">
                  <c:v>2600</c:v>
                </c:pt>
                <c:pt idx="917">
                  <c:v>2600</c:v>
                </c:pt>
                <c:pt idx="918">
                  <c:v>2600</c:v>
                </c:pt>
                <c:pt idx="919">
                  <c:v>2600</c:v>
                </c:pt>
                <c:pt idx="920">
                  <c:v>2600</c:v>
                </c:pt>
                <c:pt idx="921">
                  <c:v>2600</c:v>
                </c:pt>
                <c:pt idx="922">
                  <c:v>2600</c:v>
                </c:pt>
                <c:pt idx="923">
                  <c:v>2600</c:v>
                </c:pt>
                <c:pt idx="924">
                  <c:v>2600</c:v>
                </c:pt>
                <c:pt idx="925">
                  <c:v>2600</c:v>
                </c:pt>
                <c:pt idx="926">
                  <c:v>2600</c:v>
                </c:pt>
                <c:pt idx="927">
                  <c:v>2600</c:v>
                </c:pt>
                <c:pt idx="928">
                  <c:v>2600</c:v>
                </c:pt>
                <c:pt idx="929">
                  <c:v>2600</c:v>
                </c:pt>
                <c:pt idx="930">
                  <c:v>2600</c:v>
                </c:pt>
                <c:pt idx="931">
                  <c:v>2600</c:v>
                </c:pt>
                <c:pt idx="932">
                  <c:v>2600</c:v>
                </c:pt>
                <c:pt idx="933">
                  <c:v>2600</c:v>
                </c:pt>
                <c:pt idx="934">
                  <c:v>2600</c:v>
                </c:pt>
                <c:pt idx="935">
                  <c:v>2600</c:v>
                </c:pt>
                <c:pt idx="936">
                  <c:v>2600</c:v>
                </c:pt>
                <c:pt idx="937">
                  <c:v>2600</c:v>
                </c:pt>
                <c:pt idx="938">
                  <c:v>2600</c:v>
                </c:pt>
                <c:pt idx="939">
                  <c:v>2600</c:v>
                </c:pt>
                <c:pt idx="940">
                  <c:v>2600</c:v>
                </c:pt>
                <c:pt idx="941">
                  <c:v>2600</c:v>
                </c:pt>
                <c:pt idx="942">
                  <c:v>2600</c:v>
                </c:pt>
                <c:pt idx="943">
                  <c:v>2600</c:v>
                </c:pt>
                <c:pt idx="944">
                  <c:v>2600</c:v>
                </c:pt>
                <c:pt idx="945">
                  <c:v>2600</c:v>
                </c:pt>
                <c:pt idx="946">
                  <c:v>2600</c:v>
                </c:pt>
                <c:pt idx="947">
                  <c:v>2600</c:v>
                </c:pt>
                <c:pt idx="948">
                  <c:v>2600</c:v>
                </c:pt>
                <c:pt idx="949">
                  <c:v>2600</c:v>
                </c:pt>
                <c:pt idx="950">
                  <c:v>2600</c:v>
                </c:pt>
                <c:pt idx="951">
                  <c:v>2600</c:v>
                </c:pt>
                <c:pt idx="952">
                  <c:v>2600</c:v>
                </c:pt>
                <c:pt idx="953">
                  <c:v>2600</c:v>
                </c:pt>
                <c:pt idx="954">
                  <c:v>2600</c:v>
                </c:pt>
                <c:pt idx="955">
                  <c:v>2600</c:v>
                </c:pt>
                <c:pt idx="956">
                  <c:v>2600</c:v>
                </c:pt>
                <c:pt idx="957">
                  <c:v>2600</c:v>
                </c:pt>
                <c:pt idx="958">
                  <c:v>2600</c:v>
                </c:pt>
                <c:pt idx="959">
                  <c:v>2600</c:v>
                </c:pt>
                <c:pt idx="960">
                  <c:v>2600</c:v>
                </c:pt>
                <c:pt idx="961">
                  <c:v>2600</c:v>
                </c:pt>
                <c:pt idx="962">
                  <c:v>2600</c:v>
                </c:pt>
                <c:pt idx="963">
                  <c:v>2600</c:v>
                </c:pt>
                <c:pt idx="964">
                  <c:v>2600</c:v>
                </c:pt>
                <c:pt idx="965">
                  <c:v>2600</c:v>
                </c:pt>
                <c:pt idx="966">
                  <c:v>2600</c:v>
                </c:pt>
                <c:pt idx="967">
                  <c:v>2600</c:v>
                </c:pt>
                <c:pt idx="968">
                  <c:v>2600</c:v>
                </c:pt>
                <c:pt idx="969">
                  <c:v>2600</c:v>
                </c:pt>
                <c:pt idx="970">
                  <c:v>2600</c:v>
                </c:pt>
                <c:pt idx="971">
                  <c:v>2600</c:v>
                </c:pt>
                <c:pt idx="972">
                  <c:v>2600</c:v>
                </c:pt>
                <c:pt idx="973">
                  <c:v>2600</c:v>
                </c:pt>
                <c:pt idx="974">
                  <c:v>2600</c:v>
                </c:pt>
                <c:pt idx="975">
                  <c:v>2600</c:v>
                </c:pt>
                <c:pt idx="976">
                  <c:v>2600</c:v>
                </c:pt>
                <c:pt idx="977">
                  <c:v>2600</c:v>
                </c:pt>
                <c:pt idx="978">
                  <c:v>2600</c:v>
                </c:pt>
                <c:pt idx="979">
                  <c:v>2600</c:v>
                </c:pt>
                <c:pt idx="980">
                  <c:v>2600</c:v>
                </c:pt>
                <c:pt idx="981">
                  <c:v>2600</c:v>
                </c:pt>
                <c:pt idx="982">
                  <c:v>2600</c:v>
                </c:pt>
                <c:pt idx="983">
                  <c:v>2600</c:v>
                </c:pt>
                <c:pt idx="984">
                  <c:v>2600</c:v>
                </c:pt>
                <c:pt idx="985">
                  <c:v>2600</c:v>
                </c:pt>
                <c:pt idx="986">
                  <c:v>2600</c:v>
                </c:pt>
                <c:pt idx="987">
                  <c:v>2600</c:v>
                </c:pt>
                <c:pt idx="988">
                  <c:v>2600</c:v>
                </c:pt>
                <c:pt idx="989">
                  <c:v>2600</c:v>
                </c:pt>
                <c:pt idx="990">
                  <c:v>2600</c:v>
                </c:pt>
                <c:pt idx="991">
                  <c:v>2600</c:v>
                </c:pt>
                <c:pt idx="992">
                  <c:v>2600</c:v>
                </c:pt>
                <c:pt idx="993">
                  <c:v>2600</c:v>
                </c:pt>
                <c:pt idx="994">
                  <c:v>2600</c:v>
                </c:pt>
                <c:pt idx="995">
                  <c:v>2600</c:v>
                </c:pt>
                <c:pt idx="996">
                  <c:v>2600</c:v>
                </c:pt>
                <c:pt idx="997">
                  <c:v>2600</c:v>
                </c:pt>
                <c:pt idx="998">
                  <c:v>2600</c:v>
                </c:pt>
                <c:pt idx="999">
                  <c:v>2600</c:v>
                </c:pt>
                <c:pt idx="1000">
                  <c:v>2600</c:v>
                </c:pt>
                <c:pt idx="1001">
                  <c:v>2600</c:v>
                </c:pt>
                <c:pt idx="1002">
                  <c:v>2600</c:v>
                </c:pt>
                <c:pt idx="1003">
                  <c:v>2600</c:v>
                </c:pt>
                <c:pt idx="1004">
                  <c:v>2600</c:v>
                </c:pt>
                <c:pt idx="1005">
                  <c:v>2600</c:v>
                </c:pt>
                <c:pt idx="1006">
                  <c:v>2600</c:v>
                </c:pt>
                <c:pt idx="1007">
                  <c:v>2600</c:v>
                </c:pt>
                <c:pt idx="1008">
                  <c:v>2600</c:v>
                </c:pt>
                <c:pt idx="1009">
                  <c:v>2600</c:v>
                </c:pt>
                <c:pt idx="1010">
                  <c:v>2600</c:v>
                </c:pt>
                <c:pt idx="1011">
                  <c:v>2600</c:v>
                </c:pt>
                <c:pt idx="1012">
                  <c:v>2600</c:v>
                </c:pt>
                <c:pt idx="1013">
                  <c:v>2600</c:v>
                </c:pt>
                <c:pt idx="1014">
                  <c:v>2600</c:v>
                </c:pt>
                <c:pt idx="1015">
                  <c:v>2600</c:v>
                </c:pt>
                <c:pt idx="1016">
                  <c:v>2600</c:v>
                </c:pt>
                <c:pt idx="1017">
                  <c:v>2600</c:v>
                </c:pt>
                <c:pt idx="1018">
                  <c:v>2600</c:v>
                </c:pt>
                <c:pt idx="1019">
                  <c:v>2600</c:v>
                </c:pt>
                <c:pt idx="1020">
                  <c:v>2600</c:v>
                </c:pt>
                <c:pt idx="1021">
                  <c:v>2600</c:v>
                </c:pt>
                <c:pt idx="1022">
                  <c:v>2600</c:v>
                </c:pt>
                <c:pt idx="1023">
                  <c:v>2600</c:v>
                </c:pt>
                <c:pt idx="1024">
                  <c:v>2600</c:v>
                </c:pt>
                <c:pt idx="1025">
                  <c:v>2600</c:v>
                </c:pt>
                <c:pt idx="1026">
                  <c:v>2600</c:v>
                </c:pt>
                <c:pt idx="1027">
                  <c:v>2600</c:v>
                </c:pt>
                <c:pt idx="1028">
                  <c:v>2600</c:v>
                </c:pt>
                <c:pt idx="1029">
                  <c:v>2600</c:v>
                </c:pt>
                <c:pt idx="1030">
                  <c:v>2600</c:v>
                </c:pt>
                <c:pt idx="1031">
                  <c:v>2600</c:v>
                </c:pt>
                <c:pt idx="1032">
                  <c:v>2600</c:v>
                </c:pt>
                <c:pt idx="1033">
                  <c:v>2600</c:v>
                </c:pt>
                <c:pt idx="1034">
                  <c:v>2600</c:v>
                </c:pt>
                <c:pt idx="1035">
                  <c:v>2600</c:v>
                </c:pt>
                <c:pt idx="1036">
                  <c:v>2600</c:v>
                </c:pt>
                <c:pt idx="1037">
                  <c:v>2600</c:v>
                </c:pt>
                <c:pt idx="1038">
                  <c:v>2600</c:v>
                </c:pt>
                <c:pt idx="1039">
                  <c:v>2600</c:v>
                </c:pt>
                <c:pt idx="1040">
                  <c:v>2600</c:v>
                </c:pt>
                <c:pt idx="1041">
                  <c:v>2600</c:v>
                </c:pt>
                <c:pt idx="1042">
                  <c:v>2600</c:v>
                </c:pt>
                <c:pt idx="1043">
                  <c:v>2600</c:v>
                </c:pt>
                <c:pt idx="1044">
                  <c:v>2600</c:v>
                </c:pt>
                <c:pt idx="1045">
                  <c:v>2600</c:v>
                </c:pt>
                <c:pt idx="1046">
                  <c:v>2600</c:v>
                </c:pt>
                <c:pt idx="1047">
                  <c:v>2600</c:v>
                </c:pt>
                <c:pt idx="1048">
                  <c:v>2600</c:v>
                </c:pt>
                <c:pt idx="1049">
                  <c:v>2600</c:v>
                </c:pt>
                <c:pt idx="1050">
                  <c:v>2600</c:v>
                </c:pt>
                <c:pt idx="1051">
                  <c:v>2600</c:v>
                </c:pt>
                <c:pt idx="1052">
                  <c:v>2600</c:v>
                </c:pt>
                <c:pt idx="1053">
                  <c:v>2600</c:v>
                </c:pt>
                <c:pt idx="1054">
                  <c:v>2600</c:v>
                </c:pt>
                <c:pt idx="1055">
                  <c:v>2600</c:v>
                </c:pt>
                <c:pt idx="1056">
                  <c:v>2600</c:v>
                </c:pt>
                <c:pt idx="1057">
                  <c:v>2600</c:v>
                </c:pt>
                <c:pt idx="1058">
                  <c:v>2600</c:v>
                </c:pt>
                <c:pt idx="1059">
                  <c:v>2600</c:v>
                </c:pt>
                <c:pt idx="1060">
                  <c:v>2600</c:v>
                </c:pt>
                <c:pt idx="1061">
                  <c:v>2600</c:v>
                </c:pt>
                <c:pt idx="1062">
                  <c:v>2600</c:v>
                </c:pt>
                <c:pt idx="1063">
                  <c:v>2600</c:v>
                </c:pt>
                <c:pt idx="1064">
                  <c:v>2600</c:v>
                </c:pt>
                <c:pt idx="1065">
                  <c:v>2600</c:v>
                </c:pt>
                <c:pt idx="1066">
                  <c:v>2600</c:v>
                </c:pt>
                <c:pt idx="1067">
                  <c:v>2600</c:v>
                </c:pt>
                <c:pt idx="1068">
                  <c:v>2600</c:v>
                </c:pt>
                <c:pt idx="1069">
                  <c:v>2600</c:v>
                </c:pt>
                <c:pt idx="1070">
                  <c:v>2600</c:v>
                </c:pt>
                <c:pt idx="1071">
                  <c:v>2600</c:v>
                </c:pt>
                <c:pt idx="1072">
                  <c:v>2600</c:v>
                </c:pt>
                <c:pt idx="1073">
                  <c:v>2600</c:v>
                </c:pt>
                <c:pt idx="1074">
                  <c:v>2600</c:v>
                </c:pt>
                <c:pt idx="1075">
                  <c:v>2600</c:v>
                </c:pt>
                <c:pt idx="1076">
                  <c:v>2600</c:v>
                </c:pt>
                <c:pt idx="1077">
                  <c:v>2600</c:v>
                </c:pt>
                <c:pt idx="1078">
                  <c:v>2600</c:v>
                </c:pt>
                <c:pt idx="1079">
                  <c:v>2600</c:v>
                </c:pt>
                <c:pt idx="1080">
                  <c:v>2600</c:v>
                </c:pt>
                <c:pt idx="1081">
                  <c:v>2600</c:v>
                </c:pt>
                <c:pt idx="1082">
                  <c:v>2600</c:v>
                </c:pt>
                <c:pt idx="1083">
                  <c:v>2600</c:v>
                </c:pt>
                <c:pt idx="1084">
                  <c:v>2600</c:v>
                </c:pt>
                <c:pt idx="1085">
                  <c:v>2600</c:v>
                </c:pt>
                <c:pt idx="1086">
                  <c:v>2600</c:v>
                </c:pt>
                <c:pt idx="1087">
                  <c:v>2600</c:v>
                </c:pt>
                <c:pt idx="1088">
                  <c:v>2600</c:v>
                </c:pt>
                <c:pt idx="1089">
                  <c:v>2600</c:v>
                </c:pt>
                <c:pt idx="1090">
                  <c:v>2600</c:v>
                </c:pt>
                <c:pt idx="1091">
                  <c:v>2600</c:v>
                </c:pt>
                <c:pt idx="1092">
                  <c:v>2600</c:v>
                </c:pt>
                <c:pt idx="1093">
                  <c:v>2600</c:v>
                </c:pt>
                <c:pt idx="1094">
                  <c:v>2600</c:v>
                </c:pt>
                <c:pt idx="1095">
                  <c:v>2600</c:v>
                </c:pt>
                <c:pt idx="1096">
                  <c:v>2600</c:v>
                </c:pt>
                <c:pt idx="1097">
                  <c:v>2600</c:v>
                </c:pt>
                <c:pt idx="1098">
                  <c:v>2600</c:v>
                </c:pt>
                <c:pt idx="1099">
                  <c:v>2600</c:v>
                </c:pt>
                <c:pt idx="1100">
                  <c:v>2600</c:v>
                </c:pt>
                <c:pt idx="1101">
                  <c:v>2600</c:v>
                </c:pt>
                <c:pt idx="1102">
                  <c:v>2600</c:v>
                </c:pt>
                <c:pt idx="1103">
                  <c:v>2600</c:v>
                </c:pt>
                <c:pt idx="1104">
                  <c:v>2600</c:v>
                </c:pt>
                <c:pt idx="1105">
                  <c:v>2600</c:v>
                </c:pt>
                <c:pt idx="1106">
                  <c:v>2600</c:v>
                </c:pt>
                <c:pt idx="1107">
                  <c:v>2600</c:v>
                </c:pt>
                <c:pt idx="1108">
                  <c:v>2600</c:v>
                </c:pt>
                <c:pt idx="1109">
                  <c:v>2600</c:v>
                </c:pt>
                <c:pt idx="1110">
                  <c:v>2600</c:v>
                </c:pt>
                <c:pt idx="1111">
                  <c:v>2600</c:v>
                </c:pt>
                <c:pt idx="1112">
                  <c:v>2600</c:v>
                </c:pt>
                <c:pt idx="1113">
                  <c:v>2600</c:v>
                </c:pt>
                <c:pt idx="1114">
                  <c:v>2600</c:v>
                </c:pt>
                <c:pt idx="1115">
                  <c:v>2600</c:v>
                </c:pt>
                <c:pt idx="1116">
                  <c:v>2600</c:v>
                </c:pt>
                <c:pt idx="1117">
                  <c:v>2600</c:v>
                </c:pt>
                <c:pt idx="1118">
                  <c:v>2600</c:v>
                </c:pt>
                <c:pt idx="1119">
                  <c:v>2600</c:v>
                </c:pt>
                <c:pt idx="1120">
                  <c:v>2600</c:v>
                </c:pt>
                <c:pt idx="1121">
                  <c:v>2600</c:v>
                </c:pt>
                <c:pt idx="1122">
                  <c:v>2600</c:v>
                </c:pt>
                <c:pt idx="1123">
                  <c:v>2600</c:v>
                </c:pt>
                <c:pt idx="1124">
                  <c:v>2600</c:v>
                </c:pt>
                <c:pt idx="1125">
                  <c:v>2600</c:v>
                </c:pt>
                <c:pt idx="1126">
                  <c:v>2600</c:v>
                </c:pt>
                <c:pt idx="1127">
                  <c:v>2600</c:v>
                </c:pt>
                <c:pt idx="1128">
                  <c:v>2600</c:v>
                </c:pt>
                <c:pt idx="1129">
                  <c:v>2600</c:v>
                </c:pt>
                <c:pt idx="1130">
                  <c:v>2600</c:v>
                </c:pt>
                <c:pt idx="1131">
                  <c:v>2600</c:v>
                </c:pt>
                <c:pt idx="1132">
                  <c:v>2600</c:v>
                </c:pt>
                <c:pt idx="1133">
                  <c:v>2600</c:v>
                </c:pt>
                <c:pt idx="1134">
                  <c:v>2600</c:v>
                </c:pt>
                <c:pt idx="1135">
                  <c:v>2600</c:v>
                </c:pt>
                <c:pt idx="1136">
                  <c:v>2600</c:v>
                </c:pt>
                <c:pt idx="1137">
                  <c:v>2600</c:v>
                </c:pt>
                <c:pt idx="1138">
                  <c:v>2600</c:v>
                </c:pt>
                <c:pt idx="1139">
                  <c:v>2600</c:v>
                </c:pt>
                <c:pt idx="1140">
                  <c:v>2600</c:v>
                </c:pt>
                <c:pt idx="1141">
                  <c:v>2600</c:v>
                </c:pt>
                <c:pt idx="1142">
                  <c:v>2600</c:v>
                </c:pt>
                <c:pt idx="1143">
                  <c:v>2600</c:v>
                </c:pt>
                <c:pt idx="1144">
                  <c:v>2600</c:v>
                </c:pt>
                <c:pt idx="1145">
                  <c:v>2600</c:v>
                </c:pt>
                <c:pt idx="1146">
                  <c:v>2600</c:v>
                </c:pt>
                <c:pt idx="1147">
                  <c:v>2600</c:v>
                </c:pt>
                <c:pt idx="1148">
                  <c:v>2600</c:v>
                </c:pt>
                <c:pt idx="1149">
                  <c:v>2600</c:v>
                </c:pt>
                <c:pt idx="1150">
                  <c:v>2600</c:v>
                </c:pt>
                <c:pt idx="1151">
                  <c:v>2600</c:v>
                </c:pt>
                <c:pt idx="1152">
                  <c:v>2600</c:v>
                </c:pt>
                <c:pt idx="1153">
                  <c:v>2600</c:v>
                </c:pt>
                <c:pt idx="1154">
                  <c:v>2600</c:v>
                </c:pt>
                <c:pt idx="1155">
                  <c:v>2600</c:v>
                </c:pt>
                <c:pt idx="1156">
                  <c:v>2600</c:v>
                </c:pt>
                <c:pt idx="1157">
                  <c:v>2600</c:v>
                </c:pt>
                <c:pt idx="1158">
                  <c:v>2600</c:v>
                </c:pt>
                <c:pt idx="1159">
                  <c:v>2600</c:v>
                </c:pt>
                <c:pt idx="1160">
                  <c:v>2600</c:v>
                </c:pt>
                <c:pt idx="1161">
                  <c:v>2600</c:v>
                </c:pt>
                <c:pt idx="1162">
                  <c:v>2600</c:v>
                </c:pt>
                <c:pt idx="1163">
                  <c:v>2600</c:v>
                </c:pt>
                <c:pt idx="1164">
                  <c:v>2600</c:v>
                </c:pt>
                <c:pt idx="1165">
                  <c:v>2600</c:v>
                </c:pt>
                <c:pt idx="1166">
                  <c:v>2600</c:v>
                </c:pt>
                <c:pt idx="1167">
                  <c:v>2600</c:v>
                </c:pt>
                <c:pt idx="1168">
                  <c:v>2600</c:v>
                </c:pt>
                <c:pt idx="1169">
                  <c:v>2600</c:v>
                </c:pt>
                <c:pt idx="1170">
                  <c:v>2600</c:v>
                </c:pt>
                <c:pt idx="1171">
                  <c:v>2600</c:v>
                </c:pt>
                <c:pt idx="1172">
                  <c:v>2600</c:v>
                </c:pt>
                <c:pt idx="1173">
                  <c:v>2600</c:v>
                </c:pt>
                <c:pt idx="1174">
                  <c:v>2600</c:v>
                </c:pt>
                <c:pt idx="1175">
                  <c:v>2600</c:v>
                </c:pt>
                <c:pt idx="1176">
                  <c:v>2600</c:v>
                </c:pt>
                <c:pt idx="1177">
                  <c:v>2600</c:v>
                </c:pt>
                <c:pt idx="1178">
                  <c:v>2600</c:v>
                </c:pt>
                <c:pt idx="1179">
                  <c:v>2600</c:v>
                </c:pt>
                <c:pt idx="1180">
                  <c:v>2600</c:v>
                </c:pt>
                <c:pt idx="1181">
                  <c:v>2600</c:v>
                </c:pt>
                <c:pt idx="1182">
                  <c:v>2600</c:v>
                </c:pt>
                <c:pt idx="1183">
                  <c:v>2600</c:v>
                </c:pt>
                <c:pt idx="1184">
                  <c:v>2600</c:v>
                </c:pt>
                <c:pt idx="1185">
                  <c:v>2600</c:v>
                </c:pt>
                <c:pt idx="1186">
                  <c:v>2600</c:v>
                </c:pt>
                <c:pt idx="1187">
                  <c:v>2600</c:v>
                </c:pt>
                <c:pt idx="1188">
                  <c:v>2600</c:v>
                </c:pt>
                <c:pt idx="1189">
                  <c:v>2600</c:v>
                </c:pt>
                <c:pt idx="1190">
                  <c:v>2600</c:v>
                </c:pt>
                <c:pt idx="1191">
                  <c:v>2600</c:v>
                </c:pt>
                <c:pt idx="1192">
                  <c:v>2600</c:v>
                </c:pt>
                <c:pt idx="1193">
                  <c:v>2600</c:v>
                </c:pt>
                <c:pt idx="1194">
                  <c:v>2600</c:v>
                </c:pt>
                <c:pt idx="1195">
                  <c:v>2600</c:v>
                </c:pt>
                <c:pt idx="1196">
                  <c:v>2600</c:v>
                </c:pt>
                <c:pt idx="1197">
                  <c:v>2600</c:v>
                </c:pt>
                <c:pt idx="1198">
                  <c:v>2600</c:v>
                </c:pt>
                <c:pt idx="1199">
                  <c:v>2600</c:v>
                </c:pt>
                <c:pt idx="1200">
                  <c:v>2600</c:v>
                </c:pt>
                <c:pt idx="1201">
                  <c:v>2600</c:v>
                </c:pt>
                <c:pt idx="1202">
                  <c:v>2600</c:v>
                </c:pt>
                <c:pt idx="1203">
                  <c:v>2600</c:v>
                </c:pt>
                <c:pt idx="1204">
                  <c:v>2600</c:v>
                </c:pt>
                <c:pt idx="1205">
                  <c:v>2600</c:v>
                </c:pt>
                <c:pt idx="1206">
                  <c:v>2600</c:v>
                </c:pt>
                <c:pt idx="1207">
                  <c:v>2600</c:v>
                </c:pt>
                <c:pt idx="1208">
                  <c:v>2600</c:v>
                </c:pt>
                <c:pt idx="1209">
                  <c:v>2600</c:v>
                </c:pt>
                <c:pt idx="1210">
                  <c:v>2600</c:v>
                </c:pt>
                <c:pt idx="1211">
                  <c:v>2600</c:v>
                </c:pt>
                <c:pt idx="1212">
                  <c:v>2600</c:v>
                </c:pt>
                <c:pt idx="1213">
                  <c:v>2600</c:v>
                </c:pt>
                <c:pt idx="1214">
                  <c:v>2600</c:v>
                </c:pt>
                <c:pt idx="1215">
                  <c:v>2600</c:v>
                </c:pt>
                <c:pt idx="1216">
                  <c:v>2600</c:v>
                </c:pt>
                <c:pt idx="1217">
                  <c:v>2600</c:v>
                </c:pt>
                <c:pt idx="1218">
                  <c:v>2600</c:v>
                </c:pt>
                <c:pt idx="1219">
                  <c:v>2600</c:v>
                </c:pt>
                <c:pt idx="1220">
                  <c:v>2600</c:v>
                </c:pt>
                <c:pt idx="1221">
                  <c:v>2600</c:v>
                </c:pt>
                <c:pt idx="1222">
                  <c:v>2600</c:v>
                </c:pt>
                <c:pt idx="1223">
                  <c:v>2600</c:v>
                </c:pt>
                <c:pt idx="1224">
                  <c:v>2600</c:v>
                </c:pt>
                <c:pt idx="1225">
                  <c:v>2600</c:v>
                </c:pt>
                <c:pt idx="1226">
                  <c:v>2600</c:v>
                </c:pt>
                <c:pt idx="1227">
                  <c:v>2600</c:v>
                </c:pt>
                <c:pt idx="1228">
                  <c:v>2600</c:v>
                </c:pt>
                <c:pt idx="1229">
                  <c:v>2600</c:v>
                </c:pt>
                <c:pt idx="1230">
                  <c:v>2600</c:v>
                </c:pt>
                <c:pt idx="1231">
                  <c:v>2600</c:v>
                </c:pt>
                <c:pt idx="1232">
                  <c:v>2600</c:v>
                </c:pt>
                <c:pt idx="1233">
                  <c:v>2600</c:v>
                </c:pt>
                <c:pt idx="1234">
                  <c:v>2600</c:v>
                </c:pt>
                <c:pt idx="1235">
                  <c:v>2600</c:v>
                </c:pt>
                <c:pt idx="1236">
                  <c:v>2600</c:v>
                </c:pt>
                <c:pt idx="1237">
                  <c:v>2600</c:v>
                </c:pt>
                <c:pt idx="1238">
                  <c:v>2600</c:v>
                </c:pt>
                <c:pt idx="1239">
                  <c:v>2600</c:v>
                </c:pt>
                <c:pt idx="1240">
                  <c:v>2600</c:v>
                </c:pt>
                <c:pt idx="1241">
                  <c:v>2600</c:v>
                </c:pt>
                <c:pt idx="1242">
                  <c:v>2600</c:v>
                </c:pt>
                <c:pt idx="1243">
                  <c:v>2600</c:v>
                </c:pt>
                <c:pt idx="1244">
                  <c:v>2600</c:v>
                </c:pt>
                <c:pt idx="1245">
                  <c:v>2600</c:v>
                </c:pt>
                <c:pt idx="1246">
                  <c:v>2600</c:v>
                </c:pt>
                <c:pt idx="1247">
                  <c:v>2600</c:v>
                </c:pt>
                <c:pt idx="1248">
                  <c:v>2600</c:v>
                </c:pt>
                <c:pt idx="1249">
                  <c:v>2600</c:v>
                </c:pt>
                <c:pt idx="1250">
                  <c:v>2600</c:v>
                </c:pt>
                <c:pt idx="1251">
                  <c:v>2600</c:v>
                </c:pt>
                <c:pt idx="1252">
                  <c:v>2600</c:v>
                </c:pt>
                <c:pt idx="1253">
                  <c:v>2600</c:v>
                </c:pt>
                <c:pt idx="1254">
                  <c:v>2600</c:v>
                </c:pt>
                <c:pt idx="1255">
                  <c:v>2600</c:v>
                </c:pt>
                <c:pt idx="1256">
                  <c:v>2600</c:v>
                </c:pt>
                <c:pt idx="1257">
                  <c:v>2600</c:v>
                </c:pt>
                <c:pt idx="1258">
                  <c:v>2600</c:v>
                </c:pt>
                <c:pt idx="1259">
                  <c:v>2600</c:v>
                </c:pt>
                <c:pt idx="1260">
                  <c:v>2600</c:v>
                </c:pt>
                <c:pt idx="1261">
                  <c:v>2600</c:v>
                </c:pt>
                <c:pt idx="1262">
                  <c:v>2600</c:v>
                </c:pt>
                <c:pt idx="1263">
                  <c:v>2600</c:v>
                </c:pt>
                <c:pt idx="1264">
                  <c:v>2600</c:v>
                </c:pt>
                <c:pt idx="1265">
                  <c:v>2600</c:v>
                </c:pt>
                <c:pt idx="1266">
                  <c:v>2600</c:v>
                </c:pt>
                <c:pt idx="1267">
                  <c:v>2600</c:v>
                </c:pt>
                <c:pt idx="1268">
                  <c:v>2600</c:v>
                </c:pt>
                <c:pt idx="1269">
                  <c:v>2600</c:v>
                </c:pt>
                <c:pt idx="1270">
                  <c:v>2600</c:v>
                </c:pt>
                <c:pt idx="1271">
                  <c:v>2600</c:v>
                </c:pt>
                <c:pt idx="1272">
                  <c:v>2600</c:v>
                </c:pt>
                <c:pt idx="1273">
                  <c:v>2600</c:v>
                </c:pt>
                <c:pt idx="1274">
                  <c:v>2600</c:v>
                </c:pt>
                <c:pt idx="1275">
                  <c:v>2600</c:v>
                </c:pt>
                <c:pt idx="1276">
                  <c:v>2600</c:v>
                </c:pt>
                <c:pt idx="1277">
                  <c:v>2600</c:v>
                </c:pt>
                <c:pt idx="1278">
                  <c:v>2600</c:v>
                </c:pt>
                <c:pt idx="1279">
                  <c:v>2600</c:v>
                </c:pt>
                <c:pt idx="1280">
                  <c:v>2600</c:v>
                </c:pt>
                <c:pt idx="1281">
                  <c:v>2600</c:v>
                </c:pt>
                <c:pt idx="1282">
                  <c:v>2600</c:v>
                </c:pt>
                <c:pt idx="1283">
                  <c:v>2600</c:v>
                </c:pt>
                <c:pt idx="1284">
                  <c:v>2600</c:v>
                </c:pt>
                <c:pt idx="1285">
                  <c:v>2600</c:v>
                </c:pt>
                <c:pt idx="1286">
                  <c:v>2600</c:v>
                </c:pt>
                <c:pt idx="1287">
                  <c:v>2600</c:v>
                </c:pt>
                <c:pt idx="1288">
                  <c:v>2600</c:v>
                </c:pt>
                <c:pt idx="1289">
                  <c:v>2600</c:v>
                </c:pt>
                <c:pt idx="1290">
                  <c:v>2600</c:v>
                </c:pt>
                <c:pt idx="1291">
                  <c:v>2600</c:v>
                </c:pt>
                <c:pt idx="1292">
                  <c:v>2600</c:v>
                </c:pt>
                <c:pt idx="1293">
                  <c:v>2600</c:v>
                </c:pt>
                <c:pt idx="1294">
                  <c:v>2600</c:v>
                </c:pt>
                <c:pt idx="1295">
                  <c:v>2600</c:v>
                </c:pt>
                <c:pt idx="1296">
                  <c:v>2600</c:v>
                </c:pt>
                <c:pt idx="1297">
                  <c:v>2600</c:v>
                </c:pt>
                <c:pt idx="1298">
                  <c:v>2600</c:v>
                </c:pt>
                <c:pt idx="1299">
                  <c:v>2600</c:v>
                </c:pt>
                <c:pt idx="1300">
                  <c:v>2600</c:v>
                </c:pt>
                <c:pt idx="1301">
                  <c:v>2600</c:v>
                </c:pt>
                <c:pt idx="1302">
                  <c:v>2600</c:v>
                </c:pt>
                <c:pt idx="1303">
                  <c:v>2600</c:v>
                </c:pt>
                <c:pt idx="1304">
                  <c:v>2600</c:v>
                </c:pt>
                <c:pt idx="1305">
                  <c:v>2600</c:v>
                </c:pt>
                <c:pt idx="1306">
                  <c:v>2600</c:v>
                </c:pt>
                <c:pt idx="1307">
                  <c:v>2600</c:v>
                </c:pt>
                <c:pt idx="1308">
                  <c:v>2600</c:v>
                </c:pt>
                <c:pt idx="1309">
                  <c:v>2600</c:v>
                </c:pt>
                <c:pt idx="1310">
                  <c:v>2600</c:v>
                </c:pt>
                <c:pt idx="1311">
                  <c:v>2600</c:v>
                </c:pt>
                <c:pt idx="1312">
                  <c:v>2600</c:v>
                </c:pt>
                <c:pt idx="1313">
                  <c:v>2600</c:v>
                </c:pt>
                <c:pt idx="1314">
                  <c:v>2600</c:v>
                </c:pt>
                <c:pt idx="1315">
                  <c:v>2600</c:v>
                </c:pt>
                <c:pt idx="1316">
                  <c:v>2600</c:v>
                </c:pt>
                <c:pt idx="1317">
                  <c:v>2600</c:v>
                </c:pt>
                <c:pt idx="1318">
                  <c:v>2600</c:v>
                </c:pt>
                <c:pt idx="1319">
                  <c:v>2600</c:v>
                </c:pt>
                <c:pt idx="1320">
                  <c:v>2600</c:v>
                </c:pt>
                <c:pt idx="1321">
                  <c:v>2600</c:v>
                </c:pt>
                <c:pt idx="1322">
                  <c:v>2600</c:v>
                </c:pt>
                <c:pt idx="1323">
                  <c:v>2600</c:v>
                </c:pt>
                <c:pt idx="1324">
                  <c:v>2600</c:v>
                </c:pt>
                <c:pt idx="1325">
                  <c:v>2600</c:v>
                </c:pt>
                <c:pt idx="1326">
                  <c:v>2600</c:v>
                </c:pt>
                <c:pt idx="1327">
                  <c:v>2600</c:v>
                </c:pt>
                <c:pt idx="1328">
                  <c:v>2600</c:v>
                </c:pt>
                <c:pt idx="1329">
                  <c:v>2600</c:v>
                </c:pt>
                <c:pt idx="1330">
                  <c:v>2600</c:v>
                </c:pt>
                <c:pt idx="1331">
                  <c:v>2600</c:v>
                </c:pt>
                <c:pt idx="1332">
                  <c:v>2600</c:v>
                </c:pt>
                <c:pt idx="1333">
                  <c:v>2600</c:v>
                </c:pt>
                <c:pt idx="1334">
                  <c:v>2600</c:v>
                </c:pt>
                <c:pt idx="1335">
                  <c:v>2600</c:v>
                </c:pt>
                <c:pt idx="1336">
                  <c:v>2600</c:v>
                </c:pt>
                <c:pt idx="1337">
                  <c:v>2600</c:v>
                </c:pt>
                <c:pt idx="1338">
                  <c:v>2600</c:v>
                </c:pt>
                <c:pt idx="1339">
                  <c:v>2600</c:v>
                </c:pt>
                <c:pt idx="1340">
                  <c:v>2600</c:v>
                </c:pt>
                <c:pt idx="1341">
                  <c:v>2600</c:v>
                </c:pt>
                <c:pt idx="1342">
                  <c:v>2600</c:v>
                </c:pt>
                <c:pt idx="1343">
                  <c:v>2600</c:v>
                </c:pt>
                <c:pt idx="1344">
                  <c:v>2600</c:v>
                </c:pt>
                <c:pt idx="1345">
                  <c:v>2600</c:v>
                </c:pt>
                <c:pt idx="1346">
                  <c:v>2600</c:v>
                </c:pt>
                <c:pt idx="1347">
                  <c:v>2600</c:v>
                </c:pt>
                <c:pt idx="1348">
                  <c:v>2600</c:v>
                </c:pt>
                <c:pt idx="1349">
                  <c:v>2600</c:v>
                </c:pt>
                <c:pt idx="1350">
                  <c:v>2600</c:v>
                </c:pt>
                <c:pt idx="1351">
                  <c:v>2600</c:v>
                </c:pt>
                <c:pt idx="1352">
                  <c:v>2600</c:v>
                </c:pt>
                <c:pt idx="1353">
                  <c:v>2600</c:v>
                </c:pt>
                <c:pt idx="1354">
                  <c:v>2600</c:v>
                </c:pt>
                <c:pt idx="1355">
                  <c:v>2600</c:v>
                </c:pt>
                <c:pt idx="1356">
                  <c:v>2600</c:v>
                </c:pt>
                <c:pt idx="1357">
                  <c:v>2600</c:v>
                </c:pt>
                <c:pt idx="1358">
                  <c:v>2600</c:v>
                </c:pt>
                <c:pt idx="1359">
                  <c:v>2600</c:v>
                </c:pt>
                <c:pt idx="1360">
                  <c:v>2600</c:v>
                </c:pt>
                <c:pt idx="1361">
                  <c:v>2600</c:v>
                </c:pt>
                <c:pt idx="1362">
                  <c:v>2600</c:v>
                </c:pt>
                <c:pt idx="1363">
                  <c:v>2600</c:v>
                </c:pt>
                <c:pt idx="1364">
                  <c:v>2600</c:v>
                </c:pt>
                <c:pt idx="1365">
                  <c:v>2600</c:v>
                </c:pt>
                <c:pt idx="1366">
                  <c:v>2600</c:v>
                </c:pt>
                <c:pt idx="1367">
                  <c:v>2600</c:v>
                </c:pt>
                <c:pt idx="1368">
                  <c:v>2600</c:v>
                </c:pt>
                <c:pt idx="1369">
                  <c:v>2600</c:v>
                </c:pt>
                <c:pt idx="1370">
                  <c:v>2600</c:v>
                </c:pt>
                <c:pt idx="1371">
                  <c:v>2600</c:v>
                </c:pt>
                <c:pt idx="1372">
                  <c:v>2600</c:v>
                </c:pt>
                <c:pt idx="1373">
                  <c:v>2600</c:v>
                </c:pt>
                <c:pt idx="1374">
                  <c:v>2600</c:v>
                </c:pt>
                <c:pt idx="1375">
                  <c:v>2600</c:v>
                </c:pt>
                <c:pt idx="1376">
                  <c:v>2600</c:v>
                </c:pt>
                <c:pt idx="1377">
                  <c:v>2600</c:v>
                </c:pt>
                <c:pt idx="1378">
                  <c:v>2600</c:v>
                </c:pt>
                <c:pt idx="1379">
                  <c:v>2600</c:v>
                </c:pt>
                <c:pt idx="1380">
                  <c:v>2600</c:v>
                </c:pt>
                <c:pt idx="1381">
                  <c:v>2600</c:v>
                </c:pt>
                <c:pt idx="1382">
                  <c:v>2600</c:v>
                </c:pt>
                <c:pt idx="1383">
                  <c:v>2600</c:v>
                </c:pt>
                <c:pt idx="1384">
                  <c:v>2600</c:v>
                </c:pt>
                <c:pt idx="1385">
                  <c:v>2600</c:v>
                </c:pt>
                <c:pt idx="1386">
                  <c:v>2600</c:v>
                </c:pt>
                <c:pt idx="1387">
                  <c:v>2600</c:v>
                </c:pt>
                <c:pt idx="1388">
                  <c:v>2600</c:v>
                </c:pt>
                <c:pt idx="1389">
                  <c:v>2600</c:v>
                </c:pt>
                <c:pt idx="1390">
                  <c:v>2600</c:v>
                </c:pt>
                <c:pt idx="1391">
                  <c:v>2600</c:v>
                </c:pt>
                <c:pt idx="1392">
                  <c:v>2600</c:v>
                </c:pt>
                <c:pt idx="1393">
                  <c:v>2600</c:v>
                </c:pt>
                <c:pt idx="1394">
                  <c:v>2600</c:v>
                </c:pt>
                <c:pt idx="1395">
                  <c:v>2600</c:v>
                </c:pt>
                <c:pt idx="1396">
                  <c:v>2600</c:v>
                </c:pt>
                <c:pt idx="1397">
                  <c:v>2600</c:v>
                </c:pt>
                <c:pt idx="1398">
                  <c:v>2600</c:v>
                </c:pt>
                <c:pt idx="1399">
                  <c:v>2600</c:v>
                </c:pt>
                <c:pt idx="1400">
                  <c:v>2600</c:v>
                </c:pt>
                <c:pt idx="1401">
                  <c:v>2600</c:v>
                </c:pt>
                <c:pt idx="1402">
                  <c:v>2600</c:v>
                </c:pt>
                <c:pt idx="1403">
                  <c:v>2600</c:v>
                </c:pt>
                <c:pt idx="1404">
                  <c:v>2600</c:v>
                </c:pt>
                <c:pt idx="1405">
                  <c:v>2600</c:v>
                </c:pt>
                <c:pt idx="1406">
                  <c:v>2600</c:v>
                </c:pt>
                <c:pt idx="1407">
                  <c:v>2600</c:v>
                </c:pt>
                <c:pt idx="1408">
                  <c:v>2600</c:v>
                </c:pt>
                <c:pt idx="1409">
                  <c:v>2600</c:v>
                </c:pt>
                <c:pt idx="1410">
                  <c:v>2600</c:v>
                </c:pt>
                <c:pt idx="1411">
                  <c:v>2600</c:v>
                </c:pt>
                <c:pt idx="1412">
                  <c:v>2600</c:v>
                </c:pt>
                <c:pt idx="1413">
                  <c:v>2600</c:v>
                </c:pt>
                <c:pt idx="1414">
                  <c:v>2600</c:v>
                </c:pt>
                <c:pt idx="1415">
                  <c:v>2600</c:v>
                </c:pt>
                <c:pt idx="1416">
                  <c:v>2600</c:v>
                </c:pt>
                <c:pt idx="1417">
                  <c:v>2600</c:v>
                </c:pt>
                <c:pt idx="1418">
                  <c:v>2600</c:v>
                </c:pt>
                <c:pt idx="1419">
                  <c:v>2600</c:v>
                </c:pt>
                <c:pt idx="1420">
                  <c:v>2600</c:v>
                </c:pt>
                <c:pt idx="1421">
                  <c:v>2600</c:v>
                </c:pt>
                <c:pt idx="1422">
                  <c:v>2600</c:v>
                </c:pt>
                <c:pt idx="1423">
                  <c:v>2600</c:v>
                </c:pt>
                <c:pt idx="1424">
                  <c:v>2600</c:v>
                </c:pt>
                <c:pt idx="1425">
                  <c:v>2600</c:v>
                </c:pt>
                <c:pt idx="1426">
                  <c:v>2600</c:v>
                </c:pt>
                <c:pt idx="1427">
                  <c:v>2600</c:v>
                </c:pt>
                <c:pt idx="1428">
                  <c:v>2600</c:v>
                </c:pt>
                <c:pt idx="1429">
                  <c:v>2600</c:v>
                </c:pt>
                <c:pt idx="1430">
                  <c:v>2600</c:v>
                </c:pt>
                <c:pt idx="1431">
                  <c:v>2600</c:v>
                </c:pt>
                <c:pt idx="1432">
                  <c:v>2600</c:v>
                </c:pt>
                <c:pt idx="1433">
                  <c:v>2600</c:v>
                </c:pt>
                <c:pt idx="1434">
                  <c:v>2600</c:v>
                </c:pt>
                <c:pt idx="1435">
                  <c:v>2600</c:v>
                </c:pt>
                <c:pt idx="1436">
                  <c:v>2600</c:v>
                </c:pt>
                <c:pt idx="1437">
                  <c:v>2600</c:v>
                </c:pt>
                <c:pt idx="1438">
                  <c:v>2600</c:v>
                </c:pt>
                <c:pt idx="1439">
                  <c:v>2600</c:v>
                </c:pt>
                <c:pt idx="1440">
                  <c:v>2600</c:v>
                </c:pt>
                <c:pt idx="1441">
                  <c:v>2600</c:v>
                </c:pt>
                <c:pt idx="1442">
                  <c:v>2600</c:v>
                </c:pt>
                <c:pt idx="1443">
                  <c:v>2600</c:v>
                </c:pt>
                <c:pt idx="1444">
                  <c:v>2600</c:v>
                </c:pt>
                <c:pt idx="1445">
                  <c:v>2600</c:v>
                </c:pt>
                <c:pt idx="1446">
                  <c:v>2600</c:v>
                </c:pt>
                <c:pt idx="1447">
                  <c:v>2600</c:v>
                </c:pt>
                <c:pt idx="1448">
                  <c:v>2600</c:v>
                </c:pt>
                <c:pt idx="1449">
                  <c:v>2600</c:v>
                </c:pt>
                <c:pt idx="1450">
                  <c:v>2600</c:v>
                </c:pt>
                <c:pt idx="1451">
                  <c:v>2600</c:v>
                </c:pt>
                <c:pt idx="1452">
                  <c:v>2600</c:v>
                </c:pt>
                <c:pt idx="1453">
                  <c:v>2600</c:v>
                </c:pt>
                <c:pt idx="1454">
                  <c:v>2600</c:v>
                </c:pt>
                <c:pt idx="1455">
                  <c:v>2600</c:v>
                </c:pt>
                <c:pt idx="1456">
                  <c:v>2600</c:v>
                </c:pt>
                <c:pt idx="1457">
                  <c:v>2600</c:v>
                </c:pt>
                <c:pt idx="1458">
                  <c:v>2600</c:v>
                </c:pt>
                <c:pt idx="1459">
                  <c:v>2600</c:v>
                </c:pt>
                <c:pt idx="1460">
                  <c:v>2600</c:v>
                </c:pt>
                <c:pt idx="1461">
                  <c:v>2600</c:v>
                </c:pt>
                <c:pt idx="1462">
                  <c:v>2600</c:v>
                </c:pt>
                <c:pt idx="1463">
                  <c:v>2600</c:v>
                </c:pt>
                <c:pt idx="1464">
                  <c:v>2600</c:v>
                </c:pt>
                <c:pt idx="1465">
                  <c:v>2600</c:v>
                </c:pt>
                <c:pt idx="1466">
                  <c:v>2600</c:v>
                </c:pt>
                <c:pt idx="1467">
                  <c:v>2600</c:v>
                </c:pt>
                <c:pt idx="1468">
                  <c:v>2600</c:v>
                </c:pt>
                <c:pt idx="1469">
                  <c:v>2600</c:v>
                </c:pt>
                <c:pt idx="1470">
                  <c:v>2600</c:v>
                </c:pt>
                <c:pt idx="1471">
                  <c:v>2600</c:v>
                </c:pt>
                <c:pt idx="1472">
                  <c:v>2600</c:v>
                </c:pt>
                <c:pt idx="1473">
                  <c:v>2600</c:v>
                </c:pt>
                <c:pt idx="1474">
                  <c:v>2600</c:v>
                </c:pt>
                <c:pt idx="1475">
                  <c:v>2600</c:v>
                </c:pt>
                <c:pt idx="1476">
                  <c:v>2600</c:v>
                </c:pt>
                <c:pt idx="1477">
                  <c:v>2600</c:v>
                </c:pt>
                <c:pt idx="1478">
                  <c:v>2600</c:v>
                </c:pt>
                <c:pt idx="1479">
                  <c:v>2600</c:v>
                </c:pt>
                <c:pt idx="1480">
                  <c:v>2600</c:v>
                </c:pt>
                <c:pt idx="1481">
                  <c:v>2600</c:v>
                </c:pt>
                <c:pt idx="1482">
                  <c:v>2600</c:v>
                </c:pt>
                <c:pt idx="1483">
                  <c:v>2600</c:v>
                </c:pt>
                <c:pt idx="1484">
                  <c:v>2600</c:v>
                </c:pt>
                <c:pt idx="1485">
                  <c:v>2600</c:v>
                </c:pt>
                <c:pt idx="1486">
                  <c:v>2600</c:v>
                </c:pt>
                <c:pt idx="1487">
                  <c:v>2600</c:v>
                </c:pt>
                <c:pt idx="1488">
                  <c:v>2600</c:v>
                </c:pt>
                <c:pt idx="1489">
                  <c:v>2600</c:v>
                </c:pt>
                <c:pt idx="1490">
                  <c:v>2600</c:v>
                </c:pt>
                <c:pt idx="1491">
                  <c:v>2600</c:v>
                </c:pt>
                <c:pt idx="1492">
                  <c:v>2600</c:v>
                </c:pt>
                <c:pt idx="1493">
                  <c:v>2600</c:v>
                </c:pt>
                <c:pt idx="1494">
                  <c:v>2600</c:v>
                </c:pt>
                <c:pt idx="1495">
                  <c:v>2600</c:v>
                </c:pt>
                <c:pt idx="1496">
                  <c:v>2600</c:v>
                </c:pt>
                <c:pt idx="1497">
                  <c:v>2600</c:v>
                </c:pt>
                <c:pt idx="1498">
                  <c:v>2600</c:v>
                </c:pt>
                <c:pt idx="1499">
                  <c:v>2600</c:v>
                </c:pt>
                <c:pt idx="1500">
                  <c:v>2600</c:v>
                </c:pt>
                <c:pt idx="1501">
                  <c:v>2600</c:v>
                </c:pt>
                <c:pt idx="1502">
                  <c:v>2600</c:v>
                </c:pt>
                <c:pt idx="1503">
                  <c:v>2600</c:v>
                </c:pt>
                <c:pt idx="1504">
                  <c:v>2600</c:v>
                </c:pt>
                <c:pt idx="1505">
                  <c:v>2600</c:v>
                </c:pt>
                <c:pt idx="1506">
                  <c:v>2600</c:v>
                </c:pt>
                <c:pt idx="1507">
                  <c:v>2600</c:v>
                </c:pt>
                <c:pt idx="1508">
                  <c:v>2600</c:v>
                </c:pt>
                <c:pt idx="1509">
                  <c:v>2600</c:v>
                </c:pt>
                <c:pt idx="1510">
                  <c:v>2600</c:v>
                </c:pt>
                <c:pt idx="1511">
                  <c:v>2600</c:v>
                </c:pt>
                <c:pt idx="1512">
                  <c:v>2600</c:v>
                </c:pt>
                <c:pt idx="1513">
                  <c:v>2600</c:v>
                </c:pt>
                <c:pt idx="1514">
                  <c:v>2600</c:v>
                </c:pt>
                <c:pt idx="1515">
                  <c:v>2600</c:v>
                </c:pt>
                <c:pt idx="1516">
                  <c:v>2600</c:v>
                </c:pt>
                <c:pt idx="1517">
                  <c:v>2600</c:v>
                </c:pt>
                <c:pt idx="1518">
                  <c:v>2600</c:v>
                </c:pt>
                <c:pt idx="1519">
                  <c:v>2600</c:v>
                </c:pt>
                <c:pt idx="1520">
                  <c:v>2600</c:v>
                </c:pt>
                <c:pt idx="1521">
                  <c:v>2600</c:v>
                </c:pt>
                <c:pt idx="1522">
                  <c:v>2600</c:v>
                </c:pt>
                <c:pt idx="1523">
                  <c:v>2600</c:v>
                </c:pt>
                <c:pt idx="1524">
                  <c:v>2600</c:v>
                </c:pt>
                <c:pt idx="1525">
                  <c:v>2600</c:v>
                </c:pt>
                <c:pt idx="1526">
                  <c:v>2600</c:v>
                </c:pt>
                <c:pt idx="1527">
                  <c:v>2600</c:v>
                </c:pt>
                <c:pt idx="1528">
                  <c:v>2600</c:v>
                </c:pt>
                <c:pt idx="1529">
                  <c:v>2600</c:v>
                </c:pt>
                <c:pt idx="1530">
                  <c:v>2600</c:v>
                </c:pt>
                <c:pt idx="1531">
                  <c:v>2600</c:v>
                </c:pt>
                <c:pt idx="1532">
                  <c:v>2600</c:v>
                </c:pt>
                <c:pt idx="1533">
                  <c:v>2600</c:v>
                </c:pt>
                <c:pt idx="1534">
                  <c:v>2600</c:v>
                </c:pt>
                <c:pt idx="1535">
                  <c:v>2600</c:v>
                </c:pt>
                <c:pt idx="1536">
                  <c:v>2600</c:v>
                </c:pt>
                <c:pt idx="1537">
                  <c:v>2600</c:v>
                </c:pt>
                <c:pt idx="1538">
                  <c:v>2600</c:v>
                </c:pt>
                <c:pt idx="1539">
                  <c:v>2600</c:v>
                </c:pt>
                <c:pt idx="1540">
                  <c:v>2600</c:v>
                </c:pt>
                <c:pt idx="1541">
                  <c:v>2600</c:v>
                </c:pt>
                <c:pt idx="1542">
                  <c:v>2600</c:v>
                </c:pt>
                <c:pt idx="1543">
                  <c:v>2600</c:v>
                </c:pt>
                <c:pt idx="1544">
                  <c:v>2600</c:v>
                </c:pt>
                <c:pt idx="1545">
                  <c:v>2600</c:v>
                </c:pt>
                <c:pt idx="1546">
                  <c:v>2600</c:v>
                </c:pt>
                <c:pt idx="1547">
                  <c:v>2600</c:v>
                </c:pt>
                <c:pt idx="1548">
                  <c:v>2600</c:v>
                </c:pt>
                <c:pt idx="1549">
                  <c:v>2600</c:v>
                </c:pt>
                <c:pt idx="1550">
                  <c:v>2600</c:v>
                </c:pt>
                <c:pt idx="1551">
                  <c:v>2600</c:v>
                </c:pt>
                <c:pt idx="1552">
                  <c:v>2600</c:v>
                </c:pt>
                <c:pt idx="1553">
                  <c:v>2600</c:v>
                </c:pt>
                <c:pt idx="1554">
                  <c:v>2600</c:v>
                </c:pt>
                <c:pt idx="1555">
                  <c:v>2600</c:v>
                </c:pt>
                <c:pt idx="1556">
                  <c:v>2600</c:v>
                </c:pt>
                <c:pt idx="1557">
                  <c:v>2600</c:v>
                </c:pt>
                <c:pt idx="1558">
                  <c:v>2600</c:v>
                </c:pt>
                <c:pt idx="1559">
                  <c:v>2600</c:v>
                </c:pt>
                <c:pt idx="1560">
                  <c:v>2600</c:v>
                </c:pt>
                <c:pt idx="1561">
                  <c:v>2600</c:v>
                </c:pt>
                <c:pt idx="1562">
                  <c:v>2600</c:v>
                </c:pt>
                <c:pt idx="1563">
                  <c:v>2600</c:v>
                </c:pt>
                <c:pt idx="1564">
                  <c:v>2600</c:v>
                </c:pt>
                <c:pt idx="1565">
                  <c:v>2600</c:v>
                </c:pt>
                <c:pt idx="1566">
                  <c:v>2600</c:v>
                </c:pt>
                <c:pt idx="1567">
                  <c:v>2600</c:v>
                </c:pt>
                <c:pt idx="1568">
                  <c:v>2600</c:v>
                </c:pt>
                <c:pt idx="1569">
                  <c:v>2600</c:v>
                </c:pt>
                <c:pt idx="1570">
                  <c:v>2600</c:v>
                </c:pt>
                <c:pt idx="1571">
                  <c:v>2600</c:v>
                </c:pt>
                <c:pt idx="1572">
                  <c:v>2600</c:v>
                </c:pt>
                <c:pt idx="1573">
                  <c:v>2600</c:v>
                </c:pt>
                <c:pt idx="1574">
                  <c:v>2600</c:v>
                </c:pt>
                <c:pt idx="1575">
                  <c:v>2600</c:v>
                </c:pt>
                <c:pt idx="1576">
                  <c:v>2600</c:v>
                </c:pt>
                <c:pt idx="1577">
                  <c:v>2600</c:v>
                </c:pt>
                <c:pt idx="1578">
                  <c:v>2600</c:v>
                </c:pt>
                <c:pt idx="1579">
                  <c:v>2600</c:v>
                </c:pt>
                <c:pt idx="1580">
                  <c:v>2600</c:v>
                </c:pt>
                <c:pt idx="1581">
                  <c:v>2600</c:v>
                </c:pt>
                <c:pt idx="1582">
                  <c:v>2600</c:v>
                </c:pt>
                <c:pt idx="1583">
                  <c:v>2600</c:v>
                </c:pt>
                <c:pt idx="1584">
                  <c:v>2600</c:v>
                </c:pt>
                <c:pt idx="1585">
                  <c:v>2600</c:v>
                </c:pt>
                <c:pt idx="1586">
                  <c:v>2600</c:v>
                </c:pt>
                <c:pt idx="1587">
                  <c:v>2600</c:v>
                </c:pt>
                <c:pt idx="1588">
                  <c:v>2600</c:v>
                </c:pt>
                <c:pt idx="1589">
                  <c:v>2600</c:v>
                </c:pt>
                <c:pt idx="1590">
                  <c:v>2600</c:v>
                </c:pt>
                <c:pt idx="1591">
                  <c:v>2600</c:v>
                </c:pt>
                <c:pt idx="1592">
                  <c:v>2600</c:v>
                </c:pt>
                <c:pt idx="1593">
                  <c:v>2600</c:v>
                </c:pt>
                <c:pt idx="1594">
                  <c:v>2600</c:v>
                </c:pt>
                <c:pt idx="1595">
                  <c:v>2600</c:v>
                </c:pt>
                <c:pt idx="1596">
                  <c:v>2600</c:v>
                </c:pt>
                <c:pt idx="1597">
                  <c:v>2600</c:v>
                </c:pt>
                <c:pt idx="1598">
                  <c:v>2600</c:v>
                </c:pt>
                <c:pt idx="1599">
                  <c:v>2600</c:v>
                </c:pt>
                <c:pt idx="1600">
                  <c:v>2600</c:v>
                </c:pt>
                <c:pt idx="1601">
                  <c:v>2600</c:v>
                </c:pt>
                <c:pt idx="1602">
                  <c:v>2600</c:v>
                </c:pt>
                <c:pt idx="1603">
                  <c:v>2600</c:v>
                </c:pt>
                <c:pt idx="1604">
                  <c:v>2600</c:v>
                </c:pt>
                <c:pt idx="1605">
                  <c:v>2600</c:v>
                </c:pt>
                <c:pt idx="1606">
                  <c:v>2600</c:v>
                </c:pt>
                <c:pt idx="1607">
                  <c:v>2600</c:v>
                </c:pt>
                <c:pt idx="1608">
                  <c:v>2600</c:v>
                </c:pt>
                <c:pt idx="1609">
                  <c:v>2600</c:v>
                </c:pt>
                <c:pt idx="1610">
                  <c:v>2600</c:v>
                </c:pt>
                <c:pt idx="1611">
                  <c:v>2600</c:v>
                </c:pt>
                <c:pt idx="1612">
                  <c:v>2600</c:v>
                </c:pt>
                <c:pt idx="1613">
                  <c:v>2600</c:v>
                </c:pt>
                <c:pt idx="1614">
                  <c:v>2600</c:v>
                </c:pt>
                <c:pt idx="1615">
                  <c:v>2600</c:v>
                </c:pt>
                <c:pt idx="1616">
                  <c:v>2600</c:v>
                </c:pt>
                <c:pt idx="1617">
                  <c:v>2600</c:v>
                </c:pt>
                <c:pt idx="1618">
                  <c:v>2600</c:v>
                </c:pt>
                <c:pt idx="1619">
                  <c:v>2600</c:v>
                </c:pt>
                <c:pt idx="1620">
                  <c:v>2600</c:v>
                </c:pt>
                <c:pt idx="1621">
                  <c:v>2600</c:v>
                </c:pt>
                <c:pt idx="1622">
                  <c:v>2600</c:v>
                </c:pt>
                <c:pt idx="1623">
                  <c:v>2600</c:v>
                </c:pt>
                <c:pt idx="1624">
                  <c:v>2600</c:v>
                </c:pt>
                <c:pt idx="1625">
                  <c:v>2600</c:v>
                </c:pt>
                <c:pt idx="1626">
                  <c:v>2600</c:v>
                </c:pt>
                <c:pt idx="1627">
                  <c:v>2600</c:v>
                </c:pt>
                <c:pt idx="1628">
                  <c:v>2600</c:v>
                </c:pt>
                <c:pt idx="1629">
                  <c:v>2600</c:v>
                </c:pt>
                <c:pt idx="1630">
                  <c:v>2600</c:v>
                </c:pt>
                <c:pt idx="1631">
                  <c:v>2600</c:v>
                </c:pt>
                <c:pt idx="1632">
                  <c:v>2600</c:v>
                </c:pt>
                <c:pt idx="1633">
                  <c:v>2600</c:v>
                </c:pt>
                <c:pt idx="1634">
                  <c:v>2600</c:v>
                </c:pt>
                <c:pt idx="1635">
                  <c:v>2600</c:v>
                </c:pt>
                <c:pt idx="1636">
                  <c:v>2600</c:v>
                </c:pt>
                <c:pt idx="1637">
                  <c:v>2600</c:v>
                </c:pt>
                <c:pt idx="1638">
                  <c:v>2600</c:v>
                </c:pt>
                <c:pt idx="1639">
                  <c:v>2600</c:v>
                </c:pt>
                <c:pt idx="1640">
                  <c:v>2600</c:v>
                </c:pt>
                <c:pt idx="1641">
                  <c:v>2600</c:v>
                </c:pt>
                <c:pt idx="1642">
                  <c:v>2600</c:v>
                </c:pt>
                <c:pt idx="1643">
                  <c:v>2600</c:v>
                </c:pt>
                <c:pt idx="1644">
                  <c:v>2600</c:v>
                </c:pt>
                <c:pt idx="1645">
                  <c:v>2600</c:v>
                </c:pt>
                <c:pt idx="1646">
                  <c:v>2600</c:v>
                </c:pt>
                <c:pt idx="1647">
                  <c:v>2600</c:v>
                </c:pt>
                <c:pt idx="1648">
                  <c:v>2600</c:v>
                </c:pt>
                <c:pt idx="1649">
                  <c:v>2600</c:v>
                </c:pt>
                <c:pt idx="1650">
                  <c:v>2600</c:v>
                </c:pt>
                <c:pt idx="1651">
                  <c:v>2600</c:v>
                </c:pt>
                <c:pt idx="1652">
                  <c:v>2600</c:v>
                </c:pt>
                <c:pt idx="1653">
                  <c:v>2600</c:v>
                </c:pt>
                <c:pt idx="1654">
                  <c:v>2600</c:v>
                </c:pt>
                <c:pt idx="1655">
                  <c:v>2600</c:v>
                </c:pt>
                <c:pt idx="1656">
                  <c:v>2600</c:v>
                </c:pt>
                <c:pt idx="1657">
                  <c:v>2600</c:v>
                </c:pt>
                <c:pt idx="1658">
                  <c:v>2600</c:v>
                </c:pt>
                <c:pt idx="1659">
                  <c:v>2600</c:v>
                </c:pt>
                <c:pt idx="1660">
                  <c:v>2600</c:v>
                </c:pt>
                <c:pt idx="1661">
                  <c:v>2600</c:v>
                </c:pt>
                <c:pt idx="1662">
                  <c:v>2600</c:v>
                </c:pt>
                <c:pt idx="1663">
                  <c:v>2600</c:v>
                </c:pt>
                <c:pt idx="1664">
                  <c:v>2600</c:v>
                </c:pt>
                <c:pt idx="1665">
                  <c:v>2600</c:v>
                </c:pt>
                <c:pt idx="1666">
                  <c:v>2600</c:v>
                </c:pt>
                <c:pt idx="1667">
                  <c:v>2600</c:v>
                </c:pt>
                <c:pt idx="1668">
                  <c:v>2600</c:v>
                </c:pt>
                <c:pt idx="1669">
                  <c:v>2600</c:v>
                </c:pt>
                <c:pt idx="1670">
                  <c:v>2600</c:v>
                </c:pt>
                <c:pt idx="1671">
                  <c:v>2600</c:v>
                </c:pt>
                <c:pt idx="1672">
                  <c:v>2600</c:v>
                </c:pt>
                <c:pt idx="1673">
                  <c:v>2600</c:v>
                </c:pt>
                <c:pt idx="1674">
                  <c:v>2600</c:v>
                </c:pt>
                <c:pt idx="1675">
                  <c:v>2600</c:v>
                </c:pt>
                <c:pt idx="1676">
                  <c:v>2600</c:v>
                </c:pt>
                <c:pt idx="1677">
                  <c:v>2600</c:v>
                </c:pt>
                <c:pt idx="1678">
                  <c:v>2600</c:v>
                </c:pt>
                <c:pt idx="1679">
                  <c:v>2600</c:v>
                </c:pt>
                <c:pt idx="1680">
                  <c:v>2600</c:v>
                </c:pt>
                <c:pt idx="1681">
                  <c:v>2600</c:v>
                </c:pt>
                <c:pt idx="1682">
                  <c:v>2600</c:v>
                </c:pt>
                <c:pt idx="1683">
                  <c:v>2600</c:v>
                </c:pt>
                <c:pt idx="1684">
                  <c:v>2600</c:v>
                </c:pt>
                <c:pt idx="1685">
                  <c:v>2600</c:v>
                </c:pt>
                <c:pt idx="1686">
                  <c:v>2600</c:v>
                </c:pt>
                <c:pt idx="1687">
                  <c:v>2600</c:v>
                </c:pt>
                <c:pt idx="1688">
                  <c:v>2600</c:v>
                </c:pt>
                <c:pt idx="1689">
                  <c:v>2600</c:v>
                </c:pt>
                <c:pt idx="1690">
                  <c:v>2600</c:v>
                </c:pt>
                <c:pt idx="1691">
                  <c:v>2600</c:v>
                </c:pt>
                <c:pt idx="1692">
                  <c:v>2600</c:v>
                </c:pt>
                <c:pt idx="1693">
                  <c:v>2600</c:v>
                </c:pt>
                <c:pt idx="1694">
                  <c:v>2600</c:v>
                </c:pt>
                <c:pt idx="1695">
                  <c:v>2600</c:v>
                </c:pt>
                <c:pt idx="1696">
                  <c:v>2600</c:v>
                </c:pt>
                <c:pt idx="1697">
                  <c:v>2600</c:v>
                </c:pt>
                <c:pt idx="1698">
                  <c:v>2600</c:v>
                </c:pt>
                <c:pt idx="1699">
                  <c:v>2600</c:v>
                </c:pt>
                <c:pt idx="1700">
                  <c:v>2600</c:v>
                </c:pt>
                <c:pt idx="1701">
                  <c:v>2600</c:v>
                </c:pt>
                <c:pt idx="1702">
                  <c:v>2600</c:v>
                </c:pt>
                <c:pt idx="1703">
                  <c:v>2600</c:v>
                </c:pt>
                <c:pt idx="1704">
                  <c:v>2600</c:v>
                </c:pt>
                <c:pt idx="1705">
                  <c:v>2600</c:v>
                </c:pt>
                <c:pt idx="1706">
                  <c:v>2600</c:v>
                </c:pt>
                <c:pt idx="1707">
                  <c:v>2600</c:v>
                </c:pt>
                <c:pt idx="1708">
                  <c:v>2600</c:v>
                </c:pt>
                <c:pt idx="1709">
                  <c:v>2600</c:v>
                </c:pt>
                <c:pt idx="1710">
                  <c:v>2600</c:v>
                </c:pt>
                <c:pt idx="1711">
                  <c:v>2600</c:v>
                </c:pt>
                <c:pt idx="1712">
                  <c:v>2600</c:v>
                </c:pt>
                <c:pt idx="1713">
                  <c:v>2600</c:v>
                </c:pt>
                <c:pt idx="1714">
                  <c:v>2600</c:v>
                </c:pt>
                <c:pt idx="1715">
                  <c:v>2600</c:v>
                </c:pt>
                <c:pt idx="1716">
                  <c:v>2600</c:v>
                </c:pt>
                <c:pt idx="1717">
                  <c:v>2600</c:v>
                </c:pt>
                <c:pt idx="1718">
                  <c:v>2600</c:v>
                </c:pt>
                <c:pt idx="1719">
                  <c:v>2600</c:v>
                </c:pt>
                <c:pt idx="1720">
                  <c:v>2600</c:v>
                </c:pt>
                <c:pt idx="1721">
                  <c:v>2600</c:v>
                </c:pt>
                <c:pt idx="1722">
                  <c:v>2600</c:v>
                </c:pt>
                <c:pt idx="1723">
                  <c:v>2600</c:v>
                </c:pt>
                <c:pt idx="1724">
                  <c:v>2600</c:v>
                </c:pt>
                <c:pt idx="1725">
                  <c:v>2600</c:v>
                </c:pt>
                <c:pt idx="1726">
                  <c:v>2600</c:v>
                </c:pt>
                <c:pt idx="1727">
                  <c:v>2600</c:v>
                </c:pt>
                <c:pt idx="1728">
                  <c:v>2600</c:v>
                </c:pt>
                <c:pt idx="1729">
                  <c:v>2600</c:v>
                </c:pt>
                <c:pt idx="1730">
                  <c:v>2600</c:v>
                </c:pt>
                <c:pt idx="1731">
                  <c:v>2600</c:v>
                </c:pt>
                <c:pt idx="1732">
                  <c:v>2600</c:v>
                </c:pt>
                <c:pt idx="1733">
                  <c:v>2600</c:v>
                </c:pt>
                <c:pt idx="1734">
                  <c:v>2600</c:v>
                </c:pt>
                <c:pt idx="1735">
                  <c:v>2600</c:v>
                </c:pt>
                <c:pt idx="1736">
                  <c:v>2600</c:v>
                </c:pt>
                <c:pt idx="1737">
                  <c:v>2600</c:v>
                </c:pt>
                <c:pt idx="1738">
                  <c:v>2600</c:v>
                </c:pt>
                <c:pt idx="1739">
                  <c:v>2600</c:v>
                </c:pt>
                <c:pt idx="1740">
                  <c:v>2600</c:v>
                </c:pt>
                <c:pt idx="1741">
                  <c:v>2600</c:v>
                </c:pt>
                <c:pt idx="1742">
                  <c:v>2600</c:v>
                </c:pt>
              </c:numCache>
            </c:numRef>
          </c:val>
        </c:ser>
        <c:marker val="1"/>
        <c:axId val="82136064"/>
        <c:axId val="84952192"/>
      </c:lineChart>
      <c:catAx>
        <c:axId val="82136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/>
                  <a:t>Time (sec)</a:t>
                </a:r>
              </a:p>
            </c:rich>
          </c:tx>
          <c:layout>
            <c:manualLayout>
              <c:xMode val="edge"/>
              <c:yMode val="edge"/>
              <c:x val="0.44926463933387911"/>
              <c:y val="0.9074374059984075"/>
            </c:manualLayout>
          </c:layout>
        </c:title>
        <c:numFmt formatCode="General" sourceLinked="1"/>
        <c:tickLblPos val="nextTo"/>
        <c:crossAx val="84952192"/>
        <c:crosses val="autoZero"/>
        <c:auto val="1"/>
        <c:lblAlgn val="ctr"/>
        <c:lblOffset val="100"/>
        <c:tickLblSkip val="180"/>
        <c:tickMarkSkip val="180"/>
      </c:catAx>
      <c:valAx>
        <c:axId val="849521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 smtClean="0"/>
                  <a:t>Power (Watts)</a:t>
                </a:r>
                <a:endParaRPr lang="en-US" sz="1400" baseline="0" dirty="0"/>
              </a:p>
            </c:rich>
          </c:tx>
          <c:layout>
            <c:manualLayout>
              <c:xMode val="edge"/>
              <c:yMode val="edge"/>
              <c:x val="4.0307763948861514E-3"/>
              <c:y val="0.22720955933139941"/>
            </c:manualLayout>
          </c:layout>
        </c:title>
        <c:numFmt formatCode="General" sourceLinked="1"/>
        <c:tickLblPos val="nextTo"/>
        <c:crossAx val="82136064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30314248854486486"/>
          <c:y val="5.6786158309158716E-2"/>
          <c:w val="0.50727367765470099"/>
          <c:h val="0.15708177925127781"/>
        </c:manualLayout>
      </c:layout>
    </c:legend>
    <c:plotVisOnly val="1"/>
  </c:chart>
  <c:spPr>
    <a:ln>
      <a:noFill/>
    </a:ln>
  </c:spPr>
  <c:txPr>
    <a:bodyPr/>
    <a:lstStyle/>
    <a:p>
      <a:pPr>
        <a:defRPr sz="1200" baseline="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064430111129726"/>
          <c:y val="0.21419276757072062"/>
          <c:w val="0.65674331267102493"/>
          <c:h val="0.6307824438611846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h/w-pm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2300</c:v>
                </c:pt>
                <c:pt idx="2">
                  <c:v>2600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2497.7764799999959</c:v>
                </c:pt>
                <c:pt idx="1">
                  <c:v>2497.7764799999959</c:v>
                </c:pt>
                <c:pt idx="2">
                  <c:v>2497.7764799999959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h/w-s/w static pm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2300</c:v>
                </c:pt>
                <c:pt idx="2">
                  <c:v>2600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1730.8564799999999</c:v>
                </c:pt>
                <c:pt idx="1">
                  <c:v>1730.8564799999999</c:v>
                </c:pt>
                <c:pt idx="2">
                  <c:v>1730.8564799999999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pVOCL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2300</c:v>
                </c:pt>
                <c:pt idx="2">
                  <c:v>2600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1554.1650999999999</c:v>
                </c:pt>
                <c:pt idx="1">
                  <c:v>1514.99396</c:v>
                </c:pt>
                <c:pt idx="2">
                  <c:v>1485.0671500000001</c:v>
                </c:pt>
              </c:numCache>
            </c:numRef>
          </c:val>
        </c:ser>
        <c:axId val="85103360"/>
        <c:axId val="85105280"/>
      </c:barChart>
      <c:lineChart>
        <c:grouping val="standard"/>
        <c:ser>
          <c:idx val="3"/>
          <c:order val="3"/>
          <c:tx>
            <c:strRef>
              <c:f>Sheet1!$E$1</c:f>
              <c:strCache>
                <c:ptCount val="1"/>
                <c:pt idx="0">
                  <c:v>improv. vs h/w-pm</c:v>
                </c:pt>
              </c:strCache>
            </c:strRef>
          </c:tx>
          <c:marker>
            <c:symbol val="triangle"/>
            <c:size val="10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2300</c:v>
                </c:pt>
                <c:pt idx="2">
                  <c:v>2600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0.37778055300000063</c:v>
                </c:pt>
                <c:pt idx="1">
                  <c:v>0.39346295710000112</c:v>
                </c:pt>
                <c:pt idx="2">
                  <c:v>0.40544433740000002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improv. vs. h/w-s/w static-pm</c:v>
                </c:pt>
              </c:strCache>
            </c:strRef>
          </c:tx>
          <c:marker>
            <c:symbol val="square"/>
            <c:size val="10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2000</c:v>
                </c:pt>
                <c:pt idx="1">
                  <c:v>2300</c:v>
                </c:pt>
                <c:pt idx="2">
                  <c:v>2600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0.10208320680000002</c:v>
                </c:pt>
                <c:pt idx="1">
                  <c:v>0.12471428020000024</c:v>
                </c:pt>
                <c:pt idx="2">
                  <c:v>0.14200445430000028</c:v>
                </c:pt>
              </c:numCache>
            </c:numRef>
          </c:val>
        </c:ser>
        <c:marker val="1"/>
        <c:axId val="85109376"/>
        <c:axId val="85107456"/>
      </c:lineChart>
      <c:catAx>
        <c:axId val="851033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Power budget (Watts)</a:t>
                </a:r>
                <a:endParaRPr lang="en-US" sz="1400" dirty="0"/>
              </a:p>
            </c:rich>
          </c:tx>
          <c:layout/>
        </c:title>
        <c:numFmt formatCode="General" sourceLinked="1"/>
        <c:tickLblPos val="nextTo"/>
        <c:crossAx val="85105280"/>
        <c:crosses val="autoZero"/>
        <c:auto val="1"/>
        <c:lblAlgn val="ctr"/>
        <c:lblOffset val="100"/>
      </c:catAx>
      <c:valAx>
        <c:axId val="851052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 smtClean="0"/>
                  <a:t>Energy</a:t>
                </a:r>
                <a:r>
                  <a:rPr lang="en-US" sz="1400" baseline="0" dirty="0" smtClean="0"/>
                  <a:t> usage (Kilo Joules)</a:t>
                </a:r>
                <a:endParaRPr lang="en-US" sz="1400" dirty="0"/>
              </a:p>
            </c:rich>
          </c:tx>
          <c:layout/>
        </c:title>
        <c:numFmt formatCode="General" sourceLinked="1"/>
        <c:tickLblPos val="nextTo"/>
        <c:crossAx val="85103360"/>
        <c:crosses val="autoZero"/>
        <c:crossBetween val="between"/>
      </c:valAx>
      <c:valAx>
        <c:axId val="85107456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 smtClean="0"/>
                  <a:t>Energy</a:t>
                </a:r>
                <a:r>
                  <a:rPr lang="en-US" sz="1400" baseline="0" dirty="0" smtClean="0"/>
                  <a:t> efficiency improvement by </a:t>
                </a:r>
                <a:r>
                  <a:rPr lang="en-US" sz="1400" baseline="0" dirty="0" err="1" smtClean="0"/>
                  <a:t>pVOCL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8383333333333336"/>
              <c:y val="0.14011869349664624"/>
            </c:manualLayout>
          </c:layout>
        </c:title>
        <c:numFmt formatCode="0%" sourceLinked="0"/>
        <c:tickLblPos val="nextTo"/>
        <c:crossAx val="85109376"/>
        <c:crosses val="max"/>
        <c:crossBetween val="between"/>
      </c:valAx>
      <c:catAx>
        <c:axId val="85109376"/>
        <c:scaling>
          <c:orientation val="minMax"/>
        </c:scaling>
        <c:delete val="1"/>
        <c:axPos val="b"/>
        <c:numFmt formatCode="General" sourceLinked="1"/>
        <c:tickLblPos val="none"/>
        <c:crossAx val="85107456"/>
        <c:crosses val="autoZero"/>
        <c:auto val="1"/>
        <c:lblAlgn val="ctr"/>
        <c:lblOffset val="100"/>
      </c:catAx>
    </c:plotArea>
    <c:legend>
      <c:legendPos val="t"/>
      <c:layout/>
    </c:legend>
    <c:plotVisOnly val="1"/>
    <c:dispBlanksAs val="gap"/>
  </c:chart>
  <c:txPr>
    <a:bodyPr/>
    <a:lstStyle/>
    <a:p>
      <a:pPr>
        <a:defRPr sz="1200" baseline="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7835067491563517"/>
          <c:y val="8.3415073115861091E-2"/>
          <c:w val="0.77906740022882504"/>
          <c:h val="0.6766842894638225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h/w-pm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Sheet1!$A$2:$A$322</c:f>
              <c:numCache>
                <c:formatCode>General</c:formatCode>
                <c:ptCount val="3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</c:numCache>
            </c:numRef>
          </c:cat>
          <c:val>
            <c:numRef>
              <c:f>Sheet1!$B$2:$B$322</c:f>
              <c:numCache>
                <c:formatCode>General</c:formatCode>
                <c:ptCount val="321"/>
                <c:pt idx="0">
                  <c:v>629.13400000000001</c:v>
                </c:pt>
                <c:pt idx="1">
                  <c:v>629.13400000000001</c:v>
                </c:pt>
                <c:pt idx="2">
                  <c:v>621.13400000000001</c:v>
                </c:pt>
                <c:pt idx="3">
                  <c:v>713.13400000000001</c:v>
                </c:pt>
                <c:pt idx="4">
                  <c:v>781.13400000000001</c:v>
                </c:pt>
                <c:pt idx="5">
                  <c:v>801.13400000000001</c:v>
                </c:pt>
                <c:pt idx="6">
                  <c:v>871.13400000000001</c:v>
                </c:pt>
                <c:pt idx="7">
                  <c:v>895.13400000000001</c:v>
                </c:pt>
                <c:pt idx="8">
                  <c:v>854.13400000000001</c:v>
                </c:pt>
                <c:pt idx="9">
                  <c:v>845.13400000000001</c:v>
                </c:pt>
                <c:pt idx="10">
                  <c:v>884.13400000000001</c:v>
                </c:pt>
                <c:pt idx="11">
                  <c:v>797.13400000000001</c:v>
                </c:pt>
                <c:pt idx="12">
                  <c:v>786.13400000000001</c:v>
                </c:pt>
                <c:pt idx="13">
                  <c:v>861.13400000000001</c:v>
                </c:pt>
                <c:pt idx="14">
                  <c:v>751.13400000000001</c:v>
                </c:pt>
                <c:pt idx="15">
                  <c:v>742.13400000000001</c:v>
                </c:pt>
                <c:pt idx="16">
                  <c:v>827.13400000000001</c:v>
                </c:pt>
                <c:pt idx="17">
                  <c:v>783.13400000000001</c:v>
                </c:pt>
                <c:pt idx="18">
                  <c:v>829.13400000000001</c:v>
                </c:pt>
                <c:pt idx="19">
                  <c:v>866.13400000000001</c:v>
                </c:pt>
                <c:pt idx="20">
                  <c:v>811.13400000000001</c:v>
                </c:pt>
                <c:pt idx="21">
                  <c:v>776.13400000000001</c:v>
                </c:pt>
                <c:pt idx="22">
                  <c:v>836.13400000000001</c:v>
                </c:pt>
                <c:pt idx="23">
                  <c:v>789.13400000000001</c:v>
                </c:pt>
                <c:pt idx="24">
                  <c:v>816.13400000000001</c:v>
                </c:pt>
                <c:pt idx="25">
                  <c:v>752.13400000000001</c:v>
                </c:pt>
                <c:pt idx="26">
                  <c:v>776.13400000000001</c:v>
                </c:pt>
                <c:pt idx="27">
                  <c:v>837.13400000000001</c:v>
                </c:pt>
                <c:pt idx="28">
                  <c:v>754.13400000000001</c:v>
                </c:pt>
                <c:pt idx="29">
                  <c:v>844.13400000000001</c:v>
                </c:pt>
                <c:pt idx="30">
                  <c:v>821</c:v>
                </c:pt>
                <c:pt idx="31">
                  <c:v>767</c:v>
                </c:pt>
                <c:pt idx="32">
                  <c:v>789</c:v>
                </c:pt>
                <c:pt idx="33">
                  <c:v>783</c:v>
                </c:pt>
                <c:pt idx="34">
                  <c:v>743</c:v>
                </c:pt>
                <c:pt idx="35">
                  <c:v>780</c:v>
                </c:pt>
                <c:pt idx="36">
                  <c:v>764</c:v>
                </c:pt>
                <c:pt idx="37">
                  <c:v>696</c:v>
                </c:pt>
                <c:pt idx="38">
                  <c:v>715</c:v>
                </c:pt>
                <c:pt idx="39">
                  <c:v>738</c:v>
                </c:pt>
                <c:pt idx="40">
                  <c:v>708</c:v>
                </c:pt>
                <c:pt idx="41">
                  <c:v>685</c:v>
                </c:pt>
                <c:pt idx="42">
                  <c:v>761</c:v>
                </c:pt>
                <c:pt idx="43">
                  <c:v>723</c:v>
                </c:pt>
                <c:pt idx="44">
                  <c:v>716</c:v>
                </c:pt>
                <c:pt idx="45">
                  <c:v>734</c:v>
                </c:pt>
                <c:pt idx="46">
                  <c:v>733</c:v>
                </c:pt>
                <c:pt idx="47">
                  <c:v>683</c:v>
                </c:pt>
                <c:pt idx="48">
                  <c:v>682</c:v>
                </c:pt>
                <c:pt idx="49">
                  <c:v>707</c:v>
                </c:pt>
                <c:pt idx="50">
                  <c:v>721</c:v>
                </c:pt>
                <c:pt idx="51">
                  <c:v>705</c:v>
                </c:pt>
                <c:pt idx="52">
                  <c:v>758</c:v>
                </c:pt>
                <c:pt idx="53">
                  <c:v>713</c:v>
                </c:pt>
                <c:pt idx="54">
                  <c:v>685</c:v>
                </c:pt>
                <c:pt idx="55">
                  <c:v>635</c:v>
                </c:pt>
                <c:pt idx="56">
                  <c:v>653</c:v>
                </c:pt>
                <c:pt idx="57">
                  <c:v>650</c:v>
                </c:pt>
                <c:pt idx="58">
                  <c:v>646</c:v>
                </c:pt>
                <c:pt idx="59">
                  <c:v>623</c:v>
                </c:pt>
                <c:pt idx="60">
                  <c:v>686</c:v>
                </c:pt>
                <c:pt idx="61">
                  <c:v>652</c:v>
                </c:pt>
                <c:pt idx="62">
                  <c:v>664</c:v>
                </c:pt>
                <c:pt idx="63">
                  <c:v>695</c:v>
                </c:pt>
                <c:pt idx="64">
                  <c:v>663</c:v>
                </c:pt>
                <c:pt idx="65">
                  <c:v>635</c:v>
                </c:pt>
                <c:pt idx="66">
                  <c:v>630.20000000000005</c:v>
                </c:pt>
                <c:pt idx="67">
                  <c:v>630.20000000000005</c:v>
                </c:pt>
                <c:pt idx="68">
                  <c:v>580.20000000000005</c:v>
                </c:pt>
                <c:pt idx="69">
                  <c:v>619.20000000000005</c:v>
                </c:pt>
                <c:pt idx="70">
                  <c:v>573.20000000000005</c:v>
                </c:pt>
                <c:pt idx="71">
                  <c:v>592.20000000000005</c:v>
                </c:pt>
                <c:pt idx="72">
                  <c:v>574.20000000000005</c:v>
                </c:pt>
                <c:pt idx="73">
                  <c:v>589.20000000000005</c:v>
                </c:pt>
                <c:pt idx="74">
                  <c:v>611.20000000000005</c:v>
                </c:pt>
                <c:pt idx="75">
                  <c:v>575.20000000000005</c:v>
                </c:pt>
                <c:pt idx="76">
                  <c:v>585.20000000000005</c:v>
                </c:pt>
                <c:pt idx="77">
                  <c:v>626.20000000000005</c:v>
                </c:pt>
                <c:pt idx="78">
                  <c:v>658.2</c:v>
                </c:pt>
                <c:pt idx="79">
                  <c:v>583.20000000000005</c:v>
                </c:pt>
                <c:pt idx="80">
                  <c:v>633.20000000000005</c:v>
                </c:pt>
                <c:pt idx="81">
                  <c:v>573.20000000000005</c:v>
                </c:pt>
                <c:pt idx="82">
                  <c:v>607.20000000000005</c:v>
                </c:pt>
                <c:pt idx="83">
                  <c:v>636.20000000000005</c:v>
                </c:pt>
                <c:pt idx="84">
                  <c:v>587.20000000000005</c:v>
                </c:pt>
                <c:pt idx="85">
                  <c:v>582.20000000000005</c:v>
                </c:pt>
                <c:pt idx="86">
                  <c:v>581.20000000000005</c:v>
                </c:pt>
                <c:pt idx="87">
                  <c:v>625.20000000000005</c:v>
                </c:pt>
                <c:pt idx="88">
                  <c:v>599.20000000000005</c:v>
                </c:pt>
                <c:pt idx="89">
                  <c:v>576.20000000000005</c:v>
                </c:pt>
                <c:pt idx="90">
                  <c:v>595.20000000000005</c:v>
                </c:pt>
                <c:pt idx="91">
                  <c:v>576.20000000000005</c:v>
                </c:pt>
                <c:pt idx="92">
                  <c:v>633.97727269999996</c:v>
                </c:pt>
                <c:pt idx="93">
                  <c:v>693.97727269999996</c:v>
                </c:pt>
                <c:pt idx="94">
                  <c:v>663.97727269999996</c:v>
                </c:pt>
                <c:pt idx="95">
                  <c:v>588.97727269999996</c:v>
                </c:pt>
                <c:pt idx="96">
                  <c:v>632.97727269999996</c:v>
                </c:pt>
                <c:pt idx="97">
                  <c:v>602.97727269999996</c:v>
                </c:pt>
                <c:pt idx="98">
                  <c:v>572.97727269999996</c:v>
                </c:pt>
                <c:pt idx="99">
                  <c:v>602.97727269999996</c:v>
                </c:pt>
                <c:pt idx="100">
                  <c:v>632.97727269999996</c:v>
                </c:pt>
                <c:pt idx="101">
                  <c:v>572.97727269999996</c:v>
                </c:pt>
                <c:pt idx="102">
                  <c:v>617.97727269999996</c:v>
                </c:pt>
                <c:pt idx="103">
                  <c:v>617.97727269999996</c:v>
                </c:pt>
                <c:pt idx="104">
                  <c:v>572.97727269999996</c:v>
                </c:pt>
                <c:pt idx="105">
                  <c:v>572.97727269999996</c:v>
                </c:pt>
                <c:pt idx="106">
                  <c:v>572.97727269999996</c:v>
                </c:pt>
                <c:pt idx="107">
                  <c:v>572.97727269999996</c:v>
                </c:pt>
                <c:pt idx="108">
                  <c:v>572.97727269999996</c:v>
                </c:pt>
                <c:pt idx="109">
                  <c:v>572.97727269999996</c:v>
                </c:pt>
                <c:pt idx="110">
                  <c:v>572.97727269999996</c:v>
                </c:pt>
                <c:pt idx="111">
                  <c:v>572.97727269999996</c:v>
                </c:pt>
                <c:pt idx="112">
                  <c:v>572.97727269999996</c:v>
                </c:pt>
                <c:pt idx="113">
                  <c:v>632.97727269999996</c:v>
                </c:pt>
                <c:pt idx="114">
                  <c:v>587.97727269999996</c:v>
                </c:pt>
                <c:pt idx="115">
                  <c:v>632.97727269999996</c:v>
                </c:pt>
                <c:pt idx="116">
                  <c:v>632.97727269999996</c:v>
                </c:pt>
                <c:pt idx="117">
                  <c:v>572.97727269999996</c:v>
                </c:pt>
                <c:pt idx="118">
                  <c:v>617.97727269999996</c:v>
                </c:pt>
                <c:pt idx="119">
                  <c:v>632.97727269999996</c:v>
                </c:pt>
                <c:pt idx="120">
                  <c:v>572.97727269999996</c:v>
                </c:pt>
                <c:pt idx="121">
                  <c:v>572.97727269999996</c:v>
                </c:pt>
                <c:pt idx="122">
                  <c:v>632.97727269999996</c:v>
                </c:pt>
                <c:pt idx="123">
                  <c:v>632.97727269999996</c:v>
                </c:pt>
                <c:pt idx="124">
                  <c:v>572.97727269999996</c:v>
                </c:pt>
                <c:pt idx="125">
                  <c:v>572.97727269999996</c:v>
                </c:pt>
                <c:pt idx="126">
                  <c:v>572.97727269999996</c:v>
                </c:pt>
                <c:pt idx="127">
                  <c:v>572.97727269999996</c:v>
                </c:pt>
                <c:pt idx="128">
                  <c:v>602.97727269999996</c:v>
                </c:pt>
                <c:pt idx="129">
                  <c:v>632.97727269999996</c:v>
                </c:pt>
                <c:pt idx="130">
                  <c:v>572.97727269999996</c:v>
                </c:pt>
                <c:pt idx="131">
                  <c:v>602.97727269999996</c:v>
                </c:pt>
                <c:pt idx="132">
                  <c:v>602.97727269999996</c:v>
                </c:pt>
                <c:pt idx="133">
                  <c:v>572.97727269999996</c:v>
                </c:pt>
                <c:pt idx="134">
                  <c:v>572.97727269999996</c:v>
                </c:pt>
                <c:pt idx="135">
                  <c:v>632.97727269999996</c:v>
                </c:pt>
                <c:pt idx="136">
                  <c:v>521</c:v>
                </c:pt>
                <c:pt idx="137">
                  <c:v>571</c:v>
                </c:pt>
                <c:pt idx="138">
                  <c:v>521</c:v>
                </c:pt>
                <c:pt idx="139">
                  <c:v>560</c:v>
                </c:pt>
                <c:pt idx="140">
                  <c:v>514</c:v>
                </c:pt>
                <c:pt idx="141">
                  <c:v>533</c:v>
                </c:pt>
                <c:pt idx="142">
                  <c:v>515</c:v>
                </c:pt>
                <c:pt idx="143">
                  <c:v>530</c:v>
                </c:pt>
                <c:pt idx="144">
                  <c:v>552</c:v>
                </c:pt>
                <c:pt idx="145">
                  <c:v>516</c:v>
                </c:pt>
                <c:pt idx="146">
                  <c:v>526</c:v>
                </c:pt>
                <c:pt idx="147">
                  <c:v>567</c:v>
                </c:pt>
                <c:pt idx="148">
                  <c:v>599</c:v>
                </c:pt>
                <c:pt idx="149">
                  <c:v>524</c:v>
                </c:pt>
                <c:pt idx="150">
                  <c:v>574</c:v>
                </c:pt>
                <c:pt idx="151">
                  <c:v>514</c:v>
                </c:pt>
                <c:pt idx="152">
                  <c:v>548</c:v>
                </c:pt>
                <c:pt idx="153">
                  <c:v>577</c:v>
                </c:pt>
                <c:pt idx="154">
                  <c:v>528</c:v>
                </c:pt>
                <c:pt idx="155">
                  <c:v>523</c:v>
                </c:pt>
                <c:pt idx="156">
                  <c:v>522</c:v>
                </c:pt>
                <c:pt idx="157">
                  <c:v>566</c:v>
                </c:pt>
                <c:pt idx="158">
                  <c:v>540</c:v>
                </c:pt>
                <c:pt idx="159">
                  <c:v>517</c:v>
                </c:pt>
                <c:pt idx="160">
                  <c:v>536</c:v>
                </c:pt>
                <c:pt idx="161">
                  <c:v>573</c:v>
                </c:pt>
                <c:pt idx="162">
                  <c:v>557</c:v>
                </c:pt>
                <c:pt idx="163">
                  <c:v>572</c:v>
                </c:pt>
                <c:pt idx="164">
                  <c:v>512</c:v>
                </c:pt>
                <c:pt idx="165">
                  <c:v>512</c:v>
                </c:pt>
                <c:pt idx="166">
                  <c:v>572</c:v>
                </c:pt>
                <c:pt idx="167">
                  <c:v>572</c:v>
                </c:pt>
                <c:pt idx="168">
                  <c:v>512</c:v>
                </c:pt>
                <c:pt idx="169">
                  <c:v>512</c:v>
                </c:pt>
                <c:pt idx="170">
                  <c:v>512</c:v>
                </c:pt>
                <c:pt idx="171">
                  <c:v>512</c:v>
                </c:pt>
                <c:pt idx="172">
                  <c:v>542</c:v>
                </c:pt>
                <c:pt idx="173">
                  <c:v>572</c:v>
                </c:pt>
                <c:pt idx="174">
                  <c:v>512</c:v>
                </c:pt>
                <c:pt idx="175">
                  <c:v>542</c:v>
                </c:pt>
                <c:pt idx="176">
                  <c:v>542</c:v>
                </c:pt>
                <c:pt idx="177">
                  <c:v>512</c:v>
                </c:pt>
                <c:pt idx="178">
                  <c:v>512</c:v>
                </c:pt>
                <c:pt idx="179">
                  <c:v>572</c:v>
                </c:pt>
                <c:pt idx="180">
                  <c:v>557</c:v>
                </c:pt>
                <c:pt idx="181">
                  <c:v>512</c:v>
                </c:pt>
                <c:pt idx="182">
                  <c:v>512</c:v>
                </c:pt>
                <c:pt idx="183">
                  <c:v>512</c:v>
                </c:pt>
                <c:pt idx="184">
                  <c:v>512</c:v>
                </c:pt>
                <c:pt idx="185">
                  <c:v>512</c:v>
                </c:pt>
                <c:pt idx="186">
                  <c:v>512</c:v>
                </c:pt>
                <c:pt idx="187">
                  <c:v>512</c:v>
                </c:pt>
                <c:pt idx="188">
                  <c:v>512</c:v>
                </c:pt>
                <c:pt idx="189">
                  <c:v>512</c:v>
                </c:pt>
                <c:pt idx="190">
                  <c:v>572</c:v>
                </c:pt>
                <c:pt idx="191">
                  <c:v>527</c:v>
                </c:pt>
                <c:pt idx="192">
                  <c:v>572</c:v>
                </c:pt>
                <c:pt idx="193">
                  <c:v>572</c:v>
                </c:pt>
                <c:pt idx="194">
                  <c:v>512</c:v>
                </c:pt>
                <c:pt idx="195">
                  <c:v>557</c:v>
                </c:pt>
                <c:pt idx="196">
                  <c:v>572</c:v>
                </c:pt>
                <c:pt idx="197">
                  <c:v>512</c:v>
                </c:pt>
                <c:pt idx="198">
                  <c:v>512</c:v>
                </c:pt>
                <c:pt idx="199">
                  <c:v>572</c:v>
                </c:pt>
                <c:pt idx="200">
                  <c:v>572</c:v>
                </c:pt>
                <c:pt idx="201">
                  <c:v>512</c:v>
                </c:pt>
                <c:pt idx="202">
                  <c:v>557</c:v>
                </c:pt>
                <c:pt idx="203">
                  <c:v>572</c:v>
                </c:pt>
                <c:pt idx="204">
                  <c:v>512</c:v>
                </c:pt>
                <c:pt idx="205">
                  <c:v>512</c:v>
                </c:pt>
                <c:pt idx="206">
                  <c:v>572</c:v>
                </c:pt>
                <c:pt idx="207">
                  <c:v>572</c:v>
                </c:pt>
                <c:pt idx="208">
                  <c:v>512</c:v>
                </c:pt>
                <c:pt idx="209">
                  <c:v>512</c:v>
                </c:pt>
                <c:pt idx="210">
                  <c:v>512</c:v>
                </c:pt>
                <c:pt idx="211">
                  <c:v>512</c:v>
                </c:pt>
                <c:pt idx="212">
                  <c:v>472</c:v>
                </c:pt>
                <c:pt idx="213">
                  <c:v>472</c:v>
                </c:pt>
                <c:pt idx="214">
                  <c:v>472</c:v>
                </c:pt>
                <c:pt idx="215">
                  <c:v>472</c:v>
                </c:pt>
                <c:pt idx="216">
                  <c:v>472</c:v>
                </c:pt>
                <c:pt idx="217">
                  <c:v>472</c:v>
                </c:pt>
                <c:pt idx="218">
                  <c:v>472</c:v>
                </c:pt>
                <c:pt idx="219">
                  <c:v>472</c:v>
                </c:pt>
                <c:pt idx="220">
                  <c:v>472</c:v>
                </c:pt>
                <c:pt idx="221">
                  <c:v>472</c:v>
                </c:pt>
                <c:pt idx="222">
                  <c:v>472</c:v>
                </c:pt>
                <c:pt idx="223">
                  <c:v>472</c:v>
                </c:pt>
                <c:pt idx="224">
                  <c:v>472</c:v>
                </c:pt>
                <c:pt idx="225">
                  <c:v>472</c:v>
                </c:pt>
                <c:pt idx="226">
                  <c:v>472</c:v>
                </c:pt>
                <c:pt idx="227">
                  <c:v>472</c:v>
                </c:pt>
                <c:pt idx="228">
                  <c:v>472</c:v>
                </c:pt>
                <c:pt idx="229">
                  <c:v>472</c:v>
                </c:pt>
                <c:pt idx="230">
                  <c:v>472</c:v>
                </c:pt>
                <c:pt idx="231">
                  <c:v>472</c:v>
                </c:pt>
                <c:pt idx="232">
                  <c:v>472</c:v>
                </c:pt>
                <c:pt idx="233">
                  <c:v>472</c:v>
                </c:pt>
                <c:pt idx="234">
                  <c:v>472</c:v>
                </c:pt>
                <c:pt idx="235">
                  <c:v>472</c:v>
                </c:pt>
                <c:pt idx="236">
                  <c:v>472</c:v>
                </c:pt>
                <c:pt idx="237">
                  <c:v>472</c:v>
                </c:pt>
                <c:pt idx="238">
                  <c:v>472</c:v>
                </c:pt>
                <c:pt idx="239">
                  <c:v>472</c:v>
                </c:pt>
                <c:pt idx="240">
                  <c:v>472</c:v>
                </c:pt>
                <c:pt idx="241">
                  <c:v>472</c:v>
                </c:pt>
                <c:pt idx="242">
                  <c:v>472</c:v>
                </c:pt>
                <c:pt idx="243">
                  <c:v>472</c:v>
                </c:pt>
                <c:pt idx="244">
                  <c:v>472</c:v>
                </c:pt>
                <c:pt idx="245">
                  <c:v>472</c:v>
                </c:pt>
                <c:pt idx="246">
                  <c:v>472</c:v>
                </c:pt>
                <c:pt idx="247">
                  <c:v>472</c:v>
                </c:pt>
                <c:pt idx="248">
                  <c:v>472</c:v>
                </c:pt>
                <c:pt idx="249">
                  <c:v>472</c:v>
                </c:pt>
                <c:pt idx="250">
                  <c:v>472</c:v>
                </c:pt>
                <c:pt idx="251">
                  <c:v>472</c:v>
                </c:pt>
                <c:pt idx="252">
                  <c:v>472</c:v>
                </c:pt>
                <c:pt idx="253">
                  <c:v>472</c:v>
                </c:pt>
                <c:pt idx="254">
                  <c:v>472</c:v>
                </c:pt>
                <c:pt idx="255">
                  <c:v>472</c:v>
                </c:pt>
                <c:pt idx="256">
                  <c:v>472</c:v>
                </c:pt>
                <c:pt idx="257">
                  <c:v>472</c:v>
                </c:pt>
                <c:pt idx="258">
                  <c:v>472</c:v>
                </c:pt>
                <c:pt idx="259">
                  <c:v>472</c:v>
                </c:pt>
                <c:pt idx="260">
                  <c:v>472</c:v>
                </c:pt>
                <c:pt idx="261">
                  <c:v>472</c:v>
                </c:pt>
                <c:pt idx="262">
                  <c:v>472</c:v>
                </c:pt>
                <c:pt idx="263">
                  <c:v>472</c:v>
                </c:pt>
                <c:pt idx="264">
                  <c:v>472</c:v>
                </c:pt>
                <c:pt idx="265">
                  <c:v>472</c:v>
                </c:pt>
                <c:pt idx="266">
                  <c:v>472</c:v>
                </c:pt>
                <c:pt idx="267">
                  <c:v>472</c:v>
                </c:pt>
                <c:pt idx="268">
                  <c:v>472</c:v>
                </c:pt>
                <c:pt idx="269">
                  <c:v>472</c:v>
                </c:pt>
                <c:pt idx="270">
                  <c:v>472</c:v>
                </c:pt>
                <c:pt idx="271">
                  <c:v>472</c:v>
                </c:pt>
                <c:pt idx="272">
                  <c:v>472</c:v>
                </c:pt>
                <c:pt idx="273">
                  <c:v>472</c:v>
                </c:pt>
                <c:pt idx="274">
                  <c:v>472</c:v>
                </c:pt>
                <c:pt idx="275">
                  <c:v>472</c:v>
                </c:pt>
                <c:pt idx="276">
                  <c:v>472</c:v>
                </c:pt>
                <c:pt idx="277">
                  <c:v>472</c:v>
                </c:pt>
                <c:pt idx="278">
                  <c:v>472</c:v>
                </c:pt>
                <c:pt idx="279">
                  <c:v>472</c:v>
                </c:pt>
                <c:pt idx="280">
                  <c:v>472</c:v>
                </c:pt>
                <c:pt idx="281">
                  <c:v>472</c:v>
                </c:pt>
                <c:pt idx="282">
                  <c:v>472</c:v>
                </c:pt>
                <c:pt idx="283">
                  <c:v>472</c:v>
                </c:pt>
                <c:pt idx="284">
                  <c:v>472</c:v>
                </c:pt>
                <c:pt idx="285">
                  <c:v>472</c:v>
                </c:pt>
                <c:pt idx="286">
                  <c:v>472</c:v>
                </c:pt>
                <c:pt idx="287">
                  <c:v>472</c:v>
                </c:pt>
                <c:pt idx="288">
                  <c:v>472</c:v>
                </c:pt>
                <c:pt idx="289">
                  <c:v>472</c:v>
                </c:pt>
                <c:pt idx="290">
                  <c:v>472</c:v>
                </c:pt>
                <c:pt idx="291">
                  <c:v>472</c:v>
                </c:pt>
                <c:pt idx="292">
                  <c:v>472</c:v>
                </c:pt>
                <c:pt idx="293">
                  <c:v>472</c:v>
                </c:pt>
                <c:pt idx="294">
                  <c:v>472</c:v>
                </c:pt>
                <c:pt idx="295">
                  <c:v>472</c:v>
                </c:pt>
                <c:pt idx="296">
                  <c:v>472</c:v>
                </c:pt>
                <c:pt idx="297">
                  <c:v>472</c:v>
                </c:pt>
                <c:pt idx="298">
                  <c:v>472</c:v>
                </c:pt>
                <c:pt idx="299">
                  <c:v>472</c:v>
                </c:pt>
                <c:pt idx="300">
                  <c:v>472</c:v>
                </c:pt>
                <c:pt idx="301">
                  <c:v>472</c:v>
                </c:pt>
                <c:pt idx="302">
                  <c:v>472</c:v>
                </c:pt>
                <c:pt idx="303">
                  <c:v>472</c:v>
                </c:pt>
                <c:pt idx="304">
                  <c:v>472</c:v>
                </c:pt>
                <c:pt idx="305">
                  <c:v>472</c:v>
                </c:pt>
                <c:pt idx="306">
                  <c:v>472</c:v>
                </c:pt>
                <c:pt idx="307">
                  <c:v>472</c:v>
                </c:pt>
                <c:pt idx="308">
                  <c:v>472</c:v>
                </c:pt>
                <c:pt idx="309">
                  <c:v>472</c:v>
                </c:pt>
                <c:pt idx="310">
                  <c:v>472</c:v>
                </c:pt>
                <c:pt idx="311">
                  <c:v>472</c:v>
                </c:pt>
                <c:pt idx="312">
                  <c:v>472</c:v>
                </c:pt>
                <c:pt idx="313">
                  <c:v>472</c:v>
                </c:pt>
                <c:pt idx="314">
                  <c:v>472</c:v>
                </c:pt>
                <c:pt idx="315">
                  <c:v>472</c:v>
                </c:pt>
                <c:pt idx="316">
                  <c:v>472</c:v>
                </c:pt>
                <c:pt idx="317">
                  <c:v>472</c:v>
                </c:pt>
                <c:pt idx="318">
                  <c:v>472</c:v>
                </c:pt>
                <c:pt idx="319">
                  <c:v>408</c:v>
                </c:pt>
                <c:pt idx="320">
                  <c:v>408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h/w-s/w static-pm</c:v>
                </c:pt>
              </c:strCache>
            </c:strRef>
          </c:tx>
          <c:marker>
            <c:symbol val="none"/>
          </c:marker>
          <c:cat>
            <c:numRef>
              <c:f>Sheet1!$A$2:$A$322</c:f>
              <c:numCache>
                <c:formatCode>General</c:formatCode>
                <c:ptCount val="3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</c:numCache>
            </c:numRef>
          </c:cat>
          <c:val>
            <c:numRef>
              <c:f>Sheet1!$C$2:$C$322</c:f>
              <c:numCache>
                <c:formatCode>General</c:formatCode>
                <c:ptCount val="321"/>
                <c:pt idx="0">
                  <c:v>627</c:v>
                </c:pt>
                <c:pt idx="1">
                  <c:v>627</c:v>
                </c:pt>
                <c:pt idx="2">
                  <c:v>627</c:v>
                </c:pt>
                <c:pt idx="3">
                  <c:v>717</c:v>
                </c:pt>
                <c:pt idx="4">
                  <c:v>792</c:v>
                </c:pt>
                <c:pt idx="5">
                  <c:v>792</c:v>
                </c:pt>
                <c:pt idx="6">
                  <c:v>882</c:v>
                </c:pt>
                <c:pt idx="7">
                  <c:v>882</c:v>
                </c:pt>
                <c:pt idx="8">
                  <c:v>852</c:v>
                </c:pt>
                <c:pt idx="9">
                  <c:v>852</c:v>
                </c:pt>
                <c:pt idx="10">
                  <c:v>882</c:v>
                </c:pt>
                <c:pt idx="11">
                  <c:v>807</c:v>
                </c:pt>
                <c:pt idx="12">
                  <c:v>792</c:v>
                </c:pt>
                <c:pt idx="13">
                  <c:v>852</c:v>
                </c:pt>
                <c:pt idx="14">
                  <c:v>762</c:v>
                </c:pt>
                <c:pt idx="15">
                  <c:v>747</c:v>
                </c:pt>
                <c:pt idx="16">
                  <c:v>822</c:v>
                </c:pt>
                <c:pt idx="17">
                  <c:v>792</c:v>
                </c:pt>
                <c:pt idx="18">
                  <c:v>837</c:v>
                </c:pt>
                <c:pt idx="19">
                  <c:v>867</c:v>
                </c:pt>
                <c:pt idx="20">
                  <c:v>807</c:v>
                </c:pt>
                <c:pt idx="21">
                  <c:v>777</c:v>
                </c:pt>
                <c:pt idx="22">
                  <c:v>822</c:v>
                </c:pt>
                <c:pt idx="23">
                  <c:v>777</c:v>
                </c:pt>
                <c:pt idx="24">
                  <c:v>807</c:v>
                </c:pt>
                <c:pt idx="25">
                  <c:v>747</c:v>
                </c:pt>
                <c:pt idx="26">
                  <c:v>762</c:v>
                </c:pt>
                <c:pt idx="27">
                  <c:v>837</c:v>
                </c:pt>
                <c:pt idx="28">
                  <c:v>762</c:v>
                </c:pt>
                <c:pt idx="29">
                  <c:v>852</c:v>
                </c:pt>
                <c:pt idx="30">
                  <c:v>812</c:v>
                </c:pt>
                <c:pt idx="31">
                  <c:v>767</c:v>
                </c:pt>
                <c:pt idx="32">
                  <c:v>797</c:v>
                </c:pt>
                <c:pt idx="33">
                  <c:v>782</c:v>
                </c:pt>
                <c:pt idx="34">
                  <c:v>752</c:v>
                </c:pt>
                <c:pt idx="35">
                  <c:v>782</c:v>
                </c:pt>
                <c:pt idx="36">
                  <c:v>752</c:v>
                </c:pt>
                <c:pt idx="37">
                  <c:v>707</c:v>
                </c:pt>
                <c:pt idx="38">
                  <c:v>722</c:v>
                </c:pt>
                <c:pt idx="39">
                  <c:v>737</c:v>
                </c:pt>
                <c:pt idx="40">
                  <c:v>706</c:v>
                </c:pt>
                <c:pt idx="41">
                  <c:v>676</c:v>
                </c:pt>
                <c:pt idx="42">
                  <c:v>766</c:v>
                </c:pt>
                <c:pt idx="43">
                  <c:v>721</c:v>
                </c:pt>
                <c:pt idx="44">
                  <c:v>706</c:v>
                </c:pt>
                <c:pt idx="45">
                  <c:v>736</c:v>
                </c:pt>
                <c:pt idx="46">
                  <c:v>721</c:v>
                </c:pt>
                <c:pt idx="47">
                  <c:v>677</c:v>
                </c:pt>
                <c:pt idx="48">
                  <c:v>676</c:v>
                </c:pt>
                <c:pt idx="49">
                  <c:v>706</c:v>
                </c:pt>
                <c:pt idx="50">
                  <c:v>721</c:v>
                </c:pt>
                <c:pt idx="51">
                  <c:v>706</c:v>
                </c:pt>
                <c:pt idx="52">
                  <c:v>766</c:v>
                </c:pt>
                <c:pt idx="53">
                  <c:v>707</c:v>
                </c:pt>
                <c:pt idx="54">
                  <c:v>691</c:v>
                </c:pt>
                <c:pt idx="55">
                  <c:v>646</c:v>
                </c:pt>
                <c:pt idx="56">
                  <c:v>646</c:v>
                </c:pt>
                <c:pt idx="57">
                  <c:v>646</c:v>
                </c:pt>
                <c:pt idx="58">
                  <c:v>646</c:v>
                </c:pt>
                <c:pt idx="59">
                  <c:v>631</c:v>
                </c:pt>
                <c:pt idx="60">
                  <c:v>691</c:v>
                </c:pt>
                <c:pt idx="61">
                  <c:v>661</c:v>
                </c:pt>
                <c:pt idx="62">
                  <c:v>664</c:v>
                </c:pt>
                <c:pt idx="63">
                  <c:v>694</c:v>
                </c:pt>
                <c:pt idx="64">
                  <c:v>664</c:v>
                </c:pt>
                <c:pt idx="65">
                  <c:v>634</c:v>
                </c:pt>
                <c:pt idx="66">
                  <c:v>646</c:v>
                </c:pt>
                <c:pt idx="67">
                  <c:v>646</c:v>
                </c:pt>
                <c:pt idx="68">
                  <c:v>586</c:v>
                </c:pt>
                <c:pt idx="69">
                  <c:v>631</c:v>
                </c:pt>
                <c:pt idx="70">
                  <c:v>586</c:v>
                </c:pt>
                <c:pt idx="71">
                  <c:v>586</c:v>
                </c:pt>
                <c:pt idx="72">
                  <c:v>586</c:v>
                </c:pt>
                <c:pt idx="73">
                  <c:v>586</c:v>
                </c:pt>
                <c:pt idx="74">
                  <c:v>617</c:v>
                </c:pt>
                <c:pt idx="75">
                  <c:v>586</c:v>
                </c:pt>
                <c:pt idx="76">
                  <c:v>586</c:v>
                </c:pt>
                <c:pt idx="77">
                  <c:v>631</c:v>
                </c:pt>
                <c:pt idx="78">
                  <c:v>661</c:v>
                </c:pt>
                <c:pt idx="79">
                  <c:v>586</c:v>
                </c:pt>
                <c:pt idx="80">
                  <c:v>646</c:v>
                </c:pt>
                <c:pt idx="81">
                  <c:v>586</c:v>
                </c:pt>
                <c:pt idx="82">
                  <c:v>616</c:v>
                </c:pt>
                <c:pt idx="83">
                  <c:v>646</c:v>
                </c:pt>
                <c:pt idx="84">
                  <c:v>586</c:v>
                </c:pt>
                <c:pt idx="85">
                  <c:v>586</c:v>
                </c:pt>
                <c:pt idx="86">
                  <c:v>586</c:v>
                </c:pt>
                <c:pt idx="87">
                  <c:v>631</c:v>
                </c:pt>
                <c:pt idx="88">
                  <c:v>601</c:v>
                </c:pt>
                <c:pt idx="89">
                  <c:v>586</c:v>
                </c:pt>
                <c:pt idx="90">
                  <c:v>586</c:v>
                </c:pt>
                <c:pt idx="91">
                  <c:v>590</c:v>
                </c:pt>
                <c:pt idx="92">
                  <c:v>633.97727269999996</c:v>
                </c:pt>
                <c:pt idx="93">
                  <c:v>650</c:v>
                </c:pt>
                <c:pt idx="94">
                  <c:v>663.97727269999996</c:v>
                </c:pt>
                <c:pt idx="95">
                  <c:v>588.97727269999996</c:v>
                </c:pt>
                <c:pt idx="96">
                  <c:v>632.97727269999996</c:v>
                </c:pt>
                <c:pt idx="97">
                  <c:v>602.97727269999996</c:v>
                </c:pt>
                <c:pt idx="98">
                  <c:v>572.97727269999996</c:v>
                </c:pt>
                <c:pt idx="99">
                  <c:v>602.97727269999996</c:v>
                </c:pt>
                <c:pt idx="100">
                  <c:v>632.97727269999996</c:v>
                </c:pt>
                <c:pt idx="101">
                  <c:v>572.97727269999996</c:v>
                </c:pt>
                <c:pt idx="102">
                  <c:v>617.97727269999996</c:v>
                </c:pt>
                <c:pt idx="103">
                  <c:v>617.97727269999996</c:v>
                </c:pt>
                <c:pt idx="104">
                  <c:v>572.97727269999996</c:v>
                </c:pt>
                <c:pt idx="105">
                  <c:v>572.97727269999996</c:v>
                </c:pt>
                <c:pt idx="106">
                  <c:v>572.97727269999996</c:v>
                </c:pt>
                <c:pt idx="107">
                  <c:v>572.97727269999996</c:v>
                </c:pt>
                <c:pt idx="108">
                  <c:v>572.97727269999996</c:v>
                </c:pt>
                <c:pt idx="109">
                  <c:v>572.97727269999996</c:v>
                </c:pt>
                <c:pt idx="110">
                  <c:v>572.97727269999996</c:v>
                </c:pt>
                <c:pt idx="111">
                  <c:v>572.97727269999996</c:v>
                </c:pt>
                <c:pt idx="112">
                  <c:v>572.97727269999996</c:v>
                </c:pt>
                <c:pt idx="113">
                  <c:v>632.97727269999996</c:v>
                </c:pt>
                <c:pt idx="114">
                  <c:v>587.97727269999996</c:v>
                </c:pt>
                <c:pt idx="115">
                  <c:v>632.97727269999996</c:v>
                </c:pt>
                <c:pt idx="116">
                  <c:v>632.97727269999996</c:v>
                </c:pt>
                <c:pt idx="117">
                  <c:v>572.97727269999996</c:v>
                </c:pt>
                <c:pt idx="118">
                  <c:v>617.97727269999996</c:v>
                </c:pt>
                <c:pt idx="119">
                  <c:v>632.97727269999996</c:v>
                </c:pt>
                <c:pt idx="120">
                  <c:v>572.97727269999996</c:v>
                </c:pt>
                <c:pt idx="121">
                  <c:v>572.97727269999996</c:v>
                </c:pt>
                <c:pt idx="122">
                  <c:v>632.97727269999996</c:v>
                </c:pt>
                <c:pt idx="123">
                  <c:v>632.97727269999996</c:v>
                </c:pt>
                <c:pt idx="124">
                  <c:v>572.97727269999996</c:v>
                </c:pt>
                <c:pt idx="125">
                  <c:v>572.97727269999996</c:v>
                </c:pt>
                <c:pt idx="126">
                  <c:v>572.97727269999996</c:v>
                </c:pt>
                <c:pt idx="127">
                  <c:v>572.97727269999996</c:v>
                </c:pt>
                <c:pt idx="128">
                  <c:v>602.97727269999996</c:v>
                </c:pt>
                <c:pt idx="129">
                  <c:v>632.97727269999996</c:v>
                </c:pt>
                <c:pt idx="130">
                  <c:v>572.97727269999996</c:v>
                </c:pt>
                <c:pt idx="131">
                  <c:v>602.97727269999996</c:v>
                </c:pt>
                <c:pt idx="132">
                  <c:v>602.97727269999996</c:v>
                </c:pt>
                <c:pt idx="133">
                  <c:v>572.97727269999996</c:v>
                </c:pt>
                <c:pt idx="134">
                  <c:v>572.97727269999996</c:v>
                </c:pt>
                <c:pt idx="135">
                  <c:v>632.97727269999996</c:v>
                </c:pt>
                <c:pt idx="136">
                  <c:v>397</c:v>
                </c:pt>
                <c:pt idx="137">
                  <c:v>457</c:v>
                </c:pt>
                <c:pt idx="138">
                  <c:v>397</c:v>
                </c:pt>
                <c:pt idx="139">
                  <c:v>442</c:v>
                </c:pt>
                <c:pt idx="140">
                  <c:v>397</c:v>
                </c:pt>
                <c:pt idx="141">
                  <c:v>397</c:v>
                </c:pt>
                <c:pt idx="142">
                  <c:v>397</c:v>
                </c:pt>
                <c:pt idx="143">
                  <c:v>397</c:v>
                </c:pt>
                <c:pt idx="144">
                  <c:v>428</c:v>
                </c:pt>
                <c:pt idx="145">
                  <c:v>397</c:v>
                </c:pt>
                <c:pt idx="146">
                  <c:v>397</c:v>
                </c:pt>
                <c:pt idx="147">
                  <c:v>442</c:v>
                </c:pt>
                <c:pt idx="148">
                  <c:v>472</c:v>
                </c:pt>
                <c:pt idx="149">
                  <c:v>397</c:v>
                </c:pt>
                <c:pt idx="150">
                  <c:v>457</c:v>
                </c:pt>
                <c:pt idx="151">
                  <c:v>397</c:v>
                </c:pt>
                <c:pt idx="152">
                  <c:v>427</c:v>
                </c:pt>
                <c:pt idx="153">
                  <c:v>457</c:v>
                </c:pt>
                <c:pt idx="154">
                  <c:v>397</c:v>
                </c:pt>
                <c:pt idx="155">
                  <c:v>397</c:v>
                </c:pt>
                <c:pt idx="156">
                  <c:v>397</c:v>
                </c:pt>
                <c:pt idx="157">
                  <c:v>442</c:v>
                </c:pt>
                <c:pt idx="158">
                  <c:v>412</c:v>
                </c:pt>
                <c:pt idx="159">
                  <c:v>397</c:v>
                </c:pt>
                <c:pt idx="160">
                  <c:v>397</c:v>
                </c:pt>
                <c:pt idx="161">
                  <c:v>437</c:v>
                </c:pt>
                <c:pt idx="162">
                  <c:v>421</c:v>
                </c:pt>
                <c:pt idx="163">
                  <c:v>436</c:v>
                </c:pt>
                <c:pt idx="164">
                  <c:v>376</c:v>
                </c:pt>
                <c:pt idx="165">
                  <c:v>376</c:v>
                </c:pt>
                <c:pt idx="166">
                  <c:v>436</c:v>
                </c:pt>
                <c:pt idx="167">
                  <c:v>436</c:v>
                </c:pt>
                <c:pt idx="168">
                  <c:v>376</c:v>
                </c:pt>
                <c:pt idx="169">
                  <c:v>376</c:v>
                </c:pt>
                <c:pt idx="170">
                  <c:v>376</c:v>
                </c:pt>
                <c:pt idx="171">
                  <c:v>376</c:v>
                </c:pt>
                <c:pt idx="172">
                  <c:v>406</c:v>
                </c:pt>
                <c:pt idx="173">
                  <c:v>436</c:v>
                </c:pt>
                <c:pt idx="174">
                  <c:v>376</c:v>
                </c:pt>
                <c:pt idx="175">
                  <c:v>406</c:v>
                </c:pt>
                <c:pt idx="176">
                  <c:v>406</c:v>
                </c:pt>
                <c:pt idx="177">
                  <c:v>376</c:v>
                </c:pt>
                <c:pt idx="178">
                  <c:v>376</c:v>
                </c:pt>
                <c:pt idx="179">
                  <c:v>436</c:v>
                </c:pt>
                <c:pt idx="180">
                  <c:v>421</c:v>
                </c:pt>
                <c:pt idx="181">
                  <c:v>376</c:v>
                </c:pt>
                <c:pt idx="182">
                  <c:v>376</c:v>
                </c:pt>
                <c:pt idx="183">
                  <c:v>376</c:v>
                </c:pt>
                <c:pt idx="184">
                  <c:v>376</c:v>
                </c:pt>
                <c:pt idx="185">
                  <c:v>376</c:v>
                </c:pt>
                <c:pt idx="186">
                  <c:v>376</c:v>
                </c:pt>
                <c:pt idx="187">
                  <c:v>376</c:v>
                </c:pt>
                <c:pt idx="188">
                  <c:v>376</c:v>
                </c:pt>
                <c:pt idx="189">
                  <c:v>376</c:v>
                </c:pt>
                <c:pt idx="190">
                  <c:v>436</c:v>
                </c:pt>
                <c:pt idx="191">
                  <c:v>391</c:v>
                </c:pt>
                <c:pt idx="192">
                  <c:v>436</c:v>
                </c:pt>
                <c:pt idx="193">
                  <c:v>436</c:v>
                </c:pt>
                <c:pt idx="194">
                  <c:v>376</c:v>
                </c:pt>
                <c:pt idx="195">
                  <c:v>421</c:v>
                </c:pt>
                <c:pt idx="196">
                  <c:v>436</c:v>
                </c:pt>
                <c:pt idx="197">
                  <c:v>376</c:v>
                </c:pt>
                <c:pt idx="198">
                  <c:v>376</c:v>
                </c:pt>
                <c:pt idx="199">
                  <c:v>436</c:v>
                </c:pt>
                <c:pt idx="200">
                  <c:v>436</c:v>
                </c:pt>
                <c:pt idx="201">
                  <c:v>376</c:v>
                </c:pt>
                <c:pt idx="202">
                  <c:v>421</c:v>
                </c:pt>
                <c:pt idx="203">
                  <c:v>436</c:v>
                </c:pt>
                <c:pt idx="204">
                  <c:v>376</c:v>
                </c:pt>
                <c:pt idx="205">
                  <c:v>376</c:v>
                </c:pt>
                <c:pt idx="206">
                  <c:v>436</c:v>
                </c:pt>
                <c:pt idx="207">
                  <c:v>436</c:v>
                </c:pt>
                <c:pt idx="208">
                  <c:v>376</c:v>
                </c:pt>
                <c:pt idx="209">
                  <c:v>376</c:v>
                </c:pt>
                <c:pt idx="210">
                  <c:v>376</c:v>
                </c:pt>
                <c:pt idx="211">
                  <c:v>376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0</c:v>
                </c:pt>
                <c:pt idx="32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pVOCL</c:v>
                </c:pt>
              </c:strCache>
            </c:strRef>
          </c:tx>
          <c:marker>
            <c:symbol val="none"/>
          </c:marker>
          <c:cat>
            <c:numRef>
              <c:f>Sheet1!$A$2:$A$322</c:f>
              <c:numCache>
                <c:formatCode>General</c:formatCode>
                <c:ptCount val="3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</c:numCache>
            </c:numRef>
          </c:cat>
          <c:val>
            <c:numRef>
              <c:f>Sheet1!$D$2:$D$322</c:f>
              <c:numCache>
                <c:formatCode>General</c:formatCode>
                <c:ptCount val="321"/>
                <c:pt idx="0">
                  <c:v>617.07000000000005</c:v>
                </c:pt>
                <c:pt idx="1">
                  <c:v>635.07000000000005</c:v>
                </c:pt>
                <c:pt idx="2">
                  <c:v>624.07000000000005</c:v>
                </c:pt>
                <c:pt idx="3">
                  <c:v>724.07</c:v>
                </c:pt>
                <c:pt idx="4">
                  <c:v>800.07</c:v>
                </c:pt>
                <c:pt idx="5">
                  <c:v>793.07</c:v>
                </c:pt>
                <c:pt idx="6">
                  <c:v>887.07</c:v>
                </c:pt>
                <c:pt idx="7">
                  <c:v>881.07</c:v>
                </c:pt>
                <c:pt idx="8">
                  <c:v>850.07</c:v>
                </c:pt>
                <c:pt idx="9">
                  <c:v>846.07</c:v>
                </c:pt>
                <c:pt idx="10">
                  <c:v>873.07</c:v>
                </c:pt>
                <c:pt idx="11">
                  <c:v>801.07</c:v>
                </c:pt>
                <c:pt idx="12">
                  <c:v>794.07</c:v>
                </c:pt>
                <c:pt idx="13">
                  <c:v>843.07</c:v>
                </c:pt>
                <c:pt idx="14">
                  <c:v>766.07</c:v>
                </c:pt>
                <c:pt idx="15">
                  <c:v>746.07</c:v>
                </c:pt>
                <c:pt idx="16">
                  <c:v>825.07</c:v>
                </c:pt>
                <c:pt idx="17">
                  <c:v>788.07</c:v>
                </c:pt>
                <c:pt idx="18">
                  <c:v>823.07</c:v>
                </c:pt>
                <c:pt idx="19">
                  <c:v>876.07</c:v>
                </c:pt>
                <c:pt idx="20">
                  <c:v>818.07</c:v>
                </c:pt>
                <c:pt idx="21">
                  <c:v>793.07</c:v>
                </c:pt>
                <c:pt idx="22">
                  <c:v>832.07</c:v>
                </c:pt>
                <c:pt idx="23">
                  <c:v>769.07</c:v>
                </c:pt>
                <c:pt idx="24">
                  <c:v>809.07</c:v>
                </c:pt>
                <c:pt idx="25">
                  <c:v>738.07</c:v>
                </c:pt>
                <c:pt idx="26">
                  <c:v>774.07</c:v>
                </c:pt>
                <c:pt idx="27">
                  <c:v>838.07</c:v>
                </c:pt>
                <c:pt idx="28">
                  <c:v>757.07</c:v>
                </c:pt>
                <c:pt idx="29">
                  <c:v>838.07</c:v>
                </c:pt>
                <c:pt idx="30">
                  <c:v>819</c:v>
                </c:pt>
                <c:pt idx="31">
                  <c:v>751</c:v>
                </c:pt>
                <c:pt idx="32">
                  <c:v>807</c:v>
                </c:pt>
                <c:pt idx="33">
                  <c:v>784</c:v>
                </c:pt>
                <c:pt idx="34">
                  <c:v>749</c:v>
                </c:pt>
                <c:pt idx="35">
                  <c:v>789</c:v>
                </c:pt>
                <c:pt idx="36">
                  <c:v>767</c:v>
                </c:pt>
                <c:pt idx="37">
                  <c:v>718</c:v>
                </c:pt>
                <c:pt idx="38">
                  <c:v>730</c:v>
                </c:pt>
                <c:pt idx="39">
                  <c:v>742</c:v>
                </c:pt>
                <c:pt idx="40">
                  <c:v>710</c:v>
                </c:pt>
                <c:pt idx="41">
                  <c:v>675</c:v>
                </c:pt>
                <c:pt idx="42">
                  <c:v>776</c:v>
                </c:pt>
                <c:pt idx="43">
                  <c:v>725</c:v>
                </c:pt>
                <c:pt idx="44">
                  <c:v>691</c:v>
                </c:pt>
                <c:pt idx="45">
                  <c:v>721</c:v>
                </c:pt>
                <c:pt idx="46">
                  <c:v>707</c:v>
                </c:pt>
                <c:pt idx="47">
                  <c:v>670</c:v>
                </c:pt>
                <c:pt idx="48">
                  <c:v>688</c:v>
                </c:pt>
                <c:pt idx="49">
                  <c:v>689</c:v>
                </c:pt>
                <c:pt idx="50">
                  <c:v>726</c:v>
                </c:pt>
                <c:pt idx="51">
                  <c:v>701</c:v>
                </c:pt>
                <c:pt idx="52">
                  <c:v>758</c:v>
                </c:pt>
                <c:pt idx="53">
                  <c:v>691</c:v>
                </c:pt>
                <c:pt idx="54">
                  <c:v>690</c:v>
                </c:pt>
                <c:pt idx="55">
                  <c:v>656</c:v>
                </c:pt>
                <c:pt idx="56">
                  <c:v>473</c:v>
                </c:pt>
                <c:pt idx="57">
                  <c:v>495</c:v>
                </c:pt>
                <c:pt idx="58">
                  <c:v>490</c:v>
                </c:pt>
                <c:pt idx="59">
                  <c:v>457</c:v>
                </c:pt>
                <c:pt idx="60">
                  <c:v>517</c:v>
                </c:pt>
                <c:pt idx="61">
                  <c:v>490</c:v>
                </c:pt>
                <c:pt idx="62">
                  <c:v>480</c:v>
                </c:pt>
                <c:pt idx="63">
                  <c:v>540</c:v>
                </c:pt>
                <c:pt idx="64">
                  <c:v>518</c:v>
                </c:pt>
                <c:pt idx="65">
                  <c:v>488</c:v>
                </c:pt>
                <c:pt idx="66">
                  <c:v>499</c:v>
                </c:pt>
                <c:pt idx="67">
                  <c:v>511</c:v>
                </c:pt>
                <c:pt idx="68">
                  <c:v>457</c:v>
                </c:pt>
                <c:pt idx="69">
                  <c:v>481</c:v>
                </c:pt>
                <c:pt idx="70">
                  <c:v>438</c:v>
                </c:pt>
                <c:pt idx="71">
                  <c:v>455</c:v>
                </c:pt>
                <c:pt idx="72">
                  <c:v>461</c:v>
                </c:pt>
                <c:pt idx="73">
                  <c:v>434</c:v>
                </c:pt>
                <c:pt idx="74">
                  <c:v>476</c:v>
                </c:pt>
                <c:pt idx="75">
                  <c:v>443</c:v>
                </c:pt>
                <c:pt idx="76">
                  <c:v>455</c:v>
                </c:pt>
                <c:pt idx="77">
                  <c:v>485</c:v>
                </c:pt>
                <c:pt idx="78">
                  <c:v>506</c:v>
                </c:pt>
                <c:pt idx="79">
                  <c:v>440</c:v>
                </c:pt>
                <c:pt idx="80">
                  <c:v>491</c:v>
                </c:pt>
                <c:pt idx="81">
                  <c:v>430</c:v>
                </c:pt>
                <c:pt idx="82">
                  <c:v>482</c:v>
                </c:pt>
                <c:pt idx="83">
                  <c:v>502</c:v>
                </c:pt>
                <c:pt idx="84">
                  <c:v>448</c:v>
                </c:pt>
                <c:pt idx="85">
                  <c:v>444</c:v>
                </c:pt>
                <c:pt idx="86">
                  <c:v>456</c:v>
                </c:pt>
                <c:pt idx="87">
                  <c:v>479</c:v>
                </c:pt>
                <c:pt idx="88">
                  <c:v>461</c:v>
                </c:pt>
                <c:pt idx="89">
                  <c:v>455</c:v>
                </c:pt>
                <c:pt idx="90">
                  <c:v>461</c:v>
                </c:pt>
                <c:pt idx="91">
                  <c:v>438</c:v>
                </c:pt>
                <c:pt idx="92">
                  <c:v>487.06818179999999</c:v>
                </c:pt>
                <c:pt idx="93">
                  <c:v>540</c:v>
                </c:pt>
                <c:pt idx="94">
                  <c:v>518.06818179999948</c:v>
                </c:pt>
                <c:pt idx="95">
                  <c:v>449.06818179999999</c:v>
                </c:pt>
                <c:pt idx="96">
                  <c:v>500.06818179999999</c:v>
                </c:pt>
                <c:pt idx="97">
                  <c:v>469.06818179999999</c:v>
                </c:pt>
                <c:pt idx="98">
                  <c:v>439.06818179999999</c:v>
                </c:pt>
                <c:pt idx="99">
                  <c:v>463.06818179999999</c:v>
                </c:pt>
                <c:pt idx="100">
                  <c:v>491.06818179999999</c:v>
                </c:pt>
                <c:pt idx="101">
                  <c:v>442.06818179999999</c:v>
                </c:pt>
                <c:pt idx="102">
                  <c:v>472.06818179999999</c:v>
                </c:pt>
                <c:pt idx="103">
                  <c:v>471.06818179999999</c:v>
                </c:pt>
                <c:pt idx="104">
                  <c:v>428.06818179999999</c:v>
                </c:pt>
                <c:pt idx="105">
                  <c:v>443.06818179999999</c:v>
                </c:pt>
                <c:pt idx="106">
                  <c:v>427.06818179999999</c:v>
                </c:pt>
                <c:pt idx="107">
                  <c:v>446.06818179999999</c:v>
                </c:pt>
                <c:pt idx="108">
                  <c:v>429.06818179999999</c:v>
                </c:pt>
                <c:pt idx="109">
                  <c:v>452.06818179999999</c:v>
                </c:pt>
                <c:pt idx="110">
                  <c:v>445.06818179999999</c:v>
                </c:pt>
                <c:pt idx="111">
                  <c:v>445.06818179999999</c:v>
                </c:pt>
                <c:pt idx="112">
                  <c:v>449.06818179999999</c:v>
                </c:pt>
                <c:pt idx="113">
                  <c:v>485.06818179999999</c:v>
                </c:pt>
                <c:pt idx="114">
                  <c:v>440.06818179999999</c:v>
                </c:pt>
                <c:pt idx="115">
                  <c:v>513.06818179999948</c:v>
                </c:pt>
                <c:pt idx="116">
                  <c:v>498.06818179999999</c:v>
                </c:pt>
                <c:pt idx="117">
                  <c:v>424.06818179999999</c:v>
                </c:pt>
                <c:pt idx="118">
                  <c:v>499.06818179999999</c:v>
                </c:pt>
                <c:pt idx="119">
                  <c:v>510.06818179999999</c:v>
                </c:pt>
                <c:pt idx="120">
                  <c:v>423.06818179999999</c:v>
                </c:pt>
                <c:pt idx="121">
                  <c:v>437.06818179999999</c:v>
                </c:pt>
                <c:pt idx="122">
                  <c:v>491.06818179999999</c:v>
                </c:pt>
                <c:pt idx="123">
                  <c:v>493.06818179999999</c:v>
                </c:pt>
                <c:pt idx="124">
                  <c:v>442.06818179999999</c:v>
                </c:pt>
                <c:pt idx="125">
                  <c:v>452.06818179999999</c:v>
                </c:pt>
                <c:pt idx="126">
                  <c:v>443.06818179999999</c:v>
                </c:pt>
                <c:pt idx="127">
                  <c:v>442.06818179999999</c:v>
                </c:pt>
                <c:pt idx="128">
                  <c:v>469.06818179999999</c:v>
                </c:pt>
                <c:pt idx="129">
                  <c:v>487.06818179999999</c:v>
                </c:pt>
                <c:pt idx="130">
                  <c:v>440.06818179999999</c:v>
                </c:pt>
                <c:pt idx="131">
                  <c:v>464.06818179999999</c:v>
                </c:pt>
                <c:pt idx="132">
                  <c:v>470.06818179999999</c:v>
                </c:pt>
                <c:pt idx="133">
                  <c:v>426.06818179999999</c:v>
                </c:pt>
                <c:pt idx="134">
                  <c:v>434.06818179999999</c:v>
                </c:pt>
                <c:pt idx="135">
                  <c:v>491.06818179999999</c:v>
                </c:pt>
                <c:pt idx="136">
                  <c:v>260</c:v>
                </c:pt>
                <c:pt idx="137">
                  <c:v>314</c:v>
                </c:pt>
                <c:pt idx="138">
                  <c:v>260</c:v>
                </c:pt>
                <c:pt idx="139">
                  <c:v>284</c:v>
                </c:pt>
                <c:pt idx="140">
                  <c:v>241</c:v>
                </c:pt>
                <c:pt idx="141">
                  <c:v>258</c:v>
                </c:pt>
                <c:pt idx="142">
                  <c:v>264</c:v>
                </c:pt>
                <c:pt idx="143">
                  <c:v>237</c:v>
                </c:pt>
                <c:pt idx="144">
                  <c:v>279</c:v>
                </c:pt>
                <c:pt idx="145">
                  <c:v>246</c:v>
                </c:pt>
                <c:pt idx="146">
                  <c:v>258</c:v>
                </c:pt>
                <c:pt idx="147">
                  <c:v>288</c:v>
                </c:pt>
                <c:pt idx="148">
                  <c:v>309</c:v>
                </c:pt>
                <c:pt idx="149">
                  <c:v>243</c:v>
                </c:pt>
                <c:pt idx="150">
                  <c:v>294</c:v>
                </c:pt>
                <c:pt idx="151">
                  <c:v>233</c:v>
                </c:pt>
                <c:pt idx="152">
                  <c:v>285</c:v>
                </c:pt>
                <c:pt idx="153">
                  <c:v>305</c:v>
                </c:pt>
                <c:pt idx="154">
                  <c:v>251</c:v>
                </c:pt>
                <c:pt idx="155">
                  <c:v>247</c:v>
                </c:pt>
                <c:pt idx="156">
                  <c:v>259</c:v>
                </c:pt>
                <c:pt idx="157">
                  <c:v>282</c:v>
                </c:pt>
                <c:pt idx="158">
                  <c:v>264</c:v>
                </c:pt>
                <c:pt idx="159">
                  <c:v>258</c:v>
                </c:pt>
                <c:pt idx="160">
                  <c:v>264</c:v>
                </c:pt>
                <c:pt idx="161">
                  <c:v>295</c:v>
                </c:pt>
                <c:pt idx="162">
                  <c:v>302</c:v>
                </c:pt>
                <c:pt idx="163">
                  <c:v>313</c:v>
                </c:pt>
                <c:pt idx="164">
                  <c:v>226</c:v>
                </c:pt>
                <c:pt idx="165">
                  <c:v>240</c:v>
                </c:pt>
                <c:pt idx="166">
                  <c:v>294</c:v>
                </c:pt>
                <c:pt idx="167">
                  <c:v>296</c:v>
                </c:pt>
                <c:pt idx="168">
                  <c:v>245</c:v>
                </c:pt>
                <c:pt idx="169">
                  <c:v>255</c:v>
                </c:pt>
                <c:pt idx="170">
                  <c:v>246</c:v>
                </c:pt>
                <c:pt idx="171">
                  <c:v>245</c:v>
                </c:pt>
                <c:pt idx="172">
                  <c:v>272</c:v>
                </c:pt>
                <c:pt idx="173">
                  <c:v>290</c:v>
                </c:pt>
                <c:pt idx="174">
                  <c:v>243</c:v>
                </c:pt>
                <c:pt idx="175">
                  <c:v>267</c:v>
                </c:pt>
                <c:pt idx="176">
                  <c:v>273</c:v>
                </c:pt>
                <c:pt idx="177">
                  <c:v>229</c:v>
                </c:pt>
                <c:pt idx="178">
                  <c:v>237</c:v>
                </c:pt>
                <c:pt idx="179">
                  <c:v>294</c:v>
                </c:pt>
                <c:pt idx="180">
                  <c:v>274</c:v>
                </c:pt>
                <c:pt idx="181">
                  <c:v>231</c:v>
                </c:pt>
                <c:pt idx="182">
                  <c:v>246</c:v>
                </c:pt>
                <c:pt idx="183">
                  <c:v>230</c:v>
                </c:pt>
                <c:pt idx="184">
                  <c:v>249</c:v>
                </c:pt>
                <c:pt idx="185">
                  <c:v>232</c:v>
                </c:pt>
                <c:pt idx="186">
                  <c:v>255</c:v>
                </c:pt>
                <c:pt idx="187">
                  <c:v>248</c:v>
                </c:pt>
                <c:pt idx="188">
                  <c:v>248</c:v>
                </c:pt>
                <c:pt idx="189">
                  <c:v>252</c:v>
                </c:pt>
                <c:pt idx="190">
                  <c:v>288</c:v>
                </c:pt>
                <c:pt idx="191">
                  <c:v>243</c:v>
                </c:pt>
                <c:pt idx="192">
                  <c:v>316</c:v>
                </c:pt>
                <c:pt idx="193">
                  <c:v>301</c:v>
                </c:pt>
                <c:pt idx="194">
                  <c:v>227</c:v>
                </c:pt>
                <c:pt idx="195">
                  <c:v>302</c:v>
                </c:pt>
                <c:pt idx="196">
                  <c:v>313</c:v>
                </c:pt>
                <c:pt idx="197">
                  <c:v>226</c:v>
                </c:pt>
                <c:pt idx="198">
                  <c:v>240</c:v>
                </c:pt>
                <c:pt idx="199">
                  <c:v>294</c:v>
                </c:pt>
                <c:pt idx="200">
                  <c:v>301</c:v>
                </c:pt>
                <c:pt idx="201">
                  <c:v>227</c:v>
                </c:pt>
                <c:pt idx="202">
                  <c:v>302</c:v>
                </c:pt>
                <c:pt idx="203">
                  <c:v>313</c:v>
                </c:pt>
                <c:pt idx="204">
                  <c:v>226</c:v>
                </c:pt>
                <c:pt idx="205">
                  <c:v>240</c:v>
                </c:pt>
                <c:pt idx="206">
                  <c:v>294</c:v>
                </c:pt>
                <c:pt idx="207">
                  <c:v>296</c:v>
                </c:pt>
                <c:pt idx="208">
                  <c:v>245</c:v>
                </c:pt>
                <c:pt idx="209">
                  <c:v>255</c:v>
                </c:pt>
                <c:pt idx="210">
                  <c:v>246</c:v>
                </c:pt>
                <c:pt idx="211">
                  <c:v>245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136</c:v>
                </c:pt>
                <c:pt idx="320">
                  <c:v>0</c:v>
                </c:pt>
              </c:numCache>
            </c:numRef>
          </c:val>
        </c:ser>
        <c:marker val="1"/>
        <c:axId val="73755648"/>
        <c:axId val="73757824"/>
      </c:lineChart>
      <c:catAx>
        <c:axId val="73755648"/>
        <c:scaling>
          <c:orientation val="minMax"/>
        </c:scaling>
        <c:axPos val="b"/>
        <c:title>
          <c:tx>
            <c:rich>
              <a:bodyPr/>
              <a:lstStyle/>
              <a:p>
                <a:pPr algn="ctr" rtl="0">
                  <a:defRPr lang="en-US" sz="1400" b="1" i="0" u="none" strike="noStrike" kern="1200" baseline="0" dirty="0">
                    <a:solidFill>
                      <a:srgbClr val="D2D2D2">
                        <a:lumMod val="10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>
                    <a:solidFill>
                      <a:srgbClr val="D2D2D2">
                        <a:lumMod val="10000"/>
                      </a:srgbClr>
                    </a:solidFill>
                    <a:latin typeface="+mn-lt"/>
                    <a:ea typeface="+mn-ea"/>
                    <a:cs typeface="+mn-cs"/>
                  </a:rPr>
                  <a:t>Time (sec)</a:t>
                </a:r>
              </a:p>
            </c:rich>
          </c:tx>
          <c:layout/>
        </c:title>
        <c:numFmt formatCode="General" sourceLinked="1"/>
        <c:tickLblPos val="nextTo"/>
        <c:crossAx val="73757824"/>
        <c:crosses val="autoZero"/>
        <c:auto val="1"/>
        <c:lblAlgn val="ctr"/>
        <c:lblOffset val="100"/>
        <c:tickLblSkip val="29"/>
        <c:tickMarkSkip val="30"/>
      </c:catAx>
      <c:valAx>
        <c:axId val="737578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 lang="en-US" sz="1400" b="1" i="0" u="none" strike="noStrike" kern="1200" baseline="0" dirty="0">
                    <a:solidFill>
                      <a:srgbClr val="D2D2D2">
                        <a:lumMod val="10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>
                    <a:solidFill>
                      <a:srgbClr val="D2D2D2">
                        <a:lumMod val="10000"/>
                      </a:srgbClr>
                    </a:solidFill>
                    <a:latin typeface="+mn-lt"/>
                    <a:ea typeface="+mn-ea"/>
                    <a:cs typeface="+mn-cs"/>
                  </a:rPr>
                  <a:t>Power (Watts)</a:t>
                </a:r>
              </a:p>
            </c:rich>
          </c:tx>
          <c:layout/>
        </c:title>
        <c:numFmt formatCode="General" sourceLinked="1"/>
        <c:tickLblPos val="nextTo"/>
        <c:crossAx val="73755648"/>
        <c:crosses val="autoZero"/>
        <c:crossBetween val="between"/>
        <c:majorUnit val="200"/>
      </c:valAx>
      <c:spPr>
        <a:ln>
          <a:solidFill>
            <a:srgbClr val="616161">
              <a:lumMod val="50000"/>
            </a:srgbClr>
          </a:solidFill>
        </a:ln>
      </c:spPr>
    </c:plotArea>
    <c:legend>
      <c:legendPos val="r"/>
      <c:layout>
        <c:manualLayout>
          <c:xMode val="edge"/>
          <c:yMode val="edge"/>
          <c:x val="0.57030864197530851"/>
          <c:y val="8.4065925582832893E-2"/>
          <c:w val="0.36587293775778668"/>
          <c:h val="0.23059055118110244"/>
        </c:manualLayout>
      </c:layout>
      <c:spPr>
        <a:ln>
          <a:noFill/>
          <a:prstDash val="dash"/>
        </a:ln>
      </c:spPr>
    </c:legend>
    <c:plotVisOnly val="1"/>
  </c:chart>
  <c:txPr>
    <a:bodyPr/>
    <a:lstStyle/>
    <a:p>
      <a:pPr algn="ctr">
        <a:defRPr lang="en-US" sz="1200" b="0" i="0" u="none" strike="noStrike" kern="1200" baseline="0">
          <a:solidFill>
            <a:srgbClr val="D2D2D2">
              <a:lumMod val="10000"/>
            </a:srgbClr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8961125142376117"/>
          <c:y val="6.1662917135358132E-2"/>
          <c:w val="0.79229213093646256"/>
          <c:h val="0.747712024278215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h/w-pm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1">
                  <a:lumMod val="50000"/>
                </a:schemeClr>
              </a:solidFill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53.499221179999999</c:v>
                </c:pt>
                <c:pt idx="1">
                  <c:v>59.472402559999999</c:v>
                </c:pt>
                <c:pt idx="2">
                  <c:v>67.744864500000304</c:v>
                </c:pt>
                <c:pt idx="3">
                  <c:v>77.584577509999988</c:v>
                </c:pt>
                <c:pt idx="4">
                  <c:v>88.470145619999983</c:v>
                </c:pt>
                <c:pt idx="5">
                  <c:v>100.0608148</c:v>
                </c:pt>
                <c:pt idx="6">
                  <c:v>112.13815879999976</c:v>
                </c:pt>
                <c:pt idx="7">
                  <c:v>124.56069470000024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159.44800000000001</c:v>
                </c:pt>
                <c:pt idx="1">
                  <c:v>159.44800000000001</c:v>
                </c:pt>
                <c:pt idx="2">
                  <c:v>159.44800000000001</c:v>
                </c:pt>
                <c:pt idx="3">
                  <c:v>159.44800000000001</c:v>
                </c:pt>
                <c:pt idx="4">
                  <c:v>159.44800000000001</c:v>
                </c:pt>
                <c:pt idx="5">
                  <c:v>159.44800000000001</c:v>
                </c:pt>
                <c:pt idx="6">
                  <c:v>159.44800000000001</c:v>
                </c:pt>
                <c:pt idx="7">
                  <c:v>159.44800000000001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h/w-s/w static-pm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53.499221179999999</c:v>
                </c:pt>
                <c:pt idx="1">
                  <c:v>59.472402559999999</c:v>
                </c:pt>
                <c:pt idx="2">
                  <c:v>67.744864500000304</c:v>
                </c:pt>
                <c:pt idx="3">
                  <c:v>77.584577509999988</c:v>
                </c:pt>
                <c:pt idx="4">
                  <c:v>88.470145619999983</c:v>
                </c:pt>
                <c:pt idx="5">
                  <c:v>100.0608148</c:v>
                </c:pt>
                <c:pt idx="6">
                  <c:v>112.13815879999976</c:v>
                </c:pt>
                <c:pt idx="7">
                  <c:v>124.56069470000024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112.93600000000002</c:v>
                </c:pt>
                <c:pt idx="1">
                  <c:v>114.432</c:v>
                </c:pt>
                <c:pt idx="2">
                  <c:v>119.056</c:v>
                </c:pt>
                <c:pt idx="3">
                  <c:v>123.952</c:v>
                </c:pt>
                <c:pt idx="4">
                  <c:v>128.84800000000001</c:v>
                </c:pt>
                <c:pt idx="5">
                  <c:v>133.74399999999972</c:v>
                </c:pt>
                <c:pt idx="6">
                  <c:v>138.63999999999999</c:v>
                </c:pt>
                <c:pt idx="7">
                  <c:v>143.536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pVOCL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53.499221179999999</c:v>
                </c:pt>
                <c:pt idx="1">
                  <c:v>59.472402559999999</c:v>
                </c:pt>
                <c:pt idx="2">
                  <c:v>67.744864500000304</c:v>
                </c:pt>
                <c:pt idx="3">
                  <c:v>77.584577509999988</c:v>
                </c:pt>
                <c:pt idx="4">
                  <c:v>88.470145619999983</c:v>
                </c:pt>
                <c:pt idx="5">
                  <c:v>100.0608148</c:v>
                </c:pt>
                <c:pt idx="6">
                  <c:v>112.13815879999976</c:v>
                </c:pt>
                <c:pt idx="7">
                  <c:v>124.56069470000024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107.36</c:v>
                </c:pt>
                <c:pt idx="1">
                  <c:v>107.90400000000002</c:v>
                </c:pt>
                <c:pt idx="2">
                  <c:v>107.768</c:v>
                </c:pt>
                <c:pt idx="3">
                  <c:v>108.44800000000002</c:v>
                </c:pt>
                <c:pt idx="4">
                  <c:v>109.12799999999999</c:v>
                </c:pt>
                <c:pt idx="5">
                  <c:v>109.80800000000001</c:v>
                </c:pt>
                <c:pt idx="6">
                  <c:v>110.488</c:v>
                </c:pt>
                <c:pt idx="7">
                  <c:v>111.16800000000001</c:v>
                </c:pt>
              </c:numCache>
            </c:numRef>
          </c:val>
        </c:ser>
        <c:marker val="1"/>
        <c:axId val="81784832"/>
        <c:axId val="81786752"/>
      </c:lineChart>
      <c:catAx>
        <c:axId val="81784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/>
                  <a:t>Standard deviation of execution time</a:t>
                </a:r>
              </a:p>
            </c:rich>
          </c:tx>
          <c:layout/>
        </c:title>
        <c:numFmt formatCode="#,##0" sourceLinked="0"/>
        <c:tickLblPos val="nextTo"/>
        <c:crossAx val="81786752"/>
        <c:crosses val="autoZero"/>
        <c:auto val="1"/>
        <c:lblAlgn val="ctr"/>
        <c:lblOffset val="100"/>
      </c:catAx>
      <c:valAx>
        <c:axId val="817867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/>
                  <a:t>Energy usage (Kilo Joules)</a:t>
                </a:r>
              </a:p>
            </c:rich>
          </c:tx>
          <c:layout/>
        </c:title>
        <c:numFmt formatCode="General" sourceLinked="1"/>
        <c:tickLblPos val="nextTo"/>
        <c:crossAx val="81784832"/>
        <c:crosses val="autoZero"/>
        <c:crossBetween val="between"/>
      </c:valAx>
      <c:spPr>
        <a:ln>
          <a:solidFill>
            <a:schemeClr val="bg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31803025801020157"/>
          <c:y val="0.48639332583427186"/>
          <c:w val="0.39786856831575551"/>
          <c:h val="0.27021897262842148"/>
        </c:manualLayout>
      </c:layout>
    </c:legend>
    <c:plotVisOnly val="1"/>
  </c:chart>
  <c:txPr>
    <a:bodyPr/>
    <a:lstStyle/>
    <a:p>
      <a:pPr>
        <a:defRPr sz="1200" baseline="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3127788713910771"/>
          <c:y val="6.1662917135358132E-2"/>
          <c:w val="0.75062546869141655"/>
          <c:h val="0.747712024278215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vs h/w pm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1">
                  <a:lumMod val="50000"/>
                </a:schemeClr>
              </a:solidFill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53.499221179999999</c:v>
                </c:pt>
                <c:pt idx="1">
                  <c:v>59.472402559999999</c:v>
                </c:pt>
                <c:pt idx="2">
                  <c:v>67.74486450000029</c:v>
                </c:pt>
                <c:pt idx="3">
                  <c:v>77.584577509999988</c:v>
                </c:pt>
                <c:pt idx="4">
                  <c:v>88.470145619999983</c:v>
                </c:pt>
                <c:pt idx="5">
                  <c:v>100.0608148</c:v>
                </c:pt>
                <c:pt idx="6">
                  <c:v>112.13815879999977</c:v>
                </c:pt>
                <c:pt idx="7">
                  <c:v>124.56069470000023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43.429763960000002</c:v>
                </c:pt>
                <c:pt idx="1">
                  <c:v>43.429763960000002</c:v>
                </c:pt>
                <c:pt idx="2">
                  <c:v>43.429763960000002</c:v>
                </c:pt>
                <c:pt idx="3">
                  <c:v>43.429763960000002</c:v>
                </c:pt>
                <c:pt idx="4">
                  <c:v>43.429763960000002</c:v>
                </c:pt>
                <c:pt idx="5">
                  <c:v>43.429763960000002</c:v>
                </c:pt>
                <c:pt idx="6">
                  <c:v>43.429763960000002</c:v>
                </c:pt>
                <c:pt idx="7">
                  <c:v>43.429763960000002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vs h/w-s/w static pm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53.499221179999999</c:v>
                </c:pt>
                <c:pt idx="1">
                  <c:v>59.472402559999999</c:v>
                </c:pt>
                <c:pt idx="2">
                  <c:v>67.74486450000029</c:v>
                </c:pt>
                <c:pt idx="3">
                  <c:v>77.584577509999988</c:v>
                </c:pt>
                <c:pt idx="4">
                  <c:v>88.470145619999983</c:v>
                </c:pt>
                <c:pt idx="5">
                  <c:v>100.0608148</c:v>
                </c:pt>
                <c:pt idx="6">
                  <c:v>112.13815879999977</c:v>
                </c:pt>
                <c:pt idx="7">
                  <c:v>124.56069470000023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5.1937406859999999</c:v>
                </c:pt>
                <c:pt idx="1">
                  <c:v>6.0498220639999998</c:v>
                </c:pt>
                <c:pt idx="2">
                  <c:v>10.47435231</c:v>
                </c:pt>
                <c:pt idx="3">
                  <c:v>14.296252580000001</c:v>
                </c:pt>
                <c:pt idx="4">
                  <c:v>18.070522689999915</c:v>
                </c:pt>
                <c:pt idx="5">
                  <c:v>21.798047499999942</c:v>
                </c:pt>
                <c:pt idx="6">
                  <c:v>25.479690099999942</c:v>
                </c:pt>
                <c:pt idx="7">
                  <c:v>29.116292460000064</c:v>
                </c:pt>
              </c:numCache>
            </c:numRef>
          </c:val>
        </c:ser>
        <c:marker val="1"/>
        <c:axId val="81815808"/>
        <c:axId val="81822080"/>
      </c:lineChart>
      <c:catAx>
        <c:axId val="81815808"/>
        <c:scaling>
          <c:orientation val="minMax"/>
        </c:scaling>
        <c:axPos val="b"/>
        <c:title>
          <c:tx>
            <c:rich>
              <a:bodyPr/>
              <a:lstStyle/>
              <a:p>
                <a:pPr algn="ctr" rtl="0">
                  <a:defRPr lang="en-US" sz="1400" b="1" i="0" u="none" strike="noStrike" kern="1200" baseline="0" dirty="0" err="1">
                    <a:solidFill>
                      <a:srgbClr val="D2D2D2">
                        <a:lumMod val="10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 err="1">
                    <a:solidFill>
                      <a:srgbClr val="D2D2D2">
                        <a:lumMod val="10000"/>
                      </a:srgbClr>
                    </a:solidFill>
                    <a:latin typeface="+mn-lt"/>
                    <a:ea typeface="+mn-ea"/>
                    <a:cs typeface="+mn-cs"/>
                  </a:rPr>
                  <a:t>Standard deviation of execution time</a:t>
                </a:r>
              </a:p>
            </c:rich>
          </c:tx>
          <c:layout/>
        </c:title>
        <c:numFmt formatCode="#,##0" sourceLinked="0"/>
        <c:tickLblPos val="nextTo"/>
        <c:crossAx val="81822080"/>
        <c:crosses val="autoZero"/>
        <c:auto val="1"/>
        <c:lblAlgn val="ctr"/>
        <c:lblOffset val="100"/>
      </c:catAx>
      <c:valAx>
        <c:axId val="818220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 err="1"/>
                  <a:t>pVOCL</a:t>
                </a:r>
                <a:r>
                  <a:rPr lang="en-US" sz="1400" dirty="0"/>
                  <a:t> energy efficiency improvement (%)</a:t>
                </a:r>
              </a:p>
            </c:rich>
          </c:tx>
          <c:layout>
            <c:manualLayout>
              <c:xMode val="edge"/>
              <c:yMode val="edge"/>
              <c:x val="3.273809523809524E-2"/>
              <c:y val="0.11660217472815942"/>
            </c:manualLayout>
          </c:layout>
        </c:title>
        <c:numFmt formatCode="General" sourceLinked="1"/>
        <c:tickLblPos val="nextTo"/>
        <c:crossAx val="81815808"/>
        <c:crosses val="autoZero"/>
        <c:crossBetween val="between"/>
      </c:valAx>
      <c:spPr>
        <a:ln>
          <a:solidFill>
            <a:schemeClr val="bg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22683528945674244"/>
          <c:y val="0.25782189726284477"/>
          <c:w val="0.489063536869213"/>
          <c:h val="0.27021897262842148"/>
        </c:manualLayout>
      </c:layout>
    </c:legend>
    <c:plotVisOnly val="1"/>
  </c:chart>
  <c:txPr>
    <a:bodyPr/>
    <a:lstStyle/>
    <a:p>
      <a:pPr>
        <a:defRPr sz="1200" baseline="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78477690288714"/>
          <c:y val="6.5934629265091874E-2"/>
          <c:w val="0.83114796031852078"/>
          <c:h val="0.7462236646094929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phase 1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Sheet1!$B$2:$B$1389</c:f>
              <c:numCache>
                <c:formatCode>General</c:formatCode>
                <c:ptCount val="138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phase 2</c:v>
                </c:pt>
              </c:strCache>
            </c:strRef>
          </c:tx>
          <c:marker>
            <c:symbol val="none"/>
          </c:marker>
          <c:cat>
            <c:numRef>
              <c:f>Sheet1!$A$2:$A$1389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Sheet1!$C$2:$C$1389</c:f>
              <c:numCache>
                <c:formatCode>General</c:formatCode>
                <c:ptCount val="138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4</c:v>
                </c:pt>
                <c:pt idx="181">
                  <c:v>4</c:v>
                </c:pt>
                <c:pt idx="182">
                  <c:v>4</c:v>
                </c:pt>
                <c:pt idx="183">
                  <c:v>4</c:v>
                </c:pt>
                <c:pt idx="184">
                  <c:v>4</c:v>
                </c:pt>
                <c:pt idx="185">
                  <c:v>4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4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4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phase 3</c:v>
                </c:pt>
              </c:strCache>
            </c:strRef>
          </c:tx>
          <c:marker>
            <c:symbol val="none"/>
          </c:marker>
          <c:cat>
            <c:numRef>
              <c:f>Sheet1!$A$2:$A$1389</c:f>
              <c:numCache>
                <c:formatCode>General</c:formatCode>
                <c:ptCount val="13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</c:numCache>
            </c:numRef>
          </c:cat>
          <c:val>
            <c:numRef>
              <c:f>Sheet1!$D$2:$D$1389</c:f>
              <c:numCache>
                <c:formatCode>General</c:formatCode>
                <c:ptCount val="1388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5</c:v>
                </c:pt>
                <c:pt idx="217">
                  <c:v>5</c:v>
                </c:pt>
                <c:pt idx="218">
                  <c:v>5</c:v>
                </c:pt>
                <c:pt idx="219">
                  <c:v>5</c:v>
                </c:pt>
                <c:pt idx="220">
                  <c:v>5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5</c:v>
                </c:pt>
                <c:pt idx="239">
                  <c:v>5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5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3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3</c:v>
                </c:pt>
                <c:pt idx="471">
                  <c:v>3</c:v>
                </c:pt>
                <c:pt idx="472">
                  <c:v>3</c:v>
                </c:pt>
                <c:pt idx="473">
                  <c:v>3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3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3</c:v>
                </c:pt>
                <c:pt idx="599">
                  <c:v>3</c:v>
                </c:pt>
                <c:pt idx="600">
                  <c:v>3</c:v>
                </c:pt>
                <c:pt idx="601">
                  <c:v>3</c:v>
                </c:pt>
                <c:pt idx="602">
                  <c:v>3</c:v>
                </c:pt>
                <c:pt idx="603">
                  <c:v>3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3</c:v>
                </c:pt>
                <c:pt idx="617">
                  <c:v>3</c:v>
                </c:pt>
                <c:pt idx="618">
                  <c:v>3</c:v>
                </c:pt>
                <c:pt idx="619">
                  <c:v>3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3</c:v>
                </c:pt>
                <c:pt idx="625">
                  <c:v>3</c:v>
                </c:pt>
                <c:pt idx="626">
                  <c:v>3</c:v>
                </c:pt>
                <c:pt idx="627">
                  <c:v>3</c:v>
                </c:pt>
                <c:pt idx="628">
                  <c:v>3</c:v>
                </c:pt>
                <c:pt idx="629">
                  <c:v>3</c:v>
                </c:pt>
                <c:pt idx="630">
                  <c:v>3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3</c:v>
                </c:pt>
                <c:pt idx="635">
                  <c:v>3</c:v>
                </c:pt>
                <c:pt idx="636">
                  <c:v>3</c:v>
                </c:pt>
                <c:pt idx="637">
                  <c:v>3</c:v>
                </c:pt>
                <c:pt idx="638">
                  <c:v>3</c:v>
                </c:pt>
                <c:pt idx="639">
                  <c:v>3</c:v>
                </c:pt>
                <c:pt idx="640">
                  <c:v>3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3</c:v>
                </c:pt>
                <c:pt idx="658">
                  <c:v>3</c:v>
                </c:pt>
                <c:pt idx="659">
                  <c:v>3</c:v>
                </c:pt>
                <c:pt idx="660">
                  <c:v>3</c:v>
                </c:pt>
                <c:pt idx="661">
                  <c:v>3</c:v>
                </c:pt>
                <c:pt idx="662">
                  <c:v>3</c:v>
                </c:pt>
                <c:pt idx="663">
                  <c:v>3</c:v>
                </c:pt>
                <c:pt idx="664">
                  <c:v>3</c:v>
                </c:pt>
                <c:pt idx="665">
                  <c:v>3</c:v>
                </c:pt>
                <c:pt idx="666">
                  <c:v>3</c:v>
                </c:pt>
                <c:pt idx="667">
                  <c:v>3</c:v>
                </c:pt>
                <c:pt idx="668">
                  <c:v>3</c:v>
                </c:pt>
                <c:pt idx="669">
                  <c:v>3</c:v>
                </c:pt>
                <c:pt idx="670">
                  <c:v>3</c:v>
                </c:pt>
                <c:pt idx="671">
                  <c:v>3</c:v>
                </c:pt>
                <c:pt idx="672">
                  <c:v>3</c:v>
                </c:pt>
                <c:pt idx="673">
                  <c:v>3</c:v>
                </c:pt>
                <c:pt idx="674">
                  <c:v>3</c:v>
                </c:pt>
                <c:pt idx="675">
                  <c:v>3</c:v>
                </c:pt>
                <c:pt idx="676">
                  <c:v>3</c:v>
                </c:pt>
                <c:pt idx="677">
                  <c:v>3</c:v>
                </c:pt>
                <c:pt idx="678">
                  <c:v>3</c:v>
                </c:pt>
                <c:pt idx="679">
                  <c:v>3</c:v>
                </c:pt>
                <c:pt idx="680">
                  <c:v>3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3</c:v>
                </c:pt>
                <c:pt idx="686">
                  <c:v>3</c:v>
                </c:pt>
                <c:pt idx="687">
                  <c:v>3</c:v>
                </c:pt>
                <c:pt idx="688">
                  <c:v>3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3</c:v>
                </c:pt>
                <c:pt idx="693">
                  <c:v>3</c:v>
                </c:pt>
                <c:pt idx="694">
                  <c:v>3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3</c:v>
                </c:pt>
                <c:pt idx="699">
                  <c:v>3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3</c:v>
                </c:pt>
                <c:pt idx="705">
                  <c:v>3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  <c:pt idx="782">
                  <c:v>2</c:v>
                </c:pt>
                <c:pt idx="783">
                  <c:v>2</c:v>
                </c:pt>
                <c:pt idx="784">
                  <c:v>2</c:v>
                </c:pt>
                <c:pt idx="785">
                  <c:v>2</c:v>
                </c:pt>
                <c:pt idx="786">
                  <c:v>2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2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2</c:v>
                </c:pt>
                <c:pt idx="820">
                  <c:v>2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2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2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2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2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2</c:v>
                </c:pt>
                <c:pt idx="872">
                  <c:v>2</c:v>
                </c:pt>
                <c:pt idx="873">
                  <c:v>2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2</c:v>
                </c:pt>
                <c:pt idx="880">
                  <c:v>2</c:v>
                </c:pt>
                <c:pt idx="881">
                  <c:v>2</c:v>
                </c:pt>
                <c:pt idx="882">
                  <c:v>2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2</c:v>
                </c:pt>
                <c:pt idx="887">
                  <c:v>2</c:v>
                </c:pt>
                <c:pt idx="888">
                  <c:v>2</c:v>
                </c:pt>
                <c:pt idx="889">
                  <c:v>2</c:v>
                </c:pt>
                <c:pt idx="890">
                  <c:v>2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2</c:v>
                </c:pt>
                <c:pt idx="896">
                  <c:v>2</c:v>
                </c:pt>
                <c:pt idx="897">
                  <c:v>2</c:v>
                </c:pt>
                <c:pt idx="898">
                  <c:v>2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2</c:v>
                </c:pt>
                <c:pt idx="933">
                  <c:v>2</c:v>
                </c:pt>
                <c:pt idx="934">
                  <c:v>2</c:v>
                </c:pt>
                <c:pt idx="935">
                  <c:v>2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2</c:v>
                </c:pt>
                <c:pt idx="941">
                  <c:v>2</c:v>
                </c:pt>
                <c:pt idx="942">
                  <c:v>2</c:v>
                </c:pt>
                <c:pt idx="943">
                  <c:v>2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2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2</c:v>
                </c:pt>
                <c:pt idx="956">
                  <c:v>2</c:v>
                </c:pt>
                <c:pt idx="957">
                  <c:v>2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2</c:v>
                </c:pt>
                <c:pt idx="963">
                  <c:v>2</c:v>
                </c:pt>
                <c:pt idx="964">
                  <c:v>2</c:v>
                </c:pt>
                <c:pt idx="965">
                  <c:v>2</c:v>
                </c:pt>
                <c:pt idx="966">
                  <c:v>2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2</c:v>
                </c:pt>
                <c:pt idx="971">
                  <c:v>2</c:v>
                </c:pt>
                <c:pt idx="972">
                  <c:v>2</c:v>
                </c:pt>
                <c:pt idx="973">
                  <c:v>2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2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2</c:v>
                </c:pt>
                <c:pt idx="985">
                  <c:v>2</c:v>
                </c:pt>
                <c:pt idx="986">
                  <c:v>2</c:v>
                </c:pt>
                <c:pt idx="987">
                  <c:v>2</c:v>
                </c:pt>
                <c:pt idx="988">
                  <c:v>2</c:v>
                </c:pt>
                <c:pt idx="989">
                  <c:v>2</c:v>
                </c:pt>
                <c:pt idx="990">
                  <c:v>2</c:v>
                </c:pt>
                <c:pt idx="991">
                  <c:v>2</c:v>
                </c:pt>
                <c:pt idx="992">
                  <c:v>2</c:v>
                </c:pt>
                <c:pt idx="993">
                  <c:v>2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2</c:v>
                </c:pt>
                <c:pt idx="998">
                  <c:v>2</c:v>
                </c:pt>
                <c:pt idx="999">
                  <c:v>2</c:v>
                </c:pt>
                <c:pt idx="1000">
                  <c:v>2</c:v>
                </c:pt>
                <c:pt idx="1001">
                  <c:v>2</c:v>
                </c:pt>
                <c:pt idx="1002">
                  <c:v>2</c:v>
                </c:pt>
                <c:pt idx="1003">
                  <c:v>2</c:v>
                </c:pt>
                <c:pt idx="1004">
                  <c:v>2</c:v>
                </c:pt>
                <c:pt idx="1005">
                  <c:v>2</c:v>
                </c:pt>
                <c:pt idx="1006">
                  <c:v>2</c:v>
                </c:pt>
                <c:pt idx="1007">
                  <c:v>2</c:v>
                </c:pt>
                <c:pt idx="1008">
                  <c:v>2</c:v>
                </c:pt>
                <c:pt idx="1009">
                  <c:v>2</c:v>
                </c:pt>
                <c:pt idx="1010">
                  <c:v>2</c:v>
                </c:pt>
                <c:pt idx="1011">
                  <c:v>2</c:v>
                </c:pt>
                <c:pt idx="1012">
                  <c:v>2</c:v>
                </c:pt>
                <c:pt idx="1013">
                  <c:v>2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0</c:v>
                </c:pt>
                <c:pt idx="1387">
                  <c:v>0</c:v>
                </c:pt>
              </c:numCache>
            </c:numRef>
          </c:val>
        </c:ser>
        <c:marker val="1"/>
        <c:axId val="81192448"/>
        <c:axId val="81194368"/>
      </c:lineChart>
      <c:catAx>
        <c:axId val="81192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/>
                  <a:t>Time (sec)</a:t>
                </a:r>
              </a:p>
            </c:rich>
          </c:tx>
          <c:layout>
            <c:manualLayout>
              <c:xMode val="edge"/>
              <c:yMode val="edge"/>
              <c:x val="0.44926463933387878"/>
              <c:y val="0.9074374059984075"/>
            </c:manualLayout>
          </c:layout>
        </c:title>
        <c:numFmt formatCode="General" sourceLinked="1"/>
        <c:tickLblPos val="nextTo"/>
        <c:crossAx val="81194368"/>
        <c:crosses val="autoZero"/>
        <c:auto val="1"/>
        <c:lblAlgn val="ctr"/>
        <c:lblOffset val="100"/>
        <c:tickLblSkip val="150"/>
        <c:tickMarkSkip val="150"/>
      </c:catAx>
      <c:valAx>
        <c:axId val="811943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/>
                  <a:t>GPU demand</a:t>
                </a:r>
              </a:p>
            </c:rich>
          </c:tx>
          <c:layout>
            <c:manualLayout>
              <c:xMode val="edge"/>
              <c:yMode val="edge"/>
              <c:x val="4.75844121179769E-3"/>
              <c:y val="0.19474653168353953"/>
            </c:manualLayout>
          </c:layout>
        </c:title>
        <c:numFmt formatCode="General" sourceLinked="1"/>
        <c:tickLblPos val="nextTo"/>
        <c:crossAx val="81192448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0801192223853529"/>
          <c:y val="0.13739306235369228"/>
          <c:w val="0.30401774989990754"/>
          <c:h val="0.20599475065616837"/>
        </c:manualLayout>
      </c:layout>
    </c:legend>
    <c:plotVisOnly val="1"/>
  </c:chart>
  <c:spPr>
    <a:ln>
      <a:noFill/>
    </a:ln>
  </c:spPr>
  <c:txPr>
    <a:bodyPr/>
    <a:lstStyle/>
    <a:p>
      <a:pPr>
        <a:defRPr sz="1200" baseline="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997862162390988"/>
          <c:y val="6.5934629265091874E-2"/>
          <c:w val="0.79148251629836597"/>
          <c:h val="0.7462236646094934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power phase unaware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Sheet1!$A$2:$A$1393</c:f>
              <c:numCache>
                <c:formatCode>General</c:formatCode>
                <c:ptCount val="13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</c:numCache>
            </c:numRef>
          </c:cat>
          <c:val>
            <c:numRef>
              <c:f>Sheet1!$B$2:$B$1393</c:f>
              <c:numCache>
                <c:formatCode>General</c:formatCode>
                <c:ptCount val="1392"/>
                <c:pt idx="0">
                  <c:v>4562.58</c:v>
                </c:pt>
                <c:pt idx="1">
                  <c:v>4562.58</c:v>
                </c:pt>
                <c:pt idx="2">
                  <c:v>4562.58</c:v>
                </c:pt>
                <c:pt idx="3">
                  <c:v>4562.58</c:v>
                </c:pt>
                <c:pt idx="4">
                  <c:v>4562.58</c:v>
                </c:pt>
                <c:pt idx="5">
                  <c:v>4562.58</c:v>
                </c:pt>
                <c:pt idx="6">
                  <c:v>4562.58</c:v>
                </c:pt>
                <c:pt idx="7">
                  <c:v>4562.58</c:v>
                </c:pt>
                <c:pt idx="8">
                  <c:v>4562.58</c:v>
                </c:pt>
                <c:pt idx="9">
                  <c:v>4562.58</c:v>
                </c:pt>
                <c:pt idx="10">
                  <c:v>4562.58</c:v>
                </c:pt>
                <c:pt idx="11">
                  <c:v>4562.58</c:v>
                </c:pt>
                <c:pt idx="12">
                  <c:v>4562.58</c:v>
                </c:pt>
                <c:pt idx="13">
                  <c:v>4562.58</c:v>
                </c:pt>
                <c:pt idx="14">
                  <c:v>4562.58</c:v>
                </c:pt>
                <c:pt idx="15">
                  <c:v>4562.58</c:v>
                </c:pt>
                <c:pt idx="16">
                  <c:v>4562.58</c:v>
                </c:pt>
                <c:pt idx="17">
                  <c:v>4562.58</c:v>
                </c:pt>
                <c:pt idx="18">
                  <c:v>4562.58</c:v>
                </c:pt>
                <c:pt idx="19">
                  <c:v>4562.58</c:v>
                </c:pt>
                <c:pt idx="20">
                  <c:v>4562.58</c:v>
                </c:pt>
                <c:pt idx="21">
                  <c:v>4562.58</c:v>
                </c:pt>
                <c:pt idx="22">
                  <c:v>4562.58</c:v>
                </c:pt>
                <c:pt idx="23">
                  <c:v>4562.58</c:v>
                </c:pt>
                <c:pt idx="24">
                  <c:v>4562.58</c:v>
                </c:pt>
                <c:pt idx="25">
                  <c:v>4562.58</c:v>
                </c:pt>
                <c:pt idx="26">
                  <c:v>4562.58</c:v>
                </c:pt>
                <c:pt idx="27">
                  <c:v>4562.58</c:v>
                </c:pt>
                <c:pt idx="28">
                  <c:v>4562.58</c:v>
                </c:pt>
                <c:pt idx="29">
                  <c:v>4448.09</c:v>
                </c:pt>
                <c:pt idx="30">
                  <c:v>4448.09</c:v>
                </c:pt>
                <c:pt idx="31">
                  <c:v>4448.09</c:v>
                </c:pt>
                <c:pt idx="32">
                  <c:v>4448.09</c:v>
                </c:pt>
                <c:pt idx="33">
                  <c:v>4448.09</c:v>
                </c:pt>
                <c:pt idx="34">
                  <c:v>4448.09</c:v>
                </c:pt>
                <c:pt idx="35">
                  <c:v>4448.09</c:v>
                </c:pt>
                <c:pt idx="36">
                  <c:v>4448.09</c:v>
                </c:pt>
                <c:pt idx="37">
                  <c:v>4448.09</c:v>
                </c:pt>
                <c:pt idx="38">
                  <c:v>4448.09</c:v>
                </c:pt>
                <c:pt idx="39">
                  <c:v>4448.09</c:v>
                </c:pt>
                <c:pt idx="40">
                  <c:v>4448.09</c:v>
                </c:pt>
                <c:pt idx="41">
                  <c:v>4448.09</c:v>
                </c:pt>
                <c:pt idx="42">
                  <c:v>4448.09</c:v>
                </c:pt>
                <c:pt idx="43">
                  <c:v>4448.09</c:v>
                </c:pt>
                <c:pt idx="44">
                  <c:v>4448.09</c:v>
                </c:pt>
                <c:pt idx="45">
                  <c:v>4448.09</c:v>
                </c:pt>
                <c:pt idx="46">
                  <c:v>4448.09</c:v>
                </c:pt>
                <c:pt idx="47">
                  <c:v>4448.09</c:v>
                </c:pt>
                <c:pt idx="48">
                  <c:v>4448.09</c:v>
                </c:pt>
                <c:pt idx="49">
                  <c:v>4448.09</c:v>
                </c:pt>
                <c:pt idx="50">
                  <c:v>4448.09</c:v>
                </c:pt>
                <c:pt idx="51">
                  <c:v>4448.09</c:v>
                </c:pt>
                <c:pt idx="52">
                  <c:v>4448.09</c:v>
                </c:pt>
                <c:pt idx="53">
                  <c:v>4448.09</c:v>
                </c:pt>
                <c:pt idx="54">
                  <c:v>4448.09</c:v>
                </c:pt>
                <c:pt idx="55">
                  <c:v>4333.6100000000024</c:v>
                </c:pt>
                <c:pt idx="56">
                  <c:v>4333.6100000000024</c:v>
                </c:pt>
                <c:pt idx="57">
                  <c:v>4090.3</c:v>
                </c:pt>
                <c:pt idx="58">
                  <c:v>4090.3</c:v>
                </c:pt>
                <c:pt idx="59">
                  <c:v>4090.3</c:v>
                </c:pt>
                <c:pt idx="60">
                  <c:v>4090.3</c:v>
                </c:pt>
                <c:pt idx="61">
                  <c:v>4090.3</c:v>
                </c:pt>
                <c:pt idx="62">
                  <c:v>4090.3</c:v>
                </c:pt>
                <c:pt idx="63">
                  <c:v>4090.3</c:v>
                </c:pt>
                <c:pt idx="64">
                  <c:v>3975.8100000000022</c:v>
                </c:pt>
                <c:pt idx="65">
                  <c:v>3975.8100000000022</c:v>
                </c:pt>
                <c:pt idx="66">
                  <c:v>3975.8100000000022</c:v>
                </c:pt>
                <c:pt idx="67">
                  <c:v>3975.8100000000022</c:v>
                </c:pt>
                <c:pt idx="68">
                  <c:v>3975.8100000000022</c:v>
                </c:pt>
                <c:pt idx="69">
                  <c:v>3975.8100000000022</c:v>
                </c:pt>
                <c:pt idx="70">
                  <c:v>3975.8100000000022</c:v>
                </c:pt>
                <c:pt idx="71">
                  <c:v>3975.8100000000022</c:v>
                </c:pt>
                <c:pt idx="72">
                  <c:v>3975.8100000000022</c:v>
                </c:pt>
                <c:pt idx="73">
                  <c:v>3975.8100000000022</c:v>
                </c:pt>
                <c:pt idx="74">
                  <c:v>3975.8100000000022</c:v>
                </c:pt>
                <c:pt idx="75">
                  <c:v>3975.8100000000022</c:v>
                </c:pt>
                <c:pt idx="76">
                  <c:v>3975.8100000000022</c:v>
                </c:pt>
                <c:pt idx="77">
                  <c:v>3975.8100000000022</c:v>
                </c:pt>
                <c:pt idx="78">
                  <c:v>3975.8100000000022</c:v>
                </c:pt>
                <c:pt idx="79">
                  <c:v>3975.8100000000022</c:v>
                </c:pt>
                <c:pt idx="80">
                  <c:v>3975.8100000000022</c:v>
                </c:pt>
                <c:pt idx="81">
                  <c:v>3975.8100000000022</c:v>
                </c:pt>
                <c:pt idx="82">
                  <c:v>3975.8100000000022</c:v>
                </c:pt>
                <c:pt idx="83">
                  <c:v>3975.8100000000022</c:v>
                </c:pt>
                <c:pt idx="84">
                  <c:v>3975.8100000000022</c:v>
                </c:pt>
                <c:pt idx="85">
                  <c:v>3975.8100000000022</c:v>
                </c:pt>
                <c:pt idx="86">
                  <c:v>3975.8100000000022</c:v>
                </c:pt>
                <c:pt idx="87">
                  <c:v>3975.8100000000022</c:v>
                </c:pt>
                <c:pt idx="88">
                  <c:v>3975.8100000000022</c:v>
                </c:pt>
                <c:pt idx="89">
                  <c:v>3975.8100000000022</c:v>
                </c:pt>
                <c:pt idx="90">
                  <c:v>3975.8100000000022</c:v>
                </c:pt>
                <c:pt idx="91">
                  <c:v>3975.8100000000022</c:v>
                </c:pt>
                <c:pt idx="92">
                  <c:v>3975.8100000000022</c:v>
                </c:pt>
                <c:pt idx="93">
                  <c:v>3975.8100000000022</c:v>
                </c:pt>
                <c:pt idx="94">
                  <c:v>3975.8100000000022</c:v>
                </c:pt>
                <c:pt idx="95">
                  <c:v>3975.8100000000022</c:v>
                </c:pt>
                <c:pt idx="96">
                  <c:v>3975.8100000000022</c:v>
                </c:pt>
                <c:pt idx="97">
                  <c:v>3975.8100000000022</c:v>
                </c:pt>
                <c:pt idx="98">
                  <c:v>3975.8100000000022</c:v>
                </c:pt>
                <c:pt idx="99">
                  <c:v>3975.8100000000022</c:v>
                </c:pt>
                <c:pt idx="100">
                  <c:v>3975.8100000000022</c:v>
                </c:pt>
                <c:pt idx="101">
                  <c:v>3975.8100000000022</c:v>
                </c:pt>
                <c:pt idx="102">
                  <c:v>3975.8100000000022</c:v>
                </c:pt>
                <c:pt idx="103">
                  <c:v>3975.8100000000022</c:v>
                </c:pt>
                <c:pt idx="104">
                  <c:v>3975.8100000000022</c:v>
                </c:pt>
                <c:pt idx="105">
                  <c:v>3975.8100000000022</c:v>
                </c:pt>
                <c:pt idx="106">
                  <c:v>3975.8100000000022</c:v>
                </c:pt>
                <c:pt idx="107">
                  <c:v>3975.8100000000022</c:v>
                </c:pt>
                <c:pt idx="108">
                  <c:v>3836.14</c:v>
                </c:pt>
                <c:pt idx="109">
                  <c:v>3836.14</c:v>
                </c:pt>
                <c:pt idx="110">
                  <c:v>3618.03</c:v>
                </c:pt>
                <c:pt idx="111">
                  <c:v>3618.03</c:v>
                </c:pt>
                <c:pt idx="112">
                  <c:v>3618.03</c:v>
                </c:pt>
                <c:pt idx="113">
                  <c:v>3618.03</c:v>
                </c:pt>
                <c:pt idx="114">
                  <c:v>3618.03</c:v>
                </c:pt>
                <c:pt idx="115">
                  <c:v>3618.03</c:v>
                </c:pt>
                <c:pt idx="116">
                  <c:v>3503.55</c:v>
                </c:pt>
                <c:pt idx="117">
                  <c:v>3503.55</c:v>
                </c:pt>
                <c:pt idx="118">
                  <c:v>3503.55</c:v>
                </c:pt>
                <c:pt idx="119">
                  <c:v>3503.55</c:v>
                </c:pt>
                <c:pt idx="120">
                  <c:v>3503.55</c:v>
                </c:pt>
                <c:pt idx="121">
                  <c:v>3503.55</c:v>
                </c:pt>
                <c:pt idx="122">
                  <c:v>3503.55</c:v>
                </c:pt>
                <c:pt idx="123">
                  <c:v>3503.55</c:v>
                </c:pt>
                <c:pt idx="124">
                  <c:v>3503.55</c:v>
                </c:pt>
                <c:pt idx="125">
                  <c:v>3389.05</c:v>
                </c:pt>
                <c:pt idx="126">
                  <c:v>3389.05</c:v>
                </c:pt>
                <c:pt idx="127">
                  <c:v>3331.36</c:v>
                </c:pt>
                <c:pt idx="128">
                  <c:v>3331.36</c:v>
                </c:pt>
                <c:pt idx="129">
                  <c:v>3331.36</c:v>
                </c:pt>
                <c:pt idx="130">
                  <c:v>3331.36</c:v>
                </c:pt>
                <c:pt idx="131">
                  <c:v>3331.36</c:v>
                </c:pt>
                <c:pt idx="132">
                  <c:v>3331.36</c:v>
                </c:pt>
                <c:pt idx="133">
                  <c:v>3331.36</c:v>
                </c:pt>
                <c:pt idx="134">
                  <c:v>3331.36</c:v>
                </c:pt>
                <c:pt idx="135">
                  <c:v>3331.36</c:v>
                </c:pt>
                <c:pt idx="136">
                  <c:v>3331.36</c:v>
                </c:pt>
                <c:pt idx="137">
                  <c:v>3331.36</c:v>
                </c:pt>
                <c:pt idx="138">
                  <c:v>3331.36</c:v>
                </c:pt>
                <c:pt idx="139">
                  <c:v>3331.36</c:v>
                </c:pt>
                <c:pt idx="140">
                  <c:v>3331.36</c:v>
                </c:pt>
                <c:pt idx="141">
                  <c:v>3331.36</c:v>
                </c:pt>
                <c:pt idx="142">
                  <c:v>3331.36</c:v>
                </c:pt>
                <c:pt idx="143">
                  <c:v>3331.36</c:v>
                </c:pt>
                <c:pt idx="144">
                  <c:v>3331.36</c:v>
                </c:pt>
                <c:pt idx="145">
                  <c:v>3331.36</c:v>
                </c:pt>
                <c:pt idx="146">
                  <c:v>3331.36</c:v>
                </c:pt>
                <c:pt idx="147">
                  <c:v>3331.36</c:v>
                </c:pt>
                <c:pt idx="148">
                  <c:v>3331.36</c:v>
                </c:pt>
                <c:pt idx="149">
                  <c:v>3331.36</c:v>
                </c:pt>
                <c:pt idx="150">
                  <c:v>3331.36</c:v>
                </c:pt>
                <c:pt idx="151">
                  <c:v>3331.36</c:v>
                </c:pt>
                <c:pt idx="152">
                  <c:v>3331.36</c:v>
                </c:pt>
                <c:pt idx="153">
                  <c:v>3331.36</c:v>
                </c:pt>
                <c:pt idx="154">
                  <c:v>3331.36</c:v>
                </c:pt>
                <c:pt idx="155">
                  <c:v>3331.36</c:v>
                </c:pt>
                <c:pt idx="156">
                  <c:v>3331.36</c:v>
                </c:pt>
                <c:pt idx="157">
                  <c:v>3331.36</c:v>
                </c:pt>
                <c:pt idx="158">
                  <c:v>3331.36</c:v>
                </c:pt>
                <c:pt idx="159">
                  <c:v>3331.36</c:v>
                </c:pt>
                <c:pt idx="160">
                  <c:v>3331.36</c:v>
                </c:pt>
                <c:pt idx="161">
                  <c:v>3331.36</c:v>
                </c:pt>
                <c:pt idx="162">
                  <c:v>3331.36</c:v>
                </c:pt>
                <c:pt idx="163">
                  <c:v>3331.36</c:v>
                </c:pt>
                <c:pt idx="164">
                  <c:v>3331.36</c:v>
                </c:pt>
                <c:pt idx="165">
                  <c:v>3331.36</c:v>
                </c:pt>
                <c:pt idx="166">
                  <c:v>3331.36</c:v>
                </c:pt>
                <c:pt idx="167">
                  <c:v>3331.36</c:v>
                </c:pt>
                <c:pt idx="168">
                  <c:v>3331.36</c:v>
                </c:pt>
                <c:pt idx="169">
                  <c:v>3331.36</c:v>
                </c:pt>
                <c:pt idx="170">
                  <c:v>3331.36</c:v>
                </c:pt>
                <c:pt idx="171">
                  <c:v>3331.36</c:v>
                </c:pt>
                <c:pt idx="172">
                  <c:v>3331.36</c:v>
                </c:pt>
                <c:pt idx="173">
                  <c:v>3331.36</c:v>
                </c:pt>
                <c:pt idx="174">
                  <c:v>3331.36</c:v>
                </c:pt>
                <c:pt idx="175">
                  <c:v>3331.36</c:v>
                </c:pt>
                <c:pt idx="176">
                  <c:v>3331.36</c:v>
                </c:pt>
                <c:pt idx="177">
                  <c:v>3331.36</c:v>
                </c:pt>
                <c:pt idx="178">
                  <c:v>3331.36</c:v>
                </c:pt>
                <c:pt idx="179">
                  <c:v>3331.36</c:v>
                </c:pt>
                <c:pt idx="180">
                  <c:v>3331.36</c:v>
                </c:pt>
                <c:pt idx="181">
                  <c:v>3331.36</c:v>
                </c:pt>
                <c:pt idx="182">
                  <c:v>3210.12</c:v>
                </c:pt>
                <c:pt idx="183">
                  <c:v>3210.12</c:v>
                </c:pt>
                <c:pt idx="184">
                  <c:v>3210.12</c:v>
                </c:pt>
                <c:pt idx="185">
                  <c:v>3210.12</c:v>
                </c:pt>
                <c:pt idx="186">
                  <c:v>3210.12</c:v>
                </c:pt>
                <c:pt idx="187">
                  <c:v>3210.12</c:v>
                </c:pt>
                <c:pt idx="188">
                  <c:v>3210.12</c:v>
                </c:pt>
                <c:pt idx="189">
                  <c:v>3210.12</c:v>
                </c:pt>
                <c:pt idx="190">
                  <c:v>3210.12</c:v>
                </c:pt>
                <c:pt idx="191">
                  <c:v>3210.12</c:v>
                </c:pt>
                <c:pt idx="192">
                  <c:v>3210.12</c:v>
                </c:pt>
                <c:pt idx="193">
                  <c:v>3210.12</c:v>
                </c:pt>
                <c:pt idx="194">
                  <c:v>3210.12</c:v>
                </c:pt>
                <c:pt idx="195">
                  <c:v>3210.12</c:v>
                </c:pt>
                <c:pt idx="196">
                  <c:v>3210.12</c:v>
                </c:pt>
                <c:pt idx="197">
                  <c:v>3210.12</c:v>
                </c:pt>
                <c:pt idx="198">
                  <c:v>3210.12</c:v>
                </c:pt>
                <c:pt idx="199">
                  <c:v>3210.12</c:v>
                </c:pt>
                <c:pt idx="200">
                  <c:v>3210.12</c:v>
                </c:pt>
                <c:pt idx="201">
                  <c:v>3210.12</c:v>
                </c:pt>
                <c:pt idx="202">
                  <c:v>3210.12</c:v>
                </c:pt>
                <c:pt idx="203">
                  <c:v>3210.12</c:v>
                </c:pt>
                <c:pt idx="204">
                  <c:v>3210.12</c:v>
                </c:pt>
                <c:pt idx="205">
                  <c:v>3210.12</c:v>
                </c:pt>
                <c:pt idx="206">
                  <c:v>3210.12</c:v>
                </c:pt>
                <c:pt idx="207">
                  <c:v>3210.12</c:v>
                </c:pt>
                <c:pt idx="208">
                  <c:v>3210.12</c:v>
                </c:pt>
                <c:pt idx="209">
                  <c:v>3210.12</c:v>
                </c:pt>
                <c:pt idx="210">
                  <c:v>3210.12</c:v>
                </c:pt>
                <c:pt idx="211">
                  <c:v>3210.12</c:v>
                </c:pt>
                <c:pt idx="212">
                  <c:v>3210.12</c:v>
                </c:pt>
                <c:pt idx="213">
                  <c:v>3210.12</c:v>
                </c:pt>
                <c:pt idx="214">
                  <c:v>3210.12</c:v>
                </c:pt>
                <c:pt idx="215">
                  <c:v>3210.12</c:v>
                </c:pt>
                <c:pt idx="216">
                  <c:v>3210.12</c:v>
                </c:pt>
                <c:pt idx="217">
                  <c:v>3210.12</c:v>
                </c:pt>
                <c:pt idx="218">
                  <c:v>3210.12</c:v>
                </c:pt>
                <c:pt idx="219">
                  <c:v>3210.12</c:v>
                </c:pt>
                <c:pt idx="220">
                  <c:v>3210.12</c:v>
                </c:pt>
                <c:pt idx="221">
                  <c:v>3210.12</c:v>
                </c:pt>
                <c:pt idx="222">
                  <c:v>3210.12</c:v>
                </c:pt>
                <c:pt idx="223">
                  <c:v>3210.12</c:v>
                </c:pt>
                <c:pt idx="224">
                  <c:v>3210.12</c:v>
                </c:pt>
                <c:pt idx="225">
                  <c:v>3210.12</c:v>
                </c:pt>
                <c:pt idx="226">
                  <c:v>3210.12</c:v>
                </c:pt>
                <c:pt idx="227">
                  <c:v>3210.12</c:v>
                </c:pt>
                <c:pt idx="228">
                  <c:v>3088.8700000000022</c:v>
                </c:pt>
                <c:pt idx="229">
                  <c:v>3088.8700000000022</c:v>
                </c:pt>
                <c:pt idx="230">
                  <c:v>2831.22</c:v>
                </c:pt>
                <c:pt idx="231">
                  <c:v>2831.22</c:v>
                </c:pt>
                <c:pt idx="232">
                  <c:v>2831.22</c:v>
                </c:pt>
                <c:pt idx="233">
                  <c:v>2831.22</c:v>
                </c:pt>
                <c:pt idx="234">
                  <c:v>2831.22</c:v>
                </c:pt>
                <c:pt idx="235">
                  <c:v>2831.22</c:v>
                </c:pt>
                <c:pt idx="236">
                  <c:v>2831.22</c:v>
                </c:pt>
                <c:pt idx="237">
                  <c:v>2831.22</c:v>
                </c:pt>
                <c:pt idx="238">
                  <c:v>2831.22</c:v>
                </c:pt>
                <c:pt idx="239">
                  <c:v>2831.22</c:v>
                </c:pt>
                <c:pt idx="240">
                  <c:v>2831.22</c:v>
                </c:pt>
                <c:pt idx="241">
                  <c:v>2831.22</c:v>
                </c:pt>
                <c:pt idx="242">
                  <c:v>2831.22</c:v>
                </c:pt>
                <c:pt idx="243">
                  <c:v>2831.22</c:v>
                </c:pt>
                <c:pt idx="244">
                  <c:v>2831.22</c:v>
                </c:pt>
                <c:pt idx="245">
                  <c:v>2831.22</c:v>
                </c:pt>
                <c:pt idx="246">
                  <c:v>2683.3100000000022</c:v>
                </c:pt>
                <c:pt idx="247">
                  <c:v>2683.3100000000022</c:v>
                </c:pt>
                <c:pt idx="248">
                  <c:v>2683.3100000000022</c:v>
                </c:pt>
                <c:pt idx="249">
                  <c:v>2683.3100000000022</c:v>
                </c:pt>
                <c:pt idx="250">
                  <c:v>2683.3100000000022</c:v>
                </c:pt>
                <c:pt idx="251">
                  <c:v>2683.3100000000022</c:v>
                </c:pt>
                <c:pt idx="252">
                  <c:v>2683.3100000000022</c:v>
                </c:pt>
                <c:pt idx="253">
                  <c:v>2683.3100000000022</c:v>
                </c:pt>
                <c:pt idx="254">
                  <c:v>2683.3100000000022</c:v>
                </c:pt>
                <c:pt idx="255">
                  <c:v>2683.3100000000022</c:v>
                </c:pt>
                <c:pt idx="256">
                  <c:v>2683.3100000000022</c:v>
                </c:pt>
                <c:pt idx="257">
                  <c:v>2683.3100000000022</c:v>
                </c:pt>
                <c:pt idx="258">
                  <c:v>2683.3100000000022</c:v>
                </c:pt>
                <c:pt idx="259">
                  <c:v>2683.3100000000022</c:v>
                </c:pt>
                <c:pt idx="260">
                  <c:v>2683.3100000000022</c:v>
                </c:pt>
                <c:pt idx="261">
                  <c:v>2562.06</c:v>
                </c:pt>
                <c:pt idx="262">
                  <c:v>2562.06</c:v>
                </c:pt>
                <c:pt idx="263">
                  <c:v>2331.09</c:v>
                </c:pt>
                <c:pt idx="264">
                  <c:v>2331.09</c:v>
                </c:pt>
                <c:pt idx="265">
                  <c:v>2331.09</c:v>
                </c:pt>
                <c:pt idx="266">
                  <c:v>2331.09</c:v>
                </c:pt>
                <c:pt idx="267">
                  <c:v>2331.09</c:v>
                </c:pt>
                <c:pt idx="268">
                  <c:v>2331.09</c:v>
                </c:pt>
                <c:pt idx="269">
                  <c:v>2331.09</c:v>
                </c:pt>
                <c:pt idx="270">
                  <c:v>2331.09</c:v>
                </c:pt>
                <c:pt idx="271">
                  <c:v>2331.09</c:v>
                </c:pt>
                <c:pt idx="272">
                  <c:v>2331.09</c:v>
                </c:pt>
                <c:pt idx="273">
                  <c:v>2331.09</c:v>
                </c:pt>
                <c:pt idx="274">
                  <c:v>2331.09</c:v>
                </c:pt>
                <c:pt idx="275">
                  <c:v>2331.09</c:v>
                </c:pt>
                <c:pt idx="276">
                  <c:v>2331.09</c:v>
                </c:pt>
                <c:pt idx="277">
                  <c:v>2331.09</c:v>
                </c:pt>
                <c:pt idx="278">
                  <c:v>2331.09</c:v>
                </c:pt>
                <c:pt idx="279">
                  <c:v>2331.09</c:v>
                </c:pt>
                <c:pt idx="280">
                  <c:v>2331.09</c:v>
                </c:pt>
                <c:pt idx="281">
                  <c:v>2331.09</c:v>
                </c:pt>
                <c:pt idx="282">
                  <c:v>2331.09</c:v>
                </c:pt>
                <c:pt idx="283">
                  <c:v>2331.09</c:v>
                </c:pt>
                <c:pt idx="284">
                  <c:v>2331.09</c:v>
                </c:pt>
                <c:pt idx="285">
                  <c:v>2331.09</c:v>
                </c:pt>
                <c:pt idx="286">
                  <c:v>2331.09</c:v>
                </c:pt>
                <c:pt idx="287">
                  <c:v>2331.09</c:v>
                </c:pt>
                <c:pt idx="288">
                  <c:v>2331.09</c:v>
                </c:pt>
                <c:pt idx="289">
                  <c:v>2331.09</c:v>
                </c:pt>
                <c:pt idx="290">
                  <c:v>2331.09</c:v>
                </c:pt>
                <c:pt idx="291">
                  <c:v>2331.09</c:v>
                </c:pt>
                <c:pt idx="292">
                  <c:v>2331.09</c:v>
                </c:pt>
                <c:pt idx="293">
                  <c:v>2331.09</c:v>
                </c:pt>
                <c:pt idx="294">
                  <c:v>2331.09</c:v>
                </c:pt>
                <c:pt idx="295">
                  <c:v>2331.09</c:v>
                </c:pt>
                <c:pt idx="296">
                  <c:v>2331.09</c:v>
                </c:pt>
                <c:pt idx="297">
                  <c:v>2331.09</c:v>
                </c:pt>
                <c:pt idx="298">
                  <c:v>2331.09</c:v>
                </c:pt>
                <c:pt idx="299">
                  <c:v>2331.09</c:v>
                </c:pt>
                <c:pt idx="300">
                  <c:v>2331.09</c:v>
                </c:pt>
                <c:pt idx="301">
                  <c:v>2331.09</c:v>
                </c:pt>
                <c:pt idx="302">
                  <c:v>2331.09</c:v>
                </c:pt>
                <c:pt idx="303">
                  <c:v>2331.09</c:v>
                </c:pt>
                <c:pt idx="304">
                  <c:v>2331.09</c:v>
                </c:pt>
                <c:pt idx="305">
                  <c:v>2331.09</c:v>
                </c:pt>
                <c:pt idx="306">
                  <c:v>2331.09</c:v>
                </c:pt>
                <c:pt idx="307">
                  <c:v>2331.09</c:v>
                </c:pt>
                <c:pt idx="308">
                  <c:v>2331.09</c:v>
                </c:pt>
                <c:pt idx="309">
                  <c:v>2331.09</c:v>
                </c:pt>
                <c:pt idx="310">
                  <c:v>2331.09</c:v>
                </c:pt>
                <c:pt idx="311">
                  <c:v>2331.09</c:v>
                </c:pt>
                <c:pt idx="312">
                  <c:v>2331.09</c:v>
                </c:pt>
                <c:pt idx="313">
                  <c:v>2331.09</c:v>
                </c:pt>
                <c:pt idx="314">
                  <c:v>2331.09</c:v>
                </c:pt>
                <c:pt idx="315">
                  <c:v>2331.09</c:v>
                </c:pt>
                <c:pt idx="316">
                  <c:v>2331.09</c:v>
                </c:pt>
                <c:pt idx="317">
                  <c:v>2331.09</c:v>
                </c:pt>
                <c:pt idx="318">
                  <c:v>2331.09</c:v>
                </c:pt>
                <c:pt idx="319">
                  <c:v>2331.09</c:v>
                </c:pt>
                <c:pt idx="320">
                  <c:v>2331.09</c:v>
                </c:pt>
                <c:pt idx="321">
                  <c:v>2331.09</c:v>
                </c:pt>
                <c:pt idx="322">
                  <c:v>2331.09</c:v>
                </c:pt>
                <c:pt idx="323">
                  <c:v>2331.09</c:v>
                </c:pt>
                <c:pt idx="324">
                  <c:v>2331.09</c:v>
                </c:pt>
                <c:pt idx="325">
                  <c:v>2331.09</c:v>
                </c:pt>
                <c:pt idx="326">
                  <c:v>2331.09</c:v>
                </c:pt>
                <c:pt idx="327">
                  <c:v>2331.09</c:v>
                </c:pt>
                <c:pt idx="328">
                  <c:v>2331.09</c:v>
                </c:pt>
                <c:pt idx="329">
                  <c:v>2331.09</c:v>
                </c:pt>
                <c:pt idx="330">
                  <c:v>2331.09</c:v>
                </c:pt>
                <c:pt idx="331">
                  <c:v>2331.09</c:v>
                </c:pt>
                <c:pt idx="332">
                  <c:v>2331.09</c:v>
                </c:pt>
                <c:pt idx="333">
                  <c:v>2331.09</c:v>
                </c:pt>
                <c:pt idx="334">
                  <c:v>2331.09</c:v>
                </c:pt>
                <c:pt idx="335">
                  <c:v>2331.09</c:v>
                </c:pt>
                <c:pt idx="336">
                  <c:v>2331.09</c:v>
                </c:pt>
                <c:pt idx="337">
                  <c:v>2331.09</c:v>
                </c:pt>
                <c:pt idx="338">
                  <c:v>2331.09</c:v>
                </c:pt>
                <c:pt idx="339">
                  <c:v>2331.09</c:v>
                </c:pt>
                <c:pt idx="340">
                  <c:v>2331.09</c:v>
                </c:pt>
                <c:pt idx="341">
                  <c:v>2331.09</c:v>
                </c:pt>
                <c:pt idx="342">
                  <c:v>2331.09</c:v>
                </c:pt>
                <c:pt idx="343">
                  <c:v>2331.09</c:v>
                </c:pt>
                <c:pt idx="344">
                  <c:v>2331.09</c:v>
                </c:pt>
                <c:pt idx="345">
                  <c:v>2331.09</c:v>
                </c:pt>
                <c:pt idx="346">
                  <c:v>2331.09</c:v>
                </c:pt>
                <c:pt idx="347">
                  <c:v>2331.09</c:v>
                </c:pt>
                <c:pt idx="348">
                  <c:v>2331.09</c:v>
                </c:pt>
                <c:pt idx="349">
                  <c:v>2331.09</c:v>
                </c:pt>
                <c:pt idx="350">
                  <c:v>2331.09</c:v>
                </c:pt>
                <c:pt idx="351">
                  <c:v>2331.09</c:v>
                </c:pt>
                <c:pt idx="352">
                  <c:v>2331.09</c:v>
                </c:pt>
                <c:pt idx="353">
                  <c:v>2331.09</c:v>
                </c:pt>
                <c:pt idx="354">
                  <c:v>2331.09</c:v>
                </c:pt>
                <c:pt idx="355">
                  <c:v>2331.09</c:v>
                </c:pt>
                <c:pt idx="356">
                  <c:v>2183.17</c:v>
                </c:pt>
                <c:pt idx="357">
                  <c:v>2183.17</c:v>
                </c:pt>
                <c:pt idx="358">
                  <c:v>2035.25</c:v>
                </c:pt>
                <c:pt idx="359">
                  <c:v>2035.25</c:v>
                </c:pt>
                <c:pt idx="360">
                  <c:v>1932.96</c:v>
                </c:pt>
                <c:pt idx="361">
                  <c:v>1932.96</c:v>
                </c:pt>
                <c:pt idx="362">
                  <c:v>1932.96</c:v>
                </c:pt>
                <c:pt idx="363">
                  <c:v>1932.96</c:v>
                </c:pt>
                <c:pt idx="364">
                  <c:v>1932.96</c:v>
                </c:pt>
                <c:pt idx="365">
                  <c:v>1932.96</c:v>
                </c:pt>
                <c:pt idx="366">
                  <c:v>1932.96</c:v>
                </c:pt>
                <c:pt idx="367">
                  <c:v>1932.96</c:v>
                </c:pt>
                <c:pt idx="368">
                  <c:v>1932.96</c:v>
                </c:pt>
                <c:pt idx="369">
                  <c:v>1932.96</c:v>
                </c:pt>
                <c:pt idx="370">
                  <c:v>1932.96</c:v>
                </c:pt>
                <c:pt idx="371">
                  <c:v>1932.96</c:v>
                </c:pt>
                <c:pt idx="372">
                  <c:v>1932.96</c:v>
                </c:pt>
                <c:pt idx="373">
                  <c:v>1932.96</c:v>
                </c:pt>
                <c:pt idx="374">
                  <c:v>1932.96</c:v>
                </c:pt>
                <c:pt idx="375">
                  <c:v>1932.96</c:v>
                </c:pt>
                <c:pt idx="376">
                  <c:v>1932.96</c:v>
                </c:pt>
                <c:pt idx="377">
                  <c:v>1932.96</c:v>
                </c:pt>
                <c:pt idx="378">
                  <c:v>1932.96</c:v>
                </c:pt>
                <c:pt idx="379">
                  <c:v>1932.96</c:v>
                </c:pt>
                <c:pt idx="380">
                  <c:v>1932.96</c:v>
                </c:pt>
                <c:pt idx="381">
                  <c:v>1932.96</c:v>
                </c:pt>
                <c:pt idx="382">
                  <c:v>1932.96</c:v>
                </c:pt>
                <c:pt idx="383">
                  <c:v>1932.96</c:v>
                </c:pt>
                <c:pt idx="384">
                  <c:v>1932.96</c:v>
                </c:pt>
                <c:pt idx="385">
                  <c:v>1932.96</c:v>
                </c:pt>
                <c:pt idx="386">
                  <c:v>1932.96</c:v>
                </c:pt>
                <c:pt idx="387">
                  <c:v>1932.96</c:v>
                </c:pt>
                <c:pt idx="388">
                  <c:v>1932.96</c:v>
                </c:pt>
                <c:pt idx="389">
                  <c:v>1932.96</c:v>
                </c:pt>
                <c:pt idx="390">
                  <c:v>1932.96</c:v>
                </c:pt>
                <c:pt idx="391">
                  <c:v>1932.96</c:v>
                </c:pt>
                <c:pt idx="392">
                  <c:v>1932.96</c:v>
                </c:pt>
                <c:pt idx="393">
                  <c:v>1932.96</c:v>
                </c:pt>
                <c:pt idx="394">
                  <c:v>1932.96</c:v>
                </c:pt>
                <c:pt idx="395">
                  <c:v>1932.96</c:v>
                </c:pt>
                <c:pt idx="396">
                  <c:v>1932.96</c:v>
                </c:pt>
                <c:pt idx="397">
                  <c:v>1932.96</c:v>
                </c:pt>
                <c:pt idx="398">
                  <c:v>1932.96</c:v>
                </c:pt>
                <c:pt idx="399">
                  <c:v>1932.96</c:v>
                </c:pt>
                <c:pt idx="400">
                  <c:v>1932.96</c:v>
                </c:pt>
                <c:pt idx="401">
                  <c:v>1932.96</c:v>
                </c:pt>
                <c:pt idx="402">
                  <c:v>1932.96</c:v>
                </c:pt>
                <c:pt idx="403">
                  <c:v>1932.96</c:v>
                </c:pt>
                <c:pt idx="404">
                  <c:v>1932.96</c:v>
                </c:pt>
                <c:pt idx="405">
                  <c:v>1932.96</c:v>
                </c:pt>
                <c:pt idx="406">
                  <c:v>1932.96</c:v>
                </c:pt>
                <c:pt idx="407">
                  <c:v>1932.96</c:v>
                </c:pt>
                <c:pt idx="408">
                  <c:v>1932.96</c:v>
                </c:pt>
                <c:pt idx="409">
                  <c:v>1932.96</c:v>
                </c:pt>
                <c:pt idx="410">
                  <c:v>1932.96</c:v>
                </c:pt>
                <c:pt idx="411">
                  <c:v>1932.96</c:v>
                </c:pt>
                <c:pt idx="412">
                  <c:v>1932.96</c:v>
                </c:pt>
                <c:pt idx="413">
                  <c:v>1932.96</c:v>
                </c:pt>
                <c:pt idx="414">
                  <c:v>1932.96</c:v>
                </c:pt>
                <c:pt idx="415">
                  <c:v>1932.96</c:v>
                </c:pt>
                <c:pt idx="416">
                  <c:v>1932.96</c:v>
                </c:pt>
                <c:pt idx="417">
                  <c:v>1932.96</c:v>
                </c:pt>
                <c:pt idx="418">
                  <c:v>1932.96</c:v>
                </c:pt>
                <c:pt idx="419">
                  <c:v>1932.96</c:v>
                </c:pt>
                <c:pt idx="420">
                  <c:v>1932.96</c:v>
                </c:pt>
                <c:pt idx="421">
                  <c:v>1932.96</c:v>
                </c:pt>
                <c:pt idx="422">
                  <c:v>1932.96</c:v>
                </c:pt>
                <c:pt idx="423">
                  <c:v>1932.96</c:v>
                </c:pt>
                <c:pt idx="424">
                  <c:v>1932.96</c:v>
                </c:pt>
                <c:pt idx="425">
                  <c:v>1932.96</c:v>
                </c:pt>
                <c:pt idx="426">
                  <c:v>1932.96</c:v>
                </c:pt>
                <c:pt idx="427">
                  <c:v>1932.96</c:v>
                </c:pt>
                <c:pt idx="428">
                  <c:v>1932.96</c:v>
                </c:pt>
                <c:pt idx="429">
                  <c:v>1932.96</c:v>
                </c:pt>
                <c:pt idx="430">
                  <c:v>1932.96</c:v>
                </c:pt>
                <c:pt idx="431">
                  <c:v>1932.96</c:v>
                </c:pt>
                <c:pt idx="432">
                  <c:v>1932.96</c:v>
                </c:pt>
                <c:pt idx="433">
                  <c:v>1932.96</c:v>
                </c:pt>
                <c:pt idx="434">
                  <c:v>1932.96</c:v>
                </c:pt>
                <c:pt idx="435">
                  <c:v>1932.96</c:v>
                </c:pt>
                <c:pt idx="436">
                  <c:v>1932.96</c:v>
                </c:pt>
                <c:pt idx="437">
                  <c:v>1932.96</c:v>
                </c:pt>
                <c:pt idx="438">
                  <c:v>1932.96</c:v>
                </c:pt>
                <c:pt idx="439">
                  <c:v>1932.96</c:v>
                </c:pt>
                <c:pt idx="440">
                  <c:v>1932.96</c:v>
                </c:pt>
                <c:pt idx="441">
                  <c:v>1932.96</c:v>
                </c:pt>
                <c:pt idx="442">
                  <c:v>1932.96</c:v>
                </c:pt>
                <c:pt idx="443">
                  <c:v>1932.96</c:v>
                </c:pt>
                <c:pt idx="444">
                  <c:v>1932.96</c:v>
                </c:pt>
                <c:pt idx="445">
                  <c:v>1932.96</c:v>
                </c:pt>
                <c:pt idx="446">
                  <c:v>1932.96</c:v>
                </c:pt>
                <c:pt idx="447">
                  <c:v>1932.96</c:v>
                </c:pt>
                <c:pt idx="448">
                  <c:v>1932.96</c:v>
                </c:pt>
                <c:pt idx="449">
                  <c:v>1932.96</c:v>
                </c:pt>
                <c:pt idx="450">
                  <c:v>1932.96</c:v>
                </c:pt>
                <c:pt idx="451">
                  <c:v>1776.8</c:v>
                </c:pt>
                <c:pt idx="452">
                  <c:v>1776.8</c:v>
                </c:pt>
                <c:pt idx="453">
                  <c:v>1776.8</c:v>
                </c:pt>
                <c:pt idx="454">
                  <c:v>1776.8</c:v>
                </c:pt>
                <c:pt idx="455">
                  <c:v>1776.8</c:v>
                </c:pt>
                <c:pt idx="456">
                  <c:v>1776.8</c:v>
                </c:pt>
                <c:pt idx="457">
                  <c:v>1776.8</c:v>
                </c:pt>
                <c:pt idx="458">
                  <c:v>1776.8</c:v>
                </c:pt>
                <c:pt idx="459">
                  <c:v>1776.8</c:v>
                </c:pt>
                <c:pt idx="460">
                  <c:v>1776.8</c:v>
                </c:pt>
                <c:pt idx="461">
                  <c:v>1776.8</c:v>
                </c:pt>
                <c:pt idx="462">
                  <c:v>1776.8</c:v>
                </c:pt>
                <c:pt idx="463">
                  <c:v>1776.8</c:v>
                </c:pt>
                <c:pt idx="464">
                  <c:v>1776.8</c:v>
                </c:pt>
                <c:pt idx="465">
                  <c:v>1776.8</c:v>
                </c:pt>
                <c:pt idx="466">
                  <c:v>1776.8</c:v>
                </c:pt>
                <c:pt idx="467">
                  <c:v>1776.8</c:v>
                </c:pt>
                <c:pt idx="468">
                  <c:v>1776.8</c:v>
                </c:pt>
                <c:pt idx="469">
                  <c:v>1776.8</c:v>
                </c:pt>
                <c:pt idx="470">
                  <c:v>1776.8</c:v>
                </c:pt>
                <c:pt idx="471">
                  <c:v>1776.8</c:v>
                </c:pt>
                <c:pt idx="472">
                  <c:v>1776.8</c:v>
                </c:pt>
                <c:pt idx="473">
                  <c:v>1776.8</c:v>
                </c:pt>
                <c:pt idx="474">
                  <c:v>1776.8</c:v>
                </c:pt>
                <c:pt idx="475">
                  <c:v>1776.8</c:v>
                </c:pt>
                <c:pt idx="476">
                  <c:v>1776.8</c:v>
                </c:pt>
                <c:pt idx="477">
                  <c:v>1776.8</c:v>
                </c:pt>
                <c:pt idx="478">
                  <c:v>1776.8</c:v>
                </c:pt>
                <c:pt idx="479">
                  <c:v>1776.8</c:v>
                </c:pt>
                <c:pt idx="480">
                  <c:v>1776.8</c:v>
                </c:pt>
                <c:pt idx="481">
                  <c:v>1776.8</c:v>
                </c:pt>
                <c:pt idx="482">
                  <c:v>1776.8</c:v>
                </c:pt>
                <c:pt idx="483">
                  <c:v>1776.8</c:v>
                </c:pt>
                <c:pt idx="484">
                  <c:v>1776.8</c:v>
                </c:pt>
                <c:pt idx="485">
                  <c:v>1776.8</c:v>
                </c:pt>
                <c:pt idx="486">
                  <c:v>1776.8</c:v>
                </c:pt>
                <c:pt idx="487">
                  <c:v>1776.8</c:v>
                </c:pt>
                <c:pt idx="488">
                  <c:v>1776.8</c:v>
                </c:pt>
                <c:pt idx="489">
                  <c:v>1776.8</c:v>
                </c:pt>
                <c:pt idx="490">
                  <c:v>1776.8</c:v>
                </c:pt>
                <c:pt idx="491">
                  <c:v>1776.8</c:v>
                </c:pt>
                <c:pt idx="492">
                  <c:v>1776.8</c:v>
                </c:pt>
                <c:pt idx="493">
                  <c:v>1776.8</c:v>
                </c:pt>
                <c:pt idx="494">
                  <c:v>1776.8</c:v>
                </c:pt>
                <c:pt idx="495">
                  <c:v>1776.8</c:v>
                </c:pt>
                <c:pt idx="496">
                  <c:v>1776.8</c:v>
                </c:pt>
                <c:pt idx="497">
                  <c:v>1776.8</c:v>
                </c:pt>
                <c:pt idx="498">
                  <c:v>1776.8</c:v>
                </c:pt>
                <c:pt idx="499">
                  <c:v>1776.8</c:v>
                </c:pt>
                <c:pt idx="500">
                  <c:v>1776.8</c:v>
                </c:pt>
                <c:pt idx="501">
                  <c:v>1776.8</c:v>
                </c:pt>
                <c:pt idx="502">
                  <c:v>1776.8</c:v>
                </c:pt>
                <c:pt idx="503">
                  <c:v>1776.8</c:v>
                </c:pt>
                <c:pt idx="504">
                  <c:v>1776.8</c:v>
                </c:pt>
                <c:pt idx="505">
                  <c:v>1776.8</c:v>
                </c:pt>
                <c:pt idx="506">
                  <c:v>1776.8</c:v>
                </c:pt>
                <c:pt idx="507">
                  <c:v>1776.8</c:v>
                </c:pt>
                <c:pt idx="508">
                  <c:v>1776.8</c:v>
                </c:pt>
                <c:pt idx="509">
                  <c:v>1776.8</c:v>
                </c:pt>
                <c:pt idx="510">
                  <c:v>1776.8</c:v>
                </c:pt>
                <c:pt idx="511">
                  <c:v>1620.6399999999999</c:v>
                </c:pt>
                <c:pt idx="512">
                  <c:v>1620.6399999999999</c:v>
                </c:pt>
                <c:pt idx="513">
                  <c:v>1288.6399999999999</c:v>
                </c:pt>
                <c:pt idx="514">
                  <c:v>1288.6399999999999</c:v>
                </c:pt>
                <c:pt idx="515">
                  <c:v>1288.6399999999999</c:v>
                </c:pt>
                <c:pt idx="516">
                  <c:v>1288.6399999999999</c:v>
                </c:pt>
                <c:pt idx="517">
                  <c:v>1288.6399999999999</c:v>
                </c:pt>
                <c:pt idx="518">
                  <c:v>1288.6399999999999</c:v>
                </c:pt>
                <c:pt idx="519">
                  <c:v>1288.6399999999999</c:v>
                </c:pt>
                <c:pt idx="520">
                  <c:v>1288.6399999999999</c:v>
                </c:pt>
                <c:pt idx="521">
                  <c:v>1288.6399999999999</c:v>
                </c:pt>
                <c:pt idx="522">
                  <c:v>1288.6399999999999</c:v>
                </c:pt>
                <c:pt idx="523">
                  <c:v>1288.6399999999999</c:v>
                </c:pt>
                <c:pt idx="524">
                  <c:v>1288.6399999999999</c:v>
                </c:pt>
                <c:pt idx="525">
                  <c:v>1288.6399999999999</c:v>
                </c:pt>
                <c:pt idx="526">
                  <c:v>1288.6399999999999</c:v>
                </c:pt>
                <c:pt idx="527">
                  <c:v>1288.6399999999999</c:v>
                </c:pt>
                <c:pt idx="528">
                  <c:v>1288.6399999999999</c:v>
                </c:pt>
                <c:pt idx="529">
                  <c:v>1288.6399999999999</c:v>
                </c:pt>
                <c:pt idx="530">
                  <c:v>1288.6399999999999</c:v>
                </c:pt>
                <c:pt idx="531">
                  <c:v>1288.6399999999999</c:v>
                </c:pt>
                <c:pt idx="532">
                  <c:v>1288.6399999999999</c:v>
                </c:pt>
                <c:pt idx="533">
                  <c:v>1288.6399999999999</c:v>
                </c:pt>
                <c:pt idx="534">
                  <c:v>1288.6399999999999</c:v>
                </c:pt>
                <c:pt idx="535">
                  <c:v>1288.6399999999999</c:v>
                </c:pt>
                <c:pt idx="536">
                  <c:v>1288.6399999999999</c:v>
                </c:pt>
                <c:pt idx="537">
                  <c:v>1288.6399999999999</c:v>
                </c:pt>
                <c:pt idx="538">
                  <c:v>1288.6399999999999</c:v>
                </c:pt>
                <c:pt idx="539">
                  <c:v>1288.6399999999999</c:v>
                </c:pt>
                <c:pt idx="540">
                  <c:v>1288.6399999999999</c:v>
                </c:pt>
                <c:pt idx="541">
                  <c:v>1288.6399999999999</c:v>
                </c:pt>
                <c:pt idx="542">
                  <c:v>1288.6399999999999</c:v>
                </c:pt>
                <c:pt idx="543">
                  <c:v>1288.6399999999999</c:v>
                </c:pt>
                <c:pt idx="544">
                  <c:v>1288.6399999999999</c:v>
                </c:pt>
                <c:pt idx="545">
                  <c:v>1288.6399999999999</c:v>
                </c:pt>
                <c:pt idx="546">
                  <c:v>1288.6399999999999</c:v>
                </c:pt>
                <c:pt idx="547">
                  <c:v>1288.6399999999999</c:v>
                </c:pt>
                <c:pt idx="548">
                  <c:v>1288.6399999999999</c:v>
                </c:pt>
                <c:pt idx="549">
                  <c:v>1288.6399999999999</c:v>
                </c:pt>
                <c:pt idx="550">
                  <c:v>1288.6399999999999</c:v>
                </c:pt>
                <c:pt idx="551">
                  <c:v>1288.6399999999999</c:v>
                </c:pt>
                <c:pt idx="552">
                  <c:v>1288.6399999999999</c:v>
                </c:pt>
                <c:pt idx="553">
                  <c:v>1288.6399999999999</c:v>
                </c:pt>
                <c:pt idx="554">
                  <c:v>1288.6399999999999</c:v>
                </c:pt>
                <c:pt idx="555">
                  <c:v>1288.6399999999999</c:v>
                </c:pt>
                <c:pt idx="556">
                  <c:v>1288.6399999999999</c:v>
                </c:pt>
                <c:pt idx="557">
                  <c:v>1288.6399999999999</c:v>
                </c:pt>
                <c:pt idx="558">
                  <c:v>1288.6399999999999</c:v>
                </c:pt>
                <c:pt idx="559">
                  <c:v>1288.6399999999999</c:v>
                </c:pt>
                <c:pt idx="560">
                  <c:v>1288.6399999999999</c:v>
                </c:pt>
                <c:pt idx="561">
                  <c:v>1288.6399999999999</c:v>
                </c:pt>
                <c:pt idx="562">
                  <c:v>1288.6399999999999</c:v>
                </c:pt>
                <c:pt idx="563">
                  <c:v>1288.6399999999999</c:v>
                </c:pt>
                <c:pt idx="564">
                  <c:v>1288.6399999999999</c:v>
                </c:pt>
                <c:pt idx="565">
                  <c:v>1288.6399999999999</c:v>
                </c:pt>
                <c:pt idx="566">
                  <c:v>1288.6399999999999</c:v>
                </c:pt>
                <c:pt idx="567">
                  <c:v>1288.6399999999999</c:v>
                </c:pt>
                <c:pt idx="568">
                  <c:v>1288.6399999999999</c:v>
                </c:pt>
                <c:pt idx="569">
                  <c:v>1288.6399999999999</c:v>
                </c:pt>
                <c:pt idx="570">
                  <c:v>1288.6399999999999</c:v>
                </c:pt>
                <c:pt idx="571">
                  <c:v>1288.6399999999999</c:v>
                </c:pt>
                <c:pt idx="572">
                  <c:v>1288.6399999999999</c:v>
                </c:pt>
                <c:pt idx="573">
                  <c:v>1288.6399999999999</c:v>
                </c:pt>
                <c:pt idx="574">
                  <c:v>1288.6399999999999</c:v>
                </c:pt>
                <c:pt idx="575">
                  <c:v>1288.6399999999999</c:v>
                </c:pt>
                <c:pt idx="576">
                  <c:v>1288.6399999999999</c:v>
                </c:pt>
                <c:pt idx="577">
                  <c:v>1288.6399999999999</c:v>
                </c:pt>
                <c:pt idx="578">
                  <c:v>1288.6399999999999</c:v>
                </c:pt>
                <c:pt idx="579">
                  <c:v>1288.6399999999999</c:v>
                </c:pt>
                <c:pt idx="580">
                  <c:v>1288.6399999999999</c:v>
                </c:pt>
                <c:pt idx="581">
                  <c:v>1288.6399999999999</c:v>
                </c:pt>
                <c:pt idx="582">
                  <c:v>1288.6399999999999</c:v>
                </c:pt>
                <c:pt idx="583">
                  <c:v>1288.6399999999999</c:v>
                </c:pt>
                <c:pt idx="584">
                  <c:v>1288.6399999999999</c:v>
                </c:pt>
                <c:pt idx="585">
                  <c:v>1288.6399999999999</c:v>
                </c:pt>
                <c:pt idx="586">
                  <c:v>1288.6399999999999</c:v>
                </c:pt>
                <c:pt idx="587">
                  <c:v>1288.6399999999999</c:v>
                </c:pt>
                <c:pt idx="588">
                  <c:v>1288.6399999999999</c:v>
                </c:pt>
                <c:pt idx="589">
                  <c:v>1288.6399999999999</c:v>
                </c:pt>
                <c:pt idx="590">
                  <c:v>1288.6399999999999</c:v>
                </c:pt>
                <c:pt idx="591">
                  <c:v>1288.6399999999999</c:v>
                </c:pt>
                <c:pt idx="592">
                  <c:v>1288.6399999999999</c:v>
                </c:pt>
                <c:pt idx="593">
                  <c:v>1288.6399999999999</c:v>
                </c:pt>
                <c:pt idx="594">
                  <c:v>1288.6399999999999</c:v>
                </c:pt>
                <c:pt idx="595">
                  <c:v>1288.6399999999999</c:v>
                </c:pt>
                <c:pt idx="596">
                  <c:v>1288.6399999999999</c:v>
                </c:pt>
                <c:pt idx="597">
                  <c:v>1288.6399999999999</c:v>
                </c:pt>
                <c:pt idx="598">
                  <c:v>1288.6399999999999</c:v>
                </c:pt>
                <c:pt idx="599">
                  <c:v>1288.6399999999999</c:v>
                </c:pt>
                <c:pt idx="600">
                  <c:v>1288.6399999999999</c:v>
                </c:pt>
                <c:pt idx="601">
                  <c:v>1288.6399999999999</c:v>
                </c:pt>
                <c:pt idx="602">
                  <c:v>1288.6399999999999</c:v>
                </c:pt>
                <c:pt idx="603">
                  <c:v>1288.6399999999999</c:v>
                </c:pt>
                <c:pt idx="604">
                  <c:v>1288.6399999999999</c:v>
                </c:pt>
                <c:pt idx="605">
                  <c:v>1288.6399999999999</c:v>
                </c:pt>
                <c:pt idx="606">
                  <c:v>1288.6399999999999</c:v>
                </c:pt>
                <c:pt idx="607">
                  <c:v>1288.6399999999999</c:v>
                </c:pt>
                <c:pt idx="608">
                  <c:v>1288.6399999999999</c:v>
                </c:pt>
                <c:pt idx="609">
                  <c:v>1288.6399999999999</c:v>
                </c:pt>
                <c:pt idx="610">
                  <c:v>1288.6399999999999</c:v>
                </c:pt>
                <c:pt idx="611">
                  <c:v>1288.6399999999999</c:v>
                </c:pt>
                <c:pt idx="612">
                  <c:v>1288.6399999999999</c:v>
                </c:pt>
                <c:pt idx="613">
                  <c:v>1288.6399999999999</c:v>
                </c:pt>
                <c:pt idx="614">
                  <c:v>1288.6399999999999</c:v>
                </c:pt>
                <c:pt idx="615">
                  <c:v>1288.6399999999999</c:v>
                </c:pt>
                <c:pt idx="616">
                  <c:v>1288.6399999999999</c:v>
                </c:pt>
                <c:pt idx="617">
                  <c:v>1288.6399999999999</c:v>
                </c:pt>
                <c:pt idx="618">
                  <c:v>1288.6399999999999</c:v>
                </c:pt>
                <c:pt idx="619">
                  <c:v>1288.6399999999999</c:v>
                </c:pt>
                <c:pt idx="620">
                  <c:v>1288.6399999999999</c:v>
                </c:pt>
                <c:pt idx="621">
                  <c:v>1288.6399999999999</c:v>
                </c:pt>
                <c:pt idx="622">
                  <c:v>1288.6399999999999</c:v>
                </c:pt>
                <c:pt idx="623">
                  <c:v>1288.6399999999999</c:v>
                </c:pt>
                <c:pt idx="624">
                  <c:v>1288.6399999999999</c:v>
                </c:pt>
                <c:pt idx="625">
                  <c:v>1288.6399999999999</c:v>
                </c:pt>
                <c:pt idx="626">
                  <c:v>1288.6399999999999</c:v>
                </c:pt>
                <c:pt idx="627">
                  <c:v>1288.6399999999999</c:v>
                </c:pt>
                <c:pt idx="628">
                  <c:v>1288.6399999999999</c:v>
                </c:pt>
                <c:pt idx="629">
                  <c:v>1288.6399999999999</c:v>
                </c:pt>
                <c:pt idx="630">
                  <c:v>1288.6399999999999</c:v>
                </c:pt>
                <c:pt idx="631">
                  <c:v>1288.6399999999999</c:v>
                </c:pt>
                <c:pt idx="632">
                  <c:v>1288.6399999999999</c:v>
                </c:pt>
                <c:pt idx="633">
                  <c:v>1288.6399999999999</c:v>
                </c:pt>
                <c:pt idx="634">
                  <c:v>1288.6399999999999</c:v>
                </c:pt>
                <c:pt idx="635">
                  <c:v>1288.6399999999999</c:v>
                </c:pt>
                <c:pt idx="636">
                  <c:v>1288.6399999999999</c:v>
                </c:pt>
                <c:pt idx="637">
                  <c:v>1288.6399999999999</c:v>
                </c:pt>
                <c:pt idx="638">
                  <c:v>1288.6399999999999</c:v>
                </c:pt>
                <c:pt idx="639">
                  <c:v>1288.6399999999999</c:v>
                </c:pt>
                <c:pt idx="640">
                  <c:v>1288.6399999999999</c:v>
                </c:pt>
                <c:pt idx="641">
                  <c:v>1288.6399999999999</c:v>
                </c:pt>
                <c:pt idx="642">
                  <c:v>1288.6399999999999</c:v>
                </c:pt>
                <c:pt idx="643">
                  <c:v>1288.6399999999999</c:v>
                </c:pt>
                <c:pt idx="644">
                  <c:v>1288.6399999999999</c:v>
                </c:pt>
                <c:pt idx="645">
                  <c:v>1288.6399999999999</c:v>
                </c:pt>
                <c:pt idx="646">
                  <c:v>1288.6399999999999</c:v>
                </c:pt>
                <c:pt idx="647">
                  <c:v>1288.6399999999999</c:v>
                </c:pt>
                <c:pt idx="648">
                  <c:v>1288.6399999999999</c:v>
                </c:pt>
                <c:pt idx="649">
                  <c:v>1288.6399999999999</c:v>
                </c:pt>
                <c:pt idx="650">
                  <c:v>1288.6399999999999</c:v>
                </c:pt>
                <c:pt idx="651">
                  <c:v>1288.6399999999999</c:v>
                </c:pt>
                <c:pt idx="652">
                  <c:v>1288.6399999999999</c:v>
                </c:pt>
                <c:pt idx="653">
                  <c:v>1288.6399999999999</c:v>
                </c:pt>
                <c:pt idx="654">
                  <c:v>1288.6399999999999</c:v>
                </c:pt>
                <c:pt idx="655">
                  <c:v>1288.6399999999999</c:v>
                </c:pt>
                <c:pt idx="656">
                  <c:v>1288.6399999999999</c:v>
                </c:pt>
                <c:pt idx="657">
                  <c:v>1288.6399999999999</c:v>
                </c:pt>
                <c:pt idx="658">
                  <c:v>1288.6399999999999</c:v>
                </c:pt>
                <c:pt idx="659">
                  <c:v>1288.6399999999999</c:v>
                </c:pt>
                <c:pt idx="660">
                  <c:v>1288.6399999999999</c:v>
                </c:pt>
                <c:pt idx="661">
                  <c:v>1288.6399999999999</c:v>
                </c:pt>
                <c:pt idx="662">
                  <c:v>1288.6399999999999</c:v>
                </c:pt>
                <c:pt idx="663">
                  <c:v>1288.6399999999999</c:v>
                </c:pt>
                <c:pt idx="664">
                  <c:v>1288.6399999999999</c:v>
                </c:pt>
                <c:pt idx="665">
                  <c:v>1288.6399999999999</c:v>
                </c:pt>
                <c:pt idx="666">
                  <c:v>1288.6399999999999</c:v>
                </c:pt>
                <c:pt idx="667">
                  <c:v>1288.6399999999999</c:v>
                </c:pt>
                <c:pt idx="668">
                  <c:v>1288.6399999999999</c:v>
                </c:pt>
                <c:pt idx="669">
                  <c:v>1288.6399999999999</c:v>
                </c:pt>
                <c:pt idx="670">
                  <c:v>1288.6399999999999</c:v>
                </c:pt>
                <c:pt idx="671">
                  <c:v>1288.6399999999999</c:v>
                </c:pt>
                <c:pt idx="672">
                  <c:v>1288.6399999999999</c:v>
                </c:pt>
                <c:pt idx="673">
                  <c:v>1288.6399999999999</c:v>
                </c:pt>
                <c:pt idx="674">
                  <c:v>1288.6399999999999</c:v>
                </c:pt>
                <c:pt idx="675">
                  <c:v>1288.6399999999999</c:v>
                </c:pt>
                <c:pt idx="676">
                  <c:v>1288.6399999999999</c:v>
                </c:pt>
                <c:pt idx="677">
                  <c:v>1288.6399999999999</c:v>
                </c:pt>
                <c:pt idx="678">
                  <c:v>1288.6399999999999</c:v>
                </c:pt>
                <c:pt idx="679">
                  <c:v>1288.6399999999999</c:v>
                </c:pt>
                <c:pt idx="680">
                  <c:v>1288.6399999999999</c:v>
                </c:pt>
                <c:pt idx="681">
                  <c:v>1288.6399999999999</c:v>
                </c:pt>
                <c:pt idx="682">
                  <c:v>1288.6399999999999</c:v>
                </c:pt>
                <c:pt idx="683">
                  <c:v>1288.6399999999999</c:v>
                </c:pt>
                <c:pt idx="684">
                  <c:v>1288.6399999999999</c:v>
                </c:pt>
                <c:pt idx="685">
                  <c:v>1288.6399999999999</c:v>
                </c:pt>
                <c:pt idx="686">
                  <c:v>1288.6399999999999</c:v>
                </c:pt>
                <c:pt idx="687">
                  <c:v>1288.6399999999999</c:v>
                </c:pt>
                <c:pt idx="688">
                  <c:v>1288.6399999999999</c:v>
                </c:pt>
                <c:pt idx="689">
                  <c:v>1288.6399999999999</c:v>
                </c:pt>
                <c:pt idx="690">
                  <c:v>1288.6399999999999</c:v>
                </c:pt>
                <c:pt idx="691">
                  <c:v>1288.6399999999999</c:v>
                </c:pt>
                <c:pt idx="692">
                  <c:v>1288.6399999999999</c:v>
                </c:pt>
                <c:pt idx="693">
                  <c:v>1288.6399999999999</c:v>
                </c:pt>
                <c:pt idx="694">
                  <c:v>1288.6399999999999</c:v>
                </c:pt>
                <c:pt idx="695">
                  <c:v>1288.6399999999999</c:v>
                </c:pt>
                <c:pt idx="696">
                  <c:v>1288.6399999999999</c:v>
                </c:pt>
                <c:pt idx="697">
                  <c:v>1288.6399999999999</c:v>
                </c:pt>
                <c:pt idx="698">
                  <c:v>1288.6399999999999</c:v>
                </c:pt>
                <c:pt idx="699">
                  <c:v>1132.48</c:v>
                </c:pt>
                <c:pt idx="700">
                  <c:v>1132.48</c:v>
                </c:pt>
                <c:pt idx="701">
                  <c:v>1132.48</c:v>
                </c:pt>
                <c:pt idx="702">
                  <c:v>1132.48</c:v>
                </c:pt>
                <c:pt idx="703">
                  <c:v>1132.48</c:v>
                </c:pt>
                <c:pt idx="704">
                  <c:v>1132.48</c:v>
                </c:pt>
                <c:pt idx="705">
                  <c:v>1132.48</c:v>
                </c:pt>
                <c:pt idx="706">
                  <c:v>1132.48</c:v>
                </c:pt>
                <c:pt idx="707">
                  <c:v>1132.48</c:v>
                </c:pt>
                <c:pt idx="708">
                  <c:v>976.31999999999948</c:v>
                </c:pt>
                <c:pt idx="709">
                  <c:v>976.31999999999948</c:v>
                </c:pt>
                <c:pt idx="710">
                  <c:v>644.31999999999948</c:v>
                </c:pt>
                <c:pt idx="711">
                  <c:v>644.31999999999948</c:v>
                </c:pt>
                <c:pt idx="712">
                  <c:v>644.31999999999948</c:v>
                </c:pt>
                <c:pt idx="713">
                  <c:v>644.31999999999948</c:v>
                </c:pt>
                <c:pt idx="714">
                  <c:v>644.31999999999948</c:v>
                </c:pt>
                <c:pt idx="715">
                  <c:v>644.31999999999948</c:v>
                </c:pt>
                <c:pt idx="716">
                  <c:v>644.31999999999948</c:v>
                </c:pt>
                <c:pt idx="717">
                  <c:v>644.31999999999948</c:v>
                </c:pt>
                <c:pt idx="718">
                  <c:v>644.31999999999948</c:v>
                </c:pt>
                <c:pt idx="719">
                  <c:v>644.31999999999948</c:v>
                </c:pt>
                <c:pt idx="720">
                  <c:v>644.31999999999948</c:v>
                </c:pt>
                <c:pt idx="721">
                  <c:v>644.31999999999948</c:v>
                </c:pt>
                <c:pt idx="722">
                  <c:v>644.31999999999948</c:v>
                </c:pt>
                <c:pt idx="723">
                  <c:v>644.31999999999948</c:v>
                </c:pt>
                <c:pt idx="724">
                  <c:v>644.31999999999948</c:v>
                </c:pt>
                <c:pt idx="725">
                  <c:v>644.31999999999948</c:v>
                </c:pt>
                <c:pt idx="726">
                  <c:v>644.31999999999948</c:v>
                </c:pt>
                <c:pt idx="727">
                  <c:v>644.31999999999948</c:v>
                </c:pt>
                <c:pt idx="728">
                  <c:v>644.31999999999948</c:v>
                </c:pt>
                <c:pt idx="729">
                  <c:v>644.31999999999948</c:v>
                </c:pt>
                <c:pt idx="730">
                  <c:v>644.31999999999948</c:v>
                </c:pt>
                <c:pt idx="731">
                  <c:v>644.31999999999948</c:v>
                </c:pt>
                <c:pt idx="732">
                  <c:v>644.31999999999948</c:v>
                </c:pt>
                <c:pt idx="733">
                  <c:v>644.31999999999948</c:v>
                </c:pt>
                <c:pt idx="734">
                  <c:v>644.31999999999948</c:v>
                </c:pt>
                <c:pt idx="735">
                  <c:v>644.31999999999948</c:v>
                </c:pt>
                <c:pt idx="736">
                  <c:v>644.31999999999948</c:v>
                </c:pt>
                <c:pt idx="737">
                  <c:v>644.31999999999948</c:v>
                </c:pt>
                <c:pt idx="738">
                  <c:v>644.31999999999948</c:v>
                </c:pt>
                <c:pt idx="739">
                  <c:v>644.31999999999948</c:v>
                </c:pt>
                <c:pt idx="740">
                  <c:v>644.31999999999948</c:v>
                </c:pt>
                <c:pt idx="741">
                  <c:v>644.31999999999948</c:v>
                </c:pt>
                <c:pt idx="742">
                  <c:v>644.31999999999948</c:v>
                </c:pt>
                <c:pt idx="743">
                  <c:v>644.31999999999948</c:v>
                </c:pt>
                <c:pt idx="744">
                  <c:v>644.31999999999948</c:v>
                </c:pt>
                <c:pt idx="745">
                  <c:v>644.31999999999948</c:v>
                </c:pt>
                <c:pt idx="746">
                  <c:v>644.31999999999948</c:v>
                </c:pt>
                <c:pt idx="747">
                  <c:v>644.31999999999948</c:v>
                </c:pt>
                <c:pt idx="748">
                  <c:v>644.31999999999948</c:v>
                </c:pt>
                <c:pt idx="749">
                  <c:v>644.31999999999948</c:v>
                </c:pt>
                <c:pt idx="750">
                  <c:v>644.31999999999948</c:v>
                </c:pt>
                <c:pt idx="751">
                  <c:v>644.31999999999948</c:v>
                </c:pt>
                <c:pt idx="752">
                  <c:v>644.31999999999948</c:v>
                </c:pt>
                <c:pt idx="753">
                  <c:v>644.31999999999948</c:v>
                </c:pt>
                <c:pt idx="754">
                  <c:v>644.31999999999948</c:v>
                </c:pt>
                <c:pt idx="755">
                  <c:v>644.31999999999948</c:v>
                </c:pt>
                <c:pt idx="756">
                  <c:v>644.31999999999948</c:v>
                </c:pt>
                <c:pt idx="757">
                  <c:v>644.31999999999948</c:v>
                </c:pt>
                <c:pt idx="758">
                  <c:v>644.31999999999948</c:v>
                </c:pt>
                <c:pt idx="759">
                  <c:v>644.31999999999948</c:v>
                </c:pt>
                <c:pt idx="760">
                  <c:v>644.31999999999948</c:v>
                </c:pt>
                <c:pt idx="761">
                  <c:v>644.31999999999948</c:v>
                </c:pt>
                <c:pt idx="762">
                  <c:v>644.31999999999948</c:v>
                </c:pt>
                <c:pt idx="763">
                  <c:v>644.31999999999948</c:v>
                </c:pt>
                <c:pt idx="764">
                  <c:v>644.31999999999948</c:v>
                </c:pt>
                <c:pt idx="765">
                  <c:v>644.31999999999948</c:v>
                </c:pt>
                <c:pt idx="766">
                  <c:v>644.31999999999948</c:v>
                </c:pt>
                <c:pt idx="767">
                  <c:v>644.31999999999948</c:v>
                </c:pt>
                <c:pt idx="768">
                  <c:v>644.31999999999948</c:v>
                </c:pt>
                <c:pt idx="769">
                  <c:v>644.31999999999948</c:v>
                </c:pt>
                <c:pt idx="770">
                  <c:v>644.31999999999948</c:v>
                </c:pt>
                <c:pt idx="771">
                  <c:v>644.31999999999948</c:v>
                </c:pt>
                <c:pt idx="772">
                  <c:v>644.31999999999948</c:v>
                </c:pt>
                <c:pt idx="773">
                  <c:v>644.31999999999948</c:v>
                </c:pt>
                <c:pt idx="774">
                  <c:v>644.31999999999948</c:v>
                </c:pt>
                <c:pt idx="775">
                  <c:v>644.31999999999948</c:v>
                </c:pt>
                <c:pt idx="776">
                  <c:v>644.31999999999948</c:v>
                </c:pt>
                <c:pt idx="777">
                  <c:v>644.31999999999948</c:v>
                </c:pt>
                <c:pt idx="778">
                  <c:v>644.31999999999948</c:v>
                </c:pt>
                <c:pt idx="779">
                  <c:v>644.31999999999948</c:v>
                </c:pt>
                <c:pt idx="780">
                  <c:v>644.31999999999948</c:v>
                </c:pt>
                <c:pt idx="781">
                  <c:v>644.31999999999948</c:v>
                </c:pt>
                <c:pt idx="782">
                  <c:v>644.31999999999948</c:v>
                </c:pt>
                <c:pt idx="783">
                  <c:v>644.31999999999948</c:v>
                </c:pt>
                <c:pt idx="784">
                  <c:v>644.31999999999948</c:v>
                </c:pt>
                <c:pt idx="785">
                  <c:v>644.31999999999948</c:v>
                </c:pt>
                <c:pt idx="786">
                  <c:v>644.31999999999948</c:v>
                </c:pt>
                <c:pt idx="787">
                  <c:v>644.31999999999948</c:v>
                </c:pt>
                <c:pt idx="788">
                  <c:v>644.31999999999948</c:v>
                </c:pt>
                <c:pt idx="789">
                  <c:v>644.31999999999948</c:v>
                </c:pt>
                <c:pt idx="790">
                  <c:v>644.31999999999948</c:v>
                </c:pt>
                <c:pt idx="791">
                  <c:v>644.31999999999948</c:v>
                </c:pt>
                <c:pt idx="792">
                  <c:v>644.31999999999948</c:v>
                </c:pt>
                <c:pt idx="793">
                  <c:v>644.31999999999948</c:v>
                </c:pt>
                <c:pt idx="794">
                  <c:v>644.31999999999948</c:v>
                </c:pt>
                <c:pt idx="795">
                  <c:v>644.31999999999948</c:v>
                </c:pt>
                <c:pt idx="796">
                  <c:v>644.31999999999948</c:v>
                </c:pt>
                <c:pt idx="797">
                  <c:v>644.31999999999948</c:v>
                </c:pt>
                <c:pt idx="798">
                  <c:v>644.31999999999948</c:v>
                </c:pt>
                <c:pt idx="799">
                  <c:v>644.31999999999948</c:v>
                </c:pt>
                <c:pt idx="800">
                  <c:v>644.31999999999948</c:v>
                </c:pt>
                <c:pt idx="801">
                  <c:v>644.31999999999948</c:v>
                </c:pt>
                <c:pt idx="802">
                  <c:v>644.31999999999948</c:v>
                </c:pt>
                <c:pt idx="803">
                  <c:v>644.31999999999948</c:v>
                </c:pt>
                <c:pt idx="804">
                  <c:v>644.31999999999948</c:v>
                </c:pt>
                <c:pt idx="805">
                  <c:v>644.31999999999948</c:v>
                </c:pt>
                <c:pt idx="806">
                  <c:v>644.31999999999948</c:v>
                </c:pt>
                <c:pt idx="807">
                  <c:v>644.31999999999948</c:v>
                </c:pt>
                <c:pt idx="808">
                  <c:v>644.31999999999948</c:v>
                </c:pt>
                <c:pt idx="809">
                  <c:v>644.31999999999948</c:v>
                </c:pt>
                <c:pt idx="810">
                  <c:v>644.31999999999948</c:v>
                </c:pt>
                <c:pt idx="811">
                  <c:v>644.31999999999948</c:v>
                </c:pt>
                <c:pt idx="812">
                  <c:v>644.31999999999948</c:v>
                </c:pt>
                <c:pt idx="813">
                  <c:v>644.31999999999948</c:v>
                </c:pt>
                <c:pt idx="814">
                  <c:v>644.31999999999948</c:v>
                </c:pt>
                <c:pt idx="815">
                  <c:v>644.31999999999948</c:v>
                </c:pt>
                <c:pt idx="816">
                  <c:v>644.31999999999948</c:v>
                </c:pt>
                <c:pt idx="817">
                  <c:v>644.31999999999948</c:v>
                </c:pt>
                <c:pt idx="818">
                  <c:v>644.31999999999948</c:v>
                </c:pt>
                <c:pt idx="819">
                  <c:v>644.31999999999948</c:v>
                </c:pt>
                <c:pt idx="820">
                  <c:v>644.31999999999948</c:v>
                </c:pt>
                <c:pt idx="821">
                  <c:v>644.31999999999948</c:v>
                </c:pt>
                <c:pt idx="822">
                  <c:v>644.31999999999948</c:v>
                </c:pt>
                <c:pt idx="823">
                  <c:v>644.31999999999948</c:v>
                </c:pt>
                <c:pt idx="824">
                  <c:v>644.31999999999948</c:v>
                </c:pt>
                <c:pt idx="825">
                  <c:v>644.31999999999948</c:v>
                </c:pt>
                <c:pt idx="826">
                  <c:v>644.31999999999948</c:v>
                </c:pt>
                <c:pt idx="827">
                  <c:v>644.31999999999948</c:v>
                </c:pt>
                <c:pt idx="828">
                  <c:v>644.31999999999948</c:v>
                </c:pt>
                <c:pt idx="829">
                  <c:v>644.31999999999948</c:v>
                </c:pt>
                <c:pt idx="830">
                  <c:v>644.31999999999948</c:v>
                </c:pt>
                <c:pt idx="831">
                  <c:v>644.31999999999948</c:v>
                </c:pt>
                <c:pt idx="832">
                  <c:v>644.31999999999948</c:v>
                </c:pt>
                <c:pt idx="833">
                  <c:v>644.31999999999948</c:v>
                </c:pt>
                <c:pt idx="834">
                  <c:v>644.31999999999948</c:v>
                </c:pt>
                <c:pt idx="835">
                  <c:v>644.31999999999948</c:v>
                </c:pt>
                <c:pt idx="836">
                  <c:v>644.31999999999948</c:v>
                </c:pt>
                <c:pt idx="837">
                  <c:v>644.31999999999948</c:v>
                </c:pt>
                <c:pt idx="838">
                  <c:v>644.31999999999948</c:v>
                </c:pt>
                <c:pt idx="839">
                  <c:v>644.31999999999948</c:v>
                </c:pt>
                <c:pt idx="840">
                  <c:v>644.31999999999948</c:v>
                </c:pt>
                <c:pt idx="841">
                  <c:v>644.31999999999948</c:v>
                </c:pt>
                <c:pt idx="842">
                  <c:v>644.31999999999948</c:v>
                </c:pt>
                <c:pt idx="843">
                  <c:v>644.31999999999948</c:v>
                </c:pt>
                <c:pt idx="844">
                  <c:v>644.31999999999948</c:v>
                </c:pt>
                <c:pt idx="845">
                  <c:v>644.31999999999948</c:v>
                </c:pt>
                <c:pt idx="846">
                  <c:v>644.31999999999948</c:v>
                </c:pt>
                <c:pt idx="847">
                  <c:v>644.31999999999948</c:v>
                </c:pt>
                <c:pt idx="848">
                  <c:v>644.31999999999948</c:v>
                </c:pt>
                <c:pt idx="849">
                  <c:v>644.31999999999948</c:v>
                </c:pt>
                <c:pt idx="850">
                  <c:v>644.31999999999948</c:v>
                </c:pt>
                <c:pt idx="851">
                  <c:v>644.31999999999948</c:v>
                </c:pt>
                <c:pt idx="852">
                  <c:v>644.31999999999948</c:v>
                </c:pt>
                <c:pt idx="853">
                  <c:v>644.31999999999948</c:v>
                </c:pt>
                <c:pt idx="854">
                  <c:v>644.31999999999948</c:v>
                </c:pt>
                <c:pt idx="855">
                  <c:v>644.31999999999948</c:v>
                </c:pt>
                <c:pt idx="856">
                  <c:v>644.31999999999948</c:v>
                </c:pt>
                <c:pt idx="857">
                  <c:v>644.31999999999948</c:v>
                </c:pt>
                <c:pt idx="858">
                  <c:v>644.31999999999948</c:v>
                </c:pt>
                <c:pt idx="859">
                  <c:v>644.31999999999948</c:v>
                </c:pt>
                <c:pt idx="860">
                  <c:v>644.31999999999948</c:v>
                </c:pt>
                <c:pt idx="861">
                  <c:v>644.31999999999948</c:v>
                </c:pt>
                <c:pt idx="862">
                  <c:v>644.31999999999948</c:v>
                </c:pt>
                <c:pt idx="863">
                  <c:v>644.31999999999948</c:v>
                </c:pt>
                <c:pt idx="864">
                  <c:v>644.31999999999948</c:v>
                </c:pt>
                <c:pt idx="865">
                  <c:v>644.31999999999948</c:v>
                </c:pt>
                <c:pt idx="866">
                  <c:v>644.31999999999948</c:v>
                </c:pt>
                <c:pt idx="867">
                  <c:v>644.31999999999948</c:v>
                </c:pt>
                <c:pt idx="868">
                  <c:v>644.31999999999948</c:v>
                </c:pt>
                <c:pt idx="869">
                  <c:v>644.31999999999948</c:v>
                </c:pt>
                <c:pt idx="870">
                  <c:v>644.31999999999948</c:v>
                </c:pt>
                <c:pt idx="871">
                  <c:v>644.31999999999948</c:v>
                </c:pt>
                <c:pt idx="872">
                  <c:v>644.31999999999948</c:v>
                </c:pt>
                <c:pt idx="873">
                  <c:v>644.31999999999948</c:v>
                </c:pt>
                <c:pt idx="874">
                  <c:v>644.31999999999948</c:v>
                </c:pt>
                <c:pt idx="875">
                  <c:v>644.31999999999948</c:v>
                </c:pt>
                <c:pt idx="876">
                  <c:v>644.31999999999948</c:v>
                </c:pt>
                <c:pt idx="877">
                  <c:v>644.31999999999948</c:v>
                </c:pt>
                <c:pt idx="878">
                  <c:v>644.31999999999948</c:v>
                </c:pt>
                <c:pt idx="879">
                  <c:v>644.31999999999948</c:v>
                </c:pt>
                <c:pt idx="880">
                  <c:v>644.31999999999948</c:v>
                </c:pt>
                <c:pt idx="881">
                  <c:v>644.31999999999948</c:v>
                </c:pt>
                <c:pt idx="882">
                  <c:v>644.31999999999948</c:v>
                </c:pt>
                <c:pt idx="883">
                  <c:v>644.31999999999948</c:v>
                </c:pt>
                <c:pt idx="884">
                  <c:v>644.31999999999948</c:v>
                </c:pt>
                <c:pt idx="885">
                  <c:v>644.31999999999948</c:v>
                </c:pt>
                <c:pt idx="886">
                  <c:v>644.31999999999948</c:v>
                </c:pt>
                <c:pt idx="887">
                  <c:v>644.31999999999948</c:v>
                </c:pt>
                <c:pt idx="888">
                  <c:v>644.31999999999948</c:v>
                </c:pt>
                <c:pt idx="889">
                  <c:v>644.31999999999948</c:v>
                </c:pt>
                <c:pt idx="890">
                  <c:v>644.31999999999948</c:v>
                </c:pt>
                <c:pt idx="891">
                  <c:v>644.31999999999948</c:v>
                </c:pt>
                <c:pt idx="892">
                  <c:v>644.31999999999948</c:v>
                </c:pt>
                <c:pt idx="893">
                  <c:v>644.31999999999948</c:v>
                </c:pt>
                <c:pt idx="894">
                  <c:v>644.31999999999948</c:v>
                </c:pt>
                <c:pt idx="895">
                  <c:v>644.31999999999948</c:v>
                </c:pt>
                <c:pt idx="896">
                  <c:v>644.31999999999948</c:v>
                </c:pt>
                <c:pt idx="897">
                  <c:v>644.31999999999948</c:v>
                </c:pt>
                <c:pt idx="898">
                  <c:v>644.31999999999948</c:v>
                </c:pt>
                <c:pt idx="899">
                  <c:v>644.31999999999948</c:v>
                </c:pt>
                <c:pt idx="900">
                  <c:v>644.31999999999948</c:v>
                </c:pt>
                <c:pt idx="901">
                  <c:v>644.31999999999948</c:v>
                </c:pt>
                <c:pt idx="902">
                  <c:v>644.31999999999948</c:v>
                </c:pt>
                <c:pt idx="903">
                  <c:v>644.31999999999948</c:v>
                </c:pt>
                <c:pt idx="904">
                  <c:v>644.31999999999948</c:v>
                </c:pt>
                <c:pt idx="905">
                  <c:v>644.31999999999948</c:v>
                </c:pt>
                <c:pt idx="906">
                  <c:v>644.31999999999948</c:v>
                </c:pt>
                <c:pt idx="907">
                  <c:v>644.31999999999948</c:v>
                </c:pt>
                <c:pt idx="908">
                  <c:v>644.31999999999948</c:v>
                </c:pt>
                <c:pt idx="909">
                  <c:v>644.31999999999948</c:v>
                </c:pt>
                <c:pt idx="910">
                  <c:v>644.31999999999948</c:v>
                </c:pt>
                <c:pt idx="911">
                  <c:v>644.31999999999948</c:v>
                </c:pt>
                <c:pt idx="912">
                  <c:v>644.31999999999948</c:v>
                </c:pt>
                <c:pt idx="913">
                  <c:v>644.31999999999948</c:v>
                </c:pt>
                <c:pt idx="914">
                  <c:v>644.31999999999948</c:v>
                </c:pt>
                <c:pt idx="915">
                  <c:v>644.31999999999948</c:v>
                </c:pt>
                <c:pt idx="916">
                  <c:v>644.31999999999948</c:v>
                </c:pt>
                <c:pt idx="917">
                  <c:v>644.31999999999948</c:v>
                </c:pt>
                <c:pt idx="918">
                  <c:v>644.31999999999948</c:v>
                </c:pt>
                <c:pt idx="919">
                  <c:v>644.31999999999948</c:v>
                </c:pt>
                <c:pt idx="920">
                  <c:v>644.31999999999948</c:v>
                </c:pt>
                <c:pt idx="921">
                  <c:v>644.31999999999948</c:v>
                </c:pt>
                <c:pt idx="922">
                  <c:v>644.31999999999948</c:v>
                </c:pt>
                <c:pt idx="923">
                  <c:v>644.31999999999948</c:v>
                </c:pt>
                <c:pt idx="924">
                  <c:v>644.31999999999948</c:v>
                </c:pt>
                <c:pt idx="925">
                  <c:v>644.31999999999948</c:v>
                </c:pt>
                <c:pt idx="926">
                  <c:v>644.31999999999948</c:v>
                </c:pt>
                <c:pt idx="927">
                  <c:v>644.31999999999948</c:v>
                </c:pt>
                <c:pt idx="928">
                  <c:v>644.31999999999948</c:v>
                </c:pt>
                <c:pt idx="929">
                  <c:v>644.31999999999948</c:v>
                </c:pt>
                <c:pt idx="930">
                  <c:v>644.31999999999948</c:v>
                </c:pt>
                <c:pt idx="931">
                  <c:v>644.31999999999948</c:v>
                </c:pt>
                <c:pt idx="932">
                  <c:v>644.31999999999948</c:v>
                </c:pt>
                <c:pt idx="933">
                  <c:v>644.31999999999948</c:v>
                </c:pt>
                <c:pt idx="934">
                  <c:v>644.31999999999948</c:v>
                </c:pt>
                <c:pt idx="935">
                  <c:v>644.31999999999948</c:v>
                </c:pt>
                <c:pt idx="936">
                  <c:v>644.31999999999948</c:v>
                </c:pt>
                <c:pt idx="937">
                  <c:v>644.31999999999948</c:v>
                </c:pt>
                <c:pt idx="938">
                  <c:v>644.31999999999948</c:v>
                </c:pt>
                <c:pt idx="939">
                  <c:v>644.31999999999948</c:v>
                </c:pt>
                <c:pt idx="940">
                  <c:v>644.31999999999948</c:v>
                </c:pt>
                <c:pt idx="941">
                  <c:v>644.31999999999948</c:v>
                </c:pt>
                <c:pt idx="942">
                  <c:v>644.31999999999948</c:v>
                </c:pt>
                <c:pt idx="943">
                  <c:v>644.31999999999948</c:v>
                </c:pt>
                <c:pt idx="944">
                  <c:v>644.31999999999948</c:v>
                </c:pt>
                <c:pt idx="945">
                  <c:v>644.31999999999948</c:v>
                </c:pt>
                <c:pt idx="946">
                  <c:v>644.31999999999948</c:v>
                </c:pt>
                <c:pt idx="947">
                  <c:v>644.31999999999948</c:v>
                </c:pt>
                <c:pt idx="948">
                  <c:v>644.31999999999948</c:v>
                </c:pt>
                <c:pt idx="949">
                  <c:v>644.31999999999948</c:v>
                </c:pt>
                <c:pt idx="950">
                  <c:v>644.31999999999948</c:v>
                </c:pt>
                <c:pt idx="951">
                  <c:v>644.31999999999948</c:v>
                </c:pt>
                <c:pt idx="952">
                  <c:v>644.31999999999948</c:v>
                </c:pt>
                <c:pt idx="953">
                  <c:v>644.31999999999948</c:v>
                </c:pt>
                <c:pt idx="954">
                  <c:v>644.31999999999948</c:v>
                </c:pt>
                <c:pt idx="955">
                  <c:v>644.31999999999948</c:v>
                </c:pt>
                <c:pt idx="956">
                  <c:v>644.31999999999948</c:v>
                </c:pt>
                <c:pt idx="957">
                  <c:v>644.31999999999948</c:v>
                </c:pt>
                <c:pt idx="958">
                  <c:v>644.31999999999948</c:v>
                </c:pt>
                <c:pt idx="959">
                  <c:v>644.31999999999948</c:v>
                </c:pt>
                <c:pt idx="960">
                  <c:v>644.31999999999948</c:v>
                </c:pt>
                <c:pt idx="961">
                  <c:v>644.31999999999948</c:v>
                </c:pt>
                <c:pt idx="962">
                  <c:v>644.31999999999948</c:v>
                </c:pt>
                <c:pt idx="963">
                  <c:v>644.31999999999948</c:v>
                </c:pt>
                <c:pt idx="964">
                  <c:v>644.31999999999948</c:v>
                </c:pt>
                <c:pt idx="965">
                  <c:v>644.31999999999948</c:v>
                </c:pt>
                <c:pt idx="966">
                  <c:v>644.31999999999948</c:v>
                </c:pt>
                <c:pt idx="967">
                  <c:v>644.31999999999948</c:v>
                </c:pt>
                <c:pt idx="968">
                  <c:v>644.31999999999948</c:v>
                </c:pt>
                <c:pt idx="969">
                  <c:v>644.31999999999948</c:v>
                </c:pt>
                <c:pt idx="970">
                  <c:v>644.31999999999948</c:v>
                </c:pt>
                <c:pt idx="971">
                  <c:v>644.31999999999948</c:v>
                </c:pt>
                <c:pt idx="972">
                  <c:v>644.31999999999948</c:v>
                </c:pt>
                <c:pt idx="973">
                  <c:v>644.31999999999948</c:v>
                </c:pt>
                <c:pt idx="974">
                  <c:v>644.31999999999948</c:v>
                </c:pt>
                <c:pt idx="975">
                  <c:v>644.31999999999948</c:v>
                </c:pt>
                <c:pt idx="976">
                  <c:v>644.31999999999948</c:v>
                </c:pt>
                <c:pt idx="977">
                  <c:v>644.31999999999948</c:v>
                </c:pt>
                <c:pt idx="978">
                  <c:v>644.31999999999948</c:v>
                </c:pt>
                <c:pt idx="979">
                  <c:v>644.31999999999948</c:v>
                </c:pt>
                <c:pt idx="980">
                  <c:v>644.31999999999948</c:v>
                </c:pt>
                <c:pt idx="981">
                  <c:v>644.31999999999948</c:v>
                </c:pt>
                <c:pt idx="982">
                  <c:v>644.31999999999948</c:v>
                </c:pt>
                <c:pt idx="983">
                  <c:v>644.31999999999948</c:v>
                </c:pt>
                <c:pt idx="984">
                  <c:v>644.31999999999948</c:v>
                </c:pt>
                <c:pt idx="985">
                  <c:v>644.31999999999948</c:v>
                </c:pt>
                <c:pt idx="986">
                  <c:v>644.31999999999948</c:v>
                </c:pt>
                <c:pt idx="987">
                  <c:v>644.31999999999948</c:v>
                </c:pt>
                <c:pt idx="988">
                  <c:v>644.31999999999948</c:v>
                </c:pt>
                <c:pt idx="989">
                  <c:v>644.31999999999948</c:v>
                </c:pt>
                <c:pt idx="990">
                  <c:v>644.31999999999948</c:v>
                </c:pt>
                <c:pt idx="991">
                  <c:v>644.31999999999948</c:v>
                </c:pt>
                <c:pt idx="992">
                  <c:v>644.31999999999948</c:v>
                </c:pt>
                <c:pt idx="993">
                  <c:v>644.31999999999948</c:v>
                </c:pt>
                <c:pt idx="994">
                  <c:v>644.31999999999948</c:v>
                </c:pt>
                <c:pt idx="995">
                  <c:v>644.31999999999948</c:v>
                </c:pt>
                <c:pt idx="996">
                  <c:v>644.31999999999948</c:v>
                </c:pt>
                <c:pt idx="997">
                  <c:v>644.31999999999948</c:v>
                </c:pt>
                <c:pt idx="998">
                  <c:v>644.31999999999948</c:v>
                </c:pt>
                <c:pt idx="999">
                  <c:v>644.31999999999948</c:v>
                </c:pt>
                <c:pt idx="1000">
                  <c:v>644.31999999999948</c:v>
                </c:pt>
                <c:pt idx="1001">
                  <c:v>644.31999999999948</c:v>
                </c:pt>
                <c:pt idx="1002">
                  <c:v>644.31999999999948</c:v>
                </c:pt>
                <c:pt idx="1003">
                  <c:v>644.31999999999948</c:v>
                </c:pt>
                <c:pt idx="1004">
                  <c:v>644.31999999999948</c:v>
                </c:pt>
                <c:pt idx="1005">
                  <c:v>644.31999999999948</c:v>
                </c:pt>
                <c:pt idx="1006">
                  <c:v>644.31999999999948</c:v>
                </c:pt>
                <c:pt idx="1007">
                  <c:v>644.31999999999948</c:v>
                </c:pt>
                <c:pt idx="1008">
                  <c:v>644.31999999999948</c:v>
                </c:pt>
                <c:pt idx="1009">
                  <c:v>644.31999999999948</c:v>
                </c:pt>
                <c:pt idx="1010">
                  <c:v>644.31999999999948</c:v>
                </c:pt>
                <c:pt idx="1011">
                  <c:v>644.31999999999948</c:v>
                </c:pt>
                <c:pt idx="1012">
                  <c:v>644.31999999999948</c:v>
                </c:pt>
                <c:pt idx="1013">
                  <c:v>488.16</c:v>
                </c:pt>
                <c:pt idx="1014">
                  <c:v>488.16</c:v>
                </c:pt>
                <c:pt idx="1015">
                  <c:v>488.16</c:v>
                </c:pt>
                <c:pt idx="1016">
                  <c:v>488.16</c:v>
                </c:pt>
                <c:pt idx="1017">
                  <c:v>488.16</c:v>
                </c:pt>
                <c:pt idx="1018">
                  <c:v>488.16</c:v>
                </c:pt>
                <c:pt idx="1019">
                  <c:v>488.16</c:v>
                </c:pt>
                <c:pt idx="1020">
                  <c:v>488.16</c:v>
                </c:pt>
                <c:pt idx="1021">
                  <c:v>488.16</c:v>
                </c:pt>
                <c:pt idx="1022">
                  <c:v>488.16</c:v>
                </c:pt>
                <c:pt idx="1023">
                  <c:v>488.16</c:v>
                </c:pt>
                <c:pt idx="1024">
                  <c:v>488.16</c:v>
                </c:pt>
                <c:pt idx="1025">
                  <c:v>488.16</c:v>
                </c:pt>
                <c:pt idx="1026">
                  <c:v>488.16</c:v>
                </c:pt>
                <c:pt idx="1027">
                  <c:v>488.16</c:v>
                </c:pt>
                <c:pt idx="1028">
                  <c:v>488.16</c:v>
                </c:pt>
                <c:pt idx="1029">
                  <c:v>488.16</c:v>
                </c:pt>
                <c:pt idx="1030">
                  <c:v>488.16</c:v>
                </c:pt>
                <c:pt idx="1031">
                  <c:v>488.16</c:v>
                </c:pt>
                <c:pt idx="1032">
                  <c:v>488.16</c:v>
                </c:pt>
                <c:pt idx="1033">
                  <c:v>488.16</c:v>
                </c:pt>
                <c:pt idx="1034">
                  <c:v>488.16</c:v>
                </c:pt>
                <c:pt idx="1035">
                  <c:v>488.16</c:v>
                </c:pt>
                <c:pt idx="1036">
                  <c:v>488.16</c:v>
                </c:pt>
                <c:pt idx="1037">
                  <c:v>488.16</c:v>
                </c:pt>
                <c:pt idx="1038">
                  <c:v>488.16</c:v>
                </c:pt>
                <c:pt idx="1039">
                  <c:v>488.16</c:v>
                </c:pt>
                <c:pt idx="1040">
                  <c:v>488.16</c:v>
                </c:pt>
                <c:pt idx="1041">
                  <c:v>488.16</c:v>
                </c:pt>
                <c:pt idx="1042">
                  <c:v>488.16</c:v>
                </c:pt>
                <c:pt idx="1043">
                  <c:v>488.16</c:v>
                </c:pt>
                <c:pt idx="1044">
                  <c:v>488.16</c:v>
                </c:pt>
                <c:pt idx="1045">
                  <c:v>488.16</c:v>
                </c:pt>
                <c:pt idx="1046">
                  <c:v>488.16</c:v>
                </c:pt>
                <c:pt idx="1047">
                  <c:v>488.16</c:v>
                </c:pt>
                <c:pt idx="1048">
                  <c:v>488.16</c:v>
                </c:pt>
                <c:pt idx="1049">
                  <c:v>488.16</c:v>
                </c:pt>
                <c:pt idx="1050">
                  <c:v>488.16</c:v>
                </c:pt>
                <c:pt idx="1051">
                  <c:v>488.16</c:v>
                </c:pt>
                <c:pt idx="1052">
                  <c:v>488.16</c:v>
                </c:pt>
                <c:pt idx="1053">
                  <c:v>488.16</c:v>
                </c:pt>
                <c:pt idx="1054">
                  <c:v>488.16</c:v>
                </c:pt>
                <c:pt idx="1055">
                  <c:v>488.16</c:v>
                </c:pt>
                <c:pt idx="1056">
                  <c:v>488.16</c:v>
                </c:pt>
                <c:pt idx="1057">
                  <c:v>488.16</c:v>
                </c:pt>
                <c:pt idx="1058">
                  <c:v>488.16</c:v>
                </c:pt>
                <c:pt idx="1059">
                  <c:v>488.16</c:v>
                </c:pt>
                <c:pt idx="1060">
                  <c:v>488.16</c:v>
                </c:pt>
                <c:pt idx="1061">
                  <c:v>488.16</c:v>
                </c:pt>
                <c:pt idx="1062">
                  <c:v>488.16</c:v>
                </c:pt>
                <c:pt idx="1063">
                  <c:v>488.16</c:v>
                </c:pt>
                <c:pt idx="1064">
                  <c:v>488.16</c:v>
                </c:pt>
                <c:pt idx="1065">
                  <c:v>488.16</c:v>
                </c:pt>
                <c:pt idx="1066">
                  <c:v>488.16</c:v>
                </c:pt>
                <c:pt idx="1067">
                  <c:v>488.16</c:v>
                </c:pt>
                <c:pt idx="1068">
                  <c:v>488.16</c:v>
                </c:pt>
                <c:pt idx="1069">
                  <c:v>488.16</c:v>
                </c:pt>
                <c:pt idx="1070">
                  <c:v>488.16</c:v>
                </c:pt>
                <c:pt idx="1071">
                  <c:v>488.16</c:v>
                </c:pt>
                <c:pt idx="1072">
                  <c:v>488.16</c:v>
                </c:pt>
                <c:pt idx="1073">
                  <c:v>488.16</c:v>
                </c:pt>
                <c:pt idx="1074">
                  <c:v>488.16</c:v>
                </c:pt>
                <c:pt idx="1075">
                  <c:v>488.16</c:v>
                </c:pt>
                <c:pt idx="1076">
                  <c:v>488.16</c:v>
                </c:pt>
                <c:pt idx="1077">
                  <c:v>488.16</c:v>
                </c:pt>
                <c:pt idx="1078">
                  <c:v>488.16</c:v>
                </c:pt>
                <c:pt idx="1079">
                  <c:v>488.16</c:v>
                </c:pt>
                <c:pt idx="1080">
                  <c:v>488.16</c:v>
                </c:pt>
                <c:pt idx="1081">
                  <c:v>488.16</c:v>
                </c:pt>
                <c:pt idx="1082">
                  <c:v>488.16</c:v>
                </c:pt>
                <c:pt idx="1083">
                  <c:v>488.16</c:v>
                </c:pt>
                <c:pt idx="1084">
                  <c:v>488.16</c:v>
                </c:pt>
                <c:pt idx="1085">
                  <c:v>488.16</c:v>
                </c:pt>
                <c:pt idx="1086">
                  <c:v>488.16</c:v>
                </c:pt>
                <c:pt idx="1087">
                  <c:v>488.16</c:v>
                </c:pt>
                <c:pt idx="1088">
                  <c:v>488.16</c:v>
                </c:pt>
                <c:pt idx="1089">
                  <c:v>488.16</c:v>
                </c:pt>
                <c:pt idx="1090">
                  <c:v>488.16</c:v>
                </c:pt>
                <c:pt idx="1091">
                  <c:v>488.16</c:v>
                </c:pt>
                <c:pt idx="1092">
                  <c:v>488.16</c:v>
                </c:pt>
                <c:pt idx="1093">
                  <c:v>488.16</c:v>
                </c:pt>
                <c:pt idx="1094">
                  <c:v>488.16</c:v>
                </c:pt>
                <c:pt idx="1095">
                  <c:v>488.16</c:v>
                </c:pt>
                <c:pt idx="1096">
                  <c:v>488.16</c:v>
                </c:pt>
                <c:pt idx="1097">
                  <c:v>488.16</c:v>
                </c:pt>
                <c:pt idx="1098">
                  <c:v>488.16</c:v>
                </c:pt>
                <c:pt idx="1099">
                  <c:v>488.16</c:v>
                </c:pt>
                <c:pt idx="1100">
                  <c:v>488.16</c:v>
                </c:pt>
                <c:pt idx="1101">
                  <c:v>488.16</c:v>
                </c:pt>
                <c:pt idx="1102">
                  <c:v>488.16</c:v>
                </c:pt>
                <c:pt idx="1103">
                  <c:v>488.16</c:v>
                </c:pt>
                <c:pt idx="1104">
                  <c:v>488.16</c:v>
                </c:pt>
                <c:pt idx="1105">
                  <c:v>488.16</c:v>
                </c:pt>
                <c:pt idx="1106">
                  <c:v>488.16</c:v>
                </c:pt>
                <c:pt idx="1107">
                  <c:v>488.16</c:v>
                </c:pt>
                <c:pt idx="1108">
                  <c:v>488.16</c:v>
                </c:pt>
                <c:pt idx="1109">
                  <c:v>488.16</c:v>
                </c:pt>
                <c:pt idx="1110">
                  <c:v>488.16</c:v>
                </c:pt>
                <c:pt idx="1111">
                  <c:v>488.16</c:v>
                </c:pt>
                <c:pt idx="1112">
                  <c:v>488.16</c:v>
                </c:pt>
                <c:pt idx="1113">
                  <c:v>488.16</c:v>
                </c:pt>
                <c:pt idx="1114">
                  <c:v>488.16</c:v>
                </c:pt>
                <c:pt idx="1115">
                  <c:v>488.16</c:v>
                </c:pt>
                <c:pt idx="1116">
                  <c:v>488.16</c:v>
                </c:pt>
                <c:pt idx="1117">
                  <c:v>488.16</c:v>
                </c:pt>
                <c:pt idx="1118">
                  <c:v>488.16</c:v>
                </c:pt>
                <c:pt idx="1119">
                  <c:v>488.16</c:v>
                </c:pt>
                <c:pt idx="1120">
                  <c:v>488.16</c:v>
                </c:pt>
                <c:pt idx="1121">
                  <c:v>488.16</c:v>
                </c:pt>
                <c:pt idx="1122">
                  <c:v>488.16</c:v>
                </c:pt>
                <c:pt idx="1123">
                  <c:v>488.16</c:v>
                </c:pt>
                <c:pt idx="1124">
                  <c:v>488.16</c:v>
                </c:pt>
                <c:pt idx="1125">
                  <c:v>488.16</c:v>
                </c:pt>
                <c:pt idx="1126">
                  <c:v>488.16</c:v>
                </c:pt>
                <c:pt idx="1127">
                  <c:v>488.16</c:v>
                </c:pt>
                <c:pt idx="1128">
                  <c:v>488.16</c:v>
                </c:pt>
                <c:pt idx="1129">
                  <c:v>488.16</c:v>
                </c:pt>
                <c:pt idx="1130">
                  <c:v>488.16</c:v>
                </c:pt>
                <c:pt idx="1131">
                  <c:v>488.16</c:v>
                </c:pt>
                <c:pt idx="1132">
                  <c:v>488.16</c:v>
                </c:pt>
                <c:pt idx="1133">
                  <c:v>488.16</c:v>
                </c:pt>
                <c:pt idx="1134">
                  <c:v>488.16</c:v>
                </c:pt>
                <c:pt idx="1135">
                  <c:v>488.16</c:v>
                </c:pt>
                <c:pt idx="1136">
                  <c:v>488.16</c:v>
                </c:pt>
                <c:pt idx="1137">
                  <c:v>488.16</c:v>
                </c:pt>
                <c:pt idx="1138">
                  <c:v>488.16</c:v>
                </c:pt>
                <c:pt idx="1139">
                  <c:v>488.16</c:v>
                </c:pt>
                <c:pt idx="1140">
                  <c:v>488.16</c:v>
                </c:pt>
                <c:pt idx="1141">
                  <c:v>488.16</c:v>
                </c:pt>
                <c:pt idx="1142">
                  <c:v>488.16</c:v>
                </c:pt>
                <c:pt idx="1143">
                  <c:v>488.16</c:v>
                </c:pt>
                <c:pt idx="1144">
                  <c:v>488.16</c:v>
                </c:pt>
                <c:pt idx="1145">
                  <c:v>488.16</c:v>
                </c:pt>
                <c:pt idx="1146">
                  <c:v>488.16</c:v>
                </c:pt>
                <c:pt idx="1147">
                  <c:v>488.16</c:v>
                </c:pt>
                <c:pt idx="1148">
                  <c:v>488.16</c:v>
                </c:pt>
                <c:pt idx="1149">
                  <c:v>488.16</c:v>
                </c:pt>
                <c:pt idx="1150">
                  <c:v>488.16</c:v>
                </c:pt>
                <c:pt idx="1151">
                  <c:v>488.16</c:v>
                </c:pt>
                <c:pt idx="1152">
                  <c:v>488.16</c:v>
                </c:pt>
                <c:pt idx="1153">
                  <c:v>488.16</c:v>
                </c:pt>
                <c:pt idx="1154">
                  <c:v>488.16</c:v>
                </c:pt>
                <c:pt idx="1155">
                  <c:v>488.16</c:v>
                </c:pt>
                <c:pt idx="1156">
                  <c:v>488.16</c:v>
                </c:pt>
                <c:pt idx="1157">
                  <c:v>488.16</c:v>
                </c:pt>
                <c:pt idx="1158">
                  <c:v>488.16</c:v>
                </c:pt>
                <c:pt idx="1159">
                  <c:v>488.16</c:v>
                </c:pt>
                <c:pt idx="1160">
                  <c:v>488.16</c:v>
                </c:pt>
                <c:pt idx="1161">
                  <c:v>488.16</c:v>
                </c:pt>
                <c:pt idx="1162">
                  <c:v>488.16</c:v>
                </c:pt>
                <c:pt idx="1163">
                  <c:v>488.16</c:v>
                </c:pt>
                <c:pt idx="1164">
                  <c:v>488.16</c:v>
                </c:pt>
                <c:pt idx="1165">
                  <c:v>488.16</c:v>
                </c:pt>
                <c:pt idx="1166">
                  <c:v>488.16</c:v>
                </c:pt>
                <c:pt idx="1167">
                  <c:v>488.16</c:v>
                </c:pt>
                <c:pt idx="1168">
                  <c:v>488.16</c:v>
                </c:pt>
                <c:pt idx="1169">
                  <c:v>488.16</c:v>
                </c:pt>
                <c:pt idx="1170">
                  <c:v>488.16</c:v>
                </c:pt>
                <c:pt idx="1171">
                  <c:v>488.16</c:v>
                </c:pt>
                <c:pt idx="1172">
                  <c:v>488.16</c:v>
                </c:pt>
                <c:pt idx="1173">
                  <c:v>488.16</c:v>
                </c:pt>
                <c:pt idx="1174">
                  <c:v>488.16</c:v>
                </c:pt>
                <c:pt idx="1175">
                  <c:v>488.16</c:v>
                </c:pt>
                <c:pt idx="1176">
                  <c:v>488.16</c:v>
                </c:pt>
                <c:pt idx="1177">
                  <c:v>488.16</c:v>
                </c:pt>
                <c:pt idx="1178">
                  <c:v>488.16</c:v>
                </c:pt>
                <c:pt idx="1179">
                  <c:v>488.16</c:v>
                </c:pt>
                <c:pt idx="1180">
                  <c:v>488.16</c:v>
                </c:pt>
                <c:pt idx="1181">
                  <c:v>488.16</c:v>
                </c:pt>
                <c:pt idx="1182">
                  <c:v>488.16</c:v>
                </c:pt>
                <c:pt idx="1183">
                  <c:v>488.16</c:v>
                </c:pt>
                <c:pt idx="1184">
                  <c:v>488.16</c:v>
                </c:pt>
                <c:pt idx="1185">
                  <c:v>488.16</c:v>
                </c:pt>
                <c:pt idx="1186">
                  <c:v>488.16</c:v>
                </c:pt>
                <c:pt idx="1187">
                  <c:v>488.16</c:v>
                </c:pt>
                <c:pt idx="1188">
                  <c:v>488.16</c:v>
                </c:pt>
                <c:pt idx="1189">
                  <c:v>488.16</c:v>
                </c:pt>
                <c:pt idx="1190">
                  <c:v>488.16</c:v>
                </c:pt>
                <c:pt idx="1191">
                  <c:v>488.16</c:v>
                </c:pt>
                <c:pt idx="1192">
                  <c:v>488.16</c:v>
                </c:pt>
                <c:pt idx="1193">
                  <c:v>488.16</c:v>
                </c:pt>
                <c:pt idx="1194">
                  <c:v>488.16</c:v>
                </c:pt>
                <c:pt idx="1195">
                  <c:v>488.16</c:v>
                </c:pt>
                <c:pt idx="1196">
                  <c:v>488.16</c:v>
                </c:pt>
                <c:pt idx="1197">
                  <c:v>488.16</c:v>
                </c:pt>
                <c:pt idx="1198">
                  <c:v>488.16</c:v>
                </c:pt>
                <c:pt idx="1199">
                  <c:v>488.16</c:v>
                </c:pt>
                <c:pt idx="1200">
                  <c:v>488.16</c:v>
                </c:pt>
                <c:pt idx="1201">
                  <c:v>488.16</c:v>
                </c:pt>
                <c:pt idx="1202">
                  <c:v>488.16</c:v>
                </c:pt>
                <c:pt idx="1203">
                  <c:v>488.16</c:v>
                </c:pt>
                <c:pt idx="1204">
                  <c:v>488.16</c:v>
                </c:pt>
                <c:pt idx="1205">
                  <c:v>488.16</c:v>
                </c:pt>
                <c:pt idx="1206">
                  <c:v>488.16</c:v>
                </c:pt>
                <c:pt idx="1207">
                  <c:v>488.16</c:v>
                </c:pt>
                <c:pt idx="1208">
                  <c:v>488.16</c:v>
                </c:pt>
                <c:pt idx="1209">
                  <c:v>488.16</c:v>
                </c:pt>
                <c:pt idx="1210">
                  <c:v>488.16</c:v>
                </c:pt>
                <c:pt idx="1211">
                  <c:v>488.16</c:v>
                </c:pt>
                <c:pt idx="1212">
                  <c:v>488.16</c:v>
                </c:pt>
                <c:pt idx="1213">
                  <c:v>488.16</c:v>
                </c:pt>
                <c:pt idx="1214">
                  <c:v>488.16</c:v>
                </c:pt>
                <c:pt idx="1215">
                  <c:v>488.16</c:v>
                </c:pt>
                <c:pt idx="1216">
                  <c:v>488.16</c:v>
                </c:pt>
                <c:pt idx="1217">
                  <c:v>488.16</c:v>
                </c:pt>
                <c:pt idx="1218">
                  <c:v>488.16</c:v>
                </c:pt>
                <c:pt idx="1219">
                  <c:v>488.16</c:v>
                </c:pt>
                <c:pt idx="1220">
                  <c:v>488.16</c:v>
                </c:pt>
                <c:pt idx="1221">
                  <c:v>488.16</c:v>
                </c:pt>
                <c:pt idx="1222">
                  <c:v>488.16</c:v>
                </c:pt>
                <c:pt idx="1223">
                  <c:v>488.16</c:v>
                </c:pt>
                <c:pt idx="1224">
                  <c:v>488.16</c:v>
                </c:pt>
                <c:pt idx="1225">
                  <c:v>488.16</c:v>
                </c:pt>
                <c:pt idx="1226">
                  <c:v>488.16</c:v>
                </c:pt>
                <c:pt idx="1227">
                  <c:v>488.16</c:v>
                </c:pt>
                <c:pt idx="1228">
                  <c:v>488.16</c:v>
                </c:pt>
                <c:pt idx="1229">
                  <c:v>488.16</c:v>
                </c:pt>
                <c:pt idx="1230">
                  <c:v>488.16</c:v>
                </c:pt>
                <c:pt idx="1231">
                  <c:v>488.16</c:v>
                </c:pt>
                <c:pt idx="1232">
                  <c:v>488.16</c:v>
                </c:pt>
                <c:pt idx="1233">
                  <c:v>488.16</c:v>
                </c:pt>
                <c:pt idx="1234">
                  <c:v>488.16</c:v>
                </c:pt>
                <c:pt idx="1235">
                  <c:v>488.16</c:v>
                </c:pt>
                <c:pt idx="1236">
                  <c:v>488.16</c:v>
                </c:pt>
                <c:pt idx="1237">
                  <c:v>488.16</c:v>
                </c:pt>
                <c:pt idx="1238">
                  <c:v>488.16</c:v>
                </c:pt>
                <c:pt idx="1239">
                  <c:v>488.16</c:v>
                </c:pt>
                <c:pt idx="1240">
                  <c:v>488.16</c:v>
                </c:pt>
                <c:pt idx="1241">
                  <c:v>488.16</c:v>
                </c:pt>
                <c:pt idx="1242">
                  <c:v>488.16</c:v>
                </c:pt>
                <c:pt idx="1243">
                  <c:v>488.16</c:v>
                </c:pt>
                <c:pt idx="1244">
                  <c:v>488.16</c:v>
                </c:pt>
                <c:pt idx="1245">
                  <c:v>488.16</c:v>
                </c:pt>
                <c:pt idx="1246">
                  <c:v>488.16</c:v>
                </c:pt>
                <c:pt idx="1247">
                  <c:v>488.16</c:v>
                </c:pt>
                <c:pt idx="1248">
                  <c:v>488.16</c:v>
                </c:pt>
                <c:pt idx="1249">
                  <c:v>488.16</c:v>
                </c:pt>
                <c:pt idx="1250">
                  <c:v>488.16</c:v>
                </c:pt>
                <c:pt idx="1251">
                  <c:v>488.16</c:v>
                </c:pt>
                <c:pt idx="1252">
                  <c:v>488.16</c:v>
                </c:pt>
                <c:pt idx="1253">
                  <c:v>488.16</c:v>
                </c:pt>
                <c:pt idx="1254">
                  <c:v>488.16</c:v>
                </c:pt>
                <c:pt idx="1255">
                  <c:v>488.16</c:v>
                </c:pt>
                <c:pt idx="1256">
                  <c:v>488.16</c:v>
                </c:pt>
                <c:pt idx="1257">
                  <c:v>488.16</c:v>
                </c:pt>
                <c:pt idx="1258">
                  <c:v>488.16</c:v>
                </c:pt>
                <c:pt idx="1259">
                  <c:v>488.16</c:v>
                </c:pt>
                <c:pt idx="1260">
                  <c:v>488.16</c:v>
                </c:pt>
                <c:pt idx="1261">
                  <c:v>488.16</c:v>
                </c:pt>
                <c:pt idx="1262">
                  <c:v>488.16</c:v>
                </c:pt>
                <c:pt idx="1263">
                  <c:v>488.16</c:v>
                </c:pt>
                <c:pt idx="1264">
                  <c:v>488.16</c:v>
                </c:pt>
                <c:pt idx="1265">
                  <c:v>488.16</c:v>
                </c:pt>
                <c:pt idx="1266">
                  <c:v>488.16</c:v>
                </c:pt>
                <c:pt idx="1267">
                  <c:v>488.16</c:v>
                </c:pt>
                <c:pt idx="1268">
                  <c:v>488.16</c:v>
                </c:pt>
                <c:pt idx="1269">
                  <c:v>488.16</c:v>
                </c:pt>
                <c:pt idx="1270">
                  <c:v>488.16</c:v>
                </c:pt>
                <c:pt idx="1271">
                  <c:v>488.16</c:v>
                </c:pt>
                <c:pt idx="1272">
                  <c:v>488.16</c:v>
                </c:pt>
                <c:pt idx="1273">
                  <c:v>488.16</c:v>
                </c:pt>
                <c:pt idx="1274">
                  <c:v>488.16</c:v>
                </c:pt>
                <c:pt idx="1275">
                  <c:v>488.16</c:v>
                </c:pt>
                <c:pt idx="1276">
                  <c:v>488.16</c:v>
                </c:pt>
                <c:pt idx="1277">
                  <c:v>488.16</c:v>
                </c:pt>
                <c:pt idx="1278">
                  <c:v>488.16</c:v>
                </c:pt>
                <c:pt idx="1279">
                  <c:v>488.16</c:v>
                </c:pt>
                <c:pt idx="1280">
                  <c:v>488.16</c:v>
                </c:pt>
                <c:pt idx="1281">
                  <c:v>488.16</c:v>
                </c:pt>
                <c:pt idx="1282">
                  <c:v>488.16</c:v>
                </c:pt>
                <c:pt idx="1283">
                  <c:v>488.16</c:v>
                </c:pt>
                <c:pt idx="1284">
                  <c:v>488.16</c:v>
                </c:pt>
                <c:pt idx="1285">
                  <c:v>488.16</c:v>
                </c:pt>
                <c:pt idx="1286">
                  <c:v>488.16</c:v>
                </c:pt>
                <c:pt idx="1287">
                  <c:v>488.16</c:v>
                </c:pt>
                <c:pt idx="1288">
                  <c:v>488.16</c:v>
                </c:pt>
                <c:pt idx="1289">
                  <c:v>488.16</c:v>
                </c:pt>
                <c:pt idx="1290">
                  <c:v>488.16</c:v>
                </c:pt>
                <c:pt idx="1291">
                  <c:v>488.16</c:v>
                </c:pt>
                <c:pt idx="1292">
                  <c:v>488.16</c:v>
                </c:pt>
                <c:pt idx="1293">
                  <c:v>488.16</c:v>
                </c:pt>
                <c:pt idx="1294">
                  <c:v>488.16</c:v>
                </c:pt>
                <c:pt idx="1295">
                  <c:v>488.16</c:v>
                </c:pt>
                <c:pt idx="1296">
                  <c:v>488.16</c:v>
                </c:pt>
                <c:pt idx="1297">
                  <c:v>488.16</c:v>
                </c:pt>
                <c:pt idx="1298">
                  <c:v>488.16</c:v>
                </c:pt>
                <c:pt idx="1299">
                  <c:v>488.16</c:v>
                </c:pt>
                <c:pt idx="1300">
                  <c:v>488.16</c:v>
                </c:pt>
                <c:pt idx="1301">
                  <c:v>488.16</c:v>
                </c:pt>
                <c:pt idx="1302">
                  <c:v>488.16</c:v>
                </c:pt>
                <c:pt idx="1303">
                  <c:v>488.16</c:v>
                </c:pt>
                <c:pt idx="1304">
                  <c:v>488.16</c:v>
                </c:pt>
                <c:pt idx="1305">
                  <c:v>488.16</c:v>
                </c:pt>
                <c:pt idx="1306">
                  <c:v>488.16</c:v>
                </c:pt>
                <c:pt idx="1307">
                  <c:v>488.16</c:v>
                </c:pt>
                <c:pt idx="1308">
                  <c:v>488.16</c:v>
                </c:pt>
                <c:pt idx="1309">
                  <c:v>488.16</c:v>
                </c:pt>
                <c:pt idx="1310">
                  <c:v>488.16</c:v>
                </c:pt>
                <c:pt idx="1311">
                  <c:v>488.16</c:v>
                </c:pt>
                <c:pt idx="1312">
                  <c:v>488.16</c:v>
                </c:pt>
                <c:pt idx="1313">
                  <c:v>488.16</c:v>
                </c:pt>
                <c:pt idx="1314">
                  <c:v>488.16</c:v>
                </c:pt>
                <c:pt idx="1315">
                  <c:v>488.16</c:v>
                </c:pt>
                <c:pt idx="1316">
                  <c:v>488.16</c:v>
                </c:pt>
                <c:pt idx="1317">
                  <c:v>488.16</c:v>
                </c:pt>
                <c:pt idx="1318">
                  <c:v>488.16</c:v>
                </c:pt>
                <c:pt idx="1319">
                  <c:v>488.16</c:v>
                </c:pt>
                <c:pt idx="1320">
                  <c:v>488.16</c:v>
                </c:pt>
                <c:pt idx="1321">
                  <c:v>488.16</c:v>
                </c:pt>
                <c:pt idx="1322">
                  <c:v>488.16</c:v>
                </c:pt>
                <c:pt idx="1323">
                  <c:v>488.16</c:v>
                </c:pt>
                <c:pt idx="1324">
                  <c:v>488.16</c:v>
                </c:pt>
                <c:pt idx="1325">
                  <c:v>488.16</c:v>
                </c:pt>
                <c:pt idx="1326">
                  <c:v>488.16</c:v>
                </c:pt>
                <c:pt idx="1327">
                  <c:v>488.16</c:v>
                </c:pt>
                <c:pt idx="1328">
                  <c:v>488.16</c:v>
                </c:pt>
                <c:pt idx="1329">
                  <c:v>488.16</c:v>
                </c:pt>
                <c:pt idx="1330">
                  <c:v>488.16</c:v>
                </c:pt>
                <c:pt idx="1331">
                  <c:v>488.16</c:v>
                </c:pt>
                <c:pt idx="1332">
                  <c:v>488.16</c:v>
                </c:pt>
                <c:pt idx="1333">
                  <c:v>488.16</c:v>
                </c:pt>
                <c:pt idx="1334">
                  <c:v>488.16</c:v>
                </c:pt>
                <c:pt idx="1335">
                  <c:v>488.16</c:v>
                </c:pt>
                <c:pt idx="1336">
                  <c:v>488.16</c:v>
                </c:pt>
                <c:pt idx="1337">
                  <c:v>488.16</c:v>
                </c:pt>
                <c:pt idx="1338">
                  <c:v>488.16</c:v>
                </c:pt>
                <c:pt idx="1339">
                  <c:v>488.16</c:v>
                </c:pt>
                <c:pt idx="1340">
                  <c:v>488.16</c:v>
                </c:pt>
                <c:pt idx="1341">
                  <c:v>488.16</c:v>
                </c:pt>
                <c:pt idx="1342">
                  <c:v>488.16</c:v>
                </c:pt>
                <c:pt idx="1343">
                  <c:v>488.16</c:v>
                </c:pt>
                <c:pt idx="1344">
                  <c:v>488.16</c:v>
                </c:pt>
                <c:pt idx="1345">
                  <c:v>488.16</c:v>
                </c:pt>
                <c:pt idx="1346">
                  <c:v>488.16</c:v>
                </c:pt>
                <c:pt idx="1347">
                  <c:v>488.16</c:v>
                </c:pt>
                <c:pt idx="1348">
                  <c:v>488.16</c:v>
                </c:pt>
                <c:pt idx="1349">
                  <c:v>488.16</c:v>
                </c:pt>
                <c:pt idx="1350">
                  <c:v>488.16</c:v>
                </c:pt>
                <c:pt idx="1351">
                  <c:v>488.16</c:v>
                </c:pt>
                <c:pt idx="1352">
                  <c:v>488.16</c:v>
                </c:pt>
                <c:pt idx="1353">
                  <c:v>488.16</c:v>
                </c:pt>
                <c:pt idx="1354">
                  <c:v>488.16</c:v>
                </c:pt>
                <c:pt idx="1355">
                  <c:v>488.16</c:v>
                </c:pt>
                <c:pt idx="1356">
                  <c:v>488.16</c:v>
                </c:pt>
                <c:pt idx="1357">
                  <c:v>488.16</c:v>
                </c:pt>
                <c:pt idx="1358">
                  <c:v>488.16</c:v>
                </c:pt>
                <c:pt idx="1359">
                  <c:v>488.16</c:v>
                </c:pt>
                <c:pt idx="1360">
                  <c:v>488.16</c:v>
                </c:pt>
                <c:pt idx="1361">
                  <c:v>488.16</c:v>
                </c:pt>
                <c:pt idx="1362">
                  <c:v>488.16</c:v>
                </c:pt>
                <c:pt idx="1363">
                  <c:v>488.16</c:v>
                </c:pt>
                <c:pt idx="1364">
                  <c:v>488.16</c:v>
                </c:pt>
                <c:pt idx="1365">
                  <c:v>488.16</c:v>
                </c:pt>
                <c:pt idx="1366">
                  <c:v>488.16</c:v>
                </c:pt>
                <c:pt idx="1367">
                  <c:v>488.16</c:v>
                </c:pt>
                <c:pt idx="1368">
                  <c:v>488.16</c:v>
                </c:pt>
                <c:pt idx="1369">
                  <c:v>488.16</c:v>
                </c:pt>
                <c:pt idx="1370">
                  <c:v>488.16</c:v>
                </c:pt>
                <c:pt idx="1371">
                  <c:v>488.16</c:v>
                </c:pt>
                <c:pt idx="1372">
                  <c:v>488.16</c:v>
                </c:pt>
                <c:pt idx="1373">
                  <c:v>488.16</c:v>
                </c:pt>
                <c:pt idx="1374">
                  <c:v>488.16</c:v>
                </c:pt>
                <c:pt idx="1375">
                  <c:v>488.16</c:v>
                </c:pt>
                <c:pt idx="1376">
                  <c:v>488.16</c:v>
                </c:pt>
                <c:pt idx="1377">
                  <c:v>488.16</c:v>
                </c:pt>
                <c:pt idx="1378">
                  <c:v>488.16</c:v>
                </c:pt>
                <c:pt idx="1379">
                  <c:v>488.16</c:v>
                </c:pt>
                <c:pt idx="1380">
                  <c:v>488.16</c:v>
                </c:pt>
                <c:pt idx="1381">
                  <c:v>488.16</c:v>
                </c:pt>
                <c:pt idx="1382">
                  <c:v>488.16</c:v>
                </c:pt>
                <c:pt idx="1383">
                  <c:v>488.16</c:v>
                </c:pt>
                <c:pt idx="1384">
                  <c:v>488.16</c:v>
                </c:pt>
                <c:pt idx="1385">
                  <c:v>332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power phase aware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Sheet1!$A$2:$A$1393</c:f>
              <c:numCache>
                <c:formatCode>General</c:formatCode>
                <c:ptCount val="13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</c:numCache>
            </c:numRef>
          </c:cat>
          <c:val>
            <c:numRef>
              <c:f>Sheet1!$C$2:$C$1393</c:f>
              <c:numCache>
                <c:formatCode>General</c:formatCode>
                <c:ptCount val="1392"/>
                <c:pt idx="0">
                  <c:v>4562.58</c:v>
                </c:pt>
                <c:pt idx="1">
                  <c:v>4562.58</c:v>
                </c:pt>
                <c:pt idx="2">
                  <c:v>4562.58</c:v>
                </c:pt>
                <c:pt idx="3">
                  <c:v>4562.58</c:v>
                </c:pt>
                <c:pt idx="4">
                  <c:v>4562.58</c:v>
                </c:pt>
                <c:pt idx="5">
                  <c:v>4562.58</c:v>
                </c:pt>
                <c:pt idx="6">
                  <c:v>4562.58</c:v>
                </c:pt>
                <c:pt idx="7">
                  <c:v>4562.58</c:v>
                </c:pt>
                <c:pt idx="8">
                  <c:v>4562.58</c:v>
                </c:pt>
                <c:pt idx="9">
                  <c:v>4562.58</c:v>
                </c:pt>
                <c:pt idx="10">
                  <c:v>4562.58</c:v>
                </c:pt>
                <c:pt idx="11">
                  <c:v>4562.58</c:v>
                </c:pt>
                <c:pt idx="12">
                  <c:v>4562.58</c:v>
                </c:pt>
                <c:pt idx="13">
                  <c:v>4562.58</c:v>
                </c:pt>
                <c:pt idx="14">
                  <c:v>4562.58</c:v>
                </c:pt>
                <c:pt idx="15">
                  <c:v>4562.58</c:v>
                </c:pt>
                <c:pt idx="16">
                  <c:v>4562.58</c:v>
                </c:pt>
                <c:pt idx="17">
                  <c:v>4562.58</c:v>
                </c:pt>
                <c:pt idx="18">
                  <c:v>4562.58</c:v>
                </c:pt>
                <c:pt idx="19">
                  <c:v>4562.58</c:v>
                </c:pt>
                <c:pt idx="20">
                  <c:v>4562.58</c:v>
                </c:pt>
                <c:pt idx="21">
                  <c:v>4562.58</c:v>
                </c:pt>
                <c:pt idx="22">
                  <c:v>4562.58</c:v>
                </c:pt>
                <c:pt idx="23">
                  <c:v>4562.58</c:v>
                </c:pt>
                <c:pt idx="24">
                  <c:v>4562.58</c:v>
                </c:pt>
                <c:pt idx="25">
                  <c:v>4562.58</c:v>
                </c:pt>
                <c:pt idx="26">
                  <c:v>4562.58</c:v>
                </c:pt>
                <c:pt idx="27">
                  <c:v>4562.58</c:v>
                </c:pt>
                <c:pt idx="28">
                  <c:v>4562.58</c:v>
                </c:pt>
                <c:pt idx="29">
                  <c:v>4448.09</c:v>
                </c:pt>
                <c:pt idx="30">
                  <c:v>4448.09</c:v>
                </c:pt>
                <c:pt idx="31">
                  <c:v>4448.09</c:v>
                </c:pt>
                <c:pt idx="32">
                  <c:v>4448.09</c:v>
                </c:pt>
                <c:pt idx="33">
                  <c:v>4448.09</c:v>
                </c:pt>
                <c:pt idx="34">
                  <c:v>4448.09</c:v>
                </c:pt>
                <c:pt idx="35">
                  <c:v>4448.09</c:v>
                </c:pt>
                <c:pt idx="36">
                  <c:v>4448.09</c:v>
                </c:pt>
                <c:pt idx="37">
                  <c:v>4448.09</c:v>
                </c:pt>
                <c:pt idx="38">
                  <c:v>4448.09</c:v>
                </c:pt>
                <c:pt idx="39">
                  <c:v>4448.09</c:v>
                </c:pt>
                <c:pt idx="40">
                  <c:v>4448.09</c:v>
                </c:pt>
                <c:pt idx="41">
                  <c:v>4448.09</c:v>
                </c:pt>
                <c:pt idx="42">
                  <c:v>4448.09</c:v>
                </c:pt>
                <c:pt idx="43">
                  <c:v>4448.09</c:v>
                </c:pt>
                <c:pt idx="44">
                  <c:v>4448.09</c:v>
                </c:pt>
                <c:pt idx="45">
                  <c:v>4448.09</c:v>
                </c:pt>
                <c:pt idx="46">
                  <c:v>4448.09</c:v>
                </c:pt>
                <c:pt idx="47">
                  <c:v>4448.09</c:v>
                </c:pt>
                <c:pt idx="48">
                  <c:v>4448.09</c:v>
                </c:pt>
                <c:pt idx="49">
                  <c:v>4448.09</c:v>
                </c:pt>
                <c:pt idx="50">
                  <c:v>4448.09</c:v>
                </c:pt>
                <c:pt idx="51">
                  <c:v>4448.09</c:v>
                </c:pt>
                <c:pt idx="52">
                  <c:v>4448.09</c:v>
                </c:pt>
                <c:pt idx="53">
                  <c:v>4448.09</c:v>
                </c:pt>
                <c:pt idx="54">
                  <c:v>4448.09</c:v>
                </c:pt>
                <c:pt idx="55">
                  <c:v>4333.6100000000024</c:v>
                </c:pt>
                <c:pt idx="56">
                  <c:v>4333.6100000000024</c:v>
                </c:pt>
                <c:pt idx="57">
                  <c:v>3986.2599999999998</c:v>
                </c:pt>
                <c:pt idx="58">
                  <c:v>3986.2599999999998</c:v>
                </c:pt>
                <c:pt idx="59">
                  <c:v>3986.2599999999998</c:v>
                </c:pt>
                <c:pt idx="60">
                  <c:v>3986.2599999999998</c:v>
                </c:pt>
                <c:pt idx="61">
                  <c:v>3986.2599999999998</c:v>
                </c:pt>
                <c:pt idx="62">
                  <c:v>3986.2599999999998</c:v>
                </c:pt>
                <c:pt idx="63">
                  <c:v>3986.2599999999998</c:v>
                </c:pt>
                <c:pt idx="64">
                  <c:v>3871.77</c:v>
                </c:pt>
                <c:pt idx="65">
                  <c:v>3871.77</c:v>
                </c:pt>
                <c:pt idx="66">
                  <c:v>3871.77</c:v>
                </c:pt>
                <c:pt idx="67">
                  <c:v>3871.77</c:v>
                </c:pt>
                <c:pt idx="68">
                  <c:v>3871.77</c:v>
                </c:pt>
                <c:pt idx="69">
                  <c:v>3871.77</c:v>
                </c:pt>
                <c:pt idx="70">
                  <c:v>3871.77</c:v>
                </c:pt>
                <c:pt idx="71">
                  <c:v>3871.77</c:v>
                </c:pt>
                <c:pt idx="72">
                  <c:v>3871.77</c:v>
                </c:pt>
                <c:pt idx="73">
                  <c:v>3871.77</c:v>
                </c:pt>
                <c:pt idx="74">
                  <c:v>3871.77</c:v>
                </c:pt>
                <c:pt idx="75">
                  <c:v>3871.77</c:v>
                </c:pt>
                <c:pt idx="76">
                  <c:v>3871.77</c:v>
                </c:pt>
                <c:pt idx="77">
                  <c:v>3871.77</c:v>
                </c:pt>
                <c:pt idx="78">
                  <c:v>3871.77</c:v>
                </c:pt>
                <c:pt idx="79">
                  <c:v>3871.77</c:v>
                </c:pt>
                <c:pt idx="80">
                  <c:v>3871.77</c:v>
                </c:pt>
                <c:pt idx="81">
                  <c:v>3871.77</c:v>
                </c:pt>
                <c:pt idx="82">
                  <c:v>3871.77</c:v>
                </c:pt>
                <c:pt idx="83">
                  <c:v>3871.77</c:v>
                </c:pt>
                <c:pt idx="84">
                  <c:v>3871.77</c:v>
                </c:pt>
                <c:pt idx="85">
                  <c:v>3871.77</c:v>
                </c:pt>
                <c:pt idx="86">
                  <c:v>3871.77</c:v>
                </c:pt>
                <c:pt idx="87">
                  <c:v>3871.77</c:v>
                </c:pt>
                <c:pt idx="88">
                  <c:v>3871.77</c:v>
                </c:pt>
                <c:pt idx="89">
                  <c:v>3871.77</c:v>
                </c:pt>
                <c:pt idx="90">
                  <c:v>3871.77</c:v>
                </c:pt>
                <c:pt idx="91">
                  <c:v>3871.77</c:v>
                </c:pt>
                <c:pt idx="92">
                  <c:v>3871.77</c:v>
                </c:pt>
                <c:pt idx="93">
                  <c:v>3871.77</c:v>
                </c:pt>
                <c:pt idx="94">
                  <c:v>3871.77</c:v>
                </c:pt>
                <c:pt idx="95">
                  <c:v>3871.77</c:v>
                </c:pt>
                <c:pt idx="96">
                  <c:v>3871.77</c:v>
                </c:pt>
                <c:pt idx="97">
                  <c:v>3871.77</c:v>
                </c:pt>
                <c:pt idx="98">
                  <c:v>3871.77</c:v>
                </c:pt>
                <c:pt idx="99">
                  <c:v>3871.77</c:v>
                </c:pt>
                <c:pt idx="100">
                  <c:v>3871.77</c:v>
                </c:pt>
                <c:pt idx="101">
                  <c:v>3871.77</c:v>
                </c:pt>
                <c:pt idx="102">
                  <c:v>3871.77</c:v>
                </c:pt>
                <c:pt idx="103">
                  <c:v>3871.77</c:v>
                </c:pt>
                <c:pt idx="104">
                  <c:v>3871.77</c:v>
                </c:pt>
                <c:pt idx="105">
                  <c:v>3871.77</c:v>
                </c:pt>
                <c:pt idx="106">
                  <c:v>3871.77</c:v>
                </c:pt>
                <c:pt idx="107">
                  <c:v>3871.77</c:v>
                </c:pt>
                <c:pt idx="108">
                  <c:v>3757.2799999999997</c:v>
                </c:pt>
                <c:pt idx="109">
                  <c:v>3757.2799999999997</c:v>
                </c:pt>
                <c:pt idx="110">
                  <c:v>3409.96</c:v>
                </c:pt>
                <c:pt idx="111">
                  <c:v>3409.96</c:v>
                </c:pt>
                <c:pt idx="112">
                  <c:v>3409.96</c:v>
                </c:pt>
                <c:pt idx="113">
                  <c:v>3409.96</c:v>
                </c:pt>
                <c:pt idx="114">
                  <c:v>3409.96</c:v>
                </c:pt>
                <c:pt idx="115">
                  <c:v>3409.96</c:v>
                </c:pt>
                <c:pt idx="116">
                  <c:v>3295.46</c:v>
                </c:pt>
                <c:pt idx="117">
                  <c:v>3295.46</c:v>
                </c:pt>
                <c:pt idx="118">
                  <c:v>3295.46</c:v>
                </c:pt>
                <c:pt idx="119">
                  <c:v>3295.46</c:v>
                </c:pt>
                <c:pt idx="120">
                  <c:v>3295.46</c:v>
                </c:pt>
                <c:pt idx="121">
                  <c:v>3295.46</c:v>
                </c:pt>
                <c:pt idx="122">
                  <c:v>3295.46</c:v>
                </c:pt>
                <c:pt idx="123">
                  <c:v>3295.46</c:v>
                </c:pt>
                <c:pt idx="124">
                  <c:v>3295.46</c:v>
                </c:pt>
                <c:pt idx="125">
                  <c:v>3180.9700000000012</c:v>
                </c:pt>
                <c:pt idx="126">
                  <c:v>3180.9700000000012</c:v>
                </c:pt>
                <c:pt idx="127">
                  <c:v>2937.68</c:v>
                </c:pt>
                <c:pt idx="128">
                  <c:v>2937.68</c:v>
                </c:pt>
                <c:pt idx="129">
                  <c:v>2937.68</c:v>
                </c:pt>
                <c:pt idx="130">
                  <c:v>2937.68</c:v>
                </c:pt>
                <c:pt idx="131">
                  <c:v>2937.68</c:v>
                </c:pt>
                <c:pt idx="132">
                  <c:v>2937.68</c:v>
                </c:pt>
                <c:pt idx="133">
                  <c:v>2937.68</c:v>
                </c:pt>
                <c:pt idx="134">
                  <c:v>2937.68</c:v>
                </c:pt>
                <c:pt idx="135">
                  <c:v>2937.68</c:v>
                </c:pt>
                <c:pt idx="136">
                  <c:v>2937.68</c:v>
                </c:pt>
                <c:pt idx="137">
                  <c:v>2937.68</c:v>
                </c:pt>
                <c:pt idx="138">
                  <c:v>2937.68</c:v>
                </c:pt>
                <c:pt idx="139">
                  <c:v>2937.68</c:v>
                </c:pt>
                <c:pt idx="140">
                  <c:v>2937.68</c:v>
                </c:pt>
                <c:pt idx="141">
                  <c:v>2937.68</c:v>
                </c:pt>
                <c:pt idx="142">
                  <c:v>2937.68</c:v>
                </c:pt>
                <c:pt idx="143">
                  <c:v>2937.68</c:v>
                </c:pt>
                <c:pt idx="144">
                  <c:v>2937.68</c:v>
                </c:pt>
                <c:pt idx="145">
                  <c:v>2937.68</c:v>
                </c:pt>
                <c:pt idx="146">
                  <c:v>2937.68</c:v>
                </c:pt>
                <c:pt idx="147">
                  <c:v>2937.68</c:v>
                </c:pt>
                <c:pt idx="148">
                  <c:v>2937.68</c:v>
                </c:pt>
                <c:pt idx="149">
                  <c:v>2937.68</c:v>
                </c:pt>
                <c:pt idx="150">
                  <c:v>2937.68</c:v>
                </c:pt>
                <c:pt idx="151">
                  <c:v>2937.68</c:v>
                </c:pt>
                <c:pt idx="152">
                  <c:v>2937.68</c:v>
                </c:pt>
                <c:pt idx="153">
                  <c:v>2937.68</c:v>
                </c:pt>
                <c:pt idx="154">
                  <c:v>2937.68</c:v>
                </c:pt>
                <c:pt idx="155">
                  <c:v>2937.68</c:v>
                </c:pt>
                <c:pt idx="156">
                  <c:v>2937.68</c:v>
                </c:pt>
                <c:pt idx="157">
                  <c:v>2937.68</c:v>
                </c:pt>
                <c:pt idx="158">
                  <c:v>2937.68</c:v>
                </c:pt>
                <c:pt idx="159">
                  <c:v>2937.68</c:v>
                </c:pt>
                <c:pt idx="160">
                  <c:v>2937.68</c:v>
                </c:pt>
                <c:pt idx="161">
                  <c:v>2937.68</c:v>
                </c:pt>
                <c:pt idx="162">
                  <c:v>2937.68</c:v>
                </c:pt>
                <c:pt idx="163">
                  <c:v>2937.68</c:v>
                </c:pt>
                <c:pt idx="164">
                  <c:v>2937.68</c:v>
                </c:pt>
                <c:pt idx="165">
                  <c:v>2937.68</c:v>
                </c:pt>
                <c:pt idx="166">
                  <c:v>2937.68</c:v>
                </c:pt>
                <c:pt idx="167">
                  <c:v>2937.68</c:v>
                </c:pt>
                <c:pt idx="168">
                  <c:v>2937.68</c:v>
                </c:pt>
                <c:pt idx="169">
                  <c:v>2937.68</c:v>
                </c:pt>
                <c:pt idx="170">
                  <c:v>2937.68</c:v>
                </c:pt>
                <c:pt idx="171">
                  <c:v>2937.68</c:v>
                </c:pt>
                <c:pt idx="172">
                  <c:v>2937.68</c:v>
                </c:pt>
                <c:pt idx="173">
                  <c:v>2937.68</c:v>
                </c:pt>
                <c:pt idx="174">
                  <c:v>2937.68</c:v>
                </c:pt>
                <c:pt idx="175">
                  <c:v>2937.68</c:v>
                </c:pt>
                <c:pt idx="176">
                  <c:v>2937.68</c:v>
                </c:pt>
                <c:pt idx="177">
                  <c:v>2937.68</c:v>
                </c:pt>
                <c:pt idx="178">
                  <c:v>2937.68</c:v>
                </c:pt>
                <c:pt idx="179">
                  <c:v>2937.68</c:v>
                </c:pt>
                <c:pt idx="180">
                  <c:v>2937.68</c:v>
                </c:pt>
                <c:pt idx="181">
                  <c:v>2937.68</c:v>
                </c:pt>
                <c:pt idx="182">
                  <c:v>2823.18</c:v>
                </c:pt>
                <c:pt idx="183">
                  <c:v>2823.18</c:v>
                </c:pt>
                <c:pt idx="184">
                  <c:v>2823.18</c:v>
                </c:pt>
                <c:pt idx="185">
                  <c:v>2823.18</c:v>
                </c:pt>
                <c:pt idx="186">
                  <c:v>2823.18</c:v>
                </c:pt>
                <c:pt idx="187">
                  <c:v>2823.18</c:v>
                </c:pt>
                <c:pt idx="188">
                  <c:v>2823.18</c:v>
                </c:pt>
                <c:pt idx="189">
                  <c:v>2823.18</c:v>
                </c:pt>
                <c:pt idx="190">
                  <c:v>2823.18</c:v>
                </c:pt>
                <c:pt idx="191">
                  <c:v>2823.18</c:v>
                </c:pt>
                <c:pt idx="192">
                  <c:v>2823.18</c:v>
                </c:pt>
                <c:pt idx="193">
                  <c:v>2823.18</c:v>
                </c:pt>
                <c:pt idx="194">
                  <c:v>2823.18</c:v>
                </c:pt>
                <c:pt idx="195">
                  <c:v>2823.18</c:v>
                </c:pt>
                <c:pt idx="196">
                  <c:v>2823.18</c:v>
                </c:pt>
                <c:pt idx="197">
                  <c:v>2823.18</c:v>
                </c:pt>
                <c:pt idx="198">
                  <c:v>2823.18</c:v>
                </c:pt>
                <c:pt idx="199">
                  <c:v>2823.18</c:v>
                </c:pt>
                <c:pt idx="200">
                  <c:v>2823.18</c:v>
                </c:pt>
                <c:pt idx="201">
                  <c:v>2823.18</c:v>
                </c:pt>
                <c:pt idx="202">
                  <c:v>2823.18</c:v>
                </c:pt>
                <c:pt idx="203">
                  <c:v>2823.18</c:v>
                </c:pt>
                <c:pt idx="204">
                  <c:v>2823.18</c:v>
                </c:pt>
                <c:pt idx="205">
                  <c:v>2823.18</c:v>
                </c:pt>
                <c:pt idx="206">
                  <c:v>2823.18</c:v>
                </c:pt>
                <c:pt idx="207">
                  <c:v>2823.18</c:v>
                </c:pt>
                <c:pt idx="208">
                  <c:v>2823.18</c:v>
                </c:pt>
                <c:pt idx="209">
                  <c:v>2823.18</c:v>
                </c:pt>
                <c:pt idx="210">
                  <c:v>2823.18</c:v>
                </c:pt>
                <c:pt idx="211">
                  <c:v>2823.18</c:v>
                </c:pt>
                <c:pt idx="212">
                  <c:v>2823.18</c:v>
                </c:pt>
                <c:pt idx="213">
                  <c:v>2823.18</c:v>
                </c:pt>
                <c:pt idx="214">
                  <c:v>2823.18</c:v>
                </c:pt>
                <c:pt idx="215">
                  <c:v>2823.18</c:v>
                </c:pt>
                <c:pt idx="216">
                  <c:v>2823.18</c:v>
                </c:pt>
                <c:pt idx="217">
                  <c:v>2823.18</c:v>
                </c:pt>
                <c:pt idx="218">
                  <c:v>2823.18</c:v>
                </c:pt>
                <c:pt idx="219">
                  <c:v>2823.18</c:v>
                </c:pt>
                <c:pt idx="220">
                  <c:v>2823.18</c:v>
                </c:pt>
                <c:pt idx="221">
                  <c:v>2823.18</c:v>
                </c:pt>
                <c:pt idx="222">
                  <c:v>2823.18</c:v>
                </c:pt>
                <c:pt idx="223">
                  <c:v>2823.18</c:v>
                </c:pt>
                <c:pt idx="224">
                  <c:v>2823.18</c:v>
                </c:pt>
                <c:pt idx="225">
                  <c:v>2823.18</c:v>
                </c:pt>
                <c:pt idx="226">
                  <c:v>2823.18</c:v>
                </c:pt>
                <c:pt idx="227">
                  <c:v>2823.18</c:v>
                </c:pt>
                <c:pt idx="228">
                  <c:v>2708.7</c:v>
                </c:pt>
                <c:pt idx="229">
                  <c:v>2708.7</c:v>
                </c:pt>
                <c:pt idx="230">
                  <c:v>2465.4</c:v>
                </c:pt>
                <c:pt idx="231">
                  <c:v>2465.4</c:v>
                </c:pt>
                <c:pt idx="232">
                  <c:v>2465.4</c:v>
                </c:pt>
                <c:pt idx="233">
                  <c:v>2465.4</c:v>
                </c:pt>
                <c:pt idx="234">
                  <c:v>2465.4</c:v>
                </c:pt>
                <c:pt idx="235">
                  <c:v>2465.4</c:v>
                </c:pt>
                <c:pt idx="236">
                  <c:v>2465.4</c:v>
                </c:pt>
                <c:pt idx="237">
                  <c:v>2465.4</c:v>
                </c:pt>
                <c:pt idx="238">
                  <c:v>2465.4</c:v>
                </c:pt>
                <c:pt idx="239">
                  <c:v>2465.4</c:v>
                </c:pt>
                <c:pt idx="240">
                  <c:v>2465.4</c:v>
                </c:pt>
                <c:pt idx="241">
                  <c:v>2465.4</c:v>
                </c:pt>
                <c:pt idx="242">
                  <c:v>2465.4</c:v>
                </c:pt>
                <c:pt idx="243">
                  <c:v>2465.4</c:v>
                </c:pt>
                <c:pt idx="244">
                  <c:v>2465.4</c:v>
                </c:pt>
                <c:pt idx="245">
                  <c:v>2465.4</c:v>
                </c:pt>
                <c:pt idx="246">
                  <c:v>2350.9100000000012</c:v>
                </c:pt>
                <c:pt idx="247">
                  <c:v>2350.9100000000012</c:v>
                </c:pt>
                <c:pt idx="248">
                  <c:v>2350.9100000000012</c:v>
                </c:pt>
                <c:pt idx="249">
                  <c:v>2350.9100000000012</c:v>
                </c:pt>
                <c:pt idx="250">
                  <c:v>2350.9100000000012</c:v>
                </c:pt>
                <c:pt idx="251">
                  <c:v>2350.9100000000012</c:v>
                </c:pt>
                <c:pt idx="252">
                  <c:v>2350.9100000000012</c:v>
                </c:pt>
                <c:pt idx="253">
                  <c:v>2350.9100000000012</c:v>
                </c:pt>
                <c:pt idx="254">
                  <c:v>2350.9100000000012</c:v>
                </c:pt>
                <c:pt idx="255">
                  <c:v>2350.9100000000012</c:v>
                </c:pt>
                <c:pt idx="256">
                  <c:v>2350.9100000000012</c:v>
                </c:pt>
                <c:pt idx="257">
                  <c:v>2350.9100000000012</c:v>
                </c:pt>
                <c:pt idx="258">
                  <c:v>2350.9100000000012</c:v>
                </c:pt>
                <c:pt idx="259">
                  <c:v>2350.9100000000012</c:v>
                </c:pt>
                <c:pt idx="260">
                  <c:v>2350.9100000000012</c:v>
                </c:pt>
                <c:pt idx="261">
                  <c:v>2236.42</c:v>
                </c:pt>
                <c:pt idx="262">
                  <c:v>2236.42</c:v>
                </c:pt>
                <c:pt idx="263">
                  <c:v>1993.1299999999999</c:v>
                </c:pt>
                <c:pt idx="264">
                  <c:v>1993.1299999999999</c:v>
                </c:pt>
                <c:pt idx="265">
                  <c:v>1993.1299999999999</c:v>
                </c:pt>
                <c:pt idx="266">
                  <c:v>1993.1299999999999</c:v>
                </c:pt>
                <c:pt idx="267">
                  <c:v>1993.1299999999999</c:v>
                </c:pt>
                <c:pt idx="268">
                  <c:v>1993.1299999999999</c:v>
                </c:pt>
                <c:pt idx="269">
                  <c:v>1993.1299999999999</c:v>
                </c:pt>
                <c:pt idx="270">
                  <c:v>1993.1299999999999</c:v>
                </c:pt>
                <c:pt idx="271">
                  <c:v>1993.1299999999999</c:v>
                </c:pt>
                <c:pt idx="272">
                  <c:v>1993.1299999999999</c:v>
                </c:pt>
                <c:pt idx="273">
                  <c:v>1993.1299999999999</c:v>
                </c:pt>
                <c:pt idx="274">
                  <c:v>1993.1299999999999</c:v>
                </c:pt>
                <c:pt idx="275">
                  <c:v>1993.1299999999999</c:v>
                </c:pt>
                <c:pt idx="276">
                  <c:v>1993.1299999999999</c:v>
                </c:pt>
                <c:pt idx="277">
                  <c:v>1993.1299999999999</c:v>
                </c:pt>
                <c:pt idx="278">
                  <c:v>1993.1299999999999</c:v>
                </c:pt>
                <c:pt idx="279">
                  <c:v>1993.1299999999999</c:v>
                </c:pt>
                <c:pt idx="280">
                  <c:v>1993.1299999999999</c:v>
                </c:pt>
                <c:pt idx="281">
                  <c:v>1993.1299999999999</c:v>
                </c:pt>
                <c:pt idx="282">
                  <c:v>1993.1299999999999</c:v>
                </c:pt>
                <c:pt idx="283">
                  <c:v>1993.1299999999999</c:v>
                </c:pt>
                <c:pt idx="284">
                  <c:v>1993.1299999999999</c:v>
                </c:pt>
                <c:pt idx="285">
                  <c:v>1993.1299999999999</c:v>
                </c:pt>
                <c:pt idx="286">
                  <c:v>1993.1299999999999</c:v>
                </c:pt>
                <c:pt idx="287">
                  <c:v>1993.1299999999999</c:v>
                </c:pt>
                <c:pt idx="288">
                  <c:v>1993.1299999999999</c:v>
                </c:pt>
                <c:pt idx="289">
                  <c:v>1993.1299999999999</c:v>
                </c:pt>
                <c:pt idx="290">
                  <c:v>1993.1299999999999</c:v>
                </c:pt>
                <c:pt idx="291">
                  <c:v>1993.1299999999999</c:v>
                </c:pt>
                <c:pt idx="292">
                  <c:v>1993.1299999999999</c:v>
                </c:pt>
                <c:pt idx="293">
                  <c:v>1993.1299999999999</c:v>
                </c:pt>
                <c:pt idx="294">
                  <c:v>1993.1299999999999</c:v>
                </c:pt>
                <c:pt idx="295">
                  <c:v>1993.1299999999999</c:v>
                </c:pt>
                <c:pt idx="296">
                  <c:v>1993.1299999999999</c:v>
                </c:pt>
                <c:pt idx="297">
                  <c:v>1993.1299999999999</c:v>
                </c:pt>
                <c:pt idx="298">
                  <c:v>1993.1299999999999</c:v>
                </c:pt>
                <c:pt idx="299">
                  <c:v>1993.1299999999999</c:v>
                </c:pt>
                <c:pt idx="300">
                  <c:v>1993.1299999999999</c:v>
                </c:pt>
                <c:pt idx="301">
                  <c:v>1993.1299999999999</c:v>
                </c:pt>
                <c:pt idx="302">
                  <c:v>1993.1299999999999</c:v>
                </c:pt>
                <c:pt idx="303">
                  <c:v>1993.1299999999999</c:v>
                </c:pt>
                <c:pt idx="304">
                  <c:v>1993.1299999999999</c:v>
                </c:pt>
                <c:pt idx="305">
                  <c:v>1993.1299999999999</c:v>
                </c:pt>
                <c:pt idx="306">
                  <c:v>1993.1299999999999</c:v>
                </c:pt>
                <c:pt idx="307">
                  <c:v>1993.1299999999999</c:v>
                </c:pt>
                <c:pt idx="308">
                  <c:v>1993.1299999999999</c:v>
                </c:pt>
                <c:pt idx="309">
                  <c:v>1993.1299999999999</c:v>
                </c:pt>
                <c:pt idx="310">
                  <c:v>1993.1299999999999</c:v>
                </c:pt>
                <c:pt idx="311">
                  <c:v>1993.1299999999999</c:v>
                </c:pt>
                <c:pt idx="312">
                  <c:v>1993.1299999999999</c:v>
                </c:pt>
                <c:pt idx="313">
                  <c:v>1993.1299999999999</c:v>
                </c:pt>
                <c:pt idx="314">
                  <c:v>1993.1299999999999</c:v>
                </c:pt>
                <c:pt idx="315">
                  <c:v>1993.1299999999999</c:v>
                </c:pt>
                <c:pt idx="316">
                  <c:v>1993.1299999999999</c:v>
                </c:pt>
                <c:pt idx="317">
                  <c:v>1993.1299999999999</c:v>
                </c:pt>
                <c:pt idx="318">
                  <c:v>1993.1299999999999</c:v>
                </c:pt>
                <c:pt idx="319">
                  <c:v>1993.1299999999999</c:v>
                </c:pt>
                <c:pt idx="320">
                  <c:v>1993.1299999999999</c:v>
                </c:pt>
                <c:pt idx="321">
                  <c:v>1993.1299999999999</c:v>
                </c:pt>
                <c:pt idx="322">
                  <c:v>1993.1299999999999</c:v>
                </c:pt>
                <c:pt idx="323">
                  <c:v>1993.1299999999999</c:v>
                </c:pt>
                <c:pt idx="324">
                  <c:v>1993.1299999999999</c:v>
                </c:pt>
                <c:pt idx="325">
                  <c:v>1993.1299999999999</c:v>
                </c:pt>
                <c:pt idx="326">
                  <c:v>1993.1299999999999</c:v>
                </c:pt>
                <c:pt idx="327">
                  <c:v>1993.1299999999999</c:v>
                </c:pt>
                <c:pt idx="328">
                  <c:v>1993.1299999999999</c:v>
                </c:pt>
                <c:pt idx="329">
                  <c:v>1993.1299999999999</c:v>
                </c:pt>
                <c:pt idx="330">
                  <c:v>1993.1299999999999</c:v>
                </c:pt>
                <c:pt idx="331">
                  <c:v>1993.1299999999999</c:v>
                </c:pt>
                <c:pt idx="332">
                  <c:v>1993.1299999999999</c:v>
                </c:pt>
                <c:pt idx="333">
                  <c:v>1993.1299999999999</c:v>
                </c:pt>
                <c:pt idx="334">
                  <c:v>1993.1299999999999</c:v>
                </c:pt>
                <c:pt idx="335">
                  <c:v>1993.1299999999999</c:v>
                </c:pt>
                <c:pt idx="336">
                  <c:v>1993.1299999999999</c:v>
                </c:pt>
                <c:pt idx="337">
                  <c:v>1993.1299999999999</c:v>
                </c:pt>
                <c:pt idx="338">
                  <c:v>1993.1299999999999</c:v>
                </c:pt>
                <c:pt idx="339">
                  <c:v>1993.1299999999999</c:v>
                </c:pt>
                <c:pt idx="340">
                  <c:v>1993.1299999999999</c:v>
                </c:pt>
                <c:pt idx="341">
                  <c:v>1993.1299999999999</c:v>
                </c:pt>
                <c:pt idx="342">
                  <c:v>1993.1299999999999</c:v>
                </c:pt>
                <c:pt idx="343">
                  <c:v>1993.1299999999999</c:v>
                </c:pt>
                <c:pt idx="344">
                  <c:v>1993.1299999999999</c:v>
                </c:pt>
                <c:pt idx="345">
                  <c:v>1993.1299999999999</c:v>
                </c:pt>
                <c:pt idx="346">
                  <c:v>1993.1299999999999</c:v>
                </c:pt>
                <c:pt idx="347">
                  <c:v>1993.1299999999999</c:v>
                </c:pt>
                <c:pt idx="348">
                  <c:v>1993.1299999999999</c:v>
                </c:pt>
                <c:pt idx="349">
                  <c:v>1993.1299999999999</c:v>
                </c:pt>
                <c:pt idx="350">
                  <c:v>1993.1299999999999</c:v>
                </c:pt>
                <c:pt idx="351">
                  <c:v>1993.1299999999999</c:v>
                </c:pt>
                <c:pt idx="352">
                  <c:v>1993.1299999999999</c:v>
                </c:pt>
                <c:pt idx="353">
                  <c:v>1993.1299999999999</c:v>
                </c:pt>
                <c:pt idx="354">
                  <c:v>1993.1299999999999</c:v>
                </c:pt>
                <c:pt idx="355">
                  <c:v>1993.1299999999999</c:v>
                </c:pt>
                <c:pt idx="356">
                  <c:v>1878.6399999999999</c:v>
                </c:pt>
                <c:pt idx="357">
                  <c:v>1878.6399999999999</c:v>
                </c:pt>
                <c:pt idx="358">
                  <c:v>1764.1499999999999</c:v>
                </c:pt>
                <c:pt idx="359">
                  <c:v>1764.1499999999999</c:v>
                </c:pt>
                <c:pt idx="360">
                  <c:v>1500.41</c:v>
                </c:pt>
                <c:pt idx="361">
                  <c:v>1500.41</c:v>
                </c:pt>
                <c:pt idx="362">
                  <c:v>1500.41</c:v>
                </c:pt>
                <c:pt idx="363">
                  <c:v>1500.41</c:v>
                </c:pt>
                <c:pt idx="364">
                  <c:v>1500.41</c:v>
                </c:pt>
                <c:pt idx="365">
                  <c:v>1500.41</c:v>
                </c:pt>
                <c:pt idx="366">
                  <c:v>1500.41</c:v>
                </c:pt>
                <c:pt idx="367">
                  <c:v>1500.41</c:v>
                </c:pt>
                <c:pt idx="368">
                  <c:v>1500.41</c:v>
                </c:pt>
                <c:pt idx="369">
                  <c:v>1500.41</c:v>
                </c:pt>
                <c:pt idx="370">
                  <c:v>1500.41</c:v>
                </c:pt>
                <c:pt idx="371">
                  <c:v>1500.41</c:v>
                </c:pt>
                <c:pt idx="372">
                  <c:v>1500.41</c:v>
                </c:pt>
                <c:pt idx="373">
                  <c:v>1500.41</c:v>
                </c:pt>
                <c:pt idx="374">
                  <c:v>1500.41</c:v>
                </c:pt>
                <c:pt idx="375">
                  <c:v>1500.41</c:v>
                </c:pt>
                <c:pt idx="376">
                  <c:v>1500.41</c:v>
                </c:pt>
                <c:pt idx="377">
                  <c:v>1500.41</c:v>
                </c:pt>
                <c:pt idx="378">
                  <c:v>1500.41</c:v>
                </c:pt>
                <c:pt idx="379">
                  <c:v>1500.41</c:v>
                </c:pt>
                <c:pt idx="380">
                  <c:v>1500.41</c:v>
                </c:pt>
                <c:pt idx="381">
                  <c:v>1500.41</c:v>
                </c:pt>
                <c:pt idx="382">
                  <c:v>1500.41</c:v>
                </c:pt>
                <c:pt idx="383">
                  <c:v>1500.41</c:v>
                </c:pt>
                <c:pt idx="384">
                  <c:v>1500.41</c:v>
                </c:pt>
                <c:pt idx="385">
                  <c:v>1500.41</c:v>
                </c:pt>
                <c:pt idx="386">
                  <c:v>1500.41</c:v>
                </c:pt>
                <c:pt idx="387">
                  <c:v>1500.41</c:v>
                </c:pt>
                <c:pt idx="388">
                  <c:v>1500.41</c:v>
                </c:pt>
                <c:pt idx="389">
                  <c:v>1500.41</c:v>
                </c:pt>
                <c:pt idx="390">
                  <c:v>1500.41</c:v>
                </c:pt>
                <c:pt idx="391">
                  <c:v>1500.41</c:v>
                </c:pt>
                <c:pt idx="392">
                  <c:v>1500.41</c:v>
                </c:pt>
                <c:pt idx="393">
                  <c:v>1500.41</c:v>
                </c:pt>
                <c:pt idx="394">
                  <c:v>1500.41</c:v>
                </c:pt>
                <c:pt idx="395">
                  <c:v>1500.41</c:v>
                </c:pt>
                <c:pt idx="396">
                  <c:v>1500.41</c:v>
                </c:pt>
                <c:pt idx="397">
                  <c:v>1500.41</c:v>
                </c:pt>
                <c:pt idx="398">
                  <c:v>1500.41</c:v>
                </c:pt>
                <c:pt idx="399">
                  <c:v>1500.41</c:v>
                </c:pt>
                <c:pt idx="400">
                  <c:v>1500.41</c:v>
                </c:pt>
                <c:pt idx="401">
                  <c:v>1500.41</c:v>
                </c:pt>
                <c:pt idx="402">
                  <c:v>1500.41</c:v>
                </c:pt>
                <c:pt idx="403">
                  <c:v>1500.41</c:v>
                </c:pt>
                <c:pt idx="404">
                  <c:v>1500.41</c:v>
                </c:pt>
                <c:pt idx="405">
                  <c:v>1500.41</c:v>
                </c:pt>
                <c:pt idx="406">
                  <c:v>1500.41</c:v>
                </c:pt>
                <c:pt idx="407">
                  <c:v>1500.41</c:v>
                </c:pt>
                <c:pt idx="408">
                  <c:v>1500.41</c:v>
                </c:pt>
                <c:pt idx="409">
                  <c:v>1500.41</c:v>
                </c:pt>
                <c:pt idx="410">
                  <c:v>1500.41</c:v>
                </c:pt>
                <c:pt idx="411">
                  <c:v>1500.41</c:v>
                </c:pt>
                <c:pt idx="412">
                  <c:v>1500.41</c:v>
                </c:pt>
                <c:pt idx="413">
                  <c:v>1500.41</c:v>
                </c:pt>
                <c:pt idx="414">
                  <c:v>1500.41</c:v>
                </c:pt>
                <c:pt idx="415">
                  <c:v>1500.41</c:v>
                </c:pt>
                <c:pt idx="416">
                  <c:v>1500.41</c:v>
                </c:pt>
                <c:pt idx="417">
                  <c:v>1500.41</c:v>
                </c:pt>
                <c:pt idx="418">
                  <c:v>1500.41</c:v>
                </c:pt>
                <c:pt idx="419">
                  <c:v>1500.41</c:v>
                </c:pt>
                <c:pt idx="420">
                  <c:v>1500.41</c:v>
                </c:pt>
                <c:pt idx="421">
                  <c:v>1500.41</c:v>
                </c:pt>
                <c:pt idx="422">
                  <c:v>1500.41</c:v>
                </c:pt>
                <c:pt idx="423">
                  <c:v>1500.41</c:v>
                </c:pt>
                <c:pt idx="424">
                  <c:v>1500.41</c:v>
                </c:pt>
                <c:pt idx="425">
                  <c:v>1500.41</c:v>
                </c:pt>
                <c:pt idx="426">
                  <c:v>1500.41</c:v>
                </c:pt>
                <c:pt idx="427">
                  <c:v>1500.41</c:v>
                </c:pt>
                <c:pt idx="428">
                  <c:v>1500.41</c:v>
                </c:pt>
                <c:pt idx="429">
                  <c:v>1500.41</c:v>
                </c:pt>
                <c:pt idx="430">
                  <c:v>1500.41</c:v>
                </c:pt>
                <c:pt idx="431">
                  <c:v>1500.41</c:v>
                </c:pt>
                <c:pt idx="432">
                  <c:v>1500.41</c:v>
                </c:pt>
                <c:pt idx="433">
                  <c:v>1500.41</c:v>
                </c:pt>
                <c:pt idx="434">
                  <c:v>1500.41</c:v>
                </c:pt>
                <c:pt idx="435">
                  <c:v>1500.41</c:v>
                </c:pt>
                <c:pt idx="436">
                  <c:v>1500.41</c:v>
                </c:pt>
                <c:pt idx="437">
                  <c:v>1500.41</c:v>
                </c:pt>
                <c:pt idx="438">
                  <c:v>1500.41</c:v>
                </c:pt>
                <c:pt idx="439">
                  <c:v>1500.41</c:v>
                </c:pt>
                <c:pt idx="440">
                  <c:v>1500.41</c:v>
                </c:pt>
                <c:pt idx="441">
                  <c:v>1500.41</c:v>
                </c:pt>
                <c:pt idx="442">
                  <c:v>1500.41</c:v>
                </c:pt>
                <c:pt idx="443">
                  <c:v>1500.41</c:v>
                </c:pt>
                <c:pt idx="444">
                  <c:v>1500.41</c:v>
                </c:pt>
                <c:pt idx="445">
                  <c:v>1500.41</c:v>
                </c:pt>
                <c:pt idx="446">
                  <c:v>1500.41</c:v>
                </c:pt>
                <c:pt idx="447">
                  <c:v>1500.41</c:v>
                </c:pt>
                <c:pt idx="448">
                  <c:v>1500.41</c:v>
                </c:pt>
                <c:pt idx="449">
                  <c:v>1500.41</c:v>
                </c:pt>
                <c:pt idx="450">
                  <c:v>1500.41</c:v>
                </c:pt>
                <c:pt idx="451">
                  <c:v>1379.1599999999999</c:v>
                </c:pt>
                <c:pt idx="452">
                  <c:v>1379.1599999999999</c:v>
                </c:pt>
                <c:pt idx="453">
                  <c:v>1379.1599999999999</c:v>
                </c:pt>
                <c:pt idx="454">
                  <c:v>1379.1599999999999</c:v>
                </c:pt>
                <c:pt idx="455">
                  <c:v>1379.1599999999999</c:v>
                </c:pt>
                <c:pt idx="456">
                  <c:v>1379.1599999999999</c:v>
                </c:pt>
                <c:pt idx="457">
                  <c:v>1379.1599999999999</c:v>
                </c:pt>
                <c:pt idx="458">
                  <c:v>1379.1599999999999</c:v>
                </c:pt>
                <c:pt idx="459">
                  <c:v>1379.1599999999999</c:v>
                </c:pt>
                <c:pt idx="460">
                  <c:v>1379.1599999999999</c:v>
                </c:pt>
                <c:pt idx="461">
                  <c:v>1379.1599999999999</c:v>
                </c:pt>
                <c:pt idx="462">
                  <c:v>1379.1599999999999</c:v>
                </c:pt>
                <c:pt idx="463">
                  <c:v>1379.1599999999999</c:v>
                </c:pt>
                <c:pt idx="464">
                  <c:v>1379.1599999999999</c:v>
                </c:pt>
                <c:pt idx="465">
                  <c:v>1379.1599999999999</c:v>
                </c:pt>
                <c:pt idx="466">
                  <c:v>1379.1599999999999</c:v>
                </c:pt>
                <c:pt idx="467">
                  <c:v>1379.1599999999999</c:v>
                </c:pt>
                <c:pt idx="468">
                  <c:v>1379.1599999999999</c:v>
                </c:pt>
                <c:pt idx="469">
                  <c:v>1379.1599999999999</c:v>
                </c:pt>
                <c:pt idx="470">
                  <c:v>1379.1599999999999</c:v>
                </c:pt>
                <c:pt idx="471">
                  <c:v>1379.1599999999999</c:v>
                </c:pt>
                <c:pt idx="472">
                  <c:v>1379.1599999999999</c:v>
                </c:pt>
                <c:pt idx="473">
                  <c:v>1379.1599999999999</c:v>
                </c:pt>
                <c:pt idx="474">
                  <c:v>1379.1599999999999</c:v>
                </c:pt>
                <c:pt idx="475">
                  <c:v>1379.1599999999999</c:v>
                </c:pt>
                <c:pt idx="476">
                  <c:v>1379.1599999999999</c:v>
                </c:pt>
                <c:pt idx="477">
                  <c:v>1379.1599999999999</c:v>
                </c:pt>
                <c:pt idx="478">
                  <c:v>1379.1599999999999</c:v>
                </c:pt>
                <c:pt idx="479">
                  <c:v>1379.1599999999999</c:v>
                </c:pt>
                <c:pt idx="480">
                  <c:v>1379.1599999999999</c:v>
                </c:pt>
                <c:pt idx="481">
                  <c:v>1379.1599999999999</c:v>
                </c:pt>
                <c:pt idx="482">
                  <c:v>1379.1599999999999</c:v>
                </c:pt>
                <c:pt idx="483">
                  <c:v>1379.1599999999999</c:v>
                </c:pt>
                <c:pt idx="484">
                  <c:v>1379.1599999999999</c:v>
                </c:pt>
                <c:pt idx="485">
                  <c:v>1379.1599999999999</c:v>
                </c:pt>
                <c:pt idx="486">
                  <c:v>1379.1599999999999</c:v>
                </c:pt>
                <c:pt idx="487">
                  <c:v>1379.1599999999999</c:v>
                </c:pt>
                <c:pt idx="488">
                  <c:v>1379.1599999999999</c:v>
                </c:pt>
                <c:pt idx="489">
                  <c:v>1379.1599999999999</c:v>
                </c:pt>
                <c:pt idx="490">
                  <c:v>1379.1599999999999</c:v>
                </c:pt>
                <c:pt idx="491">
                  <c:v>1379.1599999999999</c:v>
                </c:pt>
                <c:pt idx="492">
                  <c:v>1379.1599999999999</c:v>
                </c:pt>
                <c:pt idx="493">
                  <c:v>1379.1599999999999</c:v>
                </c:pt>
                <c:pt idx="494">
                  <c:v>1379.1599999999999</c:v>
                </c:pt>
                <c:pt idx="495">
                  <c:v>1379.1599999999999</c:v>
                </c:pt>
                <c:pt idx="496">
                  <c:v>1379.1599999999999</c:v>
                </c:pt>
                <c:pt idx="497">
                  <c:v>1379.1599999999999</c:v>
                </c:pt>
                <c:pt idx="498">
                  <c:v>1379.1599999999999</c:v>
                </c:pt>
                <c:pt idx="499">
                  <c:v>1379.1599999999999</c:v>
                </c:pt>
                <c:pt idx="500">
                  <c:v>1379.1599999999999</c:v>
                </c:pt>
                <c:pt idx="501">
                  <c:v>1379.1599999999999</c:v>
                </c:pt>
                <c:pt idx="502">
                  <c:v>1379.1599999999999</c:v>
                </c:pt>
                <c:pt idx="503">
                  <c:v>1379.1599999999999</c:v>
                </c:pt>
                <c:pt idx="504">
                  <c:v>1379.1599999999999</c:v>
                </c:pt>
                <c:pt idx="505">
                  <c:v>1379.1599999999999</c:v>
                </c:pt>
                <c:pt idx="506">
                  <c:v>1379.1599999999999</c:v>
                </c:pt>
                <c:pt idx="507">
                  <c:v>1379.1599999999999</c:v>
                </c:pt>
                <c:pt idx="508">
                  <c:v>1379.1599999999999</c:v>
                </c:pt>
                <c:pt idx="509">
                  <c:v>1379.1599999999999</c:v>
                </c:pt>
                <c:pt idx="510">
                  <c:v>1379.1599999999999</c:v>
                </c:pt>
                <c:pt idx="511">
                  <c:v>1257.92</c:v>
                </c:pt>
                <c:pt idx="512">
                  <c:v>1257.92</c:v>
                </c:pt>
                <c:pt idx="513">
                  <c:v>1000.2700000000011</c:v>
                </c:pt>
                <c:pt idx="514">
                  <c:v>1000.2700000000011</c:v>
                </c:pt>
                <c:pt idx="515">
                  <c:v>1000.2700000000011</c:v>
                </c:pt>
                <c:pt idx="516">
                  <c:v>1000.2700000000011</c:v>
                </c:pt>
                <c:pt idx="517">
                  <c:v>1000.2700000000011</c:v>
                </c:pt>
                <c:pt idx="518">
                  <c:v>1000.2700000000011</c:v>
                </c:pt>
                <c:pt idx="519">
                  <c:v>1000.2700000000011</c:v>
                </c:pt>
                <c:pt idx="520">
                  <c:v>1000.2700000000011</c:v>
                </c:pt>
                <c:pt idx="521">
                  <c:v>1000.2700000000011</c:v>
                </c:pt>
                <c:pt idx="522">
                  <c:v>1000.2700000000011</c:v>
                </c:pt>
                <c:pt idx="523">
                  <c:v>1000.2700000000011</c:v>
                </c:pt>
                <c:pt idx="524">
                  <c:v>1000.2700000000011</c:v>
                </c:pt>
                <c:pt idx="525">
                  <c:v>1000.2700000000011</c:v>
                </c:pt>
                <c:pt idx="526">
                  <c:v>1000.2700000000011</c:v>
                </c:pt>
                <c:pt idx="527">
                  <c:v>1000.2700000000011</c:v>
                </c:pt>
                <c:pt idx="528">
                  <c:v>1000.2700000000011</c:v>
                </c:pt>
                <c:pt idx="529">
                  <c:v>1000.2700000000011</c:v>
                </c:pt>
                <c:pt idx="530">
                  <c:v>1000.2700000000011</c:v>
                </c:pt>
                <c:pt idx="531">
                  <c:v>1000.2700000000011</c:v>
                </c:pt>
                <c:pt idx="532">
                  <c:v>1000.2700000000011</c:v>
                </c:pt>
                <c:pt idx="533">
                  <c:v>1000.2700000000011</c:v>
                </c:pt>
                <c:pt idx="534">
                  <c:v>1000.2700000000011</c:v>
                </c:pt>
                <c:pt idx="535">
                  <c:v>1000.2700000000011</c:v>
                </c:pt>
                <c:pt idx="536">
                  <c:v>1000.2700000000011</c:v>
                </c:pt>
                <c:pt idx="537">
                  <c:v>1000.2700000000011</c:v>
                </c:pt>
                <c:pt idx="538">
                  <c:v>1000.2700000000011</c:v>
                </c:pt>
                <c:pt idx="539">
                  <c:v>1000.2700000000011</c:v>
                </c:pt>
                <c:pt idx="540">
                  <c:v>1000.2700000000011</c:v>
                </c:pt>
                <c:pt idx="541">
                  <c:v>1000.2700000000011</c:v>
                </c:pt>
                <c:pt idx="542">
                  <c:v>1000.2700000000011</c:v>
                </c:pt>
                <c:pt idx="543">
                  <c:v>1000.2700000000011</c:v>
                </c:pt>
                <c:pt idx="544">
                  <c:v>1000.2700000000011</c:v>
                </c:pt>
                <c:pt idx="545">
                  <c:v>1000.2700000000011</c:v>
                </c:pt>
                <c:pt idx="546">
                  <c:v>1000.2700000000011</c:v>
                </c:pt>
                <c:pt idx="547">
                  <c:v>1000.2700000000011</c:v>
                </c:pt>
                <c:pt idx="548">
                  <c:v>1000.2700000000011</c:v>
                </c:pt>
                <c:pt idx="549">
                  <c:v>1000.2700000000011</c:v>
                </c:pt>
                <c:pt idx="550">
                  <c:v>1000.2700000000011</c:v>
                </c:pt>
                <c:pt idx="551">
                  <c:v>1000.2700000000011</c:v>
                </c:pt>
                <c:pt idx="552">
                  <c:v>1000.2700000000011</c:v>
                </c:pt>
                <c:pt idx="553">
                  <c:v>1000.2700000000011</c:v>
                </c:pt>
                <c:pt idx="554">
                  <c:v>1000.2700000000011</c:v>
                </c:pt>
                <c:pt idx="555">
                  <c:v>1000.2700000000011</c:v>
                </c:pt>
                <c:pt idx="556">
                  <c:v>1000.2700000000011</c:v>
                </c:pt>
                <c:pt idx="557">
                  <c:v>1000.2700000000011</c:v>
                </c:pt>
                <c:pt idx="558">
                  <c:v>1000.2700000000011</c:v>
                </c:pt>
                <c:pt idx="559">
                  <c:v>1000.2700000000011</c:v>
                </c:pt>
                <c:pt idx="560">
                  <c:v>1000.2700000000011</c:v>
                </c:pt>
                <c:pt idx="561">
                  <c:v>1000.2700000000011</c:v>
                </c:pt>
                <c:pt idx="562">
                  <c:v>1000.2700000000011</c:v>
                </c:pt>
                <c:pt idx="563">
                  <c:v>1000.2700000000011</c:v>
                </c:pt>
                <c:pt idx="564">
                  <c:v>1000.2700000000011</c:v>
                </c:pt>
                <c:pt idx="565">
                  <c:v>1000.2700000000011</c:v>
                </c:pt>
                <c:pt idx="566">
                  <c:v>1000.2700000000011</c:v>
                </c:pt>
                <c:pt idx="567">
                  <c:v>1000.2700000000011</c:v>
                </c:pt>
                <c:pt idx="568">
                  <c:v>1000.2700000000011</c:v>
                </c:pt>
                <c:pt idx="569">
                  <c:v>1000.2700000000011</c:v>
                </c:pt>
                <c:pt idx="570">
                  <c:v>1000.2700000000011</c:v>
                </c:pt>
                <c:pt idx="571">
                  <c:v>1000.2700000000011</c:v>
                </c:pt>
                <c:pt idx="572">
                  <c:v>1000.2700000000011</c:v>
                </c:pt>
                <c:pt idx="573">
                  <c:v>1000.2700000000011</c:v>
                </c:pt>
                <c:pt idx="574">
                  <c:v>1000.2700000000011</c:v>
                </c:pt>
                <c:pt idx="575">
                  <c:v>1000.2700000000011</c:v>
                </c:pt>
                <c:pt idx="576">
                  <c:v>1000.2700000000011</c:v>
                </c:pt>
                <c:pt idx="577">
                  <c:v>1000.2700000000011</c:v>
                </c:pt>
                <c:pt idx="578">
                  <c:v>1000.2700000000011</c:v>
                </c:pt>
                <c:pt idx="579">
                  <c:v>1000.2700000000011</c:v>
                </c:pt>
                <c:pt idx="580">
                  <c:v>1000.2700000000011</c:v>
                </c:pt>
                <c:pt idx="581">
                  <c:v>1000.2700000000011</c:v>
                </c:pt>
                <c:pt idx="582">
                  <c:v>1000.2700000000011</c:v>
                </c:pt>
                <c:pt idx="583">
                  <c:v>1000.2700000000011</c:v>
                </c:pt>
                <c:pt idx="584">
                  <c:v>1000.2700000000011</c:v>
                </c:pt>
                <c:pt idx="585">
                  <c:v>1000.2700000000011</c:v>
                </c:pt>
                <c:pt idx="586">
                  <c:v>1000.2700000000011</c:v>
                </c:pt>
                <c:pt idx="587">
                  <c:v>1000.2700000000011</c:v>
                </c:pt>
                <c:pt idx="588">
                  <c:v>1000.2700000000011</c:v>
                </c:pt>
                <c:pt idx="589">
                  <c:v>1000.2700000000011</c:v>
                </c:pt>
                <c:pt idx="590">
                  <c:v>1000.2700000000011</c:v>
                </c:pt>
                <c:pt idx="591">
                  <c:v>1000.2700000000011</c:v>
                </c:pt>
                <c:pt idx="592">
                  <c:v>1000.2700000000011</c:v>
                </c:pt>
                <c:pt idx="593">
                  <c:v>1000.2700000000011</c:v>
                </c:pt>
                <c:pt idx="594">
                  <c:v>1000.2700000000011</c:v>
                </c:pt>
                <c:pt idx="595">
                  <c:v>1000.2700000000011</c:v>
                </c:pt>
                <c:pt idx="596">
                  <c:v>1000.2700000000011</c:v>
                </c:pt>
                <c:pt idx="597">
                  <c:v>1000.2700000000011</c:v>
                </c:pt>
                <c:pt idx="598">
                  <c:v>1000.2700000000011</c:v>
                </c:pt>
                <c:pt idx="599">
                  <c:v>1000.2700000000011</c:v>
                </c:pt>
                <c:pt idx="600">
                  <c:v>1000.2700000000011</c:v>
                </c:pt>
                <c:pt idx="601">
                  <c:v>1000.2700000000011</c:v>
                </c:pt>
                <c:pt idx="602">
                  <c:v>1000.2700000000011</c:v>
                </c:pt>
                <c:pt idx="603">
                  <c:v>1000.2700000000011</c:v>
                </c:pt>
                <c:pt idx="604">
                  <c:v>1000.2700000000011</c:v>
                </c:pt>
                <c:pt idx="605">
                  <c:v>1000.2700000000011</c:v>
                </c:pt>
                <c:pt idx="606">
                  <c:v>1000.2700000000011</c:v>
                </c:pt>
                <c:pt idx="607">
                  <c:v>1000.2700000000011</c:v>
                </c:pt>
                <c:pt idx="608">
                  <c:v>1000.2700000000011</c:v>
                </c:pt>
                <c:pt idx="609">
                  <c:v>1000.2700000000011</c:v>
                </c:pt>
                <c:pt idx="610">
                  <c:v>1000.2700000000011</c:v>
                </c:pt>
                <c:pt idx="611">
                  <c:v>1000.2700000000011</c:v>
                </c:pt>
                <c:pt idx="612">
                  <c:v>1000.2700000000011</c:v>
                </c:pt>
                <c:pt idx="613">
                  <c:v>1000.2700000000011</c:v>
                </c:pt>
                <c:pt idx="614">
                  <c:v>1000.2700000000011</c:v>
                </c:pt>
                <c:pt idx="615">
                  <c:v>1000.2700000000011</c:v>
                </c:pt>
                <c:pt idx="616">
                  <c:v>1000.2700000000011</c:v>
                </c:pt>
                <c:pt idx="617">
                  <c:v>1000.2700000000011</c:v>
                </c:pt>
                <c:pt idx="618">
                  <c:v>1000.2700000000011</c:v>
                </c:pt>
                <c:pt idx="619">
                  <c:v>1000.2700000000011</c:v>
                </c:pt>
                <c:pt idx="620">
                  <c:v>1000.2700000000011</c:v>
                </c:pt>
                <c:pt idx="621">
                  <c:v>1000.2700000000011</c:v>
                </c:pt>
                <c:pt idx="622">
                  <c:v>1000.2700000000011</c:v>
                </c:pt>
                <c:pt idx="623">
                  <c:v>1000.2700000000011</c:v>
                </c:pt>
                <c:pt idx="624">
                  <c:v>1000.2700000000011</c:v>
                </c:pt>
                <c:pt idx="625">
                  <c:v>1000.2700000000011</c:v>
                </c:pt>
                <c:pt idx="626">
                  <c:v>1000.2700000000011</c:v>
                </c:pt>
                <c:pt idx="627">
                  <c:v>1000.2700000000011</c:v>
                </c:pt>
                <c:pt idx="628">
                  <c:v>1000.2700000000011</c:v>
                </c:pt>
                <c:pt idx="629">
                  <c:v>1000.2700000000011</c:v>
                </c:pt>
                <c:pt idx="630">
                  <c:v>1000.2700000000011</c:v>
                </c:pt>
                <c:pt idx="631">
                  <c:v>1000.2700000000011</c:v>
                </c:pt>
                <c:pt idx="632">
                  <c:v>1000.2700000000011</c:v>
                </c:pt>
                <c:pt idx="633">
                  <c:v>1000.2700000000011</c:v>
                </c:pt>
                <c:pt idx="634">
                  <c:v>1000.2700000000011</c:v>
                </c:pt>
                <c:pt idx="635">
                  <c:v>1000.2700000000011</c:v>
                </c:pt>
                <c:pt idx="636">
                  <c:v>1000.2700000000011</c:v>
                </c:pt>
                <c:pt idx="637">
                  <c:v>1000.2700000000011</c:v>
                </c:pt>
                <c:pt idx="638">
                  <c:v>1000.2700000000011</c:v>
                </c:pt>
                <c:pt idx="639">
                  <c:v>1000.2700000000011</c:v>
                </c:pt>
                <c:pt idx="640">
                  <c:v>1000.2700000000011</c:v>
                </c:pt>
                <c:pt idx="641">
                  <c:v>1000.2700000000011</c:v>
                </c:pt>
                <c:pt idx="642">
                  <c:v>1000.2700000000011</c:v>
                </c:pt>
                <c:pt idx="643">
                  <c:v>1000.2700000000011</c:v>
                </c:pt>
                <c:pt idx="644">
                  <c:v>1000.2700000000011</c:v>
                </c:pt>
                <c:pt idx="645">
                  <c:v>1000.2700000000011</c:v>
                </c:pt>
                <c:pt idx="646">
                  <c:v>1000.2700000000011</c:v>
                </c:pt>
                <c:pt idx="647">
                  <c:v>1000.2700000000011</c:v>
                </c:pt>
                <c:pt idx="648">
                  <c:v>1000.2700000000011</c:v>
                </c:pt>
                <c:pt idx="649">
                  <c:v>1000.2700000000011</c:v>
                </c:pt>
                <c:pt idx="650">
                  <c:v>1000.2700000000011</c:v>
                </c:pt>
                <c:pt idx="651">
                  <c:v>1000.2700000000011</c:v>
                </c:pt>
                <c:pt idx="652">
                  <c:v>1000.2700000000011</c:v>
                </c:pt>
                <c:pt idx="653">
                  <c:v>1000.2700000000011</c:v>
                </c:pt>
                <c:pt idx="654">
                  <c:v>1000.2700000000011</c:v>
                </c:pt>
                <c:pt idx="655">
                  <c:v>1000.2700000000011</c:v>
                </c:pt>
                <c:pt idx="656">
                  <c:v>1000.2700000000011</c:v>
                </c:pt>
                <c:pt idx="657">
                  <c:v>1000.2700000000011</c:v>
                </c:pt>
                <c:pt idx="658">
                  <c:v>1000.2700000000011</c:v>
                </c:pt>
                <c:pt idx="659">
                  <c:v>1000.2700000000011</c:v>
                </c:pt>
                <c:pt idx="660">
                  <c:v>1000.2700000000011</c:v>
                </c:pt>
                <c:pt idx="661">
                  <c:v>1000.2700000000011</c:v>
                </c:pt>
                <c:pt idx="662">
                  <c:v>1000.2700000000011</c:v>
                </c:pt>
                <c:pt idx="663">
                  <c:v>1000.2700000000011</c:v>
                </c:pt>
                <c:pt idx="664">
                  <c:v>1000.2700000000011</c:v>
                </c:pt>
                <c:pt idx="665">
                  <c:v>1000.2700000000011</c:v>
                </c:pt>
                <c:pt idx="666">
                  <c:v>1000.2700000000011</c:v>
                </c:pt>
                <c:pt idx="667">
                  <c:v>1000.2700000000011</c:v>
                </c:pt>
                <c:pt idx="668">
                  <c:v>1000.2700000000011</c:v>
                </c:pt>
                <c:pt idx="669">
                  <c:v>1000.2700000000011</c:v>
                </c:pt>
                <c:pt idx="670">
                  <c:v>1000.2700000000011</c:v>
                </c:pt>
                <c:pt idx="671">
                  <c:v>1000.2700000000011</c:v>
                </c:pt>
                <c:pt idx="672">
                  <c:v>1000.2700000000011</c:v>
                </c:pt>
                <c:pt idx="673">
                  <c:v>1000.2700000000011</c:v>
                </c:pt>
                <c:pt idx="674">
                  <c:v>1000.2700000000011</c:v>
                </c:pt>
                <c:pt idx="675">
                  <c:v>1000.2700000000011</c:v>
                </c:pt>
                <c:pt idx="676">
                  <c:v>1000.2700000000011</c:v>
                </c:pt>
                <c:pt idx="677">
                  <c:v>1000.2700000000011</c:v>
                </c:pt>
                <c:pt idx="678">
                  <c:v>1000.2700000000011</c:v>
                </c:pt>
                <c:pt idx="679">
                  <c:v>1000.2700000000011</c:v>
                </c:pt>
                <c:pt idx="680">
                  <c:v>1000.2700000000011</c:v>
                </c:pt>
                <c:pt idx="681">
                  <c:v>1000.2700000000011</c:v>
                </c:pt>
                <c:pt idx="682">
                  <c:v>1000.2700000000011</c:v>
                </c:pt>
                <c:pt idx="683">
                  <c:v>1000.2700000000011</c:v>
                </c:pt>
                <c:pt idx="684">
                  <c:v>1000.2700000000011</c:v>
                </c:pt>
                <c:pt idx="685">
                  <c:v>1000.2700000000011</c:v>
                </c:pt>
                <c:pt idx="686">
                  <c:v>1000.2700000000011</c:v>
                </c:pt>
                <c:pt idx="687">
                  <c:v>1000.2700000000011</c:v>
                </c:pt>
                <c:pt idx="688">
                  <c:v>1000.2700000000011</c:v>
                </c:pt>
                <c:pt idx="689">
                  <c:v>1000.2700000000011</c:v>
                </c:pt>
                <c:pt idx="690">
                  <c:v>1000.2700000000011</c:v>
                </c:pt>
                <c:pt idx="691">
                  <c:v>1000.2700000000011</c:v>
                </c:pt>
                <c:pt idx="692">
                  <c:v>1000.2700000000011</c:v>
                </c:pt>
                <c:pt idx="693">
                  <c:v>1000.2700000000011</c:v>
                </c:pt>
                <c:pt idx="694">
                  <c:v>1000.2700000000011</c:v>
                </c:pt>
                <c:pt idx="695">
                  <c:v>1000.2700000000011</c:v>
                </c:pt>
                <c:pt idx="696">
                  <c:v>1000.2700000000011</c:v>
                </c:pt>
                <c:pt idx="697">
                  <c:v>1000.2700000000011</c:v>
                </c:pt>
                <c:pt idx="698">
                  <c:v>1000.2700000000011</c:v>
                </c:pt>
                <c:pt idx="699">
                  <c:v>879.03</c:v>
                </c:pt>
                <c:pt idx="700">
                  <c:v>879.03</c:v>
                </c:pt>
                <c:pt idx="701">
                  <c:v>879.03</c:v>
                </c:pt>
                <c:pt idx="702">
                  <c:v>879.03</c:v>
                </c:pt>
                <c:pt idx="703">
                  <c:v>879.03</c:v>
                </c:pt>
                <c:pt idx="704">
                  <c:v>879.03</c:v>
                </c:pt>
                <c:pt idx="705">
                  <c:v>879.03</c:v>
                </c:pt>
                <c:pt idx="706">
                  <c:v>879.03</c:v>
                </c:pt>
                <c:pt idx="707">
                  <c:v>879.03</c:v>
                </c:pt>
                <c:pt idx="708">
                  <c:v>757.78000000000054</c:v>
                </c:pt>
                <c:pt idx="709">
                  <c:v>757.78000000000054</c:v>
                </c:pt>
                <c:pt idx="710">
                  <c:v>528</c:v>
                </c:pt>
                <c:pt idx="711">
                  <c:v>528</c:v>
                </c:pt>
                <c:pt idx="712">
                  <c:v>528</c:v>
                </c:pt>
                <c:pt idx="713">
                  <c:v>528</c:v>
                </c:pt>
                <c:pt idx="714">
                  <c:v>528</c:v>
                </c:pt>
                <c:pt idx="715">
                  <c:v>528</c:v>
                </c:pt>
                <c:pt idx="716">
                  <c:v>528</c:v>
                </c:pt>
                <c:pt idx="717">
                  <c:v>528</c:v>
                </c:pt>
                <c:pt idx="718">
                  <c:v>528</c:v>
                </c:pt>
                <c:pt idx="719">
                  <c:v>528</c:v>
                </c:pt>
                <c:pt idx="720">
                  <c:v>528</c:v>
                </c:pt>
                <c:pt idx="721">
                  <c:v>528</c:v>
                </c:pt>
                <c:pt idx="722">
                  <c:v>528</c:v>
                </c:pt>
                <c:pt idx="723">
                  <c:v>528</c:v>
                </c:pt>
                <c:pt idx="724">
                  <c:v>528</c:v>
                </c:pt>
                <c:pt idx="725">
                  <c:v>528</c:v>
                </c:pt>
                <c:pt idx="726">
                  <c:v>528</c:v>
                </c:pt>
                <c:pt idx="727">
                  <c:v>528</c:v>
                </c:pt>
                <c:pt idx="728">
                  <c:v>528</c:v>
                </c:pt>
                <c:pt idx="729">
                  <c:v>528</c:v>
                </c:pt>
                <c:pt idx="730">
                  <c:v>528</c:v>
                </c:pt>
                <c:pt idx="731">
                  <c:v>528</c:v>
                </c:pt>
                <c:pt idx="732">
                  <c:v>528</c:v>
                </c:pt>
                <c:pt idx="733">
                  <c:v>528</c:v>
                </c:pt>
                <c:pt idx="734">
                  <c:v>528</c:v>
                </c:pt>
                <c:pt idx="735">
                  <c:v>528</c:v>
                </c:pt>
                <c:pt idx="736">
                  <c:v>528</c:v>
                </c:pt>
                <c:pt idx="737">
                  <c:v>528</c:v>
                </c:pt>
                <c:pt idx="738">
                  <c:v>528</c:v>
                </c:pt>
                <c:pt idx="739">
                  <c:v>528</c:v>
                </c:pt>
                <c:pt idx="740">
                  <c:v>528</c:v>
                </c:pt>
                <c:pt idx="741">
                  <c:v>528</c:v>
                </c:pt>
                <c:pt idx="742">
                  <c:v>528</c:v>
                </c:pt>
                <c:pt idx="743">
                  <c:v>528</c:v>
                </c:pt>
                <c:pt idx="744">
                  <c:v>528</c:v>
                </c:pt>
                <c:pt idx="745">
                  <c:v>528</c:v>
                </c:pt>
                <c:pt idx="746">
                  <c:v>528</c:v>
                </c:pt>
                <c:pt idx="747">
                  <c:v>528</c:v>
                </c:pt>
                <c:pt idx="748">
                  <c:v>528</c:v>
                </c:pt>
                <c:pt idx="749">
                  <c:v>528</c:v>
                </c:pt>
                <c:pt idx="750">
                  <c:v>528</c:v>
                </c:pt>
                <c:pt idx="751">
                  <c:v>528</c:v>
                </c:pt>
                <c:pt idx="752">
                  <c:v>528</c:v>
                </c:pt>
                <c:pt idx="753">
                  <c:v>528</c:v>
                </c:pt>
                <c:pt idx="754">
                  <c:v>528</c:v>
                </c:pt>
                <c:pt idx="755">
                  <c:v>528</c:v>
                </c:pt>
                <c:pt idx="756">
                  <c:v>528</c:v>
                </c:pt>
                <c:pt idx="757">
                  <c:v>528</c:v>
                </c:pt>
                <c:pt idx="758">
                  <c:v>528</c:v>
                </c:pt>
                <c:pt idx="759">
                  <c:v>528</c:v>
                </c:pt>
                <c:pt idx="760">
                  <c:v>528</c:v>
                </c:pt>
                <c:pt idx="761">
                  <c:v>528</c:v>
                </c:pt>
                <c:pt idx="762">
                  <c:v>528</c:v>
                </c:pt>
                <c:pt idx="763">
                  <c:v>528</c:v>
                </c:pt>
                <c:pt idx="764">
                  <c:v>528</c:v>
                </c:pt>
                <c:pt idx="765">
                  <c:v>528</c:v>
                </c:pt>
                <c:pt idx="766">
                  <c:v>528</c:v>
                </c:pt>
                <c:pt idx="767">
                  <c:v>528</c:v>
                </c:pt>
                <c:pt idx="768">
                  <c:v>528</c:v>
                </c:pt>
                <c:pt idx="769">
                  <c:v>528</c:v>
                </c:pt>
                <c:pt idx="770">
                  <c:v>528</c:v>
                </c:pt>
                <c:pt idx="771">
                  <c:v>528</c:v>
                </c:pt>
                <c:pt idx="772">
                  <c:v>528</c:v>
                </c:pt>
                <c:pt idx="773">
                  <c:v>528</c:v>
                </c:pt>
                <c:pt idx="774">
                  <c:v>528</c:v>
                </c:pt>
                <c:pt idx="775">
                  <c:v>528</c:v>
                </c:pt>
                <c:pt idx="776">
                  <c:v>528</c:v>
                </c:pt>
                <c:pt idx="777">
                  <c:v>528</c:v>
                </c:pt>
                <c:pt idx="778">
                  <c:v>528</c:v>
                </c:pt>
                <c:pt idx="779">
                  <c:v>528</c:v>
                </c:pt>
                <c:pt idx="780">
                  <c:v>528</c:v>
                </c:pt>
                <c:pt idx="781">
                  <c:v>528</c:v>
                </c:pt>
                <c:pt idx="782">
                  <c:v>528</c:v>
                </c:pt>
                <c:pt idx="783">
                  <c:v>528</c:v>
                </c:pt>
                <c:pt idx="784">
                  <c:v>528</c:v>
                </c:pt>
                <c:pt idx="785">
                  <c:v>528</c:v>
                </c:pt>
                <c:pt idx="786">
                  <c:v>528</c:v>
                </c:pt>
                <c:pt idx="787">
                  <c:v>528</c:v>
                </c:pt>
                <c:pt idx="788">
                  <c:v>528</c:v>
                </c:pt>
                <c:pt idx="789">
                  <c:v>528</c:v>
                </c:pt>
                <c:pt idx="790">
                  <c:v>528</c:v>
                </c:pt>
                <c:pt idx="791">
                  <c:v>528</c:v>
                </c:pt>
                <c:pt idx="792">
                  <c:v>528</c:v>
                </c:pt>
                <c:pt idx="793">
                  <c:v>528</c:v>
                </c:pt>
                <c:pt idx="794">
                  <c:v>528</c:v>
                </c:pt>
                <c:pt idx="795">
                  <c:v>528</c:v>
                </c:pt>
                <c:pt idx="796">
                  <c:v>528</c:v>
                </c:pt>
                <c:pt idx="797">
                  <c:v>528</c:v>
                </c:pt>
                <c:pt idx="798">
                  <c:v>528</c:v>
                </c:pt>
                <c:pt idx="799">
                  <c:v>528</c:v>
                </c:pt>
                <c:pt idx="800">
                  <c:v>528</c:v>
                </c:pt>
                <c:pt idx="801">
                  <c:v>528</c:v>
                </c:pt>
                <c:pt idx="802">
                  <c:v>528</c:v>
                </c:pt>
                <c:pt idx="803">
                  <c:v>528</c:v>
                </c:pt>
                <c:pt idx="804">
                  <c:v>528</c:v>
                </c:pt>
                <c:pt idx="805">
                  <c:v>528</c:v>
                </c:pt>
                <c:pt idx="806">
                  <c:v>528</c:v>
                </c:pt>
                <c:pt idx="807">
                  <c:v>528</c:v>
                </c:pt>
                <c:pt idx="808">
                  <c:v>528</c:v>
                </c:pt>
                <c:pt idx="809">
                  <c:v>528</c:v>
                </c:pt>
                <c:pt idx="810">
                  <c:v>528</c:v>
                </c:pt>
                <c:pt idx="811">
                  <c:v>528</c:v>
                </c:pt>
                <c:pt idx="812">
                  <c:v>528</c:v>
                </c:pt>
                <c:pt idx="813">
                  <c:v>528</c:v>
                </c:pt>
                <c:pt idx="814">
                  <c:v>528</c:v>
                </c:pt>
                <c:pt idx="815">
                  <c:v>528</c:v>
                </c:pt>
                <c:pt idx="816">
                  <c:v>528</c:v>
                </c:pt>
                <c:pt idx="817">
                  <c:v>528</c:v>
                </c:pt>
                <c:pt idx="818">
                  <c:v>528</c:v>
                </c:pt>
                <c:pt idx="819">
                  <c:v>528</c:v>
                </c:pt>
                <c:pt idx="820">
                  <c:v>528</c:v>
                </c:pt>
                <c:pt idx="821">
                  <c:v>528</c:v>
                </c:pt>
                <c:pt idx="822">
                  <c:v>528</c:v>
                </c:pt>
                <c:pt idx="823">
                  <c:v>528</c:v>
                </c:pt>
                <c:pt idx="824">
                  <c:v>528</c:v>
                </c:pt>
                <c:pt idx="825">
                  <c:v>528</c:v>
                </c:pt>
                <c:pt idx="826">
                  <c:v>528</c:v>
                </c:pt>
                <c:pt idx="827">
                  <c:v>528</c:v>
                </c:pt>
                <c:pt idx="828">
                  <c:v>528</c:v>
                </c:pt>
                <c:pt idx="829">
                  <c:v>528</c:v>
                </c:pt>
                <c:pt idx="830">
                  <c:v>528</c:v>
                </c:pt>
                <c:pt idx="831">
                  <c:v>528</c:v>
                </c:pt>
                <c:pt idx="832">
                  <c:v>528</c:v>
                </c:pt>
                <c:pt idx="833">
                  <c:v>528</c:v>
                </c:pt>
                <c:pt idx="834">
                  <c:v>528</c:v>
                </c:pt>
                <c:pt idx="835">
                  <c:v>528</c:v>
                </c:pt>
                <c:pt idx="836">
                  <c:v>528</c:v>
                </c:pt>
                <c:pt idx="837">
                  <c:v>528</c:v>
                </c:pt>
                <c:pt idx="838">
                  <c:v>528</c:v>
                </c:pt>
                <c:pt idx="839">
                  <c:v>528</c:v>
                </c:pt>
                <c:pt idx="840">
                  <c:v>528</c:v>
                </c:pt>
                <c:pt idx="841">
                  <c:v>528</c:v>
                </c:pt>
                <c:pt idx="842">
                  <c:v>528</c:v>
                </c:pt>
                <c:pt idx="843">
                  <c:v>528</c:v>
                </c:pt>
                <c:pt idx="844">
                  <c:v>528</c:v>
                </c:pt>
                <c:pt idx="845">
                  <c:v>528</c:v>
                </c:pt>
                <c:pt idx="846">
                  <c:v>528</c:v>
                </c:pt>
                <c:pt idx="847">
                  <c:v>528</c:v>
                </c:pt>
                <c:pt idx="848">
                  <c:v>528</c:v>
                </c:pt>
                <c:pt idx="849">
                  <c:v>528</c:v>
                </c:pt>
                <c:pt idx="850">
                  <c:v>528</c:v>
                </c:pt>
                <c:pt idx="851">
                  <c:v>528</c:v>
                </c:pt>
                <c:pt idx="852">
                  <c:v>528</c:v>
                </c:pt>
                <c:pt idx="853">
                  <c:v>528</c:v>
                </c:pt>
                <c:pt idx="854">
                  <c:v>528</c:v>
                </c:pt>
                <c:pt idx="855">
                  <c:v>528</c:v>
                </c:pt>
                <c:pt idx="856">
                  <c:v>528</c:v>
                </c:pt>
                <c:pt idx="857">
                  <c:v>528</c:v>
                </c:pt>
                <c:pt idx="858">
                  <c:v>528</c:v>
                </c:pt>
                <c:pt idx="859">
                  <c:v>528</c:v>
                </c:pt>
                <c:pt idx="860">
                  <c:v>528</c:v>
                </c:pt>
                <c:pt idx="861">
                  <c:v>528</c:v>
                </c:pt>
                <c:pt idx="862">
                  <c:v>528</c:v>
                </c:pt>
                <c:pt idx="863">
                  <c:v>528</c:v>
                </c:pt>
                <c:pt idx="864">
                  <c:v>528</c:v>
                </c:pt>
                <c:pt idx="865">
                  <c:v>528</c:v>
                </c:pt>
                <c:pt idx="866">
                  <c:v>528</c:v>
                </c:pt>
                <c:pt idx="867">
                  <c:v>528</c:v>
                </c:pt>
                <c:pt idx="868">
                  <c:v>528</c:v>
                </c:pt>
                <c:pt idx="869">
                  <c:v>528</c:v>
                </c:pt>
                <c:pt idx="870">
                  <c:v>528</c:v>
                </c:pt>
                <c:pt idx="871">
                  <c:v>528</c:v>
                </c:pt>
                <c:pt idx="872">
                  <c:v>528</c:v>
                </c:pt>
                <c:pt idx="873">
                  <c:v>528</c:v>
                </c:pt>
                <c:pt idx="874">
                  <c:v>528</c:v>
                </c:pt>
                <c:pt idx="875">
                  <c:v>528</c:v>
                </c:pt>
                <c:pt idx="876">
                  <c:v>528</c:v>
                </c:pt>
                <c:pt idx="877">
                  <c:v>528</c:v>
                </c:pt>
                <c:pt idx="878">
                  <c:v>528</c:v>
                </c:pt>
                <c:pt idx="879">
                  <c:v>528</c:v>
                </c:pt>
                <c:pt idx="880">
                  <c:v>528</c:v>
                </c:pt>
                <c:pt idx="881">
                  <c:v>528</c:v>
                </c:pt>
                <c:pt idx="882">
                  <c:v>528</c:v>
                </c:pt>
                <c:pt idx="883">
                  <c:v>528</c:v>
                </c:pt>
                <c:pt idx="884">
                  <c:v>528</c:v>
                </c:pt>
                <c:pt idx="885">
                  <c:v>528</c:v>
                </c:pt>
                <c:pt idx="886">
                  <c:v>528</c:v>
                </c:pt>
                <c:pt idx="887">
                  <c:v>528</c:v>
                </c:pt>
                <c:pt idx="888">
                  <c:v>528</c:v>
                </c:pt>
                <c:pt idx="889">
                  <c:v>528</c:v>
                </c:pt>
                <c:pt idx="890">
                  <c:v>528</c:v>
                </c:pt>
                <c:pt idx="891">
                  <c:v>528</c:v>
                </c:pt>
                <c:pt idx="892">
                  <c:v>528</c:v>
                </c:pt>
                <c:pt idx="893">
                  <c:v>528</c:v>
                </c:pt>
                <c:pt idx="894">
                  <c:v>528</c:v>
                </c:pt>
                <c:pt idx="895">
                  <c:v>528</c:v>
                </c:pt>
                <c:pt idx="896">
                  <c:v>528</c:v>
                </c:pt>
                <c:pt idx="897">
                  <c:v>528</c:v>
                </c:pt>
                <c:pt idx="898">
                  <c:v>528</c:v>
                </c:pt>
                <c:pt idx="899">
                  <c:v>528</c:v>
                </c:pt>
                <c:pt idx="900">
                  <c:v>528</c:v>
                </c:pt>
                <c:pt idx="901">
                  <c:v>528</c:v>
                </c:pt>
                <c:pt idx="902">
                  <c:v>528</c:v>
                </c:pt>
                <c:pt idx="903">
                  <c:v>528</c:v>
                </c:pt>
                <c:pt idx="904">
                  <c:v>528</c:v>
                </c:pt>
                <c:pt idx="905">
                  <c:v>528</c:v>
                </c:pt>
                <c:pt idx="906">
                  <c:v>528</c:v>
                </c:pt>
                <c:pt idx="907">
                  <c:v>528</c:v>
                </c:pt>
                <c:pt idx="908">
                  <c:v>528</c:v>
                </c:pt>
                <c:pt idx="909">
                  <c:v>528</c:v>
                </c:pt>
                <c:pt idx="910">
                  <c:v>528</c:v>
                </c:pt>
                <c:pt idx="911">
                  <c:v>528</c:v>
                </c:pt>
                <c:pt idx="912">
                  <c:v>528</c:v>
                </c:pt>
                <c:pt idx="913">
                  <c:v>528</c:v>
                </c:pt>
                <c:pt idx="914">
                  <c:v>528</c:v>
                </c:pt>
                <c:pt idx="915">
                  <c:v>528</c:v>
                </c:pt>
                <c:pt idx="916">
                  <c:v>528</c:v>
                </c:pt>
                <c:pt idx="917">
                  <c:v>528</c:v>
                </c:pt>
                <c:pt idx="918">
                  <c:v>528</c:v>
                </c:pt>
                <c:pt idx="919">
                  <c:v>528</c:v>
                </c:pt>
                <c:pt idx="920">
                  <c:v>528</c:v>
                </c:pt>
                <c:pt idx="921">
                  <c:v>528</c:v>
                </c:pt>
                <c:pt idx="922">
                  <c:v>528</c:v>
                </c:pt>
                <c:pt idx="923">
                  <c:v>528</c:v>
                </c:pt>
                <c:pt idx="924">
                  <c:v>528</c:v>
                </c:pt>
                <c:pt idx="925">
                  <c:v>528</c:v>
                </c:pt>
                <c:pt idx="926">
                  <c:v>528</c:v>
                </c:pt>
                <c:pt idx="927">
                  <c:v>528</c:v>
                </c:pt>
                <c:pt idx="928">
                  <c:v>528</c:v>
                </c:pt>
                <c:pt idx="929">
                  <c:v>528</c:v>
                </c:pt>
                <c:pt idx="930">
                  <c:v>528</c:v>
                </c:pt>
                <c:pt idx="931">
                  <c:v>528</c:v>
                </c:pt>
                <c:pt idx="932">
                  <c:v>528</c:v>
                </c:pt>
                <c:pt idx="933">
                  <c:v>528</c:v>
                </c:pt>
                <c:pt idx="934">
                  <c:v>528</c:v>
                </c:pt>
                <c:pt idx="935">
                  <c:v>528</c:v>
                </c:pt>
                <c:pt idx="936">
                  <c:v>528</c:v>
                </c:pt>
                <c:pt idx="937">
                  <c:v>528</c:v>
                </c:pt>
                <c:pt idx="938">
                  <c:v>528</c:v>
                </c:pt>
                <c:pt idx="939">
                  <c:v>528</c:v>
                </c:pt>
                <c:pt idx="940">
                  <c:v>528</c:v>
                </c:pt>
                <c:pt idx="941">
                  <c:v>528</c:v>
                </c:pt>
                <c:pt idx="942">
                  <c:v>528</c:v>
                </c:pt>
                <c:pt idx="943">
                  <c:v>528</c:v>
                </c:pt>
                <c:pt idx="944">
                  <c:v>528</c:v>
                </c:pt>
                <c:pt idx="945">
                  <c:v>528</c:v>
                </c:pt>
                <c:pt idx="946">
                  <c:v>528</c:v>
                </c:pt>
                <c:pt idx="947">
                  <c:v>528</c:v>
                </c:pt>
                <c:pt idx="948">
                  <c:v>528</c:v>
                </c:pt>
                <c:pt idx="949">
                  <c:v>528</c:v>
                </c:pt>
                <c:pt idx="950">
                  <c:v>528</c:v>
                </c:pt>
                <c:pt idx="951">
                  <c:v>528</c:v>
                </c:pt>
                <c:pt idx="952">
                  <c:v>528</c:v>
                </c:pt>
                <c:pt idx="953">
                  <c:v>528</c:v>
                </c:pt>
                <c:pt idx="954">
                  <c:v>528</c:v>
                </c:pt>
                <c:pt idx="955">
                  <c:v>528</c:v>
                </c:pt>
                <c:pt idx="956">
                  <c:v>528</c:v>
                </c:pt>
                <c:pt idx="957">
                  <c:v>528</c:v>
                </c:pt>
                <c:pt idx="958">
                  <c:v>528</c:v>
                </c:pt>
                <c:pt idx="959">
                  <c:v>528</c:v>
                </c:pt>
                <c:pt idx="960">
                  <c:v>528</c:v>
                </c:pt>
                <c:pt idx="961">
                  <c:v>528</c:v>
                </c:pt>
                <c:pt idx="962">
                  <c:v>528</c:v>
                </c:pt>
                <c:pt idx="963">
                  <c:v>528</c:v>
                </c:pt>
                <c:pt idx="964">
                  <c:v>528</c:v>
                </c:pt>
                <c:pt idx="965">
                  <c:v>528</c:v>
                </c:pt>
                <c:pt idx="966">
                  <c:v>528</c:v>
                </c:pt>
                <c:pt idx="967">
                  <c:v>528</c:v>
                </c:pt>
                <c:pt idx="968">
                  <c:v>528</c:v>
                </c:pt>
                <c:pt idx="969">
                  <c:v>528</c:v>
                </c:pt>
                <c:pt idx="970">
                  <c:v>528</c:v>
                </c:pt>
                <c:pt idx="971">
                  <c:v>528</c:v>
                </c:pt>
                <c:pt idx="972">
                  <c:v>528</c:v>
                </c:pt>
                <c:pt idx="973">
                  <c:v>528</c:v>
                </c:pt>
                <c:pt idx="974">
                  <c:v>528</c:v>
                </c:pt>
                <c:pt idx="975">
                  <c:v>528</c:v>
                </c:pt>
                <c:pt idx="976">
                  <c:v>528</c:v>
                </c:pt>
                <c:pt idx="977">
                  <c:v>528</c:v>
                </c:pt>
                <c:pt idx="978">
                  <c:v>528</c:v>
                </c:pt>
                <c:pt idx="979">
                  <c:v>528</c:v>
                </c:pt>
                <c:pt idx="980">
                  <c:v>528</c:v>
                </c:pt>
                <c:pt idx="981">
                  <c:v>528</c:v>
                </c:pt>
                <c:pt idx="982">
                  <c:v>528</c:v>
                </c:pt>
                <c:pt idx="983">
                  <c:v>528</c:v>
                </c:pt>
                <c:pt idx="984">
                  <c:v>528</c:v>
                </c:pt>
                <c:pt idx="985">
                  <c:v>528</c:v>
                </c:pt>
                <c:pt idx="986">
                  <c:v>528</c:v>
                </c:pt>
                <c:pt idx="987">
                  <c:v>528</c:v>
                </c:pt>
                <c:pt idx="988">
                  <c:v>528</c:v>
                </c:pt>
                <c:pt idx="989">
                  <c:v>528</c:v>
                </c:pt>
                <c:pt idx="990">
                  <c:v>528</c:v>
                </c:pt>
                <c:pt idx="991">
                  <c:v>528</c:v>
                </c:pt>
                <c:pt idx="992">
                  <c:v>528</c:v>
                </c:pt>
                <c:pt idx="993">
                  <c:v>528</c:v>
                </c:pt>
                <c:pt idx="994">
                  <c:v>528</c:v>
                </c:pt>
                <c:pt idx="995">
                  <c:v>528</c:v>
                </c:pt>
                <c:pt idx="996">
                  <c:v>528</c:v>
                </c:pt>
                <c:pt idx="997">
                  <c:v>528</c:v>
                </c:pt>
                <c:pt idx="998">
                  <c:v>528</c:v>
                </c:pt>
                <c:pt idx="999">
                  <c:v>528</c:v>
                </c:pt>
                <c:pt idx="1000">
                  <c:v>528</c:v>
                </c:pt>
                <c:pt idx="1001">
                  <c:v>528</c:v>
                </c:pt>
                <c:pt idx="1002">
                  <c:v>528</c:v>
                </c:pt>
                <c:pt idx="1003">
                  <c:v>528</c:v>
                </c:pt>
                <c:pt idx="1004">
                  <c:v>528</c:v>
                </c:pt>
                <c:pt idx="1005">
                  <c:v>528</c:v>
                </c:pt>
                <c:pt idx="1006">
                  <c:v>528</c:v>
                </c:pt>
                <c:pt idx="1007">
                  <c:v>528</c:v>
                </c:pt>
                <c:pt idx="1008">
                  <c:v>528</c:v>
                </c:pt>
                <c:pt idx="1009">
                  <c:v>528</c:v>
                </c:pt>
                <c:pt idx="1010">
                  <c:v>528</c:v>
                </c:pt>
                <c:pt idx="1011">
                  <c:v>528</c:v>
                </c:pt>
                <c:pt idx="1012">
                  <c:v>528</c:v>
                </c:pt>
                <c:pt idx="1013">
                  <c:v>400</c:v>
                </c:pt>
                <c:pt idx="1014">
                  <c:v>400</c:v>
                </c:pt>
                <c:pt idx="1015">
                  <c:v>400</c:v>
                </c:pt>
                <c:pt idx="1016">
                  <c:v>400</c:v>
                </c:pt>
                <c:pt idx="1017">
                  <c:v>400</c:v>
                </c:pt>
                <c:pt idx="1018">
                  <c:v>400</c:v>
                </c:pt>
                <c:pt idx="1019">
                  <c:v>400</c:v>
                </c:pt>
                <c:pt idx="1020">
                  <c:v>400</c:v>
                </c:pt>
                <c:pt idx="1021">
                  <c:v>400</c:v>
                </c:pt>
                <c:pt idx="1022">
                  <c:v>400</c:v>
                </c:pt>
                <c:pt idx="1023">
                  <c:v>400</c:v>
                </c:pt>
                <c:pt idx="1024">
                  <c:v>400</c:v>
                </c:pt>
                <c:pt idx="1025">
                  <c:v>400</c:v>
                </c:pt>
                <c:pt idx="1026">
                  <c:v>400</c:v>
                </c:pt>
                <c:pt idx="1027">
                  <c:v>400</c:v>
                </c:pt>
                <c:pt idx="1028">
                  <c:v>400</c:v>
                </c:pt>
                <c:pt idx="1029">
                  <c:v>400</c:v>
                </c:pt>
                <c:pt idx="1030">
                  <c:v>400</c:v>
                </c:pt>
                <c:pt idx="1031">
                  <c:v>400</c:v>
                </c:pt>
                <c:pt idx="1032">
                  <c:v>400</c:v>
                </c:pt>
                <c:pt idx="1033">
                  <c:v>400</c:v>
                </c:pt>
                <c:pt idx="1034">
                  <c:v>400</c:v>
                </c:pt>
                <c:pt idx="1035">
                  <c:v>400</c:v>
                </c:pt>
                <c:pt idx="1036">
                  <c:v>400</c:v>
                </c:pt>
                <c:pt idx="1037">
                  <c:v>400</c:v>
                </c:pt>
                <c:pt idx="1038">
                  <c:v>400</c:v>
                </c:pt>
                <c:pt idx="1039">
                  <c:v>400</c:v>
                </c:pt>
                <c:pt idx="1040">
                  <c:v>400</c:v>
                </c:pt>
                <c:pt idx="1041">
                  <c:v>400</c:v>
                </c:pt>
                <c:pt idx="1042">
                  <c:v>400</c:v>
                </c:pt>
                <c:pt idx="1043">
                  <c:v>400</c:v>
                </c:pt>
                <c:pt idx="1044">
                  <c:v>400</c:v>
                </c:pt>
                <c:pt idx="1045">
                  <c:v>400</c:v>
                </c:pt>
                <c:pt idx="1046">
                  <c:v>400</c:v>
                </c:pt>
                <c:pt idx="1047">
                  <c:v>400</c:v>
                </c:pt>
                <c:pt idx="1048">
                  <c:v>400</c:v>
                </c:pt>
                <c:pt idx="1049">
                  <c:v>400</c:v>
                </c:pt>
                <c:pt idx="1050">
                  <c:v>400</c:v>
                </c:pt>
                <c:pt idx="1051">
                  <c:v>400</c:v>
                </c:pt>
                <c:pt idx="1052">
                  <c:v>400</c:v>
                </c:pt>
                <c:pt idx="1053">
                  <c:v>400</c:v>
                </c:pt>
                <c:pt idx="1054">
                  <c:v>400</c:v>
                </c:pt>
                <c:pt idx="1055">
                  <c:v>400</c:v>
                </c:pt>
                <c:pt idx="1056">
                  <c:v>400</c:v>
                </c:pt>
                <c:pt idx="1057">
                  <c:v>400</c:v>
                </c:pt>
                <c:pt idx="1058">
                  <c:v>400</c:v>
                </c:pt>
                <c:pt idx="1059">
                  <c:v>400</c:v>
                </c:pt>
                <c:pt idx="1060">
                  <c:v>400</c:v>
                </c:pt>
                <c:pt idx="1061">
                  <c:v>400</c:v>
                </c:pt>
                <c:pt idx="1062">
                  <c:v>400</c:v>
                </c:pt>
                <c:pt idx="1063">
                  <c:v>400</c:v>
                </c:pt>
                <c:pt idx="1064">
                  <c:v>400</c:v>
                </c:pt>
                <c:pt idx="1065">
                  <c:v>400</c:v>
                </c:pt>
                <c:pt idx="1066">
                  <c:v>400</c:v>
                </c:pt>
                <c:pt idx="1067">
                  <c:v>400</c:v>
                </c:pt>
                <c:pt idx="1068">
                  <c:v>400</c:v>
                </c:pt>
                <c:pt idx="1069">
                  <c:v>400</c:v>
                </c:pt>
                <c:pt idx="1070">
                  <c:v>400</c:v>
                </c:pt>
                <c:pt idx="1071">
                  <c:v>400</c:v>
                </c:pt>
                <c:pt idx="1072">
                  <c:v>400</c:v>
                </c:pt>
                <c:pt idx="1073">
                  <c:v>400</c:v>
                </c:pt>
                <c:pt idx="1074">
                  <c:v>400</c:v>
                </c:pt>
                <c:pt idx="1075">
                  <c:v>400</c:v>
                </c:pt>
                <c:pt idx="1076">
                  <c:v>400</c:v>
                </c:pt>
                <c:pt idx="1077">
                  <c:v>400</c:v>
                </c:pt>
                <c:pt idx="1078">
                  <c:v>400</c:v>
                </c:pt>
                <c:pt idx="1079">
                  <c:v>400</c:v>
                </c:pt>
                <c:pt idx="1080">
                  <c:v>400</c:v>
                </c:pt>
                <c:pt idx="1081">
                  <c:v>400</c:v>
                </c:pt>
                <c:pt idx="1082">
                  <c:v>400</c:v>
                </c:pt>
                <c:pt idx="1083">
                  <c:v>400</c:v>
                </c:pt>
                <c:pt idx="1084">
                  <c:v>400</c:v>
                </c:pt>
                <c:pt idx="1085">
                  <c:v>400</c:v>
                </c:pt>
                <c:pt idx="1086">
                  <c:v>400</c:v>
                </c:pt>
                <c:pt idx="1087">
                  <c:v>400</c:v>
                </c:pt>
                <c:pt idx="1088">
                  <c:v>400</c:v>
                </c:pt>
                <c:pt idx="1089">
                  <c:v>400</c:v>
                </c:pt>
                <c:pt idx="1090">
                  <c:v>400</c:v>
                </c:pt>
                <c:pt idx="1091">
                  <c:v>400</c:v>
                </c:pt>
                <c:pt idx="1092">
                  <c:v>400</c:v>
                </c:pt>
                <c:pt idx="1093">
                  <c:v>400</c:v>
                </c:pt>
                <c:pt idx="1094">
                  <c:v>400</c:v>
                </c:pt>
                <c:pt idx="1095">
                  <c:v>400</c:v>
                </c:pt>
                <c:pt idx="1096">
                  <c:v>400</c:v>
                </c:pt>
                <c:pt idx="1097">
                  <c:v>400</c:v>
                </c:pt>
                <c:pt idx="1098">
                  <c:v>400</c:v>
                </c:pt>
                <c:pt idx="1099">
                  <c:v>400</c:v>
                </c:pt>
                <c:pt idx="1100">
                  <c:v>400</c:v>
                </c:pt>
                <c:pt idx="1101">
                  <c:v>400</c:v>
                </c:pt>
                <c:pt idx="1102">
                  <c:v>400</c:v>
                </c:pt>
                <c:pt idx="1103">
                  <c:v>400</c:v>
                </c:pt>
                <c:pt idx="1104">
                  <c:v>400</c:v>
                </c:pt>
                <c:pt idx="1105">
                  <c:v>400</c:v>
                </c:pt>
                <c:pt idx="1106">
                  <c:v>400</c:v>
                </c:pt>
                <c:pt idx="1107">
                  <c:v>400</c:v>
                </c:pt>
                <c:pt idx="1108">
                  <c:v>400</c:v>
                </c:pt>
                <c:pt idx="1109">
                  <c:v>400</c:v>
                </c:pt>
                <c:pt idx="1110">
                  <c:v>400</c:v>
                </c:pt>
                <c:pt idx="1111">
                  <c:v>400</c:v>
                </c:pt>
                <c:pt idx="1112">
                  <c:v>400</c:v>
                </c:pt>
                <c:pt idx="1113">
                  <c:v>400</c:v>
                </c:pt>
                <c:pt idx="1114">
                  <c:v>400</c:v>
                </c:pt>
                <c:pt idx="1115">
                  <c:v>400</c:v>
                </c:pt>
                <c:pt idx="1116">
                  <c:v>400</c:v>
                </c:pt>
                <c:pt idx="1117">
                  <c:v>400</c:v>
                </c:pt>
                <c:pt idx="1118">
                  <c:v>400</c:v>
                </c:pt>
                <c:pt idx="1119">
                  <c:v>400</c:v>
                </c:pt>
                <c:pt idx="1120">
                  <c:v>400</c:v>
                </c:pt>
                <c:pt idx="1121">
                  <c:v>400</c:v>
                </c:pt>
                <c:pt idx="1122">
                  <c:v>400</c:v>
                </c:pt>
                <c:pt idx="1123">
                  <c:v>400</c:v>
                </c:pt>
                <c:pt idx="1124">
                  <c:v>400</c:v>
                </c:pt>
                <c:pt idx="1125">
                  <c:v>400</c:v>
                </c:pt>
                <c:pt idx="1126">
                  <c:v>400</c:v>
                </c:pt>
                <c:pt idx="1127">
                  <c:v>400</c:v>
                </c:pt>
                <c:pt idx="1128">
                  <c:v>400</c:v>
                </c:pt>
                <c:pt idx="1129">
                  <c:v>400</c:v>
                </c:pt>
                <c:pt idx="1130">
                  <c:v>400</c:v>
                </c:pt>
                <c:pt idx="1131">
                  <c:v>400</c:v>
                </c:pt>
                <c:pt idx="1132">
                  <c:v>400</c:v>
                </c:pt>
                <c:pt idx="1133">
                  <c:v>400</c:v>
                </c:pt>
                <c:pt idx="1134">
                  <c:v>400</c:v>
                </c:pt>
                <c:pt idx="1135">
                  <c:v>400</c:v>
                </c:pt>
                <c:pt idx="1136">
                  <c:v>400</c:v>
                </c:pt>
                <c:pt idx="1137">
                  <c:v>400</c:v>
                </c:pt>
                <c:pt idx="1138">
                  <c:v>400</c:v>
                </c:pt>
                <c:pt idx="1139">
                  <c:v>400</c:v>
                </c:pt>
                <c:pt idx="1140">
                  <c:v>400</c:v>
                </c:pt>
                <c:pt idx="1141">
                  <c:v>400</c:v>
                </c:pt>
                <c:pt idx="1142">
                  <c:v>400</c:v>
                </c:pt>
                <c:pt idx="1143">
                  <c:v>400</c:v>
                </c:pt>
                <c:pt idx="1144">
                  <c:v>400</c:v>
                </c:pt>
                <c:pt idx="1145">
                  <c:v>400</c:v>
                </c:pt>
                <c:pt idx="1146">
                  <c:v>400</c:v>
                </c:pt>
                <c:pt idx="1147">
                  <c:v>400</c:v>
                </c:pt>
                <c:pt idx="1148">
                  <c:v>400</c:v>
                </c:pt>
                <c:pt idx="1149">
                  <c:v>400</c:v>
                </c:pt>
                <c:pt idx="1150">
                  <c:v>400</c:v>
                </c:pt>
                <c:pt idx="1151">
                  <c:v>400</c:v>
                </c:pt>
                <c:pt idx="1152">
                  <c:v>400</c:v>
                </c:pt>
                <c:pt idx="1153">
                  <c:v>400</c:v>
                </c:pt>
                <c:pt idx="1154">
                  <c:v>400</c:v>
                </c:pt>
                <c:pt idx="1155">
                  <c:v>400</c:v>
                </c:pt>
                <c:pt idx="1156">
                  <c:v>400</c:v>
                </c:pt>
                <c:pt idx="1157">
                  <c:v>400</c:v>
                </c:pt>
                <c:pt idx="1158">
                  <c:v>400</c:v>
                </c:pt>
                <c:pt idx="1159">
                  <c:v>400</c:v>
                </c:pt>
                <c:pt idx="1160">
                  <c:v>400</c:v>
                </c:pt>
                <c:pt idx="1161">
                  <c:v>400</c:v>
                </c:pt>
                <c:pt idx="1162">
                  <c:v>400</c:v>
                </c:pt>
                <c:pt idx="1163">
                  <c:v>400</c:v>
                </c:pt>
                <c:pt idx="1164">
                  <c:v>400</c:v>
                </c:pt>
                <c:pt idx="1165">
                  <c:v>400</c:v>
                </c:pt>
                <c:pt idx="1166">
                  <c:v>400</c:v>
                </c:pt>
                <c:pt idx="1167">
                  <c:v>400</c:v>
                </c:pt>
                <c:pt idx="1168">
                  <c:v>400</c:v>
                </c:pt>
                <c:pt idx="1169">
                  <c:v>400</c:v>
                </c:pt>
                <c:pt idx="1170">
                  <c:v>400</c:v>
                </c:pt>
                <c:pt idx="1171">
                  <c:v>400</c:v>
                </c:pt>
                <c:pt idx="1172">
                  <c:v>400</c:v>
                </c:pt>
                <c:pt idx="1173">
                  <c:v>400</c:v>
                </c:pt>
                <c:pt idx="1174">
                  <c:v>400</c:v>
                </c:pt>
                <c:pt idx="1175">
                  <c:v>400</c:v>
                </c:pt>
                <c:pt idx="1176">
                  <c:v>400</c:v>
                </c:pt>
                <c:pt idx="1177">
                  <c:v>400</c:v>
                </c:pt>
                <c:pt idx="1178">
                  <c:v>400</c:v>
                </c:pt>
                <c:pt idx="1179">
                  <c:v>400</c:v>
                </c:pt>
                <c:pt idx="1180">
                  <c:v>400</c:v>
                </c:pt>
                <c:pt idx="1181">
                  <c:v>400</c:v>
                </c:pt>
                <c:pt idx="1182">
                  <c:v>400</c:v>
                </c:pt>
                <c:pt idx="1183">
                  <c:v>400</c:v>
                </c:pt>
                <c:pt idx="1184">
                  <c:v>400</c:v>
                </c:pt>
                <c:pt idx="1185">
                  <c:v>400</c:v>
                </c:pt>
                <c:pt idx="1186">
                  <c:v>400</c:v>
                </c:pt>
                <c:pt idx="1187">
                  <c:v>400</c:v>
                </c:pt>
                <c:pt idx="1188">
                  <c:v>400</c:v>
                </c:pt>
                <c:pt idx="1189">
                  <c:v>400</c:v>
                </c:pt>
                <c:pt idx="1190">
                  <c:v>400</c:v>
                </c:pt>
                <c:pt idx="1191">
                  <c:v>400</c:v>
                </c:pt>
                <c:pt idx="1192">
                  <c:v>400</c:v>
                </c:pt>
                <c:pt idx="1193">
                  <c:v>400</c:v>
                </c:pt>
                <c:pt idx="1194">
                  <c:v>400</c:v>
                </c:pt>
                <c:pt idx="1195">
                  <c:v>400</c:v>
                </c:pt>
                <c:pt idx="1196">
                  <c:v>400</c:v>
                </c:pt>
                <c:pt idx="1197">
                  <c:v>400</c:v>
                </c:pt>
                <c:pt idx="1198">
                  <c:v>400</c:v>
                </c:pt>
                <c:pt idx="1199">
                  <c:v>400</c:v>
                </c:pt>
                <c:pt idx="1200">
                  <c:v>400</c:v>
                </c:pt>
                <c:pt idx="1201">
                  <c:v>400</c:v>
                </c:pt>
                <c:pt idx="1202">
                  <c:v>400</c:v>
                </c:pt>
                <c:pt idx="1203">
                  <c:v>400</c:v>
                </c:pt>
                <c:pt idx="1204">
                  <c:v>400</c:v>
                </c:pt>
                <c:pt idx="1205">
                  <c:v>400</c:v>
                </c:pt>
                <c:pt idx="1206">
                  <c:v>400</c:v>
                </c:pt>
                <c:pt idx="1207">
                  <c:v>400</c:v>
                </c:pt>
                <c:pt idx="1208">
                  <c:v>400</c:v>
                </c:pt>
                <c:pt idx="1209">
                  <c:v>400</c:v>
                </c:pt>
                <c:pt idx="1210">
                  <c:v>400</c:v>
                </c:pt>
                <c:pt idx="1211">
                  <c:v>400</c:v>
                </c:pt>
                <c:pt idx="1212">
                  <c:v>400</c:v>
                </c:pt>
                <c:pt idx="1213">
                  <c:v>400</c:v>
                </c:pt>
                <c:pt idx="1214">
                  <c:v>400</c:v>
                </c:pt>
                <c:pt idx="1215">
                  <c:v>400</c:v>
                </c:pt>
                <c:pt idx="1216">
                  <c:v>400</c:v>
                </c:pt>
                <c:pt idx="1217">
                  <c:v>400</c:v>
                </c:pt>
                <c:pt idx="1218">
                  <c:v>400</c:v>
                </c:pt>
                <c:pt idx="1219">
                  <c:v>400</c:v>
                </c:pt>
                <c:pt idx="1220">
                  <c:v>400</c:v>
                </c:pt>
                <c:pt idx="1221">
                  <c:v>400</c:v>
                </c:pt>
                <c:pt idx="1222">
                  <c:v>400</c:v>
                </c:pt>
                <c:pt idx="1223">
                  <c:v>400</c:v>
                </c:pt>
                <c:pt idx="1224">
                  <c:v>400</c:v>
                </c:pt>
                <c:pt idx="1225">
                  <c:v>400</c:v>
                </c:pt>
                <c:pt idx="1226">
                  <c:v>400</c:v>
                </c:pt>
                <c:pt idx="1227">
                  <c:v>400</c:v>
                </c:pt>
                <c:pt idx="1228">
                  <c:v>400</c:v>
                </c:pt>
                <c:pt idx="1229">
                  <c:v>400</c:v>
                </c:pt>
                <c:pt idx="1230">
                  <c:v>400</c:v>
                </c:pt>
                <c:pt idx="1231">
                  <c:v>400</c:v>
                </c:pt>
                <c:pt idx="1232">
                  <c:v>400</c:v>
                </c:pt>
                <c:pt idx="1233">
                  <c:v>400</c:v>
                </c:pt>
                <c:pt idx="1234">
                  <c:v>400</c:v>
                </c:pt>
                <c:pt idx="1235">
                  <c:v>400</c:v>
                </c:pt>
                <c:pt idx="1236">
                  <c:v>400</c:v>
                </c:pt>
                <c:pt idx="1237">
                  <c:v>400</c:v>
                </c:pt>
                <c:pt idx="1238">
                  <c:v>400</c:v>
                </c:pt>
                <c:pt idx="1239">
                  <c:v>400</c:v>
                </c:pt>
                <c:pt idx="1240">
                  <c:v>400</c:v>
                </c:pt>
                <c:pt idx="1241">
                  <c:v>400</c:v>
                </c:pt>
                <c:pt idx="1242">
                  <c:v>400</c:v>
                </c:pt>
                <c:pt idx="1243">
                  <c:v>400</c:v>
                </c:pt>
                <c:pt idx="1244">
                  <c:v>400</c:v>
                </c:pt>
                <c:pt idx="1245">
                  <c:v>400</c:v>
                </c:pt>
                <c:pt idx="1246">
                  <c:v>400</c:v>
                </c:pt>
                <c:pt idx="1247">
                  <c:v>400</c:v>
                </c:pt>
                <c:pt idx="1248">
                  <c:v>400</c:v>
                </c:pt>
                <c:pt idx="1249">
                  <c:v>400</c:v>
                </c:pt>
                <c:pt idx="1250">
                  <c:v>400</c:v>
                </c:pt>
                <c:pt idx="1251">
                  <c:v>400</c:v>
                </c:pt>
                <c:pt idx="1252">
                  <c:v>400</c:v>
                </c:pt>
                <c:pt idx="1253">
                  <c:v>400</c:v>
                </c:pt>
                <c:pt idx="1254">
                  <c:v>400</c:v>
                </c:pt>
                <c:pt idx="1255">
                  <c:v>400</c:v>
                </c:pt>
                <c:pt idx="1256">
                  <c:v>400</c:v>
                </c:pt>
                <c:pt idx="1257">
                  <c:v>400</c:v>
                </c:pt>
                <c:pt idx="1258">
                  <c:v>400</c:v>
                </c:pt>
                <c:pt idx="1259">
                  <c:v>400</c:v>
                </c:pt>
                <c:pt idx="1260">
                  <c:v>400</c:v>
                </c:pt>
                <c:pt idx="1261">
                  <c:v>400</c:v>
                </c:pt>
                <c:pt idx="1262">
                  <c:v>400</c:v>
                </c:pt>
                <c:pt idx="1263">
                  <c:v>400</c:v>
                </c:pt>
                <c:pt idx="1264">
                  <c:v>400</c:v>
                </c:pt>
                <c:pt idx="1265">
                  <c:v>400</c:v>
                </c:pt>
                <c:pt idx="1266">
                  <c:v>400</c:v>
                </c:pt>
                <c:pt idx="1267">
                  <c:v>400</c:v>
                </c:pt>
                <c:pt idx="1268">
                  <c:v>400</c:v>
                </c:pt>
                <c:pt idx="1269">
                  <c:v>400</c:v>
                </c:pt>
                <c:pt idx="1270">
                  <c:v>400</c:v>
                </c:pt>
                <c:pt idx="1271">
                  <c:v>400</c:v>
                </c:pt>
                <c:pt idx="1272">
                  <c:v>400</c:v>
                </c:pt>
                <c:pt idx="1273">
                  <c:v>400</c:v>
                </c:pt>
                <c:pt idx="1274">
                  <c:v>400</c:v>
                </c:pt>
                <c:pt idx="1275">
                  <c:v>400</c:v>
                </c:pt>
                <c:pt idx="1276">
                  <c:v>400</c:v>
                </c:pt>
                <c:pt idx="1277">
                  <c:v>400</c:v>
                </c:pt>
                <c:pt idx="1278">
                  <c:v>400</c:v>
                </c:pt>
                <c:pt idx="1279">
                  <c:v>400</c:v>
                </c:pt>
                <c:pt idx="1280">
                  <c:v>400</c:v>
                </c:pt>
                <c:pt idx="1281">
                  <c:v>400</c:v>
                </c:pt>
                <c:pt idx="1282">
                  <c:v>400</c:v>
                </c:pt>
                <c:pt idx="1283">
                  <c:v>400</c:v>
                </c:pt>
                <c:pt idx="1284">
                  <c:v>400</c:v>
                </c:pt>
                <c:pt idx="1285">
                  <c:v>400</c:v>
                </c:pt>
                <c:pt idx="1286">
                  <c:v>400</c:v>
                </c:pt>
                <c:pt idx="1287">
                  <c:v>400</c:v>
                </c:pt>
                <c:pt idx="1288">
                  <c:v>400</c:v>
                </c:pt>
                <c:pt idx="1289">
                  <c:v>400</c:v>
                </c:pt>
                <c:pt idx="1290">
                  <c:v>400</c:v>
                </c:pt>
                <c:pt idx="1291">
                  <c:v>400</c:v>
                </c:pt>
                <c:pt idx="1292">
                  <c:v>400</c:v>
                </c:pt>
                <c:pt idx="1293">
                  <c:v>400</c:v>
                </c:pt>
                <c:pt idx="1294">
                  <c:v>400</c:v>
                </c:pt>
                <c:pt idx="1295">
                  <c:v>400</c:v>
                </c:pt>
                <c:pt idx="1296">
                  <c:v>400</c:v>
                </c:pt>
                <c:pt idx="1297">
                  <c:v>400</c:v>
                </c:pt>
                <c:pt idx="1298">
                  <c:v>400</c:v>
                </c:pt>
                <c:pt idx="1299">
                  <c:v>400</c:v>
                </c:pt>
                <c:pt idx="1300">
                  <c:v>400</c:v>
                </c:pt>
                <c:pt idx="1301">
                  <c:v>400</c:v>
                </c:pt>
                <c:pt idx="1302">
                  <c:v>400</c:v>
                </c:pt>
                <c:pt idx="1303">
                  <c:v>400</c:v>
                </c:pt>
                <c:pt idx="1304">
                  <c:v>400</c:v>
                </c:pt>
                <c:pt idx="1305">
                  <c:v>400</c:v>
                </c:pt>
                <c:pt idx="1306">
                  <c:v>400</c:v>
                </c:pt>
                <c:pt idx="1307">
                  <c:v>400</c:v>
                </c:pt>
                <c:pt idx="1308">
                  <c:v>400</c:v>
                </c:pt>
                <c:pt idx="1309">
                  <c:v>400</c:v>
                </c:pt>
                <c:pt idx="1310">
                  <c:v>400</c:v>
                </c:pt>
                <c:pt idx="1311">
                  <c:v>400</c:v>
                </c:pt>
                <c:pt idx="1312">
                  <c:v>400</c:v>
                </c:pt>
                <c:pt idx="1313">
                  <c:v>400</c:v>
                </c:pt>
                <c:pt idx="1314">
                  <c:v>400</c:v>
                </c:pt>
                <c:pt idx="1315">
                  <c:v>400</c:v>
                </c:pt>
                <c:pt idx="1316">
                  <c:v>400</c:v>
                </c:pt>
                <c:pt idx="1317">
                  <c:v>400</c:v>
                </c:pt>
                <c:pt idx="1318">
                  <c:v>400</c:v>
                </c:pt>
                <c:pt idx="1319">
                  <c:v>400</c:v>
                </c:pt>
                <c:pt idx="1320">
                  <c:v>400</c:v>
                </c:pt>
                <c:pt idx="1321">
                  <c:v>400</c:v>
                </c:pt>
                <c:pt idx="1322">
                  <c:v>400</c:v>
                </c:pt>
                <c:pt idx="1323">
                  <c:v>400</c:v>
                </c:pt>
                <c:pt idx="1324">
                  <c:v>400</c:v>
                </c:pt>
                <c:pt idx="1325">
                  <c:v>400</c:v>
                </c:pt>
                <c:pt idx="1326">
                  <c:v>400</c:v>
                </c:pt>
                <c:pt idx="1327">
                  <c:v>400</c:v>
                </c:pt>
                <c:pt idx="1328">
                  <c:v>400</c:v>
                </c:pt>
                <c:pt idx="1329">
                  <c:v>400</c:v>
                </c:pt>
                <c:pt idx="1330">
                  <c:v>400</c:v>
                </c:pt>
                <c:pt idx="1331">
                  <c:v>400</c:v>
                </c:pt>
                <c:pt idx="1332">
                  <c:v>400</c:v>
                </c:pt>
                <c:pt idx="1333">
                  <c:v>400</c:v>
                </c:pt>
                <c:pt idx="1334">
                  <c:v>400</c:v>
                </c:pt>
                <c:pt idx="1335">
                  <c:v>400</c:v>
                </c:pt>
                <c:pt idx="1336">
                  <c:v>400</c:v>
                </c:pt>
                <c:pt idx="1337">
                  <c:v>400</c:v>
                </c:pt>
                <c:pt idx="1338">
                  <c:v>400</c:v>
                </c:pt>
                <c:pt idx="1339">
                  <c:v>400</c:v>
                </c:pt>
                <c:pt idx="1340">
                  <c:v>400</c:v>
                </c:pt>
                <c:pt idx="1341">
                  <c:v>400</c:v>
                </c:pt>
                <c:pt idx="1342">
                  <c:v>400</c:v>
                </c:pt>
                <c:pt idx="1343">
                  <c:v>400</c:v>
                </c:pt>
                <c:pt idx="1344">
                  <c:v>400</c:v>
                </c:pt>
                <c:pt idx="1345">
                  <c:v>400</c:v>
                </c:pt>
                <c:pt idx="1346">
                  <c:v>400</c:v>
                </c:pt>
                <c:pt idx="1347">
                  <c:v>400</c:v>
                </c:pt>
                <c:pt idx="1348">
                  <c:v>400</c:v>
                </c:pt>
                <c:pt idx="1349">
                  <c:v>400</c:v>
                </c:pt>
                <c:pt idx="1350">
                  <c:v>400</c:v>
                </c:pt>
                <c:pt idx="1351">
                  <c:v>400</c:v>
                </c:pt>
                <c:pt idx="1352">
                  <c:v>400</c:v>
                </c:pt>
                <c:pt idx="1353">
                  <c:v>400</c:v>
                </c:pt>
                <c:pt idx="1354">
                  <c:v>400</c:v>
                </c:pt>
                <c:pt idx="1355">
                  <c:v>400</c:v>
                </c:pt>
                <c:pt idx="1356">
                  <c:v>400</c:v>
                </c:pt>
                <c:pt idx="1357">
                  <c:v>400</c:v>
                </c:pt>
                <c:pt idx="1358">
                  <c:v>400</c:v>
                </c:pt>
                <c:pt idx="1359">
                  <c:v>400</c:v>
                </c:pt>
                <c:pt idx="1360">
                  <c:v>400</c:v>
                </c:pt>
                <c:pt idx="1361">
                  <c:v>400</c:v>
                </c:pt>
                <c:pt idx="1362">
                  <c:v>400</c:v>
                </c:pt>
                <c:pt idx="1363">
                  <c:v>400</c:v>
                </c:pt>
                <c:pt idx="1364">
                  <c:v>400</c:v>
                </c:pt>
                <c:pt idx="1365">
                  <c:v>400</c:v>
                </c:pt>
                <c:pt idx="1366">
                  <c:v>400</c:v>
                </c:pt>
                <c:pt idx="1367">
                  <c:v>400</c:v>
                </c:pt>
                <c:pt idx="1368">
                  <c:v>400</c:v>
                </c:pt>
                <c:pt idx="1369">
                  <c:v>400</c:v>
                </c:pt>
                <c:pt idx="1370">
                  <c:v>400</c:v>
                </c:pt>
                <c:pt idx="1371">
                  <c:v>400</c:v>
                </c:pt>
                <c:pt idx="1372">
                  <c:v>400</c:v>
                </c:pt>
                <c:pt idx="1373">
                  <c:v>400</c:v>
                </c:pt>
                <c:pt idx="1374">
                  <c:v>400</c:v>
                </c:pt>
                <c:pt idx="1375">
                  <c:v>400</c:v>
                </c:pt>
                <c:pt idx="1376">
                  <c:v>400</c:v>
                </c:pt>
                <c:pt idx="1377">
                  <c:v>400</c:v>
                </c:pt>
                <c:pt idx="1378">
                  <c:v>400</c:v>
                </c:pt>
                <c:pt idx="1379">
                  <c:v>400</c:v>
                </c:pt>
                <c:pt idx="1380">
                  <c:v>400</c:v>
                </c:pt>
                <c:pt idx="1381">
                  <c:v>400</c:v>
                </c:pt>
                <c:pt idx="1382">
                  <c:v>400</c:v>
                </c:pt>
                <c:pt idx="1383">
                  <c:v>400</c:v>
                </c:pt>
                <c:pt idx="1384">
                  <c:v>400</c:v>
                </c:pt>
                <c:pt idx="1385">
                  <c:v>272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power cap</c:v>
                </c:pt>
              </c:strCache>
            </c:strRef>
          </c:tx>
          <c:spPr>
            <a:ln>
              <a:prstDash val="solid"/>
            </a:ln>
          </c:spPr>
          <c:marker>
            <c:symbol val="none"/>
          </c:marker>
          <c:cat>
            <c:numRef>
              <c:f>Sheet1!$A$2:$A$1393</c:f>
              <c:numCache>
                <c:formatCode>General</c:formatCode>
                <c:ptCount val="13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</c:numCache>
            </c:numRef>
          </c:cat>
          <c:val>
            <c:numRef>
              <c:f>Sheet1!$D$2:$D$1393</c:f>
              <c:numCache>
                <c:formatCode>General</c:formatCode>
                <c:ptCount val="1392"/>
                <c:pt idx="0">
                  <c:v>4800</c:v>
                </c:pt>
                <c:pt idx="1">
                  <c:v>4800</c:v>
                </c:pt>
                <c:pt idx="2">
                  <c:v>4800</c:v>
                </c:pt>
                <c:pt idx="3">
                  <c:v>4800</c:v>
                </c:pt>
                <c:pt idx="4">
                  <c:v>4800</c:v>
                </c:pt>
                <c:pt idx="5">
                  <c:v>4800</c:v>
                </c:pt>
                <c:pt idx="6">
                  <c:v>4800</c:v>
                </c:pt>
                <c:pt idx="7">
                  <c:v>4800</c:v>
                </c:pt>
                <c:pt idx="8">
                  <c:v>4800</c:v>
                </c:pt>
                <c:pt idx="9">
                  <c:v>4800</c:v>
                </c:pt>
                <c:pt idx="10">
                  <c:v>4800</c:v>
                </c:pt>
                <c:pt idx="11">
                  <c:v>4800</c:v>
                </c:pt>
                <c:pt idx="12">
                  <c:v>4800</c:v>
                </c:pt>
                <c:pt idx="13">
                  <c:v>4800</c:v>
                </c:pt>
                <c:pt idx="14">
                  <c:v>4800</c:v>
                </c:pt>
                <c:pt idx="15">
                  <c:v>4800</c:v>
                </c:pt>
                <c:pt idx="16">
                  <c:v>4800</c:v>
                </c:pt>
                <c:pt idx="17">
                  <c:v>4800</c:v>
                </c:pt>
                <c:pt idx="18">
                  <c:v>4800</c:v>
                </c:pt>
                <c:pt idx="19">
                  <c:v>4800</c:v>
                </c:pt>
                <c:pt idx="20">
                  <c:v>4800</c:v>
                </c:pt>
                <c:pt idx="21">
                  <c:v>4800</c:v>
                </c:pt>
                <c:pt idx="22">
                  <c:v>4800</c:v>
                </c:pt>
                <c:pt idx="23">
                  <c:v>4800</c:v>
                </c:pt>
                <c:pt idx="24">
                  <c:v>4800</c:v>
                </c:pt>
                <c:pt idx="25">
                  <c:v>4800</c:v>
                </c:pt>
                <c:pt idx="26">
                  <c:v>4800</c:v>
                </c:pt>
                <c:pt idx="27">
                  <c:v>4800</c:v>
                </c:pt>
                <c:pt idx="28">
                  <c:v>4800</c:v>
                </c:pt>
                <c:pt idx="29">
                  <c:v>4800</c:v>
                </c:pt>
                <c:pt idx="30">
                  <c:v>4800</c:v>
                </c:pt>
                <c:pt idx="31">
                  <c:v>4800</c:v>
                </c:pt>
                <c:pt idx="32">
                  <c:v>4800</c:v>
                </c:pt>
                <c:pt idx="33">
                  <c:v>4800</c:v>
                </c:pt>
                <c:pt idx="34">
                  <c:v>4800</c:v>
                </c:pt>
                <c:pt idx="35">
                  <c:v>4800</c:v>
                </c:pt>
                <c:pt idx="36">
                  <c:v>4800</c:v>
                </c:pt>
                <c:pt idx="37">
                  <c:v>4800</c:v>
                </c:pt>
                <c:pt idx="38">
                  <c:v>4800</c:v>
                </c:pt>
                <c:pt idx="39">
                  <c:v>4800</c:v>
                </c:pt>
                <c:pt idx="40">
                  <c:v>4800</c:v>
                </c:pt>
                <c:pt idx="41">
                  <c:v>4800</c:v>
                </c:pt>
                <c:pt idx="42">
                  <c:v>4800</c:v>
                </c:pt>
                <c:pt idx="43">
                  <c:v>4800</c:v>
                </c:pt>
                <c:pt idx="44">
                  <c:v>4800</c:v>
                </c:pt>
                <c:pt idx="45">
                  <c:v>4800</c:v>
                </c:pt>
                <c:pt idx="46">
                  <c:v>4800</c:v>
                </c:pt>
                <c:pt idx="47">
                  <c:v>4800</c:v>
                </c:pt>
                <c:pt idx="48">
                  <c:v>4800</c:v>
                </c:pt>
                <c:pt idx="49">
                  <c:v>4800</c:v>
                </c:pt>
                <c:pt idx="50">
                  <c:v>4800</c:v>
                </c:pt>
                <c:pt idx="51">
                  <c:v>4800</c:v>
                </c:pt>
                <c:pt idx="52">
                  <c:v>4800</c:v>
                </c:pt>
                <c:pt idx="53">
                  <c:v>4800</c:v>
                </c:pt>
                <c:pt idx="54">
                  <c:v>4800</c:v>
                </c:pt>
                <c:pt idx="55">
                  <c:v>4800</c:v>
                </c:pt>
                <c:pt idx="56">
                  <c:v>4800</c:v>
                </c:pt>
                <c:pt idx="57">
                  <c:v>4800</c:v>
                </c:pt>
                <c:pt idx="58">
                  <c:v>4800</c:v>
                </c:pt>
                <c:pt idx="59">
                  <c:v>4800</c:v>
                </c:pt>
                <c:pt idx="60">
                  <c:v>4800</c:v>
                </c:pt>
                <c:pt idx="61">
                  <c:v>4800</c:v>
                </c:pt>
                <c:pt idx="62">
                  <c:v>4800</c:v>
                </c:pt>
                <c:pt idx="63">
                  <c:v>4800</c:v>
                </c:pt>
                <c:pt idx="64">
                  <c:v>4800</c:v>
                </c:pt>
                <c:pt idx="65">
                  <c:v>4800</c:v>
                </c:pt>
                <c:pt idx="66">
                  <c:v>4800</c:v>
                </c:pt>
                <c:pt idx="67">
                  <c:v>4800</c:v>
                </c:pt>
                <c:pt idx="68">
                  <c:v>4800</c:v>
                </c:pt>
                <c:pt idx="69">
                  <c:v>4800</c:v>
                </c:pt>
                <c:pt idx="70">
                  <c:v>4800</c:v>
                </c:pt>
                <c:pt idx="71">
                  <c:v>4800</c:v>
                </c:pt>
                <c:pt idx="72">
                  <c:v>4800</c:v>
                </c:pt>
                <c:pt idx="73">
                  <c:v>4800</c:v>
                </c:pt>
                <c:pt idx="74">
                  <c:v>4800</c:v>
                </c:pt>
                <c:pt idx="75">
                  <c:v>4800</c:v>
                </c:pt>
                <c:pt idx="76">
                  <c:v>4800</c:v>
                </c:pt>
                <c:pt idx="77">
                  <c:v>4800</c:v>
                </c:pt>
                <c:pt idx="78">
                  <c:v>4800</c:v>
                </c:pt>
                <c:pt idx="79">
                  <c:v>4800</c:v>
                </c:pt>
                <c:pt idx="80">
                  <c:v>4800</c:v>
                </c:pt>
                <c:pt idx="81">
                  <c:v>4800</c:v>
                </c:pt>
                <c:pt idx="82">
                  <c:v>4800</c:v>
                </c:pt>
                <c:pt idx="83">
                  <c:v>4800</c:v>
                </c:pt>
                <c:pt idx="84">
                  <c:v>4800</c:v>
                </c:pt>
                <c:pt idx="85">
                  <c:v>4800</c:v>
                </c:pt>
                <c:pt idx="86">
                  <c:v>4800</c:v>
                </c:pt>
                <c:pt idx="87">
                  <c:v>4800</c:v>
                </c:pt>
                <c:pt idx="88">
                  <c:v>4800</c:v>
                </c:pt>
                <c:pt idx="89">
                  <c:v>4800</c:v>
                </c:pt>
                <c:pt idx="90">
                  <c:v>4800</c:v>
                </c:pt>
                <c:pt idx="91">
                  <c:v>4800</c:v>
                </c:pt>
                <c:pt idx="92">
                  <c:v>4800</c:v>
                </c:pt>
                <c:pt idx="93">
                  <c:v>4800</c:v>
                </c:pt>
                <c:pt idx="94">
                  <c:v>4800</c:v>
                </c:pt>
                <c:pt idx="95">
                  <c:v>4800</c:v>
                </c:pt>
                <c:pt idx="96">
                  <c:v>4800</c:v>
                </c:pt>
                <c:pt idx="97">
                  <c:v>4800</c:v>
                </c:pt>
                <c:pt idx="98">
                  <c:v>4800</c:v>
                </c:pt>
                <c:pt idx="99">
                  <c:v>4800</c:v>
                </c:pt>
                <c:pt idx="100">
                  <c:v>4800</c:v>
                </c:pt>
                <c:pt idx="101">
                  <c:v>4800</c:v>
                </c:pt>
                <c:pt idx="102">
                  <c:v>4800</c:v>
                </c:pt>
                <c:pt idx="103">
                  <c:v>4800</c:v>
                </c:pt>
                <c:pt idx="104">
                  <c:v>4800</c:v>
                </c:pt>
                <c:pt idx="105">
                  <c:v>4800</c:v>
                </c:pt>
                <c:pt idx="106">
                  <c:v>4800</c:v>
                </c:pt>
                <c:pt idx="107">
                  <c:v>4800</c:v>
                </c:pt>
                <c:pt idx="108">
                  <c:v>4800</c:v>
                </c:pt>
                <c:pt idx="109">
                  <c:v>4800</c:v>
                </c:pt>
                <c:pt idx="110">
                  <c:v>4800</c:v>
                </c:pt>
                <c:pt idx="111">
                  <c:v>4800</c:v>
                </c:pt>
                <c:pt idx="112">
                  <c:v>4800</c:v>
                </c:pt>
                <c:pt idx="113">
                  <c:v>4800</c:v>
                </c:pt>
                <c:pt idx="114">
                  <c:v>4800</c:v>
                </c:pt>
                <c:pt idx="115">
                  <c:v>4800</c:v>
                </c:pt>
                <c:pt idx="116">
                  <c:v>4800</c:v>
                </c:pt>
                <c:pt idx="117">
                  <c:v>4800</c:v>
                </c:pt>
                <c:pt idx="118">
                  <c:v>4800</c:v>
                </c:pt>
                <c:pt idx="119">
                  <c:v>4800</c:v>
                </c:pt>
                <c:pt idx="120">
                  <c:v>4800</c:v>
                </c:pt>
                <c:pt idx="121">
                  <c:v>4800</c:v>
                </c:pt>
                <c:pt idx="122">
                  <c:v>4800</c:v>
                </c:pt>
                <c:pt idx="123">
                  <c:v>4800</c:v>
                </c:pt>
                <c:pt idx="124">
                  <c:v>4800</c:v>
                </c:pt>
                <c:pt idx="125">
                  <c:v>4800</c:v>
                </c:pt>
                <c:pt idx="126">
                  <c:v>4800</c:v>
                </c:pt>
                <c:pt idx="127">
                  <c:v>4800</c:v>
                </c:pt>
                <c:pt idx="128">
                  <c:v>4800</c:v>
                </c:pt>
                <c:pt idx="129">
                  <c:v>4800</c:v>
                </c:pt>
                <c:pt idx="130">
                  <c:v>4800</c:v>
                </c:pt>
                <c:pt idx="131">
                  <c:v>4800</c:v>
                </c:pt>
                <c:pt idx="132">
                  <c:v>4800</c:v>
                </c:pt>
                <c:pt idx="133">
                  <c:v>4800</c:v>
                </c:pt>
                <c:pt idx="134">
                  <c:v>4800</c:v>
                </c:pt>
                <c:pt idx="135">
                  <c:v>4800</c:v>
                </c:pt>
                <c:pt idx="136">
                  <c:v>4800</c:v>
                </c:pt>
                <c:pt idx="137">
                  <c:v>4800</c:v>
                </c:pt>
                <c:pt idx="138">
                  <c:v>4800</c:v>
                </c:pt>
                <c:pt idx="139">
                  <c:v>4800</c:v>
                </c:pt>
                <c:pt idx="140">
                  <c:v>4800</c:v>
                </c:pt>
                <c:pt idx="141">
                  <c:v>4800</c:v>
                </c:pt>
                <c:pt idx="142">
                  <c:v>4800</c:v>
                </c:pt>
                <c:pt idx="143">
                  <c:v>4800</c:v>
                </c:pt>
                <c:pt idx="144">
                  <c:v>4800</c:v>
                </c:pt>
                <c:pt idx="145">
                  <c:v>4800</c:v>
                </c:pt>
                <c:pt idx="146">
                  <c:v>4800</c:v>
                </c:pt>
                <c:pt idx="147">
                  <c:v>4800</c:v>
                </c:pt>
                <c:pt idx="148">
                  <c:v>4800</c:v>
                </c:pt>
                <c:pt idx="149">
                  <c:v>4800</c:v>
                </c:pt>
                <c:pt idx="150">
                  <c:v>4800</c:v>
                </c:pt>
                <c:pt idx="151">
                  <c:v>4800</c:v>
                </c:pt>
                <c:pt idx="152">
                  <c:v>4800</c:v>
                </c:pt>
                <c:pt idx="153">
                  <c:v>4800</c:v>
                </c:pt>
                <c:pt idx="154">
                  <c:v>4800</c:v>
                </c:pt>
                <c:pt idx="155">
                  <c:v>4800</c:v>
                </c:pt>
                <c:pt idx="156">
                  <c:v>4800</c:v>
                </c:pt>
                <c:pt idx="157">
                  <c:v>4800</c:v>
                </c:pt>
                <c:pt idx="158">
                  <c:v>4800</c:v>
                </c:pt>
                <c:pt idx="159">
                  <c:v>4800</c:v>
                </c:pt>
                <c:pt idx="160">
                  <c:v>4800</c:v>
                </c:pt>
                <c:pt idx="161">
                  <c:v>4800</c:v>
                </c:pt>
                <c:pt idx="162">
                  <c:v>4800</c:v>
                </c:pt>
                <c:pt idx="163">
                  <c:v>4800</c:v>
                </c:pt>
                <c:pt idx="164">
                  <c:v>4800</c:v>
                </c:pt>
                <c:pt idx="165">
                  <c:v>4800</c:v>
                </c:pt>
                <c:pt idx="166">
                  <c:v>4800</c:v>
                </c:pt>
                <c:pt idx="167">
                  <c:v>4800</c:v>
                </c:pt>
                <c:pt idx="168">
                  <c:v>4800</c:v>
                </c:pt>
                <c:pt idx="169">
                  <c:v>4800</c:v>
                </c:pt>
                <c:pt idx="170">
                  <c:v>4800</c:v>
                </c:pt>
                <c:pt idx="171">
                  <c:v>4800</c:v>
                </c:pt>
                <c:pt idx="172">
                  <c:v>4800</c:v>
                </c:pt>
                <c:pt idx="173">
                  <c:v>4800</c:v>
                </c:pt>
                <c:pt idx="174">
                  <c:v>4800</c:v>
                </c:pt>
                <c:pt idx="175">
                  <c:v>4800</c:v>
                </c:pt>
                <c:pt idx="176">
                  <c:v>4800</c:v>
                </c:pt>
                <c:pt idx="177">
                  <c:v>4800</c:v>
                </c:pt>
                <c:pt idx="178">
                  <c:v>4800</c:v>
                </c:pt>
                <c:pt idx="179">
                  <c:v>4800</c:v>
                </c:pt>
                <c:pt idx="180">
                  <c:v>4800</c:v>
                </c:pt>
                <c:pt idx="181">
                  <c:v>4800</c:v>
                </c:pt>
                <c:pt idx="182">
                  <c:v>4800</c:v>
                </c:pt>
                <c:pt idx="183">
                  <c:v>4800</c:v>
                </c:pt>
                <c:pt idx="184">
                  <c:v>4800</c:v>
                </c:pt>
                <c:pt idx="185">
                  <c:v>4800</c:v>
                </c:pt>
                <c:pt idx="186">
                  <c:v>4800</c:v>
                </c:pt>
                <c:pt idx="187">
                  <c:v>4800</c:v>
                </c:pt>
                <c:pt idx="188">
                  <c:v>4800</c:v>
                </c:pt>
                <c:pt idx="189">
                  <c:v>4800</c:v>
                </c:pt>
                <c:pt idx="190">
                  <c:v>4800</c:v>
                </c:pt>
                <c:pt idx="191">
                  <c:v>4800</c:v>
                </c:pt>
                <c:pt idx="192">
                  <c:v>4800</c:v>
                </c:pt>
                <c:pt idx="193">
                  <c:v>4800</c:v>
                </c:pt>
                <c:pt idx="194">
                  <c:v>4800</c:v>
                </c:pt>
                <c:pt idx="195">
                  <c:v>4800</c:v>
                </c:pt>
                <c:pt idx="196">
                  <c:v>4800</c:v>
                </c:pt>
                <c:pt idx="197">
                  <c:v>4800</c:v>
                </c:pt>
                <c:pt idx="198">
                  <c:v>4800</c:v>
                </c:pt>
                <c:pt idx="199">
                  <c:v>4800</c:v>
                </c:pt>
                <c:pt idx="200">
                  <c:v>4800</c:v>
                </c:pt>
                <c:pt idx="201">
                  <c:v>4800</c:v>
                </c:pt>
                <c:pt idx="202">
                  <c:v>4800</c:v>
                </c:pt>
                <c:pt idx="203">
                  <c:v>4800</c:v>
                </c:pt>
                <c:pt idx="204">
                  <c:v>4800</c:v>
                </c:pt>
                <c:pt idx="205">
                  <c:v>4800</c:v>
                </c:pt>
                <c:pt idx="206">
                  <c:v>4800</c:v>
                </c:pt>
                <c:pt idx="207">
                  <c:v>4800</c:v>
                </c:pt>
                <c:pt idx="208">
                  <c:v>4800</c:v>
                </c:pt>
                <c:pt idx="209">
                  <c:v>4800</c:v>
                </c:pt>
                <c:pt idx="210">
                  <c:v>4800</c:v>
                </c:pt>
                <c:pt idx="211">
                  <c:v>4800</c:v>
                </c:pt>
                <c:pt idx="212">
                  <c:v>4800</c:v>
                </c:pt>
                <c:pt idx="213">
                  <c:v>4800</c:v>
                </c:pt>
                <c:pt idx="214">
                  <c:v>4800</c:v>
                </c:pt>
                <c:pt idx="215">
                  <c:v>4800</c:v>
                </c:pt>
                <c:pt idx="216">
                  <c:v>4800</c:v>
                </c:pt>
                <c:pt idx="217">
                  <c:v>4800</c:v>
                </c:pt>
                <c:pt idx="218">
                  <c:v>4800</c:v>
                </c:pt>
                <c:pt idx="219">
                  <c:v>4800</c:v>
                </c:pt>
                <c:pt idx="220">
                  <c:v>4800</c:v>
                </c:pt>
                <c:pt idx="221">
                  <c:v>4800</c:v>
                </c:pt>
                <c:pt idx="222">
                  <c:v>4800</c:v>
                </c:pt>
                <c:pt idx="223">
                  <c:v>4800</c:v>
                </c:pt>
                <c:pt idx="224">
                  <c:v>4800</c:v>
                </c:pt>
                <c:pt idx="225">
                  <c:v>4800</c:v>
                </c:pt>
                <c:pt idx="226">
                  <c:v>4800</c:v>
                </c:pt>
                <c:pt idx="227">
                  <c:v>4800</c:v>
                </c:pt>
                <c:pt idx="228">
                  <c:v>4800</c:v>
                </c:pt>
                <c:pt idx="229">
                  <c:v>4800</c:v>
                </c:pt>
                <c:pt idx="230">
                  <c:v>4800</c:v>
                </c:pt>
                <c:pt idx="231">
                  <c:v>4800</c:v>
                </c:pt>
                <c:pt idx="232">
                  <c:v>4800</c:v>
                </c:pt>
                <c:pt idx="233">
                  <c:v>4800</c:v>
                </c:pt>
                <c:pt idx="234">
                  <c:v>4800</c:v>
                </c:pt>
                <c:pt idx="235">
                  <c:v>4800</c:v>
                </c:pt>
                <c:pt idx="236">
                  <c:v>4800</c:v>
                </c:pt>
                <c:pt idx="237">
                  <c:v>4800</c:v>
                </c:pt>
                <c:pt idx="238">
                  <c:v>4800</c:v>
                </c:pt>
                <c:pt idx="239">
                  <c:v>4800</c:v>
                </c:pt>
                <c:pt idx="240">
                  <c:v>4800</c:v>
                </c:pt>
                <c:pt idx="241">
                  <c:v>4800</c:v>
                </c:pt>
                <c:pt idx="242">
                  <c:v>4800</c:v>
                </c:pt>
                <c:pt idx="243">
                  <c:v>4800</c:v>
                </c:pt>
                <c:pt idx="244">
                  <c:v>4800</c:v>
                </c:pt>
                <c:pt idx="245">
                  <c:v>4800</c:v>
                </c:pt>
                <c:pt idx="246">
                  <c:v>4800</c:v>
                </c:pt>
                <c:pt idx="247">
                  <c:v>4800</c:v>
                </c:pt>
                <c:pt idx="248">
                  <c:v>4800</c:v>
                </c:pt>
                <c:pt idx="249">
                  <c:v>4800</c:v>
                </c:pt>
                <c:pt idx="250">
                  <c:v>4800</c:v>
                </c:pt>
                <c:pt idx="251">
                  <c:v>4800</c:v>
                </c:pt>
                <c:pt idx="252">
                  <c:v>4800</c:v>
                </c:pt>
                <c:pt idx="253">
                  <c:v>4800</c:v>
                </c:pt>
                <c:pt idx="254">
                  <c:v>4800</c:v>
                </c:pt>
                <c:pt idx="255">
                  <c:v>4800</c:v>
                </c:pt>
                <c:pt idx="256">
                  <c:v>4800</c:v>
                </c:pt>
                <c:pt idx="257">
                  <c:v>4800</c:v>
                </c:pt>
                <c:pt idx="258">
                  <c:v>4800</c:v>
                </c:pt>
                <c:pt idx="259">
                  <c:v>4800</c:v>
                </c:pt>
                <c:pt idx="260">
                  <c:v>4800</c:v>
                </c:pt>
                <c:pt idx="261">
                  <c:v>4800</c:v>
                </c:pt>
                <c:pt idx="262">
                  <c:v>4800</c:v>
                </c:pt>
                <c:pt idx="263">
                  <c:v>4800</c:v>
                </c:pt>
                <c:pt idx="264">
                  <c:v>4800</c:v>
                </c:pt>
                <c:pt idx="265">
                  <c:v>4800</c:v>
                </c:pt>
                <c:pt idx="266">
                  <c:v>4800</c:v>
                </c:pt>
                <c:pt idx="267">
                  <c:v>4800</c:v>
                </c:pt>
                <c:pt idx="268">
                  <c:v>4800</c:v>
                </c:pt>
                <c:pt idx="269">
                  <c:v>4800</c:v>
                </c:pt>
                <c:pt idx="270">
                  <c:v>4800</c:v>
                </c:pt>
                <c:pt idx="271">
                  <c:v>4800</c:v>
                </c:pt>
                <c:pt idx="272">
                  <c:v>4800</c:v>
                </c:pt>
                <c:pt idx="273">
                  <c:v>4800</c:v>
                </c:pt>
                <c:pt idx="274">
                  <c:v>4800</c:v>
                </c:pt>
                <c:pt idx="275">
                  <c:v>4800</c:v>
                </c:pt>
                <c:pt idx="276">
                  <c:v>4800</c:v>
                </c:pt>
                <c:pt idx="277">
                  <c:v>4800</c:v>
                </c:pt>
                <c:pt idx="278">
                  <c:v>4800</c:v>
                </c:pt>
                <c:pt idx="279">
                  <c:v>4800</c:v>
                </c:pt>
                <c:pt idx="280">
                  <c:v>4800</c:v>
                </c:pt>
                <c:pt idx="281">
                  <c:v>4800</c:v>
                </c:pt>
                <c:pt idx="282">
                  <c:v>4800</c:v>
                </c:pt>
                <c:pt idx="283">
                  <c:v>4800</c:v>
                </c:pt>
                <c:pt idx="284">
                  <c:v>4800</c:v>
                </c:pt>
                <c:pt idx="285">
                  <c:v>4800</c:v>
                </c:pt>
                <c:pt idx="286">
                  <c:v>4800</c:v>
                </c:pt>
                <c:pt idx="287">
                  <c:v>4800</c:v>
                </c:pt>
                <c:pt idx="288">
                  <c:v>4800</c:v>
                </c:pt>
                <c:pt idx="289">
                  <c:v>4800</c:v>
                </c:pt>
                <c:pt idx="290">
                  <c:v>4800</c:v>
                </c:pt>
                <c:pt idx="291">
                  <c:v>4800</c:v>
                </c:pt>
                <c:pt idx="292">
                  <c:v>4800</c:v>
                </c:pt>
                <c:pt idx="293">
                  <c:v>4800</c:v>
                </c:pt>
                <c:pt idx="294">
                  <c:v>4800</c:v>
                </c:pt>
                <c:pt idx="295">
                  <c:v>4800</c:v>
                </c:pt>
                <c:pt idx="296">
                  <c:v>4800</c:v>
                </c:pt>
                <c:pt idx="297">
                  <c:v>4800</c:v>
                </c:pt>
                <c:pt idx="298">
                  <c:v>4800</c:v>
                </c:pt>
                <c:pt idx="299">
                  <c:v>4800</c:v>
                </c:pt>
                <c:pt idx="300">
                  <c:v>4800</c:v>
                </c:pt>
                <c:pt idx="301">
                  <c:v>4800</c:v>
                </c:pt>
                <c:pt idx="302">
                  <c:v>4800</c:v>
                </c:pt>
                <c:pt idx="303">
                  <c:v>4800</c:v>
                </c:pt>
                <c:pt idx="304">
                  <c:v>4800</c:v>
                </c:pt>
                <c:pt idx="305">
                  <c:v>4800</c:v>
                </c:pt>
                <c:pt idx="306">
                  <c:v>4800</c:v>
                </c:pt>
                <c:pt idx="307">
                  <c:v>4800</c:v>
                </c:pt>
                <c:pt idx="308">
                  <c:v>4800</c:v>
                </c:pt>
                <c:pt idx="309">
                  <c:v>4800</c:v>
                </c:pt>
                <c:pt idx="310">
                  <c:v>4800</c:v>
                </c:pt>
                <c:pt idx="311">
                  <c:v>4800</c:v>
                </c:pt>
                <c:pt idx="312">
                  <c:v>4800</c:v>
                </c:pt>
                <c:pt idx="313">
                  <c:v>4800</c:v>
                </c:pt>
                <c:pt idx="314">
                  <c:v>4800</c:v>
                </c:pt>
                <c:pt idx="315">
                  <c:v>4800</c:v>
                </c:pt>
                <c:pt idx="316">
                  <c:v>4800</c:v>
                </c:pt>
                <c:pt idx="317">
                  <c:v>4800</c:v>
                </c:pt>
                <c:pt idx="318">
                  <c:v>4800</c:v>
                </c:pt>
                <c:pt idx="319">
                  <c:v>4800</c:v>
                </c:pt>
                <c:pt idx="320">
                  <c:v>4800</c:v>
                </c:pt>
                <c:pt idx="321">
                  <c:v>4800</c:v>
                </c:pt>
                <c:pt idx="322">
                  <c:v>4800</c:v>
                </c:pt>
                <c:pt idx="323">
                  <c:v>4800</c:v>
                </c:pt>
                <c:pt idx="324">
                  <c:v>4800</c:v>
                </c:pt>
                <c:pt idx="325">
                  <c:v>4800</c:v>
                </c:pt>
                <c:pt idx="326">
                  <c:v>4800</c:v>
                </c:pt>
                <c:pt idx="327">
                  <c:v>4800</c:v>
                </c:pt>
                <c:pt idx="328">
                  <c:v>4800</c:v>
                </c:pt>
                <c:pt idx="329">
                  <c:v>4800</c:v>
                </c:pt>
                <c:pt idx="330">
                  <c:v>4800</c:v>
                </c:pt>
                <c:pt idx="331">
                  <c:v>4800</c:v>
                </c:pt>
                <c:pt idx="332">
                  <c:v>4800</c:v>
                </c:pt>
                <c:pt idx="333">
                  <c:v>4800</c:v>
                </c:pt>
                <c:pt idx="334">
                  <c:v>4800</c:v>
                </c:pt>
                <c:pt idx="335">
                  <c:v>4800</c:v>
                </c:pt>
                <c:pt idx="336">
                  <c:v>4800</c:v>
                </c:pt>
                <c:pt idx="337">
                  <c:v>4800</c:v>
                </c:pt>
                <c:pt idx="338">
                  <c:v>4800</c:v>
                </c:pt>
                <c:pt idx="339">
                  <c:v>4800</c:v>
                </c:pt>
                <c:pt idx="340">
                  <c:v>4800</c:v>
                </c:pt>
                <c:pt idx="341">
                  <c:v>4800</c:v>
                </c:pt>
                <c:pt idx="342">
                  <c:v>4800</c:v>
                </c:pt>
                <c:pt idx="343">
                  <c:v>4800</c:v>
                </c:pt>
                <c:pt idx="344">
                  <c:v>4800</c:v>
                </c:pt>
                <c:pt idx="345">
                  <c:v>4800</c:v>
                </c:pt>
                <c:pt idx="346">
                  <c:v>4800</c:v>
                </c:pt>
                <c:pt idx="347">
                  <c:v>4800</c:v>
                </c:pt>
                <c:pt idx="348">
                  <c:v>4800</c:v>
                </c:pt>
                <c:pt idx="349">
                  <c:v>4800</c:v>
                </c:pt>
                <c:pt idx="350">
                  <c:v>4800</c:v>
                </c:pt>
                <c:pt idx="351">
                  <c:v>4800</c:v>
                </c:pt>
                <c:pt idx="352">
                  <c:v>4800</c:v>
                </c:pt>
                <c:pt idx="353">
                  <c:v>4800</c:v>
                </c:pt>
                <c:pt idx="354">
                  <c:v>4800</c:v>
                </c:pt>
                <c:pt idx="355">
                  <c:v>4800</c:v>
                </c:pt>
                <c:pt idx="356">
                  <c:v>4800</c:v>
                </c:pt>
                <c:pt idx="357">
                  <c:v>4800</c:v>
                </c:pt>
                <c:pt idx="358">
                  <c:v>4800</c:v>
                </c:pt>
                <c:pt idx="359">
                  <c:v>4800</c:v>
                </c:pt>
                <c:pt idx="360">
                  <c:v>4800</c:v>
                </c:pt>
                <c:pt idx="361">
                  <c:v>4800</c:v>
                </c:pt>
                <c:pt idx="362">
                  <c:v>4800</c:v>
                </c:pt>
                <c:pt idx="363">
                  <c:v>4800</c:v>
                </c:pt>
                <c:pt idx="364">
                  <c:v>4800</c:v>
                </c:pt>
                <c:pt idx="365">
                  <c:v>4800</c:v>
                </c:pt>
                <c:pt idx="366">
                  <c:v>4800</c:v>
                </c:pt>
                <c:pt idx="367">
                  <c:v>4800</c:v>
                </c:pt>
                <c:pt idx="368">
                  <c:v>4800</c:v>
                </c:pt>
                <c:pt idx="369">
                  <c:v>4800</c:v>
                </c:pt>
                <c:pt idx="370">
                  <c:v>4800</c:v>
                </c:pt>
                <c:pt idx="371">
                  <c:v>4800</c:v>
                </c:pt>
                <c:pt idx="372">
                  <c:v>4800</c:v>
                </c:pt>
                <c:pt idx="373">
                  <c:v>4800</c:v>
                </c:pt>
                <c:pt idx="374">
                  <c:v>4800</c:v>
                </c:pt>
                <c:pt idx="375">
                  <c:v>4800</c:v>
                </c:pt>
                <c:pt idx="376">
                  <c:v>4800</c:v>
                </c:pt>
                <c:pt idx="377">
                  <c:v>4800</c:v>
                </c:pt>
                <c:pt idx="378">
                  <c:v>4800</c:v>
                </c:pt>
                <c:pt idx="379">
                  <c:v>4800</c:v>
                </c:pt>
                <c:pt idx="380">
                  <c:v>4800</c:v>
                </c:pt>
                <c:pt idx="381">
                  <c:v>4800</c:v>
                </c:pt>
                <c:pt idx="382">
                  <c:v>4800</c:v>
                </c:pt>
                <c:pt idx="383">
                  <c:v>4800</c:v>
                </c:pt>
                <c:pt idx="384">
                  <c:v>4800</c:v>
                </c:pt>
                <c:pt idx="385">
                  <c:v>4800</c:v>
                </c:pt>
                <c:pt idx="386">
                  <c:v>4800</c:v>
                </c:pt>
                <c:pt idx="387">
                  <c:v>4800</c:v>
                </c:pt>
                <c:pt idx="388">
                  <c:v>4800</c:v>
                </c:pt>
                <c:pt idx="389">
                  <c:v>4800</c:v>
                </c:pt>
                <c:pt idx="390">
                  <c:v>4800</c:v>
                </c:pt>
                <c:pt idx="391">
                  <c:v>4800</c:v>
                </c:pt>
                <c:pt idx="392">
                  <c:v>4800</c:v>
                </c:pt>
                <c:pt idx="393">
                  <c:v>4800</c:v>
                </c:pt>
                <c:pt idx="394">
                  <c:v>4800</c:v>
                </c:pt>
                <c:pt idx="395">
                  <c:v>4800</c:v>
                </c:pt>
                <c:pt idx="396">
                  <c:v>4800</c:v>
                </c:pt>
                <c:pt idx="397">
                  <c:v>4800</c:v>
                </c:pt>
                <c:pt idx="398">
                  <c:v>4800</c:v>
                </c:pt>
                <c:pt idx="399">
                  <c:v>4800</c:v>
                </c:pt>
                <c:pt idx="400">
                  <c:v>4800</c:v>
                </c:pt>
                <c:pt idx="401">
                  <c:v>4800</c:v>
                </c:pt>
                <c:pt idx="402">
                  <c:v>4800</c:v>
                </c:pt>
                <c:pt idx="403">
                  <c:v>4800</c:v>
                </c:pt>
                <c:pt idx="404">
                  <c:v>4800</c:v>
                </c:pt>
                <c:pt idx="405">
                  <c:v>4800</c:v>
                </c:pt>
                <c:pt idx="406">
                  <c:v>4800</c:v>
                </c:pt>
                <c:pt idx="407">
                  <c:v>4800</c:v>
                </c:pt>
                <c:pt idx="408">
                  <c:v>4800</c:v>
                </c:pt>
                <c:pt idx="409">
                  <c:v>4800</c:v>
                </c:pt>
                <c:pt idx="410">
                  <c:v>4800</c:v>
                </c:pt>
                <c:pt idx="411">
                  <c:v>4800</c:v>
                </c:pt>
                <c:pt idx="412">
                  <c:v>4800</c:v>
                </c:pt>
                <c:pt idx="413">
                  <c:v>4800</c:v>
                </c:pt>
                <c:pt idx="414">
                  <c:v>4800</c:v>
                </c:pt>
                <c:pt idx="415">
                  <c:v>4800</c:v>
                </c:pt>
                <c:pt idx="416">
                  <c:v>4800</c:v>
                </c:pt>
                <c:pt idx="417">
                  <c:v>4800</c:v>
                </c:pt>
                <c:pt idx="418">
                  <c:v>4800</c:v>
                </c:pt>
                <c:pt idx="419">
                  <c:v>4800</c:v>
                </c:pt>
                <c:pt idx="420">
                  <c:v>4800</c:v>
                </c:pt>
                <c:pt idx="421">
                  <c:v>4800</c:v>
                </c:pt>
                <c:pt idx="422">
                  <c:v>4800</c:v>
                </c:pt>
                <c:pt idx="423">
                  <c:v>4800</c:v>
                </c:pt>
                <c:pt idx="424">
                  <c:v>4800</c:v>
                </c:pt>
                <c:pt idx="425">
                  <c:v>4800</c:v>
                </c:pt>
                <c:pt idx="426">
                  <c:v>4800</c:v>
                </c:pt>
                <c:pt idx="427">
                  <c:v>4800</c:v>
                </c:pt>
                <c:pt idx="428">
                  <c:v>4800</c:v>
                </c:pt>
                <c:pt idx="429">
                  <c:v>4800</c:v>
                </c:pt>
                <c:pt idx="430">
                  <c:v>4800</c:v>
                </c:pt>
                <c:pt idx="431">
                  <c:v>4800</c:v>
                </c:pt>
                <c:pt idx="432">
                  <c:v>4800</c:v>
                </c:pt>
                <c:pt idx="433">
                  <c:v>4800</c:v>
                </c:pt>
                <c:pt idx="434">
                  <c:v>4800</c:v>
                </c:pt>
                <c:pt idx="435">
                  <c:v>4800</c:v>
                </c:pt>
                <c:pt idx="436">
                  <c:v>4800</c:v>
                </c:pt>
                <c:pt idx="437">
                  <c:v>4800</c:v>
                </c:pt>
                <c:pt idx="438">
                  <c:v>4800</c:v>
                </c:pt>
                <c:pt idx="439">
                  <c:v>4800</c:v>
                </c:pt>
                <c:pt idx="440">
                  <c:v>4800</c:v>
                </c:pt>
                <c:pt idx="441">
                  <c:v>4800</c:v>
                </c:pt>
                <c:pt idx="442">
                  <c:v>4800</c:v>
                </c:pt>
                <c:pt idx="443">
                  <c:v>4800</c:v>
                </c:pt>
                <c:pt idx="444">
                  <c:v>4800</c:v>
                </c:pt>
                <c:pt idx="445">
                  <c:v>4800</c:v>
                </c:pt>
                <c:pt idx="446">
                  <c:v>4800</c:v>
                </c:pt>
                <c:pt idx="447">
                  <c:v>4800</c:v>
                </c:pt>
                <c:pt idx="448">
                  <c:v>4800</c:v>
                </c:pt>
                <c:pt idx="449">
                  <c:v>4800</c:v>
                </c:pt>
                <c:pt idx="450">
                  <c:v>4800</c:v>
                </c:pt>
                <c:pt idx="451">
                  <c:v>4800</c:v>
                </c:pt>
                <c:pt idx="452">
                  <c:v>4800</c:v>
                </c:pt>
                <c:pt idx="453">
                  <c:v>4800</c:v>
                </c:pt>
                <c:pt idx="454">
                  <c:v>4800</c:v>
                </c:pt>
                <c:pt idx="455">
                  <c:v>4800</c:v>
                </c:pt>
                <c:pt idx="456">
                  <c:v>4800</c:v>
                </c:pt>
                <c:pt idx="457">
                  <c:v>4800</c:v>
                </c:pt>
                <c:pt idx="458">
                  <c:v>4800</c:v>
                </c:pt>
                <c:pt idx="459">
                  <c:v>4800</c:v>
                </c:pt>
                <c:pt idx="460">
                  <c:v>4800</c:v>
                </c:pt>
                <c:pt idx="461">
                  <c:v>4800</c:v>
                </c:pt>
                <c:pt idx="462">
                  <c:v>4800</c:v>
                </c:pt>
                <c:pt idx="463">
                  <c:v>4800</c:v>
                </c:pt>
                <c:pt idx="464">
                  <c:v>4800</c:v>
                </c:pt>
                <c:pt idx="465">
                  <c:v>4800</c:v>
                </c:pt>
                <c:pt idx="466">
                  <c:v>4800</c:v>
                </c:pt>
                <c:pt idx="467">
                  <c:v>4800</c:v>
                </c:pt>
                <c:pt idx="468">
                  <c:v>4800</c:v>
                </c:pt>
                <c:pt idx="469">
                  <c:v>4800</c:v>
                </c:pt>
                <c:pt idx="470">
                  <c:v>4800</c:v>
                </c:pt>
                <c:pt idx="471">
                  <c:v>4800</c:v>
                </c:pt>
                <c:pt idx="472">
                  <c:v>4800</c:v>
                </c:pt>
                <c:pt idx="473">
                  <c:v>4800</c:v>
                </c:pt>
                <c:pt idx="474">
                  <c:v>4800</c:v>
                </c:pt>
                <c:pt idx="475">
                  <c:v>4800</c:v>
                </c:pt>
                <c:pt idx="476">
                  <c:v>4800</c:v>
                </c:pt>
                <c:pt idx="477">
                  <c:v>4800</c:v>
                </c:pt>
                <c:pt idx="478">
                  <c:v>4800</c:v>
                </c:pt>
                <c:pt idx="479">
                  <c:v>4800</c:v>
                </c:pt>
                <c:pt idx="480">
                  <c:v>4800</c:v>
                </c:pt>
                <c:pt idx="481">
                  <c:v>4800</c:v>
                </c:pt>
                <c:pt idx="482">
                  <c:v>4800</c:v>
                </c:pt>
                <c:pt idx="483">
                  <c:v>4800</c:v>
                </c:pt>
                <c:pt idx="484">
                  <c:v>4800</c:v>
                </c:pt>
                <c:pt idx="485">
                  <c:v>4800</c:v>
                </c:pt>
                <c:pt idx="486">
                  <c:v>4800</c:v>
                </c:pt>
                <c:pt idx="487">
                  <c:v>4800</c:v>
                </c:pt>
                <c:pt idx="488">
                  <c:v>4800</c:v>
                </c:pt>
                <c:pt idx="489">
                  <c:v>4800</c:v>
                </c:pt>
                <c:pt idx="490">
                  <c:v>4800</c:v>
                </c:pt>
                <c:pt idx="491">
                  <c:v>4800</c:v>
                </c:pt>
                <c:pt idx="492">
                  <c:v>4800</c:v>
                </c:pt>
                <c:pt idx="493">
                  <c:v>4800</c:v>
                </c:pt>
                <c:pt idx="494">
                  <c:v>4800</c:v>
                </c:pt>
                <c:pt idx="495">
                  <c:v>4800</c:v>
                </c:pt>
                <c:pt idx="496">
                  <c:v>4800</c:v>
                </c:pt>
                <c:pt idx="497">
                  <c:v>4800</c:v>
                </c:pt>
                <c:pt idx="498">
                  <c:v>4800</c:v>
                </c:pt>
                <c:pt idx="499">
                  <c:v>4800</c:v>
                </c:pt>
                <c:pt idx="500">
                  <c:v>4800</c:v>
                </c:pt>
                <c:pt idx="501">
                  <c:v>4800</c:v>
                </c:pt>
                <c:pt idx="502">
                  <c:v>4800</c:v>
                </c:pt>
                <c:pt idx="503">
                  <c:v>4800</c:v>
                </c:pt>
                <c:pt idx="504">
                  <c:v>4800</c:v>
                </c:pt>
                <c:pt idx="505">
                  <c:v>4800</c:v>
                </c:pt>
                <c:pt idx="506">
                  <c:v>4800</c:v>
                </c:pt>
                <c:pt idx="507">
                  <c:v>4800</c:v>
                </c:pt>
                <c:pt idx="508">
                  <c:v>4800</c:v>
                </c:pt>
                <c:pt idx="509">
                  <c:v>4800</c:v>
                </c:pt>
                <c:pt idx="510">
                  <c:v>4800</c:v>
                </c:pt>
                <c:pt idx="511">
                  <c:v>4800</c:v>
                </c:pt>
                <c:pt idx="512">
                  <c:v>4800</c:v>
                </c:pt>
                <c:pt idx="513">
                  <c:v>4800</c:v>
                </c:pt>
                <c:pt idx="514">
                  <c:v>4800</c:v>
                </c:pt>
                <c:pt idx="515">
                  <c:v>4800</c:v>
                </c:pt>
                <c:pt idx="516">
                  <c:v>4800</c:v>
                </c:pt>
                <c:pt idx="517">
                  <c:v>4800</c:v>
                </c:pt>
                <c:pt idx="518">
                  <c:v>4800</c:v>
                </c:pt>
                <c:pt idx="519">
                  <c:v>4800</c:v>
                </c:pt>
                <c:pt idx="520">
                  <c:v>4800</c:v>
                </c:pt>
                <c:pt idx="521">
                  <c:v>4800</c:v>
                </c:pt>
                <c:pt idx="522">
                  <c:v>4800</c:v>
                </c:pt>
                <c:pt idx="523">
                  <c:v>4800</c:v>
                </c:pt>
                <c:pt idx="524">
                  <c:v>4800</c:v>
                </c:pt>
                <c:pt idx="525">
                  <c:v>4800</c:v>
                </c:pt>
                <c:pt idx="526">
                  <c:v>4800</c:v>
                </c:pt>
                <c:pt idx="527">
                  <c:v>4800</c:v>
                </c:pt>
                <c:pt idx="528">
                  <c:v>4800</c:v>
                </c:pt>
                <c:pt idx="529">
                  <c:v>4800</c:v>
                </c:pt>
                <c:pt idx="530">
                  <c:v>4800</c:v>
                </c:pt>
                <c:pt idx="531">
                  <c:v>4800</c:v>
                </c:pt>
                <c:pt idx="532">
                  <c:v>4800</c:v>
                </c:pt>
                <c:pt idx="533">
                  <c:v>4800</c:v>
                </c:pt>
                <c:pt idx="534">
                  <c:v>4800</c:v>
                </c:pt>
                <c:pt idx="535">
                  <c:v>4800</c:v>
                </c:pt>
                <c:pt idx="536">
                  <c:v>4800</c:v>
                </c:pt>
                <c:pt idx="537">
                  <c:v>4800</c:v>
                </c:pt>
                <c:pt idx="538">
                  <c:v>4800</c:v>
                </c:pt>
                <c:pt idx="539">
                  <c:v>4800</c:v>
                </c:pt>
                <c:pt idx="540">
                  <c:v>4800</c:v>
                </c:pt>
                <c:pt idx="541">
                  <c:v>4800</c:v>
                </c:pt>
                <c:pt idx="542">
                  <c:v>4800</c:v>
                </c:pt>
                <c:pt idx="543">
                  <c:v>4800</c:v>
                </c:pt>
                <c:pt idx="544">
                  <c:v>4800</c:v>
                </c:pt>
                <c:pt idx="545">
                  <c:v>4800</c:v>
                </c:pt>
                <c:pt idx="546">
                  <c:v>4800</c:v>
                </c:pt>
                <c:pt idx="547">
                  <c:v>4800</c:v>
                </c:pt>
                <c:pt idx="548">
                  <c:v>4800</c:v>
                </c:pt>
                <c:pt idx="549">
                  <c:v>4800</c:v>
                </c:pt>
                <c:pt idx="550">
                  <c:v>4800</c:v>
                </c:pt>
                <c:pt idx="551">
                  <c:v>4800</c:v>
                </c:pt>
                <c:pt idx="552">
                  <c:v>4800</c:v>
                </c:pt>
                <c:pt idx="553">
                  <c:v>4800</c:v>
                </c:pt>
                <c:pt idx="554">
                  <c:v>4800</c:v>
                </c:pt>
                <c:pt idx="555">
                  <c:v>4800</c:v>
                </c:pt>
                <c:pt idx="556">
                  <c:v>4800</c:v>
                </c:pt>
                <c:pt idx="557">
                  <c:v>4800</c:v>
                </c:pt>
                <c:pt idx="558">
                  <c:v>4800</c:v>
                </c:pt>
                <c:pt idx="559">
                  <c:v>4800</c:v>
                </c:pt>
                <c:pt idx="560">
                  <c:v>4800</c:v>
                </c:pt>
                <c:pt idx="561">
                  <c:v>4800</c:v>
                </c:pt>
                <c:pt idx="562">
                  <c:v>4800</c:v>
                </c:pt>
                <c:pt idx="563">
                  <c:v>4800</c:v>
                </c:pt>
                <c:pt idx="564">
                  <c:v>4800</c:v>
                </c:pt>
                <c:pt idx="565">
                  <c:v>4800</c:v>
                </c:pt>
                <c:pt idx="566">
                  <c:v>4800</c:v>
                </c:pt>
                <c:pt idx="567">
                  <c:v>4800</c:v>
                </c:pt>
                <c:pt idx="568">
                  <c:v>4800</c:v>
                </c:pt>
                <c:pt idx="569">
                  <c:v>4800</c:v>
                </c:pt>
                <c:pt idx="570">
                  <c:v>4800</c:v>
                </c:pt>
                <c:pt idx="571">
                  <c:v>4800</c:v>
                </c:pt>
                <c:pt idx="572">
                  <c:v>4800</c:v>
                </c:pt>
                <c:pt idx="573">
                  <c:v>4800</c:v>
                </c:pt>
                <c:pt idx="574">
                  <c:v>4800</c:v>
                </c:pt>
                <c:pt idx="575">
                  <c:v>4800</c:v>
                </c:pt>
                <c:pt idx="576">
                  <c:v>4800</c:v>
                </c:pt>
                <c:pt idx="577">
                  <c:v>4800</c:v>
                </c:pt>
                <c:pt idx="578">
                  <c:v>4800</c:v>
                </c:pt>
                <c:pt idx="579">
                  <c:v>4800</c:v>
                </c:pt>
                <c:pt idx="580">
                  <c:v>4800</c:v>
                </c:pt>
                <c:pt idx="581">
                  <c:v>4800</c:v>
                </c:pt>
                <c:pt idx="582">
                  <c:v>4800</c:v>
                </c:pt>
                <c:pt idx="583">
                  <c:v>4800</c:v>
                </c:pt>
                <c:pt idx="584">
                  <c:v>4800</c:v>
                </c:pt>
                <c:pt idx="585">
                  <c:v>4800</c:v>
                </c:pt>
                <c:pt idx="586">
                  <c:v>4800</c:v>
                </c:pt>
                <c:pt idx="587">
                  <c:v>4800</c:v>
                </c:pt>
                <c:pt idx="588">
                  <c:v>4800</c:v>
                </c:pt>
                <c:pt idx="589">
                  <c:v>4800</c:v>
                </c:pt>
                <c:pt idx="590">
                  <c:v>4800</c:v>
                </c:pt>
                <c:pt idx="591">
                  <c:v>4800</c:v>
                </c:pt>
                <c:pt idx="592">
                  <c:v>4800</c:v>
                </c:pt>
                <c:pt idx="593">
                  <c:v>4800</c:v>
                </c:pt>
                <c:pt idx="594">
                  <c:v>4800</c:v>
                </c:pt>
                <c:pt idx="595">
                  <c:v>4800</c:v>
                </c:pt>
                <c:pt idx="596">
                  <c:v>4800</c:v>
                </c:pt>
                <c:pt idx="597">
                  <c:v>4800</c:v>
                </c:pt>
                <c:pt idx="598">
                  <c:v>4800</c:v>
                </c:pt>
                <c:pt idx="599">
                  <c:v>4800</c:v>
                </c:pt>
                <c:pt idx="600">
                  <c:v>4800</c:v>
                </c:pt>
                <c:pt idx="601">
                  <c:v>4800</c:v>
                </c:pt>
                <c:pt idx="602">
                  <c:v>4800</c:v>
                </c:pt>
                <c:pt idx="603">
                  <c:v>4800</c:v>
                </c:pt>
                <c:pt idx="604">
                  <c:v>4800</c:v>
                </c:pt>
                <c:pt idx="605">
                  <c:v>4800</c:v>
                </c:pt>
                <c:pt idx="606">
                  <c:v>4800</c:v>
                </c:pt>
                <c:pt idx="607">
                  <c:v>4800</c:v>
                </c:pt>
                <c:pt idx="608">
                  <c:v>4800</c:v>
                </c:pt>
                <c:pt idx="609">
                  <c:v>4800</c:v>
                </c:pt>
                <c:pt idx="610">
                  <c:v>4800</c:v>
                </c:pt>
                <c:pt idx="611">
                  <c:v>4800</c:v>
                </c:pt>
                <c:pt idx="612">
                  <c:v>4800</c:v>
                </c:pt>
                <c:pt idx="613">
                  <c:v>4800</c:v>
                </c:pt>
                <c:pt idx="614">
                  <c:v>4800</c:v>
                </c:pt>
                <c:pt idx="615">
                  <c:v>4800</c:v>
                </c:pt>
                <c:pt idx="616">
                  <c:v>4800</c:v>
                </c:pt>
                <c:pt idx="617">
                  <c:v>4800</c:v>
                </c:pt>
                <c:pt idx="618">
                  <c:v>4800</c:v>
                </c:pt>
                <c:pt idx="619">
                  <c:v>4800</c:v>
                </c:pt>
                <c:pt idx="620">
                  <c:v>4800</c:v>
                </c:pt>
                <c:pt idx="621">
                  <c:v>4800</c:v>
                </c:pt>
                <c:pt idx="622">
                  <c:v>4800</c:v>
                </c:pt>
                <c:pt idx="623">
                  <c:v>4800</c:v>
                </c:pt>
                <c:pt idx="624">
                  <c:v>4800</c:v>
                </c:pt>
                <c:pt idx="625">
                  <c:v>4800</c:v>
                </c:pt>
                <c:pt idx="626">
                  <c:v>4800</c:v>
                </c:pt>
                <c:pt idx="627">
                  <c:v>4800</c:v>
                </c:pt>
                <c:pt idx="628">
                  <c:v>4800</c:v>
                </c:pt>
                <c:pt idx="629">
                  <c:v>4800</c:v>
                </c:pt>
                <c:pt idx="630">
                  <c:v>4800</c:v>
                </c:pt>
                <c:pt idx="631">
                  <c:v>4800</c:v>
                </c:pt>
                <c:pt idx="632">
                  <c:v>4800</c:v>
                </c:pt>
                <c:pt idx="633">
                  <c:v>4800</c:v>
                </c:pt>
                <c:pt idx="634">
                  <c:v>4800</c:v>
                </c:pt>
                <c:pt idx="635">
                  <c:v>4800</c:v>
                </c:pt>
                <c:pt idx="636">
                  <c:v>4800</c:v>
                </c:pt>
                <c:pt idx="637">
                  <c:v>4800</c:v>
                </c:pt>
                <c:pt idx="638">
                  <c:v>4800</c:v>
                </c:pt>
                <c:pt idx="639">
                  <c:v>4800</c:v>
                </c:pt>
                <c:pt idx="640">
                  <c:v>4800</c:v>
                </c:pt>
                <c:pt idx="641">
                  <c:v>4800</c:v>
                </c:pt>
                <c:pt idx="642">
                  <c:v>4800</c:v>
                </c:pt>
                <c:pt idx="643">
                  <c:v>4800</c:v>
                </c:pt>
                <c:pt idx="644">
                  <c:v>4800</c:v>
                </c:pt>
                <c:pt idx="645">
                  <c:v>4800</c:v>
                </c:pt>
                <c:pt idx="646">
                  <c:v>4800</c:v>
                </c:pt>
                <c:pt idx="647">
                  <c:v>4800</c:v>
                </c:pt>
                <c:pt idx="648">
                  <c:v>4800</c:v>
                </c:pt>
                <c:pt idx="649">
                  <c:v>4800</c:v>
                </c:pt>
                <c:pt idx="650">
                  <c:v>4800</c:v>
                </c:pt>
                <c:pt idx="651">
                  <c:v>4800</c:v>
                </c:pt>
                <c:pt idx="652">
                  <c:v>4800</c:v>
                </c:pt>
                <c:pt idx="653">
                  <c:v>4800</c:v>
                </c:pt>
                <c:pt idx="654">
                  <c:v>4800</c:v>
                </c:pt>
                <c:pt idx="655">
                  <c:v>4800</c:v>
                </c:pt>
                <c:pt idx="656">
                  <c:v>4800</c:v>
                </c:pt>
                <c:pt idx="657">
                  <c:v>4800</c:v>
                </c:pt>
                <c:pt idx="658">
                  <c:v>4800</c:v>
                </c:pt>
                <c:pt idx="659">
                  <c:v>4800</c:v>
                </c:pt>
                <c:pt idx="660">
                  <c:v>4800</c:v>
                </c:pt>
                <c:pt idx="661">
                  <c:v>4800</c:v>
                </c:pt>
                <c:pt idx="662">
                  <c:v>4800</c:v>
                </c:pt>
                <c:pt idx="663">
                  <c:v>4800</c:v>
                </c:pt>
                <c:pt idx="664">
                  <c:v>4800</c:v>
                </c:pt>
                <c:pt idx="665">
                  <c:v>4800</c:v>
                </c:pt>
                <c:pt idx="666">
                  <c:v>4800</c:v>
                </c:pt>
                <c:pt idx="667">
                  <c:v>4800</c:v>
                </c:pt>
                <c:pt idx="668">
                  <c:v>4800</c:v>
                </c:pt>
                <c:pt idx="669">
                  <c:v>4800</c:v>
                </c:pt>
                <c:pt idx="670">
                  <c:v>4800</c:v>
                </c:pt>
                <c:pt idx="671">
                  <c:v>4800</c:v>
                </c:pt>
                <c:pt idx="672">
                  <c:v>4800</c:v>
                </c:pt>
                <c:pt idx="673">
                  <c:v>4800</c:v>
                </c:pt>
                <c:pt idx="674">
                  <c:v>4800</c:v>
                </c:pt>
                <c:pt idx="675">
                  <c:v>4800</c:v>
                </c:pt>
                <c:pt idx="676">
                  <c:v>4800</c:v>
                </c:pt>
                <c:pt idx="677">
                  <c:v>4800</c:v>
                </c:pt>
                <c:pt idx="678">
                  <c:v>4800</c:v>
                </c:pt>
                <c:pt idx="679">
                  <c:v>4800</c:v>
                </c:pt>
                <c:pt idx="680">
                  <c:v>4800</c:v>
                </c:pt>
                <c:pt idx="681">
                  <c:v>4800</c:v>
                </c:pt>
                <c:pt idx="682">
                  <c:v>4800</c:v>
                </c:pt>
                <c:pt idx="683">
                  <c:v>4800</c:v>
                </c:pt>
                <c:pt idx="684">
                  <c:v>4800</c:v>
                </c:pt>
                <c:pt idx="685">
                  <c:v>4800</c:v>
                </c:pt>
                <c:pt idx="686">
                  <c:v>4800</c:v>
                </c:pt>
                <c:pt idx="687">
                  <c:v>4800</c:v>
                </c:pt>
                <c:pt idx="688">
                  <c:v>4800</c:v>
                </c:pt>
                <c:pt idx="689">
                  <c:v>4800</c:v>
                </c:pt>
                <c:pt idx="690">
                  <c:v>4800</c:v>
                </c:pt>
                <c:pt idx="691">
                  <c:v>4800</c:v>
                </c:pt>
                <c:pt idx="692">
                  <c:v>4800</c:v>
                </c:pt>
                <c:pt idx="693">
                  <c:v>4800</c:v>
                </c:pt>
                <c:pt idx="694">
                  <c:v>4800</c:v>
                </c:pt>
                <c:pt idx="695">
                  <c:v>4800</c:v>
                </c:pt>
                <c:pt idx="696">
                  <c:v>4800</c:v>
                </c:pt>
                <c:pt idx="697">
                  <c:v>4800</c:v>
                </c:pt>
                <c:pt idx="698">
                  <c:v>4800</c:v>
                </c:pt>
                <c:pt idx="699">
                  <c:v>4800</c:v>
                </c:pt>
                <c:pt idx="700">
                  <c:v>4800</c:v>
                </c:pt>
                <c:pt idx="701">
                  <c:v>4800</c:v>
                </c:pt>
                <c:pt idx="702">
                  <c:v>4800</c:v>
                </c:pt>
                <c:pt idx="703">
                  <c:v>4800</c:v>
                </c:pt>
                <c:pt idx="704">
                  <c:v>4800</c:v>
                </c:pt>
                <c:pt idx="705">
                  <c:v>4800</c:v>
                </c:pt>
                <c:pt idx="706">
                  <c:v>4800</c:v>
                </c:pt>
                <c:pt idx="707">
                  <c:v>4800</c:v>
                </c:pt>
                <c:pt idx="708">
                  <c:v>4800</c:v>
                </c:pt>
                <c:pt idx="709">
                  <c:v>4800</c:v>
                </c:pt>
                <c:pt idx="710">
                  <c:v>4800</c:v>
                </c:pt>
                <c:pt idx="711">
                  <c:v>4800</c:v>
                </c:pt>
                <c:pt idx="712">
                  <c:v>4800</c:v>
                </c:pt>
                <c:pt idx="713">
                  <c:v>4800</c:v>
                </c:pt>
                <c:pt idx="714">
                  <c:v>4800</c:v>
                </c:pt>
                <c:pt idx="715">
                  <c:v>4800</c:v>
                </c:pt>
                <c:pt idx="716">
                  <c:v>4800</c:v>
                </c:pt>
                <c:pt idx="717">
                  <c:v>4800</c:v>
                </c:pt>
                <c:pt idx="718">
                  <c:v>4800</c:v>
                </c:pt>
                <c:pt idx="719">
                  <c:v>4800</c:v>
                </c:pt>
                <c:pt idx="720">
                  <c:v>4800</c:v>
                </c:pt>
                <c:pt idx="721">
                  <c:v>4800</c:v>
                </c:pt>
                <c:pt idx="722">
                  <c:v>4800</c:v>
                </c:pt>
                <c:pt idx="723">
                  <c:v>4800</c:v>
                </c:pt>
                <c:pt idx="724">
                  <c:v>4800</c:v>
                </c:pt>
                <c:pt idx="725">
                  <c:v>4800</c:v>
                </c:pt>
                <c:pt idx="726">
                  <c:v>4800</c:v>
                </c:pt>
                <c:pt idx="727">
                  <c:v>4800</c:v>
                </c:pt>
                <c:pt idx="728">
                  <c:v>4800</c:v>
                </c:pt>
                <c:pt idx="729">
                  <c:v>4800</c:v>
                </c:pt>
                <c:pt idx="730">
                  <c:v>4800</c:v>
                </c:pt>
                <c:pt idx="731">
                  <c:v>4800</c:v>
                </c:pt>
                <c:pt idx="732">
                  <c:v>4800</c:v>
                </c:pt>
                <c:pt idx="733">
                  <c:v>4800</c:v>
                </c:pt>
                <c:pt idx="734">
                  <c:v>4800</c:v>
                </c:pt>
                <c:pt idx="735">
                  <c:v>4800</c:v>
                </c:pt>
                <c:pt idx="736">
                  <c:v>4800</c:v>
                </c:pt>
                <c:pt idx="737">
                  <c:v>4800</c:v>
                </c:pt>
                <c:pt idx="738">
                  <c:v>4800</c:v>
                </c:pt>
                <c:pt idx="739">
                  <c:v>4800</c:v>
                </c:pt>
                <c:pt idx="740">
                  <c:v>4800</c:v>
                </c:pt>
                <c:pt idx="741">
                  <c:v>4800</c:v>
                </c:pt>
                <c:pt idx="742">
                  <c:v>4800</c:v>
                </c:pt>
                <c:pt idx="743">
                  <c:v>4800</c:v>
                </c:pt>
                <c:pt idx="744">
                  <c:v>4800</c:v>
                </c:pt>
                <c:pt idx="745">
                  <c:v>4800</c:v>
                </c:pt>
                <c:pt idx="746">
                  <c:v>4800</c:v>
                </c:pt>
                <c:pt idx="747">
                  <c:v>4800</c:v>
                </c:pt>
                <c:pt idx="748">
                  <c:v>4800</c:v>
                </c:pt>
                <c:pt idx="749">
                  <c:v>4800</c:v>
                </c:pt>
                <c:pt idx="750">
                  <c:v>4800</c:v>
                </c:pt>
                <c:pt idx="751">
                  <c:v>4800</c:v>
                </c:pt>
                <c:pt idx="752">
                  <c:v>4800</c:v>
                </c:pt>
                <c:pt idx="753">
                  <c:v>4800</c:v>
                </c:pt>
                <c:pt idx="754">
                  <c:v>4800</c:v>
                </c:pt>
                <c:pt idx="755">
                  <c:v>4800</c:v>
                </c:pt>
                <c:pt idx="756">
                  <c:v>4800</c:v>
                </c:pt>
                <c:pt idx="757">
                  <c:v>4800</c:v>
                </c:pt>
                <c:pt idx="758">
                  <c:v>4800</c:v>
                </c:pt>
                <c:pt idx="759">
                  <c:v>4800</c:v>
                </c:pt>
                <c:pt idx="760">
                  <c:v>4800</c:v>
                </c:pt>
                <c:pt idx="761">
                  <c:v>4800</c:v>
                </c:pt>
                <c:pt idx="762">
                  <c:v>4800</c:v>
                </c:pt>
                <c:pt idx="763">
                  <c:v>4800</c:v>
                </c:pt>
                <c:pt idx="764">
                  <c:v>4800</c:v>
                </c:pt>
                <c:pt idx="765">
                  <c:v>4800</c:v>
                </c:pt>
                <c:pt idx="766">
                  <c:v>4800</c:v>
                </c:pt>
                <c:pt idx="767">
                  <c:v>4800</c:v>
                </c:pt>
                <c:pt idx="768">
                  <c:v>4800</c:v>
                </c:pt>
                <c:pt idx="769">
                  <c:v>4800</c:v>
                </c:pt>
                <c:pt idx="770">
                  <c:v>4800</c:v>
                </c:pt>
                <c:pt idx="771">
                  <c:v>4800</c:v>
                </c:pt>
                <c:pt idx="772">
                  <c:v>4800</c:v>
                </c:pt>
                <c:pt idx="773">
                  <c:v>4800</c:v>
                </c:pt>
                <c:pt idx="774">
                  <c:v>4800</c:v>
                </c:pt>
                <c:pt idx="775">
                  <c:v>4800</c:v>
                </c:pt>
                <c:pt idx="776">
                  <c:v>4800</c:v>
                </c:pt>
                <c:pt idx="777">
                  <c:v>4800</c:v>
                </c:pt>
                <c:pt idx="778">
                  <c:v>4800</c:v>
                </c:pt>
                <c:pt idx="779">
                  <c:v>4800</c:v>
                </c:pt>
                <c:pt idx="780">
                  <c:v>4800</c:v>
                </c:pt>
                <c:pt idx="781">
                  <c:v>4800</c:v>
                </c:pt>
                <c:pt idx="782">
                  <c:v>4800</c:v>
                </c:pt>
                <c:pt idx="783">
                  <c:v>4800</c:v>
                </c:pt>
                <c:pt idx="784">
                  <c:v>4800</c:v>
                </c:pt>
                <c:pt idx="785">
                  <c:v>4800</c:v>
                </c:pt>
                <c:pt idx="786">
                  <c:v>4800</c:v>
                </c:pt>
                <c:pt idx="787">
                  <c:v>4800</c:v>
                </c:pt>
                <c:pt idx="788">
                  <c:v>4800</c:v>
                </c:pt>
                <c:pt idx="789">
                  <c:v>4800</c:v>
                </c:pt>
                <c:pt idx="790">
                  <c:v>4800</c:v>
                </c:pt>
                <c:pt idx="791">
                  <c:v>4800</c:v>
                </c:pt>
                <c:pt idx="792">
                  <c:v>4800</c:v>
                </c:pt>
                <c:pt idx="793">
                  <c:v>4800</c:v>
                </c:pt>
                <c:pt idx="794">
                  <c:v>4800</c:v>
                </c:pt>
                <c:pt idx="795">
                  <c:v>4800</c:v>
                </c:pt>
                <c:pt idx="796">
                  <c:v>4800</c:v>
                </c:pt>
                <c:pt idx="797">
                  <c:v>4800</c:v>
                </c:pt>
                <c:pt idx="798">
                  <c:v>4800</c:v>
                </c:pt>
                <c:pt idx="799">
                  <c:v>4800</c:v>
                </c:pt>
                <c:pt idx="800">
                  <c:v>4800</c:v>
                </c:pt>
                <c:pt idx="801">
                  <c:v>4800</c:v>
                </c:pt>
                <c:pt idx="802">
                  <c:v>4800</c:v>
                </c:pt>
                <c:pt idx="803">
                  <c:v>4800</c:v>
                </c:pt>
                <c:pt idx="804">
                  <c:v>4800</c:v>
                </c:pt>
                <c:pt idx="805">
                  <c:v>4800</c:v>
                </c:pt>
                <c:pt idx="806">
                  <c:v>4800</c:v>
                </c:pt>
                <c:pt idx="807">
                  <c:v>4800</c:v>
                </c:pt>
                <c:pt idx="808">
                  <c:v>4800</c:v>
                </c:pt>
                <c:pt idx="809">
                  <c:v>4800</c:v>
                </c:pt>
                <c:pt idx="810">
                  <c:v>4800</c:v>
                </c:pt>
                <c:pt idx="811">
                  <c:v>4800</c:v>
                </c:pt>
                <c:pt idx="812">
                  <c:v>4800</c:v>
                </c:pt>
                <c:pt idx="813">
                  <c:v>4800</c:v>
                </c:pt>
                <c:pt idx="814">
                  <c:v>4800</c:v>
                </c:pt>
                <c:pt idx="815">
                  <c:v>4800</c:v>
                </c:pt>
                <c:pt idx="816">
                  <c:v>4800</c:v>
                </c:pt>
                <c:pt idx="817">
                  <c:v>4800</c:v>
                </c:pt>
                <c:pt idx="818">
                  <c:v>4800</c:v>
                </c:pt>
                <c:pt idx="819">
                  <c:v>4800</c:v>
                </c:pt>
                <c:pt idx="820">
                  <c:v>4800</c:v>
                </c:pt>
                <c:pt idx="821">
                  <c:v>4800</c:v>
                </c:pt>
                <c:pt idx="822">
                  <c:v>4800</c:v>
                </c:pt>
                <c:pt idx="823">
                  <c:v>4800</c:v>
                </c:pt>
                <c:pt idx="824">
                  <c:v>4800</c:v>
                </c:pt>
                <c:pt idx="825">
                  <c:v>4800</c:v>
                </c:pt>
                <c:pt idx="826">
                  <c:v>4800</c:v>
                </c:pt>
                <c:pt idx="827">
                  <c:v>4800</c:v>
                </c:pt>
                <c:pt idx="828">
                  <c:v>4800</c:v>
                </c:pt>
                <c:pt idx="829">
                  <c:v>4800</c:v>
                </c:pt>
                <c:pt idx="830">
                  <c:v>4800</c:v>
                </c:pt>
                <c:pt idx="831">
                  <c:v>4800</c:v>
                </c:pt>
                <c:pt idx="832">
                  <c:v>4800</c:v>
                </c:pt>
                <c:pt idx="833">
                  <c:v>4800</c:v>
                </c:pt>
                <c:pt idx="834">
                  <c:v>4800</c:v>
                </c:pt>
                <c:pt idx="835">
                  <c:v>4800</c:v>
                </c:pt>
                <c:pt idx="836">
                  <c:v>4800</c:v>
                </c:pt>
                <c:pt idx="837">
                  <c:v>4800</c:v>
                </c:pt>
                <c:pt idx="838">
                  <c:v>4800</c:v>
                </c:pt>
                <c:pt idx="839">
                  <c:v>4800</c:v>
                </c:pt>
                <c:pt idx="840">
                  <c:v>4800</c:v>
                </c:pt>
                <c:pt idx="841">
                  <c:v>4800</c:v>
                </c:pt>
                <c:pt idx="842">
                  <c:v>4800</c:v>
                </c:pt>
                <c:pt idx="843">
                  <c:v>4800</c:v>
                </c:pt>
                <c:pt idx="844">
                  <c:v>4800</c:v>
                </c:pt>
                <c:pt idx="845">
                  <c:v>4800</c:v>
                </c:pt>
                <c:pt idx="846">
                  <c:v>4800</c:v>
                </c:pt>
                <c:pt idx="847">
                  <c:v>4800</c:v>
                </c:pt>
                <c:pt idx="848">
                  <c:v>4800</c:v>
                </c:pt>
                <c:pt idx="849">
                  <c:v>4800</c:v>
                </c:pt>
                <c:pt idx="850">
                  <c:v>4800</c:v>
                </c:pt>
                <c:pt idx="851">
                  <c:v>4800</c:v>
                </c:pt>
                <c:pt idx="852">
                  <c:v>4800</c:v>
                </c:pt>
                <c:pt idx="853">
                  <c:v>4800</c:v>
                </c:pt>
                <c:pt idx="854">
                  <c:v>4800</c:v>
                </c:pt>
                <c:pt idx="855">
                  <c:v>4800</c:v>
                </c:pt>
                <c:pt idx="856">
                  <c:v>4800</c:v>
                </c:pt>
                <c:pt idx="857">
                  <c:v>4800</c:v>
                </c:pt>
                <c:pt idx="858">
                  <c:v>4800</c:v>
                </c:pt>
                <c:pt idx="859">
                  <c:v>4800</c:v>
                </c:pt>
                <c:pt idx="860">
                  <c:v>4800</c:v>
                </c:pt>
                <c:pt idx="861">
                  <c:v>4800</c:v>
                </c:pt>
                <c:pt idx="862">
                  <c:v>4800</c:v>
                </c:pt>
                <c:pt idx="863">
                  <c:v>4800</c:v>
                </c:pt>
                <c:pt idx="864">
                  <c:v>4800</c:v>
                </c:pt>
                <c:pt idx="865">
                  <c:v>4800</c:v>
                </c:pt>
                <c:pt idx="866">
                  <c:v>4800</c:v>
                </c:pt>
                <c:pt idx="867">
                  <c:v>4800</c:v>
                </c:pt>
                <c:pt idx="868">
                  <c:v>4800</c:v>
                </c:pt>
                <c:pt idx="869">
                  <c:v>4800</c:v>
                </c:pt>
                <c:pt idx="870">
                  <c:v>4800</c:v>
                </c:pt>
                <c:pt idx="871">
                  <c:v>4800</c:v>
                </c:pt>
                <c:pt idx="872">
                  <c:v>4800</c:v>
                </c:pt>
                <c:pt idx="873">
                  <c:v>4800</c:v>
                </c:pt>
                <c:pt idx="874">
                  <c:v>4800</c:v>
                </c:pt>
                <c:pt idx="875">
                  <c:v>4800</c:v>
                </c:pt>
                <c:pt idx="876">
                  <c:v>4800</c:v>
                </c:pt>
                <c:pt idx="877">
                  <c:v>4800</c:v>
                </c:pt>
                <c:pt idx="878">
                  <c:v>4800</c:v>
                </c:pt>
                <c:pt idx="879">
                  <c:v>4800</c:v>
                </c:pt>
                <c:pt idx="880">
                  <c:v>4800</c:v>
                </c:pt>
                <c:pt idx="881">
                  <c:v>4800</c:v>
                </c:pt>
                <c:pt idx="882">
                  <c:v>4800</c:v>
                </c:pt>
                <c:pt idx="883">
                  <c:v>4800</c:v>
                </c:pt>
                <c:pt idx="884">
                  <c:v>4800</c:v>
                </c:pt>
                <c:pt idx="885">
                  <c:v>4800</c:v>
                </c:pt>
                <c:pt idx="886">
                  <c:v>4800</c:v>
                </c:pt>
                <c:pt idx="887">
                  <c:v>4800</c:v>
                </c:pt>
                <c:pt idx="888">
                  <c:v>4800</c:v>
                </c:pt>
                <c:pt idx="889">
                  <c:v>4800</c:v>
                </c:pt>
                <c:pt idx="890">
                  <c:v>4800</c:v>
                </c:pt>
                <c:pt idx="891">
                  <c:v>4800</c:v>
                </c:pt>
                <c:pt idx="892">
                  <c:v>4800</c:v>
                </c:pt>
                <c:pt idx="893">
                  <c:v>4800</c:v>
                </c:pt>
                <c:pt idx="894">
                  <c:v>4800</c:v>
                </c:pt>
                <c:pt idx="895">
                  <c:v>4800</c:v>
                </c:pt>
                <c:pt idx="896">
                  <c:v>4800</c:v>
                </c:pt>
                <c:pt idx="897">
                  <c:v>4800</c:v>
                </c:pt>
                <c:pt idx="898">
                  <c:v>4800</c:v>
                </c:pt>
                <c:pt idx="899">
                  <c:v>4800</c:v>
                </c:pt>
                <c:pt idx="900">
                  <c:v>4800</c:v>
                </c:pt>
                <c:pt idx="901">
                  <c:v>4800</c:v>
                </c:pt>
                <c:pt idx="902">
                  <c:v>4800</c:v>
                </c:pt>
                <c:pt idx="903">
                  <c:v>4800</c:v>
                </c:pt>
                <c:pt idx="904">
                  <c:v>4800</c:v>
                </c:pt>
                <c:pt idx="905">
                  <c:v>4800</c:v>
                </c:pt>
                <c:pt idx="906">
                  <c:v>4800</c:v>
                </c:pt>
                <c:pt idx="907">
                  <c:v>4800</c:v>
                </c:pt>
                <c:pt idx="908">
                  <c:v>4800</c:v>
                </c:pt>
                <c:pt idx="909">
                  <c:v>4800</c:v>
                </c:pt>
                <c:pt idx="910">
                  <c:v>4800</c:v>
                </c:pt>
                <c:pt idx="911">
                  <c:v>4800</c:v>
                </c:pt>
                <c:pt idx="912">
                  <c:v>4800</c:v>
                </c:pt>
                <c:pt idx="913">
                  <c:v>4800</c:v>
                </c:pt>
                <c:pt idx="914">
                  <c:v>4800</c:v>
                </c:pt>
                <c:pt idx="915">
                  <c:v>4800</c:v>
                </c:pt>
                <c:pt idx="916">
                  <c:v>4800</c:v>
                </c:pt>
                <c:pt idx="917">
                  <c:v>4800</c:v>
                </c:pt>
                <c:pt idx="918">
                  <c:v>4800</c:v>
                </c:pt>
                <c:pt idx="919">
                  <c:v>4800</c:v>
                </c:pt>
                <c:pt idx="920">
                  <c:v>4800</c:v>
                </c:pt>
                <c:pt idx="921">
                  <c:v>4800</c:v>
                </c:pt>
                <c:pt idx="922">
                  <c:v>4800</c:v>
                </c:pt>
                <c:pt idx="923">
                  <c:v>4800</c:v>
                </c:pt>
                <c:pt idx="924">
                  <c:v>4800</c:v>
                </c:pt>
                <c:pt idx="925">
                  <c:v>4800</c:v>
                </c:pt>
                <c:pt idx="926">
                  <c:v>4800</c:v>
                </c:pt>
                <c:pt idx="927">
                  <c:v>4800</c:v>
                </c:pt>
                <c:pt idx="928">
                  <c:v>4800</c:v>
                </c:pt>
                <c:pt idx="929">
                  <c:v>4800</c:v>
                </c:pt>
                <c:pt idx="930">
                  <c:v>4800</c:v>
                </c:pt>
                <c:pt idx="931">
                  <c:v>4800</c:v>
                </c:pt>
                <c:pt idx="932">
                  <c:v>4800</c:v>
                </c:pt>
                <c:pt idx="933">
                  <c:v>4800</c:v>
                </c:pt>
                <c:pt idx="934">
                  <c:v>4800</c:v>
                </c:pt>
                <c:pt idx="935">
                  <c:v>4800</c:v>
                </c:pt>
                <c:pt idx="936">
                  <c:v>4800</c:v>
                </c:pt>
                <c:pt idx="937">
                  <c:v>4800</c:v>
                </c:pt>
                <c:pt idx="938">
                  <c:v>4800</c:v>
                </c:pt>
                <c:pt idx="939">
                  <c:v>4800</c:v>
                </c:pt>
                <c:pt idx="940">
                  <c:v>4800</c:v>
                </c:pt>
                <c:pt idx="941">
                  <c:v>4800</c:v>
                </c:pt>
                <c:pt idx="942">
                  <c:v>4800</c:v>
                </c:pt>
                <c:pt idx="943">
                  <c:v>4800</c:v>
                </c:pt>
                <c:pt idx="944">
                  <c:v>4800</c:v>
                </c:pt>
                <c:pt idx="945">
                  <c:v>4800</c:v>
                </c:pt>
                <c:pt idx="946">
                  <c:v>4800</c:v>
                </c:pt>
                <c:pt idx="947">
                  <c:v>4800</c:v>
                </c:pt>
                <c:pt idx="948">
                  <c:v>4800</c:v>
                </c:pt>
                <c:pt idx="949">
                  <c:v>4800</c:v>
                </c:pt>
                <c:pt idx="950">
                  <c:v>4800</c:v>
                </c:pt>
                <c:pt idx="951">
                  <c:v>4800</c:v>
                </c:pt>
                <c:pt idx="952">
                  <c:v>4800</c:v>
                </c:pt>
                <c:pt idx="953">
                  <c:v>4800</c:v>
                </c:pt>
                <c:pt idx="954">
                  <c:v>4800</c:v>
                </c:pt>
                <c:pt idx="955">
                  <c:v>4800</c:v>
                </c:pt>
                <c:pt idx="956">
                  <c:v>4800</c:v>
                </c:pt>
                <c:pt idx="957">
                  <c:v>4800</c:v>
                </c:pt>
                <c:pt idx="958">
                  <c:v>4800</c:v>
                </c:pt>
                <c:pt idx="959">
                  <c:v>4800</c:v>
                </c:pt>
                <c:pt idx="960">
                  <c:v>4800</c:v>
                </c:pt>
                <c:pt idx="961">
                  <c:v>4800</c:v>
                </c:pt>
                <c:pt idx="962">
                  <c:v>4800</c:v>
                </c:pt>
                <c:pt idx="963">
                  <c:v>4800</c:v>
                </c:pt>
                <c:pt idx="964">
                  <c:v>4800</c:v>
                </c:pt>
                <c:pt idx="965">
                  <c:v>4800</c:v>
                </c:pt>
                <c:pt idx="966">
                  <c:v>4800</c:v>
                </c:pt>
                <c:pt idx="967">
                  <c:v>4800</c:v>
                </c:pt>
                <c:pt idx="968">
                  <c:v>4800</c:v>
                </c:pt>
                <c:pt idx="969">
                  <c:v>4800</c:v>
                </c:pt>
                <c:pt idx="970">
                  <c:v>4800</c:v>
                </c:pt>
                <c:pt idx="971">
                  <c:v>4800</c:v>
                </c:pt>
                <c:pt idx="972">
                  <c:v>4800</c:v>
                </c:pt>
                <c:pt idx="973">
                  <c:v>4800</c:v>
                </c:pt>
                <c:pt idx="974">
                  <c:v>4800</c:v>
                </c:pt>
                <c:pt idx="975">
                  <c:v>4800</c:v>
                </c:pt>
                <c:pt idx="976">
                  <c:v>4800</c:v>
                </c:pt>
                <c:pt idx="977">
                  <c:v>4800</c:v>
                </c:pt>
                <c:pt idx="978">
                  <c:v>4800</c:v>
                </c:pt>
                <c:pt idx="979">
                  <c:v>4800</c:v>
                </c:pt>
                <c:pt idx="980">
                  <c:v>4800</c:v>
                </c:pt>
                <c:pt idx="981">
                  <c:v>4800</c:v>
                </c:pt>
                <c:pt idx="982">
                  <c:v>4800</c:v>
                </c:pt>
                <c:pt idx="983">
                  <c:v>4800</c:v>
                </c:pt>
                <c:pt idx="984">
                  <c:v>4800</c:v>
                </c:pt>
                <c:pt idx="985">
                  <c:v>4800</c:v>
                </c:pt>
                <c:pt idx="986">
                  <c:v>4800</c:v>
                </c:pt>
                <c:pt idx="987">
                  <c:v>4800</c:v>
                </c:pt>
                <c:pt idx="988">
                  <c:v>4800</c:v>
                </c:pt>
                <c:pt idx="989">
                  <c:v>4800</c:v>
                </c:pt>
                <c:pt idx="990">
                  <c:v>4800</c:v>
                </c:pt>
                <c:pt idx="991">
                  <c:v>4800</c:v>
                </c:pt>
                <c:pt idx="992">
                  <c:v>4800</c:v>
                </c:pt>
                <c:pt idx="993">
                  <c:v>4800</c:v>
                </c:pt>
                <c:pt idx="994">
                  <c:v>4800</c:v>
                </c:pt>
                <c:pt idx="995">
                  <c:v>4800</c:v>
                </c:pt>
                <c:pt idx="996">
                  <c:v>4800</c:v>
                </c:pt>
                <c:pt idx="997">
                  <c:v>4800</c:v>
                </c:pt>
                <c:pt idx="998">
                  <c:v>4800</c:v>
                </c:pt>
                <c:pt idx="999">
                  <c:v>4800</c:v>
                </c:pt>
                <c:pt idx="1000">
                  <c:v>4800</c:v>
                </c:pt>
                <c:pt idx="1001">
                  <c:v>4800</c:v>
                </c:pt>
                <c:pt idx="1002">
                  <c:v>4800</c:v>
                </c:pt>
                <c:pt idx="1003">
                  <c:v>4800</c:v>
                </c:pt>
                <c:pt idx="1004">
                  <c:v>4800</c:v>
                </c:pt>
                <c:pt idx="1005">
                  <c:v>4800</c:v>
                </c:pt>
                <c:pt idx="1006">
                  <c:v>4800</c:v>
                </c:pt>
                <c:pt idx="1007">
                  <c:v>4800</c:v>
                </c:pt>
                <c:pt idx="1008">
                  <c:v>4800</c:v>
                </c:pt>
                <c:pt idx="1009">
                  <c:v>4800</c:v>
                </c:pt>
                <c:pt idx="1010">
                  <c:v>4800</c:v>
                </c:pt>
                <c:pt idx="1011">
                  <c:v>4800</c:v>
                </c:pt>
                <c:pt idx="1012">
                  <c:v>4800</c:v>
                </c:pt>
                <c:pt idx="1013">
                  <c:v>4800</c:v>
                </c:pt>
                <c:pt idx="1014">
                  <c:v>4800</c:v>
                </c:pt>
                <c:pt idx="1015">
                  <c:v>4800</c:v>
                </c:pt>
                <c:pt idx="1016">
                  <c:v>4800</c:v>
                </c:pt>
                <c:pt idx="1017">
                  <c:v>4800</c:v>
                </c:pt>
                <c:pt idx="1018">
                  <c:v>4800</c:v>
                </c:pt>
                <c:pt idx="1019">
                  <c:v>4800</c:v>
                </c:pt>
                <c:pt idx="1020">
                  <c:v>4800</c:v>
                </c:pt>
                <c:pt idx="1021">
                  <c:v>4800</c:v>
                </c:pt>
                <c:pt idx="1022">
                  <c:v>4800</c:v>
                </c:pt>
                <c:pt idx="1023">
                  <c:v>4800</c:v>
                </c:pt>
                <c:pt idx="1024">
                  <c:v>4800</c:v>
                </c:pt>
                <c:pt idx="1025">
                  <c:v>4800</c:v>
                </c:pt>
                <c:pt idx="1026">
                  <c:v>4800</c:v>
                </c:pt>
                <c:pt idx="1027">
                  <c:v>4800</c:v>
                </c:pt>
                <c:pt idx="1028">
                  <c:v>4800</c:v>
                </c:pt>
                <c:pt idx="1029">
                  <c:v>4800</c:v>
                </c:pt>
                <c:pt idx="1030">
                  <c:v>4800</c:v>
                </c:pt>
                <c:pt idx="1031">
                  <c:v>4800</c:v>
                </c:pt>
                <c:pt idx="1032">
                  <c:v>4800</c:v>
                </c:pt>
                <c:pt idx="1033">
                  <c:v>4800</c:v>
                </c:pt>
                <c:pt idx="1034">
                  <c:v>4800</c:v>
                </c:pt>
                <c:pt idx="1035">
                  <c:v>4800</c:v>
                </c:pt>
                <c:pt idx="1036">
                  <c:v>4800</c:v>
                </c:pt>
                <c:pt idx="1037">
                  <c:v>4800</c:v>
                </c:pt>
                <c:pt idx="1038">
                  <c:v>4800</c:v>
                </c:pt>
                <c:pt idx="1039">
                  <c:v>4800</c:v>
                </c:pt>
                <c:pt idx="1040">
                  <c:v>4800</c:v>
                </c:pt>
                <c:pt idx="1041">
                  <c:v>4800</c:v>
                </c:pt>
                <c:pt idx="1042">
                  <c:v>4800</c:v>
                </c:pt>
                <c:pt idx="1043">
                  <c:v>4800</c:v>
                </c:pt>
                <c:pt idx="1044">
                  <c:v>4800</c:v>
                </c:pt>
                <c:pt idx="1045">
                  <c:v>4800</c:v>
                </c:pt>
                <c:pt idx="1046">
                  <c:v>4800</c:v>
                </c:pt>
                <c:pt idx="1047">
                  <c:v>4800</c:v>
                </c:pt>
                <c:pt idx="1048">
                  <c:v>4800</c:v>
                </c:pt>
                <c:pt idx="1049">
                  <c:v>4800</c:v>
                </c:pt>
                <c:pt idx="1050">
                  <c:v>4800</c:v>
                </c:pt>
                <c:pt idx="1051">
                  <c:v>4800</c:v>
                </c:pt>
                <c:pt idx="1052">
                  <c:v>4800</c:v>
                </c:pt>
                <c:pt idx="1053">
                  <c:v>4800</c:v>
                </c:pt>
                <c:pt idx="1054">
                  <c:v>4800</c:v>
                </c:pt>
                <c:pt idx="1055">
                  <c:v>4800</c:v>
                </c:pt>
                <c:pt idx="1056">
                  <c:v>4800</c:v>
                </c:pt>
                <c:pt idx="1057">
                  <c:v>4800</c:v>
                </c:pt>
                <c:pt idx="1058">
                  <c:v>4800</c:v>
                </c:pt>
                <c:pt idx="1059">
                  <c:v>4800</c:v>
                </c:pt>
                <c:pt idx="1060">
                  <c:v>4800</c:v>
                </c:pt>
                <c:pt idx="1061">
                  <c:v>4800</c:v>
                </c:pt>
                <c:pt idx="1062">
                  <c:v>4800</c:v>
                </c:pt>
                <c:pt idx="1063">
                  <c:v>4800</c:v>
                </c:pt>
                <c:pt idx="1064">
                  <c:v>4800</c:v>
                </c:pt>
                <c:pt idx="1065">
                  <c:v>4800</c:v>
                </c:pt>
                <c:pt idx="1066">
                  <c:v>4800</c:v>
                </c:pt>
                <c:pt idx="1067">
                  <c:v>4800</c:v>
                </c:pt>
                <c:pt idx="1068">
                  <c:v>4800</c:v>
                </c:pt>
                <c:pt idx="1069">
                  <c:v>4800</c:v>
                </c:pt>
                <c:pt idx="1070">
                  <c:v>4800</c:v>
                </c:pt>
                <c:pt idx="1071">
                  <c:v>4800</c:v>
                </c:pt>
                <c:pt idx="1072">
                  <c:v>4800</c:v>
                </c:pt>
                <c:pt idx="1073">
                  <c:v>4800</c:v>
                </c:pt>
                <c:pt idx="1074">
                  <c:v>4800</c:v>
                </c:pt>
                <c:pt idx="1075">
                  <c:v>4800</c:v>
                </c:pt>
                <c:pt idx="1076">
                  <c:v>4800</c:v>
                </c:pt>
                <c:pt idx="1077">
                  <c:v>4800</c:v>
                </c:pt>
                <c:pt idx="1078">
                  <c:v>4800</c:v>
                </c:pt>
                <c:pt idx="1079">
                  <c:v>4800</c:v>
                </c:pt>
                <c:pt idx="1080">
                  <c:v>4800</c:v>
                </c:pt>
                <c:pt idx="1081">
                  <c:v>4800</c:v>
                </c:pt>
                <c:pt idx="1082">
                  <c:v>4800</c:v>
                </c:pt>
                <c:pt idx="1083">
                  <c:v>4800</c:v>
                </c:pt>
                <c:pt idx="1084">
                  <c:v>4800</c:v>
                </c:pt>
                <c:pt idx="1085">
                  <c:v>4800</c:v>
                </c:pt>
                <c:pt idx="1086">
                  <c:v>4800</c:v>
                </c:pt>
                <c:pt idx="1087">
                  <c:v>4800</c:v>
                </c:pt>
                <c:pt idx="1088">
                  <c:v>4800</c:v>
                </c:pt>
                <c:pt idx="1089">
                  <c:v>4800</c:v>
                </c:pt>
                <c:pt idx="1090">
                  <c:v>4800</c:v>
                </c:pt>
                <c:pt idx="1091">
                  <c:v>4800</c:v>
                </c:pt>
                <c:pt idx="1092">
                  <c:v>4800</c:v>
                </c:pt>
                <c:pt idx="1093">
                  <c:v>4800</c:v>
                </c:pt>
                <c:pt idx="1094">
                  <c:v>4800</c:v>
                </c:pt>
                <c:pt idx="1095">
                  <c:v>4800</c:v>
                </c:pt>
                <c:pt idx="1096">
                  <c:v>4800</c:v>
                </c:pt>
                <c:pt idx="1097">
                  <c:v>4800</c:v>
                </c:pt>
                <c:pt idx="1098">
                  <c:v>4800</c:v>
                </c:pt>
                <c:pt idx="1099">
                  <c:v>4800</c:v>
                </c:pt>
                <c:pt idx="1100">
                  <c:v>4800</c:v>
                </c:pt>
                <c:pt idx="1101">
                  <c:v>4800</c:v>
                </c:pt>
                <c:pt idx="1102">
                  <c:v>4800</c:v>
                </c:pt>
                <c:pt idx="1103">
                  <c:v>4800</c:v>
                </c:pt>
                <c:pt idx="1104">
                  <c:v>4800</c:v>
                </c:pt>
                <c:pt idx="1105">
                  <c:v>4800</c:v>
                </c:pt>
                <c:pt idx="1106">
                  <c:v>4800</c:v>
                </c:pt>
                <c:pt idx="1107">
                  <c:v>4800</c:v>
                </c:pt>
                <c:pt idx="1108">
                  <c:v>4800</c:v>
                </c:pt>
                <c:pt idx="1109">
                  <c:v>4800</c:v>
                </c:pt>
                <c:pt idx="1110">
                  <c:v>4800</c:v>
                </c:pt>
                <c:pt idx="1111">
                  <c:v>4800</c:v>
                </c:pt>
                <c:pt idx="1112">
                  <c:v>4800</c:v>
                </c:pt>
                <c:pt idx="1113">
                  <c:v>4800</c:v>
                </c:pt>
                <c:pt idx="1114">
                  <c:v>4800</c:v>
                </c:pt>
                <c:pt idx="1115">
                  <c:v>4800</c:v>
                </c:pt>
                <c:pt idx="1116">
                  <c:v>4800</c:v>
                </c:pt>
                <c:pt idx="1117">
                  <c:v>4800</c:v>
                </c:pt>
                <c:pt idx="1118">
                  <c:v>4800</c:v>
                </c:pt>
                <c:pt idx="1119">
                  <c:v>4800</c:v>
                </c:pt>
                <c:pt idx="1120">
                  <c:v>4800</c:v>
                </c:pt>
                <c:pt idx="1121">
                  <c:v>4800</c:v>
                </c:pt>
                <c:pt idx="1122">
                  <c:v>4800</c:v>
                </c:pt>
                <c:pt idx="1123">
                  <c:v>4800</c:v>
                </c:pt>
                <c:pt idx="1124">
                  <c:v>4800</c:v>
                </c:pt>
                <c:pt idx="1125">
                  <c:v>4800</c:v>
                </c:pt>
                <c:pt idx="1126">
                  <c:v>4800</c:v>
                </c:pt>
                <c:pt idx="1127">
                  <c:v>4800</c:v>
                </c:pt>
                <c:pt idx="1128">
                  <c:v>4800</c:v>
                </c:pt>
                <c:pt idx="1129">
                  <c:v>4800</c:v>
                </c:pt>
                <c:pt idx="1130">
                  <c:v>4800</c:v>
                </c:pt>
                <c:pt idx="1131">
                  <c:v>4800</c:v>
                </c:pt>
                <c:pt idx="1132">
                  <c:v>4800</c:v>
                </c:pt>
                <c:pt idx="1133">
                  <c:v>4800</c:v>
                </c:pt>
                <c:pt idx="1134">
                  <c:v>4800</c:v>
                </c:pt>
                <c:pt idx="1135">
                  <c:v>4800</c:v>
                </c:pt>
                <c:pt idx="1136">
                  <c:v>4800</c:v>
                </c:pt>
                <c:pt idx="1137">
                  <c:v>4800</c:v>
                </c:pt>
                <c:pt idx="1138">
                  <c:v>4800</c:v>
                </c:pt>
                <c:pt idx="1139">
                  <c:v>4800</c:v>
                </c:pt>
                <c:pt idx="1140">
                  <c:v>4800</c:v>
                </c:pt>
                <c:pt idx="1141">
                  <c:v>4800</c:v>
                </c:pt>
                <c:pt idx="1142">
                  <c:v>4800</c:v>
                </c:pt>
                <c:pt idx="1143">
                  <c:v>4800</c:v>
                </c:pt>
                <c:pt idx="1144">
                  <c:v>4800</c:v>
                </c:pt>
                <c:pt idx="1145">
                  <c:v>4800</c:v>
                </c:pt>
                <c:pt idx="1146">
                  <c:v>4800</c:v>
                </c:pt>
                <c:pt idx="1147">
                  <c:v>4800</c:v>
                </c:pt>
                <c:pt idx="1148">
                  <c:v>4800</c:v>
                </c:pt>
                <c:pt idx="1149">
                  <c:v>4800</c:v>
                </c:pt>
                <c:pt idx="1150">
                  <c:v>4800</c:v>
                </c:pt>
                <c:pt idx="1151">
                  <c:v>4800</c:v>
                </c:pt>
                <c:pt idx="1152">
                  <c:v>4800</c:v>
                </c:pt>
                <c:pt idx="1153">
                  <c:v>4800</c:v>
                </c:pt>
                <c:pt idx="1154">
                  <c:v>4800</c:v>
                </c:pt>
                <c:pt idx="1155">
                  <c:v>4800</c:v>
                </c:pt>
                <c:pt idx="1156">
                  <c:v>4800</c:v>
                </c:pt>
                <c:pt idx="1157">
                  <c:v>4800</c:v>
                </c:pt>
                <c:pt idx="1158">
                  <c:v>4800</c:v>
                </c:pt>
                <c:pt idx="1159">
                  <c:v>4800</c:v>
                </c:pt>
                <c:pt idx="1160">
                  <c:v>4800</c:v>
                </c:pt>
                <c:pt idx="1161">
                  <c:v>4800</c:v>
                </c:pt>
                <c:pt idx="1162">
                  <c:v>4800</c:v>
                </c:pt>
                <c:pt idx="1163">
                  <c:v>4800</c:v>
                </c:pt>
                <c:pt idx="1164">
                  <c:v>4800</c:v>
                </c:pt>
                <c:pt idx="1165">
                  <c:v>4800</c:v>
                </c:pt>
                <c:pt idx="1166">
                  <c:v>4800</c:v>
                </c:pt>
                <c:pt idx="1167">
                  <c:v>4800</c:v>
                </c:pt>
                <c:pt idx="1168">
                  <c:v>4800</c:v>
                </c:pt>
                <c:pt idx="1169">
                  <c:v>4800</c:v>
                </c:pt>
                <c:pt idx="1170">
                  <c:v>4800</c:v>
                </c:pt>
                <c:pt idx="1171">
                  <c:v>4800</c:v>
                </c:pt>
                <c:pt idx="1172">
                  <c:v>4800</c:v>
                </c:pt>
                <c:pt idx="1173">
                  <c:v>4800</c:v>
                </c:pt>
                <c:pt idx="1174">
                  <c:v>4800</c:v>
                </c:pt>
                <c:pt idx="1175">
                  <c:v>4800</c:v>
                </c:pt>
                <c:pt idx="1176">
                  <c:v>4800</c:v>
                </c:pt>
                <c:pt idx="1177">
                  <c:v>4800</c:v>
                </c:pt>
                <c:pt idx="1178">
                  <c:v>4800</c:v>
                </c:pt>
                <c:pt idx="1179">
                  <c:v>4800</c:v>
                </c:pt>
                <c:pt idx="1180">
                  <c:v>4800</c:v>
                </c:pt>
                <c:pt idx="1181">
                  <c:v>4800</c:v>
                </c:pt>
                <c:pt idx="1182">
                  <c:v>4800</c:v>
                </c:pt>
                <c:pt idx="1183">
                  <c:v>4800</c:v>
                </c:pt>
                <c:pt idx="1184">
                  <c:v>4800</c:v>
                </c:pt>
                <c:pt idx="1185">
                  <c:v>4800</c:v>
                </c:pt>
                <c:pt idx="1186">
                  <c:v>4800</c:v>
                </c:pt>
                <c:pt idx="1187">
                  <c:v>4800</c:v>
                </c:pt>
                <c:pt idx="1188">
                  <c:v>4800</c:v>
                </c:pt>
                <c:pt idx="1189">
                  <c:v>4800</c:v>
                </c:pt>
                <c:pt idx="1190">
                  <c:v>4800</c:v>
                </c:pt>
                <c:pt idx="1191">
                  <c:v>4800</c:v>
                </c:pt>
                <c:pt idx="1192">
                  <c:v>4800</c:v>
                </c:pt>
                <c:pt idx="1193">
                  <c:v>4800</c:v>
                </c:pt>
                <c:pt idx="1194">
                  <c:v>4800</c:v>
                </c:pt>
                <c:pt idx="1195">
                  <c:v>4800</c:v>
                </c:pt>
                <c:pt idx="1196">
                  <c:v>4800</c:v>
                </c:pt>
                <c:pt idx="1197">
                  <c:v>4800</c:v>
                </c:pt>
                <c:pt idx="1198">
                  <c:v>4800</c:v>
                </c:pt>
                <c:pt idx="1199">
                  <c:v>4800</c:v>
                </c:pt>
                <c:pt idx="1200">
                  <c:v>4800</c:v>
                </c:pt>
                <c:pt idx="1201">
                  <c:v>4800</c:v>
                </c:pt>
                <c:pt idx="1202">
                  <c:v>4800</c:v>
                </c:pt>
                <c:pt idx="1203">
                  <c:v>4800</c:v>
                </c:pt>
                <c:pt idx="1204">
                  <c:v>4800</c:v>
                </c:pt>
                <c:pt idx="1205">
                  <c:v>4800</c:v>
                </c:pt>
                <c:pt idx="1206">
                  <c:v>4800</c:v>
                </c:pt>
                <c:pt idx="1207">
                  <c:v>4800</c:v>
                </c:pt>
                <c:pt idx="1208">
                  <c:v>4800</c:v>
                </c:pt>
                <c:pt idx="1209">
                  <c:v>4800</c:v>
                </c:pt>
                <c:pt idx="1210">
                  <c:v>4800</c:v>
                </c:pt>
                <c:pt idx="1211">
                  <c:v>4800</c:v>
                </c:pt>
                <c:pt idx="1212">
                  <c:v>4800</c:v>
                </c:pt>
                <c:pt idx="1213">
                  <c:v>4800</c:v>
                </c:pt>
                <c:pt idx="1214">
                  <c:v>4800</c:v>
                </c:pt>
                <c:pt idx="1215">
                  <c:v>4800</c:v>
                </c:pt>
                <c:pt idx="1216">
                  <c:v>4800</c:v>
                </c:pt>
                <c:pt idx="1217">
                  <c:v>4800</c:v>
                </c:pt>
                <c:pt idx="1218">
                  <c:v>4800</c:v>
                </c:pt>
                <c:pt idx="1219">
                  <c:v>4800</c:v>
                </c:pt>
                <c:pt idx="1220">
                  <c:v>4800</c:v>
                </c:pt>
                <c:pt idx="1221">
                  <c:v>4800</c:v>
                </c:pt>
                <c:pt idx="1222">
                  <c:v>4800</c:v>
                </c:pt>
                <c:pt idx="1223">
                  <c:v>4800</c:v>
                </c:pt>
                <c:pt idx="1224">
                  <c:v>4800</c:v>
                </c:pt>
                <c:pt idx="1225">
                  <c:v>4800</c:v>
                </c:pt>
                <c:pt idx="1226">
                  <c:v>4800</c:v>
                </c:pt>
                <c:pt idx="1227">
                  <c:v>4800</c:v>
                </c:pt>
                <c:pt idx="1228">
                  <c:v>4800</c:v>
                </c:pt>
                <c:pt idx="1229">
                  <c:v>4800</c:v>
                </c:pt>
                <c:pt idx="1230">
                  <c:v>4800</c:v>
                </c:pt>
                <c:pt idx="1231">
                  <c:v>4800</c:v>
                </c:pt>
                <c:pt idx="1232">
                  <c:v>4800</c:v>
                </c:pt>
                <c:pt idx="1233">
                  <c:v>4800</c:v>
                </c:pt>
                <c:pt idx="1234">
                  <c:v>4800</c:v>
                </c:pt>
                <c:pt idx="1235">
                  <c:v>4800</c:v>
                </c:pt>
                <c:pt idx="1236">
                  <c:v>4800</c:v>
                </c:pt>
                <c:pt idx="1237">
                  <c:v>4800</c:v>
                </c:pt>
                <c:pt idx="1238">
                  <c:v>4800</c:v>
                </c:pt>
                <c:pt idx="1239">
                  <c:v>4800</c:v>
                </c:pt>
                <c:pt idx="1240">
                  <c:v>4800</c:v>
                </c:pt>
                <c:pt idx="1241">
                  <c:v>4800</c:v>
                </c:pt>
                <c:pt idx="1242">
                  <c:v>4800</c:v>
                </c:pt>
                <c:pt idx="1243">
                  <c:v>4800</c:v>
                </c:pt>
                <c:pt idx="1244">
                  <c:v>4800</c:v>
                </c:pt>
                <c:pt idx="1245">
                  <c:v>4800</c:v>
                </c:pt>
                <c:pt idx="1246">
                  <c:v>4800</c:v>
                </c:pt>
                <c:pt idx="1247">
                  <c:v>4800</c:v>
                </c:pt>
                <c:pt idx="1248">
                  <c:v>4800</c:v>
                </c:pt>
                <c:pt idx="1249">
                  <c:v>4800</c:v>
                </c:pt>
                <c:pt idx="1250">
                  <c:v>4800</c:v>
                </c:pt>
                <c:pt idx="1251">
                  <c:v>4800</c:v>
                </c:pt>
                <c:pt idx="1252">
                  <c:v>4800</c:v>
                </c:pt>
                <c:pt idx="1253">
                  <c:v>4800</c:v>
                </c:pt>
                <c:pt idx="1254">
                  <c:v>4800</c:v>
                </c:pt>
                <c:pt idx="1255">
                  <c:v>4800</c:v>
                </c:pt>
                <c:pt idx="1256">
                  <c:v>4800</c:v>
                </c:pt>
                <c:pt idx="1257">
                  <c:v>4800</c:v>
                </c:pt>
                <c:pt idx="1258">
                  <c:v>4800</c:v>
                </c:pt>
                <c:pt idx="1259">
                  <c:v>4800</c:v>
                </c:pt>
                <c:pt idx="1260">
                  <c:v>4800</c:v>
                </c:pt>
                <c:pt idx="1261">
                  <c:v>4800</c:v>
                </c:pt>
                <c:pt idx="1262">
                  <c:v>4800</c:v>
                </c:pt>
                <c:pt idx="1263">
                  <c:v>4800</c:v>
                </c:pt>
                <c:pt idx="1264">
                  <c:v>4800</c:v>
                </c:pt>
                <c:pt idx="1265">
                  <c:v>4800</c:v>
                </c:pt>
                <c:pt idx="1266">
                  <c:v>4800</c:v>
                </c:pt>
                <c:pt idx="1267">
                  <c:v>4800</c:v>
                </c:pt>
                <c:pt idx="1268">
                  <c:v>4800</c:v>
                </c:pt>
                <c:pt idx="1269">
                  <c:v>4800</c:v>
                </c:pt>
                <c:pt idx="1270">
                  <c:v>4800</c:v>
                </c:pt>
                <c:pt idx="1271">
                  <c:v>4800</c:v>
                </c:pt>
                <c:pt idx="1272">
                  <c:v>4800</c:v>
                </c:pt>
                <c:pt idx="1273">
                  <c:v>4800</c:v>
                </c:pt>
                <c:pt idx="1274">
                  <c:v>4800</c:v>
                </c:pt>
                <c:pt idx="1275">
                  <c:v>4800</c:v>
                </c:pt>
                <c:pt idx="1276">
                  <c:v>4800</c:v>
                </c:pt>
                <c:pt idx="1277">
                  <c:v>4800</c:v>
                </c:pt>
                <c:pt idx="1278">
                  <c:v>4800</c:v>
                </c:pt>
                <c:pt idx="1279">
                  <c:v>4800</c:v>
                </c:pt>
                <c:pt idx="1280">
                  <c:v>4800</c:v>
                </c:pt>
                <c:pt idx="1281">
                  <c:v>4800</c:v>
                </c:pt>
                <c:pt idx="1282">
                  <c:v>4800</c:v>
                </c:pt>
                <c:pt idx="1283">
                  <c:v>4800</c:v>
                </c:pt>
                <c:pt idx="1284">
                  <c:v>4800</c:v>
                </c:pt>
                <c:pt idx="1285">
                  <c:v>4800</c:v>
                </c:pt>
                <c:pt idx="1286">
                  <c:v>4800</c:v>
                </c:pt>
                <c:pt idx="1287">
                  <c:v>4800</c:v>
                </c:pt>
                <c:pt idx="1288">
                  <c:v>4800</c:v>
                </c:pt>
                <c:pt idx="1289">
                  <c:v>4800</c:v>
                </c:pt>
                <c:pt idx="1290">
                  <c:v>4800</c:v>
                </c:pt>
                <c:pt idx="1291">
                  <c:v>4800</c:v>
                </c:pt>
                <c:pt idx="1292">
                  <c:v>4800</c:v>
                </c:pt>
                <c:pt idx="1293">
                  <c:v>4800</c:v>
                </c:pt>
                <c:pt idx="1294">
                  <c:v>4800</c:v>
                </c:pt>
                <c:pt idx="1295">
                  <c:v>4800</c:v>
                </c:pt>
                <c:pt idx="1296">
                  <c:v>4800</c:v>
                </c:pt>
                <c:pt idx="1297">
                  <c:v>4800</c:v>
                </c:pt>
                <c:pt idx="1298">
                  <c:v>4800</c:v>
                </c:pt>
                <c:pt idx="1299">
                  <c:v>4800</c:v>
                </c:pt>
                <c:pt idx="1300">
                  <c:v>4800</c:v>
                </c:pt>
                <c:pt idx="1301">
                  <c:v>4800</c:v>
                </c:pt>
                <c:pt idx="1302">
                  <c:v>4800</c:v>
                </c:pt>
                <c:pt idx="1303">
                  <c:v>4800</c:v>
                </c:pt>
                <c:pt idx="1304">
                  <c:v>4800</c:v>
                </c:pt>
                <c:pt idx="1305">
                  <c:v>4800</c:v>
                </c:pt>
                <c:pt idx="1306">
                  <c:v>4800</c:v>
                </c:pt>
                <c:pt idx="1307">
                  <c:v>4800</c:v>
                </c:pt>
                <c:pt idx="1308">
                  <c:v>4800</c:v>
                </c:pt>
                <c:pt idx="1309">
                  <c:v>4800</c:v>
                </c:pt>
                <c:pt idx="1310">
                  <c:v>4800</c:v>
                </c:pt>
                <c:pt idx="1311">
                  <c:v>4800</c:v>
                </c:pt>
                <c:pt idx="1312">
                  <c:v>4800</c:v>
                </c:pt>
                <c:pt idx="1313">
                  <c:v>4800</c:v>
                </c:pt>
                <c:pt idx="1314">
                  <c:v>4800</c:v>
                </c:pt>
                <c:pt idx="1315">
                  <c:v>4800</c:v>
                </c:pt>
                <c:pt idx="1316">
                  <c:v>4800</c:v>
                </c:pt>
                <c:pt idx="1317">
                  <c:v>4800</c:v>
                </c:pt>
                <c:pt idx="1318">
                  <c:v>4800</c:v>
                </c:pt>
                <c:pt idx="1319">
                  <c:v>4800</c:v>
                </c:pt>
                <c:pt idx="1320">
                  <c:v>4800</c:v>
                </c:pt>
                <c:pt idx="1321">
                  <c:v>4800</c:v>
                </c:pt>
                <c:pt idx="1322">
                  <c:v>4800</c:v>
                </c:pt>
                <c:pt idx="1323">
                  <c:v>4800</c:v>
                </c:pt>
                <c:pt idx="1324">
                  <c:v>4800</c:v>
                </c:pt>
                <c:pt idx="1325">
                  <c:v>4800</c:v>
                </c:pt>
                <c:pt idx="1326">
                  <c:v>4800</c:v>
                </c:pt>
                <c:pt idx="1327">
                  <c:v>4800</c:v>
                </c:pt>
                <c:pt idx="1328">
                  <c:v>4800</c:v>
                </c:pt>
                <c:pt idx="1329">
                  <c:v>4800</c:v>
                </c:pt>
                <c:pt idx="1330">
                  <c:v>4800</c:v>
                </c:pt>
                <c:pt idx="1331">
                  <c:v>4800</c:v>
                </c:pt>
                <c:pt idx="1332">
                  <c:v>4800</c:v>
                </c:pt>
                <c:pt idx="1333">
                  <c:v>4800</c:v>
                </c:pt>
                <c:pt idx="1334">
                  <c:v>4800</c:v>
                </c:pt>
                <c:pt idx="1335">
                  <c:v>4800</c:v>
                </c:pt>
                <c:pt idx="1336">
                  <c:v>4800</c:v>
                </c:pt>
                <c:pt idx="1337">
                  <c:v>4800</c:v>
                </c:pt>
                <c:pt idx="1338">
                  <c:v>4800</c:v>
                </c:pt>
                <c:pt idx="1339">
                  <c:v>4800</c:v>
                </c:pt>
                <c:pt idx="1340">
                  <c:v>4800</c:v>
                </c:pt>
                <c:pt idx="1341">
                  <c:v>4800</c:v>
                </c:pt>
                <c:pt idx="1342">
                  <c:v>4800</c:v>
                </c:pt>
                <c:pt idx="1343">
                  <c:v>4800</c:v>
                </c:pt>
                <c:pt idx="1344">
                  <c:v>4800</c:v>
                </c:pt>
                <c:pt idx="1345">
                  <c:v>4800</c:v>
                </c:pt>
                <c:pt idx="1346">
                  <c:v>4800</c:v>
                </c:pt>
                <c:pt idx="1347">
                  <c:v>4800</c:v>
                </c:pt>
                <c:pt idx="1348">
                  <c:v>4800</c:v>
                </c:pt>
                <c:pt idx="1349">
                  <c:v>4800</c:v>
                </c:pt>
                <c:pt idx="1350">
                  <c:v>4800</c:v>
                </c:pt>
                <c:pt idx="1351">
                  <c:v>4800</c:v>
                </c:pt>
                <c:pt idx="1352">
                  <c:v>4800</c:v>
                </c:pt>
                <c:pt idx="1353">
                  <c:v>4800</c:v>
                </c:pt>
                <c:pt idx="1354">
                  <c:v>4800</c:v>
                </c:pt>
                <c:pt idx="1355">
                  <c:v>4800</c:v>
                </c:pt>
                <c:pt idx="1356">
                  <c:v>4800</c:v>
                </c:pt>
                <c:pt idx="1357">
                  <c:v>4800</c:v>
                </c:pt>
                <c:pt idx="1358">
                  <c:v>4800</c:v>
                </c:pt>
                <c:pt idx="1359">
                  <c:v>4800</c:v>
                </c:pt>
                <c:pt idx="1360">
                  <c:v>4800</c:v>
                </c:pt>
                <c:pt idx="1361">
                  <c:v>4800</c:v>
                </c:pt>
                <c:pt idx="1362">
                  <c:v>4800</c:v>
                </c:pt>
                <c:pt idx="1363">
                  <c:v>4800</c:v>
                </c:pt>
                <c:pt idx="1364">
                  <c:v>4800</c:v>
                </c:pt>
                <c:pt idx="1365">
                  <c:v>4800</c:v>
                </c:pt>
                <c:pt idx="1366">
                  <c:v>4800</c:v>
                </c:pt>
                <c:pt idx="1367">
                  <c:v>4800</c:v>
                </c:pt>
                <c:pt idx="1368">
                  <c:v>4800</c:v>
                </c:pt>
                <c:pt idx="1369">
                  <c:v>4800</c:v>
                </c:pt>
                <c:pt idx="1370">
                  <c:v>4800</c:v>
                </c:pt>
                <c:pt idx="1371">
                  <c:v>4800</c:v>
                </c:pt>
                <c:pt idx="1372">
                  <c:v>4800</c:v>
                </c:pt>
                <c:pt idx="1373">
                  <c:v>4800</c:v>
                </c:pt>
                <c:pt idx="1374">
                  <c:v>4800</c:v>
                </c:pt>
                <c:pt idx="1375">
                  <c:v>4800</c:v>
                </c:pt>
                <c:pt idx="1376">
                  <c:v>4800</c:v>
                </c:pt>
                <c:pt idx="1377">
                  <c:v>4800</c:v>
                </c:pt>
                <c:pt idx="1378">
                  <c:v>4800</c:v>
                </c:pt>
                <c:pt idx="1379">
                  <c:v>4800</c:v>
                </c:pt>
                <c:pt idx="1380">
                  <c:v>4800</c:v>
                </c:pt>
                <c:pt idx="1381">
                  <c:v>4800</c:v>
                </c:pt>
                <c:pt idx="1382">
                  <c:v>4800</c:v>
                </c:pt>
                <c:pt idx="1383">
                  <c:v>4800</c:v>
                </c:pt>
                <c:pt idx="1384">
                  <c:v>4800</c:v>
                </c:pt>
                <c:pt idx="1385">
                  <c:v>4800</c:v>
                </c:pt>
                <c:pt idx="1386">
                  <c:v>4800</c:v>
                </c:pt>
                <c:pt idx="1387">
                  <c:v>4800</c:v>
                </c:pt>
                <c:pt idx="1388">
                  <c:v>4800</c:v>
                </c:pt>
                <c:pt idx="1389">
                  <c:v>4800</c:v>
                </c:pt>
              </c:numCache>
            </c:numRef>
          </c:val>
        </c:ser>
        <c:marker val="1"/>
        <c:axId val="82436864"/>
        <c:axId val="82438784"/>
      </c:lineChart>
      <c:catAx>
        <c:axId val="82436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/>
                  <a:t>Time (sec)</a:t>
                </a:r>
              </a:p>
            </c:rich>
          </c:tx>
          <c:layout>
            <c:manualLayout>
              <c:xMode val="edge"/>
              <c:yMode val="edge"/>
              <c:x val="0.44926463933387889"/>
              <c:y val="0.9074374059984075"/>
            </c:manualLayout>
          </c:layout>
        </c:title>
        <c:numFmt formatCode="General" sourceLinked="1"/>
        <c:tickLblPos val="nextTo"/>
        <c:crossAx val="82438784"/>
        <c:crosses val="autoZero"/>
        <c:auto val="1"/>
        <c:lblAlgn val="ctr"/>
        <c:lblOffset val="100"/>
        <c:tickLblSkip val="150"/>
        <c:tickMarkSkip val="150"/>
      </c:catAx>
      <c:valAx>
        <c:axId val="82438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 smtClean="0"/>
                  <a:t>Power (Watts)</a:t>
                </a:r>
                <a:endParaRPr lang="en-US" sz="1400" baseline="0" dirty="0"/>
              </a:p>
            </c:rich>
          </c:tx>
          <c:layout>
            <c:manualLayout>
              <c:xMode val="edge"/>
              <c:yMode val="edge"/>
              <c:x val="4.0307763948861444E-3"/>
              <c:y val="0.22720955933139941"/>
            </c:manualLayout>
          </c:layout>
        </c:title>
        <c:numFmt formatCode="General" sourceLinked="1"/>
        <c:tickLblPos val="nextTo"/>
        <c:crossAx val="82436864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9819680806028288"/>
          <c:y val="0.24099666595729632"/>
          <c:w val="0.43878227923122598"/>
          <c:h val="0.28427476170741928"/>
        </c:manualLayout>
      </c:layout>
    </c:legend>
    <c:plotVisOnly val="1"/>
  </c:chart>
  <c:spPr>
    <a:ln>
      <a:noFill/>
    </a:ln>
  </c:spPr>
  <c:txPr>
    <a:bodyPr/>
    <a:lstStyle/>
    <a:p>
      <a:pPr>
        <a:defRPr sz="1200" baseline="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368742969628796"/>
          <c:y val="4.929984251968493E-2"/>
          <c:w val="0.82250070303712031"/>
          <c:h val="0.71362017247844256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phase 1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Sheet1!$B$2:$B$1744</c:f>
              <c:numCache>
                <c:formatCode>General</c:formatCode>
                <c:ptCount val="17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phase 2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Sheet1!$C$2:$C$1744</c:f>
              <c:numCache>
                <c:formatCode>General</c:formatCode>
                <c:ptCount val="17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2</c:v>
                </c:pt>
                <c:pt idx="782">
                  <c:v>2</c:v>
                </c:pt>
                <c:pt idx="783">
                  <c:v>2</c:v>
                </c:pt>
                <c:pt idx="784">
                  <c:v>2</c:v>
                </c:pt>
                <c:pt idx="785">
                  <c:v>2</c:v>
                </c:pt>
                <c:pt idx="786">
                  <c:v>2</c:v>
                </c:pt>
                <c:pt idx="787">
                  <c:v>2</c:v>
                </c:pt>
                <c:pt idx="788">
                  <c:v>2</c:v>
                </c:pt>
                <c:pt idx="789">
                  <c:v>2</c:v>
                </c:pt>
                <c:pt idx="790">
                  <c:v>2</c:v>
                </c:pt>
                <c:pt idx="791">
                  <c:v>2</c:v>
                </c:pt>
                <c:pt idx="792">
                  <c:v>2</c:v>
                </c:pt>
                <c:pt idx="793">
                  <c:v>2</c:v>
                </c:pt>
                <c:pt idx="794">
                  <c:v>2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2</c:v>
                </c:pt>
                <c:pt idx="803">
                  <c:v>2</c:v>
                </c:pt>
                <c:pt idx="804">
                  <c:v>2</c:v>
                </c:pt>
                <c:pt idx="805">
                  <c:v>2</c:v>
                </c:pt>
                <c:pt idx="806">
                  <c:v>2</c:v>
                </c:pt>
                <c:pt idx="807">
                  <c:v>2</c:v>
                </c:pt>
                <c:pt idx="808">
                  <c:v>2</c:v>
                </c:pt>
                <c:pt idx="809">
                  <c:v>2</c:v>
                </c:pt>
                <c:pt idx="810">
                  <c:v>2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2</c:v>
                </c:pt>
                <c:pt idx="815">
                  <c:v>2</c:v>
                </c:pt>
                <c:pt idx="816">
                  <c:v>2</c:v>
                </c:pt>
                <c:pt idx="817">
                  <c:v>2</c:v>
                </c:pt>
                <c:pt idx="818">
                  <c:v>2</c:v>
                </c:pt>
                <c:pt idx="819">
                  <c:v>2</c:v>
                </c:pt>
                <c:pt idx="820">
                  <c:v>2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2</c:v>
                </c:pt>
                <c:pt idx="833">
                  <c:v>2</c:v>
                </c:pt>
                <c:pt idx="834">
                  <c:v>2</c:v>
                </c:pt>
                <c:pt idx="835">
                  <c:v>2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2</c:v>
                </c:pt>
                <c:pt idx="846">
                  <c:v>2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2</c:v>
                </c:pt>
                <c:pt idx="856">
                  <c:v>2</c:v>
                </c:pt>
                <c:pt idx="857">
                  <c:v>2</c:v>
                </c:pt>
                <c:pt idx="858">
                  <c:v>2</c:v>
                </c:pt>
                <c:pt idx="859">
                  <c:v>2</c:v>
                </c:pt>
                <c:pt idx="860">
                  <c:v>2</c:v>
                </c:pt>
                <c:pt idx="861">
                  <c:v>2</c:v>
                </c:pt>
                <c:pt idx="862">
                  <c:v>2</c:v>
                </c:pt>
                <c:pt idx="863">
                  <c:v>2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2</c:v>
                </c:pt>
                <c:pt idx="869">
                  <c:v>2</c:v>
                </c:pt>
                <c:pt idx="870">
                  <c:v>2</c:v>
                </c:pt>
                <c:pt idx="871">
                  <c:v>2</c:v>
                </c:pt>
                <c:pt idx="872">
                  <c:v>2</c:v>
                </c:pt>
                <c:pt idx="873">
                  <c:v>2</c:v>
                </c:pt>
                <c:pt idx="874">
                  <c:v>2</c:v>
                </c:pt>
                <c:pt idx="875">
                  <c:v>2</c:v>
                </c:pt>
                <c:pt idx="876">
                  <c:v>2</c:v>
                </c:pt>
                <c:pt idx="877">
                  <c:v>2</c:v>
                </c:pt>
                <c:pt idx="878">
                  <c:v>2</c:v>
                </c:pt>
                <c:pt idx="879">
                  <c:v>2</c:v>
                </c:pt>
                <c:pt idx="880">
                  <c:v>2</c:v>
                </c:pt>
                <c:pt idx="881">
                  <c:v>2</c:v>
                </c:pt>
                <c:pt idx="882">
                  <c:v>2</c:v>
                </c:pt>
                <c:pt idx="883">
                  <c:v>2</c:v>
                </c:pt>
                <c:pt idx="884">
                  <c:v>2</c:v>
                </c:pt>
                <c:pt idx="885">
                  <c:v>2</c:v>
                </c:pt>
                <c:pt idx="886">
                  <c:v>2</c:v>
                </c:pt>
                <c:pt idx="887">
                  <c:v>2</c:v>
                </c:pt>
                <c:pt idx="888">
                  <c:v>2</c:v>
                </c:pt>
                <c:pt idx="889">
                  <c:v>2</c:v>
                </c:pt>
                <c:pt idx="890">
                  <c:v>2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2</c:v>
                </c:pt>
                <c:pt idx="896">
                  <c:v>2</c:v>
                </c:pt>
                <c:pt idx="897">
                  <c:v>2</c:v>
                </c:pt>
                <c:pt idx="898">
                  <c:v>2</c:v>
                </c:pt>
                <c:pt idx="899">
                  <c:v>2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2</c:v>
                </c:pt>
                <c:pt idx="931">
                  <c:v>2</c:v>
                </c:pt>
                <c:pt idx="932">
                  <c:v>2</c:v>
                </c:pt>
                <c:pt idx="933">
                  <c:v>2</c:v>
                </c:pt>
                <c:pt idx="934">
                  <c:v>2</c:v>
                </c:pt>
                <c:pt idx="935">
                  <c:v>2</c:v>
                </c:pt>
                <c:pt idx="936">
                  <c:v>2</c:v>
                </c:pt>
                <c:pt idx="937">
                  <c:v>2</c:v>
                </c:pt>
                <c:pt idx="938">
                  <c:v>2</c:v>
                </c:pt>
                <c:pt idx="939">
                  <c:v>2</c:v>
                </c:pt>
                <c:pt idx="940">
                  <c:v>2</c:v>
                </c:pt>
                <c:pt idx="941">
                  <c:v>2</c:v>
                </c:pt>
                <c:pt idx="942">
                  <c:v>2</c:v>
                </c:pt>
                <c:pt idx="943">
                  <c:v>2</c:v>
                </c:pt>
                <c:pt idx="944">
                  <c:v>2</c:v>
                </c:pt>
                <c:pt idx="945">
                  <c:v>2</c:v>
                </c:pt>
                <c:pt idx="946">
                  <c:v>2</c:v>
                </c:pt>
                <c:pt idx="947">
                  <c:v>2</c:v>
                </c:pt>
                <c:pt idx="948">
                  <c:v>2</c:v>
                </c:pt>
                <c:pt idx="949">
                  <c:v>2</c:v>
                </c:pt>
                <c:pt idx="950">
                  <c:v>2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2</c:v>
                </c:pt>
                <c:pt idx="956">
                  <c:v>2</c:v>
                </c:pt>
                <c:pt idx="957">
                  <c:v>2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2</c:v>
                </c:pt>
                <c:pt idx="963">
                  <c:v>2</c:v>
                </c:pt>
                <c:pt idx="964">
                  <c:v>2</c:v>
                </c:pt>
                <c:pt idx="965">
                  <c:v>2</c:v>
                </c:pt>
                <c:pt idx="966">
                  <c:v>2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2</c:v>
                </c:pt>
                <c:pt idx="971">
                  <c:v>2</c:v>
                </c:pt>
                <c:pt idx="972">
                  <c:v>2</c:v>
                </c:pt>
                <c:pt idx="973">
                  <c:v>2</c:v>
                </c:pt>
                <c:pt idx="974">
                  <c:v>2</c:v>
                </c:pt>
                <c:pt idx="975">
                  <c:v>2</c:v>
                </c:pt>
                <c:pt idx="976">
                  <c:v>2</c:v>
                </c:pt>
                <c:pt idx="977">
                  <c:v>2</c:v>
                </c:pt>
                <c:pt idx="978">
                  <c:v>2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2</c:v>
                </c:pt>
                <c:pt idx="985">
                  <c:v>2</c:v>
                </c:pt>
                <c:pt idx="986">
                  <c:v>2</c:v>
                </c:pt>
                <c:pt idx="987">
                  <c:v>2</c:v>
                </c:pt>
                <c:pt idx="988">
                  <c:v>2</c:v>
                </c:pt>
                <c:pt idx="989">
                  <c:v>2</c:v>
                </c:pt>
                <c:pt idx="990">
                  <c:v>2</c:v>
                </c:pt>
                <c:pt idx="991">
                  <c:v>2</c:v>
                </c:pt>
                <c:pt idx="992">
                  <c:v>2</c:v>
                </c:pt>
                <c:pt idx="993">
                  <c:v>2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2</c:v>
                </c:pt>
                <c:pt idx="998">
                  <c:v>2</c:v>
                </c:pt>
                <c:pt idx="999">
                  <c:v>2</c:v>
                </c:pt>
                <c:pt idx="1000">
                  <c:v>2</c:v>
                </c:pt>
                <c:pt idx="1001">
                  <c:v>2</c:v>
                </c:pt>
                <c:pt idx="1002">
                  <c:v>2</c:v>
                </c:pt>
                <c:pt idx="1003">
                  <c:v>2</c:v>
                </c:pt>
                <c:pt idx="1004">
                  <c:v>2</c:v>
                </c:pt>
                <c:pt idx="1005">
                  <c:v>2</c:v>
                </c:pt>
                <c:pt idx="1006">
                  <c:v>2</c:v>
                </c:pt>
                <c:pt idx="1007">
                  <c:v>2</c:v>
                </c:pt>
                <c:pt idx="1008">
                  <c:v>2</c:v>
                </c:pt>
                <c:pt idx="1009">
                  <c:v>2</c:v>
                </c:pt>
                <c:pt idx="1010">
                  <c:v>2</c:v>
                </c:pt>
                <c:pt idx="1011">
                  <c:v>2</c:v>
                </c:pt>
                <c:pt idx="1012">
                  <c:v>2</c:v>
                </c:pt>
                <c:pt idx="1013">
                  <c:v>2</c:v>
                </c:pt>
                <c:pt idx="1014">
                  <c:v>2</c:v>
                </c:pt>
                <c:pt idx="1015">
                  <c:v>2</c:v>
                </c:pt>
                <c:pt idx="1016">
                  <c:v>2</c:v>
                </c:pt>
                <c:pt idx="1017">
                  <c:v>2</c:v>
                </c:pt>
                <c:pt idx="1018">
                  <c:v>2</c:v>
                </c:pt>
                <c:pt idx="1019">
                  <c:v>2</c:v>
                </c:pt>
                <c:pt idx="1020">
                  <c:v>2</c:v>
                </c:pt>
                <c:pt idx="1021">
                  <c:v>2</c:v>
                </c:pt>
                <c:pt idx="1022">
                  <c:v>2</c:v>
                </c:pt>
                <c:pt idx="1023">
                  <c:v>2</c:v>
                </c:pt>
                <c:pt idx="1024">
                  <c:v>2</c:v>
                </c:pt>
                <c:pt idx="1025">
                  <c:v>2</c:v>
                </c:pt>
                <c:pt idx="1026">
                  <c:v>2</c:v>
                </c:pt>
                <c:pt idx="1027">
                  <c:v>2</c:v>
                </c:pt>
                <c:pt idx="1028">
                  <c:v>2</c:v>
                </c:pt>
                <c:pt idx="1029">
                  <c:v>2</c:v>
                </c:pt>
                <c:pt idx="1030">
                  <c:v>2</c:v>
                </c:pt>
                <c:pt idx="1031">
                  <c:v>2</c:v>
                </c:pt>
                <c:pt idx="1032">
                  <c:v>2</c:v>
                </c:pt>
                <c:pt idx="1033">
                  <c:v>2</c:v>
                </c:pt>
                <c:pt idx="1034">
                  <c:v>2</c:v>
                </c:pt>
                <c:pt idx="1035">
                  <c:v>2</c:v>
                </c:pt>
                <c:pt idx="1036">
                  <c:v>2</c:v>
                </c:pt>
                <c:pt idx="1037">
                  <c:v>2</c:v>
                </c:pt>
                <c:pt idx="1038">
                  <c:v>2</c:v>
                </c:pt>
                <c:pt idx="1039">
                  <c:v>2</c:v>
                </c:pt>
                <c:pt idx="1040">
                  <c:v>2</c:v>
                </c:pt>
                <c:pt idx="1041">
                  <c:v>2</c:v>
                </c:pt>
                <c:pt idx="1042">
                  <c:v>2</c:v>
                </c:pt>
                <c:pt idx="1043">
                  <c:v>2</c:v>
                </c:pt>
                <c:pt idx="1044">
                  <c:v>2</c:v>
                </c:pt>
                <c:pt idx="1045">
                  <c:v>2</c:v>
                </c:pt>
                <c:pt idx="1046">
                  <c:v>2</c:v>
                </c:pt>
                <c:pt idx="1047">
                  <c:v>2</c:v>
                </c:pt>
                <c:pt idx="1048">
                  <c:v>2</c:v>
                </c:pt>
                <c:pt idx="1049">
                  <c:v>2</c:v>
                </c:pt>
                <c:pt idx="1050">
                  <c:v>2</c:v>
                </c:pt>
                <c:pt idx="1051">
                  <c:v>2</c:v>
                </c:pt>
                <c:pt idx="1052">
                  <c:v>2</c:v>
                </c:pt>
                <c:pt idx="1053">
                  <c:v>2</c:v>
                </c:pt>
                <c:pt idx="1054">
                  <c:v>2</c:v>
                </c:pt>
                <c:pt idx="1055">
                  <c:v>2</c:v>
                </c:pt>
                <c:pt idx="1056">
                  <c:v>2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2</c:v>
                </c:pt>
                <c:pt idx="1061">
                  <c:v>2</c:v>
                </c:pt>
                <c:pt idx="1062">
                  <c:v>2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2</c:v>
                </c:pt>
                <c:pt idx="1067">
                  <c:v>2</c:v>
                </c:pt>
                <c:pt idx="1068">
                  <c:v>2</c:v>
                </c:pt>
                <c:pt idx="1069">
                  <c:v>2</c:v>
                </c:pt>
                <c:pt idx="1070">
                  <c:v>2</c:v>
                </c:pt>
                <c:pt idx="1071">
                  <c:v>2</c:v>
                </c:pt>
                <c:pt idx="1072">
                  <c:v>2</c:v>
                </c:pt>
                <c:pt idx="1073">
                  <c:v>2</c:v>
                </c:pt>
                <c:pt idx="1074">
                  <c:v>2</c:v>
                </c:pt>
                <c:pt idx="1075">
                  <c:v>2</c:v>
                </c:pt>
                <c:pt idx="1076">
                  <c:v>2</c:v>
                </c:pt>
                <c:pt idx="1077">
                  <c:v>2</c:v>
                </c:pt>
                <c:pt idx="1078">
                  <c:v>2</c:v>
                </c:pt>
                <c:pt idx="1079">
                  <c:v>2</c:v>
                </c:pt>
                <c:pt idx="1080">
                  <c:v>2</c:v>
                </c:pt>
                <c:pt idx="1081">
                  <c:v>2</c:v>
                </c:pt>
                <c:pt idx="1082">
                  <c:v>2</c:v>
                </c:pt>
                <c:pt idx="1083">
                  <c:v>2</c:v>
                </c:pt>
                <c:pt idx="1084">
                  <c:v>2</c:v>
                </c:pt>
                <c:pt idx="1085">
                  <c:v>2</c:v>
                </c:pt>
                <c:pt idx="1086">
                  <c:v>2</c:v>
                </c:pt>
                <c:pt idx="1087">
                  <c:v>2</c:v>
                </c:pt>
                <c:pt idx="1088">
                  <c:v>2</c:v>
                </c:pt>
                <c:pt idx="1089">
                  <c:v>2</c:v>
                </c:pt>
                <c:pt idx="1090">
                  <c:v>2</c:v>
                </c:pt>
                <c:pt idx="1091">
                  <c:v>2</c:v>
                </c:pt>
                <c:pt idx="1092">
                  <c:v>2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2</c:v>
                </c:pt>
                <c:pt idx="1099">
                  <c:v>2</c:v>
                </c:pt>
                <c:pt idx="1100">
                  <c:v>2</c:v>
                </c:pt>
                <c:pt idx="1101">
                  <c:v>2</c:v>
                </c:pt>
                <c:pt idx="1102">
                  <c:v>2</c:v>
                </c:pt>
                <c:pt idx="1103">
                  <c:v>2</c:v>
                </c:pt>
                <c:pt idx="1104">
                  <c:v>2</c:v>
                </c:pt>
                <c:pt idx="1105">
                  <c:v>2</c:v>
                </c:pt>
                <c:pt idx="1106">
                  <c:v>2</c:v>
                </c:pt>
                <c:pt idx="1107">
                  <c:v>2</c:v>
                </c:pt>
                <c:pt idx="1108">
                  <c:v>2</c:v>
                </c:pt>
                <c:pt idx="1109">
                  <c:v>2</c:v>
                </c:pt>
                <c:pt idx="1110">
                  <c:v>2</c:v>
                </c:pt>
                <c:pt idx="1111">
                  <c:v>2</c:v>
                </c:pt>
                <c:pt idx="1112">
                  <c:v>2</c:v>
                </c:pt>
                <c:pt idx="1113">
                  <c:v>2</c:v>
                </c:pt>
                <c:pt idx="1114">
                  <c:v>2</c:v>
                </c:pt>
                <c:pt idx="1115">
                  <c:v>2</c:v>
                </c:pt>
                <c:pt idx="1116">
                  <c:v>2</c:v>
                </c:pt>
                <c:pt idx="1117">
                  <c:v>2</c:v>
                </c:pt>
                <c:pt idx="1118">
                  <c:v>2</c:v>
                </c:pt>
                <c:pt idx="1119">
                  <c:v>2</c:v>
                </c:pt>
                <c:pt idx="1120">
                  <c:v>2</c:v>
                </c:pt>
                <c:pt idx="1121">
                  <c:v>2</c:v>
                </c:pt>
                <c:pt idx="1122">
                  <c:v>2</c:v>
                </c:pt>
                <c:pt idx="1123">
                  <c:v>2</c:v>
                </c:pt>
                <c:pt idx="1124">
                  <c:v>2</c:v>
                </c:pt>
                <c:pt idx="1125">
                  <c:v>2</c:v>
                </c:pt>
                <c:pt idx="1126">
                  <c:v>2</c:v>
                </c:pt>
                <c:pt idx="1127">
                  <c:v>2</c:v>
                </c:pt>
                <c:pt idx="1128">
                  <c:v>2</c:v>
                </c:pt>
                <c:pt idx="1129">
                  <c:v>2</c:v>
                </c:pt>
                <c:pt idx="1130">
                  <c:v>2</c:v>
                </c:pt>
                <c:pt idx="1131">
                  <c:v>2</c:v>
                </c:pt>
                <c:pt idx="1132">
                  <c:v>2</c:v>
                </c:pt>
                <c:pt idx="1133">
                  <c:v>2</c:v>
                </c:pt>
                <c:pt idx="1134">
                  <c:v>2</c:v>
                </c:pt>
                <c:pt idx="1135">
                  <c:v>2</c:v>
                </c:pt>
                <c:pt idx="1136">
                  <c:v>2</c:v>
                </c:pt>
                <c:pt idx="1137">
                  <c:v>2</c:v>
                </c:pt>
                <c:pt idx="1138">
                  <c:v>2</c:v>
                </c:pt>
                <c:pt idx="1139">
                  <c:v>2</c:v>
                </c:pt>
                <c:pt idx="1140">
                  <c:v>2</c:v>
                </c:pt>
                <c:pt idx="1141">
                  <c:v>2</c:v>
                </c:pt>
                <c:pt idx="1142">
                  <c:v>2</c:v>
                </c:pt>
                <c:pt idx="1143">
                  <c:v>2</c:v>
                </c:pt>
                <c:pt idx="1144">
                  <c:v>2</c:v>
                </c:pt>
                <c:pt idx="1145">
                  <c:v>2</c:v>
                </c:pt>
                <c:pt idx="1146">
                  <c:v>2</c:v>
                </c:pt>
                <c:pt idx="1147">
                  <c:v>2</c:v>
                </c:pt>
                <c:pt idx="1148">
                  <c:v>2</c:v>
                </c:pt>
                <c:pt idx="1149">
                  <c:v>2</c:v>
                </c:pt>
                <c:pt idx="1150">
                  <c:v>2</c:v>
                </c:pt>
                <c:pt idx="1151">
                  <c:v>2</c:v>
                </c:pt>
                <c:pt idx="1152">
                  <c:v>2</c:v>
                </c:pt>
                <c:pt idx="1153">
                  <c:v>2</c:v>
                </c:pt>
                <c:pt idx="1154">
                  <c:v>2</c:v>
                </c:pt>
                <c:pt idx="1155">
                  <c:v>2</c:v>
                </c:pt>
                <c:pt idx="1156">
                  <c:v>2</c:v>
                </c:pt>
                <c:pt idx="1157">
                  <c:v>2</c:v>
                </c:pt>
                <c:pt idx="1158">
                  <c:v>2</c:v>
                </c:pt>
                <c:pt idx="1159">
                  <c:v>2</c:v>
                </c:pt>
                <c:pt idx="1160">
                  <c:v>2</c:v>
                </c:pt>
                <c:pt idx="1161">
                  <c:v>2</c:v>
                </c:pt>
                <c:pt idx="1162">
                  <c:v>2</c:v>
                </c:pt>
                <c:pt idx="1163">
                  <c:v>2</c:v>
                </c:pt>
                <c:pt idx="1164">
                  <c:v>2</c:v>
                </c:pt>
                <c:pt idx="1165">
                  <c:v>2</c:v>
                </c:pt>
                <c:pt idx="1166">
                  <c:v>2</c:v>
                </c:pt>
                <c:pt idx="1167">
                  <c:v>2</c:v>
                </c:pt>
                <c:pt idx="1168">
                  <c:v>2</c:v>
                </c:pt>
                <c:pt idx="1169">
                  <c:v>2</c:v>
                </c:pt>
                <c:pt idx="1170">
                  <c:v>2</c:v>
                </c:pt>
                <c:pt idx="1171">
                  <c:v>2</c:v>
                </c:pt>
                <c:pt idx="1172">
                  <c:v>2</c:v>
                </c:pt>
                <c:pt idx="1173">
                  <c:v>2</c:v>
                </c:pt>
                <c:pt idx="1174">
                  <c:v>2</c:v>
                </c:pt>
                <c:pt idx="1175">
                  <c:v>2</c:v>
                </c:pt>
                <c:pt idx="1176">
                  <c:v>2</c:v>
                </c:pt>
                <c:pt idx="1177">
                  <c:v>2</c:v>
                </c:pt>
                <c:pt idx="1178">
                  <c:v>2</c:v>
                </c:pt>
                <c:pt idx="1179">
                  <c:v>2</c:v>
                </c:pt>
                <c:pt idx="1180">
                  <c:v>2</c:v>
                </c:pt>
                <c:pt idx="1181">
                  <c:v>2</c:v>
                </c:pt>
                <c:pt idx="1182">
                  <c:v>2</c:v>
                </c:pt>
                <c:pt idx="1183">
                  <c:v>2</c:v>
                </c:pt>
                <c:pt idx="1184">
                  <c:v>2</c:v>
                </c:pt>
                <c:pt idx="1185">
                  <c:v>2</c:v>
                </c:pt>
                <c:pt idx="1186">
                  <c:v>2</c:v>
                </c:pt>
                <c:pt idx="1187">
                  <c:v>2</c:v>
                </c:pt>
                <c:pt idx="1188">
                  <c:v>2</c:v>
                </c:pt>
                <c:pt idx="1189">
                  <c:v>2</c:v>
                </c:pt>
                <c:pt idx="1190">
                  <c:v>2</c:v>
                </c:pt>
                <c:pt idx="1191">
                  <c:v>2</c:v>
                </c:pt>
                <c:pt idx="1192">
                  <c:v>2</c:v>
                </c:pt>
                <c:pt idx="1193">
                  <c:v>2</c:v>
                </c:pt>
                <c:pt idx="1194">
                  <c:v>2</c:v>
                </c:pt>
                <c:pt idx="1195">
                  <c:v>2</c:v>
                </c:pt>
                <c:pt idx="1196">
                  <c:v>2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2</c:v>
                </c:pt>
                <c:pt idx="1203">
                  <c:v>2</c:v>
                </c:pt>
                <c:pt idx="1204">
                  <c:v>2</c:v>
                </c:pt>
                <c:pt idx="1205">
                  <c:v>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2</c:v>
                </c:pt>
                <c:pt idx="1210">
                  <c:v>2</c:v>
                </c:pt>
                <c:pt idx="1211">
                  <c:v>2</c:v>
                </c:pt>
                <c:pt idx="1212">
                  <c:v>2</c:v>
                </c:pt>
                <c:pt idx="1213">
                  <c:v>2</c:v>
                </c:pt>
                <c:pt idx="1214">
                  <c:v>2</c:v>
                </c:pt>
                <c:pt idx="1215">
                  <c:v>2</c:v>
                </c:pt>
                <c:pt idx="1216">
                  <c:v>2</c:v>
                </c:pt>
                <c:pt idx="1217">
                  <c:v>2</c:v>
                </c:pt>
                <c:pt idx="1218">
                  <c:v>2</c:v>
                </c:pt>
                <c:pt idx="1219">
                  <c:v>2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2</c:v>
                </c:pt>
                <c:pt idx="1228">
                  <c:v>2</c:v>
                </c:pt>
                <c:pt idx="1229">
                  <c:v>2</c:v>
                </c:pt>
                <c:pt idx="1230">
                  <c:v>2</c:v>
                </c:pt>
                <c:pt idx="1231">
                  <c:v>2</c:v>
                </c:pt>
                <c:pt idx="1232">
                  <c:v>2</c:v>
                </c:pt>
                <c:pt idx="1233">
                  <c:v>2</c:v>
                </c:pt>
                <c:pt idx="1234">
                  <c:v>2</c:v>
                </c:pt>
                <c:pt idx="1235">
                  <c:v>2</c:v>
                </c:pt>
                <c:pt idx="1236">
                  <c:v>2</c:v>
                </c:pt>
                <c:pt idx="1237">
                  <c:v>2</c:v>
                </c:pt>
                <c:pt idx="1238">
                  <c:v>2</c:v>
                </c:pt>
                <c:pt idx="1239">
                  <c:v>2</c:v>
                </c:pt>
                <c:pt idx="1240">
                  <c:v>2</c:v>
                </c:pt>
                <c:pt idx="1241">
                  <c:v>2</c:v>
                </c:pt>
                <c:pt idx="1242">
                  <c:v>2</c:v>
                </c:pt>
                <c:pt idx="1243">
                  <c:v>2</c:v>
                </c:pt>
                <c:pt idx="1244">
                  <c:v>2</c:v>
                </c:pt>
                <c:pt idx="1245">
                  <c:v>2</c:v>
                </c:pt>
                <c:pt idx="1246">
                  <c:v>2</c:v>
                </c:pt>
                <c:pt idx="1247">
                  <c:v>2</c:v>
                </c:pt>
                <c:pt idx="1248">
                  <c:v>2</c:v>
                </c:pt>
                <c:pt idx="1249">
                  <c:v>2</c:v>
                </c:pt>
                <c:pt idx="1250">
                  <c:v>2</c:v>
                </c:pt>
                <c:pt idx="1251">
                  <c:v>2</c:v>
                </c:pt>
                <c:pt idx="1252">
                  <c:v>2</c:v>
                </c:pt>
                <c:pt idx="1253">
                  <c:v>2</c:v>
                </c:pt>
                <c:pt idx="1254">
                  <c:v>2</c:v>
                </c:pt>
                <c:pt idx="1255">
                  <c:v>2</c:v>
                </c:pt>
                <c:pt idx="1256">
                  <c:v>2</c:v>
                </c:pt>
                <c:pt idx="1257">
                  <c:v>2</c:v>
                </c:pt>
                <c:pt idx="1258">
                  <c:v>2</c:v>
                </c:pt>
                <c:pt idx="1259">
                  <c:v>2</c:v>
                </c:pt>
                <c:pt idx="1260">
                  <c:v>2</c:v>
                </c:pt>
                <c:pt idx="1261">
                  <c:v>2</c:v>
                </c:pt>
                <c:pt idx="1262">
                  <c:v>2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phase 3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Sheet1!$D$2:$D$1744</c:f>
              <c:numCache>
                <c:formatCode>General</c:formatCode>
                <c:ptCount val="1743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5</c:v>
                </c:pt>
                <c:pt idx="135">
                  <c:v>5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5</c:v>
                </c:pt>
                <c:pt idx="217">
                  <c:v>5</c:v>
                </c:pt>
                <c:pt idx="218">
                  <c:v>5</c:v>
                </c:pt>
                <c:pt idx="219">
                  <c:v>5</c:v>
                </c:pt>
                <c:pt idx="220">
                  <c:v>5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5</c:v>
                </c:pt>
                <c:pt idx="230">
                  <c:v>5</c:v>
                </c:pt>
                <c:pt idx="231">
                  <c:v>5</c:v>
                </c:pt>
                <c:pt idx="232">
                  <c:v>5</c:v>
                </c:pt>
                <c:pt idx="233">
                  <c:v>5</c:v>
                </c:pt>
                <c:pt idx="234">
                  <c:v>5</c:v>
                </c:pt>
                <c:pt idx="235">
                  <c:v>5</c:v>
                </c:pt>
                <c:pt idx="236">
                  <c:v>5</c:v>
                </c:pt>
                <c:pt idx="237">
                  <c:v>5</c:v>
                </c:pt>
                <c:pt idx="238">
                  <c:v>5</c:v>
                </c:pt>
                <c:pt idx="239">
                  <c:v>5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5</c:v>
                </c:pt>
                <c:pt idx="247">
                  <c:v>5</c:v>
                </c:pt>
                <c:pt idx="248">
                  <c:v>5</c:v>
                </c:pt>
                <c:pt idx="249">
                  <c:v>5</c:v>
                </c:pt>
                <c:pt idx="250">
                  <c:v>5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5</c:v>
                </c:pt>
                <c:pt idx="255">
                  <c:v>5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overlap val="100"/>
        <c:axId val="81961344"/>
        <c:axId val="81963264"/>
      </c:barChart>
      <c:catAx>
        <c:axId val="819613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Time (sec)</a:t>
                </a:r>
                <a:endParaRPr lang="en-US" sz="1400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1963264"/>
        <c:crosses val="autoZero"/>
        <c:auto val="1"/>
        <c:lblAlgn val="ctr"/>
        <c:lblOffset val="100"/>
        <c:tickLblSkip val="180"/>
        <c:tickMarkSkip val="180"/>
      </c:catAx>
      <c:valAx>
        <c:axId val="819632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Number of busy GPUs</a:t>
                </a:r>
                <a:endParaRPr lang="en-US" sz="1400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8.2011623547056708E-3"/>
              <c:y val="0.1213981425398749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1961344"/>
        <c:crosses val="autoZero"/>
        <c:crossBetween val="between"/>
      </c:valAx>
      <c:spPr>
        <a:ln>
          <a:solidFill>
            <a:schemeClr val="bg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6263737345331859"/>
          <c:y val="8.1505042132891753E-2"/>
          <c:w val="0.2470388076490439"/>
          <c:h val="0.26978346456692914"/>
        </c:manualLayout>
      </c:layout>
    </c:legend>
    <c:plotVisOnly val="1"/>
  </c:chart>
  <c:txPr>
    <a:bodyPr/>
    <a:lstStyle/>
    <a:p>
      <a:pPr>
        <a:defRPr sz="1200" baseline="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4154457255343114"/>
          <c:y val="4.9299842519684896E-2"/>
          <c:w val="0.80463676415448071"/>
          <c:h val="0.71362017247844312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phase 1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Sheet1!$B$2:$B$1744</c:f>
              <c:numCache>
                <c:formatCode>General</c:formatCode>
                <c:ptCount val="17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phase 2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Sheet1!$C$2:$C$1744</c:f>
              <c:numCache>
                <c:formatCode>General</c:formatCode>
                <c:ptCount val="17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phase 3</c:v>
                </c:pt>
              </c:strCache>
            </c:strRef>
          </c:tx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Sheet1!$D$2:$D$1744</c:f>
              <c:numCache>
                <c:formatCode>General</c:formatCode>
                <c:ptCount val="174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overlap val="100"/>
        <c:axId val="83811712"/>
        <c:axId val="83506688"/>
      </c:barChart>
      <c:catAx>
        <c:axId val="838117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Time (sec)</a:t>
                </a:r>
                <a:endParaRPr lang="en-US" sz="1400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3506688"/>
        <c:crosses val="autoZero"/>
        <c:auto val="1"/>
        <c:lblAlgn val="ctr"/>
        <c:lblOffset val="100"/>
        <c:tickLblSkip val="180"/>
        <c:tickMarkSkip val="180"/>
      </c:catAx>
      <c:valAx>
        <c:axId val="835066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 smtClean="0">
                    <a:solidFill>
                      <a:schemeClr val="bg2">
                        <a:lumMod val="10000"/>
                      </a:schemeClr>
                    </a:solidFill>
                  </a:rPr>
                  <a:t>Number of nodes ON</a:t>
                </a:r>
                <a:endParaRPr lang="en-US" sz="1400" baseline="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baseline="0">
                <a:solidFill>
                  <a:schemeClr val="bg2">
                    <a:lumMod val="10000"/>
                  </a:schemeClr>
                </a:solidFill>
              </a:defRPr>
            </a:pPr>
            <a:endParaRPr lang="en-US"/>
          </a:p>
        </c:txPr>
        <c:crossAx val="83811712"/>
        <c:crosses val="autoZero"/>
        <c:crossBetween val="between"/>
      </c:valAx>
      <c:spPr>
        <a:ln>
          <a:solidFill>
            <a:schemeClr val="bg2">
              <a:lumMod val="1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62924552194133632"/>
          <c:y val="7.2958139847903808E-2"/>
          <c:w val="0.2470388076490439"/>
          <c:h val="0.26978346456692914"/>
        </c:manualLayout>
      </c:layout>
    </c:legend>
    <c:plotVisOnly val="1"/>
  </c:chart>
  <c:txPr>
    <a:bodyPr/>
    <a:lstStyle/>
    <a:p>
      <a:pPr>
        <a:defRPr sz="1200" baseline="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997862162390988"/>
          <c:y val="6.5934629265091874E-2"/>
          <c:w val="0.79148251629836597"/>
          <c:h val="0.7462236646094937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Sheet1!$B$2:$B$1744</c:f>
              <c:numCache>
                <c:formatCode>General</c:formatCode>
                <c:ptCount val="1743"/>
                <c:pt idx="0">
                  <c:v>1932.96</c:v>
                </c:pt>
                <c:pt idx="1">
                  <c:v>1932.96</c:v>
                </c:pt>
                <c:pt idx="2">
                  <c:v>1932.96</c:v>
                </c:pt>
                <c:pt idx="3">
                  <c:v>1932.96</c:v>
                </c:pt>
                <c:pt idx="4">
                  <c:v>1932.96</c:v>
                </c:pt>
                <c:pt idx="5">
                  <c:v>1932.96</c:v>
                </c:pt>
                <c:pt idx="6">
                  <c:v>1932.96</c:v>
                </c:pt>
                <c:pt idx="7">
                  <c:v>1932.96</c:v>
                </c:pt>
                <c:pt idx="8">
                  <c:v>1932.96</c:v>
                </c:pt>
                <c:pt idx="9">
                  <c:v>1932.96</c:v>
                </c:pt>
                <c:pt idx="10">
                  <c:v>1932.96</c:v>
                </c:pt>
                <c:pt idx="11">
                  <c:v>1932.96</c:v>
                </c:pt>
                <c:pt idx="12">
                  <c:v>1932.96</c:v>
                </c:pt>
                <c:pt idx="13">
                  <c:v>1932.96</c:v>
                </c:pt>
                <c:pt idx="14">
                  <c:v>1932.96</c:v>
                </c:pt>
                <c:pt idx="15">
                  <c:v>1932.96</c:v>
                </c:pt>
                <c:pt idx="16">
                  <c:v>1932.96</c:v>
                </c:pt>
                <c:pt idx="17">
                  <c:v>1932.96</c:v>
                </c:pt>
                <c:pt idx="18">
                  <c:v>1932.96</c:v>
                </c:pt>
                <c:pt idx="19">
                  <c:v>1932.96</c:v>
                </c:pt>
                <c:pt idx="20">
                  <c:v>1932.96</c:v>
                </c:pt>
                <c:pt idx="21">
                  <c:v>1932.96</c:v>
                </c:pt>
                <c:pt idx="22">
                  <c:v>1932.96</c:v>
                </c:pt>
                <c:pt idx="23">
                  <c:v>1932.96</c:v>
                </c:pt>
                <c:pt idx="24">
                  <c:v>1932.96</c:v>
                </c:pt>
                <c:pt idx="25">
                  <c:v>1932.96</c:v>
                </c:pt>
                <c:pt idx="26">
                  <c:v>1932.96</c:v>
                </c:pt>
                <c:pt idx="27">
                  <c:v>1932.96</c:v>
                </c:pt>
                <c:pt idx="28">
                  <c:v>1932.96</c:v>
                </c:pt>
                <c:pt idx="29">
                  <c:v>1932.96</c:v>
                </c:pt>
                <c:pt idx="30">
                  <c:v>1932.96</c:v>
                </c:pt>
                <c:pt idx="31">
                  <c:v>1932.96</c:v>
                </c:pt>
                <c:pt idx="32">
                  <c:v>1932.96</c:v>
                </c:pt>
                <c:pt idx="33">
                  <c:v>1932.96</c:v>
                </c:pt>
                <c:pt idx="34">
                  <c:v>1932.96</c:v>
                </c:pt>
                <c:pt idx="35">
                  <c:v>1932.96</c:v>
                </c:pt>
                <c:pt idx="36">
                  <c:v>1932.96</c:v>
                </c:pt>
                <c:pt idx="37">
                  <c:v>1932.96</c:v>
                </c:pt>
                <c:pt idx="38">
                  <c:v>1932.96</c:v>
                </c:pt>
                <c:pt idx="39">
                  <c:v>1932.96</c:v>
                </c:pt>
                <c:pt idx="40">
                  <c:v>1932.96</c:v>
                </c:pt>
                <c:pt idx="41">
                  <c:v>1932.96</c:v>
                </c:pt>
                <c:pt idx="42">
                  <c:v>1932.96</c:v>
                </c:pt>
                <c:pt idx="43">
                  <c:v>1932.96</c:v>
                </c:pt>
                <c:pt idx="44">
                  <c:v>1932.96</c:v>
                </c:pt>
                <c:pt idx="45">
                  <c:v>1932.96</c:v>
                </c:pt>
                <c:pt idx="46">
                  <c:v>1932.96</c:v>
                </c:pt>
                <c:pt idx="47">
                  <c:v>1932.96</c:v>
                </c:pt>
                <c:pt idx="48">
                  <c:v>1932.96</c:v>
                </c:pt>
                <c:pt idx="49">
                  <c:v>1932.96</c:v>
                </c:pt>
                <c:pt idx="50">
                  <c:v>1932.96</c:v>
                </c:pt>
                <c:pt idx="51">
                  <c:v>1932.96</c:v>
                </c:pt>
                <c:pt idx="52">
                  <c:v>1932.96</c:v>
                </c:pt>
                <c:pt idx="53">
                  <c:v>1932.96</c:v>
                </c:pt>
                <c:pt idx="54">
                  <c:v>1932.96</c:v>
                </c:pt>
                <c:pt idx="55">
                  <c:v>1932.96</c:v>
                </c:pt>
                <c:pt idx="56">
                  <c:v>1932.96</c:v>
                </c:pt>
                <c:pt idx="57">
                  <c:v>1932.96</c:v>
                </c:pt>
                <c:pt idx="58">
                  <c:v>1932.96</c:v>
                </c:pt>
                <c:pt idx="59">
                  <c:v>1932.96</c:v>
                </c:pt>
                <c:pt idx="60">
                  <c:v>1932.96</c:v>
                </c:pt>
                <c:pt idx="61">
                  <c:v>1932.96</c:v>
                </c:pt>
                <c:pt idx="62">
                  <c:v>1932.96</c:v>
                </c:pt>
                <c:pt idx="63">
                  <c:v>1932.96</c:v>
                </c:pt>
                <c:pt idx="64">
                  <c:v>1932.96</c:v>
                </c:pt>
                <c:pt idx="65">
                  <c:v>1932.96</c:v>
                </c:pt>
                <c:pt idx="66">
                  <c:v>1932.96</c:v>
                </c:pt>
                <c:pt idx="67">
                  <c:v>1932.96</c:v>
                </c:pt>
                <c:pt idx="68">
                  <c:v>1932.96</c:v>
                </c:pt>
                <c:pt idx="69">
                  <c:v>1932.96</c:v>
                </c:pt>
                <c:pt idx="70">
                  <c:v>1932.96</c:v>
                </c:pt>
                <c:pt idx="71">
                  <c:v>1932.96</c:v>
                </c:pt>
                <c:pt idx="72">
                  <c:v>1932.96</c:v>
                </c:pt>
                <c:pt idx="73">
                  <c:v>1932.96</c:v>
                </c:pt>
                <c:pt idx="74">
                  <c:v>1932.96</c:v>
                </c:pt>
                <c:pt idx="75">
                  <c:v>1932.96</c:v>
                </c:pt>
                <c:pt idx="76">
                  <c:v>1932.96</c:v>
                </c:pt>
                <c:pt idx="77">
                  <c:v>1932.96</c:v>
                </c:pt>
                <c:pt idx="78">
                  <c:v>1932.96</c:v>
                </c:pt>
                <c:pt idx="79">
                  <c:v>1932.96</c:v>
                </c:pt>
                <c:pt idx="80">
                  <c:v>1932.96</c:v>
                </c:pt>
                <c:pt idx="81">
                  <c:v>1932.96</c:v>
                </c:pt>
                <c:pt idx="82">
                  <c:v>1932.96</c:v>
                </c:pt>
                <c:pt idx="83">
                  <c:v>1932.96</c:v>
                </c:pt>
                <c:pt idx="84">
                  <c:v>1932.96</c:v>
                </c:pt>
                <c:pt idx="85">
                  <c:v>1932.96</c:v>
                </c:pt>
                <c:pt idx="86">
                  <c:v>1932.96</c:v>
                </c:pt>
                <c:pt idx="87">
                  <c:v>1932.96</c:v>
                </c:pt>
                <c:pt idx="88">
                  <c:v>1932.96</c:v>
                </c:pt>
                <c:pt idx="89">
                  <c:v>1932.96</c:v>
                </c:pt>
                <c:pt idx="90">
                  <c:v>1932.96</c:v>
                </c:pt>
                <c:pt idx="91">
                  <c:v>1932.96</c:v>
                </c:pt>
                <c:pt idx="92">
                  <c:v>1932.96</c:v>
                </c:pt>
                <c:pt idx="93">
                  <c:v>1932.96</c:v>
                </c:pt>
                <c:pt idx="94">
                  <c:v>1932.96</c:v>
                </c:pt>
                <c:pt idx="95">
                  <c:v>1932.96</c:v>
                </c:pt>
                <c:pt idx="96">
                  <c:v>1932.96</c:v>
                </c:pt>
                <c:pt idx="97">
                  <c:v>1932.96</c:v>
                </c:pt>
                <c:pt idx="98">
                  <c:v>1932.96</c:v>
                </c:pt>
                <c:pt idx="99">
                  <c:v>1932.96</c:v>
                </c:pt>
                <c:pt idx="100">
                  <c:v>1932.96</c:v>
                </c:pt>
                <c:pt idx="101">
                  <c:v>1932.96</c:v>
                </c:pt>
                <c:pt idx="102">
                  <c:v>1932.96</c:v>
                </c:pt>
                <c:pt idx="103">
                  <c:v>1932.96</c:v>
                </c:pt>
                <c:pt idx="104">
                  <c:v>1932.96</c:v>
                </c:pt>
                <c:pt idx="105">
                  <c:v>1932.96</c:v>
                </c:pt>
                <c:pt idx="106">
                  <c:v>1932.96</c:v>
                </c:pt>
                <c:pt idx="107">
                  <c:v>1932.96</c:v>
                </c:pt>
                <c:pt idx="108">
                  <c:v>1932.96</c:v>
                </c:pt>
                <c:pt idx="109">
                  <c:v>1932.96</c:v>
                </c:pt>
                <c:pt idx="110">
                  <c:v>1932.96</c:v>
                </c:pt>
                <c:pt idx="111">
                  <c:v>1932.96</c:v>
                </c:pt>
                <c:pt idx="112">
                  <c:v>1932.96</c:v>
                </c:pt>
                <c:pt idx="113">
                  <c:v>1932.96</c:v>
                </c:pt>
                <c:pt idx="114">
                  <c:v>1932.96</c:v>
                </c:pt>
                <c:pt idx="115">
                  <c:v>1932.96</c:v>
                </c:pt>
                <c:pt idx="116">
                  <c:v>1932.96</c:v>
                </c:pt>
                <c:pt idx="117">
                  <c:v>1932.96</c:v>
                </c:pt>
                <c:pt idx="118">
                  <c:v>1932.96</c:v>
                </c:pt>
                <c:pt idx="119">
                  <c:v>1932.96</c:v>
                </c:pt>
                <c:pt idx="120">
                  <c:v>1932.96</c:v>
                </c:pt>
                <c:pt idx="121">
                  <c:v>1932.96</c:v>
                </c:pt>
                <c:pt idx="122">
                  <c:v>1932.96</c:v>
                </c:pt>
                <c:pt idx="123">
                  <c:v>1932.96</c:v>
                </c:pt>
                <c:pt idx="124">
                  <c:v>1932.96</c:v>
                </c:pt>
                <c:pt idx="125">
                  <c:v>1932.96</c:v>
                </c:pt>
                <c:pt idx="126">
                  <c:v>1932.96</c:v>
                </c:pt>
                <c:pt idx="127">
                  <c:v>1932.96</c:v>
                </c:pt>
                <c:pt idx="128">
                  <c:v>1932.96</c:v>
                </c:pt>
                <c:pt idx="129">
                  <c:v>1932.96</c:v>
                </c:pt>
                <c:pt idx="130">
                  <c:v>1932.96</c:v>
                </c:pt>
                <c:pt idx="131">
                  <c:v>1932.96</c:v>
                </c:pt>
                <c:pt idx="132">
                  <c:v>1932.96</c:v>
                </c:pt>
                <c:pt idx="133">
                  <c:v>1932.96</c:v>
                </c:pt>
                <c:pt idx="134">
                  <c:v>1776.8</c:v>
                </c:pt>
                <c:pt idx="135">
                  <c:v>1776.8</c:v>
                </c:pt>
                <c:pt idx="136">
                  <c:v>1940.6799999999998</c:v>
                </c:pt>
                <c:pt idx="137">
                  <c:v>1940.6799999999998</c:v>
                </c:pt>
                <c:pt idx="138">
                  <c:v>1940.6799999999998</c:v>
                </c:pt>
                <c:pt idx="139">
                  <c:v>1940.6799999999998</c:v>
                </c:pt>
                <c:pt idx="140">
                  <c:v>1940.6799999999998</c:v>
                </c:pt>
                <c:pt idx="141">
                  <c:v>1940.6799999999998</c:v>
                </c:pt>
                <c:pt idx="142">
                  <c:v>1940.6799999999998</c:v>
                </c:pt>
                <c:pt idx="143">
                  <c:v>1940.6799999999998</c:v>
                </c:pt>
                <c:pt idx="144">
                  <c:v>1940.6799999999998</c:v>
                </c:pt>
                <c:pt idx="145">
                  <c:v>1940.6799999999998</c:v>
                </c:pt>
                <c:pt idx="146">
                  <c:v>1940.6799999999998</c:v>
                </c:pt>
                <c:pt idx="147">
                  <c:v>1940.6799999999998</c:v>
                </c:pt>
                <c:pt idx="148">
                  <c:v>1940.6799999999998</c:v>
                </c:pt>
                <c:pt idx="149">
                  <c:v>1940.6799999999998</c:v>
                </c:pt>
                <c:pt idx="150">
                  <c:v>1940.6799999999998</c:v>
                </c:pt>
                <c:pt idx="151">
                  <c:v>1940.6799999999998</c:v>
                </c:pt>
                <c:pt idx="152">
                  <c:v>1940.6799999999998</c:v>
                </c:pt>
                <c:pt idx="153">
                  <c:v>1940.6799999999998</c:v>
                </c:pt>
                <c:pt idx="154">
                  <c:v>1940.6799999999998</c:v>
                </c:pt>
                <c:pt idx="155">
                  <c:v>1940.6799999999998</c:v>
                </c:pt>
                <c:pt idx="156">
                  <c:v>1940.6799999999998</c:v>
                </c:pt>
                <c:pt idx="157">
                  <c:v>1940.6799999999998</c:v>
                </c:pt>
                <c:pt idx="158">
                  <c:v>1940.6799999999998</c:v>
                </c:pt>
                <c:pt idx="159">
                  <c:v>1940.6799999999998</c:v>
                </c:pt>
                <c:pt idx="160">
                  <c:v>1940.6799999999998</c:v>
                </c:pt>
                <c:pt idx="161">
                  <c:v>1940.6799999999998</c:v>
                </c:pt>
                <c:pt idx="162">
                  <c:v>1940.6799999999998</c:v>
                </c:pt>
                <c:pt idx="163">
                  <c:v>1940.6799999999998</c:v>
                </c:pt>
                <c:pt idx="164">
                  <c:v>1940.6799999999998</c:v>
                </c:pt>
                <c:pt idx="165">
                  <c:v>1940.6799999999998</c:v>
                </c:pt>
                <c:pt idx="166">
                  <c:v>1940.6799999999998</c:v>
                </c:pt>
                <c:pt idx="167">
                  <c:v>1940.6799999999998</c:v>
                </c:pt>
                <c:pt idx="168">
                  <c:v>1940.6799999999998</c:v>
                </c:pt>
                <c:pt idx="169">
                  <c:v>1940.6799999999998</c:v>
                </c:pt>
                <c:pt idx="170">
                  <c:v>1940.6799999999998</c:v>
                </c:pt>
                <c:pt idx="171">
                  <c:v>1940.6799999999998</c:v>
                </c:pt>
                <c:pt idx="172">
                  <c:v>1940.6799999999998</c:v>
                </c:pt>
                <c:pt idx="173">
                  <c:v>1940.6799999999998</c:v>
                </c:pt>
                <c:pt idx="174">
                  <c:v>1940.6799999999998</c:v>
                </c:pt>
                <c:pt idx="175">
                  <c:v>1940.6799999999998</c:v>
                </c:pt>
                <c:pt idx="176">
                  <c:v>1940.6799999999998</c:v>
                </c:pt>
                <c:pt idx="177">
                  <c:v>1940.6799999999998</c:v>
                </c:pt>
                <c:pt idx="178">
                  <c:v>1940.6799999999998</c:v>
                </c:pt>
                <c:pt idx="179">
                  <c:v>1940.6799999999998</c:v>
                </c:pt>
                <c:pt idx="180">
                  <c:v>1940.6799999999998</c:v>
                </c:pt>
                <c:pt idx="181">
                  <c:v>1940.6799999999998</c:v>
                </c:pt>
                <c:pt idx="182">
                  <c:v>1940.6799999999998</c:v>
                </c:pt>
                <c:pt idx="183">
                  <c:v>1940.6799999999998</c:v>
                </c:pt>
                <c:pt idx="184">
                  <c:v>1940.6799999999998</c:v>
                </c:pt>
                <c:pt idx="185">
                  <c:v>1940.6799999999998</c:v>
                </c:pt>
                <c:pt idx="186">
                  <c:v>1940.6799999999998</c:v>
                </c:pt>
                <c:pt idx="187">
                  <c:v>1940.6799999999998</c:v>
                </c:pt>
                <c:pt idx="188">
                  <c:v>1940.6799999999998</c:v>
                </c:pt>
                <c:pt idx="189">
                  <c:v>1940.6799999999998</c:v>
                </c:pt>
                <c:pt idx="190">
                  <c:v>1940.6799999999998</c:v>
                </c:pt>
                <c:pt idx="191">
                  <c:v>1940.6799999999998</c:v>
                </c:pt>
                <c:pt idx="192">
                  <c:v>1940.6799999999998</c:v>
                </c:pt>
                <c:pt idx="193">
                  <c:v>1940.6799999999998</c:v>
                </c:pt>
                <c:pt idx="194">
                  <c:v>1940.6799999999998</c:v>
                </c:pt>
                <c:pt idx="195">
                  <c:v>1940.6799999999998</c:v>
                </c:pt>
                <c:pt idx="196">
                  <c:v>1940.6799999999998</c:v>
                </c:pt>
                <c:pt idx="197">
                  <c:v>1940.6799999999998</c:v>
                </c:pt>
                <c:pt idx="198">
                  <c:v>1940.6799999999998</c:v>
                </c:pt>
                <c:pt idx="199">
                  <c:v>1940.6799999999998</c:v>
                </c:pt>
                <c:pt idx="200">
                  <c:v>1940.6799999999998</c:v>
                </c:pt>
                <c:pt idx="201">
                  <c:v>1940.6799999999998</c:v>
                </c:pt>
                <c:pt idx="202">
                  <c:v>1940.6799999999998</c:v>
                </c:pt>
                <c:pt idx="203">
                  <c:v>1940.6799999999998</c:v>
                </c:pt>
                <c:pt idx="204">
                  <c:v>1940.6799999999998</c:v>
                </c:pt>
                <c:pt idx="205">
                  <c:v>1940.6799999999998</c:v>
                </c:pt>
                <c:pt idx="206">
                  <c:v>1940.6799999999998</c:v>
                </c:pt>
                <c:pt idx="207">
                  <c:v>1940.6799999999998</c:v>
                </c:pt>
                <c:pt idx="208">
                  <c:v>1940.6799999999998</c:v>
                </c:pt>
                <c:pt idx="209">
                  <c:v>1940.6799999999998</c:v>
                </c:pt>
                <c:pt idx="210">
                  <c:v>1940.6799999999998</c:v>
                </c:pt>
                <c:pt idx="211">
                  <c:v>1940.6799999999998</c:v>
                </c:pt>
                <c:pt idx="212">
                  <c:v>1940.6799999999998</c:v>
                </c:pt>
                <c:pt idx="213">
                  <c:v>1940.6799999999998</c:v>
                </c:pt>
                <c:pt idx="214">
                  <c:v>1940.6799999999998</c:v>
                </c:pt>
                <c:pt idx="215">
                  <c:v>1940.6799999999998</c:v>
                </c:pt>
                <c:pt idx="216">
                  <c:v>1940.6799999999998</c:v>
                </c:pt>
                <c:pt idx="217">
                  <c:v>1940.6799999999998</c:v>
                </c:pt>
                <c:pt idx="218">
                  <c:v>1940.6799999999998</c:v>
                </c:pt>
                <c:pt idx="219">
                  <c:v>1940.6799999999998</c:v>
                </c:pt>
                <c:pt idx="220">
                  <c:v>1940.6799999999998</c:v>
                </c:pt>
                <c:pt idx="221">
                  <c:v>1940.6799999999998</c:v>
                </c:pt>
                <c:pt idx="222">
                  <c:v>1940.6799999999998</c:v>
                </c:pt>
                <c:pt idx="223">
                  <c:v>1940.6799999999998</c:v>
                </c:pt>
                <c:pt idx="224">
                  <c:v>1940.6799999999998</c:v>
                </c:pt>
                <c:pt idx="225">
                  <c:v>1940.6799999999998</c:v>
                </c:pt>
                <c:pt idx="226">
                  <c:v>1940.6799999999998</c:v>
                </c:pt>
                <c:pt idx="227">
                  <c:v>1940.6799999999998</c:v>
                </c:pt>
                <c:pt idx="228">
                  <c:v>1940.6799999999998</c:v>
                </c:pt>
                <c:pt idx="229">
                  <c:v>1940.6799999999998</c:v>
                </c:pt>
                <c:pt idx="230">
                  <c:v>1940.6799999999998</c:v>
                </c:pt>
                <c:pt idx="231">
                  <c:v>1940.6799999999998</c:v>
                </c:pt>
                <c:pt idx="232">
                  <c:v>1940.6799999999998</c:v>
                </c:pt>
                <c:pt idx="233">
                  <c:v>1940.6799999999998</c:v>
                </c:pt>
                <c:pt idx="234">
                  <c:v>1940.6799999999998</c:v>
                </c:pt>
                <c:pt idx="235">
                  <c:v>1940.6799999999998</c:v>
                </c:pt>
                <c:pt idx="236">
                  <c:v>1940.6799999999998</c:v>
                </c:pt>
                <c:pt idx="237">
                  <c:v>1940.6799999999998</c:v>
                </c:pt>
                <c:pt idx="238">
                  <c:v>1940.6799999999998</c:v>
                </c:pt>
                <c:pt idx="239">
                  <c:v>1940.6799999999998</c:v>
                </c:pt>
                <c:pt idx="240">
                  <c:v>1940.6799999999998</c:v>
                </c:pt>
                <c:pt idx="241">
                  <c:v>1940.6799999999998</c:v>
                </c:pt>
                <c:pt idx="242">
                  <c:v>1940.6799999999998</c:v>
                </c:pt>
                <c:pt idx="243">
                  <c:v>1940.6799999999998</c:v>
                </c:pt>
                <c:pt idx="244">
                  <c:v>1940.6799999999998</c:v>
                </c:pt>
                <c:pt idx="245">
                  <c:v>1940.6799999999998</c:v>
                </c:pt>
                <c:pt idx="246">
                  <c:v>1940.6799999999998</c:v>
                </c:pt>
                <c:pt idx="247">
                  <c:v>1940.6799999999998</c:v>
                </c:pt>
                <c:pt idx="248">
                  <c:v>1940.6799999999998</c:v>
                </c:pt>
                <c:pt idx="249">
                  <c:v>1940.6799999999998</c:v>
                </c:pt>
                <c:pt idx="250">
                  <c:v>1940.6799999999998</c:v>
                </c:pt>
                <c:pt idx="251">
                  <c:v>1940.6799999999998</c:v>
                </c:pt>
                <c:pt idx="252">
                  <c:v>1940.6799999999998</c:v>
                </c:pt>
                <c:pt idx="253">
                  <c:v>1940.6799999999998</c:v>
                </c:pt>
                <c:pt idx="254">
                  <c:v>1940.6799999999998</c:v>
                </c:pt>
                <c:pt idx="255">
                  <c:v>1940.6799999999998</c:v>
                </c:pt>
                <c:pt idx="256">
                  <c:v>1599.53</c:v>
                </c:pt>
                <c:pt idx="257">
                  <c:v>1753.71</c:v>
                </c:pt>
                <c:pt idx="258">
                  <c:v>1753.71</c:v>
                </c:pt>
                <c:pt idx="259">
                  <c:v>1753.71</c:v>
                </c:pt>
                <c:pt idx="260">
                  <c:v>1753.71</c:v>
                </c:pt>
                <c:pt idx="261">
                  <c:v>1753.71</c:v>
                </c:pt>
                <c:pt idx="262">
                  <c:v>1753.71</c:v>
                </c:pt>
                <c:pt idx="263">
                  <c:v>1753.71</c:v>
                </c:pt>
                <c:pt idx="264">
                  <c:v>1753.71</c:v>
                </c:pt>
                <c:pt idx="265">
                  <c:v>1753.71</c:v>
                </c:pt>
                <c:pt idx="266">
                  <c:v>1753.71</c:v>
                </c:pt>
                <c:pt idx="267">
                  <c:v>1753.71</c:v>
                </c:pt>
                <c:pt idx="268">
                  <c:v>1753.71</c:v>
                </c:pt>
                <c:pt idx="269">
                  <c:v>1753.71</c:v>
                </c:pt>
                <c:pt idx="270">
                  <c:v>1753.71</c:v>
                </c:pt>
                <c:pt idx="271">
                  <c:v>1753.71</c:v>
                </c:pt>
                <c:pt idx="272">
                  <c:v>1753.71</c:v>
                </c:pt>
                <c:pt idx="273">
                  <c:v>1753.71</c:v>
                </c:pt>
                <c:pt idx="274">
                  <c:v>1753.71</c:v>
                </c:pt>
                <c:pt idx="275">
                  <c:v>1753.71</c:v>
                </c:pt>
                <c:pt idx="276">
                  <c:v>1753.71</c:v>
                </c:pt>
                <c:pt idx="277">
                  <c:v>1753.71</c:v>
                </c:pt>
                <c:pt idx="278">
                  <c:v>1753.71</c:v>
                </c:pt>
                <c:pt idx="279">
                  <c:v>1753.71</c:v>
                </c:pt>
                <c:pt idx="280">
                  <c:v>1753.71</c:v>
                </c:pt>
                <c:pt idx="281">
                  <c:v>1753.71</c:v>
                </c:pt>
                <c:pt idx="282">
                  <c:v>1753.71</c:v>
                </c:pt>
                <c:pt idx="283">
                  <c:v>1753.71</c:v>
                </c:pt>
                <c:pt idx="284">
                  <c:v>1753.71</c:v>
                </c:pt>
                <c:pt idx="285">
                  <c:v>1753.71</c:v>
                </c:pt>
                <c:pt idx="286">
                  <c:v>1753.71</c:v>
                </c:pt>
                <c:pt idx="287">
                  <c:v>1753.71</c:v>
                </c:pt>
                <c:pt idx="288">
                  <c:v>1753.71</c:v>
                </c:pt>
                <c:pt idx="289">
                  <c:v>1753.71</c:v>
                </c:pt>
                <c:pt idx="290">
                  <c:v>1753.71</c:v>
                </c:pt>
                <c:pt idx="291">
                  <c:v>1753.71</c:v>
                </c:pt>
                <c:pt idx="292">
                  <c:v>1753.71</c:v>
                </c:pt>
                <c:pt idx="293">
                  <c:v>1753.71</c:v>
                </c:pt>
                <c:pt idx="294">
                  <c:v>1753.71</c:v>
                </c:pt>
                <c:pt idx="295">
                  <c:v>1753.71</c:v>
                </c:pt>
                <c:pt idx="296">
                  <c:v>1753.71</c:v>
                </c:pt>
                <c:pt idx="297">
                  <c:v>1753.71</c:v>
                </c:pt>
                <c:pt idx="298">
                  <c:v>1753.71</c:v>
                </c:pt>
                <c:pt idx="299">
                  <c:v>1753.71</c:v>
                </c:pt>
                <c:pt idx="300">
                  <c:v>1753.71</c:v>
                </c:pt>
                <c:pt idx="301">
                  <c:v>1753.71</c:v>
                </c:pt>
                <c:pt idx="302">
                  <c:v>1753.71</c:v>
                </c:pt>
                <c:pt idx="303">
                  <c:v>1753.71</c:v>
                </c:pt>
                <c:pt idx="304">
                  <c:v>1753.71</c:v>
                </c:pt>
                <c:pt idx="305">
                  <c:v>1753.71</c:v>
                </c:pt>
                <c:pt idx="306">
                  <c:v>1753.71</c:v>
                </c:pt>
                <c:pt idx="307">
                  <c:v>1639.21</c:v>
                </c:pt>
                <c:pt idx="308">
                  <c:v>1639.21</c:v>
                </c:pt>
                <c:pt idx="309">
                  <c:v>1639.21</c:v>
                </c:pt>
                <c:pt idx="310">
                  <c:v>1639.21</c:v>
                </c:pt>
                <c:pt idx="311">
                  <c:v>1639.21</c:v>
                </c:pt>
                <c:pt idx="312">
                  <c:v>1639.21</c:v>
                </c:pt>
                <c:pt idx="313">
                  <c:v>1639.21</c:v>
                </c:pt>
                <c:pt idx="314">
                  <c:v>1639.21</c:v>
                </c:pt>
                <c:pt idx="315">
                  <c:v>1639.21</c:v>
                </c:pt>
                <c:pt idx="316">
                  <c:v>1639.21</c:v>
                </c:pt>
                <c:pt idx="317">
                  <c:v>1639.21</c:v>
                </c:pt>
                <c:pt idx="318">
                  <c:v>1639.21</c:v>
                </c:pt>
                <c:pt idx="319">
                  <c:v>1639.21</c:v>
                </c:pt>
                <c:pt idx="320">
                  <c:v>1639.21</c:v>
                </c:pt>
                <c:pt idx="321">
                  <c:v>1639.21</c:v>
                </c:pt>
                <c:pt idx="322">
                  <c:v>1639.21</c:v>
                </c:pt>
                <c:pt idx="323">
                  <c:v>1639.21</c:v>
                </c:pt>
                <c:pt idx="324">
                  <c:v>1639.21</c:v>
                </c:pt>
                <c:pt idx="325">
                  <c:v>1639.21</c:v>
                </c:pt>
                <c:pt idx="326">
                  <c:v>1639.21</c:v>
                </c:pt>
                <c:pt idx="327">
                  <c:v>1639.21</c:v>
                </c:pt>
                <c:pt idx="328">
                  <c:v>1639.21</c:v>
                </c:pt>
                <c:pt idx="329">
                  <c:v>1639.21</c:v>
                </c:pt>
                <c:pt idx="330">
                  <c:v>1639.21</c:v>
                </c:pt>
                <c:pt idx="331">
                  <c:v>1639.21</c:v>
                </c:pt>
                <c:pt idx="332">
                  <c:v>1639.21</c:v>
                </c:pt>
                <c:pt idx="333">
                  <c:v>1639.21</c:v>
                </c:pt>
                <c:pt idx="334">
                  <c:v>1639.21</c:v>
                </c:pt>
                <c:pt idx="335">
                  <c:v>1639.21</c:v>
                </c:pt>
                <c:pt idx="336">
                  <c:v>1639.21</c:v>
                </c:pt>
                <c:pt idx="337">
                  <c:v>1639.21</c:v>
                </c:pt>
                <c:pt idx="338">
                  <c:v>1639.21</c:v>
                </c:pt>
                <c:pt idx="339">
                  <c:v>1639.21</c:v>
                </c:pt>
                <c:pt idx="340">
                  <c:v>1639.21</c:v>
                </c:pt>
                <c:pt idx="341">
                  <c:v>1639.21</c:v>
                </c:pt>
                <c:pt idx="342">
                  <c:v>1639.21</c:v>
                </c:pt>
                <c:pt idx="343">
                  <c:v>1639.21</c:v>
                </c:pt>
                <c:pt idx="344">
                  <c:v>1639.21</c:v>
                </c:pt>
                <c:pt idx="345">
                  <c:v>1639.21</c:v>
                </c:pt>
                <c:pt idx="346">
                  <c:v>1639.21</c:v>
                </c:pt>
                <c:pt idx="347">
                  <c:v>1639.21</c:v>
                </c:pt>
                <c:pt idx="348">
                  <c:v>1639.21</c:v>
                </c:pt>
                <c:pt idx="349">
                  <c:v>1639.21</c:v>
                </c:pt>
                <c:pt idx="350">
                  <c:v>1639.21</c:v>
                </c:pt>
                <c:pt idx="351">
                  <c:v>1639.21</c:v>
                </c:pt>
                <c:pt idx="352">
                  <c:v>1639.21</c:v>
                </c:pt>
                <c:pt idx="353">
                  <c:v>1639.21</c:v>
                </c:pt>
                <c:pt idx="354">
                  <c:v>1639.21</c:v>
                </c:pt>
                <c:pt idx="355">
                  <c:v>1639.21</c:v>
                </c:pt>
                <c:pt idx="356">
                  <c:v>1639.21</c:v>
                </c:pt>
                <c:pt idx="357">
                  <c:v>1639.21</c:v>
                </c:pt>
                <c:pt idx="358">
                  <c:v>1639.21</c:v>
                </c:pt>
                <c:pt idx="359">
                  <c:v>1639.21</c:v>
                </c:pt>
                <c:pt idx="360">
                  <c:v>1639.21</c:v>
                </c:pt>
                <c:pt idx="361">
                  <c:v>1639.21</c:v>
                </c:pt>
                <c:pt idx="362">
                  <c:v>1639.21</c:v>
                </c:pt>
                <c:pt idx="363">
                  <c:v>1639.21</c:v>
                </c:pt>
                <c:pt idx="364">
                  <c:v>1639.21</c:v>
                </c:pt>
                <c:pt idx="365">
                  <c:v>1639.21</c:v>
                </c:pt>
                <c:pt idx="366">
                  <c:v>1639.21</c:v>
                </c:pt>
                <c:pt idx="367">
                  <c:v>1639.21</c:v>
                </c:pt>
                <c:pt idx="368">
                  <c:v>1639.21</c:v>
                </c:pt>
                <c:pt idx="369">
                  <c:v>1639.21</c:v>
                </c:pt>
                <c:pt idx="370">
                  <c:v>1639.21</c:v>
                </c:pt>
                <c:pt idx="371">
                  <c:v>1639.21</c:v>
                </c:pt>
                <c:pt idx="372">
                  <c:v>1639.21</c:v>
                </c:pt>
                <c:pt idx="373">
                  <c:v>1639.21</c:v>
                </c:pt>
                <c:pt idx="374">
                  <c:v>1639.21</c:v>
                </c:pt>
                <c:pt idx="375">
                  <c:v>1639.21</c:v>
                </c:pt>
                <c:pt idx="376">
                  <c:v>1639.21</c:v>
                </c:pt>
                <c:pt idx="377">
                  <c:v>1000.270000000001</c:v>
                </c:pt>
                <c:pt idx="378">
                  <c:v>1000.270000000001</c:v>
                </c:pt>
                <c:pt idx="379">
                  <c:v>1000.270000000001</c:v>
                </c:pt>
                <c:pt idx="380">
                  <c:v>1000.270000000001</c:v>
                </c:pt>
                <c:pt idx="381">
                  <c:v>1000.270000000001</c:v>
                </c:pt>
                <c:pt idx="382">
                  <c:v>1000.270000000001</c:v>
                </c:pt>
                <c:pt idx="383">
                  <c:v>1000.270000000001</c:v>
                </c:pt>
                <c:pt idx="384">
                  <c:v>1000.270000000001</c:v>
                </c:pt>
                <c:pt idx="385">
                  <c:v>1000.270000000001</c:v>
                </c:pt>
                <c:pt idx="386">
                  <c:v>1000.270000000001</c:v>
                </c:pt>
                <c:pt idx="387">
                  <c:v>1000.270000000001</c:v>
                </c:pt>
                <c:pt idx="388">
                  <c:v>1000.270000000001</c:v>
                </c:pt>
                <c:pt idx="389">
                  <c:v>1000.270000000001</c:v>
                </c:pt>
                <c:pt idx="390">
                  <c:v>1000.270000000001</c:v>
                </c:pt>
                <c:pt idx="391">
                  <c:v>1000.270000000001</c:v>
                </c:pt>
                <c:pt idx="392">
                  <c:v>1000.270000000001</c:v>
                </c:pt>
                <c:pt idx="393">
                  <c:v>1000.270000000001</c:v>
                </c:pt>
                <c:pt idx="394">
                  <c:v>1000.270000000001</c:v>
                </c:pt>
                <c:pt idx="395">
                  <c:v>1000.270000000001</c:v>
                </c:pt>
                <c:pt idx="396">
                  <c:v>1000.270000000001</c:v>
                </c:pt>
                <c:pt idx="397">
                  <c:v>1000.270000000001</c:v>
                </c:pt>
                <c:pt idx="398">
                  <c:v>1000.270000000001</c:v>
                </c:pt>
                <c:pt idx="399">
                  <c:v>1000.270000000001</c:v>
                </c:pt>
                <c:pt idx="400">
                  <c:v>1000.270000000001</c:v>
                </c:pt>
                <c:pt idx="401">
                  <c:v>1000.270000000001</c:v>
                </c:pt>
                <c:pt idx="402">
                  <c:v>1000.270000000001</c:v>
                </c:pt>
                <c:pt idx="403">
                  <c:v>1000.270000000001</c:v>
                </c:pt>
                <c:pt idx="404">
                  <c:v>1000.270000000001</c:v>
                </c:pt>
                <c:pt idx="405">
                  <c:v>1000.270000000001</c:v>
                </c:pt>
                <c:pt idx="406">
                  <c:v>1000.270000000001</c:v>
                </c:pt>
                <c:pt idx="407">
                  <c:v>1000.270000000001</c:v>
                </c:pt>
                <c:pt idx="408">
                  <c:v>1000.270000000001</c:v>
                </c:pt>
                <c:pt idx="409">
                  <c:v>1000.270000000001</c:v>
                </c:pt>
                <c:pt idx="410">
                  <c:v>1000.270000000001</c:v>
                </c:pt>
                <c:pt idx="411">
                  <c:v>1000.270000000001</c:v>
                </c:pt>
                <c:pt idx="412">
                  <c:v>1000.270000000001</c:v>
                </c:pt>
                <c:pt idx="413">
                  <c:v>1000.270000000001</c:v>
                </c:pt>
                <c:pt idx="414">
                  <c:v>1000.270000000001</c:v>
                </c:pt>
                <c:pt idx="415">
                  <c:v>1000.270000000001</c:v>
                </c:pt>
                <c:pt idx="416">
                  <c:v>1000.270000000001</c:v>
                </c:pt>
                <c:pt idx="417">
                  <c:v>1000.270000000001</c:v>
                </c:pt>
                <c:pt idx="418">
                  <c:v>1000.270000000001</c:v>
                </c:pt>
                <c:pt idx="419">
                  <c:v>1000.270000000001</c:v>
                </c:pt>
                <c:pt idx="420">
                  <c:v>1000.270000000001</c:v>
                </c:pt>
                <c:pt idx="421">
                  <c:v>1000.270000000001</c:v>
                </c:pt>
                <c:pt idx="422">
                  <c:v>1000.270000000001</c:v>
                </c:pt>
                <c:pt idx="423">
                  <c:v>1000.270000000001</c:v>
                </c:pt>
                <c:pt idx="424">
                  <c:v>1000.270000000001</c:v>
                </c:pt>
                <c:pt idx="425">
                  <c:v>1000.270000000001</c:v>
                </c:pt>
                <c:pt idx="426">
                  <c:v>1000.270000000001</c:v>
                </c:pt>
                <c:pt idx="427">
                  <c:v>1000.270000000001</c:v>
                </c:pt>
                <c:pt idx="428">
                  <c:v>1000.270000000001</c:v>
                </c:pt>
                <c:pt idx="429">
                  <c:v>1000.270000000001</c:v>
                </c:pt>
                <c:pt idx="430">
                  <c:v>1000.270000000001</c:v>
                </c:pt>
                <c:pt idx="431">
                  <c:v>1000.270000000001</c:v>
                </c:pt>
                <c:pt idx="432">
                  <c:v>1000.270000000001</c:v>
                </c:pt>
                <c:pt idx="433">
                  <c:v>1000.270000000001</c:v>
                </c:pt>
                <c:pt idx="434">
                  <c:v>1000.270000000001</c:v>
                </c:pt>
                <c:pt idx="435">
                  <c:v>1000.270000000001</c:v>
                </c:pt>
                <c:pt idx="436">
                  <c:v>1000.270000000001</c:v>
                </c:pt>
                <c:pt idx="437">
                  <c:v>1000.270000000001</c:v>
                </c:pt>
                <c:pt idx="438">
                  <c:v>1000.270000000001</c:v>
                </c:pt>
                <c:pt idx="439">
                  <c:v>1000.270000000001</c:v>
                </c:pt>
                <c:pt idx="440">
                  <c:v>1000.270000000001</c:v>
                </c:pt>
                <c:pt idx="441">
                  <c:v>1000.270000000001</c:v>
                </c:pt>
                <c:pt idx="442">
                  <c:v>1000.270000000001</c:v>
                </c:pt>
                <c:pt idx="443">
                  <c:v>1000.270000000001</c:v>
                </c:pt>
                <c:pt idx="444">
                  <c:v>1000.270000000001</c:v>
                </c:pt>
                <c:pt idx="445">
                  <c:v>1000.270000000001</c:v>
                </c:pt>
                <c:pt idx="446">
                  <c:v>1000.270000000001</c:v>
                </c:pt>
                <c:pt idx="447">
                  <c:v>1000.270000000001</c:v>
                </c:pt>
                <c:pt idx="448">
                  <c:v>1000.270000000001</c:v>
                </c:pt>
                <c:pt idx="449">
                  <c:v>1000.270000000001</c:v>
                </c:pt>
                <c:pt idx="450">
                  <c:v>1000.270000000001</c:v>
                </c:pt>
                <c:pt idx="451">
                  <c:v>1000.270000000001</c:v>
                </c:pt>
                <c:pt idx="452">
                  <c:v>1000.270000000001</c:v>
                </c:pt>
                <c:pt idx="453">
                  <c:v>1000.270000000001</c:v>
                </c:pt>
                <c:pt idx="454">
                  <c:v>1000.270000000001</c:v>
                </c:pt>
                <c:pt idx="455">
                  <c:v>1000.270000000001</c:v>
                </c:pt>
                <c:pt idx="456">
                  <c:v>1000.270000000001</c:v>
                </c:pt>
                <c:pt idx="457">
                  <c:v>1000.270000000001</c:v>
                </c:pt>
                <c:pt idx="458">
                  <c:v>1000.270000000001</c:v>
                </c:pt>
                <c:pt idx="459">
                  <c:v>1000.270000000001</c:v>
                </c:pt>
                <c:pt idx="460">
                  <c:v>1000.270000000001</c:v>
                </c:pt>
                <c:pt idx="461">
                  <c:v>1000.270000000001</c:v>
                </c:pt>
                <c:pt idx="462">
                  <c:v>1000.270000000001</c:v>
                </c:pt>
                <c:pt idx="463">
                  <c:v>1000.270000000001</c:v>
                </c:pt>
                <c:pt idx="464">
                  <c:v>1000.270000000001</c:v>
                </c:pt>
                <c:pt idx="465">
                  <c:v>1000.270000000001</c:v>
                </c:pt>
                <c:pt idx="466">
                  <c:v>1000.270000000001</c:v>
                </c:pt>
                <c:pt idx="467">
                  <c:v>1000.270000000001</c:v>
                </c:pt>
                <c:pt idx="468">
                  <c:v>1000.270000000001</c:v>
                </c:pt>
                <c:pt idx="469">
                  <c:v>1000.270000000001</c:v>
                </c:pt>
                <c:pt idx="470">
                  <c:v>1000.270000000001</c:v>
                </c:pt>
                <c:pt idx="471">
                  <c:v>1000.270000000001</c:v>
                </c:pt>
                <c:pt idx="472">
                  <c:v>1000.270000000001</c:v>
                </c:pt>
                <c:pt idx="473">
                  <c:v>1000.270000000001</c:v>
                </c:pt>
                <c:pt idx="474">
                  <c:v>1000.270000000001</c:v>
                </c:pt>
                <c:pt idx="475">
                  <c:v>1000.270000000001</c:v>
                </c:pt>
                <c:pt idx="476">
                  <c:v>1000.270000000001</c:v>
                </c:pt>
                <c:pt idx="477">
                  <c:v>1000.270000000001</c:v>
                </c:pt>
                <c:pt idx="478">
                  <c:v>1000.270000000001</c:v>
                </c:pt>
                <c:pt idx="479">
                  <c:v>1000.270000000001</c:v>
                </c:pt>
                <c:pt idx="480">
                  <c:v>1000.270000000001</c:v>
                </c:pt>
                <c:pt idx="481">
                  <c:v>1000.270000000001</c:v>
                </c:pt>
                <c:pt idx="482">
                  <c:v>1000.270000000001</c:v>
                </c:pt>
                <c:pt idx="483">
                  <c:v>1000.270000000001</c:v>
                </c:pt>
                <c:pt idx="484">
                  <c:v>1000.270000000001</c:v>
                </c:pt>
                <c:pt idx="485">
                  <c:v>1000.270000000001</c:v>
                </c:pt>
                <c:pt idx="486">
                  <c:v>1000.270000000001</c:v>
                </c:pt>
                <c:pt idx="487">
                  <c:v>1000.270000000001</c:v>
                </c:pt>
                <c:pt idx="488">
                  <c:v>1000.270000000001</c:v>
                </c:pt>
                <c:pt idx="489">
                  <c:v>1000.270000000001</c:v>
                </c:pt>
                <c:pt idx="490">
                  <c:v>1000.270000000001</c:v>
                </c:pt>
                <c:pt idx="491">
                  <c:v>1000.270000000001</c:v>
                </c:pt>
                <c:pt idx="492">
                  <c:v>1000.270000000001</c:v>
                </c:pt>
                <c:pt idx="493">
                  <c:v>1000.270000000001</c:v>
                </c:pt>
                <c:pt idx="494">
                  <c:v>1000.270000000001</c:v>
                </c:pt>
                <c:pt idx="495">
                  <c:v>1000.270000000001</c:v>
                </c:pt>
                <c:pt idx="496">
                  <c:v>1000.270000000001</c:v>
                </c:pt>
                <c:pt idx="497">
                  <c:v>1000.270000000001</c:v>
                </c:pt>
                <c:pt idx="498">
                  <c:v>1000.270000000001</c:v>
                </c:pt>
                <c:pt idx="499">
                  <c:v>1000.270000000001</c:v>
                </c:pt>
                <c:pt idx="500">
                  <c:v>1000.270000000001</c:v>
                </c:pt>
                <c:pt idx="501">
                  <c:v>1000.270000000001</c:v>
                </c:pt>
                <c:pt idx="502">
                  <c:v>1000.270000000001</c:v>
                </c:pt>
                <c:pt idx="503">
                  <c:v>1000.270000000001</c:v>
                </c:pt>
                <c:pt idx="504">
                  <c:v>1000.270000000001</c:v>
                </c:pt>
                <c:pt idx="505">
                  <c:v>1000.270000000001</c:v>
                </c:pt>
                <c:pt idx="506">
                  <c:v>1000.270000000001</c:v>
                </c:pt>
                <c:pt idx="507">
                  <c:v>1000.270000000001</c:v>
                </c:pt>
                <c:pt idx="508">
                  <c:v>1000.270000000001</c:v>
                </c:pt>
                <c:pt idx="509">
                  <c:v>1000.270000000001</c:v>
                </c:pt>
                <c:pt idx="510">
                  <c:v>1000.270000000001</c:v>
                </c:pt>
                <c:pt idx="511">
                  <c:v>1000.270000000001</c:v>
                </c:pt>
                <c:pt idx="512">
                  <c:v>1000.270000000001</c:v>
                </c:pt>
                <c:pt idx="513">
                  <c:v>1000.270000000001</c:v>
                </c:pt>
                <c:pt idx="514">
                  <c:v>1000.270000000001</c:v>
                </c:pt>
                <c:pt idx="515">
                  <c:v>1000.270000000001</c:v>
                </c:pt>
                <c:pt idx="516">
                  <c:v>1000.270000000001</c:v>
                </c:pt>
                <c:pt idx="517">
                  <c:v>1000.270000000001</c:v>
                </c:pt>
                <c:pt idx="518">
                  <c:v>1000.270000000001</c:v>
                </c:pt>
                <c:pt idx="519">
                  <c:v>1000.270000000001</c:v>
                </c:pt>
                <c:pt idx="520">
                  <c:v>1000.270000000001</c:v>
                </c:pt>
                <c:pt idx="521">
                  <c:v>1000.270000000001</c:v>
                </c:pt>
                <c:pt idx="522">
                  <c:v>1000.270000000001</c:v>
                </c:pt>
                <c:pt idx="523">
                  <c:v>1000.270000000001</c:v>
                </c:pt>
                <c:pt idx="524">
                  <c:v>1000.270000000001</c:v>
                </c:pt>
                <c:pt idx="525">
                  <c:v>1000.270000000001</c:v>
                </c:pt>
                <c:pt idx="526">
                  <c:v>1000.270000000001</c:v>
                </c:pt>
                <c:pt idx="527">
                  <c:v>1000.270000000001</c:v>
                </c:pt>
                <c:pt idx="528">
                  <c:v>1000.270000000001</c:v>
                </c:pt>
                <c:pt idx="529">
                  <c:v>1000.270000000001</c:v>
                </c:pt>
                <c:pt idx="530">
                  <c:v>1000.270000000001</c:v>
                </c:pt>
                <c:pt idx="531">
                  <c:v>1000.270000000001</c:v>
                </c:pt>
                <c:pt idx="532">
                  <c:v>1000.270000000001</c:v>
                </c:pt>
                <c:pt idx="533">
                  <c:v>1000.270000000001</c:v>
                </c:pt>
                <c:pt idx="534">
                  <c:v>1000.270000000001</c:v>
                </c:pt>
                <c:pt idx="535">
                  <c:v>1000.270000000001</c:v>
                </c:pt>
                <c:pt idx="536">
                  <c:v>1000.270000000001</c:v>
                </c:pt>
                <c:pt idx="537">
                  <c:v>1000.270000000001</c:v>
                </c:pt>
                <c:pt idx="538">
                  <c:v>1000.270000000001</c:v>
                </c:pt>
                <c:pt idx="539">
                  <c:v>1000.270000000001</c:v>
                </c:pt>
                <c:pt idx="540">
                  <c:v>1000.270000000001</c:v>
                </c:pt>
                <c:pt idx="541">
                  <c:v>1000.270000000001</c:v>
                </c:pt>
                <c:pt idx="542">
                  <c:v>1000.270000000001</c:v>
                </c:pt>
                <c:pt idx="543">
                  <c:v>1000.270000000001</c:v>
                </c:pt>
                <c:pt idx="544">
                  <c:v>1000.270000000001</c:v>
                </c:pt>
                <c:pt idx="545">
                  <c:v>1000.270000000001</c:v>
                </c:pt>
                <c:pt idx="546">
                  <c:v>1000.270000000001</c:v>
                </c:pt>
                <c:pt idx="547">
                  <c:v>1000.270000000001</c:v>
                </c:pt>
                <c:pt idx="548">
                  <c:v>1000.270000000001</c:v>
                </c:pt>
                <c:pt idx="549">
                  <c:v>1000.270000000001</c:v>
                </c:pt>
                <c:pt idx="550">
                  <c:v>1000.270000000001</c:v>
                </c:pt>
                <c:pt idx="551">
                  <c:v>1000.270000000001</c:v>
                </c:pt>
                <c:pt idx="552">
                  <c:v>1000.270000000001</c:v>
                </c:pt>
                <c:pt idx="553">
                  <c:v>1000.270000000001</c:v>
                </c:pt>
                <c:pt idx="554">
                  <c:v>1000.270000000001</c:v>
                </c:pt>
                <c:pt idx="555">
                  <c:v>1000.270000000001</c:v>
                </c:pt>
                <c:pt idx="556">
                  <c:v>1000.270000000001</c:v>
                </c:pt>
                <c:pt idx="557">
                  <c:v>1000.270000000001</c:v>
                </c:pt>
                <c:pt idx="558">
                  <c:v>1000.270000000001</c:v>
                </c:pt>
                <c:pt idx="559">
                  <c:v>1000.270000000001</c:v>
                </c:pt>
                <c:pt idx="560">
                  <c:v>1000.270000000001</c:v>
                </c:pt>
                <c:pt idx="561">
                  <c:v>1000.270000000001</c:v>
                </c:pt>
                <c:pt idx="562">
                  <c:v>879.03</c:v>
                </c:pt>
                <c:pt idx="563">
                  <c:v>879.03</c:v>
                </c:pt>
                <c:pt idx="564">
                  <c:v>879.03</c:v>
                </c:pt>
                <c:pt idx="565">
                  <c:v>879.03</c:v>
                </c:pt>
                <c:pt idx="566">
                  <c:v>879.03</c:v>
                </c:pt>
                <c:pt idx="567">
                  <c:v>879.03</c:v>
                </c:pt>
                <c:pt idx="568">
                  <c:v>879.03</c:v>
                </c:pt>
                <c:pt idx="569">
                  <c:v>879.03</c:v>
                </c:pt>
                <c:pt idx="570">
                  <c:v>879.03</c:v>
                </c:pt>
                <c:pt idx="571">
                  <c:v>879.03</c:v>
                </c:pt>
                <c:pt idx="572">
                  <c:v>879.03</c:v>
                </c:pt>
                <c:pt idx="573">
                  <c:v>879.03</c:v>
                </c:pt>
                <c:pt idx="574">
                  <c:v>879.03</c:v>
                </c:pt>
                <c:pt idx="575">
                  <c:v>879.03</c:v>
                </c:pt>
                <c:pt idx="576">
                  <c:v>879.03</c:v>
                </c:pt>
                <c:pt idx="577">
                  <c:v>879.03</c:v>
                </c:pt>
                <c:pt idx="578">
                  <c:v>879.03</c:v>
                </c:pt>
                <c:pt idx="579">
                  <c:v>879.03</c:v>
                </c:pt>
                <c:pt idx="580">
                  <c:v>879.03</c:v>
                </c:pt>
                <c:pt idx="581">
                  <c:v>879.03</c:v>
                </c:pt>
                <c:pt idx="582">
                  <c:v>879.03</c:v>
                </c:pt>
                <c:pt idx="583">
                  <c:v>879.03</c:v>
                </c:pt>
                <c:pt idx="584">
                  <c:v>879.03</c:v>
                </c:pt>
                <c:pt idx="585">
                  <c:v>879.03</c:v>
                </c:pt>
                <c:pt idx="586">
                  <c:v>879.03</c:v>
                </c:pt>
                <c:pt idx="587">
                  <c:v>879.03</c:v>
                </c:pt>
                <c:pt idx="588">
                  <c:v>879.03</c:v>
                </c:pt>
                <c:pt idx="589">
                  <c:v>879.03</c:v>
                </c:pt>
                <c:pt idx="590">
                  <c:v>879.03</c:v>
                </c:pt>
                <c:pt idx="591">
                  <c:v>879.03</c:v>
                </c:pt>
                <c:pt idx="592">
                  <c:v>879.03</c:v>
                </c:pt>
                <c:pt idx="593">
                  <c:v>879.03</c:v>
                </c:pt>
                <c:pt idx="594">
                  <c:v>879.03</c:v>
                </c:pt>
                <c:pt idx="595">
                  <c:v>879.03</c:v>
                </c:pt>
                <c:pt idx="596">
                  <c:v>879.03</c:v>
                </c:pt>
                <c:pt idx="597">
                  <c:v>879.03</c:v>
                </c:pt>
                <c:pt idx="598">
                  <c:v>879.03</c:v>
                </c:pt>
                <c:pt idx="599">
                  <c:v>879.03</c:v>
                </c:pt>
                <c:pt idx="600">
                  <c:v>879.03</c:v>
                </c:pt>
                <c:pt idx="601">
                  <c:v>879.03</c:v>
                </c:pt>
                <c:pt idx="602">
                  <c:v>879.03</c:v>
                </c:pt>
                <c:pt idx="603">
                  <c:v>879.03</c:v>
                </c:pt>
                <c:pt idx="604">
                  <c:v>879.03</c:v>
                </c:pt>
                <c:pt idx="605">
                  <c:v>879.03</c:v>
                </c:pt>
                <c:pt idx="606">
                  <c:v>879.03</c:v>
                </c:pt>
                <c:pt idx="607">
                  <c:v>879.03</c:v>
                </c:pt>
                <c:pt idx="608">
                  <c:v>879.03</c:v>
                </c:pt>
                <c:pt idx="609">
                  <c:v>879.03</c:v>
                </c:pt>
                <c:pt idx="610">
                  <c:v>879.03</c:v>
                </c:pt>
                <c:pt idx="611">
                  <c:v>879.03</c:v>
                </c:pt>
                <c:pt idx="612">
                  <c:v>879.03</c:v>
                </c:pt>
                <c:pt idx="613">
                  <c:v>879.03</c:v>
                </c:pt>
                <c:pt idx="614">
                  <c:v>879.03</c:v>
                </c:pt>
                <c:pt idx="615">
                  <c:v>879.03</c:v>
                </c:pt>
                <c:pt idx="616">
                  <c:v>879.03</c:v>
                </c:pt>
                <c:pt idx="617">
                  <c:v>879.03</c:v>
                </c:pt>
                <c:pt idx="618">
                  <c:v>879.03</c:v>
                </c:pt>
                <c:pt idx="619">
                  <c:v>879.03</c:v>
                </c:pt>
                <c:pt idx="620">
                  <c:v>879.03</c:v>
                </c:pt>
                <c:pt idx="621">
                  <c:v>879.03</c:v>
                </c:pt>
                <c:pt idx="622">
                  <c:v>879.03</c:v>
                </c:pt>
                <c:pt idx="623">
                  <c:v>879.03</c:v>
                </c:pt>
                <c:pt idx="624">
                  <c:v>879.03</c:v>
                </c:pt>
                <c:pt idx="625">
                  <c:v>879.03</c:v>
                </c:pt>
                <c:pt idx="626">
                  <c:v>879.03</c:v>
                </c:pt>
                <c:pt idx="627">
                  <c:v>879.03</c:v>
                </c:pt>
                <c:pt idx="628">
                  <c:v>879.03</c:v>
                </c:pt>
                <c:pt idx="629">
                  <c:v>879.03</c:v>
                </c:pt>
                <c:pt idx="630">
                  <c:v>879.03</c:v>
                </c:pt>
                <c:pt idx="631">
                  <c:v>879.03</c:v>
                </c:pt>
                <c:pt idx="632">
                  <c:v>879.03</c:v>
                </c:pt>
                <c:pt idx="633">
                  <c:v>879.03</c:v>
                </c:pt>
                <c:pt idx="634">
                  <c:v>879.03</c:v>
                </c:pt>
                <c:pt idx="635">
                  <c:v>879.03</c:v>
                </c:pt>
                <c:pt idx="636">
                  <c:v>879.03</c:v>
                </c:pt>
                <c:pt idx="637">
                  <c:v>879.03</c:v>
                </c:pt>
                <c:pt idx="638">
                  <c:v>879.03</c:v>
                </c:pt>
                <c:pt idx="639">
                  <c:v>879.03</c:v>
                </c:pt>
                <c:pt idx="640">
                  <c:v>879.03</c:v>
                </c:pt>
                <c:pt idx="641">
                  <c:v>879.03</c:v>
                </c:pt>
                <c:pt idx="642">
                  <c:v>879.03</c:v>
                </c:pt>
                <c:pt idx="643">
                  <c:v>879.03</c:v>
                </c:pt>
                <c:pt idx="644">
                  <c:v>879.03</c:v>
                </c:pt>
                <c:pt idx="645">
                  <c:v>879.03</c:v>
                </c:pt>
                <c:pt idx="646">
                  <c:v>879.03</c:v>
                </c:pt>
                <c:pt idx="647">
                  <c:v>879.03</c:v>
                </c:pt>
                <c:pt idx="648">
                  <c:v>879.03</c:v>
                </c:pt>
                <c:pt idx="649">
                  <c:v>879.03</c:v>
                </c:pt>
                <c:pt idx="650">
                  <c:v>879.03</c:v>
                </c:pt>
                <c:pt idx="651">
                  <c:v>879.03</c:v>
                </c:pt>
                <c:pt idx="652">
                  <c:v>879.03</c:v>
                </c:pt>
                <c:pt idx="653">
                  <c:v>879.03</c:v>
                </c:pt>
                <c:pt idx="654">
                  <c:v>879.03</c:v>
                </c:pt>
                <c:pt idx="655">
                  <c:v>879.03</c:v>
                </c:pt>
                <c:pt idx="656">
                  <c:v>879.03</c:v>
                </c:pt>
                <c:pt idx="657">
                  <c:v>879.03</c:v>
                </c:pt>
                <c:pt idx="658">
                  <c:v>879.03</c:v>
                </c:pt>
                <c:pt idx="659">
                  <c:v>879.03</c:v>
                </c:pt>
                <c:pt idx="660">
                  <c:v>879.03</c:v>
                </c:pt>
                <c:pt idx="661">
                  <c:v>879.03</c:v>
                </c:pt>
                <c:pt idx="662">
                  <c:v>879.03</c:v>
                </c:pt>
                <c:pt idx="663">
                  <c:v>879.03</c:v>
                </c:pt>
                <c:pt idx="664">
                  <c:v>879.03</c:v>
                </c:pt>
                <c:pt idx="665">
                  <c:v>879.03</c:v>
                </c:pt>
                <c:pt idx="666">
                  <c:v>879.03</c:v>
                </c:pt>
                <c:pt idx="667">
                  <c:v>879.03</c:v>
                </c:pt>
                <c:pt idx="668">
                  <c:v>879.03</c:v>
                </c:pt>
                <c:pt idx="669">
                  <c:v>879.03</c:v>
                </c:pt>
                <c:pt idx="670">
                  <c:v>879.03</c:v>
                </c:pt>
                <c:pt idx="671">
                  <c:v>879.03</c:v>
                </c:pt>
                <c:pt idx="672">
                  <c:v>879.03</c:v>
                </c:pt>
                <c:pt idx="673">
                  <c:v>879.03</c:v>
                </c:pt>
                <c:pt idx="674">
                  <c:v>879.03</c:v>
                </c:pt>
                <c:pt idx="675">
                  <c:v>879.03</c:v>
                </c:pt>
                <c:pt idx="676">
                  <c:v>879.03</c:v>
                </c:pt>
                <c:pt idx="677">
                  <c:v>879.03</c:v>
                </c:pt>
                <c:pt idx="678">
                  <c:v>879.03</c:v>
                </c:pt>
                <c:pt idx="679">
                  <c:v>879.03</c:v>
                </c:pt>
                <c:pt idx="680">
                  <c:v>879.03</c:v>
                </c:pt>
                <c:pt idx="681">
                  <c:v>879.03</c:v>
                </c:pt>
                <c:pt idx="682">
                  <c:v>879.03</c:v>
                </c:pt>
                <c:pt idx="683">
                  <c:v>879.03</c:v>
                </c:pt>
                <c:pt idx="684">
                  <c:v>879.03</c:v>
                </c:pt>
                <c:pt idx="685">
                  <c:v>879.03</c:v>
                </c:pt>
                <c:pt idx="686">
                  <c:v>879.03</c:v>
                </c:pt>
                <c:pt idx="687">
                  <c:v>879.03</c:v>
                </c:pt>
                <c:pt idx="688">
                  <c:v>879.03</c:v>
                </c:pt>
                <c:pt idx="689">
                  <c:v>879.03</c:v>
                </c:pt>
                <c:pt idx="690">
                  <c:v>879.03</c:v>
                </c:pt>
                <c:pt idx="691">
                  <c:v>879.03</c:v>
                </c:pt>
                <c:pt idx="692">
                  <c:v>879.03</c:v>
                </c:pt>
                <c:pt idx="693">
                  <c:v>879.03</c:v>
                </c:pt>
                <c:pt idx="694">
                  <c:v>879.03</c:v>
                </c:pt>
                <c:pt idx="695">
                  <c:v>879.03</c:v>
                </c:pt>
                <c:pt idx="696">
                  <c:v>879.03</c:v>
                </c:pt>
                <c:pt idx="697">
                  <c:v>879.03</c:v>
                </c:pt>
                <c:pt idx="698">
                  <c:v>879.03</c:v>
                </c:pt>
                <c:pt idx="699">
                  <c:v>879.03</c:v>
                </c:pt>
                <c:pt idx="700">
                  <c:v>879.03</c:v>
                </c:pt>
                <c:pt idx="701">
                  <c:v>879.03</c:v>
                </c:pt>
                <c:pt idx="702">
                  <c:v>879.03</c:v>
                </c:pt>
                <c:pt idx="703">
                  <c:v>879.03</c:v>
                </c:pt>
                <c:pt idx="704">
                  <c:v>879.03</c:v>
                </c:pt>
                <c:pt idx="705">
                  <c:v>879.03</c:v>
                </c:pt>
                <c:pt idx="706">
                  <c:v>879.03</c:v>
                </c:pt>
                <c:pt idx="707">
                  <c:v>879.03</c:v>
                </c:pt>
                <c:pt idx="708">
                  <c:v>879.03</c:v>
                </c:pt>
                <c:pt idx="709">
                  <c:v>879.03</c:v>
                </c:pt>
                <c:pt idx="710">
                  <c:v>879.03</c:v>
                </c:pt>
                <c:pt idx="711">
                  <c:v>879.03</c:v>
                </c:pt>
                <c:pt idx="712">
                  <c:v>879.03</c:v>
                </c:pt>
                <c:pt idx="713">
                  <c:v>879.03</c:v>
                </c:pt>
                <c:pt idx="714">
                  <c:v>879.03</c:v>
                </c:pt>
                <c:pt idx="715">
                  <c:v>879.03</c:v>
                </c:pt>
                <c:pt idx="716">
                  <c:v>879.03</c:v>
                </c:pt>
                <c:pt idx="717">
                  <c:v>879.03</c:v>
                </c:pt>
                <c:pt idx="718">
                  <c:v>879.03</c:v>
                </c:pt>
                <c:pt idx="719">
                  <c:v>879.03</c:v>
                </c:pt>
                <c:pt idx="720">
                  <c:v>879.03</c:v>
                </c:pt>
                <c:pt idx="721">
                  <c:v>879.03</c:v>
                </c:pt>
                <c:pt idx="722">
                  <c:v>879.03</c:v>
                </c:pt>
                <c:pt idx="723">
                  <c:v>879.03</c:v>
                </c:pt>
                <c:pt idx="724">
                  <c:v>879.03</c:v>
                </c:pt>
                <c:pt idx="725">
                  <c:v>879.03</c:v>
                </c:pt>
                <c:pt idx="726">
                  <c:v>879.03</c:v>
                </c:pt>
                <c:pt idx="727">
                  <c:v>879.03</c:v>
                </c:pt>
                <c:pt idx="728">
                  <c:v>879.03</c:v>
                </c:pt>
                <c:pt idx="729">
                  <c:v>879.03</c:v>
                </c:pt>
                <c:pt idx="730">
                  <c:v>879.03</c:v>
                </c:pt>
                <c:pt idx="731">
                  <c:v>879.03</c:v>
                </c:pt>
                <c:pt idx="732">
                  <c:v>879.03</c:v>
                </c:pt>
                <c:pt idx="733">
                  <c:v>879.03</c:v>
                </c:pt>
                <c:pt idx="734">
                  <c:v>879.03</c:v>
                </c:pt>
                <c:pt idx="735">
                  <c:v>879.03</c:v>
                </c:pt>
                <c:pt idx="736">
                  <c:v>879.03</c:v>
                </c:pt>
                <c:pt idx="737">
                  <c:v>879.03</c:v>
                </c:pt>
                <c:pt idx="738">
                  <c:v>879.03</c:v>
                </c:pt>
                <c:pt idx="739">
                  <c:v>879.03</c:v>
                </c:pt>
                <c:pt idx="740">
                  <c:v>879.03</c:v>
                </c:pt>
                <c:pt idx="741">
                  <c:v>879.03</c:v>
                </c:pt>
                <c:pt idx="742">
                  <c:v>879.03</c:v>
                </c:pt>
                <c:pt idx="743">
                  <c:v>879.03</c:v>
                </c:pt>
                <c:pt idx="744">
                  <c:v>879.03</c:v>
                </c:pt>
                <c:pt idx="745">
                  <c:v>879.03</c:v>
                </c:pt>
                <c:pt idx="746">
                  <c:v>879.03</c:v>
                </c:pt>
                <c:pt idx="747">
                  <c:v>879.03</c:v>
                </c:pt>
                <c:pt idx="748">
                  <c:v>879.03</c:v>
                </c:pt>
                <c:pt idx="749">
                  <c:v>879.03</c:v>
                </c:pt>
                <c:pt idx="750">
                  <c:v>879.03</c:v>
                </c:pt>
                <c:pt idx="751">
                  <c:v>879.03</c:v>
                </c:pt>
                <c:pt idx="752">
                  <c:v>879.03</c:v>
                </c:pt>
                <c:pt idx="753">
                  <c:v>879.03</c:v>
                </c:pt>
                <c:pt idx="754">
                  <c:v>879.03</c:v>
                </c:pt>
                <c:pt idx="755">
                  <c:v>879.03</c:v>
                </c:pt>
                <c:pt idx="756">
                  <c:v>879.03</c:v>
                </c:pt>
                <c:pt idx="757">
                  <c:v>879.03</c:v>
                </c:pt>
                <c:pt idx="758">
                  <c:v>879.03</c:v>
                </c:pt>
                <c:pt idx="759">
                  <c:v>879.03</c:v>
                </c:pt>
                <c:pt idx="760">
                  <c:v>879.03</c:v>
                </c:pt>
                <c:pt idx="761">
                  <c:v>879.03</c:v>
                </c:pt>
                <c:pt idx="762">
                  <c:v>879.03</c:v>
                </c:pt>
                <c:pt idx="763">
                  <c:v>879.03</c:v>
                </c:pt>
                <c:pt idx="764">
                  <c:v>879.03</c:v>
                </c:pt>
                <c:pt idx="765">
                  <c:v>879.03</c:v>
                </c:pt>
                <c:pt idx="766">
                  <c:v>879.03</c:v>
                </c:pt>
                <c:pt idx="767">
                  <c:v>879.03</c:v>
                </c:pt>
                <c:pt idx="768">
                  <c:v>879.03</c:v>
                </c:pt>
                <c:pt idx="769">
                  <c:v>879.03</c:v>
                </c:pt>
                <c:pt idx="770">
                  <c:v>879.03</c:v>
                </c:pt>
                <c:pt idx="771">
                  <c:v>879.03</c:v>
                </c:pt>
                <c:pt idx="772">
                  <c:v>879.03</c:v>
                </c:pt>
                <c:pt idx="773">
                  <c:v>879.03</c:v>
                </c:pt>
                <c:pt idx="774">
                  <c:v>879.03</c:v>
                </c:pt>
                <c:pt idx="775">
                  <c:v>879.03</c:v>
                </c:pt>
                <c:pt idx="776">
                  <c:v>879.03</c:v>
                </c:pt>
                <c:pt idx="777">
                  <c:v>879.03</c:v>
                </c:pt>
                <c:pt idx="778">
                  <c:v>879.03</c:v>
                </c:pt>
                <c:pt idx="779">
                  <c:v>879.03</c:v>
                </c:pt>
                <c:pt idx="780">
                  <c:v>879.03</c:v>
                </c:pt>
                <c:pt idx="781">
                  <c:v>879.03</c:v>
                </c:pt>
                <c:pt idx="782">
                  <c:v>879.03</c:v>
                </c:pt>
                <c:pt idx="783">
                  <c:v>879.03</c:v>
                </c:pt>
                <c:pt idx="784">
                  <c:v>879.03</c:v>
                </c:pt>
                <c:pt idx="785">
                  <c:v>879.03</c:v>
                </c:pt>
                <c:pt idx="786">
                  <c:v>879.03</c:v>
                </c:pt>
                <c:pt idx="787">
                  <c:v>879.03</c:v>
                </c:pt>
                <c:pt idx="788">
                  <c:v>879.03</c:v>
                </c:pt>
                <c:pt idx="789">
                  <c:v>879.03</c:v>
                </c:pt>
                <c:pt idx="790">
                  <c:v>879.03</c:v>
                </c:pt>
                <c:pt idx="791">
                  <c:v>879.03</c:v>
                </c:pt>
                <c:pt idx="792">
                  <c:v>879.03</c:v>
                </c:pt>
                <c:pt idx="793">
                  <c:v>879.03</c:v>
                </c:pt>
                <c:pt idx="794">
                  <c:v>879.03</c:v>
                </c:pt>
                <c:pt idx="795">
                  <c:v>879.03</c:v>
                </c:pt>
                <c:pt idx="796">
                  <c:v>879.03</c:v>
                </c:pt>
                <c:pt idx="797">
                  <c:v>879.03</c:v>
                </c:pt>
                <c:pt idx="798">
                  <c:v>879.03</c:v>
                </c:pt>
                <c:pt idx="799">
                  <c:v>879.03</c:v>
                </c:pt>
                <c:pt idx="800">
                  <c:v>879.03</c:v>
                </c:pt>
                <c:pt idx="801">
                  <c:v>879.03</c:v>
                </c:pt>
                <c:pt idx="802">
                  <c:v>879.03</c:v>
                </c:pt>
                <c:pt idx="803">
                  <c:v>879.03</c:v>
                </c:pt>
                <c:pt idx="804">
                  <c:v>879.03</c:v>
                </c:pt>
                <c:pt idx="805">
                  <c:v>879.03</c:v>
                </c:pt>
                <c:pt idx="806">
                  <c:v>879.03</c:v>
                </c:pt>
                <c:pt idx="807">
                  <c:v>879.03</c:v>
                </c:pt>
                <c:pt idx="808">
                  <c:v>879.03</c:v>
                </c:pt>
                <c:pt idx="809">
                  <c:v>879.03</c:v>
                </c:pt>
                <c:pt idx="810">
                  <c:v>879.03</c:v>
                </c:pt>
                <c:pt idx="811">
                  <c:v>879.03</c:v>
                </c:pt>
                <c:pt idx="812">
                  <c:v>879.03</c:v>
                </c:pt>
                <c:pt idx="813">
                  <c:v>879.03</c:v>
                </c:pt>
                <c:pt idx="814">
                  <c:v>879.03</c:v>
                </c:pt>
                <c:pt idx="815">
                  <c:v>879.03</c:v>
                </c:pt>
                <c:pt idx="816">
                  <c:v>879.03</c:v>
                </c:pt>
                <c:pt idx="817">
                  <c:v>879.03</c:v>
                </c:pt>
                <c:pt idx="818">
                  <c:v>879.03</c:v>
                </c:pt>
                <c:pt idx="819">
                  <c:v>879.03</c:v>
                </c:pt>
                <c:pt idx="820">
                  <c:v>879.03</c:v>
                </c:pt>
                <c:pt idx="821">
                  <c:v>879.03</c:v>
                </c:pt>
                <c:pt idx="822">
                  <c:v>879.03</c:v>
                </c:pt>
                <c:pt idx="823">
                  <c:v>879.03</c:v>
                </c:pt>
                <c:pt idx="824">
                  <c:v>879.03</c:v>
                </c:pt>
                <c:pt idx="825">
                  <c:v>879.03</c:v>
                </c:pt>
                <c:pt idx="826">
                  <c:v>879.03</c:v>
                </c:pt>
                <c:pt idx="827">
                  <c:v>879.03</c:v>
                </c:pt>
                <c:pt idx="828">
                  <c:v>879.03</c:v>
                </c:pt>
                <c:pt idx="829">
                  <c:v>879.03</c:v>
                </c:pt>
                <c:pt idx="830">
                  <c:v>879.03</c:v>
                </c:pt>
                <c:pt idx="831">
                  <c:v>879.03</c:v>
                </c:pt>
                <c:pt idx="832">
                  <c:v>879.03</c:v>
                </c:pt>
                <c:pt idx="833">
                  <c:v>879.03</c:v>
                </c:pt>
                <c:pt idx="834">
                  <c:v>879.03</c:v>
                </c:pt>
                <c:pt idx="835">
                  <c:v>879.03</c:v>
                </c:pt>
                <c:pt idx="836">
                  <c:v>879.03</c:v>
                </c:pt>
                <c:pt idx="837">
                  <c:v>879.03</c:v>
                </c:pt>
                <c:pt idx="838">
                  <c:v>879.03</c:v>
                </c:pt>
                <c:pt idx="839">
                  <c:v>879.03</c:v>
                </c:pt>
                <c:pt idx="840">
                  <c:v>879.03</c:v>
                </c:pt>
                <c:pt idx="841">
                  <c:v>879.03</c:v>
                </c:pt>
                <c:pt idx="842">
                  <c:v>879.03</c:v>
                </c:pt>
                <c:pt idx="843">
                  <c:v>879.03</c:v>
                </c:pt>
                <c:pt idx="844">
                  <c:v>879.03</c:v>
                </c:pt>
                <c:pt idx="845">
                  <c:v>879.03</c:v>
                </c:pt>
                <c:pt idx="846">
                  <c:v>879.03</c:v>
                </c:pt>
                <c:pt idx="847">
                  <c:v>879.03</c:v>
                </c:pt>
                <c:pt idx="848">
                  <c:v>879.03</c:v>
                </c:pt>
                <c:pt idx="849">
                  <c:v>879.03</c:v>
                </c:pt>
                <c:pt idx="850">
                  <c:v>879.03</c:v>
                </c:pt>
                <c:pt idx="851">
                  <c:v>879.03</c:v>
                </c:pt>
                <c:pt idx="852">
                  <c:v>879.03</c:v>
                </c:pt>
                <c:pt idx="853">
                  <c:v>879.03</c:v>
                </c:pt>
                <c:pt idx="854">
                  <c:v>879.03</c:v>
                </c:pt>
                <c:pt idx="855">
                  <c:v>879.03</c:v>
                </c:pt>
                <c:pt idx="856">
                  <c:v>879.03</c:v>
                </c:pt>
                <c:pt idx="857">
                  <c:v>879.03</c:v>
                </c:pt>
                <c:pt idx="858">
                  <c:v>879.03</c:v>
                </c:pt>
                <c:pt idx="859">
                  <c:v>879.03</c:v>
                </c:pt>
                <c:pt idx="860">
                  <c:v>879.03</c:v>
                </c:pt>
                <c:pt idx="861">
                  <c:v>879.03</c:v>
                </c:pt>
                <c:pt idx="862">
                  <c:v>879.03</c:v>
                </c:pt>
                <c:pt idx="863">
                  <c:v>879.03</c:v>
                </c:pt>
                <c:pt idx="864">
                  <c:v>879.03</c:v>
                </c:pt>
                <c:pt idx="865">
                  <c:v>879.03</c:v>
                </c:pt>
                <c:pt idx="866">
                  <c:v>879.03</c:v>
                </c:pt>
                <c:pt idx="867">
                  <c:v>879.03</c:v>
                </c:pt>
                <c:pt idx="868">
                  <c:v>879.03</c:v>
                </c:pt>
                <c:pt idx="869">
                  <c:v>879.03</c:v>
                </c:pt>
                <c:pt idx="870">
                  <c:v>879.03</c:v>
                </c:pt>
                <c:pt idx="871">
                  <c:v>879.03</c:v>
                </c:pt>
                <c:pt idx="872">
                  <c:v>879.03</c:v>
                </c:pt>
                <c:pt idx="873">
                  <c:v>879.03</c:v>
                </c:pt>
                <c:pt idx="874">
                  <c:v>879.03</c:v>
                </c:pt>
                <c:pt idx="875">
                  <c:v>879.03</c:v>
                </c:pt>
                <c:pt idx="876">
                  <c:v>879.03</c:v>
                </c:pt>
                <c:pt idx="877">
                  <c:v>879.03</c:v>
                </c:pt>
                <c:pt idx="878">
                  <c:v>879.03</c:v>
                </c:pt>
                <c:pt idx="879">
                  <c:v>879.03</c:v>
                </c:pt>
                <c:pt idx="880">
                  <c:v>879.03</c:v>
                </c:pt>
                <c:pt idx="881">
                  <c:v>879.03</c:v>
                </c:pt>
                <c:pt idx="882">
                  <c:v>879.03</c:v>
                </c:pt>
                <c:pt idx="883">
                  <c:v>879.03</c:v>
                </c:pt>
                <c:pt idx="884">
                  <c:v>757.78000000000054</c:v>
                </c:pt>
                <c:pt idx="885">
                  <c:v>500.14000000000038</c:v>
                </c:pt>
                <c:pt idx="886">
                  <c:v>528</c:v>
                </c:pt>
                <c:pt idx="887">
                  <c:v>528</c:v>
                </c:pt>
                <c:pt idx="888">
                  <c:v>528</c:v>
                </c:pt>
                <c:pt idx="889">
                  <c:v>528</c:v>
                </c:pt>
                <c:pt idx="890">
                  <c:v>528</c:v>
                </c:pt>
                <c:pt idx="891">
                  <c:v>528</c:v>
                </c:pt>
                <c:pt idx="892">
                  <c:v>528</c:v>
                </c:pt>
                <c:pt idx="893">
                  <c:v>528</c:v>
                </c:pt>
                <c:pt idx="894">
                  <c:v>528</c:v>
                </c:pt>
                <c:pt idx="895">
                  <c:v>528</c:v>
                </c:pt>
                <c:pt idx="896">
                  <c:v>528</c:v>
                </c:pt>
                <c:pt idx="897">
                  <c:v>528</c:v>
                </c:pt>
                <c:pt idx="898">
                  <c:v>528</c:v>
                </c:pt>
                <c:pt idx="899">
                  <c:v>528</c:v>
                </c:pt>
                <c:pt idx="900">
                  <c:v>528</c:v>
                </c:pt>
                <c:pt idx="901">
                  <c:v>528</c:v>
                </c:pt>
                <c:pt idx="902">
                  <c:v>528</c:v>
                </c:pt>
                <c:pt idx="903">
                  <c:v>528</c:v>
                </c:pt>
                <c:pt idx="904">
                  <c:v>528</c:v>
                </c:pt>
                <c:pt idx="905">
                  <c:v>528</c:v>
                </c:pt>
                <c:pt idx="906">
                  <c:v>528</c:v>
                </c:pt>
                <c:pt idx="907">
                  <c:v>528</c:v>
                </c:pt>
                <c:pt idx="908">
                  <c:v>528</c:v>
                </c:pt>
                <c:pt idx="909">
                  <c:v>528</c:v>
                </c:pt>
                <c:pt idx="910">
                  <c:v>528</c:v>
                </c:pt>
                <c:pt idx="911">
                  <c:v>528</c:v>
                </c:pt>
                <c:pt idx="912">
                  <c:v>528</c:v>
                </c:pt>
                <c:pt idx="913">
                  <c:v>528</c:v>
                </c:pt>
                <c:pt idx="914">
                  <c:v>528</c:v>
                </c:pt>
                <c:pt idx="915">
                  <c:v>528</c:v>
                </c:pt>
                <c:pt idx="916">
                  <c:v>528</c:v>
                </c:pt>
                <c:pt idx="917">
                  <c:v>528</c:v>
                </c:pt>
                <c:pt idx="918">
                  <c:v>528</c:v>
                </c:pt>
                <c:pt idx="919">
                  <c:v>528</c:v>
                </c:pt>
                <c:pt idx="920">
                  <c:v>528</c:v>
                </c:pt>
                <c:pt idx="921">
                  <c:v>528</c:v>
                </c:pt>
                <c:pt idx="922">
                  <c:v>528</c:v>
                </c:pt>
                <c:pt idx="923">
                  <c:v>528</c:v>
                </c:pt>
                <c:pt idx="924">
                  <c:v>528</c:v>
                </c:pt>
                <c:pt idx="925">
                  <c:v>528</c:v>
                </c:pt>
                <c:pt idx="926">
                  <c:v>528</c:v>
                </c:pt>
                <c:pt idx="927">
                  <c:v>528</c:v>
                </c:pt>
                <c:pt idx="928">
                  <c:v>528</c:v>
                </c:pt>
                <c:pt idx="929">
                  <c:v>528</c:v>
                </c:pt>
                <c:pt idx="930">
                  <c:v>528</c:v>
                </c:pt>
                <c:pt idx="931">
                  <c:v>528</c:v>
                </c:pt>
                <c:pt idx="932">
                  <c:v>528</c:v>
                </c:pt>
                <c:pt idx="933">
                  <c:v>528</c:v>
                </c:pt>
                <c:pt idx="934">
                  <c:v>528</c:v>
                </c:pt>
                <c:pt idx="935">
                  <c:v>528</c:v>
                </c:pt>
                <c:pt idx="936">
                  <c:v>528</c:v>
                </c:pt>
                <c:pt idx="937">
                  <c:v>528</c:v>
                </c:pt>
                <c:pt idx="938">
                  <c:v>528</c:v>
                </c:pt>
                <c:pt idx="939">
                  <c:v>528</c:v>
                </c:pt>
                <c:pt idx="940">
                  <c:v>528</c:v>
                </c:pt>
                <c:pt idx="941">
                  <c:v>528</c:v>
                </c:pt>
                <c:pt idx="942">
                  <c:v>528</c:v>
                </c:pt>
                <c:pt idx="943">
                  <c:v>528</c:v>
                </c:pt>
                <c:pt idx="944">
                  <c:v>528</c:v>
                </c:pt>
                <c:pt idx="945">
                  <c:v>528</c:v>
                </c:pt>
                <c:pt idx="946">
                  <c:v>528</c:v>
                </c:pt>
                <c:pt idx="947">
                  <c:v>528</c:v>
                </c:pt>
                <c:pt idx="948">
                  <c:v>528</c:v>
                </c:pt>
                <c:pt idx="949">
                  <c:v>528</c:v>
                </c:pt>
                <c:pt idx="950">
                  <c:v>528</c:v>
                </c:pt>
                <c:pt idx="951">
                  <c:v>528</c:v>
                </c:pt>
                <c:pt idx="952">
                  <c:v>528</c:v>
                </c:pt>
                <c:pt idx="953">
                  <c:v>528</c:v>
                </c:pt>
                <c:pt idx="954">
                  <c:v>528</c:v>
                </c:pt>
                <c:pt idx="955">
                  <c:v>528</c:v>
                </c:pt>
                <c:pt idx="956">
                  <c:v>528</c:v>
                </c:pt>
                <c:pt idx="957">
                  <c:v>528</c:v>
                </c:pt>
                <c:pt idx="958">
                  <c:v>528</c:v>
                </c:pt>
                <c:pt idx="959">
                  <c:v>528</c:v>
                </c:pt>
                <c:pt idx="960">
                  <c:v>528</c:v>
                </c:pt>
                <c:pt idx="961">
                  <c:v>528</c:v>
                </c:pt>
                <c:pt idx="962">
                  <c:v>528</c:v>
                </c:pt>
                <c:pt idx="963">
                  <c:v>528</c:v>
                </c:pt>
                <c:pt idx="964">
                  <c:v>528</c:v>
                </c:pt>
                <c:pt idx="965">
                  <c:v>528</c:v>
                </c:pt>
                <c:pt idx="966">
                  <c:v>528</c:v>
                </c:pt>
                <c:pt idx="967">
                  <c:v>528</c:v>
                </c:pt>
                <c:pt idx="968">
                  <c:v>528</c:v>
                </c:pt>
                <c:pt idx="969">
                  <c:v>528</c:v>
                </c:pt>
                <c:pt idx="970">
                  <c:v>528</c:v>
                </c:pt>
                <c:pt idx="971">
                  <c:v>528</c:v>
                </c:pt>
                <c:pt idx="972">
                  <c:v>528</c:v>
                </c:pt>
                <c:pt idx="973">
                  <c:v>528</c:v>
                </c:pt>
                <c:pt idx="974">
                  <c:v>528</c:v>
                </c:pt>
                <c:pt idx="975">
                  <c:v>528</c:v>
                </c:pt>
                <c:pt idx="976">
                  <c:v>528</c:v>
                </c:pt>
                <c:pt idx="977">
                  <c:v>528</c:v>
                </c:pt>
                <c:pt idx="978">
                  <c:v>528</c:v>
                </c:pt>
                <c:pt idx="979">
                  <c:v>528</c:v>
                </c:pt>
                <c:pt idx="980">
                  <c:v>528</c:v>
                </c:pt>
                <c:pt idx="981">
                  <c:v>528</c:v>
                </c:pt>
                <c:pt idx="982">
                  <c:v>528</c:v>
                </c:pt>
                <c:pt idx="983">
                  <c:v>528</c:v>
                </c:pt>
                <c:pt idx="984">
                  <c:v>528</c:v>
                </c:pt>
                <c:pt idx="985">
                  <c:v>528</c:v>
                </c:pt>
                <c:pt idx="986">
                  <c:v>528</c:v>
                </c:pt>
                <c:pt idx="987">
                  <c:v>528</c:v>
                </c:pt>
                <c:pt idx="988">
                  <c:v>528</c:v>
                </c:pt>
                <c:pt idx="989">
                  <c:v>528</c:v>
                </c:pt>
                <c:pt idx="990">
                  <c:v>528</c:v>
                </c:pt>
                <c:pt idx="991">
                  <c:v>528</c:v>
                </c:pt>
                <c:pt idx="992">
                  <c:v>528</c:v>
                </c:pt>
                <c:pt idx="993">
                  <c:v>528</c:v>
                </c:pt>
                <c:pt idx="994">
                  <c:v>528</c:v>
                </c:pt>
                <c:pt idx="995">
                  <c:v>528</c:v>
                </c:pt>
                <c:pt idx="996">
                  <c:v>528</c:v>
                </c:pt>
                <c:pt idx="997">
                  <c:v>528</c:v>
                </c:pt>
                <c:pt idx="998">
                  <c:v>528</c:v>
                </c:pt>
                <c:pt idx="999">
                  <c:v>528</c:v>
                </c:pt>
                <c:pt idx="1000">
                  <c:v>528</c:v>
                </c:pt>
                <c:pt idx="1001">
                  <c:v>528</c:v>
                </c:pt>
                <c:pt idx="1002">
                  <c:v>528</c:v>
                </c:pt>
                <c:pt idx="1003">
                  <c:v>528</c:v>
                </c:pt>
                <c:pt idx="1004">
                  <c:v>528</c:v>
                </c:pt>
                <c:pt idx="1005">
                  <c:v>528</c:v>
                </c:pt>
                <c:pt idx="1006">
                  <c:v>528</c:v>
                </c:pt>
                <c:pt idx="1007">
                  <c:v>528</c:v>
                </c:pt>
                <c:pt idx="1008">
                  <c:v>528</c:v>
                </c:pt>
                <c:pt idx="1009">
                  <c:v>528</c:v>
                </c:pt>
                <c:pt idx="1010">
                  <c:v>528</c:v>
                </c:pt>
                <c:pt idx="1011">
                  <c:v>528</c:v>
                </c:pt>
                <c:pt idx="1012">
                  <c:v>528</c:v>
                </c:pt>
                <c:pt idx="1013">
                  <c:v>528</c:v>
                </c:pt>
                <c:pt idx="1014">
                  <c:v>528</c:v>
                </c:pt>
                <c:pt idx="1015">
                  <c:v>528</c:v>
                </c:pt>
                <c:pt idx="1016">
                  <c:v>528</c:v>
                </c:pt>
                <c:pt idx="1017">
                  <c:v>528</c:v>
                </c:pt>
                <c:pt idx="1018">
                  <c:v>528</c:v>
                </c:pt>
                <c:pt idx="1019">
                  <c:v>528</c:v>
                </c:pt>
                <c:pt idx="1020">
                  <c:v>528</c:v>
                </c:pt>
                <c:pt idx="1021">
                  <c:v>528</c:v>
                </c:pt>
                <c:pt idx="1022">
                  <c:v>528</c:v>
                </c:pt>
                <c:pt idx="1023">
                  <c:v>528</c:v>
                </c:pt>
                <c:pt idx="1024">
                  <c:v>528</c:v>
                </c:pt>
                <c:pt idx="1025">
                  <c:v>528</c:v>
                </c:pt>
                <c:pt idx="1026">
                  <c:v>528</c:v>
                </c:pt>
                <c:pt idx="1027">
                  <c:v>528</c:v>
                </c:pt>
                <c:pt idx="1028">
                  <c:v>528</c:v>
                </c:pt>
                <c:pt idx="1029">
                  <c:v>528</c:v>
                </c:pt>
                <c:pt idx="1030">
                  <c:v>528</c:v>
                </c:pt>
                <c:pt idx="1031">
                  <c:v>528</c:v>
                </c:pt>
                <c:pt idx="1032">
                  <c:v>528</c:v>
                </c:pt>
                <c:pt idx="1033">
                  <c:v>528</c:v>
                </c:pt>
                <c:pt idx="1034">
                  <c:v>528</c:v>
                </c:pt>
                <c:pt idx="1035">
                  <c:v>528</c:v>
                </c:pt>
                <c:pt idx="1036">
                  <c:v>528</c:v>
                </c:pt>
                <c:pt idx="1037">
                  <c:v>528</c:v>
                </c:pt>
                <c:pt idx="1038">
                  <c:v>528</c:v>
                </c:pt>
                <c:pt idx="1039">
                  <c:v>528</c:v>
                </c:pt>
                <c:pt idx="1040">
                  <c:v>528</c:v>
                </c:pt>
                <c:pt idx="1041">
                  <c:v>528</c:v>
                </c:pt>
                <c:pt idx="1042">
                  <c:v>528</c:v>
                </c:pt>
                <c:pt idx="1043">
                  <c:v>528</c:v>
                </c:pt>
                <c:pt idx="1044">
                  <c:v>528</c:v>
                </c:pt>
                <c:pt idx="1045">
                  <c:v>528</c:v>
                </c:pt>
                <c:pt idx="1046">
                  <c:v>528</c:v>
                </c:pt>
                <c:pt idx="1047">
                  <c:v>528</c:v>
                </c:pt>
                <c:pt idx="1048">
                  <c:v>528</c:v>
                </c:pt>
                <c:pt idx="1049">
                  <c:v>528</c:v>
                </c:pt>
                <c:pt idx="1050">
                  <c:v>528</c:v>
                </c:pt>
                <c:pt idx="1051">
                  <c:v>528</c:v>
                </c:pt>
                <c:pt idx="1052">
                  <c:v>528</c:v>
                </c:pt>
                <c:pt idx="1053">
                  <c:v>528</c:v>
                </c:pt>
                <c:pt idx="1054">
                  <c:v>528</c:v>
                </c:pt>
                <c:pt idx="1055">
                  <c:v>528</c:v>
                </c:pt>
                <c:pt idx="1056">
                  <c:v>528</c:v>
                </c:pt>
                <c:pt idx="1057">
                  <c:v>528</c:v>
                </c:pt>
                <c:pt idx="1058">
                  <c:v>528</c:v>
                </c:pt>
                <c:pt idx="1059">
                  <c:v>528</c:v>
                </c:pt>
                <c:pt idx="1060">
                  <c:v>528</c:v>
                </c:pt>
                <c:pt idx="1061">
                  <c:v>528</c:v>
                </c:pt>
                <c:pt idx="1062">
                  <c:v>528</c:v>
                </c:pt>
                <c:pt idx="1063">
                  <c:v>528</c:v>
                </c:pt>
                <c:pt idx="1064">
                  <c:v>528</c:v>
                </c:pt>
                <c:pt idx="1065">
                  <c:v>528</c:v>
                </c:pt>
                <c:pt idx="1066">
                  <c:v>528</c:v>
                </c:pt>
                <c:pt idx="1067">
                  <c:v>528</c:v>
                </c:pt>
                <c:pt idx="1068">
                  <c:v>528</c:v>
                </c:pt>
                <c:pt idx="1069">
                  <c:v>528</c:v>
                </c:pt>
                <c:pt idx="1070">
                  <c:v>528</c:v>
                </c:pt>
                <c:pt idx="1071">
                  <c:v>528</c:v>
                </c:pt>
                <c:pt idx="1072">
                  <c:v>528</c:v>
                </c:pt>
                <c:pt idx="1073">
                  <c:v>528</c:v>
                </c:pt>
                <c:pt idx="1074">
                  <c:v>528</c:v>
                </c:pt>
                <c:pt idx="1075">
                  <c:v>528</c:v>
                </c:pt>
                <c:pt idx="1076">
                  <c:v>528</c:v>
                </c:pt>
                <c:pt idx="1077">
                  <c:v>528</c:v>
                </c:pt>
                <c:pt idx="1078">
                  <c:v>528</c:v>
                </c:pt>
                <c:pt idx="1079">
                  <c:v>528</c:v>
                </c:pt>
                <c:pt idx="1080">
                  <c:v>528</c:v>
                </c:pt>
                <c:pt idx="1081">
                  <c:v>528</c:v>
                </c:pt>
                <c:pt idx="1082">
                  <c:v>528</c:v>
                </c:pt>
                <c:pt idx="1083">
                  <c:v>528</c:v>
                </c:pt>
                <c:pt idx="1084">
                  <c:v>528</c:v>
                </c:pt>
                <c:pt idx="1085">
                  <c:v>528</c:v>
                </c:pt>
                <c:pt idx="1086">
                  <c:v>528</c:v>
                </c:pt>
                <c:pt idx="1087">
                  <c:v>528</c:v>
                </c:pt>
                <c:pt idx="1088">
                  <c:v>528</c:v>
                </c:pt>
                <c:pt idx="1089">
                  <c:v>528</c:v>
                </c:pt>
                <c:pt idx="1090">
                  <c:v>528</c:v>
                </c:pt>
                <c:pt idx="1091">
                  <c:v>528</c:v>
                </c:pt>
                <c:pt idx="1092">
                  <c:v>528</c:v>
                </c:pt>
                <c:pt idx="1093">
                  <c:v>528</c:v>
                </c:pt>
                <c:pt idx="1094">
                  <c:v>528</c:v>
                </c:pt>
                <c:pt idx="1095">
                  <c:v>528</c:v>
                </c:pt>
                <c:pt idx="1096">
                  <c:v>528</c:v>
                </c:pt>
                <c:pt idx="1097">
                  <c:v>528</c:v>
                </c:pt>
                <c:pt idx="1098">
                  <c:v>528</c:v>
                </c:pt>
                <c:pt idx="1099">
                  <c:v>528</c:v>
                </c:pt>
                <c:pt idx="1100">
                  <c:v>528</c:v>
                </c:pt>
                <c:pt idx="1101">
                  <c:v>528</c:v>
                </c:pt>
                <c:pt idx="1102">
                  <c:v>528</c:v>
                </c:pt>
                <c:pt idx="1103">
                  <c:v>528</c:v>
                </c:pt>
                <c:pt idx="1104">
                  <c:v>528</c:v>
                </c:pt>
                <c:pt idx="1105">
                  <c:v>528</c:v>
                </c:pt>
                <c:pt idx="1106">
                  <c:v>528</c:v>
                </c:pt>
                <c:pt idx="1107">
                  <c:v>528</c:v>
                </c:pt>
                <c:pt idx="1108">
                  <c:v>528</c:v>
                </c:pt>
                <c:pt idx="1109">
                  <c:v>528</c:v>
                </c:pt>
                <c:pt idx="1110">
                  <c:v>528</c:v>
                </c:pt>
                <c:pt idx="1111">
                  <c:v>528</c:v>
                </c:pt>
                <c:pt idx="1112">
                  <c:v>528</c:v>
                </c:pt>
                <c:pt idx="1113">
                  <c:v>528</c:v>
                </c:pt>
                <c:pt idx="1114">
                  <c:v>528</c:v>
                </c:pt>
                <c:pt idx="1115">
                  <c:v>528</c:v>
                </c:pt>
                <c:pt idx="1116">
                  <c:v>528</c:v>
                </c:pt>
                <c:pt idx="1117">
                  <c:v>528</c:v>
                </c:pt>
                <c:pt idx="1118">
                  <c:v>528</c:v>
                </c:pt>
                <c:pt idx="1119">
                  <c:v>528</c:v>
                </c:pt>
                <c:pt idx="1120">
                  <c:v>528</c:v>
                </c:pt>
                <c:pt idx="1121">
                  <c:v>528</c:v>
                </c:pt>
                <c:pt idx="1122">
                  <c:v>528</c:v>
                </c:pt>
                <c:pt idx="1123">
                  <c:v>528</c:v>
                </c:pt>
                <c:pt idx="1124">
                  <c:v>528</c:v>
                </c:pt>
                <c:pt idx="1125">
                  <c:v>528</c:v>
                </c:pt>
                <c:pt idx="1126">
                  <c:v>528</c:v>
                </c:pt>
                <c:pt idx="1127">
                  <c:v>528</c:v>
                </c:pt>
                <c:pt idx="1128">
                  <c:v>528</c:v>
                </c:pt>
                <c:pt idx="1129">
                  <c:v>528</c:v>
                </c:pt>
                <c:pt idx="1130">
                  <c:v>528</c:v>
                </c:pt>
                <c:pt idx="1131">
                  <c:v>528</c:v>
                </c:pt>
                <c:pt idx="1132">
                  <c:v>528</c:v>
                </c:pt>
                <c:pt idx="1133">
                  <c:v>528</c:v>
                </c:pt>
                <c:pt idx="1134">
                  <c:v>528</c:v>
                </c:pt>
                <c:pt idx="1135">
                  <c:v>528</c:v>
                </c:pt>
                <c:pt idx="1136">
                  <c:v>528</c:v>
                </c:pt>
                <c:pt idx="1137">
                  <c:v>528</c:v>
                </c:pt>
                <c:pt idx="1138">
                  <c:v>528</c:v>
                </c:pt>
                <c:pt idx="1139">
                  <c:v>528</c:v>
                </c:pt>
                <c:pt idx="1140">
                  <c:v>528</c:v>
                </c:pt>
                <c:pt idx="1141">
                  <c:v>528</c:v>
                </c:pt>
                <c:pt idx="1142">
                  <c:v>528</c:v>
                </c:pt>
                <c:pt idx="1143">
                  <c:v>528</c:v>
                </c:pt>
                <c:pt idx="1144">
                  <c:v>528</c:v>
                </c:pt>
                <c:pt idx="1145">
                  <c:v>528</c:v>
                </c:pt>
                <c:pt idx="1146">
                  <c:v>528</c:v>
                </c:pt>
                <c:pt idx="1147">
                  <c:v>528</c:v>
                </c:pt>
                <c:pt idx="1148">
                  <c:v>528</c:v>
                </c:pt>
                <c:pt idx="1149">
                  <c:v>528</c:v>
                </c:pt>
                <c:pt idx="1150">
                  <c:v>528</c:v>
                </c:pt>
                <c:pt idx="1151">
                  <c:v>528</c:v>
                </c:pt>
                <c:pt idx="1152">
                  <c:v>528</c:v>
                </c:pt>
                <c:pt idx="1153">
                  <c:v>528</c:v>
                </c:pt>
                <c:pt idx="1154">
                  <c:v>528</c:v>
                </c:pt>
                <c:pt idx="1155">
                  <c:v>528</c:v>
                </c:pt>
                <c:pt idx="1156">
                  <c:v>528</c:v>
                </c:pt>
                <c:pt idx="1157">
                  <c:v>528</c:v>
                </c:pt>
                <c:pt idx="1158">
                  <c:v>528</c:v>
                </c:pt>
                <c:pt idx="1159">
                  <c:v>528</c:v>
                </c:pt>
                <c:pt idx="1160">
                  <c:v>528</c:v>
                </c:pt>
                <c:pt idx="1161">
                  <c:v>528</c:v>
                </c:pt>
                <c:pt idx="1162">
                  <c:v>528</c:v>
                </c:pt>
                <c:pt idx="1163">
                  <c:v>528</c:v>
                </c:pt>
                <c:pt idx="1164">
                  <c:v>528</c:v>
                </c:pt>
                <c:pt idx="1165">
                  <c:v>528</c:v>
                </c:pt>
                <c:pt idx="1166">
                  <c:v>528</c:v>
                </c:pt>
                <c:pt idx="1167">
                  <c:v>528</c:v>
                </c:pt>
                <c:pt idx="1168">
                  <c:v>528</c:v>
                </c:pt>
                <c:pt idx="1169">
                  <c:v>528</c:v>
                </c:pt>
                <c:pt idx="1170">
                  <c:v>528</c:v>
                </c:pt>
                <c:pt idx="1171">
                  <c:v>528</c:v>
                </c:pt>
                <c:pt idx="1172">
                  <c:v>528</c:v>
                </c:pt>
                <c:pt idx="1173">
                  <c:v>528</c:v>
                </c:pt>
                <c:pt idx="1174">
                  <c:v>528</c:v>
                </c:pt>
                <c:pt idx="1175">
                  <c:v>528</c:v>
                </c:pt>
                <c:pt idx="1176">
                  <c:v>528</c:v>
                </c:pt>
                <c:pt idx="1177">
                  <c:v>528</c:v>
                </c:pt>
                <c:pt idx="1178">
                  <c:v>528</c:v>
                </c:pt>
                <c:pt idx="1179">
                  <c:v>528</c:v>
                </c:pt>
                <c:pt idx="1180">
                  <c:v>528</c:v>
                </c:pt>
                <c:pt idx="1181">
                  <c:v>528</c:v>
                </c:pt>
                <c:pt idx="1182">
                  <c:v>528</c:v>
                </c:pt>
                <c:pt idx="1183">
                  <c:v>528</c:v>
                </c:pt>
                <c:pt idx="1184">
                  <c:v>528</c:v>
                </c:pt>
                <c:pt idx="1185">
                  <c:v>528</c:v>
                </c:pt>
                <c:pt idx="1186">
                  <c:v>528</c:v>
                </c:pt>
                <c:pt idx="1187">
                  <c:v>528</c:v>
                </c:pt>
                <c:pt idx="1188">
                  <c:v>528</c:v>
                </c:pt>
                <c:pt idx="1189">
                  <c:v>528</c:v>
                </c:pt>
                <c:pt idx="1190">
                  <c:v>528</c:v>
                </c:pt>
                <c:pt idx="1191">
                  <c:v>528</c:v>
                </c:pt>
                <c:pt idx="1192">
                  <c:v>528</c:v>
                </c:pt>
                <c:pt idx="1193">
                  <c:v>528</c:v>
                </c:pt>
                <c:pt idx="1194">
                  <c:v>528</c:v>
                </c:pt>
                <c:pt idx="1195">
                  <c:v>528</c:v>
                </c:pt>
                <c:pt idx="1196">
                  <c:v>528</c:v>
                </c:pt>
                <c:pt idx="1197">
                  <c:v>528</c:v>
                </c:pt>
                <c:pt idx="1198">
                  <c:v>528</c:v>
                </c:pt>
                <c:pt idx="1199">
                  <c:v>528</c:v>
                </c:pt>
                <c:pt idx="1200">
                  <c:v>528</c:v>
                </c:pt>
                <c:pt idx="1201">
                  <c:v>528</c:v>
                </c:pt>
                <c:pt idx="1202">
                  <c:v>528</c:v>
                </c:pt>
                <c:pt idx="1203">
                  <c:v>528</c:v>
                </c:pt>
                <c:pt idx="1204">
                  <c:v>528</c:v>
                </c:pt>
                <c:pt idx="1205">
                  <c:v>528</c:v>
                </c:pt>
                <c:pt idx="1206">
                  <c:v>528</c:v>
                </c:pt>
                <c:pt idx="1207">
                  <c:v>528</c:v>
                </c:pt>
                <c:pt idx="1208">
                  <c:v>528</c:v>
                </c:pt>
                <c:pt idx="1209">
                  <c:v>528</c:v>
                </c:pt>
                <c:pt idx="1210">
                  <c:v>528</c:v>
                </c:pt>
                <c:pt idx="1211">
                  <c:v>528</c:v>
                </c:pt>
                <c:pt idx="1212">
                  <c:v>528</c:v>
                </c:pt>
                <c:pt idx="1213">
                  <c:v>528</c:v>
                </c:pt>
                <c:pt idx="1214">
                  <c:v>528</c:v>
                </c:pt>
                <c:pt idx="1215">
                  <c:v>528</c:v>
                </c:pt>
                <c:pt idx="1216">
                  <c:v>528</c:v>
                </c:pt>
                <c:pt idx="1217">
                  <c:v>528</c:v>
                </c:pt>
                <c:pt idx="1218">
                  <c:v>528</c:v>
                </c:pt>
                <c:pt idx="1219">
                  <c:v>528</c:v>
                </c:pt>
                <c:pt idx="1220">
                  <c:v>528</c:v>
                </c:pt>
                <c:pt idx="1221">
                  <c:v>528</c:v>
                </c:pt>
                <c:pt idx="1222">
                  <c:v>528</c:v>
                </c:pt>
                <c:pt idx="1223">
                  <c:v>528</c:v>
                </c:pt>
                <c:pt idx="1224">
                  <c:v>528</c:v>
                </c:pt>
                <c:pt idx="1225">
                  <c:v>528</c:v>
                </c:pt>
                <c:pt idx="1226">
                  <c:v>528</c:v>
                </c:pt>
                <c:pt idx="1227">
                  <c:v>528</c:v>
                </c:pt>
                <c:pt idx="1228">
                  <c:v>528</c:v>
                </c:pt>
                <c:pt idx="1229">
                  <c:v>528</c:v>
                </c:pt>
                <c:pt idx="1230">
                  <c:v>528</c:v>
                </c:pt>
                <c:pt idx="1231">
                  <c:v>528</c:v>
                </c:pt>
                <c:pt idx="1232">
                  <c:v>528</c:v>
                </c:pt>
                <c:pt idx="1233">
                  <c:v>528</c:v>
                </c:pt>
                <c:pt idx="1234">
                  <c:v>528</c:v>
                </c:pt>
                <c:pt idx="1235">
                  <c:v>528</c:v>
                </c:pt>
                <c:pt idx="1236">
                  <c:v>528</c:v>
                </c:pt>
                <c:pt idx="1237">
                  <c:v>528</c:v>
                </c:pt>
                <c:pt idx="1238">
                  <c:v>528</c:v>
                </c:pt>
                <c:pt idx="1239">
                  <c:v>528</c:v>
                </c:pt>
                <c:pt idx="1240">
                  <c:v>528</c:v>
                </c:pt>
                <c:pt idx="1241">
                  <c:v>528</c:v>
                </c:pt>
                <c:pt idx="1242">
                  <c:v>528</c:v>
                </c:pt>
                <c:pt idx="1243">
                  <c:v>528</c:v>
                </c:pt>
                <c:pt idx="1244">
                  <c:v>528</c:v>
                </c:pt>
                <c:pt idx="1245">
                  <c:v>528</c:v>
                </c:pt>
                <c:pt idx="1246">
                  <c:v>528</c:v>
                </c:pt>
                <c:pt idx="1247">
                  <c:v>528</c:v>
                </c:pt>
                <c:pt idx="1248">
                  <c:v>528</c:v>
                </c:pt>
                <c:pt idx="1249">
                  <c:v>528</c:v>
                </c:pt>
                <c:pt idx="1250">
                  <c:v>528</c:v>
                </c:pt>
                <c:pt idx="1251">
                  <c:v>528</c:v>
                </c:pt>
                <c:pt idx="1252">
                  <c:v>528</c:v>
                </c:pt>
                <c:pt idx="1253">
                  <c:v>528</c:v>
                </c:pt>
                <c:pt idx="1254">
                  <c:v>528</c:v>
                </c:pt>
                <c:pt idx="1255">
                  <c:v>528</c:v>
                </c:pt>
                <c:pt idx="1256">
                  <c:v>528</c:v>
                </c:pt>
                <c:pt idx="1257">
                  <c:v>528</c:v>
                </c:pt>
                <c:pt idx="1258">
                  <c:v>528</c:v>
                </c:pt>
                <c:pt idx="1259">
                  <c:v>528</c:v>
                </c:pt>
                <c:pt idx="1260">
                  <c:v>528</c:v>
                </c:pt>
                <c:pt idx="1261">
                  <c:v>528</c:v>
                </c:pt>
                <c:pt idx="1262">
                  <c:v>528</c:v>
                </c:pt>
                <c:pt idx="1263">
                  <c:v>400</c:v>
                </c:pt>
                <c:pt idx="1264">
                  <c:v>400</c:v>
                </c:pt>
                <c:pt idx="1265">
                  <c:v>400</c:v>
                </c:pt>
                <c:pt idx="1266">
                  <c:v>400</c:v>
                </c:pt>
                <c:pt idx="1267">
                  <c:v>400</c:v>
                </c:pt>
                <c:pt idx="1268">
                  <c:v>400</c:v>
                </c:pt>
                <c:pt idx="1269">
                  <c:v>400</c:v>
                </c:pt>
                <c:pt idx="1270">
                  <c:v>400</c:v>
                </c:pt>
                <c:pt idx="1271">
                  <c:v>400</c:v>
                </c:pt>
                <c:pt idx="1272">
                  <c:v>400</c:v>
                </c:pt>
                <c:pt idx="1273">
                  <c:v>400</c:v>
                </c:pt>
                <c:pt idx="1274">
                  <c:v>400</c:v>
                </c:pt>
                <c:pt idx="1275">
                  <c:v>400</c:v>
                </c:pt>
                <c:pt idx="1276">
                  <c:v>400</c:v>
                </c:pt>
                <c:pt idx="1277">
                  <c:v>400</c:v>
                </c:pt>
                <c:pt idx="1278">
                  <c:v>400</c:v>
                </c:pt>
                <c:pt idx="1279">
                  <c:v>400</c:v>
                </c:pt>
                <c:pt idx="1280">
                  <c:v>400</c:v>
                </c:pt>
                <c:pt idx="1281">
                  <c:v>400</c:v>
                </c:pt>
                <c:pt idx="1282">
                  <c:v>400</c:v>
                </c:pt>
                <c:pt idx="1283">
                  <c:v>400</c:v>
                </c:pt>
                <c:pt idx="1284">
                  <c:v>400</c:v>
                </c:pt>
                <c:pt idx="1285">
                  <c:v>400</c:v>
                </c:pt>
                <c:pt idx="1286">
                  <c:v>400</c:v>
                </c:pt>
                <c:pt idx="1287">
                  <c:v>400</c:v>
                </c:pt>
                <c:pt idx="1288">
                  <c:v>400</c:v>
                </c:pt>
                <c:pt idx="1289">
                  <c:v>400</c:v>
                </c:pt>
                <c:pt idx="1290">
                  <c:v>400</c:v>
                </c:pt>
                <c:pt idx="1291">
                  <c:v>400</c:v>
                </c:pt>
                <c:pt idx="1292">
                  <c:v>400</c:v>
                </c:pt>
                <c:pt idx="1293">
                  <c:v>400</c:v>
                </c:pt>
                <c:pt idx="1294">
                  <c:v>400</c:v>
                </c:pt>
                <c:pt idx="1295">
                  <c:v>400</c:v>
                </c:pt>
                <c:pt idx="1296">
                  <c:v>400</c:v>
                </c:pt>
                <c:pt idx="1297">
                  <c:v>400</c:v>
                </c:pt>
                <c:pt idx="1298">
                  <c:v>400</c:v>
                </c:pt>
                <c:pt idx="1299">
                  <c:v>400</c:v>
                </c:pt>
                <c:pt idx="1300">
                  <c:v>400</c:v>
                </c:pt>
                <c:pt idx="1301">
                  <c:v>400</c:v>
                </c:pt>
                <c:pt idx="1302">
                  <c:v>400</c:v>
                </c:pt>
                <c:pt idx="1303">
                  <c:v>400</c:v>
                </c:pt>
                <c:pt idx="1304">
                  <c:v>400</c:v>
                </c:pt>
                <c:pt idx="1305">
                  <c:v>400</c:v>
                </c:pt>
                <c:pt idx="1306">
                  <c:v>400</c:v>
                </c:pt>
                <c:pt idx="1307">
                  <c:v>400</c:v>
                </c:pt>
                <c:pt idx="1308">
                  <c:v>400</c:v>
                </c:pt>
                <c:pt idx="1309">
                  <c:v>400</c:v>
                </c:pt>
                <c:pt idx="1310">
                  <c:v>400</c:v>
                </c:pt>
                <c:pt idx="1311">
                  <c:v>400</c:v>
                </c:pt>
                <c:pt idx="1312">
                  <c:v>400</c:v>
                </c:pt>
                <c:pt idx="1313">
                  <c:v>400</c:v>
                </c:pt>
                <c:pt idx="1314">
                  <c:v>400</c:v>
                </c:pt>
                <c:pt idx="1315">
                  <c:v>400</c:v>
                </c:pt>
                <c:pt idx="1316">
                  <c:v>400</c:v>
                </c:pt>
                <c:pt idx="1317">
                  <c:v>400</c:v>
                </c:pt>
                <c:pt idx="1318">
                  <c:v>400</c:v>
                </c:pt>
                <c:pt idx="1319">
                  <c:v>400</c:v>
                </c:pt>
                <c:pt idx="1320">
                  <c:v>400</c:v>
                </c:pt>
                <c:pt idx="1321">
                  <c:v>400</c:v>
                </c:pt>
                <c:pt idx="1322">
                  <c:v>400</c:v>
                </c:pt>
                <c:pt idx="1323">
                  <c:v>400</c:v>
                </c:pt>
                <c:pt idx="1324">
                  <c:v>400</c:v>
                </c:pt>
                <c:pt idx="1325">
                  <c:v>400</c:v>
                </c:pt>
                <c:pt idx="1326">
                  <c:v>400</c:v>
                </c:pt>
                <c:pt idx="1327">
                  <c:v>400</c:v>
                </c:pt>
                <c:pt idx="1328">
                  <c:v>400</c:v>
                </c:pt>
                <c:pt idx="1329">
                  <c:v>400</c:v>
                </c:pt>
                <c:pt idx="1330">
                  <c:v>400</c:v>
                </c:pt>
                <c:pt idx="1331">
                  <c:v>400</c:v>
                </c:pt>
                <c:pt idx="1332">
                  <c:v>400</c:v>
                </c:pt>
                <c:pt idx="1333">
                  <c:v>400</c:v>
                </c:pt>
                <c:pt idx="1334">
                  <c:v>400</c:v>
                </c:pt>
                <c:pt idx="1335">
                  <c:v>400</c:v>
                </c:pt>
                <c:pt idx="1336">
                  <c:v>400</c:v>
                </c:pt>
                <c:pt idx="1337">
                  <c:v>400</c:v>
                </c:pt>
                <c:pt idx="1338">
                  <c:v>400</c:v>
                </c:pt>
                <c:pt idx="1339">
                  <c:v>400</c:v>
                </c:pt>
                <c:pt idx="1340">
                  <c:v>400</c:v>
                </c:pt>
                <c:pt idx="1341">
                  <c:v>400</c:v>
                </c:pt>
                <c:pt idx="1342">
                  <c:v>400</c:v>
                </c:pt>
                <c:pt idx="1343">
                  <c:v>400</c:v>
                </c:pt>
                <c:pt idx="1344">
                  <c:v>400</c:v>
                </c:pt>
                <c:pt idx="1345">
                  <c:v>400</c:v>
                </c:pt>
                <c:pt idx="1346">
                  <c:v>400</c:v>
                </c:pt>
                <c:pt idx="1347">
                  <c:v>400</c:v>
                </c:pt>
                <c:pt idx="1348">
                  <c:v>400</c:v>
                </c:pt>
                <c:pt idx="1349">
                  <c:v>400</c:v>
                </c:pt>
                <c:pt idx="1350">
                  <c:v>400</c:v>
                </c:pt>
                <c:pt idx="1351">
                  <c:v>400</c:v>
                </c:pt>
                <c:pt idx="1352">
                  <c:v>400</c:v>
                </c:pt>
                <c:pt idx="1353">
                  <c:v>400</c:v>
                </c:pt>
                <c:pt idx="1354">
                  <c:v>400</c:v>
                </c:pt>
                <c:pt idx="1355">
                  <c:v>400</c:v>
                </c:pt>
                <c:pt idx="1356">
                  <c:v>400</c:v>
                </c:pt>
                <c:pt idx="1357">
                  <c:v>400</c:v>
                </c:pt>
                <c:pt idx="1358">
                  <c:v>400</c:v>
                </c:pt>
                <c:pt idx="1359">
                  <c:v>400</c:v>
                </c:pt>
                <c:pt idx="1360">
                  <c:v>400</c:v>
                </c:pt>
                <c:pt idx="1361">
                  <c:v>400</c:v>
                </c:pt>
                <c:pt idx="1362">
                  <c:v>400</c:v>
                </c:pt>
                <c:pt idx="1363">
                  <c:v>400</c:v>
                </c:pt>
                <c:pt idx="1364">
                  <c:v>400</c:v>
                </c:pt>
                <c:pt idx="1365">
                  <c:v>400</c:v>
                </c:pt>
                <c:pt idx="1366">
                  <c:v>400</c:v>
                </c:pt>
                <c:pt idx="1367">
                  <c:v>400</c:v>
                </c:pt>
                <c:pt idx="1368">
                  <c:v>400</c:v>
                </c:pt>
                <c:pt idx="1369">
                  <c:v>400</c:v>
                </c:pt>
                <c:pt idx="1370">
                  <c:v>400</c:v>
                </c:pt>
                <c:pt idx="1371">
                  <c:v>400</c:v>
                </c:pt>
                <c:pt idx="1372">
                  <c:v>400</c:v>
                </c:pt>
                <c:pt idx="1373">
                  <c:v>400</c:v>
                </c:pt>
                <c:pt idx="1374">
                  <c:v>400</c:v>
                </c:pt>
                <c:pt idx="1375">
                  <c:v>400</c:v>
                </c:pt>
                <c:pt idx="1376">
                  <c:v>400</c:v>
                </c:pt>
                <c:pt idx="1377">
                  <c:v>400</c:v>
                </c:pt>
                <c:pt idx="1378">
                  <c:v>400</c:v>
                </c:pt>
                <c:pt idx="1379">
                  <c:v>400</c:v>
                </c:pt>
                <c:pt idx="1380">
                  <c:v>400</c:v>
                </c:pt>
                <c:pt idx="1381">
                  <c:v>400</c:v>
                </c:pt>
                <c:pt idx="1382">
                  <c:v>400</c:v>
                </c:pt>
                <c:pt idx="1383">
                  <c:v>400</c:v>
                </c:pt>
                <c:pt idx="1384">
                  <c:v>400</c:v>
                </c:pt>
                <c:pt idx="1385">
                  <c:v>400</c:v>
                </c:pt>
                <c:pt idx="1386">
                  <c:v>400</c:v>
                </c:pt>
                <c:pt idx="1387">
                  <c:v>400</c:v>
                </c:pt>
                <c:pt idx="1388">
                  <c:v>400</c:v>
                </c:pt>
                <c:pt idx="1389">
                  <c:v>400</c:v>
                </c:pt>
                <c:pt idx="1390">
                  <c:v>400</c:v>
                </c:pt>
                <c:pt idx="1391">
                  <c:v>400</c:v>
                </c:pt>
                <c:pt idx="1392">
                  <c:v>400</c:v>
                </c:pt>
                <c:pt idx="1393">
                  <c:v>400</c:v>
                </c:pt>
                <c:pt idx="1394">
                  <c:v>400</c:v>
                </c:pt>
                <c:pt idx="1395">
                  <c:v>400</c:v>
                </c:pt>
                <c:pt idx="1396">
                  <c:v>400</c:v>
                </c:pt>
                <c:pt idx="1397">
                  <c:v>400</c:v>
                </c:pt>
                <c:pt idx="1398">
                  <c:v>400</c:v>
                </c:pt>
                <c:pt idx="1399">
                  <c:v>400</c:v>
                </c:pt>
                <c:pt idx="1400">
                  <c:v>400</c:v>
                </c:pt>
                <c:pt idx="1401">
                  <c:v>400</c:v>
                </c:pt>
                <c:pt idx="1402">
                  <c:v>400</c:v>
                </c:pt>
                <c:pt idx="1403">
                  <c:v>400</c:v>
                </c:pt>
                <c:pt idx="1404">
                  <c:v>400</c:v>
                </c:pt>
                <c:pt idx="1405">
                  <c:v>400</c:v>
                </c:pt>
                <c:pt idx="1406">
                  <c:v>400</c:v>
                </c:pt>
                <c:pt idx="1407">
                  <c:v>400</c:v>
                </c:pt>
                <c:pt idx="1408">
                  <c:v>400</c:v>
                </c:pt>
                <c:pt idx="1409">
                  <c:v>400</c:v>
                </c:pt>
                <c:pt idx="1410">
                  <c:v>400</c:v>
                </c:pt>
                <c:pt idx="1411">
                  <c:v>400</c:v>
                </c:pt>
                <c:pt idx="1412">
                  <c:v>400</c:v>
                </c:pt>
                <c:pt idx="1413">
                  <c:v>400</c:v>
                </c:pt>
                <c:pt idx="1414">
                  <c:v>400</c:v>
                </c:pt>
                <c:pt idx="1415">
                  <c:v>400</c:v>
                </c:pt>
                <c:pt idx="1416">
                  <c:v>400</c:v>
                </c:pt>
                <c:pt idx="1417">
                  <c:v>400</c:v>
                </c:pt>
                <c:pt idx="1418">
                  <c:v>400</c:v>
                </c:pt>
                <c:pt idx="1419">
                  <c:v>400</c:v>
                </c:pt>
                <c:pt idx="1420">
                  <c:v>400</c:v>
                </c:pt>
                <c:pt idx="1421">
                  <c:v>400</c:v>
                </c:pt>
                <c:pt idx="1422">
                  <c:v>400</c:v>
                </c:pt>
                <c:pt idx="1423">
                  <c:v>400</c:v>
                </c:pt>
                <c:pt idx="1424">
                  <c:v>400</c:v>
                </c:pt>
                <c:pt idx="1425">
                  <c:v>400</c:v>
                </c:pt>
                <c:pt idx="1426">
                  <c:v>400</c:v>
                </c:pt>
                <c:pt idx="1427">
                  <c:v>400</c:v>
                </c:pt>
                <c:pt idx="1428">
                  <c:v>400</c:v>
                </c:pt>
                <c:pt idx="1429">
                  <c:v>400</c:v>
                </c:pt>
                <c:pt idx="1430">
                  <c:v>400</c:v>
                </c:pt>
                <c:pt idx="1431">
                  <c:v>400</c:v>
                </c:pt>
                <c:pt idx="1432">
                  <c:v>400</c:v>
                </c:pt>
                <c:pt idx="1433">
                  <c:v>400</c:v>
                </c:pt>
                <c:pt idx="1434">
                  <c:v>400</c:v>
                </c:pt>
                <c:pt idx="1435">
                  <c:v>400</c:v>
                </c:pt>
                <c:pt idx="1436">
                  <c:v>400</c:v>
                </c:pt>
                <c:pt idx="1437">
                  <c:v>400</c:v>
                </c:pt>
                <c:pt idx="1438">
                  <c:v>400</c:v>
                </c:pt>
                <c:pt idx="1439">
                  <c:v>400</c:v>
                </c:pt>
                <c:pt idx="1440">
                  <c:v>400</c:v>
                </c:pt>
                <c:pt idx="1441">
                  <c:v>400</c:v>
                </c:pt>
                <c:pt idx="1442">
                  <c:v>400</c:v>
                </c:pt>
                <c:pt idx="1443">
                  <c:v>400</c:v>
                </c:pt>
                <c:pt idx="1444">
                  <c:v>400</c:v>
                </c:pt>
                <c:pt idx="1445">
                  <c:v>400</c:v>
                </c:pt>
                <c:pt idx="1446">
                  <c:v>400</c:v>
                </c:pt>
                <c:pt idx="1447">
                  <c:v>400</c:v>
                </c:pt>
                <c:pt idx="1448">
                  <c:v>400</c:v>
                </c:pt>
                <c:pt idx="1449">
                  <c:v>400</c:v>
                </c:pt>
                <c:pt idx="1450">
                  <c:v>400</c:v>
                </c:pt>
                <c:pt idx="1451">
                  <c:v>400</c:v>
                </c:pt>
                <c:pt idx="1452">
                  <c:v>400</c:v>
                </c:pt>
                <c:pt idx="1453">
                  <c:v>400</c:v>
                </c:pt>
                <c:pt idx="1454">
                  <c:v>400</c:v>
                </c:pt>
                <c:pt idx="1455">
                  <c:v>400</c:v>
                </c:pt>
                <c:pt idx="1456">
                  <c:v>400</c:v>
                </c:pt>
                <c:pt idx="1457">
                  <c:v>400</c:v>
                </c:pt>
                <c:pt idx="1458">
                  <c:v>400</c:v>
                </c:pt>
                <c:pt idx="1459">
                  <c:v>400</c:v>
                </c:pt>
                <c:pt idx="1460">
                  <c:v>400</c:v>
                </c:pt>
                <c:pt idx="1461">
                  <c:v>400</c:v>
                </c:pt>
                <c:pt idx="1462">
                  <c:v>400</c:v>
                </c:pt>
                <c:pt idx="1463">
                  <c:v>400</c:v>
                </c:pt>
                <c:pt idx="1464">
                  <c:v>400</c:v>
                </c:pt>
                <c:pt idx="1465">
                  <c:v>400</c:v>
                </c:pt>
                <c:pt idx="1466">
                  <c:v>400</c:v>
                </c:pt>
                <c:pt idx="1467">
                  <c:v>400</c:v>
                </c:pt>
                <c:pt idx="1468">
                  <c:v>400</c:v>
                </c:pt>
                <c:pt idx="1469">
                  <c:v>400</c:v>
                </c:pt>
                <c:pt idx="1470">
                  <c:v>400</c:v>
                </c:pt>
                <c:pt idx="1471">
                  <c:v>400</c:v>
                </c:pt>
                <c:pt idx="1472">
                  <c:v>400</c:v>
                </c:pt>
                <c:pt idx="1473">
                  <c:v>400</c:v>
                </c:pt>
                <c:pt idx="1474">
                  <c:v>400</c:v>
                </c:pt>
                <c:pt idx="1475">
                  <c:v>400</c:v>
                </c:pt>
                <c:pt idx="1476">
                  <c:v>400</c:v>
                </c:pt>
                <c:pt idx="1477">
                  <c:v>400</c:v>
                </c:pt>
                <c:pt idx="1478">
                  <c:v>400</c:v>
                </c:pt>
                <c:pt idx="1479">
                  <c:v>400</c:v>
                </c:pt>
                <c:pt idx="1480">
                  <c:v>400</c:v>
                </c:pt>
                <c:pt idx="1481">
                  <c:v>400</c:v>
                </c:pt>
                <c:pt idx="1482">
                  <c:v>400</c:v>
                </c:pt>
                <c:pt idx="1483">
                  <c:v>400</c:v>
                </c:pt>
                <c:pt idx="1484">
                  <c:v>400</c:v>
                </c:pt>
                <c:pt idx="1485">
                  <c:v>400</c:v>
                </c:pt>
                <c:pt idx="1486">
                  <c:v>400</c:v>
                </c:pt>
                <c:pt idx="1487">
                  <c:v>400</c:v>
                </c:pt>
                <c:pt idx="1488">
                  <c:v>400</c:v>
                </c:pt>
                <c:pt idx="1489">
                  <c:v>400</c:v>
                </c:pt>
                <c:pt idx="1490">
                  <c:v>400</c:v>
                </c:pt>
                <c:pt idx="1491">
                  <c:v>400</c:v>
                </c:pt>
                <c:pt idx="1492">
                  <c:v>400</c:v>
                </c:pt>
                <c:pt idx="1493">
                  <c:v>400</c:v>
                </c:pt>
                <c:pt idx="1494">
                  <c:v>400</c:v>
                </c:pt>
                <c:pt idx="1495">
                  <c:v>400</c:v>
                </c:pt>
                <c:pt idx="1496">
                  <c:v>400</c:v>
                </c:pt>
                <c:pt idx="1497">
                  <c:v>400</c:v>
                </c:pt>
                <c:pt idx="1498">
                  <c:v>400</c:v>
                </c:pt>
                <c:pt idx="1499">
                  <c:v>400</c:v>
                </c:pt>
                <c:pt idx="1500">
                  <c:v>400</c:v>
                </c:pt>
                <c:pt idx="1501">
                  <c:v>400</c:v>
                </c:pt>
                <c:pt idx="1502">
                  <c:v>400</c:v>
                </c:pt>
                <c:pt idx="1503">
                  <c:v>400</c:v>
                </c:pt>
                <c:pt idx="1504">
                  <c:v>400</c:v>
                </c:pt>
                <c:pt idx="1505">
                  <c:v>400</c:v>
                </c:pt>
                <c:pt idx="1506">
                  <c:v>400</c:v>
                </c:pt>
                <c:pt idx="1507">
                  <c:v>400</c:v>
                </c:pt>
                <c:pt idx="1508">
                  <c:v>400</c:v>
                </c:pt>
                <c:pt idx="1509">
                  <c:v>400</c:v>
                </c:pt>
                <c:pt idx="1510">
                  <c:v>400</c:v>
                </c:pt>
                <c:pt idx="1511">
                  <c:v>400</c:v>
                </c:pt>
                <c:pt idx="1512">
                  <c:v>400</c:v>
                </c:pt>
                <c:pt idx="1513">
                  <c:v>400</c:v>
                </c:pt>
                <c:pt idx="1514">
                  <c:v>400</c:v>
                </c:pt>
                <c:pt idx="1515">
                  <c:v>400</c:v>
                </c:pt>
                <c:pt idx="1516">
                  <c:v>400</c:v>
                </c:pt>
                <c:pt idx="1517">
                  <c:v>400</c:v>
                </c:pt>
                <c:pt idx="1518">
                  <c:v>400</c:v>
                </c:pt>
                <c:pt idx="1519">
                  <c:v>400</c:v>
                </c:pt>
                <c:pt idx="1520">
                  <c:v>400</c:v>
                </c:pt>
                <c:pt idx="1521">
                  <c:v>400</c:v>
                </c:pt>
                <c:pt idx="1522">
                  <c:v>400</c:v>
                </c:pt>
                <c:pt idx="1523">
                  <c:v>400</c:v>
                </c:pt>
                <c:pt idx="1524">
                  <c:v>400</c:v>
                </c:pt>
                <c:pt idx="1525">
                  <c:v>400</c:v>
                </c:pt>
                <c:pt idx="1526">
                  <c:v>400</c:v>
                </c:pt>
                <c:pt idx="1527">
                  <c:v>400</c:v>
                </c:pt>
                <c:pt idx="1528">
                  <c:v>400</c:v>
                </c:pt>
                <c:pt idx="1529">
                  <c:v>400</c:v>
                </c:pt>
                <c:pt idx="1530">
                  <c:v>400</c:v>
                </c:pt>
                <c:pt idx="1531">
                  <c:v>400</c:v>
                </c:pt>
                <c:pt idx="1532">
                  <c:v>400</c:v>
                </c:pt>
                <c:pt idx="1533">
                  <c:v>400</c:v>
                </c:pt>
                <c:pt idx="1534">
                  <c:v>400</c:v>
                </c:pt>
                <c:pt idx="1535">
                  <c:v>400</c:v>
                </c:pt>
                <c:pt idx="1536">
                  <c:v>400</c:v>
                </c:pt>
                <c:pt idx="1537">
                  <c:v>400</c:v>
                </c:pt>
                <c:pt idx="1538">
                  <c:v>400</c:v>
                </c:pt>
                <c:pt idx="1539">
                  <c:v>400</c:v>
                </c:pt>
                <c:pt idx="1540">
                  <c:v>400</c:v>
                </c:pt>
                <c:pt idx="1541">
                  <c:v>400</c:v>
                </c:pt>
                <c:pt idx="1542">
                  <c:v>400</c:v>
                </c:pt>
                <c:pt idx="1543">
                  <c:v>400</c:v>
                </c:pt>
                <c:pt idx="1544">
                  <c:v>400</c:v>
                </c:pt>
                <c:pt idx="1545">
                  <c:v>400</c:v>
                </c:pt>
                <c:pt idx="1546">
                  <c:v>400</c:v>
                </c:pt>
                <c:pt idx="1547">
                  <c:v>400</c:v>
                </c:pt>
                <c:pt idx="1548">
                  <c:v>400</c:v>
                </c:pt>
                <c:pt idx="1549">
                  <c:v>400</c:v>
                </c:pt>
                <c:pt idx="1550">
                  <c:v>400</c:v>
                </c:pt>
                <c:pt idx="1551">
                  <c:v>400</c:v>
                </c:pt>
                <c:pt idx="1552">
                  <c:v>400</c:v>
                </c:pt>
                <c:pt idx="1553">
                  <c:v>400</c:v>
                </c:pt>
                <c:pt idx="1554">
                  <c:v>400</c:v>
                </c:pt>
                <c:pt idx="1555">
                  <c:v>400</c:v>
                </c:pt>
                <c:pt idx="1556">
                  <c:v>400</c:v>
                </c:pt>
                <c:pt idx="1557">
                  <c:v>400</c:v>
                </c:pt>
                <c:pt idx="1558">
                  <c:v>400</c:v>
                </c:pt>
                <c:pt idx="1559">
                  <c:v>400</c:v>
                </c:pt>
                <c:pt idx="1560">
                  <c:v>400</c:v>
                </c:pt>
                <c:pt idx="1561">
                  <c:v>400</c:v>
                </c:pt>
                <c:pt idx="1562">
                  <c:v>400</c:v>
                </c:pt>
                <c:pt idx="1563">
                  <c:v>400</c:v>
                </c:pt>
                <c:pt idx="1564">
                  <c:v>400</c:v>
                </c:pt>
                <c:pt idx="1565">
                  <c:v>400</c:v>
                </c:pt>
                <c:pt idx="1566">
                  <c:v>400</c:v>
                </c:pt>
                <c:pt idx="1567">
                  <c:v>400</c:v>
                </c:pt>
                <c:pt idx="1568">
                  <c:v>400</c:v>
                </c:pt>
                <c:pt idx="1569">
                  <c:v>400</c:v>
                </c:pt>
                <c:pt idx="1570">
                  <c:v>400</c:v>
                </c:pt>
                <c:pt idx="1571">
                  <c:v>400</c:v>
                </c:pt>
                <c:pt idx="1572">
                  <c:v>400</c:v>
                </c:pt>
                <c:pt idx="1573">
                  <c:v>400</c:v>
                </c:pt>
                <c:pt idx="1574">
                  <c:v>400</c:v>
                </c:pt>
                <c:pt idx="1575">
                  <c:v>400</c:v>
                </c:pt>
                <c:pt idx="1576">
                  <c:v>400</c:v>
                </c:pt>
                <c:pt idx="1577">
                  <c:v>400</c:v>
                </c:pt>
                <c:pt idx="1578">
                  <c:v>400</c:v>
                </c:pt>
                <c:pt idx="1579">
                  <c:v>400</c:v>
                </c:pt>
                <c:pt idx="1580">
                  <c:v>400</c:v>
                </c:pt>
                <c:pt idx="1581">
                  <c:v>400</c:v>
                </c:pt>
                <c:pt idx="1582">
                  <c:v>400</c:v>
                </c:pt>
                <c:pt idx="1583">
                  <c:v>400</c:v>
                </c:pt>
                <c:pt idx="1584">
                  <c:v>400</c:v>
                </c:pt>
                <c:pt idx="1585">
                  <c:v>400</c:v>
                </c:pt>
                <c:pt idx="1586">
                  <c:v>400</c:v>
                </c:pt>
                <c:pt idx="1587">
                  <c:v>400</c:v>
                </c:pt>
                <c:pt idx="1588">
                  <c:v>400</c:v>
                </c:pt>
                <c:pt idx="1589">
                  <c:v>400</c:v>
                </c:pt>
                <c:pt idx="1590">
                  <c:v>400</c:v>
                </c:pt>
                <c:pt idx="1591">
                  <c:v>400</c:v>
                </c:pt>
                <c:pt idx="1592">
                  <c:v>400</c:v>
                </c:pt>
                <c:pt idx="1593">
                  <c:v>400</c:v>
                </c:pt>
                <c:pt idx="1594">
                  <c:v>400</c:v>
                </c:pt>
                <c:pt idx="1595">
                  <c:v>400</c:v>
                </c:pt>
                <c:pt idx="1596">
                  <c:v>400</c:v>
                </c:pt>
                <c:pt idx="1597">
                  <c:v>400</c:v>
                </c:pt>
                <c:pt idx="1598">
                  <c:v>400</c:v>
                </c:pt>
                <c:pt idx="1599">
                  <c:v>400</c:v>
                </c:pt>
                <c:pt idx="1600">
                  <c:v>400</c:v>
                </c:pt>
                <c:pt idx="1601">
                  <c:v>400</c:v>
                </c:pt>
                <c:pt idx="1602">
                  <c:v>400</c:v>
                </c:pt>
                <c:pt idx="1603">
                  <c:v>400</c:v>
                </c:pt>
                <c:pt idx="1604">
                  <c:v>400</c:v>
                </c:pt>
                <c:pt idx="1605">
                  <c:v>400</c:v>
                </c:pt>
                <c:pt idx="1606">
                  <c:v>400</c:v>
                </c:pt>
                <c:pt idx="1607">
                  <c:v>400</c:v>
                </c:pt>
                <c:pt idx="1608">
                  <c:v>400</c:v>
                </c:pt>
                <c:pt idx="1609">
                  <c:v>400</c:v>
                </c:pt>
                <c:pt idx="1610">
                  <c:v>400</c:v>
                </c:pt>
                <c:pt idx="1611">
                  <c:v>400</c:v>
                </c:pt>
                <c:pt idx="1612">
                  <c:v>400</c:v>
                </c:pt>
                <c:pt idx="1613">
                  <c:v>400</c:v>
                </c:pt>
                <c:pt idx="1614">
                  <c:v>400</c:v>
                </c:pt>
                <c:pt idx="1615">
                  <c:v>400</c:v>
                </c:pt>
                <c:pt idx="1616">
                  <c:v>400</c:v>
                </c:pt>
                <c:pt idx="1617">
                  <c:v>400</c:v>
                </c:pt>
                <c:pt idx="1618">
                  <c:v>400</c:v>
                </c:pt>
                <c:pt idx="1619">
                  <c:v>400</c:v>
                </c:pt>
                <c:pt idx="1620">
                  <c:v>400</c:v>
                </c:pt>
                <c:pt idx="1621">
                  <c:v>400</c:v>
                </c:pt>
                <c:pt idx="1622">
                  <c:v>400</c:v>
                </c:pt>
                <c:pt idx="1623">
                  <c:v>400</c:v>
                </c:pt>
                <c:pt idx="1624">
                  <c:v>400</c:v>
                </c:pt>
                <c:pt idx="1625">
                  <c:v>400</c:v>
                </c:pt>
                <c:pt idx="1626">
                  <c:v>400</c:v>
                </c:pt>
                <c:pt idx="1627">
                  <c:v>400</c:v>
                </c:pt>
                <c:pt idx="1628">
                  <c:v>400</c:v>
                </c:pt>
                <c:pt idx="1629">
                  <c:v>400</c:v>
                </c:pt>
                <c:pt idx="1630">
                  <c:v>400</c:v>
                </c:pt>
                <c:pt idx="1631">
                  <c:v>400</c:v>
                </c:pt>
                <c:pt idx="1632">
                  <c:v>400</c:v>
                </c:pt>
                <c:pt idx="1633">
                  <c:v>400</c:v>
                </c:pt>
                <c:pt idx="1634">
                  <c:v>400</c:v>
                </c:pt>
                <c:pt idx="1635">
                  <c:v>400</c:v>
                </c:pt>
                <c:pt idx="1636">
                  <c:v>400</c:v>
                </c:pt>
                <c:pt idx="1637">
                  <c:v>400</c:v>
                </c:pt>
                <c:pt idx="1638">
                  <c:v>400</c:v>
                </c:pt>
                <c:pt idx="1639">
                  <c:v>400</c:v>
                </c:pt>
                <c:pt idx="1640">
                  <c:v>400</c:v>
                </c:pt>
                <c:pt idx="1641">
                  <c:v>400</c:v>
                </c:pt>
                <c:pt idx="1642">
                  <c:v>400</c:v>
                </c:pt>
                <c:pt idx="1643">
                  <c:v>400</c:v>
                </c:pt>
                <c:pt idx="1644">
                  <c:v>400</c:v>
                </c:pt>
                <c:pt idx="1645">
                  <c:v>400</c:v>
                </c:pt>
                <c:pt idx="1646">
                  <c:v>400</c:v>
                </c:pt>
                <c:pt idx="1647">
                  <c:v>400</c:v>
                </c:pt>
                <c:pt idx="1648">
                  <c:v>400</c:v>
                </c:pt>
                <c:pt idx="1649">
                  <c:v>400</c:v>
                </c:pt>
                <c:pt idx="1650">
                  <c:v>400</c:v>
                </c:pt>
                <c:pt idx="1651">
                  <c:v>400</c:v>
                </c:pt>
                <c:pt idx="1652">
                  <c:v>400</c:v>
                </c:pt>
                <c:pt idx="1653">
                  <c:v>400</c:v>
                </c:pt>
                <c:pt idx="1654">
                  <c:v>400</c:v>
                </c:pt>
                <c:pt idx="1655">
                  <c:v>400</c:v>
                </c:pt>
                <c:pt idx="1656">
                  <c:v>400</c:v>
                </c:pt>
                <c:pt idx="1657">
                  <c:v>400</c:v>
                </c:pt>
                <c:pt idx="1658">
                  <c:v>400</c:v>
                </c:pt>
                <c:pt idx="1659">
                  <c:v>400</c:v>
                </c:pt>
                <c:pt idx="1660">
                  <c:v>400</c:v>
                </c:pt>
                <c:pt idx="1661">
                  <c:v>400</c:v>
                </c:pt>
                <c:pt idx="1662">
                  <c:v>400</c:v>
                </c:pt>
                <c:pt idx="1663">
                  <c:v>400</c:v>
                </c:pt>
                <c:pt idx="1664">
                  <c:v>400</c:v>
                </c:pt>
                <c:pt idx="1665">
                  <c:v>400</c:v>
                </c:pt>
                <c:pt idx="1666">
                  <c:v>400</c:v>
                </c:pt>
                <c:pt idx="1667">
                  <c:v>400</c:v>
                </c:pt>
                <c:pt idx="1668">
                  <c:v>400</c:v>
                </c:pt>
                <c:pt idx="1669">
                  <c:v>400</c:v>
                </c:pt>
                <c:pt idx="1670">
                  <c:v>400</c:v>
                </c:pt>
                <c:pt idx="1671">
                  <c:v>400</c:v>
                </c:pt>
                <c:pt idx="1672">
                  <c:v>400</c:v>
                </c:pt>
                <c:pt idx="1673">
                  <c:v>400</c:v>
                </c:pt>
                <c:pt idx="1674">
                  <c:v>400</c:v>
                </c:pt>
                <c:pt idx="1675">
                  <c:v>400</c:v>
                </c:pt>
                <c:pt idx="1676">
                  <c:v>400</c:v>
                </c:pt>
                <c:pt idx="1677">
                  <c:v>400</c:v>
                </c:pt>
                <c:pt idx="1678">
                  <c:v>400</c:v>
                </c:pt>
                <c:pt idx="1679">
                  <c:v>400</c:v>
                </c:pt>
                <c:pt idx="1680">
                  <c:v>400</c:v>
                </c:pt>
                <c:pt idx="1681">
                  <c:v>400</c:v>
                </c:pt>
                <c:pt idx="1682">
                  <c:v>400</c:v>
                </c:pt>
                <c:pt idx="1683">
                  <c:v>400</c:v>
                </c:pt>
                <c:pt idx="1684">
                  <c:v>400</c:v>
                </c:pt>
                <c:pt idx="1685">
                  <c:v>400</c:v>
                </c:pt>
                <c:pt idx="1686">
                  <c:v>400</c:v>
                </c:pt>
                <c:pt idx="1687">
                  <c:v>400</c:v>
                </c:pt>
                <c:pt idx="1688">
                  <c:v>400</c:v>
                </c:pt>
                <c:pt idx="1689">
                  <c:v>400</c:v>
                </c:pt>
                <c:pt idx="1690">
                  <c:v>400</c:v>
                </c:pt>
                <c:pt idx="1691">
                  <c:v>400</c:v>
                </c:pt>
                <c:pt idx="1692">
                  <c:v>400</c:v>
                </c:pt>
                <c:pt idx="1693">
                  <c:v>400</c:v>
                </c:pt>
                <c:pt idx="1694">
                  <c:v>400</c:v>
                </c:pt>
                <c:pt idx="1695">
                  <c:v>400</c:v>
                </c:pt>
                <c:pt idx="1696">
                  <c:v>400</c:v>
                </c:pt>
                <c:pt idx="1697">
                  <c:v>400</c:v>
                </c:pt>
                <c:pt idx="1698">
                  <c:v>400</c:v>
                </c:pt>
                <c:pt idx="1699">
                  <c:v>400</c:v>
                </c:pt>
                <c:pt idx="1700">
                  <c:v>400</c:v>
                </c:pt>
                <c:pt idx="1701">
                  <c:v>400</c:v>
                </c:pt>
                <c:pt idx="1702">
                  <c:v>400</c:v>
                </c:pt>
                <c:pt idx="1703">
                  <c:v>400</c:v>
                </c:pt>
                <c:pt idx="1704">
                  <c:v>400</c:v>
                </c:pt>
                <c:pt idx="1705">
                  <c:v>400</c:v>
                </c:pt>
                <c:pt idx="1706">
                  <c:v>400</c:v>
                </c:pt>
                <c:pt idx="1707">
                  <c:v>400</c:v>
                </c:pt>
                <c:pt idx="1708">
                  <c:v>400</c:v>
                </c:pt>
                <c:pt idx="1709">
                  <c:v>400</c:v>
                </c:pt>
                <c:pt idx="1710">
                  <c:v>400</c:v>
                </c:pt>
                <c:pt idx="1711">
                  <c:v>400</c:v>
                </c:pt>
                <c:pt idx="1712">
                  <c:v>400</c:v>
                </c:pt>
                <c:pt idx="1713">
                  <c:v>400</c:v>
                </c:pt>
                <c:pt idx="1714">
                  <c:v>400</c:v>
                </c:pt>
                <c:pt idx="1715">
                  <c:v>400</c:v>
                </c:pt>
                <c:pt idx="1716">
                  <c:v>400</c:v>
                </c:pt>
                <c:pt idx="1717">
                  <c:v>400</c:v>
                </c:pt>
                <c:pt idx="1718">
                  <c:v>400</c:v>
                </c:pt>
                <c:pt idx="1719">
                  <c:v>400</c:v>
                </c:pt>
                <c:pt idx="1720">
                  <c:v>400</c:v>
                </c:pt>
                <c:pt idx="1721">
                  <c:v>400</c:v>
                </c:pt>
                <c:pt idx="1722">
                  <c:v>400</c:v>
                </c:pt>
                <c:pt idx="1723">
                  <c:v>400</c:v>
                </c:pt>
                <c:pt idx="1724">
                  <c:v>400</c:v>
                </c:pt>
                <c:pt idx="1725">
                  <c:v>400</c:v>
                </c:pt>
                <c:pt idx="1726">
                  <c:v>400</c:v>
                </c:pt>
                <c:pt idx="1727">
                  <c:v>400</c:v>
                </c:pt>
                <c:pt idx="1728">
                  <c:v>272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powercap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Sheet1!$A$2:$A$1744</c:f>
              <c:numCache>
                <c:formatCode>General</c:formatCode>
                <c:ptCount val="17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</c:numCache>
            </c:numRef>
          </c:cat>
          <c:val>
            <c:numRef>
              <c:f>Sheet1!$C$2:$C$1744</c:f>
              <c:numCache>
                <c:formatCode>General</c:formatCode>
                <c:ptCount val="1743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2000</c:v>
                </c:pt>
                <c:pt idx="12">
                  <c:v>2000</c:v>
                </c:pt>
                <c:pt idx="13">
                  <c:v>2000</c:v>
                </c:pt>
                <c:pt idx="14">
                  <c:v>2000</c:v>
                </c:pt>
                <c:pt idx="15">
                  <c:v>2000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2000</c:v>
                </c:pt>
                <c:pt idx="65">
                  <c:v>2000</c:v>
                </c:pt>
                <c:pt idx="66">
                  <c:v>2000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2000</c:v>
                </c:pt>
                <c:pt idx="74">
                  <c:v>2000</c:v>
                </c:pt>
                <c:pt idx="75">
                  <c:v>2000</c:v>
                </c:pt>
                <c:pt idx="76">
                  <c:v>2000</c:v>
                </c:pt>
                <c:pt idx="77">
                  <c:v>2000</c:v>
                </c:pt>
                <c:pt idx="78">
                  <c:v>2000</c:v>
                </c:pt>
                <c:pt idx="79">
                  <c:v>2000</c:v>
                </c:pt>
                <c:pt idx="80">
                  <c:v>2000</c:v>
                </c:pt>
                <c:pt idx="81">
                  <c:v>2000</c:v>
                </c:pt>
                <c:pt idx="82">
                  <c:v>2000</c:v>
                </c:pt>
                <c:pt idx="83">
                  <c:v>2000</c:v>
                </c:pt>
                <c:pt idx="84">
                  <c:v>2000</c:v>
                </c:pt>
                <c:pt idx="85">
                  <c:v>2000</c:v>
                </c:pt>
                <c:pt idx="86">
                  <c:v>2000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2000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2000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2000</c:v>
                </c:pt>
                <c:pt idx="113">
                  <c:v>2000</c:v>
                </c:pt>
                <c:pt idx="114">
                  <c:v>2000</c:v>
                </c:pt>
                <c:pt idx="115">
                  <c:v>2000</c:v>
                </c:pt>
                <c:pt idx="116">
                  <c:v>2000</c:v>
                </c:pt>
                <c:pt idx="117">
                  <c:v>2000</c:v>
                </c:pt>
                <c:pt idx="118">
                  <c:v>2000</c:v>
                </c:pt>
                <c:pt idx="119">
                  <c:v>2000</c:v>
                </c:pt>
                <c:pt idx="120">
                  <c:v>2000</c:v>
                </c:pt>
                <c:pt idx="121">
                  <c:v>2000</c:v>
                </c:pt>
                <c:pt idx="122">
                  <c:v>2000</c:v>
                </c:pt>
                <c:pt idx="123">
                  <c:v>2000</c:v>
                </c:pt>
                <c:pt idx="124">
                  <c:v>2000</c:v>
                </c:pt>
                <c:pt idx="125">
                  <c:v>2000</c:v>
                </c:pt>
                <c:pt idx="126">
                  <c:v>2000</c:v>
                </c:pt>
                <c:pt idx="127">
                  <c:v>2000</c:v>
                </c:pt>
                <c:pt idx="128">
                  <c:v>2000</c:v>
                </c:pt>
                <c:pt idx="129">
                  <c:v>2000</c:v>
                </c:pt>
                <c:pt idx="130">
                  <c:v>2000</c:v>
                </c:pt>
                <c:pt idx="131">
                  <c:v>2000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2000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2000</c:v>
                </c:pt>
                <c:pt idx="145">
                  <c:v>2000</c:v>
                </c:pt>
                <c:pt idx="146">
                  <c:v>2000</c:v>
                </c:pt>
                <c:pt idx="147">
                  <c:v>2000</c:v>
                </c:pt>
                <c:pt idx="148">
                  <c:v>2000</c:v>
                </c:pt>
                <c:pt idx="149">
                  <c:v>2000</c:v>
                </c:pt>
                <c:pt idx="150">
                  <c:v>2000</c:v>
                </c:pt>
                <c:pt idx="151">
                  <c:v>2000</c:v>
                </c:pt>
                <c:pt idx="152">
                  <c:v>2000</c:v>
                </c:pt>
                <c:pt idx="153">
                  <c:v>2000</c:v>
                </c:pt>
                <c:pt idx="154">
                  <c:v>2000</c:v>
                </c:pt>
                <c:pt idx="155">
                  <c:v>2000</c:v>
                </c:pt>
                <c:pt idx="156">
                  <c:v>2000</c:v>
                </c:pt>
                <c:pt idx="157">
                  <c:v>2000</c:v>
                </c:pt>
                <c:pt idx="158">
                  <c:v>2000</c:v>
                </c:pt>
                <c:pt idx="159">
                  <c:v>2000</c:v>
                </c:pt>
                <c:pt idx="160">
                  <c:v>2000</c:v>
                </c:pt>
                <c:pt idx="161">
                  <c:v>2000</c:v>
                </c:pt>
                <c:pt idx="162">
                  <c:v>2000</c:v>
                </c:pt>
                <c:pt idx="163">
                  <c:v>2000</c:v>
                </c:pt>
                <c:pt idx="164">
                  <c:v>2000</c:v>
                </c:pt>
                <c:pt idx="165">
                  <c:v>2000</c:v>
                </c:pt>
                <c:pt idx="166">
                  <c:v>2000</c:v>
                </c:pt>
                <c:pt idx="167">
                  <c:v>2000</c:v>
                </c:pt>
                <c:pt idx="168">
                  <c:v>2000</c:v>
                </c:pt>
                <c:pt idx="169">
                  <c:v>2000</c:v>
                </c:pt>
                <c:pt idx="170">
                  <c:v>2000</c:v>
                </c:pt>
                <c:pt idx="171">
                  <c:v>2000</c:v>
                </c:pt>
                <c:pt idx="172">
                  <c:v>2000</c:v>
                </c:pt>
                <c:pt idx="173">
                  <c:v>2000</c:v>
                </c:pt>
                <c:pt idx="174">
                  <c:v>2000</c:v>
                </c:pt>
                <c:pt idx="175">
                  <c:v>2000</c:v>
                </c:pt>
                <c:pt idx="176">
                  <c:v>2000</c:v>
                </c:pt>
                <c:pt idx="177">
                  <c:v>2000</c:v>
                </c:pt>
                <c:pt idx="178">
                  <c:v>2000</c:v>
                </c:pt>
                <c:pt idx="179">
                  <c:v>2000</c:v>
                </c:pt>
                <c:pt idx="180">
                  <c:v>2000</c:v>
                </c:pt>
                <c:pt idx="181">
                  <c:v>2000</c:v>
                </c:pt>
                <c:pt idx="182">
                  <c:v>2000</c:v>
                </c:pt>
                <c:pt idx="183">
                  <c:v>2000</c:v>
                </c:pt>
                <c:pt idx="184">
                  <c:v>2000</c:v>
                </c:pt>
                <c:pt idx="185">
                  <c:v>2000</c:v>
                </c:pt>
                <c:pt idx="186">
                  <c:v>2000</c:v>
                </c:pt>
                <c:pt idx="187">
                  <c:v>2000</c:v>
                </c:pt>
                <c:pt idx="188">
                  <c:v>2000</c:v>
                </c:pt>
                <c:pt idx="189">
                  <c:v>2000</c:v>
                </c:pt>
                <c:pt idx="190">
                  <c:v>2000</c:v>
                </c:pt>
                <c:pt idx="191">
                  <c:v>2000</c:v>
                </c:pt>
                <c:pt idx="192">
                  <c:v>2000</c:v>
                </c:pt>
                <c:pt idx="193">
                  <c:v>2000</c:v>
                </c:pt>
                <c:pt idx="194">
                  <c:v>2000</c:v>
                </c:pt>
                <c:pt idx="195">
                  <c:v>2000</c:v>
                </c:pt>
                <c:pt idx="196">
                  <c:v>2000</c:v>
                </c:pt>
                <c:pt idx="197">
                  <c:v>2000</c:v>
                </c:pt>
                <c:pt idx="198">
                  <c:v>2000</c:v>
                </c:pt>
                <c:pt idx="199">
                  <c:v>2000</c:v>
                </c:pt>
                <c:pt idx="200">
                  <c:v>2000</c:v>
                </c:pt>
                <c:pt idx="201">
                  <c:v>2000</c:v>
                </c:pt>
                <c:pt idx="202">
                  <c:v>2000</c:v>
                </c:pt>
                <c:pt idx="203">
                  <c:v>2000</c:v>
                </c:pt>
                <c:pt idx="204">
                  <c:v>2000</c:v>
                </c:pt>
                <c:pt idx="205">
                  <c:v>2000</c:v>
                </c:pt>
                <c:pt idx="206">
                  <c:v>2000</c:v>
                </c:pt>
                <c:pt idx="207">
                  <c:v>2000</c:v>
                </c:pt>
                <c:pt idx="208">
                  <c:v>2000</c:v>
                </c:pt>
                <c:pt idx="209">
                  <c:v>2000</c:v>
                </c:pt>
                <c:pt idx="210">
                  <c:v>2000</c:v>
                </c:pt>
                <c:pt idx="211">
                  <c:v>2000</c:v>
                </c:pt>
                <c:pt idx="212">
                  <c:v>2000</c:v>
                </c:pt>
                <c:pt idx="213">
                  <c:v>2000</c:v>
                </c:pt>
                <c:pt idx="214">
                  <c:v>2000</c:v>
                </c:pt>
                <c:pt idx="215">
                  <c:v>2000</c:v>
                </c:pt>
                <c:pt idx="216">
                  <c:v>2000</c:v>
                </c:pt>
                <c:pt idx="217">
                  <c:v>2000</c:v>
                </c:pt>
                <c:pt idx="218">
                  <c:v>2000</c:v>
                </c:pt>
                <c:pt idx="219">
                  <c:v>2000</c:v>
                </c:pt>
                <c:pt idx="220">
                  <c:v>2000</c:v>
                </c:pt>
                <c:pt idx="221">
                  <c:v>2000</c:v>
                </c:pt>
                <c:pt idx="222">
                  <c:v>2000</c:v>
                </c:pt>
                <c:pt idx="223">
                  <c:v>2000</c:v>
                </c:pt>
                <c:pt idx="224">
                  <c:v>2000</c:v>
                </c:pt>
                <c:pt idx="225">
                  <c:v>2000</c:v>
                </c:pt>
                <c:pt idx="226">
                  <c:v>2000</c:v>
                </c:pt>
                <c:pt idx="227">
                  <c:v>2000</c:v>
                </c:pt>
                <c:pt idx="228">
                  <c:v>2000</c:v>
                </c:pt>
                <c:pt idx="229">
                  <c:v>2000</c:v>
                </c:pt>
                <c:pt idx="230">
                  <c:v>2000</c:v>
                </c:pt>
                <c:pt idx="231">
                  <c:v>2000</c:v>
                </c:pt>
                <c:pt idx="232">
                  <c:v>2000</c:v>
                </c:pt>
                <c:pt idx="233">
                  <c:v>2000</c:v>
                </c:pt>
                <c:pt idx="234">
                  <c:v>2000</c:v>
                </c:pt>
                <c:pt idx="235">
                  <c:v>2000</c:v>
                </c:pt>
                <c:pt idx="236">
                  <c:v>2000</c:v>
                </c:pt>
                <c:pt idx="237">
                  <c:v>2000</c:v>
                </c:pt>
                <c:pt idx="238">
                  <c:v>2000</c:v>
                </c:pt>
                <c:pt idx="239">
                  <c:v>2000</c:v>
                </c:pt>
                <c:pt idx="240">
                  <c:v>2000</c:v>
                </c:pt>
                <c:pt idx="241">
                  <c:v>2000</c:v>
                </c:pt>
                <c:pt idx="242">
                  <c:v>2000</c:v>
                </c:pt>
                <c:pt idx="243">
                  <c:v>2000</c:v>
                </c:pt>
                <c:pt idx="244">
                  <c:v>2000</c:v>
                </c:pt>
                <c:pt idx="245">
                  <c:v>2000</c:v>
                </c:pt>
                <c:pt idx="246">
                  <c:v>2000</c:v>
                </c:pt>
                <c:pt idx="247">
                  <c:v>2000</c:v>
                </c:pt>
                <c:pt idx="248">
                  <c:v>2000</c:v>
                </c:pt>
                <c:pt idx="249">
                  <c:v>2000</c:v>
                </c:pt>
                <c:pt idx="250">
                  <c:v>2000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2000</c:v>
                </c:pt>
                <c:pt idx="257">
                  <c:v>2000</c:v>
                </c:pt>
                <c:pt idx="258">
                  <c:v>2000</c:v>
                </c:pt>
                <c:pt idx="259">
                  <c:v>2000</c:v>
                </c:pt>
                <c:pt idx="260">
                  <c:v>2000</c:v>
                </c:pt>
                <c:pt idx="261">
                  <c:v>2000</c:v>
                </c:pt>
                <c:pt idx="262">
                  <c:v>2000</c:v>
                </c:pt>
                <c:pt idx="263">
                  <c:v>2000</c:v>
                </c:pt>
                <c:pt idx="264">
                  <c:v>2000</c:v>
                </c:pt>
                <c:pt idx="265">
                  <c:v>2000</c:v>
                </c:pt>
                <c:pt idx="266">
                  <c:v>2000</c:v>
                </c:pt>
                <c:pt idx="267">
                  <c:v>2000</c:v>
                </c:pt>
                <c:pt idx="268">
                  <c:v>2000</c:v>
                </c:pt>
                <c:pt idx="269">
                  <c:v>2000</c:v>
                </c:pt>
                <c:pt idx="270">
                  <c:v>2000</c:v>
                </c:pt>
                <c:pt idx="271">
                  <c:v>2000</c:v>
                </c:pt>
                <c:pt idx="272">
                  <c:v>2000</c:v>
                </c:pt>
                <c:pt idx="273">
                  <c:v>2000</c:v>
                </c:pt>
                <c:pt idx="274">
                  <c:v>2000</c:v>
                </c:pt>
                <c:pt idx="275">
                  <c:v>2000</c:v>
                </c:pt>
                <c:pt idx="276">
                  <c:v>2000</c:v>
                </c:pt>
                <c:pt idx="277">
                  <c:v>2000</c:v>
                </c:pt>
                <c:pt idx="278">
                  <c:v>2000</c:v>
                </c:pt>
                <c:pt idx="279">
                  <c:v>2000</c:v>
                </c:pt>
                <c:pt idx="280">
                  <c:v>2000</c:v>
                </c:pt>
                <c:pt idx="281">
                  <c:v>2000</c:v>
                </c:pt>
                <c:pt idx="282">
                  <c:v>2000</c:v>
                </c:pt>
                <c:pt idx="283">
                  <c:v>2000</c:v>
                </c:pt>
                <c:pt idx="284">
                  <c:v>2000</c:v>
                </c:pt>
                <c:pt idx="285">
                  <c:v>2000</c:v>
                </c:pt>
                <c:pt idx="286">
                  <c:v>2000</c:v>
                </c:pt>
                <c:pt idx="287">
                  <c:v>2000</c:v>
                </c:pt>
                <c:pt idx="288">
                  <c:v>2000</c:v>
                </c:pt>
                <c:pt idx="289">
                  <c:v>2000</c:v>
                </c:pt>
                <c:pt idx="290">
                  <c:v>2000</c:v>
                </c:pt>
                <c:pt idx="291">
                  <c:v>2000</c:v>
                </c:pt>
                <c:pt idx="292">
                  <c:v>2000</c:v>
                </c:pt>
                <c:pt idx="293">
                  <c:v>2000</c:v>
                </c:pt>
                <c:pt idx="294">
                  <c:v>2000</c:v>
                </c:pt>
                <c:pt idx="295">
                  <c:v>2000</c:v>
                </c:pt>
                <c:pt idx="296">
                  <c:v>2000</c:v>
                </c:pt>
                <c:pt idx="297">
                  <c:v>2000</c:v>
                </c:pt>
                <c:pt idx="298">
                  <c:v>2000</c:v>
                </c:pt>
                <c:pt idx="299">
                  <c:v>2000</c:v>
                </c:pt>
                <c:pt idx="300">
                  <c:v>2000</c:v>
                </c:pt>
                <c:pt idx="301">
                  <c:v>2000</c:v>
                </c:pt>
                <c:pt idx="302">
                  <c:v>2000</c:v>
                </c:pt>
                <c:pt idx="303">
                  <c:v>2000</c:v>
                </c:pt>
                <c:pt idx="304">
                  <c:v>2000</c:v>
                </c:pt>
                <c:pt idx="305">
                  <c:v>2000</c:v>
                </c:pt>
                <c:pt idx="306">
                  <c:v>2000</c:v>
                </c:pt>
                <c:pt idx="307">
                  <c:v>2000</c:v>
                </c:pt>
                <c:pt idx="308">
                  <c:v>2000</c:v>
                </c:pt>
                <c:pt idx="309">
                  <c:v>2000</c:v>
                </c:pt>
                <c:pt idx="310">
                  <c:v>2000</c:v>
                </c:pt>
                <c:pt idx="311">
                  <c:v>2000</c:v>
                </c:pt>
                <c:pt idx="312">
                  <c:v>2000</c:v>
                </c:pt>
                <c:pt idx="313">
                  <c:v>2000</c:v>
                </c:pt>
                <c:pt idx="314">
                  <c:v>2000</c:v>
                </c:pt>
                <c:pt idx="315">
                  <c:v>2000</c:v>
                </c:pt>
                <c:pt idx="316">
                  <c:v>2000</c:v>
                </c:pt>
                <c:pt idx="317">
                  <c:v>2000</c:v>
                </c:pt>
                <c:pt idx="318">
                  <c:v>2000</c:v>
                </c:pt>
                <c:pt idx="319">
                  <c:v>2000</c:v>
                </c:pt>
                <c:pt idx="320">
                  <c:v>2000</c:v>
                </c:pt>
                <c:pt idx="321">
                  <c:v>2000</c:v>
                </c:pt>
                <c:pt idx="322">
                  <c:v>2000</c:v>
                </c:pt>
                <c:pt idx="323">
                  <c:v>2000</c:v>
                </c:pt>
                <c:pt idx="324">
                  <c:v>2000</c:v>
                </c:pt>
                <c:pt idx="325">
                  <c:v>2000</c:v>
                </c:pt>
                <c:pt idx="326">
                  <c:v>2000</c:v>
                </c:pt>
                <c:pt idx="327">
                  <c:v>2000</c:v>
                </c:pt>
                <c:pt idx="328">
                  <c:v>2000</c:v>
                </c:pt>
                <c:pt idx="329">
                  <c:v>2000</c:v>
                </c:pt>
                <c:pt idx="330">
                  <c:v>2000</c:v>
                </c:pt>
                <c:pt idx="331">
                  <c:v>2000</c:v>
                </c:pt>
                <c:pt idx="332">
                  <c:v>2000</c:v>
                </c:pt>
                <c:pt idx="333">
                  <c:v>2000</c:v>
                </c:pt>
                <c:pt idx="334">
                  <c:v>2000</c:v>
                </c:pt>
                <c:pt idx="335">
                  <c:v>2000</c:v>
                </c:pt>
                <c:pt idx="336">
                  <c:v>2000</c:v>
                </c:pt>
                <c:pt idx="337">
                  <c:v>2000</c:v>
                </c:pt>
                <c:pt idx="338">
                  <c:v>2000</c:v>
                </c:pt>
                <c:pt idx="339">
                  <c:v>2000</c:v>
                </c:pt>
                <c:pt idx="340">
                  <c:v>2000</c:v>
                </c:pt>
                <c:pt idx="341">
                  <c:v>2000</c:v>
                </c:pt>
                <c:pt idx="342">
                  <c:v>2000</c:v>
                </c:pt>
                <c:pt idx="343">
                  <c:v>2000</c:v>
                </c:pt>
                <c:pt idx="344">
                  <c:v>2000</c:v>
                </c:pt>
                <c:pt idx="345">
                  <c:v>2000</c:v>
                </c:pt>
                <c:pt idx="346">
                  <c:v>2000</c:v>
                </c:pt>
                <c:pt idx="347">
                  <c:v>2000</c:v>
                </c:pt>
                <c:pt idx="348">
                  <c:v>2000</c:v>
                </c:pt>
                <c:pt idx="349">
                  <c:v>2000</c:v>
                </c:pt>
                <c:pt idx="350">
                  <c:v>2000</c:v>
                </c:pt>
                <c:pt idx="351">
                  <c:v>2000</c:v>
                </c:pt>
                <c:pt idx="352">
                  <c:v>2000</c:v>
                </c:pt>
                <c:pt idx="353">
                  <c:v>2000</c:v>
                </c:pt>
                <c:pt idx="354">
                  <c:v>2000</c:v>
                </c:pt>
                <c:pt idx="355">
                  <c:v>2000</c:v>
                </c:pt>
                <c:pt idx="356">
                  <c:v>2000</c:v>
                </c:pt>
                <c:pt idx="357">
                  <c:v>2000</c:v>
                </c:pt>
                <c:pt idx="358">
                  <c:v>2000</c:v>
                </c:pt>
                <c:pt idx="359">
                  <c:v>2000</c:v>
                </c:pt>
                <c:pt idx="360">
                  <c:v>2000</c:v>
                </c:pt>
                <c:pt idx="361">
                  <c:v>2000</c:v>
                </c:pt>
                <c:pt idx="362">
                  <c:v>2000</c:v>
                </c:pt>
                <c:pt idx="363">
                  <c:v>2000</c:v>
                </c:pt>
                <c:pt idx="364">
                  <c:v>2000</c:v>
                </c:pt>
                <c:pt idx="365">
                  <c:v>2000</c:v>
                </c:pt>
                <c:pt idx="366">
                  <c:v>2000</c:v>
                </c:pt>
                <c:pt idx="367">
                  <c:v>2000</c:v>
                </c:pt>
                <c:pt idx="368">
                  <c:v>2000</c:v>
                </c:pt>
                <c:pt idx="369">
                  <c:v>2000</c:v>
                </c:pt>
                <c:pt idx="370">
                  <c:v>2000</c:v>
                </c:pt>
                <c:pt idx="371">
                  <c:v>2000</c:v>
                </c:pt>
                <c:pt idx="372">
                  <c:v>2000</c:v>
                </c:pt>
                <c:pt idx="373">
                  <c:v>2000</c:v>
                </c:pt>
                <c:pt idx="374">
                  <c:v>2000</c:v>
                </c:pt>
                <c:pt idx="375">
                  <c:v>2000</c:v>
                </c:pt>
                <c:pt idx="376">
                  <c:v>2000</c:v>
                </c:pt>
                <c:pt idx="377">
                  <c:v>2000</c:v>
                </c:pt>
                <c:pt idx="378">
                  <c:v>2000</c:v>
                </c:pt>
                <c:pt idx="379">
                  <c:v>2000</c:v>
                </c:pt>
                <c:pt idx="380">
                  <c:v>2000</c:v>
                </c:pt>
                <c:pt idx="381">
                  <c:v>2000</c:v>
                </c:pt>
                <c:pt idx="382">
                  <c:v>2000</c:v>
                </c:pt>
                <c:pt idx="383">
                  <c:v>2000</c:v>
                </c:pt>
                <c:pt idx="384">
                  <c:v>2000</c:v>
                </c:pt>
                <c:pt idx="385">
                  <c:v>2000</c:v>
                </c:pt>
                <c:pt idx="386">
                  <c:v>2000</c:v>
                </c:pt>
                <c:pt idx="387">
                  <c:v>2000</c:v>
                </c:pt>
                <c:pt idx="388">
                  <c:v>2000</c:v>
                </c:pt>
                <c:pt idx="389">
                  <c:v>2000</c:v>
                </c:pt>
                <c:pt idx="390">
                  <c:v>2000</c:v>
                </c:pt>
                <c:pt idx="391">
                  <c:v>2000</c:v>
                </c:pt>
                <c:pt idx="392">
                  <c:v>2000</c:v>
                </c:pt>
                <c:pt idx="393">
                  <c:v>2000</c:v>
                </c:pt>
                <c:pt idx="394">
                  <c:v>2000</c:v>
                </c:pt>
                <c:pt idx="395">
                  <c:v>2000</c:v>
                </c:pt>
                <c:pt idx="396">
                  <c:v>2000</c:v>
                </c:pt>
                <c:pt idx="397">
                  <c:v>2000</c:v>
                </c:pt>
                <c:pt idx="398">
                  <c:v>2000</c:v>
                </c:pt>
                <c:pt idx="399">
                  <c:v>2000</c:v>
                </c:pt>
                <c:pt idx="400">
                  <c:v>2000</c:v>
                </c:pt>
                <c:pt idx="401">
                  <c:v>2000</c:v>
                </c:pt>
                <c:pt idx="402">
                  <c:v>2000</c:v>
                </c:pt>
                <c:pt idx="403">
                  <c:v>2000</c:v>
                </c:pt>
                <c:pt idx="404">
                  <c:v>2000</c:v>
                </c:pt>
                <c:pt idx="405">
                  <c:v>2000</c:v>
                </c:pt>
                <c:pt idx="406">
                  <c:v>2000</c:v>
                </c:pt>
                <c:pt idx="407">
                  <c:v>2000</c:v>
                </c:pt>
                <c:pt idx="408">
                  <c:v>2000</c:v>
                </c:pt>
                <c:pt idx="409">
                  <c:v>2000</c:v>
                </c:pt>
                <c:pt idx="410">
                  <c:v>2000</c:v>
                </c:pt>
                <c:pt idx="411">
                  <c:v>2000</c:v>
                </c:pt>
                <c:pt idx="412">
                  <c:v>2000</c:v>
                </c:pt>
                <c:pt idx="413">
                  <c:v>2000</c:v>
                </c:pt>
                <c:pt idx="414">
                  <c:v>2000</c:v>
                </c:pt>
                <c:pt idx="415">
                  <c:v>2000</c:v>
                </c:pt>
                <c:pt idx="416">
                  <c:v>2000</c:v>
                </c:pt>
                <c:pt idx="417">
                  <c:v>2000</c:v>
                </c:pt>
                <c:pt idx="418">
                  <c:v>2000</c:v>
                </c:pt>
                <c:pt idx="419">
                  <c:v>2000</c:v>
                </c:pt>
                <c:pt idx="420">
                  <c:v>2000</c:v>
                </c:pt>
                <c:pt idx="421">
                  <c:v>2000</c:v>
                </c:pt>
                <c:pt idx="422">
                  <c:v>2000</c:v>
                </c:pt>
                <c:pt idx="423">
                  <c:v>2000</c:v>
                </c:pt>
                <c:pt idx="424">
                  <c:v>2000</c:v>
                </c:pt>
                <c:pt idx="425">
                  <c:v>2000</c:v>
                </c:pt>
                <c:pt idx="426">
                  <c:v>2000</c:v>
                </c:pt>
                <c:pt idx="427">
                  <c:v>2000</c:v>
                </c:pt>
                <c:pt idx="428">
                  <c:v>2000</c:v>
                </c:pt>
                <c:pt idx="429">
                  <c:v>2000</c:v>
                </c:pt>
                <c:pt idx="430">
                  <c:v>2000</c:v>
                </c:pt>
                <c:pt idx="431">
                  <c:v>2000</c:v>
                </c:pt>
                <c:pt idx="432">
                  <c:v>2000</c:v>
                </c:pt>
                <c:pt idx="433">
                  <c:v>2000</c:v>
                </c:pt>
                <c:pt idx="434">
                  <c:v>2000</c:v>
                </c:pt>
                <c:pt idx="435">
                  <c:v>2000</c:v>
                </c:pt>
                <c:pt idx="436">
                  <c:v>2000</c:v>
                </c:pt>
                <c:pt idx="437">
                  <c:v>2000</c:v>
                </c:pt>
                <c:pt idx="438">
                  <c:v>2000</c:v>
                </c:pt>
                <c:pt idx="439">
                  <c:v>2000</c:v>
                </c:pt>
                <c:pt idx="440">
                  <c:v>2000</c:v>
                </c:pt>
                <c:pt idx="441">
                  <c:v>2000</c:v>
                </c:pt>
                <c:pt idx="442">
                  <c:v>2000</c:v>
                </c:pt>
                <c:pt idx="443">
                  <c:v>2000</c:v>
                </c:pt>
                <c:pt idx="444">
                  <c:v>2000</c:v>
                </c:pt>
                <c:pt idx="445">
                  <c:v>2000</c:v>
                </c:pt>
                <c:pt idx="446">
                  <c:v>2000</c:v>
                </c:pt>
                <c:pt idx="447">
                  <c:v>2000</c:v>
                </c:pt>
                <c:pt idx="448">
                  <c:v>2000</c:v>
                </c:pt>
                <c:pt idx="449">
                  <c:v>2000</c:v>
                </c:pt>
                <c:pt idx="450">
                  <c:v>2000</c:v>
                </c:pt>
                <c:pt idx="451">
                  <c:v>2000</c:v>
                </c:pt>
                <c:pt idx="452">
                  <c:v>2000</c:v>
                </c:pt>
                <c:pt idx="453">
                  <c:v>2000</c:v>
                </c:pt>
                <c:pt idx="454">
                  <c:v>2000</c:v>
                </c:pt>
                <c:pt idx="455">
                  <c:v>2000</c:v>
                </c:pt>
                <c:pt idx="456">
                  <c:v>2000</c:v>
                </c:pt>
                <c:pt idx="457">
                  <c:v>2000</c:v>
                </c:pt>
                <c:pt idx="458">
                  <c:v>2000</c:v>
                </c:pt>
                <c:pt idx="459">
                  <c:v>2000</c:v>
                </c:pt>
                <c:pt idx="460">
                  <c:v>2000</c:v>
                </c:pt>
                <c:pt idx="461">
                  <c:v>2000</c:v>
                </c:pt>
                <c:pt idx="462">
                  <c:v>2000</c:v>
                </c:pt>
                <c:pt idx="463">
                  <c:v>2000</c:v>
                </c:pt>
                <c:pt idx="464">
                  <c:v>2000</c:v>
                </c:pt>
                <c:pt idx="465">
                  <c:v>2000</c:v>
                </c:pt>
                <c:pt idx="466">
                  <c:v>2000</c:v>
                </c:pt>
                <c:pt idx="467">
                  <c:v>2000</c:v>
                </c:pt>
                <c:pt idx="468">
                  <c:v>2000</c:v>
                </c:pt>
                <c:pt idx="469">
                  <c:v>2000</c:v>
                </c:pt>
                <c:pt idx="470">
                  <c:v>2000</c:v>
                </c:pt>
                <c:pt idx="471">
                  <c:v>2000</c:v>
                </c:pt>
                <c:pt idx="472">
                  <c:v>2000</c:v>
                </c:pt>
                <c:pt idx="473">
                  <c:v>2000</c:v>
                </c:pt>
                <c:pt idx="474">
                  <c:v>2000</c:v>
                </c:pt>
                <c:pt idx="475">
                  <c:v>2000</c:v>
                </c:pt>
                <c:pt idx="476">
                  <c:v>2000</c:v>
                </c:pt>
                <c:pt idx="477">
                  <c:v>2000</c:v>
                </c:pt>
                <c:pt idx="478">
                  <c:v>2000</c:v>
                </c:pt>
                <c:pt idx="479">
                  <c:v>2000</c:v>
                </c:pt>
                <c:pt idx="480">
                  <c:v>2000</c:v>
                </c:pt>
                <c:pt idx="481">
                  <c:v>2000</c:v>
                </c:pt>
                <c:pt idx="482">
                  <c:v>2000</c:v>
                </c:pt>
                <c:pt idx="483">
                  <c:v>2000</c:v>
                </c:pt>
                <c:pt idx="484">
                  <c:v>2000</c:v>
                </c:pt>
                <c:pt idx="485">
                  <c:v>2000</c:v>
                </c:pt>
                <c:pt idx="486">
                  <c:v>2000</c:v>
                </c:pt>
                <c:pt idx="487">
                  <c:v>2000</c:v>
                </c:pt>
                <c:pt idx="488">
                  <c:v>2000</c:v>
                </c:pt>
                <c:pt idx="489">
                  <c:v>2000</c:v>
                </c:pt>
                <c:pt idx="490">
                  <c:v>2000</c:v>
                </c:pt>
                <c:pt idx="491">
                  <c:v>2000</c:v>
                </c:pt>
                <c:pt idx="492">
                  <c:v>2000</c:v>
                </c:pt>
                <c:pt idx="493">
                  <c:v>2000</c:v>
                </c:pt>
                <c:pt idx="494">
                  <c:v>2000</c:v>
                </c:pt>
                <c:pt idx="495">
                  <c:v>2000</c:v>
                </c:pt>
                <c:pt idx="496">
                  <c:v>2000</c:v>
                </c:pt>
                <c:pt idx="497">
                  <c:v>2000</c:v>
                </c:pt>
                <c:pt idx="498">
                  <c:v>2000</c:v>
                </c:pt>
                <c:pt idx="499">
                  <c:v>2000</c:v>
                </c:pt>
                <c:pt idx="500">
                  <c:v>2000</c:v>
                </c:pt>
                <c:pt idx="501">
                  <c:v>2000</c:v>
                </c:pt>
                <c:pt idx="502">
                  <c:v>2000</c:v>
                </c:pt>
                <c:pt idx="503">
                  <c:v>2000</c:v>
                </c:pt>
                <c:pt idx="504">
                  <c:v>2000</c:v>
                </c:pt>
                <c:pt idx="505">
                  <c:v>2000</c:v>
                </c:pt>
                <c:pt idx="506">
                  <c:v>2000</c:v>
                </c:pt>
                <c:pt idx="507">
                  <c:v>2000</c:v>
                </c:pt>
                <c:pt idx="508">
                  <c:v>2000</c:v>
                </c:pt>
                <c:pt idx="509">
                  <c:v>2000</c:v>
                </c:pt>
                <c:pt idx="510">
                  <c:v>2000</c:v>
                </c:pt>
                <c:pt idx="511">
                  <c:v>2000</c:v>
                </c:pt>
                <c:pt idx="512">
                  <c:v>2000</c:v>
                </c:pt>
                <c:pt idx="513">
                  <c:v>2000</c:v>
                </c:pt>
                <c:pt idx="514">
                  <c:v>2000</c:v>
                </c:pt>
                <c:pt idx="515">
                  <c:v>2000</c:v>
                </c:pt>
                <c:pt idx="516">
                  <c:v>2000</c:v>
                </c:pt>
                <c:pt idx="517">
                  <c:v>2000</c:v>
                </c:pt>
                <c:pt idx="518">
                  <c:v>2000</c:v>
                </c:pt>
                <c:pt idx="519">
                  <c:v>2000</c:v>
                </c:pt>
                <c:pt idx="520">
                  <c:v>2000</c:v>
                </c:pt>
                <c:pt idx="521">
                  <c:v>2000</c:v>
                </c:pt>
                <c:pt idx="522">
                  <c:v>2000</c:v>
                </c:pt>
                <c:pt idx="523">
                  <c:v>2000</c:v>
                </c:pt>
                <c:pt idx="524">
                  <c:v>2000</c:v>
                </c:pt>
                <c:pt idx="525">
                  <c:v>2000</c:v>
                </c:pt>
                <c:pt idx="526">
                  <c:v>2000</c:v>
                </c:pt>
                <c:pt idx="527">
                  <c:v>2000</c:v>
                </c:pt>
                <c:pt idx="528">
                  <c:v>2000</c:v>
                </c:pt>
                <c:pt idx="529">
                  <c:v>2000</c:v>
                </c:pt>
                <c:pt idx="530">
                  <c:v>2000</c:v>
                </c:pt>
                <c:pt idx="531">
                  <c:v>2000</c:v>
                </c:pt>
                <c:pt idx="532">
                  <c:v>2000</c:v>
                </c:pt>
                <c:pt idx="533">
                  <c:v>2000</c:v>
                </c:pt>
                <c:pt idx="534">
                  <c:v>2000</c:v>
                </c:pt>
                <c:pt idx="535">
                  <c:v>2000</c:v>
                </c:pt>
                <c:pt idx="536">
                  <c:v>2000</c:v>
                </c:pt>
                <c:pt idx="537">
                  <c:v>2000</c:v>
                </c:pt>
                <c:pt idx="538">
                  <c:v>2000</c:v>
                </c:pt>
                <c:pt idx="539">
                  <c:v>2000</c:v>
                </c:pt>
                <c:pt idx="540">
                  <c:v>2000</c:v>
                </c:pt>
                <c:pt idx="541">
                  <c:v>2000</c:v>
                </c:pt>
                <c:pt idx="542">
                  <c:v>2000</c:v>
                </c:pt>
                <c:pt idx="543">
                  <c:v>2000</c:v>
                </c:pt>
                <c:pt idx="544">
                  <c:v>2000</c:v>
                </c:pt>
                <c:pt idx="545">
                  <c:v>2000</c:v>
                </c:pt>
                <c:pt idx="546">
                  <c:v>2000</c:v>
                </c:pt>
                <c:pt idx="547">
                  <c:v>2000</c:v>
                </c:pt>
                <c:pt idx="548">
                  <c:v>2000</c:v>
                </c:pt>
                <c:pt idx="549">
                  <c:v>2000</c:v>
                </c:pt>
                <c:pt idx="550">
                  <c:v>2000</c:v>
                </c:pt>
                <c:pt idx="551">
                  <c:v>2000</c:v>
                </c:pt>
                <c:pt idx="552">
                  <c:v>2000</c:v>
                </c:pt>
                <c:pt idx="553">
                  <c:v>2000</c:v>
                </c:pt>
                <c:pt idx="554">
                  <c:v>2000</c:v>
                </c:pt>
                <c:pt idx="555">
                  <c:v>2000</c:v>
                </c:pt>
                <c:pt idx="556">
                  <c:v>2000</c:v>
                </c:pt>
                <c:pt idx="557">
                  <c:v>2000</c:v>
                </c:pt>
                <c:pt idx="558">
                  <c:v>2000</c:v>
                </c:pt>
                <c:pt idx="559">
                  <c:v>2000</c:v>
                </c:pt>
                <c:pt idx="560">
                  <c:v>2000</c:v>
                </c:pt>
                <c:pt idx="561">
                  <c:v>2000</c:v>
                </c:pt>
                <c:pt idx="562">
                  <c:v>2000</c:v>
                </c:pt>
                <c:pt idx="563">
                  <c:v>2000</c:v>
                </c:pt>
                <c:pt idx="564">
                  <c:v>2000</c:v>
                </c:pt>
                <c:pt idx="565">
                  <c:v>2000</c:v>
                </c:pt>
                <c:pt idx="566">
                  <c:v>2000</c:v>
                </c:pt>
                <c:pt idx="567">
                  <c:v>2000</c:v>
                </c:pt>
                <c:pt idx="568">
                  <c:v>2000</c:v>
                </c:pt>
                <c:pt idx="569">
                  <c:v>2000</c:v>
                </c:pt>
                <c:pt idx="570">
                  <c:v>2000</c:v>
                </c:pt>
                <c:pt idx="571">
                  <c:v>2000</c:v>
                </c:pt>
                <c:pt idx="572">
                  <c:v>2000</c:v>
                </c:pt>
                <c:pt idx="573">
                  <c:v>2000</c:v>
                </c:pt>
                <c:pt idx="574">
                  <c:v>2000</c:v>
                </c:pt>
                <c:pt idx="575">
                  <c:v>2000</c:v>
                </c:pt>
                <c:pt idx="576">
                  <c:v>2000</c:v>
                </c:pt>
                <c:pt idx="577">
                  <c:v>2000</c:v>
                </c:pt>
                <c:pt idx="578">
                  <c:v>2000</c:v>
                </c:pt>
                <c:pt idx="579">
                  <c:v>2000</c:v>
                </c:pt>
                <c:pt idx="580">
                  <c:v>2000</c:v>
                </c:pt>
                <c:pt idx="581">
                  <c:v>2000</c:v>
                </c:pt>
                <c:pt idx="582">
                  <c:v>2000</c:v>
                </c:pt>
                <c:pt idx="583">
                  <c:v>2000</c:v>
                </c:pt>
                <c:pt idx="584">
                  <c:v>2000</c:v>
                </c:pt>
                <c:pt idx="585">
                  <c:v>2000</c:v>
                </c:pt>
                <c:pt idx="586">
                  <c:v>2000</c:v>
                </c:pt>
                <c:pt idx="587">
                  <c:v>2000</c:v>
                </c:pt>
                <c:pt idx="588">
                  <c:v>2000</c:v>
                </c:pt>
                <c:pt idx="589">
                  <c:v>2000</c:v>
                </c:pt>
                <c:pt idx="590">
                  <c:v>2000</c:v>
                </c:pt>
                <c:pt idx="591">
                  <c:v>2000</c:v>
                </c:pt>
                <c:pt idx="592">
                  <c:v>2000</c:v>
                </c:pt>
                <c:pt idx="593">
                  <c:v>2000</c:v>
                </c:pt>
                <c:pt idx="594">
                  <c:v>2000</c:v>
                </c:pt>
                <c:pt idx="595">
                  <c:v>2000</c:v>
                </c:pt>
                <c:pt idx="596">
                  <c:v>2000</c:v>
                </c:pt>
                <c:pt idx="597">
                  <c:v>2000</c:v>
                </c:pt>
                <c:pt idx="598">
                  <c:v>2000</c:v>
                </c:pt>
                <c:pt idx="599">
                  <c:v>2000</c:v>
                </c:pt>
                <c:pt idx="600">
                  <c:v>2000</c:v>
                </c:pt>
                <c:pt idx="601">
                  <c:v>2000</c:v>
                </c:pt>
                <c:pt idx="602">
                  <c:v>2000</c:v>
                </c:pt>
                <c:pt idx="603">
                  <c:v>2000</c:v>
                </c:pt>
                <c:pt idx="604">
                  <c:v>2000</c:v>
                </c:pt>
                <c:pt idx="605">
                  <c:v>2000</c:v>
                </c:pt>
                <c:pt idx="606">
                  <c:v>2000</c:v>
                </c:pt>
                <c:pt idx="607">
                  <c:v>2000</c:v>
                </c:pt>
                <c:pt idx="608">
                  <c:v>2000</c:v>
                </c:pt>
                <c:pt idx="609">
                  <c:v>2000</c:v>
                </c:pt>
                <c:pt idx="610">
                  <c:v>2000</c:v>
                </c:pt>
                <c:pt idx="611">
                  <c:v>2000</c:v>
                </c:pt>
                <c:pt idx="612">
                  <c:v>2000</c:v>
                </c:pt>
                <c:pt idx="613">
                  <c:v>2000</c:v>
                </c:pt>
                <c:pt idx="614">
                  <c:v>2000</c:v>
                </c:pt>
                <c:pt idx="615">
                  <c:v>2000</c:v>
                </c:pt>
                <c:pt idx="616">
                  <c:v>2000</c:v>
                </c:pt>
                <c:pt idx="617">
                  <c:v>2000</c:v>
                </c:pt>
                <c:pt idx="618">
                  <c:v>2000</c:v>
                </c:pt>
                <c:pt idx="619">
                  <c:v>2000</c:v>
                </c:pt>
                <c:pt idx="620">
                  <c:v>2000</c:v>
                </c:pt>
                <c:pt idx="621">
                  <c:v>2000</c:v>
                </c:pt>
                <c:pt idx="622">
                  <c:v>2000</c:v>
                </c:pt>
                <c:pt idx="623">
                  <c:v>2000</c:v>
                </c:pt>
                <c:pt idx="624">
                  <c:v>2000</c:v>
                </c:pt>
                <c:pt idx="625">
                  <c:v>2000</c:v>
                </c:pt>
                <c:pt idx="626">
                  <c:v>2000</c:v>
                </c:pt>
                <c:pt idx="627">
                  <c:v>2000</c:v>
                </c:pt>
                <c:pt idx="628">
                  <c:v>2000</c:v>
                </c:pt>
                <c:pt idx="629">
                  <c:v>2000</c:v>
                </c:pt>
                <c:pt idx="630">
                  <c:v>2000</c:v>
                </c:pt>
                <c:pt idx="631">
                  <c:v>2000</c:v>
                </c:pt>
                <c:pt idx="632">
                  <c:v>2000</c:v>
                </c:pt>
                <c:pt idx="633">
                  <c:v>2000</c:v>
                </c:pt>
                <c:pt idx="634">
                  <c:v>2000</c:v>
                </c:pt>
                <c:pt idx="635">
                  <c:v>2000</c:v>
                </c:pt>
                <c:pt idx="636">
                  <c:v>2000</c:v>
                </c:pt>
                <c:pt idx="637">
                  <c:v>2000</c:v>
                </c:pt>
                <c:pt idx="638">
                  <c:v>2000</c:v>
                </c:pt>
                <c:pt idx="639">
                  <c:v>2000</c:v>
                </c:pt>
                <c:pt idx="640">
                  <c:v>2000</c:v>
                </c:pt>
                <c:pt idx="641">
                  <c:v>2000</c:v>
                </c:pt>
                <c:pt idx="642">
                  <c:v>2000</c:v>
                </c:pt>
                <c:pt idx="643">
                  <c:v>2000</c:v>
                </c:pt>
                <c:pt idx="644">
                  <c:v>2000</c:v>
                </c:pt>
                <c:pt idx="645">
                  <c:v>2000</c:v>
                </c:pt>
                <c:pt idx="646">
                  <c:v>2000</c:v>
                </c:pt>
                <c:pt idx="647">
                  <c:v>2000</c:v>
                </c:pt>
                <c:pt idx="648">
                  <c:v>2000</c:v>
                </c:pt>
                <c:pt idx="649">
                  <c:v>2000</c:v>
                </c:pt>
                <c:pt idx="650">
                  <c:v>2000</c:v>
                </c:pt>
                <c:pt idx="651">
                  <c:v>2000</c:v>
                </c:pt>
                <c:pt idx="652">
                  <c:v>2000</c:v>
                </c:pt>
                <c:pt idx="653">
                  <c:v>2000</c:v>
                </c:pt>
                <c:pt idx="654">
                  <c:v>2000</c:v>
                </c:pt>
                <c:pt idx="655">
                  <c:v>2000</c:v>
                </c:pt>
                <c:pt idx="656">
                  <c:v>2000</c:v>
                </c:pt>
                <c:pt idx="657">
                  <c:v>2000</c:v>
                </c:pt>
                <c:pt idx="658">
                  <c:v>2000</c:v>
                </c:pt>
                <c:pt idx="659">
                  <c:v>2000</c:v>
                </c:pt>
                <c:pt idx="660">
                  <c:v>2000</c:v>
                </c:pt>
                <c:pt idx="661">
                  <c:v>2000</c:v>
                </c:pt>
                <c:pt idx="662">
                  <c:v>2000</c:v>
                </c:pt>
                <c:pt idx="663">
                  <c:v>2000</c:v>
                </c:pt>
                <c:pt idx="664">
                  <c:v>2000</c:v>
                </c:pt>
                <c:pt idx="665">
                  <c:v>2000</c:v>
                </c:pt>
                <c:pt idx="666">
                  <c:v>2000</c:v>
                </c:pt>
                <c:pt idx="667">
                  <c:v>2000</c:v>
                </c:pt>
                <c:pt idx="668">
                  <c:v>2000</c:v>
                </c:pt>
                <c:pt idx="669">
                  <c:v>2000</c:v>
                </c:pt>
                <c:pt idx="670">
                  <c:v>2000</c:v>
                </c:pt>
                <c:pt idx="671">
                  <c:v>2000</c:v>
                </c:pt>
                <c:pt idx="672">
                  <c:v>2000</c:v>
                </c:pt>
                <c:pt idx="673">
                  <c:v>2000</c:v>
                </c:pt>
                <c:pt idx="674">
                  <c:v>2000</c:v>
                </c:pt>
                <c:pt idx="675">
                  <c:v>2000</c:v>
                </c:pt>
                <c:pt idx="676">
                  <c:v>2000</c:v>
                </c:pt>
                <c:pt idx="677">
                  <c:v>2000</c:v>
                </c:pt>
                <c:pt idx="678">
                  <c:v>2000</c:v>
                </c:pt>
                <c:pt idx="679">
                  <c:v>2000</c:v>
                </c:pt>
                <c:pt idx="680">
                  <c:v>2000</c:v>
                </c:pt>
                <c:pt idx="681">
                  <c:v>2000</c:v>
                </c:pt>
                <c:pt idx="682">
                  <c:v>2000</c:v>
                </c:pt>
                <c:pt idx="683">
                  <c:v>2000</c:v>
                </c:pt>
                <c:pt idx="684">
                  <c:v>2000</c:v>
                </c:pt>
                <c:pt idx="685">
                  <c:v>2000</c:v>
                </c:pt>
                <c:pt idx="686">
                  <c:v>2000</c:v>
                </c:pt>
                <c:pt idx="687">
                  <c:v>2000</c:v>
                </c:pt>
                <c:pt idx="688">
                  <c:v>2000</c:v>
                </c:pt>
                <c:pt idx="689">
                  <c:v>2000</c:v>
                </c:pt>
                <c:pt idx="690">
                  <c:v>2000</c:v>
                </c:pt>
                <c:pt idx="691">
                  <c:v>2000</c:v>
                </c:pt>
                <c:pt idx="692">
                  <c:v>2000</c:v>
                </c:pt>
                <c:pt idx="693">
                  <c:v>2000</c:v>
                </c:pt>
                <c:pt idx="694">
                  <c:v>2000</c:v>
                </c:pt>
                <c:pt idx="695">
                  <c:v>2000</c:v>
                </c:pt>
                <c:pt idx="696">
                  <c:v>2000</c:v>
                </c:pt>
                <c:pt idx="697">
                  <c:v>2000</c:v>
                </c:pt>
                <c:pt idx="698">
                  <c:v>2000</c:v>
                </c:pt>
                <c:pt idx="699">
                  <c:v>2000</c:v>
                </c:pt>
                <c:pt idx="700">
                  <c:v>2000</c:v>
                </c:pt>
                <c:pt idx="701">
                  <c:v>2000</c:v>
                </c:pt>
                <c:pt idx="702">
                  <c:v>2000</c:v>
                </c:pt>
                <c:pt idx="703">
                  <c:v>2000</c:v>
                </c:pt>
                <c:pt idx="704">
                  <c:v>2000</c:v>
                </c:pt>
                <c:pt idx="705">
                  <c:v>2000</c:v>
                </c:pt>
                <c:pt idx="706">
                  <c:v>2000</c:v>
                </c:pt>
                <c:pt idx="707">
                  <c:v>2000</c:v>
                </c:pt>
                <c:pt idx="708">
                  <c:v>2000</c:v>
                </c:pt>
                <c:pt idx="709">
                  <c:v>2000</c:v>
                </c:pt>
                <c:pt idx="710">
                  <c:v>2000</c:v>
                </c:pt>
                <c:pt idx="711">
                  <c:v>2000</c:v>
                </c:pt>
                <c:pt idx="712">
                  <c:v>2000</c:v>
                </c:pt>
                <c:pt idx="713">
                  <c:v>2000</c:v>
                </c:pt>
                <c:pt idx="714">
                  <c:v>2000</c:v>
                </c:pt>
                <c:pt idx="715">
                  <c:v>2000</c:v>
                </c:pt>
                <c:pt idx="716">
                  <c:v>2000</c:v>
                </c:pt>
                <c:pt idx="717">
                  <c:v>2000</c:v>
                </c:pt>
                <c:pt idx="718">
                  <c:v>2000</c:v>
                </c:pt>
                <c:pt idx="719">
                  <c:v>2000</c:v>
                </c:pt>
                <c:pt idx="720">
                  <c:v>2000</c:v>
                </c:pt>
                <c:pt idx="721">
                  <c:v>2000</c:v>
                </c:pt>
                <c:pt idx="722">
                  <c:v>2000</c:v>
                </c:pt>
                <c:pt idx="723">
                  <c:v>2000</c:v>
                </c:pt>
                <c:pt idx="724">
                  <c:v>2000</c:v>
                </c:pt>
                <c:pt idx="725">
                  <c:v>2000</c:v>
                </c:pt>
                <c:pt idx="726">
                  <c:v>2000</c:v>
                </c:pt>
                <c:pt idx="727">
                  <c:v>2000</c:v>
                </c:pt>
                <c:pt idx="728">
                  <c:v>2000</c:v>
                </c:pt>
                <c:pt idx="729">
                  <c:v>2000</c:v>
                </c:pt>
                <c:pt idx="730">
                  <c:v>2000</c:v>
                </c:pt>
                <c:pt idx="731">
                  <c:v>2000</c:v>
                </c:pt>
                <c:pt idx="732">
                  <c:v>2000</c:v>
                </c:pt>
                <c:pt idx="733">
                  <c:v>2000</c:v>
                </c:pt>
                <c:pt idx="734">
                  <c:v>2000</c:v>
                </c:pt>
                <c:pt idx="735">
                  <c:v>2000</c:v>
                </c:pt>
                <c:pt idx="736">
                  <c:v>2000</c:v>
                </c:pt>
                <c:pt idx="737">
                  <c:v>2000</c:v>
                </c:pt>
                <c:pt idx="738">
                  <c:v>2000</c:v>
                </c:pt>
                <c:pt idx="739">
                  <c:v>2000</c:v>
                </c:pt>
                <c:pt idx="740">
                  <c:v>2000</c:v>
                </c:pt>
                <c:pt idx="741">
                  <c:v>2000</c:v>
                </c:pt>
                <c:pt idx="742">
                  <c:v>2000</c:v>
                </c:pt>
                <c:pt idx="743">
                  <c:v>2000</c:v>
                </c:pt>
                <c:pt idx="744">
                  <c:v>2000</c:v>
                </c:pt>
                <c:pt idx="745">
                  <c:v>2000</c:v>
                </c:pt>
                <c:pt idx="746">
                  <c:v>2000</c:v>
                </c:pt>
                <c:pt idx="747">
                  <c:v>2000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2000</c:v>
                </c:pt>
                <c:pt idx="757">
                  <c:v>2000</c:v>
                </c:pt>
                <c:pt idx="758">
                  <c:v>2000</c:v>
                </c:pt>
                <c:pt idx="759">
                  <c:v>2000</c:v>
                </c:pt>
                <c:pt idx="760">
                  <c:v>2000</c:v>
                </c:pt>
                <c:pt idx="761">
                  <c:v>2000</c:v>
                </c:pt>
                <c:pt idx="762">
                  <c:v>2000</c:v>
                </c:pt>
                <c:pt idx="763">
                  <c:v>2000</c:v>
                </c:pt>
                <c:pt idx="764">
                  <c:v>2000</c:v>
                </c:pt>
                <c:pt idx="765">
                  <c:v>2000</c:v>
                </c:pt>
                <c:pt idx="766">
                  <c:v>2000</c:v>
                </c:pt>
                <c:pt idx="767">
                  <c:v>2000</c:v>
                </c:pt>
                <c:pt idx="768">
                  <c:v>2000</c:v>
                </c:pt>
                <c:pt idx="769">
                  <c:v>2000</c:v>
                </c:pt>
                <c:pt idx="770">
                  <c:v>2000</c:v>
                </c:pt>
                <c:pt idx="771">
                  <c:v>2000</c:v>
                </c:pt>
                <c:pt idx="772">
                  <c:v>2000</c:v>
                </c:pt>
                <c:pt idx="773">
                  <c:v>2000</c:v>
                </c:pt>
                <c:pt idx="774">
                  <c:v>2000</c:v>
                </c:pt>
                <c:pt idx="775">
                  <c:v>2000</c:v>
                </c:pt>
                <c:pt idx="776">
                  <c:v>2000</c:v>
                </c:pt>
                <c:pt idx="777">
                  <c:v>2000</c:v>
                </c:pt>
                <c:pt idx="778">
                  <c:v>2000</c:v>
                </c:pt>
                <c:pt idx="779">
                  <c:v>2000</c:v>
                </c:pt>
                <c:pt idx="780">
                  <c:v>2000</c:v>
                </c:pt>
                <c:pt idx="781">
                  <c:v>2000</c:v>
                </c:pt>
                <c:pt idx="782">
                  <c:v>2000</c:v>
                </c:pt>
                <c:pt idx="783">
                  <c:v>2000</c:v>
                </c:pt>
                <c:pt idx="784">
                  <c:v>2000</c:v>
                </c:pt>
                <c:pt idx="785">
                  <c:v>2000</c:v>
                </c:pt>
                <c:pt idx="786">
                  <c:v>2000</c:v>
                </c:pt>
                <c:pt idx="787">
                  <c:v>2000</c:v>
                </c:pt>
                <c:pt idx="788">
                  <c:v>2000</c:v>
                </c:pt>
                <c:pt idx="789">
                  <c:v>2000</c:v>
                </c:pt>
                <c:pt idx="790">
                  <c:v>2000</c:v>
                </c:pt>
                <c:pt idx="791">
                  <c:v>2000</c:v>
                </c:pt>
                <c:pt idx="792">
                  <c:v>2000</c:v>
                </c:pt>
                <c:pt idx="793">
                  <c:v>2000</c:v>
                </c:pt>
                <c:pt idx="794">
                  <c:v>2000</c:v>
                </c:pt>
                <c:pt idx="795">
                  <c:v>2000</c:v>
                </c:pt>
                <c:pt idx="796">
                  <c:v>2000</c:v>
                </c:pt>
                <c:pt idx="797">
                  <c:v>2000</c:v>
                </c:pt>
                <c:pt idx="798">
                  <c:v>2000</c:v>
                </c:pt>
                <c:pt idx="799">
                  <c:v>2000</c:v>
                </c:pt>
                <c:pt idx="800">
                  <c:v>2000</c:v>
                </c:pt>
                <c:pt idx="801">
                  <c:v>2000</c:v>
                </c:pt>
                <c:pt idx="802">
                  <c:v>2000</c:v>
                </c:pt>
                <c:pt idx="803">
                  <c:v>2000</c:v>
                </c:pt>
                <c:pt idx="804">
                  <c:v>2000</c:v>
                </c:pt>
                <c:pt idx="805">
                  <c:v>2000</c:v>
                </c:pt>
                <c:pt idx="806">
                  <c:v>2000</c:v>
                </c:pt>
                <c:pt idx="807">
                  <c:v>2000</c:v>
                </c:pt>
                <c:pt idx="808">
                  <c:v>2000</c:v>
                </c:pt>
                <c:pt idx="809">
                  <c:v>2000</c:v>
                </c:pt>
                <c:pt idx="810">
                  <c:v>2000</c:v>
                </c:pt>
                <c:pt idx="811">
                  <c:v>2000</c:v>
                </c:pt>
                <c:pt idx="812">
                  <c:v>2000</c:v>
                </c:pt>
                <c:pt idx="813">
                  <c:v>2000</c:v>
                </c:pt>
                <c:pt idx="814">
                  <c:v>2000</c:v>
                </c:pt>
                <c:pt idx="815">
                  <c:v>2000</c:v>
                </c:pt>
                <c:pt idx="816">
                  <c:v>2000</c:v>
                </c:pt>
                <c:pt idx="817">
                  <c:v>2000</c:v>
                </c:pt>
                <c:pt idx="818">
                  <c:v>2000</c:v>
                </c:pt>
                <c:pt idx="819">
                  <c:v>2000</c:v>
                </c:pt>
                <c:pt idx="820">
                  <c:v>2000</c:v>
                </c:pt>
                <c:pt idx="821">
                  <c:v>2000</c:v>
                </c:pt>
                <c:pt idx="822">
                  <c:v>2000</c:v>
                </c:pt>
                <c:pt idx="823">
                  <c:v>2000</c:v>
                </c:pt>
                <c:pt idx="824">
                  <c:v>2000</c:v>
                </c:pt>
                <c:pt idx="825">
                  <c:v>2000</c:v>
                </c:pt>
                <c:pt idx="826">
                  <c:v>2000</c:v>
                </c:pt>
                <c:pt idx="827">
                  <c:v>2000</c:v>
                </c:pt>
                <c:pt idx="828">
                  <c:v>2000</c:v>
                </c:pt>
                <c:pt idx="829">
                  <c:v>2000</c:v>
                </c:pt>
                <c:pt idx="830">
                  <c:v>2000</c:v>
                </c:pt>
                <c:pt idx="831">
                  <c:v>2000</c:v>
                </c:pt>
                <c:pt idx="832">
                  <c:v>2000</c:v>
                </c:pt>
                <c:pt idx="833">
                  <c:v>2000</c:v>
                </c:pt>
                <c:pt idx="834">
                  <c:v>2000</c:v>
                </c:pt>
                <c:pt idx="835">
                  <c:v>2000</c:v>
                </c:pt>
                <c:pt idx="836">
                  <c:v>2000</c:v>
                </c:pt>
                <c:pt idx="837">
                  <c:v>2000</c:v>
                </c:pt>
                <c:pt idx="838">
                  <c:v>2000</c:v>
                </c:pt>
                <c:pt idx="839">
                  <c:v>2000</c:v>
                </c:pt>
                <c:pt idx="840">
                  <c:v>2000</c:v>
                </c:pt>
                <c:pt idx="841">
                  <c:v>2000</c:v>
                </c:pt>
                <c:pt idx="842">
                  <c:v>2000</c:v>
                </c:pt>
                <c:pt idx="843">
                  <c:v>2000</c:v>
                </c:pt>
                <c:pt idx="844">
                  <c:v>2000</c:v>
                </c:pt>
                <c:pt idx="845">
                  <c:v>2000</c:v>
                </c:pt>
                <c:pt idx="846">
                  <c:v>2000</c:v>
                </c:pt>
                <c:pt idx="847">
                  <c:v>2000</c:v>
                </c:pt>
                <c:pt idx="848">
                  <c:v>2000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2000</c:v>
                </c:pt>
                <c:pt idx="854">
                  <c:v>2000</c:v>
                </c:pt>
                <c:pt idx="855">
                  <c:v>2000</c:v>
                </c:pt>
                <c:pt idx="856">
                  <c:v>2000</c:v>
                </c:pt>
                <c:pt idx="857">
                  <c:v>2000</c:v>
                </c:pt>
                <c:pt idx="858">
                  <c:v>2000</c:v>
                </c:pt>
                <c:pt idx="859">
                  <c:v>2000</c:v>
                </c:pt>
                <c:pt idx="860">
                  <c:v>2000</c:v>
                </c:pt>
                <c:pt idx="861">
                  <c:v>2000</c:v>
                </c:pt>
                <c:pt idx="862">
                  <c:v>2000</c:v>
                </c:pt>
                <c:pt idx="863">
                  <c:v>2000</c:v>
                </c:pt>
                <c:pt idx="864">
                  <c:v>2000</c:v>
                </c:pt>
                <c:pt idx="865">
                  <c:v>2000</c:v>
                </c:pt>
                <c:pt idx="866">
                  <c:v>2000</c:v>
                </c:pt>
                <c:pt idx="867">
                  <c:v>2000</c:v>
                </c:pt>
                <c:pt idx="868">
                  <c:v>2000</c:v>
                </c:pt>
                <c:pt idx="869">
                  <c:v>2000</c:v>
                </c:pt>
                <c:pt idx="870">
                  <c:v>2000</c:v>
                </c:pt>
                <c:pt idx="871">
                  <c:v>2000</c:v>
                </c:pt>
                <c:pt idx="872">
                  <c:v>2000</c:v>
                </c:pt>
                <c:pt idx="873">
                  <c:v>2000</c:v>
                </c:pt>
                <c:pt idx="874">
                  <c:v>2000</c:v>
                </c:pt>
                <c:pt idx="875">
                  <c:v>2000</c:v>
                </c:pt>
                <c:pt idx="876">
                  <c:v>2000</c:v>
                </c:pt>
                <c:pt idx="877">
                  <c:v>2000</c:v>
                </c:pt>
                <c:pt idx="878">
                  <c:v>2000</c:v>
                </c:pt>
                <c:pt idx="879">
                  <c:v>2000</c:v>
                </c:pt>
                <c:pt idx="880">
                  <c:v>2000</c:v>
                </c:pt>
                <c:pt idx="881">
                  <c:v>2000</c:v>
                </c:pt>
                <c:pt idx="882">
                  <c:v>2000</c:v>
                </c:pt>
                <c:pt idx="883">
                  <c:v>2000</c:v>
                </c:pt>
                <c:pt idx="884">
                  <c:v>2000</c:v>
                </c:pt>
                <c:pt idx="885">
                  <c:v>2000</c:v>
                </c:pt>
                <c:pt idx="886">
                  <c:v>2000</c:v>
                </c:pt>
                <c:pt idx="887">
                  <c:v>2000</c:v>
                </c:pt>
                <c:pt idx="888">
                  <c:v>2000</c:v>
                </c:pt>
                <c:pt idx="889">
                  <c:v>2000</c:v>
                </c:pt>
                <c:pt idx="890">
                  <c:v>2000</c:v>
                </c:pt>
                <c:pt idx="891">
                  <c:v>2000</c:v>
                </c:pt>
                <c:pt idx="892">
                  <c:v>2000</c:v>
                </c:pt>
                <c:pt idx="893">
                  <c:v>2000</c:v>
                </c:pt>
                <c:pt idx="894">
                  <c:v>2000</c:v>
                </c:pt>
                <c:pt idx="895">
                  <c:v>2000</c:v>
                </c:pt>
                <c:pt idx="896">
                  <c:v>2000</c:v>
                </c:pt>
                <c:pt idx="897">
                  <c:v>2000</c:v>
                </c:pt>
                <c:pt idx="898">
                  <c:v>2000</c:v>
                </c:pt>
                <c:pt idx="899">
                  <c:v>2000</c:v>
                </c:pt>
                <c:pt idx="900">
                  <c:v>2000</c:v>
                </c:pt>
                <c:pt idx="901">
                  <c:v>2000</c:v>
                </c:pt>
                <c:pt idx="902">
                  <c:v>2000</c:v>
                </c:pt>
                <c:pt idx="903">
                  <c:v>2000</c:v>
                </c:pt>
                <c:pt idx="904">
                  <c:v>2000</c:v>
                </c:pt>
                <c:pt idx="905">
                  <c:v>2000</c:v>
                </c:pt>
                <c:pt idx="906">
                  <c:v>2000</c:v>
                </c:pt>
                <c:pt idx="907">
                  <c:v>2000</c:v>
                </c:pt>
                <c:pt idx="908">
                  <c:v>2000</c:v>
                </c:pt>
                <c:pt idx="909">
                  <c:v>2000</c:v>
                </c:pt>
                <c:pt idx="910">
                  <c:v>2000</c:v>
                </c:pt>
                <c:pt idx="911">
                  <c:v>2000</c:v>
                </c:pt>
                <c:pt idx="912">
                  <c:v>2000</c:v>
                </c:pt>
                <c:pt idx="913">
                  <c:v>2000</c:v>
                </c:pt>
                <c:pt idx="914">
                  <c:v>2000</c:v>
                </c:pt>
                <c:pt idx="915">
                  <c:v>2000</c:v>
                </c:pt>
                <c:pt idx="916">
                  <c:v>2000</c:v>
                </c:pt>
                <c:pt idx="917">
                  <c:v>2000</c:v>
                </c:pt>
                <c:pt idx="918">
                  <c:v>2000</c:v>
                </c:pt>
                <c:pt idx="919">
                  <c:v>2000</c:v>
                </c:pt>
                <c:pt idx="920">
                  <c:v>2000</c:v>
                </c:pt>
                <c:pt idx="921">
                  <c:v>2000</c:v>
                </c:pt>
                <c:pt idx="922">
                  <c:v>2000</c:v>
                </c:pt>
                <c:pt idx="923">
                  <c:v>2000</c:v>
                </c:pt>
                <c:pt idx="924">
                  <c:v>2000</c:v>
                </c:pt>
                <c:pt idx="925">
                  <c:v>2000</c:v>
                </c:pt>
                <c:pt idx="926">
                  <c:v>2000</c:v>
                </c:pt>
                <c:pt idx="927">
                  <c:v>2000</c:v>
                </c:pt>
                <c:pt idx="928">
                  <c:v>2000</c:v>
                </c:pt>
                <c:pt idx="929">
                  <c:v>2000</c:v>
                </c:pt>
                <c:pt idx="930">
                  <c:v>2000</c:v>
                </c:pt>
                <c:pt idx="931">
                  <c:v>2000</c:v>
                </c:pt>
                <c:pt idx="932">
                  <c:v>2000</c:v>
                </c:pt>
                <c:pt idx="933">
                  <c:v>2000</c:v>
                </c:pt>
                <c:pt idx="934">
                  <c:v>2000</c:v>
                </c:pt>
                <c:pt idx="935">
                  <c:v>2000</c:v>
                </c:pt>
                <c:pt idx="936">
                  <c:v>2000</c:v>
                </c:pt>
                <c:pt idx="937">
                  <c:v>2000</c:v>
                </c:pt>
                <c:pt idx="938">
                  <c:v>2000</c:v>
                </c:pt>
                <c:pt idx="939">
                  <c:v>2000</c:v>
                </c:pt>
                <c:pt idx="940">
                  <c:v>2000</c:v>
                </c:pt>
                <c:pt idx="941">
                  <c:v>2000</c:v>
                </c:pt>
                <c:pt idx="942">
                  <c:v>2000</c:v>
                </c:pt>
                <c:pt idx="943">
                  <c:v>2000</c:v>
                </c:pt>
                <c:pt idx="944">
                  <c:v>2000</c:v>
                </c:pt>
                <c:pt idx="945">
                  <c:v>2000</c:v>
                </c:pt>
                <c:pt idx="946">
                  <c:v>2000</c:v>
                </c:pt>
                <c:pt idx="947">
                  <c:v>2000</c:v>
                </c:pt>
                <c:pt idx="948">
                  <c:v>2000</c:v>
                </c:pt>
                <c:pt idx="949">
                  <c:v>2000</c:v>
                </c:pt>
                <c:pt idx="950">
                  <c:v>2000</c:v>
                </c:pt>
                <c:pt idx="951">
                  <c:v>2000</c:v>
                </c:pt>
                <c:pt idx="952">
                  <c:v>2000</c:v>
                </c:pt>
                <c:pt idx="953">
                  <c:v>2000</c:v>
                </c:pt>
                <c:pt idx="954">
                  <c:v>2000</c:v>
                </c:pt>
                <c:pt idx="955">
                  <c:v>2000</c:v>
                </c:pt>
                <c:pt idx="956">
                  <c:v>2000</c:v>
                </c:pt>
                <c:pt idx="957">
                  <c:v>2000</c:v>
                </c:pt>
                <c:pt idx="958">
                  <c:v>2000</c:v>
                </c:pt>
                <c:pt idx="959">
                  <c:v>2000</c:v>
                </c:pt>
                <c:pt idx="960">
                  <c:v>2000</c:v>
                </c:pt>
                <c:pt idx="961">
                  <c:v>2000</c:v>
                </c:pt>
                <c:pt idx="962">
                  <c:v>2000</c:v>
                </c:pt>
                <c:pt idx="963">
                  <c:v>2000</c:v>
                </c:pt>
                <c:pt idx="964">
                  <c:v>2000</c:v>
                </c:pt>
                <c:pt idx="965">
                  <c:v>2000</c:v>
                </c:pt>
                <c:pt idx="966">
                  <c:v>2000</c:v>
                </c:pt>
                <c:pt idx="967">
                  <c:v>2000</c:v>
                </c:pt>
                <c:pt idx="968">
                  <c:v>2000</c:v>
                </c:pt>
                <c:pt idx="969">
                  <c:v>2000</c:v>
                </c:pt>
                <c:pt idx="970">
                  <c:v>2000</c:v>
                </c:pt>
                <c:pt idx="971">
                  <c:v>2000</c:v>
                </c:pt>
                <c:pt idx="972">
                  <c:v>2000</c:v>
                </c:pt>
                <c:pt idx="973">
                  <c:v>2000</c:v>
                </c:pt>
                <c:pt idx="974">
                  <c:v>2000</c:v>
                </c:pt>
                <c:pt idx="975">
                  <c:v>2000</c:v>
                </c:pt>
                <c:pt idx="976">
                  <c:v>2000</c:v>
                </c:pt>
                <c:pt idx="977">
                  <c:v>2000</c:v>
                </c:pt>
                <c:pt idx="978">
                  <c:v>2000</c:v>
                </c:pt>
                <c:pt idx="979">
                  <c:v>2000</c:v>
                </c:pt>
                <c:pt idx="980">
                  <c:v>2000</c:v>
                </c:pt>
                <c:pt idx="981">
                  <c:v>2000</c:v>
                </c:pt>
                <c:pt idx="982">
                  <c:v>2000</c:v>
                </c:pt>
                <c:pt idx="983">
                  <c:v>2000</c:v>
                </c:pt>
                <c:pt idx="984">
                  <c:v>2000</c:v>
                </c:pt>
                <c:pt idx="985">
                  <c:v>2000</c:v>
                </c:pt>
                <c:pt idx="986">
                  <c:v>2000</c:v>
                </c:pt>
                <c:pt idx="987">
                  <c:v>2000</c:v>
                </c:pt>
                <c:pt idx="988">
                  <c:v>2000</c:v>
                </c:pt>
                <c:pt idx="989">
                  <c:v>2000</c:v>
                </c:pt>
                <c:pt idx="990">
                  <c:v>2000</c:v>
                </c:pt>
                <c:pt idx="991">
                  <c:v>2000</c:v>
                </c:pt>
                <c:pt idx="992">
                  <c:v>2000</c:v>
                </c:pt>
                <c:pt idx="993">
                  <c:v>2000</c:v>
                </c:pt>
                <c:pt idx="994">
                  <c:v>2000</c:v>
                </c:pt>
                <c:pt idx="995">
                  <c:v>2000</c:v>
                </c:pt>
                <c:pt idx="996">
                  <c:v>2000</c:v>
                </c:pt>
                <c:pt idx="997">
                  <c:v>2000</c:v>
                </c:pt>
                <c:pt idx="998">
                  <c:v>2000</c:v>
                </c:pt>
                <c:pt idx="999">
                  <c:v>2000</c:v>
                </c:pt>
                <c:pt idx="1000">
                  <c:v>2000</c:v>
                </c:pt>
                <c:pt idx="1001">
                  <c:v>2000</c:v>
                </c:pt>
                <c:pt idx="1002">
                  <c:v>2000</c:v>
                </c:pt>
                <c:pt idx="1003">
                  <c:v>2000</c:v>
                </c:pt>
                <c:pt idx="1004">
                  <c:v>2000</c:v>
                </c:pt>
                <c:pt idx="1005">
                  <c:v>2000</c:v>
                </c:pt>
                <c:pt idx="1006">
                  <c:v>2000</c:v>
                </c:pt>
                <c:pt idx="1007">
                  <c:v>2000</c:v>
                </c:pt>
                <c:pt idx="1008">
                  <c:v>2000</c:v>
                </c:pt>
                <c:pt idx="1009">
                  <c:v>2000</c:v>
                </c:pt>
                <c:pt idx="1010">
                  <c:v>2000</c:v>
                </c:pt>
                <c:pt idx="1011">
                  <c:v>2000</c:v>
                </c:pt>
                <c:pt idx="1012">
                  <c:v>2000</c:v>
                </c:pt>
                <c:pt idx="1013">
                  <c:v>2000</c:v>
                </c:pt>
                <c:pt idx="1014">
                  <c:v>2000</c:v>
                </c:pt>
                <c:pt idx="1015">
                  <c:v>2000</c:v>
                </c:pt>
                <c:pt idx="1016">
                  <c:v>2000</c:v>
                </c:pt>
                <c:pt idx="1017">
                  <c:v>2000</c:v>
                </c:pt>
                <c:pt idx="1018">
                  <c:v>2000</c:v>
                </c:pt>
                <c:pt idx="1019">
                  <c:v>2000</c:v>
                </c:pt>
                <c:pt idx="1020">
                  <c:v>2000</c:v>
                </c:pt>
                <c:pt idx="1021">
                  <c:v>2000</c:v>
                </c:pt>
                <c:pt idx="1022">
                  <c:v>2000</c:v>
                </c:pt>
                <c:pt idx="1023">
                  <c:v>2000</c:v>
                </c:pt>
                <c:pt idx="1024">
                  <c:v>2000</c:v>
                </c:pt>
                <c:pt idx="1025">
                  <c:v>2000</c:v>
                </c:pt>
                <c:pt idx="1026">
                  <c:v>2000</c:v>
                </c:pt>
                <c:pt idx="1027">
                  <c:v>2000</c:v>
                </c:pt>
                <c:pt idx="1028">
                  <c:v>2000</c:v>
                </c:pt>
                <c:pt idx="1029">
                  <c:v>2000</c:v>
                </c:pt>
                <c:pt idx="1030">
                  <c:v>2000</c:v>
                </c:pt>
                <c:pt idx="1031">
                  <c:v>2000</c:v>
                </c:pt>
                <c:pt idx="1032">
                  <c:v>2000</c:v>
                </c:pt>
                <c:pt idx="1033">
                  <c:v>2000</c:v>
                </c:pt>
                <c:pt idx="1034">
                  <c:v>2000</c:v>
                </c:pt>
                <c:pt idx="1035">
                  <c:v>2000</c:v>
                </c:pt>
                <c:pt idx="1036">
                  <c:v>2000</c:v>
                </c:pt>
                <c:pt idx="1037">
                  <c:v>2000</c:v>
                </c:pt>
                <c:pt idx="1038">
                  <c:v>2000</c:v>
                </c:pt>
                <c:pt idx="1039">
                  <c:v>2000</c:v>
                </c:pt>
                <c:pt idx="1040">
                  <c:v>2000</c:v>
                </c:pt>
                <c:pt idx="1041">
                  <c:v>2000</c:v>
                </c:pt>
                <c:pt idx="1042">
                  <c:v>2000</c:v>
                </c:pt>
                <c:pt idx="1043">
                  <c:v>2000</c:v>
                </c:pt>
                <c:pt idx="1044">
                  <c:v>2000</c:v>
                </c:pt>
                <c:pt idx="1045">
                  <c:v>2000</c:v>
                </c:pt>
                <c:pt idx="1046">
                  <c:v>2000</c:v>
                </c:pt>
                <c:pt idx="1047">
                  <c:v>2000</c:v>
                </c:pt>
                <c:pt idx="1048">
                  <c:v>2000</c:v>
                </c:pt>
                <c:pt idx="1049">
                  <c:v>2000</c:v>
                </c:pt>
                <c:pt idx="1050">
                  <c:v>2000</c:v>
                </c:pt>
                <c:pt idx="1051">
                  <c:v>2000</c:v>
                </c:pt>
                <c:pt idx="1052">
                  <c:v>2000</c:v>
                </c:pt>
                <c:pt idx="1053">
                  <c:v>2000</c:v>
                </c:pt>
                <c:pt idx="1054">
                  <c:v>2000</c:v>
                </c:pt>
                <c:pt idx="1055">
                  <c:v>2000</c:v>
                </c:pt>
                <c:pt idx="1056">
                  <c:v>2000</c:v>
                </c:pt>
                <c:pt idx="1057">
                  <c:v>2000</c:v>
                </c:pt>
                <c:pt idx="1058">
                  <c:v>2000</c:v>
                </c:pt>
                <c:pt idx="1059">
                  <c:v>2000</c:v>
                </c:pt>
                <c:pt idx="1060">
                  <c:v>2000</c:v>
                </c:pt>
                <c:pt idx="1061">
                  <c:v>2000</c:v>
                </c:pt>
                <c:pt idx="1062">
                  <c:v>2000</c:v>
                </c:pt>
                <c:pt idx="1063">
                  <c:v>2000</c:v>
                </c:pt>
                <c:pt idx="1064">
                  <c:v>2000</c:v>
                </c:pt>
                <c:pt idx="1065">
                  <c:v>2000</c:v>
                </c:pt>
                <c:pt idx="1066">
                  <c:v>2000</c:v>
                </c:pt>
                <c:pt idx="1067">
                  <c:v>2000</c:v>
                </c:pt>
                <c:pt idx="1068">
                  <c:v>2000</c:v>
                </c:pt>
                <c:pt idx="1069">
                  <c:v>2000</c:v>
                </c:pt>
                <c:pt idx="1070">
                  <c:v>2000</c:v>
                </c:pt>
                <c:pt idx="1071">
                  <c:v>2000</c:v>
                </c:pt>
                <c:pt idx="1072">
                  <c:v>2000</c:v>
                </c:pt>
                <c:pt idx="1073">
                  <c:v>2000</c:v>
                </c:pt>
                <c:pt idx="1074">
                  <c:v>2000</c:v>
                </c:pt>
                <c:pt idx="1075">
                  <c:v>2000</c:v>
                </c:pt>
                <c:pt idx="1076">
                  <c:v>2000</c:v>
                </c:pt>
                <c:pt idx="1077">
                  <c:v>2000</c:v>
                </c:pt>
                <c:pt idx="1078">
                  <c:v>2000</c:v>
                </c:pt>
                <c:pt idx="1079">
                  <c:v>2000</c:v>
                </c:pt>
                <c:pt idx="1080">
                  <c:v>2000</c:v>
                </c:pt>
                <c:pt idx="1081">
                  <c:v>2000</c:v>
                </c:pt>
                <c:pt idx="1082">
                  <c:v>2000</c:v>
                </c:pt>
                <c:pt idx="1083">
                  <c:v>2000</c:v>
                </c:pt>
                <c:pt idx="1084">
                  <c:v>2000</c:v>
                </c:pt>
                <c:pt idx="1085">
                  <c:v>2000</c:v>
                </c:pt>
                <c:pt idx="1086">
                  <c:v>2000</c:v>
                </c:pt>
                <c:pt idx="1087">
                  <c:v>2000</c:v>
                </c:pt>
                <c:pt idx="1088">
                  <c:v>2000</c:v>
                </c:pt>
                <c:pt idx="1089">
                  <c:v>2000</c:v>
                </c:pt>
                <c:pt idx="1090">
                  <c:v>2000</c:v>
                </c:pt>
                <c:pt idx="1091">
                  <c:v>2000</c:v>
                </c:pt>
                <c:pt idx="1092">
                  <c:v>2000</c:v>
                </c:pt>
                <c:pt idx="1093">
                  <c:v>2000</c:v>
                </c:pt>
                <c:pt idx="1094">
                  <c:v>2000</c:v>
                </c:pt>
                <c:pt idx="1095">
                  <c:v>2000</c:v>
                </c:pt>
                <c:pt idx="1096">
                  <c:v>2000</c:v>
                </c:pt>
                <c:pt idx="1097">
                  <c:v>2000</c:v>
                </c:pt>
                <c:pt idx="1098">
                  <c:v>2000</c:v>
                </c:pt>
                <c:pt idx="1099">
                  <c:v>2000</c:v>
                </c:pt>
                <c:pt idx="1100">
                  <c:v>2000</c:v>
                </c:pt>
                <c:pt idx="1101">
                  <c:v>2000</c:v>
                </c:pt>
                <c:pt idx="1102">
                  <c:v>2000</c:v>
                </c:pt>
                <c:pt idx="1103">
                  <c:v>2000</c:v>
                </c:pt>
                <c:pt idx="1104">
                  <c:v>2000</c:v>
                </c:pt>
                <c:pt idx="1105">
                  <c:v>2000</c:v>
                </c:pt>
                <c:pt idx="1106">
                  <c:v>2000</c:v>
                </c:pt>
                <c:pt idx="1107">
                  <c:v>2000</c:v>
                </c:pt>
                <c:pt idx="1108">
                  <c:v>2000</c:v>
                </c:pt>
                <c:pt idx="1109">
                  <c:v>2000</c:v>
                </c:pt>
                <c:pt idx="1110">
                  <c:v>2000</c:v>
                </c:pt>
                <c:pt idx="1111">
                  <c:v>2000</c:v>
                </c:pt>
                <c:pt idx="1112">
                  <c:v>2000</c:v>
                </c:pt>
                <c:pt idx="1113">
                  <c:v>2000</c:v>
                </c:pt>
                <c:pt idx="1114">
                  <c:v>2000</c:v>
                </c:pt>
                <c:pt idx="1115">
                  <c:v>2000</c:v>
                </c:pt>
                <c:pt idx="1116">
                  <c:v>2000</c:v>
                </c:pt>
                <c:pt idx="1117">
                  <c:v>2000</c:v>
                </c:pt>
                <c:pt idx="1118">
                  <c:v>2000</c:v>
                </c:pt>
                <c:pt idx="1119">
                  <c:v>2000</c:v>
                </c:pt>
                <c:pt idx="1120">
                  <c:v>2000</c:v>
                </c:pt>
                <c:pt idx="1121">
                  <c:v>2000</c:v>
                </c:pt>
                <c:pt idx="1122">
                  <c:v>2000</c:v>
                </c:pt>
                <c:pt idx="1123">
                  <c:v>2000</c:v>
                </c:pt>
                <c:pt idx="1124">
                  <c:v>2000</c:v>
                </c:pt>
                <c:pt idx="1125">
                  <c:v>2000</c:v>
                </c:pt>
                <c:pt idx="1126">
                  <c:v>2000</c:v>
                </c:pt>
                <c:pt idx="1127">
                  <c:v>2000</c:v>
                </c:pt>
                <c:pt idx="1128">
                  <c:v>2000</c:v>
                </c:pt>
                <c:pt idx="1129">
                  <c:v>2000</c:v>
                </c:pt>
                <c:pt idx="1130">
                  <c:v>2000</c:v>
                </c:pt>
                <c:pt idx="1131">
                  <c:v>2000</c:v>
                </c:pt>
                <c:pt idx="1132">
                  <c:v>2000</c:v>
                </c:pt>
                <c:pt idx="1133">
                  <c:v>2000</c:v>
                </c:pt>
                <c:pt idx="1134">
                  <c:v>2000</c:v>
                </c:pt>
                <c:pt idx="1135">
                  <c:v>2000</c:v>
                </c:pt>
                <c:pt idx="1136">
                  <c:v>2000</c:v>
                </c:pt>
                <c:pt idx="1137">
                  <c:v>2000</c:v>
                </c:pt>
                <c:pt idx="1138">
                  <c:v>2000</c:v>
                </c:pt>
                <c:pt idx="1139">
                  <c:v>2000</c:v>
                </c:pt>
                <c:pt idx="1140">
                  <c:v>2000</c:v>
                </c:pt>
                <c:pt idx="1141">
                  <c:v>2000</c:v>
                </c:pt>
                <c:pt idx="1142">
                  <c:v>2000</c:v>
                </c:pt>
                <c:pt idx="1143">
                  <c:v>2000</c:v>
                </c:pt>
                <c:pt idx="1144">
                  <c:v>2000</c:v>
                </c:pt>
                <c:pt idx="1145">
                  <c:v>2000</c:v>
                </c:pt>
                <c:pt idx="1146">
                  <c:v>2000</c:v>
                </c:pt>
                <c:pt idx="1147">
                  <c:v>2000</c:v>
                </c:pt>
                <c:pt idx="1148">
                  <c:v>2000</c:v>
                </c:pt>
                <c:pt idx="1149">
                  <c:v>2000</c:v>
                </c:pt>
                <c:pt idx="1150">
                  <c:v>2000</c:v>
                </c:pt>
                <c:pt idx="1151">
                  <c:v>2000</c:v>
                </c:pt>
                <c:pt idx="1152">
                  <c:v>2000</c:v>
                </c:pt>
                <c:pt idx="1153">
                  <c:v>2000</c:v>
                </c:pt>
                <c:pt idx="1154">
                  <c:v>2000</c:v>
                </c:pt>
                <c:pt idx="1155">
                  <c:v>2000</c:v>
                </c:pt>
                <c:pt idx="1156">
                  <c:v>2000</c:v>
                </c:pt>
                <c:pt idx="1157">
                  <c:v>2000</c:v>
                </c:pt>
                <c:pt idx="1158">
                  <c:v>2000</c:v>
                </c:pt>
                <c:pt idx="1159">
                  <c:v>2000</c:v>
                </c:pt>
                <c:pt idx="1160">
                  <c:v>2000</c:v>
                </c:pt>
                <c:pt idx="1161">
                  <c:v>2000</c:v>
                </c:pt>
                <c:pt idx="1162">
                  <c:v>2000</c:v>
                </c:pt>
                <c:pt idx="1163">
                  <c:v>2000</c:v>
                </c:pt>
                <c:pt idx="1164">
                  <c:v>2000</c:v>
                </c:pt>
                <c:pt idx="1165">
                  <c:v>2000</c:v>
                </c:pt>
                <c:pt idx="1166">
                  <c:v>2000</c:v>
                </c:pt>
                <c:pt idx="1167">
                  <c:v>2000</c:v>
                </c:pt>
                <c:pt idx="1168">
                  <c:v>2000</c:v>
                </c:pt>
                <c:pt idx="1169">
                  <c:v>2000</c:v>
                </c:pt>
                <c:pt idx="1170">
                  <c:v>2000</c:v>
                </c:pt>
                <c:pt idx="1171">
                  <c:v>2000</c:v>
                </c:pt>
                <c:pt idx="1172">
                  <c:v>2000</c:v>
                </c:pt>
                <c:pt idx="1173">
                  <c:v>2000</c:v>
                </c:pt>
                <c:pt idx="1174">
                  <c:v>2000</c:v>
                </c:pt>
                <c:pt idx="1175">
                  <c:v>2000</c:v>
                </c:pt>
                <c:pt idx="1176">
                  <c:v>2000</c:v>
                </c:pt>
                <c:pt idx="1177">
                  <c:v>2000</c:v>
                </c:pt>
                <c:pt idx="1178">
                  <c:v>2000</c:v>
                </c:pt>
                <c:pt idx="1179">
                  <c:v>2000</c:v>
                </c:pt>
                <c:pt idx="1180">
                  <c:v>2000</c:v>
                </c:pt>
                <c:pt idx="1181">
                  <c:v>2000</c:v>
                </c:pt>
                <c:pt idx="1182">
                  <c:v>2000</c:v>
                </c:pt>
                <c:pt idx="1183">
                  <c:v>2000</c:v>
                </c:pt>
                <c:pt idx="1184">
                  <c:v>2000</c:v>
                </c:pt>
                <c:pt idx="1185">
                  <c:v>2000</c:v>
                </c:pt>
                <c:pt idx="1186">
                  <c:v>2000</c:v>
                </c:pt>
                <c:pt idx="1187">
                  <c:v>2000</c:v>
                </c:pt>
                <c:pt idx="1188">
                  <c:v>2000</c:v>
                </c:pt>
                <c:pt idx="1189">
                  <c:v>2000</c:v>
                </c:pt>
                <c:pt idx="1190">
                  <c:v>2000</c:v>
                </c:pt>
                <c:pt idx="1191">
                  <c:v>2000</c:v>
                </c:pt>
                <c:pt idx="1192">
                  <c:v>2000</c:v>
                </c:pt>
                <c:pt idx="1193">
                  <c:v>2000</c:v>
                </c:pt>
                <c:pt idx="1194">
                  <c:v>2000</c:v>
                </c:pt>
                <c:pt idx="1195">
                  <c:v>2000</c:v>
                </c:pt>
                <c:pt idx="1196">
                  <c:v>2000</c:v>
                </c:pt>
                <c:pt idx="1197">
                  <c:v>2000</c:v>
                </c:pt>
                <c:pt idx="1198">
                  <c:v>2000</c:v>
                </c:pt>
                <c:pt idx="1199">
                  <c:v>2000</c:v>
                </c:pt>
                <c:pt idx="1200">
                  <c:v>2000</c:v>
                </c:pt>
                <c:pt idx="1201">
                  <c:v>2000</c:v>
                </c:pt>
                <c:pt idx="1202">
                  <c:v>2000</c:v>
                </c:pt>
                <c:pt idx="1203">
                  <c:v>2000</c:v>
                </c:pt>
                <c:pt idx="1204">
                  <c:v>2000</c:v>
                </c:pt>
                <c:pt idx="1205">
                  <c:v>2000</c:v>
                </c:pt>
                <c:pt idx="1206">
                  <c:v>2000</c:v>
                </c:pt>
                <c:pt idx="1207">
                  <c:v>2000</c:v>
                </c:pt>
                <c:pt idx="1208">
                  <c:v>2000</c:v>
                </c:pt>
                <c:pt idx="1209">
                  <c:v>2000</c:v>
                </c:pt>
                <c:pt idx="1210">
                  <c:v>2000</c:v>
                </c:pt>
                <c:pt idx="1211">
                  <c:v>2000</c:v>
                </c:pt>
                <c:pt idx="1212">
                  <c:v>2000</c:v>
                </c:pt>
                <c:pt idx="1213">
                  <c:v>2000</c:v>
                </c:pt>
                <c:pt idx="1214">
                  <c:v>2000</c:v>
                </c:pt>
                <c:pt idx="1215">
                  <c:v>2000</c:v>
                </c:pt>
                <c:pt idx="1216">
                  <c:v>2000</c:v>
                </c:pt>
                <c:pt idx="1217">
                  <c:v>2000</c:v>
                </c:pt>
                <c:pt idx="1218">
                  <c:v>2000</c:v>
                </c:pt>
                <c:pt idx="1219">
                  <c:v>2000</c:v>
                </c:pt>
                <c:pt idx="1220">
                  <c:v>2000</c:v>
                </c:pt>
                <c:pt idx="1221">
                  <c:v>2000</c:v>
                </c:pt>
                <c:pt idx="1222">
                  <c:v>2000</c:v>
                </c:pt>
                <c:pt idx="1223">
                  <c:v>2000</c:v>
                </c:pt>
                <c:pt idx="1224">
                  <c:v>2000</c:v>
                </c:pt>
                <c:pt idx="1225">
                  <c:v>2000</c:v>
                </c:pt>
                <c:pt idx="1226">
                  <c:v>2000</c:v>
                </c:pt>
                <c:pt idx="1227">
                  <c:v>2000</c:v>
                </c:pt>
                <c:pt idx="1228">
                  <c:v>2000</c:v>
                </c:pt>
                <c:pt idx="1229">
                  <c:v>2000</c:v>
                </c:pt>
                <c:pt idx="1230">
                  <c:v>2000</c:v>
                </c:pt>
                <c:pt idx="1231">
                  <c:v>2000</c:v>
                </c:pt>
                <c:pt idx="1232">
                  <c:v>2000</c:v>
                </c:pt>
                <c:pt idx="1233">
                  <c:v>2000</c:v>
                </c:pt>
                <c:pt idx="1234">
                  <c:v>2000</c:v>
                </c:pt>
                <c:pt idx="1235">
                  <c:v>2000</c:v>
                </c:pt>
                <c:pt idx="1236">
                  <c:v>2000</c:v>
                </c:pt>
                <c:pt idx="1237">
                  <c:v>2000</c:v>
                </c:pt>
                <c:pt idx="1238">
                  <c:v>2000</c:v>
                </c:pt>
                <c:pt idx="1239">
                  <c:v>2000</c:v>
                </c:pt>
                <c:pt idx="1240">
                  <c:v>2000</c:v>
                </c:pt>
                <c:pt idx="1241">
                  <c:v>2000</c:v>
                </c:pt>
                <c:pt idx="1242">
                  <c:v>2000</c:v>
                </c:pt>
                <c:pt idx="1243">
                  <c:v>2000</c:v>
                </c:pt>
                <c:pt idx="1244">
                  <c:v>2000</c:v>
                </c:pt>
                <c:pt idx="1245">
                  <c:v>2000</c:v>
                </c:pt>
                <c:pt idx="1246">
                  <c:v>2000</c:v>
                </c:pt>
                <c:pt idx="1247">
                  <c:v>2000</c:v>
                </c:pt>
                <c:pt idx="1248">
                  <c:v>2000</c:v>
                </c:pt>
                <c:pt idx="1249">
                  <c:v>2000</c:v>
                </c:pt>
                <c:pt idx="1250">
                  <c:v>2000</c:v>
                </c:pt>
                <c:pt idx="1251">
                  <c:v>2000</c:v>
                </c:pt>
                <c:pt idx="1252">
                  <c:v>2000</c:v>
                </c:pt>
                <c:pt idx="1253">
                  <c:v>2000</c:v>
                </c:pt>
                <c:pt idx="1254">
                  <c:v>2000</c:v>
                </c:pt>
                <c:pt idx="1255">
                  <c:v>2000</c:v>
                </c:pt>
                <c:pt idx="1256">
                  <c:v>2000</c:v>
                </c:pt>
                <c:pt idx="1257">
                  <c:v>2000</c:v>
                </c:pt>
                <c:pt idx="1258">
                  <c:v>2000</c:v>
                </c:pt>
                <c:pt idx="1259">
                  <c:v>2000</c:v>
                </c:pt>
                <c:pt idx="1260">
                  <c:v>2000</c:v>
                </c:pt>
                <c:pt idx="1261">
                  <c:v>2000</c:v>
                </c:pt>
                <c:pt idx="1262">
                  <c:v>2000</c:v>
                </c:pt>
                <c:pt idx="1263">
                  <c:v>2000</c:v>
                </c:pt>
                <c:pt idx="1264">
                  <c:v>2000</c:v>
                </c:pt>
                <c:pt idx="1265">
                  <c:v>2000</c:v>
                </c:pt>
                <c:pt idx="1266">
                  <c:v>2000</c:v>
                </c:pt>
                <c:pt idx="1267">
                  <c:v>2000</c:v>
                </c:pt>
                <c:pt idx="1268">
                  <c:v>2000</c:v>
                </c:pt>
                <c:pt idx="1269">
                  <c:v>2000</c:v>
                </c:pt>
                <c:pt idx="1270">
                  <c:v>2000</c:v>
                </c:pt>
                <c:pt idx="1271">
                  <c:v>2000</c:v>
                </c:pt>
                <c:pt idx="1272">
                  <c:v>2000</c:v>
                </c:pt>
                <c:pt idx="1273">
                  <c:v>2000</c:v>
                </c:pt>
                <c:pt idx="1274">
                  <c:v>2000</c:v>
                </c:pt>
                <c:pt idx="1275">
                  <c:v>2000</c:v>
                </c:pt>
                <c:pt idx="1276">
                  <c:v>2000</c:v>
                </c:pt>
                <c:pt idx="1277">
                  <c:v>2000</c:v>
                </c:pt>
                <c:pt idx="1278">
                  <c:v>2000</c:v>
                </c:pt>
                <c:pt idx="1279">
                  <c:v>2000</c:v>
                </c:pt>
                <c:pt idx="1280">
                  <c:v>2000</c:v>
                </c:pt>
                <c:pt idx="1281">
                  <c:v>2000</c:v>
                </c:pt>
                <c:pt idx="1282">
                  <c:v>2000</c:v>
                </c:pt>
                <c:pt idx="1283">
                  <c:v>2000</c:v>
                </c:pt>
                <c:pt idx="1284">
                  <c:v>2000</c:v>
                </c:pt>
                <c:pt idx="1285">
                  <c:v>2000</c:v>
                </c:pt>
                <c:pt idx="1286">
                  <c:v>2000</c:v>
                </c:pt>
                <c:pt idx="1287">
                  <c:v>2000</c:v>
                </c:pt>
                <c:pt idx="1288">
                  <c:v>2000</c:v>
                </c:pt>
                <c:pt idx="1289">
                  <c:v>2000</c:v>
                </c:pt>
                <c:pt idx="1290">
                  <c:v>2000</c:v>
                </c:pt>
                <c:pt idx="1291">
                  <c:v>2000</c:v>
                </c:pt>
                <c:pt idx="1292">
                  <c:v>2000</c:v>
                </c:pt>
                <c:pt idx="1293">
                  <c:v>2000</c:v>
                </c:pt>
                <c:pt idx="1294">
                  <c:v>2000</c:v>
                </c:pt>
                <c:pt idx="1295">
                  <c:v>2000</c:v>
                </c:pt>
                <c:pt idx="1296">
                  <c:v>2000</c:v>
                </c:pt>
                <c:pt idx="1297">
                  <c:v>2000</c:v>
                </c:pt>
                <c:pt idx="1298">
                  <c:v>2000</c:v>
                </c:pt>
                <c:pt idx="1299">
                  <c:v>2000</c:v>
                </c:pt>
                <c:pt idx="1300">
                  <c:v>2000</c:v>
                </c:pt>
                <c:pt idx="1301">
                  <c:v>2000</c:v>
                </c:pt>
                <c:pt idx="1302">
                  <c:v>2000</c:v>
                </c:pt>
                <c:pt idx="1303">
                  <c:v>2000</c:v>
                </c:pt>
                <c:pt idx="1304">
                  <c:v>2000</c:v>
                </c:pt>
                <c:pt idx="1305">
                  <c:v>2000</c:v>
                </c:pt>
                <c:pt idx="1306">
                  <c:v>2000</c:v>
                </c:pt>
                <c:pt idx="1307">
                  <c:v>2000</c:v>
                </c:pt>
                <c:pt idx="1308">
                  <c:v>2000</c:v>
                </c:pt>
                <c:pt idx="1309">
                  <c:v>2000</c:v>
                </c:pt>
                <c:pt idx="1310">
                  <c:v>2000</c:v>
                </c:pt>
                <c:pt idx="1311">
                  <c:v>2000</c:v>
                </c:pt>
                <c:pt idx="1312">
                  <c:v>2000</c:v>
                </c:pt>
                <c:pt idx="1313">
                  <c:v>2000</c:v>
                </c:pt>
                <c:pt idx="1314">
                  <c:v>2000</c:v>
                </c:pt>
                <c:pt idx="1315">
                  <c:v>2000</c:v>
                </c:pt>
                <c:pt idx="1316">
                  <c:v>2000</c:v>
                </c:pt>
                <c:pt idx="1317">
                  <c:v>2000</c:v>
                </c:pt>
                <c:pt idx="1318">
                  <c:v>2000</c:v>
                </c:pt>
                <c:pt idx="1319">
                  <c:v>2000</c:v>
                </c:pt>
                <c:pt idx="1320">
                  <c:v>2000</c:v>
                </c:pt>
                <c:pt idx="1321">
                  <c:v>2000</c:v>
                </c:pt>
                <c:pt idx="1322">
                  <c:v>2000</c:v>
                </c:pt>
                <c:pt idx="1323">
                  <c:v>2000</c:v>
                </c:pt>
                <c:pt idx="1324">
                  <c:v>2000</c:v>
                </c:pt>
                <c:pt idx="1325">
                  <c:v>2000</c:v>
                </c:pt>
                <c:pt idx="1326">
                  <c:v>2000</c:v>
                </c:pt>
                <c:pt idx="1327">
                  <c:v>2000</c:v>
                </c:pt>
                <c:pt idx="1328">
                  <c:v>2000</c:v>
                </c:pt>
                <c:pt idx="1329">
                  <c:v>2000</c:v>
                </c:pt>
                <c:pt idx="1330">
                  <c:v>2000</c:v>
                </c:pt>
                <c:pt idx="1331">
                  <c:v>2000</c:v>
                </c:pt>
                <c:pt idx="1332">
                  <c:v>2000</c:v>
                </c:pt>
                <c:pt idx="1333">
                  <c:v>2000</c:v>
                </c:pt>
                <c:pt idx="1334">
                  <c:v>2000</c:v>
                </c:pt>
                <c:pt idx="1335">
                  <c:v>2000</c:v>
                </c:pt>
                <c:pt idx="1336">
                  <c:v>2000</c:v>
                </c:pt>
                <c:pt idx="1337">
                  <c:v>2000</c:v>
                </c:pt>
                <c:pt idx="1338">
                  <c:v>2000</c:v>
                </c:pt>
                <c:pt idx="1339">
                  <c:v>2000</c:v>
                </c:pt>
                <c:pt idx="1340">
                  <c:v>2000</c:v>
                </c:pt>
                <c:pt idx="1341">
                  <c:v>2000</c:v>
                </c:pt>
                <c:pt idx="1342">
                  <c:v>2000</c:v>
                </c:pt>
                <c:pt idx="1343">
                  <c:v>2000</c:v>
                </c:pt>
                <c:pt idx="1344">
                  <c:v>2000</c:v>
                </c:pt>
                <c:pt idx="1345">
                  <c:v>2000</c:v>
                </c:pt>
                <c:pt idx="1346">
                  <c:v>2000</c:v>
                </c:pt>
                <c:pt idx="1347">
                  <c:v>2000</c:v>
                </c:pt>
                <c:pt idx="1348">
                  <c:v>2000</c:v>
                </c:pt>
                <c:pt idx="1349">
                  <c:v>2000</c:v>
                </c:pt>
                <c:pt idx="1350">
                  <c:v>2000</c:v>
                </c:pt>
                <c:pt idx="1351">
                  <c:v>2000</c:v>
                </c:pt>
                <c:pt idx="1352">
                  <c:v>2000</c:v>
                </c:pt>
                <c:pt idx="1353">
                  <c:v>2000</c:v>
                </c:pt>
                <c:pt idx="1354">
                  <c:v>2000</c:v>
                </c:pt>
                <c:pt idx="1355">
                  <c:v>2000</c:v>
                </c:pt>
                <c:pt idx="1356">
                  <c:v>2000</c:v>
                </c:pt>
                <c:pt idx="1357">
                  <c:v>2000</c:v>
                </c:pt>
                <c:pt idx="1358">
                  <c:v>2000</c:v>
                </c:pt>
                <c:pt idx="1359">
                  <c:v>2000</c:v>
                </c:pt>
                <c:pt idx="1360">
                  <c:v>2000</c:v>
                </c:pt>
                <c:pt idx="1361">
                  <c:v>2000</c:v>
                </c:pt>
                <c:pt idx="1362">
                  <c:v>2000</c:v>
                </c:pt>
                <c:pt idx="1363">
                  <c:v>2000</c:v>
                </c:pt>
                <c:pt idx="1364">
                  <c:v>2000</c:v>
                </c:pt>
                <c:pt idx="1365">
                  <c:v>2000</c:v>
                </c:pt>
                <c:pt idx="1366">
                  <c:v>2000</c:v>
                </c:pt>
                <c:pt idx="1367">
                  <c:v>2000</c:v>
                </c:pt>
                <c:pt idx="1368">
                  <c:v>2000</c:v>
                </c:pt>
                <c:pt idx="1369">
                  <c:v>2000</c:v>
                </c:pt>
                <c:pt idx="1370">
                  <c:v>2000</c:v>
                </c:pt>
                <c:pt idx="1371">
                  <c:v>2000</c:v>
                </c:pt>
                <c:pt idx="1372">
                  <c:v>2000</c:v>
                </c:pt>
                <c:pt idx="1373">
                  <c:v>2000</c:v>
                </c:pt>
                <c:pt idx="1374">
                  <c:v>2000</c:v>
                </c:pt>
                <c:pt idx="1375">
                  <c:v>2000</c:v>
                </c:pt>
                <c:pt idx="1376">
                  <c:v>2000</c:v>
                </c:pt>
                <c:pt idx="1377">
                  <c:v>2000</c:v>
                </c:pt>
                <c:pt idx="1378">
                  <c:v>2000</c:v>
                </c:pt>
                <c:pt idx="1379">
                  <c:v>2000</c:v>
                </c:pt>
                <c:pt idx="1380">
                  <c:v>2000</c:v>
                </c:pt>
                <c:pt idx="1381">
                  <c:v>2000</c:v>
                </c:pt>
                <c:pt idx="1382">
                  <c:v>2000</c:v>
                </c:pt>
                <c:pt idx="1383">
                  <c:v>2000</c:v>
                </c:pt>
                <c:pt idx="1384">
                  <c:v>2000</c:v>
                </c:pt>
                <c:pt idx="1385">
                  <c:v>2000</c:v>
                </c:pt>
                <c:pt idx="1386">
                  <c:v>2000</c:v>
                </c:pt>
                <c:pt idx="1387">
                  <c:v>2000</c:v>
                </c:pt>
                <c:pt idx="1388">
                  <c:v>2000</c:v>
                </c:pt>
                <c:pt idx="1389">
                  <c:v>2000</c:v>
                </c:pt>
                <c:pt idx="1390">
                  <c:v>2000</c:v>
                </c:pt>
                <c:pt idx="1391">
                  <c:v>2000</c:v>
                </c:pt>
                <c:pt idx="1392">
                  <c:v>2000</c:v>
                </c:pt>
                <c:pt idx="1393">
                  <c:v>2000</c:v>
                </c:pt>
                <c:pt idx="1394">
                  <c:v>2000</c:v>
                </c:pt>
                <c:pt idx="1395">
                  <c:v>2000</c:v>
                </c:pt>
                <c:pt idx="1396">
                  <c:v>2000</c:v>
                </c:pt>
                <c:pt idx="1397">
                  <c:v>2000</c:v>
                </c:pt>
                <c:pt idx="1398">
                  <c:v>2000</c:v>
                </c:pt>
                <c:pt idx="1399">
                  <c:v>2000</c:v>
                </c:pt>
                <c:pt idx="1400">
                  <c:v>2000</c:v>
                </c:pt>
                <c:pt idx="1401">
                  <c:v>2000</c:v>
                </c:pt>
                <c:pt idx="1402">
                  <c:v>2000</c:v>
                </c:pt>
                <c:pt idx="1403">
                  <c:v>2000</c:v>
                </c:pt>
                <c:pt idx="1404">
                  <c:v>2000</c:v>
                </c:pt>
                <c:pt idx="1405">
                  <c:v>2000</c:v>
                </c:pt>
                <c:pt idx="1406">
                  <c:v>2000</c:v>
                </c:pt>
                <c:pt idx="1407">
                  <c:v>2000</c:v>
                </c:pt>
                <c:pt idx="1408">
                  <c:v>2000</c:v>
                </c:pt>
                <c:pt idx="1409">
                  <c:v>2000</c:v>
                </c:pt>
                <c:pt idx="1410">
                  <c:v>2000</c:v>
                </c:pt>
                <c:pt idx="1411">
                  <c:v>2000</c:v>
                </c:pt>
                <c:pt idx="1412">
                  <c:v>2000</c:v>
                </c:pt>
                <c:pt idx="1413">
                  <c:v>2000</c:v>
                </c:pt>
                <c:pt idx="1414">
                  <c:v>2000</c:v>
                </c:pt>
                <c:pt idx="1415">
                  <c:v>2000</c:v>
                </c:pt>
                <c:pt idx="1416">
                  <c:v>2000</c:v>
                </c:pt>
                <c:pt idx="1417">
                  <c:v>2000</c:v>
                </c:pt>
                <c:pt idx="1418">
                  <c:v>2000</c:v>
                </c:pt>
                <c:pt idx="1419">
                  <c:v>2000</c:v>
                </c:pt>
                <c:pt idx="1420">
                  <c:v>2000</c:v>
                </c:pt>
                <c:pt idx="1421">
                  <c:v>2000</c:v>
                </c:pt>
                <c:pt idx="1422">
                  <c:v>2000</c:v>
                </c:pt>
                <c:pt idx="1423">
                  <c:v>2000</c:v>
                </c:pt>
                <c:pt idx="1424">
                  <c:v>2000</c:v>
                </c:pt>
                <c:pt idx="1425">
                  <c:v>2000</c:v>
                </c:pt>
                <c:pt idx="1426">
                  <c:v>2000</c:v>
                </c:pt>
                <c:pt idx="1427">
                  <c:v>2000</c:v>
                </c:pt>
                <c:pt idx="1428">
                  <c:v>2000</c:v>
                </c:pt>
                <c:pt idx="1429">
                  <c:v>2000</c:v>
                </c:pt>
                <c:pt idx="1430">
                  <c:v>2000</c:v>
                </c:pt>
                <c:pt idx="1431">
                  <c:v>2000</c:v>
                </c:pt>
                <c:pt idx="1432">
                  <c:v>2000</c:v>
                </c:pt>
                <c:pt idx="1433">
                  <c:v>2000</c:v>
                </c:pt>
                <c:pt idx="1434">
                  <c:v>2000</c:v>
                </c:pt>
                <c:pt idx="1435">
                  <c:v>2000</c:v>
                </c:pt>
                <c:pt idx="1436">
                  <c:v>2000</c:v>
                </c:pt>
                <c:pt idx="1437">
                  <c:v>2000</c:v>
                </c:pt>
                <c:pt idx="1438">
                  <c:v>2000</c:v>
                </c:pt>
                <c:pt idx="1439">
                  <c:v>2000</c:v>
                </c:pt>
                <c:pt idx="1440">
                  <c:v>2000</c:v>
                </c:pt>
                <c:pt idx="1441">
                  <c:v>2000</c:v>
                </c:pt>
                <c:pt idx="1442">
                  <c:v>2000</c:v>
                </c:pt>
                <c:pt idx="1443">
                  <c:v>2000</c:v>
                </c:pt>
                <c:pt idx="1444">
                  <c:v>2000</c:v>
                </c:pt>
                <c:pt idx="1445">
                  <c:v>2000</c:v>
                </c:pt>
                <c:pt idx="1446">
                  <c:v>2000</c:v>
                </c:pt>
                <c:pt idx="1447">
                  <c:v>2000</c:v>
                </c:pt>
                <c:pt idx="1448">
                  <c:v>2000</c:v>
                </c:pt>
                <c:pt idx="1449">
                  <c:v>2000</c:v>
                </c:pt>
                <c:pt idx="1450">
                  <c:v>2000</c:v>
                </c:pt>
                <c:pt idx="1451">
                  <c:v>2000</c:v>
                </c:pt>
                <c:pt idx="1452">
                  <c:v>2000</c:v>
                </c:pt>
                <c:pt idx="1453">
                  <c:v>2000</c:v>
                </c:pt>
                <c:pt idx="1454">
                  <c:v>2000</c:v>
                </c:pt>
                <c:pt idx="1455">
                  <c:v>2000</c:v>
                </c:pt>
                <c:pt idx="1456">
                  <c:v>2000</c:v>
                </c:pt>
                <c:pt idx="1457">
                  <c:v>2000</c:v>
                </c:pt>
                <c:pt idx="1458">
                  <c:v>2000</c:v>
                </c:pt>
                <c:pt idx="1459">
                  <c:v>2000</c:v>
                </c:pt>
                <c:pt idx="1460">
                  <c:v>2000</c:v>
                </c:pt>
                <c:pt idx="1461">
                  <c:v>2000</c:v>
                </c:pt>
                <c:pt idx="1462">
                  <c:v>2000</c:v>
                </c:pt>
                <c:pt idx="1463">
                  <c:v>2000</c:v>
                </c:pt>
                <c:pt idx="1464">
                  <c:v>2000</c:v>
                </c:pt>
                <c:pt idx="1465">
                  <c:v>2000</c:v>
                </c:pt>
                <c:pt idx="1466">
                  <c:v>2000</c:v>
                </c:pt>
                <c:pt idx="1467">
                  <c:v>2000</c:v>
                </c:pt>
                <c:pt idx="1468">
                  <c:v>2000</c:v>
                </c:pt>
                <c:pt idx="1469">
                  <c:v>2000</c:v>
                </c:pt>
                <c:pt idx="1470">
                  <c:v>2000</c:v>
                </c:pt>
                <c:pt idx="1471">
                  <c:v>2000</c:v>
                </c:pt>
                <c:pt idx="1472">
                  <c:v>2000</c:v>
                </c:pt>
                <c:pt idx="1473">
                  <c:v>2000</c:v>
                </c:pt>
                <c:pt idx="1474">
                  <c:v>2000</c:v>
                </c:pt>
                <c:pt idx="1475">
                  <c:v>2000</c:v>
                </c:pt>
                <c:pt idx="1476">
                  <c:v>2000</c:v>
                </c:pt>
                <c:pt idx="1477">
                  <c:v>2000</c:v>
                </c:pt>
                <c:pt idx="1478">
                  <c:v>2000</c:v>
                </c:pt>
                <c:pt idx="1479">
                  <c:v>2000</c:v>
                </c:pt>
                <c:pt idx="1480">
                  <c:v>2000</c:v>
                </c:pt>
                <c:pt idx="1481">
                  <c:v>2000</c:v>
                </c:pt>
                <c:pt idx="1482">
                  <c:v>2000</c:v>
                </c:pt>
                <c:pt idx="1483">
                  <c:v>2000</c:v>
                </c:pt>
                <c:pt idx="1484">
                  <c:v>2000</c:v>
                </c:pt>
                <c:pt idx="1485">
                  <c:v>2000</c:v>
                </c:pt>
                <c:pt idx="1486">
                  <c:v>2000</c:v>
                </c:pt>
                <c:pt idx="1487">
                  <c:v>2000</c:v>
                </c:pt>
                <c:pt idx="1488">
                  <c:v>2000</c:v>
                </c:pt>
                <c:pt idx="1489">
                  <c:v>2000</c:v>
                </c:pt>
                <c:pt idx="1490">
                  <c:v>2000</c:v>
                </c:pt>
                <c:pt idx="1491">
                  <c:v>2000</c:v>
                </c:pt>
                <c:pt idx="1492">
                  <c:v>2000</c:v>
                </c:pt>
                <c:pt idx="1493">
                  <c:v>2000</c:v>
                </c:pt>
                <c:pt idx="1494">
                  <c:v>2000</c:v>
                </c:pt>
                <c:pt idx="1495">
                  <c:v>2000</c:v>
                </c:pt>
                <c:pt idx="1496">
                  <c:v>2000</c:v>
                </c:pt>
                <c:pt idx="1497">
                  <c:v>2000</c:v>
                </c:pt>
                <c:pt idx="1498">
                  <c:v>2000</c:v>
                </c:pt>
                <c:pt idx="1499">
                  <c:v>2000</c:v>
                </c:pt>
                <c:pt idx="1500">
                  <c:v>2000</c:v>
                </c:pt>
                <c:pt idx="1501">
                  <c:v>2000</c:v>
                </c:pt>
                <c:pt idx="1502">
                  <c:v>2000</c:v>
                </c:pt>
                <c:pt idx="1503">
                  <c:v>2000</c:v>
                </c:pt>
                <c:pt idx="1504">
                  <c:v>2000</c:v>
                </c:pt>
                <c:pt idx="1505">
                  <c:v>2000</c:v>
                </c:pt>
                <c:pt idx="1506">
                  <c:v>2000</c:v>
                </c:pt>
                <c:pt idx="1507">
                  <c:v>2000</c:v>
                </c:pt>
                <c:pt idx="1508">
                  <c:v>2000</c:v>
                </c:pt>
                <c:pt idx="1509">
                  <c:v>2000</c:v>
                </c:pt>
                <c:pt idx="1510">
                  <c:v>2000</c:v>
                </c:pt>
                <c:pt idx="1511">
                  <c:v>2000</c:v>
                </c:pt>
                <c:pt idx="1512">
                  <c:v>2000</c:v>
                </c:pt>
                <c:pt idx="1513">
                  <c:v>2000</c:v>
                </c:pt>
                <c:pt idx="1514">
                  <c:v>2000</c:v>
                </c:pt>
                <c:pt idx="1515">
                  <c:v>2000</c:v>
                </c:pt>
                <c:pt idx="1516">
                  <c:v>2000</c:v>
                </c:pt>
                <c:pt idx="1517">
                  <c:v>2000</c:v>
                </c:pt>
                <c:pt idx="1518">
                  <c:v>2000</c:v>
                </c:pt>
                <c:pt idx="1519">
                  <c:v>2000</c:v>
                </c:pt>
                <c:pt idx="1520">
                  <c:v>2000</c:v>
                </c:pt>
                <c:pt idx="1521">
                  <c:v>2000</c:v>
                </c:pt>
                <c:pt idx="1522">
                  <c:v>2000</c:v>
                </c:pt>
                <c:pt idx="1523">
                  <c:v>2000</c:v>
                </c:pt>
                <c:pt idx="1524">
                  <c:v>2000</c:v>
                </c:pt>
                <c:pt idx="1525">
                  <c:v>2000</c:v>
                </c:pt>
                <c:pt idx="1526">
                  <c:v>2000</c:v>
                </c:pt>
                <c:pt idx="1527">
                  <c:v>2000</c:v>
                </c:pt>
                <c:pt idx="1528">
                  <c:v>2000</c:v>
                </c:pt>
                <c:pt idx="1529">
                  <c:v>2000</c:v>
                </c:pt>
                <c:pt idx="1530">
                  <c:v>2000</c:v>
                </c:pt>
                <c:pt idx="1531">
                  <c:v>2000</c:v>
                </c:pt>
                <c:pt idx="1532">
                  <c:v>2000</c:v>
                </c:pt>
                <c:pt idx="1533">
                  <c:v>2000</c:v>
                </c:pt>
                <c:pt idx="1534">
                  <c:v>2000</c:v>
                </c:pt>
                <c:pt idx="1535">
                  <c:v>2000</c:v>
                </c:pt>
                <c:pt idx="1536">
                  <c:v>2000</c:v>
                </c:pt>
                <c:pt idx="1537">
                  <c:v>2000</c:v>
                </c:pt>
                <c:pt idx="1538">
                  <c:v>2000</c:v>
                </c:pt>
                <c:pt idx="1539">
                  <c:v>2000</c:v>
                </c:pt>
                <c:pt idx="1540">
                  <c:v>2000</c:v>
                </c:pt>
                <c:pt idx="1541">
                  <c:v>2000</c:v>
                </c:pt>
                <c:pt idx="1542">
                  <c:v>2000</c:v>
                </c:pt>
                <c:pt idx="1543">
                  <c:v>2000</c:v>
                </c:pt>
                <c:pt idx="1544">
                  <c:v>2000</c:v>
                </c:pt>
                <c:pt idx="1545">
                  <c:v>2000</c:v>
                </c:pt>
                <c:pt idx="1546">
                  <c:v>2000</c:v>
                </c:pt>
                <c:pt idx="1547">
                  <c:v>2000</c:v>
                </c:pt>
                <c:pt idx="1548">
                  <c:v>2000</c:v>
                </c:pt>
                <c:pt idx="1549">
                  <c:v>2000</c:v>
                </c:pt>
                <c:pt idx="1550">
                  <c:v>2000</c:v>
                </c:pt>
                <c:pt idx="1551">
                  <c:v>2000</c:v>
                </c:pt>
                <c:pt idx="1552">
                  <c:v>2000</c:v>
                </c:pt>
                <c:pt idx="1553">
                  <c:v>2000</c:v>
                </c:pt>
                <c:pt idx="1554">
                  <c:v>2000</c:v>
                </c:pt>
                <c:pt idx="1555">
                  <c:v>2000</c:v>
                </c:pt>
                <c:pt idx="1556">
                  <c:v>2000</c:v>
                </c:pt>
                <c:pt idx="1557">
                  <c:v>2000</c:v>
                </c:pt>
                <c:pt idx="1558">
                  <c:v>2000</c:v>
                </c:pt>
                <c:pt idx="1559">
                  <c:v>2000</c:v>
                </c:pt>
                <c:pt idx="1560">
                  <c:v>2000</c:v>
                </c:pt>
                <c:pt idx="1561">
                  <c:v>2000</c:v>
                </c:pt>
                <c:pt idx="1562">
                  <c:v>2000</c:v>
                </c:pt>
                <c:pt idx="1563">
                  <c:v>2000</c:v>
                </c:pt>
                <c:pt idx="1564">
                  <c:v>2000</c:v>
                </c:pt>
                <c:pt idx="1565">
                  <c:v>2000</c:v>
                </c:pt>
                <c:pt idx="1566">
                  <c:v>2000</c:v>
                </c:pt>
                <c:pt idx="1567">
                  <c:v>2000</c:v>
                </c:pt>
                <c:pt idx="1568">
                  <c:v>2000</c:v>
                </c:pt>
                <c:pt idx="1569">
                  <c:v>2000</c:v>
                </c:pt>
                <c:pt idx="1570">
                  <c:v>2000</c:v>
                </c:pt>
                <c:pt idx="1571">
                  <c:v>2000</c:v>
                </c:pt>
                <c:pt idx="1572">
                  <c:v>2000</c:v>
                </c:pt>
                <c:pt idx="1573">
                  <c:v>2000</c:v>
                </c:pt>
                <c:pt idx="1574">
                  <c:v>2000</c:v>
                </c:pt>
                <c:pt idx="1575">
                  <c:v>2000</c:v>
                </c:pt>
                <c:pt idx="1576">
                  <c:v>2000</c:v>
                </c:pt>
                <c:pt idx="1577">
                  <c:v>2000</c:v>
                </c:pt>
                <c:pt idx="1578">
                  <c:v>2000</c:v>
                </c:pt>
                <c:pt idx="1579">
                  <c:v>2000</c:v>
                </c:pt>
                <c:pt idx="1580">
                  <c:v>2000</c:v>
                </c:pt>
                <c:pt idx="1581">
                  <c:v>2000</c:v>
                </c:pt>
                <c:pt idx="1582">
                  <c:v>2000</c:v>
                </c:pt>
                <c:pt idx="1583">
                  <c:v>2000</c:v>
                </c:pt>
                <c:pt idx="1584">
                  <c:v>2000</c:v>
                </c:pt>
                <c:pt idx="1585">
                  <c:v>2000</c:v>
                </c:pt>
                <c:pt idx="1586">
                  <c:v>2000</c:v>
                </c:pt>
                <c:pt idx="1587">
                  <c:v>2000</c:v>
                </c:pt>
                <c:pt idx="1588">
                  <c:v>2000</c:v>
                </c:pt>
                <c:pt idx="1589">
                  <c:v>2000</c:v>
                </c:pt>
                <c:pt idx="1590">
                  <c:v>2000</c:v>
                </c:pt>
                <c:pt idx="1591">
                  <c:v>2000</c:v>
                </c:pt>
                <c:pt idx="1592">
                  <c:v>2000</c:v>
                </c:pt>
                <c:pt idx="1593">
                  <c:v>2000</c:v>
                </c:pt>
                <c:pt idx="1594">
                  <c:v>2000</c:v>
                </c:pt>
                <c:pt idx="1595">
                  <c:v>2000</c:v>
                </c:pt>
                <c:pt idx="1596">
                  <c:v>2000</c:v>
                </c:pt>
                <c:pt idx="1597">
                  <c:v>2000</c:v>
                </c:pt>
                <c:pt idx="1598">
                  <c:v>2000</c:v>
                </c:pt>
                <c:pt idx="1599">
                  <c:v>2000</c:v>
                </c:pt>
                <c:pt idx="1600">
                  <c:v>2000</c:v>
                </c:pt>
                <c:pt idx="1601">
                  <c:v>2000</c:v>
                </c:pt>
                <c:pt idx="1602">
                  <c:v>2000</c:v>
                </c:pt>
                <c:pt idx="1603">
                  <c:v>2000</c:v>
                </c:pt>
                <c:pt idx="1604">
                  <c:v>2000</c:v>
                </c:pt>
                <c:pt idx="1605">
                  <c:v>2000</c:v>
                </c:pt>
                <c:pt idx="1606">
                  <c:v>2000</c:v>
                </c:pt>
                <c:pt idx="1607">
                  <c:v>2000</c:v>
                </c:pt>
                <c:pt idx="1608">
                  <c:v>2000</c:v>
                </c:pt>
                <c:pt idx="1609">
                  <c:v>2000</c:v>
                </c:pt>
                <c:pt idx="1610">
                  <c:v>2000</c:v>
                </c:pt>
                <c:pt idx="1611">
                  <c:v>2000</c:v>
                </c:pt>
                <c:pt idx="1612">
                  <c:v>2000</c:v>
                </c:pt>
                <c:pt idx="1613">
                  <c:v>2000</c:v>
                </c:pt>
                <c:pt idx="1614">
                  <c:v>2000</c:v>
                </c:pt>
                <c:pt idx="1615">
                  <c:v>2000</c:v>
                </c:pt>
                <c:pt idx="1616">
                  <c:v>2000</c:v>
                </c:pt>
                <c:pt idx="1617">
                  <c:v>2000</c:v>
                </c:pt>
                <c:pt idx="1618">
                  <c:v>2000</c:v>
                </c:pt>
                <c:pt idx="1619">
                  <c:v>2000</c:v>
                </c:pt>
                <c:pt idx="1620">
                  <c:v>2000</c:v>
                </c:pt>
                <c:pt idx="1621">
                  <c:v>2000</c:v>
                </c:pt>
                <c:pt idx="1622">
                  <c:v>2000</c:v>
                </c:pt>
                <c:pt idx="1623">
                  <c:v>2000</c:v>
                </c:pt>
                <c:pt idx="1624">
                  <c:v>2000</c:v>
                </c:pt>
                <c:pt idx="1625">
                  <c:v>2000</c:v>
                </c:pt>
                <c:pt idx="1626">
                  <c:v>2000</c:v>
                </c:pt>
                <c:pt idx="1627">
                  <c:v>2000</c:v>
                </c:pt>
                <c:pt idx="1628">
                  <c:v>2000</c:v>
                </c:pt>
                <c:pt idx="1629">
                  <c:v>2000</c:v>
                </c:pt>
                <c:pt idx="1630">
                  <c:v>2000</c:v>
                </c:pt>
                <c:pt idx="1631">
                  <c:v>2000</c:v>
                </c:pt>
                <c:pt idx="1632">
                  <c:v>2000</c:v>
                </c:pt>
                <c:pt idx="1633">
                  <c:v>2000</c:v>
                </c:pt>
                <c:pt idx="1634">
                  <c:v>2000</c:v>
                </c:pt>
                <c:pt idx="1635">
                  <c:v>2000</c:v>
                </c:pt>
                <c:pt idx="1636">
                  <c:v>2000</c:v>
                </c:pt>
                <c:pt idx="1637">
                  <c:v>2000</c:v>
                </c:pt>
                <c:pt idx="1638">
                  <c:v>2000</c:v>
                </c:pt>
                <c:pt idx="1639">
                  <c:v>2000</c:v>
                </c:pt>
                <c:pt idx="1640">
                  <c:v>2000</c:v>
                </c:pt>
                <c:pt idx="1641">
                  <c:v>2000</c:v>
                </c:pt>
                <c:pt idx="1642">
                  <c:v>2000</c:v>
                </c:pt>
                <c:pt idx="1643">
                  <c:v>2000</c:v>
                </c:pt>
                <c:pt idx="1644">
                  <c:v>2000</c:v>
                </c:pt>
                <c:pt idx="1645">
                  <c:v>2000</c:v>
                </c:pt>
                <c:pt idx="1646">
                  <c:v>2000</c:v>
                </c:pt>
                <c:pt idx="1647">
                  <c:v>2000</c:v>
                </c:pt>
                <c:pt idx="1648">
                  <c:v>2000</c:v>
                </c:pt>
                <c:pt idx="1649">
                  <c:v>2000</c:v>
                </c:pt>
                <c:pt idx="1650">
                  <c:v>2000</c:v>
                </c:pt>
                <c:pt idx="1651">
                  <c:v>2000</c:v>
                </c:pt>
                <c:pt idx="1652">
                  <c:v>2000</c:v>
                </c:pt>
                <c:pt idx="1653">
                  <c:v>2000</c:v>
                </c:pt>
                <c:pt idx="1654">
                  <c:v>2000</c:v>
                </c:pt>
                <c:pt idx="1655">
                  <c:v>2000</c:v>
                </c:pt>
                <c:pt idx="1656">
                  <c:v>2000</c:v>
                </c:pt>
                <c:pt idx="1657">
                  <c:v>2000</c:v>
                </c:pt>
                <c:pt idx="1658">
                  <c:v>2000</c:v>
                </c:pt>
                <c:pt idx="1659">
                  <c:v>2000</c:v>
                </c:pt>
                <c:pt idx="1660">
                  <c:v>2000</c:v>
                </c:pt>
                <c:pt idx="1661">
                  <c:v>2000</c:v>
                </c:pt>
                <c:pt idx="1662">
                  <c:v>2000</c:v>
                </c:pt>
                <c:pt idx="1663">
                  <c:v>2000</c:v>
                </c:pt>
                <c:pt idx="1664">
                  <c:v>2000</c:v>
                </c:pt>
                <c:pt idx="1665">
                  <c:v>2000</c:v>
                </c:pt>
                <c:pt idx="1666">
                  <c:v>2000</c:v>
                </c:pt>
                <c:pt idx="1667">
                  <c:v>2000</c:v>
                </c:pt>
                <c:pt idx="1668">
                  <c:v>2000</c:v>
                </c:pt>
                <c:pt idx="1669">
                  <c:v>2000</c:v>
                </c:pt>
                <c:pt idx="1670">
                  <c:v>2000</c:v>
                </c:pt>
                <c:pt idx="1671">
                  <c:v>2000</c:v>
                </c:pt>
                <c:pt idx="1672">
                  <c:v>2000</c:v>
                </c:pt>
                <c:pt idx="1673">
                  <c:v>2000</c:v>
                </c:pt>
                <c:pt idx="1674">
                  <c:v>2000</c:v>
                </c:pt>
                <c:pt idx="1675">
                  <c:v>2000</c:v>
                </c:pt>
                <c:pt idx="1676">
                  <c:v>2000</c:v>
                </c:pt>
                <c:pt idx="1677">
                  <c:v>2000</c:v>
                </c:pt>
                <c:pt idx="1678">
                  <c:v>2000</c:v>
                </c:pt>
                <c:pt idx="1679">
                  <c:v>2000</c:v>
                </c:pt>
                <c:pt idx="1680">
                  <c:v>2000</c:v>
                </c:pt>
                <c:pt idx="1681">
                  <c:v>2000</c:v>
                </c:pt>
                <c:pt idx="1682">
                  <c:v>2000</c:v>
                </c:pt>
                <c:pt idx="1683">
                  <c:v>2000</c:v>
                </c:pt>
                <c:pt idx="1684">
                  <c:v>2000</c:v>
                </c:pt>
                <c:pt idx="1685">
                  <c:v>2000</c:v>
                </c:pt>
                <c:pt idx="1686">
                  <c:v>2000</c:v>
                </c:pt>
                <c:pt idx="1687">
                  <c:v>2000</c:v>
                </c:pt>
                <c:pt idx="1688">
                  <c:v>2000</c:v>
                </c:pt>
                <c:pt idx="1689">
                  <c:v>2000</c:v>
                </c:pt>
                <c:pt idx="1690">
                  <c:v>2000</c:v>
                </c:pt>
                <c:pt idx="1691">
                  <c:v>2000</c:v>
                </c:pt>
                <c:pt idx="1692">
                  <c:v>2000</c:v>
                </c:pt>
                <c:pt idx="1693">
                  <c:v>2000</c:v>
                </c:pt>
                <c:pt idx="1694">
                  <c:v>2000</c:v>
                </c:pt>
                <c:pt idx="1695">
                  <c:v>2000</c:v>
                </c:pt>
                <c:pt idx="1696">
                  <c:v>2000</c:v>
                </c:pt>
                <c:pt idx="1697">
                  <c:v>2000</c:v>
                </c:pt>
                <c:pt idx="1698">
                  <c:v>2000</c:v>
                </c:pt>
                <c:pt idx="1699">
                  <c:v>2000</c:v>
                </c:pt>
                <c:pt idx="1700">
                  <c:v>2000</c:v>
                </c:pt>
                <c:pt idx="1701">
                  <c:v>2000</c:v>
                </c:pt>
                <c:pt idx="1702">
                  <c:v>2000</c:v>
                </c:pt>
                <c:pt idx="1703">
                  <c:v>2000</c:v>
                </c:pt>
                <c:pt idx="1704">
                  <c:v>2000</c:v>
                </c:pt>
                <c:pt idx="1705">
                  <c:v>2000</c:v>
                </c:pt>
                <c:pt idx="1706">
                  <c:v>2000</c:v>
                </c:pt>
                <c:pt idx="1707">
                  <c:v>2000</c:v>
                </c:pt>
                <c:pt idx="1708">
                  <c:v>2000</c:v>
                </c:pt>
                <c:pt idx="1709">
                  <c:v>2000</c:v>
                </c:pt>
                <c:pt idx="1710">
                  <c:v>2000</c:v>
                </c:pt>
                <c:pt idx="1711">
                  <c:v>2000</c:v>
                </c:pt>
                <c:pt idx="1712">
                  <c:v>2000</c:v>
                </c:pt>
                <c:pt idx="1713">
                  <c:v>2000</c:v>
                </c:pt>
                <c:pt idx="1714">
                  <c:v>2000</c:v>
                </c:pt>
                <c:pt idx="1715">
                  <c:v>2000</c:v>
                </c:pt>
                <c:pt idx="1716">
                  <c:v>2000</c:v>
                </c:pt>
                <c:pt idx="1717">
                  <c:v>2000</c:v>
                </c:pt>
                <c:pt idx="1718">
                  <c:v>2000</c:v>
                </c:pt>
                <c:pt idx="1719">
                  <c:v>2000</c:v>
                </c:pt>
                <c:pt idx="1720">
                  <c:v>2000</c:v>
                </c:pt>
                <c:pt idx="1721">
                  <c:v>2000</c:v>
                </c:pt>
                <c:pt idx="1722">
                  <c:v>2000</c:v>
                </c:pt>
                <c:pt idx="1723">
                  <c:v>2000</c:v>
                </c:pt>
                <c:pt idx="1724">
                  <c:v>2000</c:v>
                </c:pt>
                <c:pt idx="1725">
                  <c:v>2000</c:v>
                </c:pt>
                <c:pt idx="1726">
                  <c:v>2000</c:v>
                </c:pt>
                <c:pt idx="1727">
                  <c:v>2000</c:v>
                </c:pt>
                <c:pt idx="1728">
                  <c:v>2000</c:v>
                </c:pt>
                <c:pt idx="1729">
                  <c:v>2000</c:v>
                </c:pt>
                <c:pt idx="1730">
                  <c:v>2000</c:v>
                </c:pt>
                <c:pt idx="1731">
                  <c:v>2000</c:v>
                </c:pt>
                <c:pt idx="1732">
                  <c:v>2000</c:v>
                </c:pt>
                <c:pt idx="1733">
                  <c:v>2000</c:v>
                </c:pt>
                <c:pt idx="1734">
                  <c:v>2000</c:v>
                </c:pt>
                <c:pt idx="1735">
                  <c:v>2000</c:v>
                </c:pt>
                <c:pt idx="1736">
                  <c:v>2000</c:v>
                </c:pt>
                <c:pt idx="1737">
                  <c:v>2000</c:v>
                </c:pt>
                <c:pt idx="1738">
                  <c:v>2000</c:v>
                </c:pt>
                <c:pt idx="1739">
                  <c:v>2000</c:v>
                </c:pt>
                <c:pt idx="1740">
                  <c:v>2000</c:v>
                </c:pt>
                <c:pt idx="1741">
                  <c:v>2000</c:v>
                </c:pt>
                <c:pt idx="1742">
                  <c:v>2000</c:v>
                </c:pt>
              </c:numCache>
            </c:numRef>
          </c:val>
        </c:ser>
        <c:marker val="1"/>
        <c:axId val="83818368"/>
        <c:axId val="84021248"/>
      </c:lineChart>
      <c:catAx>
        <c:axId val="83818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aseline="0" dirty="0"/>
                  <a:t>Time (sec)</a:t>
                </a:r>
              </a:p>
            </c:rich>
          </c:tx>
          <c:layout>
            <c:manualLayout>
              <c:xMode val="edge"/>
              <c:yMode val="edge"/>
              <c:x val="0.449264639333879"/>
              <c:y val="0.9074374059984075"/>
            </c:manualLayout>
          </c:layout>
        </c:title>
        <c:numFmt formatCode="General" sourceLinked="1"/>
        <c:tickLblPos val="nextTo"/>
        <c:crossAx val="84021248"/>
        <c:crosses val="autoZero"/>
        <c:auto val="1"/>
        <c:lblAlgn val="ctr"/>
        <c:lblOffset val="100"/>
        <c:tickLblSkip val="180"/>
        <c:tickMarkSkip val="180"/>
      </c:catAx>
      <c:valAx>
        <c:axId val="84021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 dirty="0" smtClean="0"/>
                  <a:t>Power (Watts)</a:t>
                </a:r>
                <a:endParaRPr lang="en-US" sz="1400" baseline="0" dirty="0"/>
              </a:p>
            </c:rich>
          </c:tx>
          <c:layout>
            <c:manualLayout>
              <c:xMode val="edge"/>
              <c:yMode val="edge"/>
              <c:x val="4.0307763948861479E-3"/>
              <c:y val="0.22720955933139941"/>
            </c:manualLayout>
          </c:layout>
        </c:title>
        <c:numFmt formatCode="General" sourceLinked="1"/>
        <c:tickLblPos val="nextTo"/>
        <c:crossAx val="83818368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6924418346011825"/>
          <c:y val="5.6786158309158695E-2"/>
          <c:w val="0.55812113528181861"/>
          <c:h val="0.15708177925127781"/>
        </c:manualLayout>
      </c:layout>
    </c:legend>
    <c:plotVisOnly val="1"/>
  </c:chart>
  <c:spPr>
    <a:ln>
      <a:noFill/>
    </a:ln>
  </c:spPr>
  <c:txPr>
    <a:bodyPr/>
    <a:lstStyle/>
    <a:p>
      <a:pPr>
        <a:defRPr sz="1200" baseline="0">
          <a:solidFill>
            <a:schemeClr val="bg2">
              <a:lumMod val="10000"/>
            </a:schemeClr>
          </a:solidFill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B3E75-6597-4E7E-94B7-E57FBC481470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AEB4F-436A-4193-9352-ED6E27A54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Accelerator for compute intensive tasks</a:t>
            </a:r>
          </a:p>
          <a:p>
            <a:endParaRPr lang="en-US" dirty="0" smtClean="0"/>
          </a:p>
          <a:p>
            <a:r>
              <a:rPr lang="en-US" dirty="0" smtClean="0"/>
              <a:t>Significant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VGPU mapping information of the existing configuration and that of the target configuration,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the VGPUs that need to be migrated from one proxy node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study the impact of workload mix variations on the energy efficiency of the three power management techniques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the total energy usage of the system for a fixed period of time using eight variations of the workload mix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each variation, we change the number of kernel instances so that the average program execution time remains unchanged while the standard deviation varies.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compute nodes in one of the power-phase circuits in the 3-phase CDU. We execute 100 instances of N-body kernel benchmarks with input sizes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turn on only one compute node power-phase 2 initially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decrease in power consumption due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pVOCL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occurs much earlier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on two compute nodes in power-phase 2 and one compute node in power-phase 1 without violating the power budget of 2600 Watts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popularity as accelerators for core computational  kernels across a broad range of scientific, engineering, and enterprise computing applications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delivery and cooling limitations in data centers impose peak power constraints at various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Today data center cabinets equipped with 3-Phase power supply and distribution units (CDUs)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cater for increased power demands, greater equipment densities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cost reduction initiatives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compare the power consumption of several node configurations with a configuration where the load is balanced equally across all three phases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Six compute nodes are used and we measure the power consumed  over several permutations of these nodes with respect to power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GPU-accelerated application executions are tightly coupled to the physical GPU hardware, requiring each computational node to be equipped with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GPUs.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 efforts on GPU virtualization  VOCL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rCUDA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expose physical GPUs as decoupled virtual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 potential use of GPU virtualization for power management in GPU-enabled server clusters is not well-explored.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VOCL runtime system consists of the VOCL library, which the application interfaces with, and a VOCL proxy process on each remote node, which manages connections to the node’s physical GPUs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 of VGPU: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OpenCL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resource used by an application on a physical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</a:t>
            </a:r>
            <a:r>
              <a:rPr lang="en-US" baseline="0" dirty="0" smtClean="0"/>
              <a:t> messages:</a:t>
            </a:r>
            <a:endParaRPr lang="en-US" dirty="0" smtClean="0"/>
          </a:p>
          <a:p>
            <a:r>
              <a:rPr lang="en-US" dirty="0" smtClean="0"/>
              <a:t>PROXY</a:t>
            </a:r>
            <a:r>
              <a:rPr lang="en-US" baseline="0" dirty="0" smtClean="0"/>
              <a:t> INFO: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available GPUs and the device Ids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 INFO: mapping VGPU – physical GPUs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AEB4F-436A-4193-9352-ED6E27A54F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s.uccs.edu/~plama/" TargetMode="External"/><Relationship Id="rId2" Type="http://schemas.openxmlformats.org/officeDocument/2006/relationships/hyperlink" Target="mailto:plama@ucc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8305800" cy="276225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gency FB" pitchFamily="34" charset="0"/>
              </a:rPr>
              <a:t>pVOCL: Power-Aware Dynamic Placement and Migration in Virtualized GPU Environments</a:t>
            </a:r>
            <a:endParaRPr lang="en-US" dirty="0">
              <a:solidFill>
                <a:srgbClr val="C00000"/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8077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Palden</a:t>
            </a:r>
            <a:r>
              <a:rPr lang="en-US" dirty="0" smtClean="0"/>
              <a:t> Lama, </a:t>
            </a:r>
            <a:r>
              <a:rPr lang="en-US" dirty="0" err="1" smtClean="0"/>
              <a:t>Xiaobo</a:t>
            </a:r>
            <a:r>
              <a:rPr lang="en-US" dirty="0" smtClean="0"/>
              <a:t> Zhou, </a:t>
            </a:r>
            <a:r>
              <a:rPr lang="en-US" b="1" dirty="0" smtClean="0"/>
              <a:t>University of Colorado at Colorado Springs</a:t>
            </a:r>
          </a:p>
          <a:p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, James </a:t>
            </a:r>
            <a:r>
              <a:rPr lang="en-US" dirty="0" err="1" smtClean="0"/>
              <a:t>Dinan</a:t>
            </a:r>
            <a:r>
              <a:rPr lang="en-US" dirty="0" smtClean="0"/>
              <a:t>, Rajeev </a:t>
            </a:r>
            <a:r>
              <a:rPr lang="en-US" dirty="0" err="1" smtClean="0"/>
              <a:t>Thakur</a:t>
            </a:r>
            <a:r>
              <a:rPr lang="en-US" dirty="0" smtClean="0"/>
              <a:t>, </a:t>
            </a:r>
            <a:r>
              <a:rPr lang="en-US" b="1" dirty="0" smtClean="0"/>
              <a:t>Argonne National Laboratory</a:t>
            </a:r>
          </a:p>
          <a:p>
            <a:r>
              <a:rPr lang="en-US" dirty="0" smtClean="0"/>
              <a:t>Yan Li, </a:t>
            </a:r>
            <a:r>
              <a:rPr lang="en-US" dirty="0" err="1" smtClean="0"/>
              <a:t>Yunquan</a:t>
            </a:r>
            <a:r>
              <a:rPr lang="en-US" dirty="0" smtClean="0"/>
              <a:t> Zhang, </a:t>
            </a:r>
            <a:r>
              <a:rPr lang="en-US" b="1" dirty="0" smtClean="0"/>
              <a:t>Chinese Academy of Sciences</a:t>
            </a:r>
          </a:p>
          <a:p>
            <a:r>
              <a:rPr lang="en-US" dirty="0" err="1" smtClean="0"/>
              <a:t>Ashwin</a:t>
            </a:r>
            <a:r>
              <a:rPr lang="en-US" dirty="0" smtClean="0"/>
              <a:t> M. </a:t>
            </a:r>
            <a:r>
              <a:rPr lang="en-US" dirty="0" err="1" smtClean="0"/>
              <a:t>Aji</a:t>
            </a:r>
            <a:r>
              <a:rPr lang="en-US" dirty="0" smtClean="0"/>
              <a:t>, Wu-</a:t>
            </a:r>
            <a:r>
              <a:rPr lang="en-US" dirty="0" err="1" smtClean="0"/>
              <a:t>chun</a:t>
            </a:r>
            <a:r>
              <a:rPr lang="en-US" dirty="0" smtClean="0"/>
              <a:t> </a:t>
            </a:r>
            <a:r>
              <a:rPr lang="en-US" dirty="0" err="1" smtClean="0"/>
              <a:t>Feng</a:t>
            </a:r>
            <a:r>
              <a:rPr lang="en-US" dirty="0" smtClean="0"/>
              <a:t>, </a:t>
            </a:r>
            <a:r>
              <a:rPr lang="en-US" b="1" dirty="0" smtClean="0"/>
              <a:t>Virginia Tech</a:t>
            </a:r>
          </a:p>
          <a:p>
            <a:r>
              <a:rPr lang="en-US" dirty="0" err="1" smtClean="0"/>
              <a:t>Shucai</a:t>
            </a:r>
            <a:r>
              <a:rPr lang="en-US" dirty="0" smtClean="0"/>
              <a:t> Xiao, </a:t>
            </a:r>
            <a:r>
              <a:rPr lang="en-US" b="1" dirty="0" smtClean="0"/>
              <a:t>Advanced Micro Devices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504D"/>
                </a:solidFill>
              </a:rPr>
              <a:t>VOCL: A Virtual Implementation of </a:t>
            </a:r>
            <a:r>
              <a:rPr lang="en-US" sz="3200" b="1" dirty="0" err="1" smtClean="0">
                <a:solidFill>
                  <a:srgbClr val="C0504D"/>
                </a:solidFill>
              </a:rPr>
              <a:t>OpenCL</a:t>
            </a:r>
            <a:r>
              <a:rPr lang="en-US" sz="3200" b="1" dirty="0" smtClean="0">
                <a:solidFill>
                  <a:srgbClr val="C0504D"/>
                </a:solidFill>
              </a:rPr>
              <a:t> to access and manage remote GPU adapters [InPar’12]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23622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 Node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14400" y="4191000"/>
            <a:ext cx="1066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 bwMode="auto">
          <a:xfrm>
            <a:off x="1447800" y="38862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9600" y="2667000"/>
            <a:ext cx="16764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Application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3505200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Native OpenCL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2" name="Straight Arrow Connector 11"/>
          <p:cNvCxnSpPr>
            <a:stCxn id="9" idx="4"/>
            <a:endCxn id="10" idx="0"/>
          </p:cNvCxnSpPr>
          <p:nvPr/>
        </p:nvCxnSpPr>
        <p:spPr bwMode="auto">
          <a:xfrm>
            <a:off x="1447800" y="30480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19100" y="31974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OpenCL API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9192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</a:rPr>
              <a:t>Traditional Model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67500" y="10668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 Node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200900" y="2881644"/>
            <a:ext cx="1066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 bwMode="auto">
          <a:xfrm>
            <a:off x="7734300" y="2590800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6781800" y="1357644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VOCL Proxy</a:t>
            </a:r>
          </a:p>
        </p:txBody>
      </p:sp>
      <p:cxnSp>
        <p:nvCxnSpPr>
          <p:cNvPr id="25" name="Straight Arrow Connector 24"/>
          <p:cNvCxnSpPr>
            <a:stCxn id="23" idx="4"/>
            <a:endCxn id="34" idx="0"/>
          </p:cNvCxnSpPr>
          <p:nvPr/>
        </p:nvCxnSpPr>
        <p:spPr bwMode="auto">
          <a:xfrm>
            <a:off x="7734300" y="1738644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705600" y="1888067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OpenCL API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43200" y="1357644"/>
            <a:ext cx="0" cy="4509756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29200" y="59098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</a:rPr>
              <a:t>VOCL Model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743700" y="2195844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Native OpenCL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429000" y="1981200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 Node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429000" y="38100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 bwMode="auto">
          <a:xfrm>
            <a:off x="3962400" y="35052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3657600" y="2286000"/>
            <a:ext cx="16764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Application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3124200"/>
            <a:ext cx="19812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VOCL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7" name="Straight Arrow Connector 46"/>
          <p:cNvCxnSpPr>
            <a:stCxn id="45" idx="4"/>
            <a:endCxn id="46" idx="0"/>
          </p:cNvCxnSpPr>
          <p:nvPr/>
        </p:nvCxnSpPr>
        <p:spPr bwMode="auto">
          <a:xfrm>
            <a:off x="4495800" y="26670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467100" y="28164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OpenCL API</a:t>
            </a:r>
            <a:endParaRPr lang="en-US" sz="1400" b="1" dirty="0"/>
          </a:p>
        </p:txBody>
      </p:sp>
      <p:cxnSp>
        <p:nvCxnSpPr>
          <p:cNvPr id="49" name="Straight Arrow Connector 48"/>
          <p:cNvCxnSpPr>
            <a:stCxn id="23" idx="2"/>
            <a:endCxn id="46" idx="3"/>
          </p:cNvCxnSpPr>
          <p:nvPr/>
        </p:nvCxnSpPr>
        <p:spPr bwMode="auto">
          <a:xfrm flipH="1">
            <a:off x="5486400" y="1548144"/>
            <a:ext cx="1295400" cy="1728456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924550" y="2435423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6667500" y="3976356"/>
            <a:ext cx="2133600" cy="1524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 Node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200900" y="5791200"/>
            <a:ext cx="10668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Physical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6" name="Straight Arrow Connector 55"/>
          <p:cNvCxnSpPr>
            <a:stCxn id="54" idx="2"/>
            <a:endCxn id="55" idx="0"/>
          </p:cNvCxnSpPr>
          <p:nvPr/>
        </p:nvCxnSpPr>
        <p:spPr bwMode="auto">
          <a:xfrm>
            <a:off x="7734300" y="5500356"/>
            <a:ext cx="0" cy="290844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6781800" y="4267200"/>
            <a:ext cx="1905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VOCL Proxy</a:t>
            </a:r>
          </a:p>
        </p:txBody>
      </p:sp>
      <p:cxnSp>
        <p:nvCxnSpPr>
          <p:cNvPr id="58" name="Straight Arrow Connector 57"/>
          <p:cNvCxnSpPr>
            <a:stCxn id="57" idx="4"/>
            <a:endCxn id="60" idx="0"/>
          </p:cNvCxnSpPr>
          <p:nvPr/>
        </p:nvCxnSpPr>
        <p:spPr bwMode="auto">
          <a:xfrm>
            <a:off x="7734300" y="46482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705600" y="4797623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OpenCL API</a:t>
            </a:r>
            <a:endParaRPr lang="en-US" sz="1400" b="1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6743700" y="5105400"/>
            <a:ext cx="19812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Native OpenCL Library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2" name="Straight Arrow Connector 61"/>
          <p:cNvCxnSpPr>
            <a:stCxn id="57" idx="2"/>
            <a:endCxn id="46" idx="3"/>
          </p:cNvCxnSpPr>
          <p:nvPr/>
        </p:nvCxnSpPr>
        <p:spPr bwMode="auto">
          <a:xfrm flipH="1" flipV="1">
            <a:off x="5486400" y="3276600"/>
            <a:ext cx="1295400" cy="11811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4572000" y="3810000"/>
            <a:ext cx="10668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Virtual GPU</a:t>
            </a:r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 bwMode="auto">
          <a:xfrm>
            <a:off x="5105400" y="3505200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000750" y="3581400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MPI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40734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6" grpId="0"/>
      <p:bldP spid="30" grpId="0"/>
      <p:bldP spid="34" grpId="0" animBg="1"/>
      <p:bldP spid="42" grpId="0" animBg="1"/>
      <p:bldP spid="43" grpId="0" animBg="1"/>
      <p:bldP spid="45" grpId="0" animBg="1"/>
      <p:bldP spid="46" grpId="0" animBg="1"/>
      <p:bldP spid="48" grpId="0"/>
      <p:bldP spid="52" grpId="0"/>
      <p:bldP spid="54" grpId="0" animBg="1"/>
      <p:bldP spid="55" grpId="0" animBg="1"/>
      <p:bldP spid="57" grpId="0" animBg="1"/>
      <p:bldP spid="59" grpId="0"/>
      <p:bldP spid="60" grpId="0" animBg="1"/>
      <p:bldP spid="65" grpId="0" animBg="1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pVOCL</a:t>
            </a:r>
            <a:r>
              <a:rPr lang="en-US" b="1" dirty="0" smtClean="0">
                <a:solidFill>
                  <a:srgbClr val="C0504D"/>
                </a:solidFill>
              </a:rPr>
              <a:t> Architecture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1371600"/>
            <a:ext cx="3429000" cy="1752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                  VOCL Power Manager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00800" y="2362200"/>
            <a:ext cx="1905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i="1" dirty="0" smtClean="0"/>
              <a:t>Cabinet Distribution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Unit (CDU)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1447800"/>
            <a:ext cx="12954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Migration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Manager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6324600" y="1371600"/>
            <a:ext cx="1981200" cy="914400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VOCL Proxy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schemeClr val="bg2">
                    <a:lumMod val="10000"/>
                  </a:schemeClr>
                </a:solidFill>
              </a:rPr>
              <a:t>nodes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1447800" y="1905000"/>
            <a:ext cx="0" cy="4572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133600" y="1676400"/>
            <a:ext cx="685800" cy="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1600200" y="1981200"/>
            <a:ext cx="1219200" cy="6096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4114800" y="1600200"/>
            <a:ext cx="2286000" cy="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95800" y="1295400"/>
            <a:ext cx="1447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VGPU migration</a:t>
            </a:r>
            <a:endParaRPr lang="en-US" sz="1400" b="1" dirty="0"/>
          </a:p>
        </p:txBody>
      </p:sp>
      <p:cxnSp>
        <p:nvCxnSpPr>
          <p:cNvPr id="39" name="Straight Arrow Connector 38"/>
          <p:cNvCxnSpPr>
            <a:stCxn id="12" idx="3"/>
          </p:cNvCxnSpPr>
          <p:nvPr/>
        </p:nvCxnSpPr>
        <p:spPr bwMode="auto">
          <a:xfrm>
            <a:off x="4114800" y="1676400"/>
            <a:ext cx="2286000" cy="9906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 rot="1369183">
            <a:off x="4346423" y="179270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Power ON/OFF</a:t>
            </a:r>
            <a:endParaRPr lang="en-US" sz="1400" b="1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4114800" y="1981200"/>
            <a:ext cx="2286000" cy="60960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 rot="20646725">
            <a:off x="4356986" y="233622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VGPU mapping</a:t>
            </a:r>
            <a:endParaRPr lang="en-US" sz="1400" b="1" dirty="0"/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>
            <a:off x="4114800" y="2743200"/>
            <a:ext cx="2286000" cy="0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495800" y="2743200"/>
            <a:ext cx="175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Node-Phase mapping</a:t>
            </a:r>
            <a:endParaRPr 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575738">
            <a:off x="1433307" y="2062298"/>
            <a:ext cx="175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Current config.</a:t>
            </a:r>
            <a:endParaRPr 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752600" y="1371600"/>
            <a:ext cx="139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Next </a:t>
            </a:r>
          </a:p>
          <a:p>
            <a:pPr algn="ctr"/>
            <a:r>
              <a:rPr lang="en-US" sz="1400" b="1" dirty="0" smtClean="0"/>
              <a:t> 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057400" y="1676400"/>
            <a:ext cx="81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Config.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2819400" y="2362200"/>
            <a:ext cx="1295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Topology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Monitor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838200" y="2362200"/>
            <a:ext cx="12954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Power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838200" y="1447800"/>
            <a:ext cx="12954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Power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solidFill>
                  <a:schemeClr val="bg2">
                    <a:lumMod val="10000"/>
                  </a:schemeClr>
                </a:solidFill>
              </a:rPr>
              <a:t>Optimizer</a:t>
            </a:r>
            <a:endParaRPr 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29600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29000" y="3352800"/>
            <a:ext cx="5181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Testbed</a:t>
            </a:r>
            <a:r>
              <a:rPr lang="en-US" sz="2000" b="1" dirty="0" smtClean="0"/>
              <a:t> Implementation:</a:t>
            </a:r>
          </a:p>
          <a:p>
            <a:endParaRPr lang="en-US" dirty="0" smtClean="0"/>
          </a:p>
          <a:p>
            <a:r>
              <a:rPr lang="en-US" dirty="0" smtClean="0"/>
              <a:t>- Each compute node has 2 NVIDIA Tesla C1060 GPUs.</a:t>
            </a:r>
          </a:p>
          <a:p>
            <a:endParaRPr lang="en-US" dirty="0" smtClean="0"/>
          </a:p>
          <a:p>
            <a:r>
              <a:rPr lang="en-US" dirty="0" smtClean="0"/>
              <a:t>- CUDA 4.2 toolkit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Switched CW-24VD/VY 3-Phase CDU</a:t>
            </a:r>
          </a:p>
          <a:p>
            <a:endParaRPr lang="en-US" dirty="0" smtClean="0"/>
          </a:p>
          <a:p>
            <a:r>
              <a:rPr lang="en-US" dirty="0" smtClean="0"/>
              <a:t>- MPICH2 MPI (Ethernet connected nodes)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3886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GPU virtualization using VOCL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Topology Monitor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480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581400"/>
            <a:ext cx="3648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019800" y="50292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685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504D"/>
                </a:solidFill>
              </a:rPr>
              <a:t>GPU consolidation and placement: Optimization Problem </a:t>
            </a:r>
            <a:endParaRPr lang="en-US" sz="2800" b="1" dirty="0">
              <a:solidFill>
                <a:srgbClr val="C0504D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828800" y="12954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6"/>
            <a:endCxn id="9" idx="2"/>
          </p:cNvCxnSpPr>
          <p:nvPr/>
        </p:nvCxnSpPr>
        <p:spPr>
          <a:xfrm flipV="1">
            <a:off x="2286000" y="1371600"/>
            <a:ext cx="609600" cy="1524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76600" y="1752600"/>
            <a:ext cx="2057400" cy="2667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2" idx="6"/>
            <a:endCxn id="13" idx="1"/>
          </p:cNvCxnSpPr>
          <p:nvPr/>
        </p:nvCxnSpPr>
        <p:spPr>
          <a:xfrm>
            <a:off x="4495800" y="1371600"/>
            <a:ext cx="905155" cy="21935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295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initial</a:t>
            </a:r>
            <a:r>
              <a:rPr lang="en-US" sz="1400" b="1" dirty="0"/>
              <a:t> </a:t>
            </a:r>
            <a:r>
              <a:rPr lang="en-US" sz="1400" b="1" dirty="0" smtClean="0"/>
              <a:t>config. 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</a:t>
            </a:r>
            <a:endParaRPr lang="en-US" b="1" baseline="-25000" dirty="0"/>
          </a:p>
        </p:txBody>
      </p:sp>
      <p:sp>
        <p:nvSpPr>
          <p:cNvPr id="9" name="Oval 8"/>
          <p:cNvSpPr/>
          <p:nvPr/>
        </p:nvSpPr>
        <p:spPr>
          <a:xfrm>
            <a:off x="2895600" y="1143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19400" y="1752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2400" y="20574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1143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4000" y="15240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</a:t>
            </a:r>
            <a:r>
              <a:rPr lang="en-US" sz="1400" b="1" baseline="-25000" dirty="0" err="1">
                <a:solidFill>
                  <a:schemeClr val="tx1"/>
                </a:solidFill>
              </a:rPr>
              <a:t>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17526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 (a</a:t>
            </a:r>
            <a:r>
              <a:rPr lang="en-US" sz="1400" b="1" baseline="-25000" dirty="0"/>
              <a:t>1</a:t>
            </a:r>
            <a:r>
              <a:rPr lang="en-US" sz="1400" b="1" dirty="0" smtClean="0"/>
              <a:t>)</a:t>
            </a: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2209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 (c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),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b="1" dirty="0"/>
              <a:t>g </a:t>
            </a:r>
            <a:r>
              <a:rPr lang="en-US" sz="1400" b="1" dirty="0" smtClean="0"/>
              <a:t>(c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1981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 (</a:t>
            </a:r>
            <a:r>
              <a:rPr lang="en-US" sz="1400" b="1" dirty="0" err="1" smtClean="0"/>
              <a:t>c</a:t>
            </a:r>
            <a:r>
              <a:rPr lang="en-US" sz="1400" b="1" baseline="-25000" dirty="0" err="1"/>
              <a:t>n</a:t>
            </a:r>
            <a:r>
              <a:rPr lang="en-US" sz="1400" b="1" dirty="0" smtClean="0"/>
              <a:t>),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b="1" dirty="0"/>
              <a:t>g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c</a:t>
            </a:r>
            <a:r>
              <a:rPr lang="en-US" sz="1400" b="1" baseline="-25000" dirty="0" err="1" smtClean="0"/>
              <a:t>n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1219200"/>
            <a:ext cx="2590800" cy="231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b="1" dirty="0" err="1" smtClean="0"/>
              <a:t>c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 : configuration</a:t>
            </a:r>
            <a:endParaRPr lang="en-US" sz="1600" b="1" baseline="-25000" dirty="0" smtClean="0"/>
          </a:p>
          <a:p>
            <a:pPr>
              <a:lnSpc>
                <a:spcPts val="1400"/>
              </a:lnSpc>
            </a:pPr>
            <a:endParaRPr lang="en-US" sz="1600" b="1" dirty="0" smtClean="0"/>
          </a:p>
          <a:p>
            <a:pPr>
              <a:lnSpc>
                <a:spcPts val="1400"/>
              </a:lnSpc>
            </a:pPr>
            <a:r>
              <a:rPr lang="en-US" sz="1600" b="1" dirty="0" smtClean="0"/>
              <a:t>p (</a:t>
            </a:r>
            <a:r>
              <a:rPr lang="en-US" sz="1600" b="1" dirty="0" err="1" smtClean="0"/>
              <a:t>c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 : power usage</a:t>
            </a:r>
          </a:p>
          <a:p>
            <a:pPr>
              <a:lnSpc>
                <a:spcPts val="1400"/>
              </a:lnSpc>
            </a:pPr>
            <a:endParaRPr lang="en-US" sz="1600" b="1" dirty="0" smtClean="0"/>
          </a:p>
          <a:p>
            <a:pPr>
              <a:lnSpc>
                <a:spcPts val="1400"/>
              </a:lnSpc>
            </a:pPr>
            <a:r>
              <a:rPr lang="en-US" sz="1600" b="1" dirty="0" smtClean="0"/>
              <a:t>g (</a:t>
            </a:r>
            <a:r>
              <a:rPr lang="en-US" sz="1600" b="1" dirty="0" err="1" smtClean="0"/>
              <a:t>c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 : number of GPUs </a:t>
            </a:r>
          </a:p>
          <a:p>
            <a:pPr>
              <a:lnSpc>
                <a:spcPts val="1400"/>
              </a:lnSpc>
            </a:pPr>
            <a:endParaRPr lang="en-US" sz="1600" b="1" dirty="0" smtClean="0"/>
          </a:p>
          <a:p>
            <a:pPr>
              <a:lnSpc>
                <a:spcPts val="1400"/>
              </a:lnSpc>
            </a:pPr>
            <a:r>
              <a:rPr lang="en-US" sz="1600" b="1" dirty="0" err="1" smtClean="0"/>
              <a:t>a</a:t>
            </a:r>
            <a:r>
              <a:rPr lang="en-US" sz="1600" b="1" baseline="-25000" dirty="0" err="1" smtClean="0"/>
              <a:t>i</a:t>
            </a:r>
            <a:r>
              <a:rPr lang="en-US" sz="1600" b="1" baseline="-25000" dirty="0" smtClean="0"/>
              <a:t>  </a:t>
            </a:r>
            <a:r>
              <a:rPr lang="en-US" sz="1600" b="1" dirty="0" smtClean="0"/>
              <a:t>: adaptation action</a:t>
            </a:r>
          </a:p>
          <a:p>
            <a:pPr>
              <a:lnSpc>
                <a:spcPts val="1400"/>
              </a:lnSpc>
            </a:pPr>
            <a:endParaRPr lang="en-US" sz="1600" b="1" dirty="0" smtClean="0"/>
          </a:p>
          <a:p>
            <a:pPr>
              <a:lnSpc>
                <a:spcPts val="1400"/>
              </a:lnSpc>
            </a:pPr>
            <a:r>
              <a:rPr lang="en-US" sz="1600" b="1" dirty="0" smtClean="0"/>
              <a:t>d (</a:t>
            </a:r>
            <a:r>
              <a:rPr lang="en-US" sz="1600" b="1" dirty="0" err="1" smtClean="0"/>
              <a:t>a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) : length of adaptation</a:t>
            </a:r>
          </a:p>
          <a:p>
            <a:pPr>
              <a:lnSpc>
                <a:spcPts val="1400"/>
              </a:lnSpc>
            </a:pPr>
            <a:endParaRPr lang="en-US" sz="1600" b="1" dirty="0" smtClean="0"/>
          </a:p>
          <a:p>
            <a:pPr>
              <a:lnSpc>
                <a:spcPts val="1400"/>
              </a:lnSpc>
            </a:pPr>
            <a:r>
              <a:rPr lang="en-US" sz="1600" b="1" dirty="0" smtClean="0"/>
              <a:t>P : peak power budget</a:t>
            </a:r>
            <a:endParaRPr lang="en-US" sz="1600" b="1" baseline="-25000" dirty="0" smtClean="0"/>
          </a:p>
          <a:p>
            <a:endParaRPr lang="en-US" sz="1600" b="1" dirty="0"/>
          </a:p>
        </p:txBody>
      </p:sp>
      <p:cxnSp>
        <p:nvCxnSpPr>
          <p:cNvPr id="19" name="Straight Connector 18"/>
          <p:cNvCxnSpPr>
            <a:stCxn id="4" idx="5"/>
          </p:cNvCxnSpPr>
          <p:nvPr/>
        </p:nvCxnSpPr>
        <p:spPr>
          <a:xfrm>
            <a:off x="2219045" y="1685645"/>
            <a:ext cx="600355" cy="21935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52800" y="1371600"/>
            <a:ext cx="6858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5"/>
            <a:endCxn id="11" idx="1"/>
          </p:cNvCxnSpPr>
          <p:nvPr/>
        </p:nvCxnSpPr>
        <p:spPr>
          <a:xfrm>
            <a:off x="3285845" y="1533245"/>
            <a:ext cx="743510" cy="5911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1600200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d (a</a:t>
            </a:r>
            <a:r>
              <a:rPr lang="en-US" sz="1400" b="1" baseline="-25000" dirty="0"/>
              <a:t>n</a:t>
            </a:r>
            <a:r>
              <a:rPr lang="en-US" sz="1400" b="1" dirty="0" smtClean="0"/>
              <a:t>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3000" y="26670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Finding a sequence of GPU consolidation and node placement actions to reach from configuration </a:t>
            </a:r>
            <a:r>
              <a:rPr lang="en-US" b="1" i="1" dirty="0" smtClean="0"/>
              <a:t>c</a:t>
            </a:r>
            <a:r>
              <a:rPr lang="en-US" b="1" i="1" baseline="-25000" dirty="0" smtClean="0"/>
              <a:t>0  </a:t>
            </a:r>
            <a:r>
              <a:rPr lang="en-US" i="1" dirty="0" smtClean="0"/>
              <a:t>to  </a:t>
            </a:r>
            <a:r>
              <a:rPr lang="en-US" b="1" i="1" dirty="0" err="1" smtClean="0"/>
              <a:t>c</a:t>
            </a:r>
            <a:r>
              <a:rPr lang="en-US" b="1" i="1" baseline="-25000" dirty="0" err="1" smtClean="0"/>
              <a:t>n</a:t>
            </a:r>
            <a:r>
              <a:rPr lang="en-US" b="1" i="1" baseline="-25000" dirty="0" smtClean="0"/>
              <a:t> </a:t>
            </a:r>
            <a:r>
              <a:rPr lang="en-US" b="1" i="1" dirty="0" smtClean="0"/>
              <a:t>  </a:t>
            </a:r>
          </a:p>
          <a:p>
            <a:endParaRPr lang="en-US" dirty="0"/>
          </a:p>
        </p:txBody>
      </p:sp>
      <p:sp>
        <p:nvSpPr>
          <p:cNvPr id="29" name="Flowchart: Alternate Process 28"/>
          <p:cNvSpPr/>
          <p:nvPr/>
        </p:nvSpPr>
        <p:spPr bwMode="auto">
          <a:xfrm>
            <a:off x="1066800" y="3429000"/>
            <a:ext cx="4495800" cy="281940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1600" b="1" i="1" dirty="0" smtClean="0"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1600" b="1" i="1" dirty="0" smtClean="0"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1600" b="1" i="1" dirty="0" smtClean="0">
                <a:latin typeface="Calibri" pitchFamily="34" charset="0"/>
              </a:rPr>
              <a:t>The final </a:t>
            </a:r>
            <a:r>
              <a:rPr lang="en-US" sz="1600" b="1" i="1" dirty="0" err="1" smtClean="0">
                <a:latin typeface="Calibri" pitchFamily="34" charset="0"/>
              </a:rPr>
              <a:t>config</a:t>
            </a:r>
            <a:r>
              <a:rPr lang="en-US" sz="1600" b="1" i="1" dirty="0" smtClean="0">
                <a:latin typeface="Calibri" pitchFamily="34" charset="0"/>
              </a:rPr>
              <a:t>. should be the most power-efficient for the current GPU demand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lang="en-US" sz="1600" b="1" i="1" dirty="0" smtClean="0"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1600" b="1" i="1" dirty="0" smtClean="0">
                <a:latin typeface="Calibri" pitchFamily="34" charset="0"/>
              </a:rPr>
              <a:t>Any intermediate </a:t>
            </a:r>
            <a:r>
              <a:rPr lang="en-US" sz="1600" b="1" i="1" dirty="0" err="1" smtClean="0">
                <a:latin typeface="Calibri" pitchFamily="34" charset="0"/>
              </a:rPr>
              <a:t>config</a:t>
            </a:r>
            <a:r>
              <a:rPr lang="en-US" sz="1600" b="1" i="1" dirty="0" smtClean="0">
                <a:latin typeface="Calibri" pitchFamily="34" charset="0"/>
              </a:rPr>
              <a:t>. must not violate the power budget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b="1" i="1" dirty="0" smtClean="0"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1600" b="1" i="1" dirty="0" smtClean="0">
                <a:latin typeface="Calibri" pitchFamily="34" charset="0"/>
              </a:rPr>
              <a:t>Each intermediate </a:t>
            </a:r>
            <a:r>
              <a:rPr lang="en-US" sz="1600" b="1" i="1" dirty="0" err="1" smtClean="0">
                <a:latin typeface="Calibri" pitchFamily="34" charset="0"/>
              </a:rPr>
              <a:t>config</a:t>
            </a:r>
            <a:r>
              <a:rPr lang="en-US" sz="1600" b="1" i="1" dirty="0" smtClean="0">
                <a:latin typeface="Calibri" pitchFamily="34" charset="0"/>
              </a:rPr>
              <a:t>. must meet the current GPU demand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i="1" dirty="0" smtClean="0"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1600" b="1" i="1" dirty="0" smtClean="0">
                <a:solidFill>
                  <a:srgbClr val="0070C0"/>
                </a:solidFill>
                <a:latin typeface="Calibri" pitchFamily="34" charset="0"/>
              </a:rPr>
              <a:t>In case of multiple final </a:t>
            </a:r>
            <a:r>
              <a:rPr lang="en-US" sz="1600" b="1" i="1" dirty="0" err="1" smtClean="0">
                <a:solidFill>
                  <a:srgbClr val="0070C0"/>
                </a:solidFill>
                <a:latin typeface="Calibri" pitchFamily="34" charset="0"/>
              </a:rPr>
              <a:t>configs</a:t>
            </a:r>
            <a:r>
              <a:rPr lang="en-US" sz="1600" b="1" i="1" dirty="0" smtClean="0">
                <a:solidFill>
                  <a:srgbClr val="0070C0"/>
                </a:solidFill>
                <a:latin typeface="Calibri" pitchFamily="34" charset="0"/>
              </a:rPr>
              <a:t>., find the one that can be reached in the shortest time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1600" b="1" i="1" dirty="0" smtClean="0"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1600" b="1" i="1" dirty="0" smtClean="0"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40386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Dijkstra’s</a:t>
            </a:r>
            <a:r>
              <a:rPr lang="en-US" sz="2000" dirty="0" smtClean="0"/>
              <a:t> Algorithm</a:t>
            </a:r>
          </a:p>
          <a:p>
            <a:r>
              <a:rPr lang="en-US" sz="2000" dirty="0" smtClean="0"/>
              <a:t>(single source shortest paths)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Optimization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4226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node configuration is set as source vertex in the Graph.</a:t>
            </a:r>
          </a:p>
          <a:p>
            <a:endParaRPr lang="en-US" dirty="0" smtClean="0"/>
          </a:p>
          <a:p>
            <a:r>
              <a:rPr lang="en-US" dirty="0" smtClean="0"/>
              <a:t>Apply Dijkstra’s algorithm to find single source shortest paths to remaining nodes such that</a:t>
            </a:r>
          </a:p>
          <a:p>
            <a:pPr lvl="1"/>
            <a:r>
              <a:rPr lang="en-US" dirty="0" smtClean="0"/>
              <a:t>Each intermediate vertex does not violate power constraint</a:t>
            </a:r>
          </a:p>
          <a:p>
            <a:pPr lvl="1"/>
            <a:r>
              <a:rPr lang="en-US" dirty="0" smtClean="0"/>
              <a:t>Each intermediate vertex satisfies the GPU demand</a:t>
            </a:r>
          </a:p>
          <a:p>
            <a:endParaRPr lang="en-US" dirty="0" smtClean="0"/>
          </a:p>
          <a:p>
            <a:r>
              <a:rPr lang="en-US" dirty="0" smtClean="0"/>
              <a:t>Optimization problem is reduced to a search problem from a list of target nodes.</a:t>
            </a:r>
          </a:p>
          <a:p>
            <a:endParaRPr lang="en-US" dirty="0" smtClean="0"/>
          </a:p>
          <a:p>
            <a:r>
              <a:rPr lang="en-US" dirty="0" smtClean="0"/>
              <a:t>Search criteria is defined by the optimization models.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Migration Manager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48768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200400"/>
            <a:ext cx="3429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096000" y="3581400"/>
            <a:ext cx="914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Evaluation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940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Each compute node has Dual Intel Xeon Quad Core CPUs, 16 GB of memory, and </a:t>
            </a:r>
            <a:r>
              <a:rPr lang="pt-BR" dirty="0" smtClean="0"/>
              <a:t>two NVIDIA Tesla C1060 GPUs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CUDA 4.2 toolkit</a:t>
            </a:r>
          </a:p>
          <a:p>
            <a:endParaRPr lang="en-US" dirty="0" smtClean="0"/>
          </a:p>
          <a:p>
            <a:r>
              <a:rPr lang="en-US" dirty="0" smtClean="0"/>
              <a:t>Switched CW-24VD/VY 3-Phase CDU (Cabinet Power Distribution Unit).</a:t>
            </a:r>
          </a:p>
          <a:p>
            <a:endParaRPr lang="en-US" dirty="0" smtClean="0"/>
          </a:p>
          <a:p>
            <a:r>
              <a:rPr lang="en-US" dirty="0" smtClean="0"/>
              <a:t>MPICH2 MPI for Ethernet connected nodes</a:t>
            </a:r>
          </a:p>
          <a:p>
            <a:endParaRPr lang="en-US" dirty="0" smtClean="0"/>
          </a:p>
          <a:p>
            <a:r>
              <a:rPr lang="en-US" dirty="0" smtClean="0"/>
              <a:t>Application kernel benchmarks: </a:t>
            </a:r>
          </a:p>
          <a:p>
            <a:pPr>
              <a:buNone/>
            </a:pPr>
            <a:r>
              <a:rPr lang="en-US" dirty="0" smtClean="0"/>
              <a:t>	Matrix-multiplication, N-Body, Matrix-Transpose, Smith-Waterman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Impact of GPU Consolidation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533400" y="1219200"/>
          <a:ext cx="38862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4648200" y="1143000"/>
          <a:ext cx="41148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52800" y="3505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43% &amp; 18% improvement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114800"/>
            <a:ext cx="52387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Impact of GPU Consolidation </a:t>
            </a:r>
            <a:br>
              <a:rPr lang="en-US" b="1" dirty="0" smtClean="0">
                <a:solidFill>
                  <a:srgbClr val="C0504D"/>
                </a:solidFill>
              </a:rPr>
            </a:br>
            <a:r>
              <a:rPr lang="en-US" b="1" dirty="0" smtClean="0">
                <a:solidFill>
                  <a:srgbClr val="C0504D"/>
                </a:solidFill>
              </a:rPr>
              <a:t>(with various workload mixes)</a:t>
            </a:r>
            <a:endParaRPr lang="en-US" b="1" dirty="0">
              <a:solidFill>
                <a:srgbClr val="C0504D"/>
              </a:solidFill>
            </a:endParaRPr>
          </a:p>
        </p:txBody>
      </p:sp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304800" y="1905000"/>
          <a:ext cx="4038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/>
        </p:nvGraphicFramePr>
        <p:xfrm>
          <a:off x="4419600" y="1905000"/>
          <a:ext cx="4267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868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504D"/>
                </a:solidFill>
              </a:rPr>
              <a:t>Power-phase Topology Aware Consolidation</a:t>
            </a:r>
            <a:endParaRPr lang="en-US" sz="3600" b="1" dirty="0">
              <a:solidFill>
                <a:srgbClr val="C0504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3657600" cy="5181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Workload</a:t>
            </a:r>
          </a:p>
          <a:p>
            <a:pPr lvl="1"/>
            <a:r>
              <a:rPr lang="en-US" sz="2000" dirty="0" smtClean="0"/>
              <a:t>3 compute nodes per phase</a:t>
            </a:r>
          </a:p>
          <a:p>
            <a:pPr lvl="1"/>
            <a:r>
              <a:rPr lang="en-US" sz="2000" dirty="0" smtClean="0"/>
              <a:t>Each node has 2 GPUs</a:t>
            </a:r>
          </a:p>
          <a:p>
            <a:pPr lvl="1"/>
            <a:r>
              <a:rPr lang="en-US" sz="2000" dirty="0" smtClean="0"/>
              <a:t>20 n-body instances in phase 1 GPUs</a:t>
            </a:r>
          </a:p>
          <a:p>
            <a:pPr lvl="1"/>
            <a:r>
              <a:rPr lang="en-US" sz="2000" dirty="0" smtClean="0"/>
              <a:t>40 n-body instances in phase 2 GPUs</a:t>
            </a:r>
          </a:p>
          <a:p>
            <a:pPr lvl="1"/>
            <a:r>
              <a:rPr lang="en-US" sz="2000" dirty="0" smtClean="0"/>
              <a:t>80 n-body instances in phase 3 GPUs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4267200" y="914400"/>
          <a:ext cx="44958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038600" y="3581400"/>
          <a:ext cx="4724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632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14% improvement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504D"/>
                </a:solidFill>
              </a:rPr>
              <a:t>Trends in Graphics Processing Unit Performance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447800"/>
            <a:ext cx="5029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7244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Performance improvements come </a:t>
            </a:r>
            <a:r>
              <a:rPr lang="en-US" sz="2400" dirty="0" smtClean="0"/>
              <a:t>from SIMD </a:t>
            </a:r>
            <a:r>
              <a:rPr lang="en-US" sz="2400" dirty="0" smtClean="0"/>
              <a:t>parallel </a:t>
            </a:r>
            <a:r>
              <a:rPr lang="en-US" sz="2400" dirty="0" smtClean="0"/>
              <a:t>hardware, which </a:t>
            </a:r>
            <a:r>
              <a:rPr lang="en-US" sz="2400" dirty="0" smtClean="0"/>
              <a:t>is fundamentally superior with respect to number of arithmetic operations per chip area and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504D"/>
                </a:solidFill>
              </a:rPr>
              <a:t>Peak Power Control </a:t>
            </a:r>
            <a:br>
              <a:rPr lang="en-US" sz="3600" b="1" dirty="0" smtClean="0">
                <a:solidFill>
                  <a:srgbClr val="C0504D"/>
                </a:solidFill>
              </a:rPr>
            </a:br>
            <a:r>
              <a:rPr lang="en-US" sz="3600" b="1" dirty="0" smtClean="0">
                <a:solidFill>
                  <a:srgbClr val="C0504D"/>
                </a:solidFill>
              </a:rPr>
              <a:t>(Power budget 2000 Watts)</a:t>
            </a:r>
            <a:endParaRPr lang="en-US" sz="3600" b="1" dirty="0">
              <a:solidFill>
                <a:srgbClr val="C0504D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4800600" y="1066800"/>
          <a:ext cx="4191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724400" y="3886200"/>
          <a:ext cx="4267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52400" y="19050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504D"/>
                </a:solidFill>
              </a:rPr>
              <a:t>Peak Power Control </a:t>
            </a:r>
            <a:br>
              <a:rPr lang="en-US" sz="3600" b="1" dirty="0" smtClean="0">
                <a:solidFill>
                  <a:srgbClr val="C0504D"/>
                </a:solidFill>
              </a:rPr>
            </a:br>
            <a:r>
              <a:rPr lang="en-US" sz="3600" b="1" dirty="0" smtClean="0">
                <a:solidFill>
                  <a:srgbClr val="C0504D"/>
                </a:solidFill>
              </a:rPr>
              <a:t>(Power budget 2600 Watts)</a:t>
            </a:r>
            <a:endParaRPr lang="en-US" sz="3600" b="1" dirty="0">
              <a:solidFill>
                <a:srgbClr val="C0504D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4800600" y="990600"/>
          <a:ext cx="4191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724400" y="3886200"/>
          <a:ext cx="4267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52400" y="19050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Peak Power Control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1447800" y="1143000"/>
          <a:ext cx="7162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1054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Higher power budget allows distribution of  the workloads across different power-phases to reach more power-efficient configurations much earlier.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Overhead Analysis</a:t>
            </a:r>
            <a:endParaRPr lang="en-US" b="1" dirty="0">
              <a:solidFill>
                <a:srgbClr val="C0504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462713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380672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Migration time very small compared to Computation time.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Time required to turn on compute nodes has no effect on performance.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504D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investigate and enable dynamic scheduling of GPU resources for online power management in virtualized GPU environments.</a:t>
            </a:r>
          </a:p>
          <a:p>
            <a:r>
              <a:rPr lang="en-US" sz="2800" dirty="0" err="1" smtClean="0"/>
              <a:t>pVOCL</a:t>
            </a:r>
            <a:r>
              <a:rPr lang="en-US" sz="2800" dirty="0" smtClean="0"/>
              <a:t> supports dynamic placement and consolidation of GPU workloads in a power aware manner.</a:t>
            </a:r>
          </a:p>
          <a:p>
            <a:r>
              <a:rPr lang="en-US" sz="2800" dirty="0" smtClean="0"/>
              <a:t>It controls the peak power consumption and improves the energy efficiency of the underlying server system.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Thank You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plama@uccs.edu</a:t>
            </a:r>
            <a:endParaRPr lang="en-US" dirty="0" smtClean="0"/>
          </a:p>
          <a:p>
            <a:r>
              <a:rPr lang="en-US" dirty="0" smtClean="0"/>
              <a:t>Webpage: </a:t>
            </a:r>
            <a:r>
              <a:rPr lang="en-US" dirty="0" smtClean="0">
                <a:hlinkClick r:id="rId3"/>
              </a:rPr>
              <a:t>http://cs.uccs.edu/~plama/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rgbClr val="C0504D"/>
                </a:solidFill>
              </a:rPr>
              <a:t>Graphics Processing Unit Usage in Applications</a:t>
            </a:r>
            <a:endParaRPr lang="en-US" sz="3200" b="1" dirty="0">
              <a:solidFill>
                <a:srgbClr val="C0504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341" y="990601"/>
            <a:ext cx="220612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5141" y="990600"/>
            <a:ext cx="219373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5941" y="990600"/>
            <a:ext cx="218134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4340" y="3429000"/>
            <a:ext cx="220612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35141" y="3429000"/>
            <a:ext cx="218209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25941" y="3429000"/>
            <a:ext cx="219373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81400" y="5638800"/>
            <a:ext cx="2178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(From the NVIDIA website)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5943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Programming models (CUDA, </a:t>
            </a:r>
            <a:r>
              <a:rPr lang="en-US" sz="2000" dirty="0" err="1" smtClean="0"/>
              <a:t>OpenCL</a:t>
            </a:r>
            <a:r>
              <a:rPr lang="en-US" sz="2000" dirty="0" smtClean="0"/>
              <a:t>) have greatly eased the complexity in programming these devices and quickened the pace of adoption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768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GPUs in HPC Datacenters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4114800" cy="493776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GPUs are ubiquitous accelerators in HPC data centers</a:t>
            </a:r>
          </a:p>
          <a:p>
            <a:pPr lvl="1"/>
            <a:r>
              <a:rPr lang="en-US" dirty="0" smtClean="0"/>
              <a:t>Significant speedups compared to CPUs due to SIMD parallel hardware</a:t>
            </a:r>
          </a:p>
          <a:p>
            <a:pPr lvl="1"/>
            <a:r>
              <a:rPr lang="en-US" dirty="0" smtClean="0"/>
              <a:t>At the cost of high power usage</a:t>
            </a:r>
          </a:p>
          <a:p>
            <a:pPr lvl="1">
              <a:buNone/>
            </a:pPr>
            <a:endParaRPr lang="en-US" sz="29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2900" dirty="0" smtClean="0">
              <a:solidFill>
                <a:schemeClr val="tx1"/>
              </a:solidFill>
            </a:endParaRPr>
          </a:p>
          <a:p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3962400"/>
          <a:ext cx="450229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847"/>
                <a:gridCol w="2663451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GPU/CPU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TDP </a:t>
                      </a:r>
                    </a:p>
                    <a:p>
                      <a:r>
                        <a:rPr lang="en-US" sz="1600" dirty="0" smtClean="0"/>
                        <a:t>(Thermal</a:t>
                      </a:r>
                      <a:r>
                        <a:rPr lang="en-US" sz="1600" baseline="0" dirty="0" smtClean="0"/>
                        <a:t> Design Power)</a:t>
                      </a:r>
                      <a:endParaRPr lang="en-US" sz="16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512-core NVIDIA</a:t>
                      </a:r>
                    </a:p>
                    <a:p>
                      <a:r>
                        <a:rPr lang="en-US" sz="1600" dirty="0" smtClean="0"/>
                        <a:t>Fermi GPU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295 Watts</a:t>
                      </a:r>
                      <a:endParaRPr lang="en-US" sz="16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Quad-core x86-64</a:t>
                      </a:r>
                      <a:r>
                        <a:rPr lang="en-US" sz="1600" baseline="0" dirty="0" smtClean="0"/>
                        <a:t> CPU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125 Watts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2400" y="464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2192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Motivation and Challenges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Peak power constraints</a:t>
            </a:r>
          </a:p>
          <a:p>
            <a:pPr lvl="1"/>
            <a:r>
              <a:rPr lang="en-US" dirty="0" smtClean="0"/>
              <a:t>Power constraints imposed at various levels in a datacenter</a:t>
            </a:r>
          </a:p>
          <a:p>
            <a:pPr lvl="1"/>
            <a:r>
              <a:rPr lang="en-US" dirty="0" smtClean="0"/>
              <a:t>CDUs equipped with circuit breakers in case of power constraint violation</a:t>
            </a:r>
          </a:p>
          <a:p>
            <a:pPr lvl="1"/>
            <a:r>
              <a:rPr lang="en-US" dirty="0" smtClean="0"/>
              <a:t>A bottleneck for high density configurations, specially when power-hungry GPUs are used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Time-varying GPU resource demand</a:t>
            </a:r>
          </a:p>
          <a:p>
            <a:pPr lvl="1"/>
            <a:r>
              <a:rPr lang="en-US" dirty="0" smtClean="0"/>
              <a:t>GPUs could be idle at different times</a:t>
            </a:r>
          </a:p>
          <a:p>
            <a:pPr lvl="1"/>
            <a:r>
              <a:rPr lang="en-US" dirty="0" smtClean="0"/>
              <a:t>Need for dynamic GPU resource scheduling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Tongji University (01/27/2013)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Autofit/>
          </a:bodyPr>
          <a:lstStyle/>
          <a:p>
            <a:pPr lvl="1"/>
            <a:r>
              <a:rPr lang="en-US" sz="4400" b="1" kern="1200" dirty="0" smtClean="0">
                <a:solidFill>
                  <a:srgbClr val="C0504D"/>
                </a:solidFill>
                <a:latin typeface="+mj-lt"/>
                <a:ea typeface="+mj-ea"/>
                <a:cs typeface="+mj-cs"/>
              </a:rPr>
              <a:t>GPU clusters in 3-phase CDU</a:t>
            </a:r>
            <a:endParaRPr lang="en-US" sz="4400" b="1" kern="1200" dirty="0">
              <a:solidFill>
                <a:srgbClr val="C0504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Complex power consumption characteristics depending on the placement of GPU workloads across various compute nodes, &amp; power-phases</a:t>
            </a:r>
          </a:p>
          <a:p>
            <a:r>
              <a:rPr lang="en-US" dirty="0" smtClean="0"/>
              <a:t>Power drawn across the three phases needs to be balanced for better power efficiency and equipment reliability.</a:t>
            </a:r>
          </a:p>
          <a:p>
            <a:r>
              <a:rPr lang="en-US" dirty="0" smtClean="0"/>
              <a:t>Power-aware placement of GPU workloads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213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3429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3-phase power supply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40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219200"/>
            <a:ext cx="38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4200" y="1524000"/>
            <a:ext cx="914400" cy="5389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400" y="1143000"/>
            <a:ext cx="914400" cy="5389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670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Power Strip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2400" y="1981200"/>
            <a:ext cx="7620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62400" y="2286000"/>
            <a:ext cx="7620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18288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stCxn id="440323" idx="3"/>
          </p:cNvCxnSpPr>
          <p:nvPr/>
        </p:nvCxnSpPr>
        <p:spPr>
          <a:xfrm flipV="1">
            <a:off x="6400800" y="1447800"/>
            <a:ext cx="381000" cy="49530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6200" y="1981200"/>
            <a:ext cx="914400" cy="538962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6400800" y="2286000"/>
            <a:ext cx="14478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62400" y="2514600"/>
            <a:ext cx="7620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62400" y="2819400"/>
            <a:ext cx="7620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6200" y="2514600"/>
            <a:ext cx="914400" cy="538962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6324600" y="2819400"/>
            <a:ext cx="15240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21336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2438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27432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4"/>
          <p:cNvCxnSpPr/>
          <p:nvPr/>
        </p:nvCxnSpPr>
        <p:spPr>
          <a:xfrm>
            <a:off x="3962400" y="3200400"/>
            <a:ext cx="7620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0480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3505200"/>
            <a:ext cx="914400" cy="53896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6502" b="86997" l="11131" r="89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00" y="2971800"/>
            <a:ext cx="914400" cy="538962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6400800" y="3200400"/>
            <a:ext cx="10668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00800" y="3200400"/>
            <a:ext cx="914400" cy="41910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48000" y="1981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Phase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48000" y="243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Phase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8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Phase 3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3" name="Straight Connector 82"/>
          <p:cNvCxnSpPr>
            <a:stCxn id="440323" idx="3"/>
          </p:cNvCxnSpPr>
          <p:nvPr/>
        </p:nvCxnSpPr>
        <p:spPr>
          <a:xfrm flipV="1">
            <a:off x="6400800" y="1828800"/>
            <a:ext cx="685800" cy="11430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43200" y="1143000"/>
            <a:ext cx="5943600" cy="3200400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29200" y="3962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Cabinet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543800" y="106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72400" y="152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10400" y="198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2514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81800" y="2895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48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Impact of Phase Imbalance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      </a:t>
            </a:r>
          </a:p>
          <a:p>
            <a:pPr lvl="8"/>
            <a:r>
              <a:rPr lang="en-US" dirty="0" smtClean="0"/>
              <a:t>                Phase imbalance </a:t>
            </a:r>
          </a:p>
          <a:p>
            <a:pPr lvl="8"/>
            <a:r>
              <a:rPr lang="en-US" dirty="0" smtClean="0"/>
              <a:t>                	   (Power</a:t>
            </a:r>
            <a:r>
              <a:rPr lang="en-US" baseline="-25000" dirty="0" smtClean="0"/>
              <a:t>Ph1</a:t>
            </a:r>
            <a:r>
              <a:rPr lang="en-US" dirty="0" smtClean="0"/>
              <a:t> – Avg. Power),</a:t>
            </a:r>
          </a:p>
          <a:p>
            <a:pPr lvl="8"/>
            <a:r>
              <a:rPr lang="en-US" dirty="0" smtClean="0"/>
              <a:t>                = max    (Power</a:t>
            </a:r>
            <a:r>
              <a:rPr lang="en-US" baseline="-25000" dirty="0" smtClean="0"/>
              <a:t>Ph2</a:t>
            </a:r>
            <a:r>
              <a:rPr lang="en-US" dirty="0" smtClean="0"/>
              <a:t> – Avg. Power),</a:t>
            </a:r>
          </a:p>
          <a:p>
            <a:pPr lvl="8"/>
            <a:r>
              <a:rPr lang="en-US" dirty="0" smtClean="0"/>
              <a:t>                               (Power</a:t>
            </a:r>
            <a:r>
              <a:rPr lang="en-US" baseline="-25000" dirty="0" smtClean="0"/>
              <a:t>Ph3</a:t>
            </a:r>
            <a:r>
              <a:rPr lang="en-US" dirty="0" smtClean="0"/>
              <a:t> – Avg. Power)</a:t>
            </a:r>
          </a:p>
          <a:p>
            <a:pPr lvl="8"/>
            <a:r>
              <a:rPr lang="en-US" dirty="0" smtClean="0"/>
              <a:t>                   --------------------------------------- </a:t>
            </a:r>
          </a:p>
          <a:p>
            <a:pPr lvl="8"/>
            <a:r>
              <a:rPr lang="en-US" dirty="0" smtClean="0"/>
              <a:t>                                   Avg. Power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057400"/>
            <a:ext cx="434340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Brace 4"/>
          <p:cNvSpPr/>
          <p:nvPr/>
        </p:nvSpPr>
        <p:spPr>
          <a:xfrm>
            <a:off x="5943600" y="2514600"/>
            <a:ext cx="3810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rgbClr val="C0504D"/>
                </a:solidFill>
              </a:rPr>
              <a:t>pVOCL</a:t>
            </a:r>
            <a:r>
              <a:rPr lang="en-US" sz="4000" b="1" dirty="0" smtClean="0">
                <a:solidFill>
                  <a:srgbClr val="C0504D"/>
                </a:solidFill>
              </a:rPr>
              <a:t>: Power-Aware Virtual </a:t>
            </a:r>
            <a:r>
              <a:rPr lang="en-US" sz="4000" b="1" dirty="0" err="1" smtClean="0">
                <a:solidFill>
                  <a:srgbClr val="C0504D"/>
                </a:solidFill>
              </a:rPr>
              <a:t>OpenCL</a:t>
            </a:r>
            <a:endParaRPr lang="en-US" sz="4000" b="1" dirty="0" smtClean="0">
              <a:solidFill>
                <a:srgbClr val="C0504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Online power management of GPU-enabled server clusters</a:t>
            </a:r>
          </a:p>
          <a:p>
            <a:pPr lvl="1"/>
            <a:r>
              <a:rPr lang="en-US" sz="2600" dirty="0" smtClean="0"/>
              <a:t>Dynamic consolidation and placement of GPU workloads</a:t>
            </a:r>
          </a:p>
          <a:p>
            <a:pPr lvl="1"/>
            <a:r>
              <a:rPr lang="en-US" sz="2600" dirty="0" smtClean="0"/>
              <a:t>Improves energy efficiency</a:t>
            </a:r>
          </a:p>
          <a:p>
            <a:pPr lvl="1"/>
            <a:r>
              <a:rPr lang="en-US" sz="2600" dirty="0" smtClean="0"/>
              <a:t>Control peak power consumption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Investigates and enables the use of GPU virtualization for power management</a:t>
            </a:r>
          </a:p>
          <a:p>
            <a:pPr lvl="1"/>
            <a:r>
              <a:rPr lang="en-US" sz="2600" dirty="0" smtClean="0"/>
              <a:t>Enhances and utilizes the Virtual </a:t>
            </a:r>
            <a:r>
              <a:rPr lang="en-US" sz="2600" dirty="0" err="1" smtClean="0"/>
              <a:t>OpenCL</a:t>
            </a:r>
            <a:r>
              <a:rPr lang="en-US" sz="2600" dirty="0" smtClean="0"/>
              <a:t> (VOCL) library</a:t>
            </a: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905000"/>
            <a:ext cx="38862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GPU Virtualization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5486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Transparent utilization of remote GPUs</a:t>
            </a:r>
          </a:p>
          <a:p>
            <a:pPr lvl="2"/>
            <a:r>
              <a:rPr lang="en-US" dirty="0" smtClean="0"/>
              <a:t>Remote GPUs look like local “virtual” GPUs</a:t>
            </a:r>
          </a:p>
          <a:p>
            <a:pPr lvl="2"/>
            <a:r>
              <a:rPr lang="en-US" dirty="0" smtClean="0"/>
              <a:t>Applications can access them as if they are regular local GPUs</a:t>
            </a:r>
          </a:p>
          <a:p>
            <a:pPr lvl="2"/>
            <a:r>
              <a:rPr lang="en-US" dirty="0" smtClean="0"/>
              <a:t>Virtualization will automatically move data and computation</a:t>
            </a:r>
          </a:p>
          <a:p>
            <a:r>
              <a:rPr lang="en-US" dirty="0" smtClean="0"/>
              <a:t>Efficient GPU resource management</a:t>
            </a:r>
          </a:p>
          <a:p>
            <a:pPr lvl="2"/>
            <a:r>
              <a:rPr lang="en-US" dirty="0" smtClean="0"/>
              <a:t>Virtual GPUs can migrate from one physical GPU to another</a:t>
            </a:r>
          </a:p>
          <a:p>
            <a:pPr lvl="2"/>
            <a:r>
              <a:rPr lang="en-US" dirty="0" smtClean="0"/>
              <a:t>If a system administrator wants to add or remove a node, he/she can do that while the applications are running (hot-swap capability)</a:t>
            </a:r>
          </a:p>
        </p:txBody>
      </p:sp>
    </p:spTree>
    <p:extLst>
      <p:ext uri="{BB962C8B-B14F-4D97-AF65-F5344CB8AC3E}">
        <p14:creationId xmlns:p14="http://schemas.microsoft.com/office/powerpoint/2010/main" xmlns="" val="8803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1549</Words>
  <Application>Microsoft Office PowerPoint</Application>
  <PresentationFormat>On-screen Show (4:3)</PresentationFormat>
  <Paragraphs>322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pVOCL: Power-Aware Dynamic Placement and Migration in Virtualized GPU Environments</vt:lpstr>
      <vt:lpstr>Trends in Graphics Processing Unit Performance</vt:lpstr>
      <vt:lpstr>Graphics Processing Unit Usage in Applications</vt:lpstr>
      <vt:lpstr>GPUs in HPC Datacenters</vt:lpstr>
      <vt:lpstr>Motivation and Challenges</vt:lpstr>
      <vt:lpstr>GPU clusters in 3-phase CDU</vt:lpstr>
      <vt:lpstr>Impact of Phase Imbalance </vt:lpstr>
      <vt:lpstr>pVOCL: Power-Aware Virtual OpenCL</vt:lpstr>
      <vt:lpstr>GPU Virtualization</vt:lpstr>
      <vt:lpstr>VOCL: A Virtual Implementation of OpenCL to access and manage remote GPU adapters [InPar’12]</vt:lpstr>
      <vt:lpstr>pVOCL Architecture</vt:lpstr>
      <vt:lpstr>Topology Monitor</vt:lpstr>
      <vt:lpstr>GPU consolidation and placement: Optimization Problem </vt:lpstr>
      <vt:lpstr>Optimization Algorithm</vt:lpstr>
      <vt:lpstr>Migration Manager</vt:lpstr>
      <vt:lpstr>Evaluation</vt:lpstr>
      <vt:lpstr>Impact of GPU Consolidation</vt:lpstr>
      <vt:lpstr>Impact of GPU Consolidation  (with various workload mixes)</vt:lpstr>
      <vt:lpstr>Power-phase Topology Aware Consolidation</vt:lpstr>
      <vt:lpstr>Peak Power Control  (Power budget 2000 Watts)</vt:lpstr>
      <vt:lpstr>Peak Power Control  (Power budget 2600 Watts)</vt:lpstr>
      <vt:lpstr>Peak Power Control</vt:lpstr>
      <vt:lpstr>Overhead Analysis</vt:lpstr>
      <vt:lpstr>Conclusion</vt:lpstr>
      <vt:lpstr>Thank You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Palden</cp:lastModifiedBy>
  <cp:revision>179</cp:revision>
  <dcterms:created xsi:type="dcterms:W3CDTF">2006-08-16T00:00:00Z</dcterms:created>
  <dcterms:modified xsi:type="dcterms:W3CDTF">2013-09-27T19:20:35Z</dcterms:modified>
</cp:coreProperties>
</file>