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1"/>
  </p:sldMasterIdLst>
  <p:notesMasterIdLst>
    <p:notesMasterId r:id="rId3"/>
  </p:notesMasterIdLst>
  <p:handoutMasterIdLst>
    <p:handoutMasterId r:id="rId4"/>
  </p:handoutMasterIdLst>
  <p:sldIdLst>
    <p:sldId id="257" r:id="rId2"/>
  </p:sldIdLst>
  <p:sldSz cx="21396325" cy="30267275"/>
  <p:notesSz cx="9124950" cy="14782800"/>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1pPr>
    <a:lvl2pPr marL="306388" indent="150813"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2pPr>
    <a:lvl3pPr marL="614363" indent="300038"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3pPr>
    <a:lvl4pPr marL="922338" indent="449263"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4pPr>
    <a:lvl5pPr marL="1228725" indent="600075"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B02A30"/>
    <a:srgbClr val="2E3192"/>
    <a:srgbClr val="006F45"/>
    <a:srgbClr val="ED1C24"/>
    <a:srgbClr val="942977"/>
    <a:srgbClr val="EC008C"/>
    <a:srgbClr val="57B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41715" autoAdjust="0"/>
  </p:normalViewPr>
  <p:slideViewPr>
    <p:cSldViewPr snapToGrid="0">
      <p:cViewPr>
        <p:scale>
          <a:sx n="75" d="100"/>
          <a:sy n="75" d="100"/>
        </p:scale>
        <p:origin x="2512" y="64"/>
      </p:cViewPr>
      <p:guideLst>
        <p:guide orient="horz" pos="191"/>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6" d="100"/>
          <a:sy n="86" d="100"/>
        </p:scale>
        <p:origin x="-3828" y="-84"/>
      </p:cViewPr>
      <p:guideLst>
        <p:guide orient="horz" pos="4656"/>
        <p:guide pos="2874"/>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raffenet\Box%20Sync\Windows%20VM%20Sync\portals.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Users\raffenet\Box%20Sync\Windows%20VM%20Sync\portals.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C:\Users\raffenet\Box%20Sync\Windows%20VM%20Sync\portal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Sheet1!$A$130</c:f>
              <c:strCache>
                <c:ptCount val="1"/>
                <c:pt idx="0">
                  <c:v>Time (us)</c:v>
                </c:pt>
              </c:strCache>
            </c:strRef>
          </c:tx>
          <c:cat>
            <c:numRef>
              <c:f>Sheet1!$B$129:$F$129</c:f>
              <c:numCache>
                <c:formatCode>General</c:formatCode>
                <c:ptCount val="5"/>
                <c:pt idx="0">
                  <c:v>0.0</c:v>
                </c:pt>
                <c:pt idx="1">
                  <c:v>38.0</c:v>
                </c:pt>
                <c:pt idx="2">
                  <c:v>57.0</c:v>
                </c:pt>
                <c:pt idx="3">
                  <c:v>70.0</c:v>
                </c:pt>
                <c:pt idx="4">
                  <c:v>170.0</c:v>
                </c:pt>
              </c:numCache>
            </c:numRef>
          </c:cat>
          <c:val>
            <c:numRef>
              <c:f>Sheet1!$B$130:$F$130</c:f>
              <c:numCache>
                <c:formatCode>General</c:formatCode>
                <c:ptCount val="5"/>
                <c:pt idx="0">
                  <c:v>56.02</c:v>
                </c:pt>
                <c:pt idx="1">
                  <c:v>72.37</c:v>
                </c:pt>
                <c:pt idx="2">
                  <c:v>73.21</c:v>
                </c:pt>
                <c:pt idx="3">
                  <c:v>84.23</c:v>
                </c:pt>
                <c:pt idx="4">
                  <c:v>243.24</c:v>
                </c:pt>
              </c:numCache>
            </c:numRef>
          </c:val>
          <c:smooth val="0"/>
        </c:ser>
        <c:dLbls>
          <c:showLegendKey val="0"/>
          <c:showVal val="0"/>
          <c:showCatName val="0"/>
          <c:showSerName val="0"/>
          <c:showPercent val="0"/>
          <c:showBubbleSize val="0"/>
        </c:dLbls>
        <c:marker val="1"/>
        <c:smooth val="0"/>
        <c:axId val="-2053049800"/>
        <c:axId val="-2053044328"/>
      </c:lineChart>
      <c:catAx>
        <c:axId val="-2053049800"/>
        <c:scaling>
          <c:orientation val="minMax"/>
        </c:scaling>
        <c:delete val="0"/>
        <c:axPos val="b"/>
        <c:title>
          <c:tx>
            <c:rich>
              <a:bodyPr/>
              <a:lstStyle/>
              <a:p>
                <a:pPr>
                  <a:defRPr/>
                </a:pPr>
                <a:r>
                  <a:rPr lang="en-US"/>
                  <a:t>Number of Recovery Events</a:t>
                </a:r>
              </a:p>
            </c:rich>
          </c:tx>
          <c:layout/>
          <c:overlay val="0"/>
        </c:title>
        <c:numFmt formatCode="General" sourceLinked="1"/>
        <c:majorTickMark val="out"/>
        <c:minorTickMark val="none"/>
        <c:tickLblPos val="nextTo"/>
        <c:crossAx val="-2053044328"/>
        <c:crosses val="autoZero"/>
        <c:auto val="1"/>
        <c:lblAlgn val="ctr"/>
        <c:lblOffset val="100"/>
        <c:noMultiLvlLbl val="0"/>
      </c:catAx>
      <c:valAx>
        <c:axId val="-2053044328"/>
        <c:scaling>
          <c:orientation val="minMax"/>
        </c:scaling>
        <c:delete val="0"/>
        <c:axPos val="l"/>
        <c:majorGridlines/>
        <c:title>
          <c:tx>
            <c:rich>
              <a:bodyPr rot="-5400000" vert="horz"/>
              <a:lstStyle/>
              <a:p>
                <a:pPr>
                  <a:defRPr/>
                </a:pPr>
                <a:r>
                  <a:rPr lang="en-US"/>
                  <a:t>Time (</a:t>
                </a:r>
                <a:r>
                  <a:rPr lang="el-GR"/>
                  <a:t>μ</a:t>
                </a:r>
                <a:r>
                  <a:rPr lang="en-US"/>
                  <a:t>s)</a:t>
                </a:r>
              </a:p>
            </c:rich>
          </c:tx>
          <c:layout/>
          <c:overlay val="0"/>
        </c:title>
        <c:numFmt formatCode="General" sourceLinked="1"/>
        <c:majorTickMark val="out"/>
        <c:minorTickMark val="none"/>
        <c:tickLblPos val="nextTo"/>
        <c:crossAx val="-2053049800"/>
        <c:crosses val="autoZero"/>
        <c:crossBetween val="between"/>
      </c:valAx>
    </c:plotArea>
    <c:plotVisOnly val="1"/>
    <c:dispBlanksAs val="gap"/>
    <c:showDLblsOverMax val="0"/>
  </c:chart>
  <c:spPr>
    <a:ln>
      <a:noFill/>
    </a:ln>
  </c:spPr>
  <c:txPr>
    <a:bodyPr/>
    <a:lstStyle/>
    <a:p>
      <a:pPr>
        <a:defRPr sz="16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Sheet1!$A$14</c:f>
              <c:strCache>
                <c:ptCount val="1"/>
                <c:pt idx="0">
                  <c:v>TCP</c:v>
                </c:pt>
              </c:strCache>
            </c:strRef>
          </c:tx>
          <c:cat>
            <c:strRef>
              <c:f>Sheet1!$B$9:$X$9</c:f>
              <c:strCache>
                <c:ptCount val="23"/>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c:v>
                </c:pt>
                <c:pt idx="21">
                  <c:v>2M</c:v>
                </c:pt>
                <c:pt idx="22">
                  <c:v>4M</c:v>
                </c:pt>
              </c:strCache>
            </c:strRef>
          </c:cat>
          <c:val>
            <c:numRef>
              <c:f>Sheet1!$B$14:$X$14</c:f>
              <c:numCache>
                <c:formatCode>General</c:formatCode>
                <c:ptCount val="23"/>
                <c:pt idx="0">
                  <c:v>5.859375E-5</c:v>
                </c:pt>
                <c:pt idx="1">
                  <c:v>0.000107421875</c:v>
                </c:pt>
                <c:pt idx="2">
                  <c:v>0.000224609375</c:v>
                </c:pt>
                <c:pt idx="3">
                  <c:v>0.000439453125</c:v>
                </c:pt>
                <c:pt idx="4">
                  <c:v>0.0008984375</c:v>
                </c:pt>
                <c:pt idx="5">
                  <c:v>0.0017578125</c:v>
                </c:pt>
                <c:pt idx="6">
                  <c:v>0.00349609375</c:v>
                </c:pt>
                <c:pt idx="7">
                  <c:v>0.006943359375</c:v>
                </c:pt>
                <c:pt idx="8">
                  <c:v>0.01369140625</c:v>
                </c:pt>
                <c:pt idx="9">
                  <c:v>0.026513671875</c:v>
                </c:pt>
                <c:pt idx="10">
                  <c:v>0.0419140625</c:v>
                </c:pt>
                <c:pt idx="11">
                  <c:v>0.06775390625</c:v>
                </c:pt>
                <c:pt idx="12">
                  <c:v>0.112060546875</c:v>
                </c:pt>
                <c:pt idx="13">
                  <c:v>0.182841796875</c:v>
                </c:pt>
                <c:pt idx="14">
                  <c:v>0.273388671875</c:v>
                </c:pt>
                <c:pt idx="15">
                  <c:v>0.37982421875</c:v>
                </c:pt>
                <c:pt idx="16">
                  <c:v>0.47302734375</c:v>
                </c:pt>
                <c:pt idx="17">
                  <c:v>0.502001953125</c:v>
                </c:pt>
                <c:pt idx="18">
                  <c:v>0.605517578125</c:v>
                </c:pt>
                <c:pt idx="19">
                  <c:v>0.67287109375</c:v>
                </c:pt>
                <c:pt idx="20">
                  <c:v>0.71271484375</c:v>
                </c:pt>
                <c:pt idx="21">
                  <c:v>0.734013671875</c:v>
                </c:pt>
                <c:pt idx="22">
                  <c:v>0.7462890625</c:v>
                </c:pt>
              </c:numCache>
            </c:numRef>
          </c:val>
          <c:smooth val="0"/>
        </c:ser>
        <c:ser>
          <c:idx val="1"/>
          <c:order val="1"/>
          <c:tx>
            <c:strRef>
              <c:f>Sheet1!$A$15</c:f>
              <c:strCache>
                <c:ptCount val="1"/>
                <c:pt idx="0">
                  <c:v>Portals 4</c:v>
                </c:pt>
              </c:strCache>
            </c:strRef>
          </c:tx>
          <c:cat>
            <c:strRef>
              <c:f>Sheet1!$B$9:$X$9</c:f>
              <c:strCache>
                <c:ptCount val="23"/>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c:v>
                </c:pt>
                <c:pt idx="21">
                  <c:v>2M</c:v>
                </c:pt>
                <c:pt idx="22">
                  <c:v>4M</c:v>
                </c:pt>
              </c:strCache>
            </c:strRef>
          </c:cat>
          <c:val>
            <c:numRef>
              <c:f>Sheet1!$B$15:$X$15</c:f>
              <c:numCache>
                <c:formatCode>General</c:formatCode>
                <c:ptCount val="23"/>
                <c:pt idx="0">
                  <c:v>0.00013671875</c:v>
                </c:pt>
                <c:pt idx="1">
                  <c:v>0.0002734375</c:v>
                </c:pt>
                <c:pt idx="2">
                  <c:v>0.000546875</c:v>
                </c:pt>
                <c:pt idx="3">
                  <c:v>0.001103515625</c:v>
                </c:pt>
                <c:pt idx="4">
                  <c:v>0.002265625</c:v>
                </c:pt>
                <c:pt idx="5">
                  <c:v>0.0045703125</c:v>
                </c:pt>
                <c:pt idx="6">
                  <c:v>0.009287109375</c:v>
                </c:pt>
                <c:pt idx="7">
                  <c:v>0.018671875</c:v>
                </c:pt>
                <c:pt idx="8">
                  <c:v>0.03501953125</c:v>
                </c:pt>
                <c:pt idx="9">
                  <c:v>0.070458984375</c:v>
                </c:pt>
                <c:pt idx="10">
                  <c:v>0.0755078125</c:v>
                </c:pt>
                <c:pt idx="11">
                  <c:v>0.1359765625</c:v>
                </c:pt>
                <c:pt idx="12">
                  <c:v>0.216103515625</c:v>
                </c:pt>
                <c:pt idx="13">
                  <c:v>0.395947265625</c:v>
                </c:pt>
                <c:pt idx="14">
                  <c:v>0.660830078125</c:v>
                </c:pt>
                <c:pt idx="15">
                  <c:v>0.928583984375</c:v>
                </c:pt>
                <c:pt idx="16">
                  <c:v>1.284677734375</c:v>
                </c:pt>
                <c:pt idx="17">
                  <c:v>1.729921875</c:v>
                </c:pt>
                <c:pt idx="18">
                  <c:v>2.076513671875</c:v>
                </c:pt>
                <c:pt idx="19">
                  <c:v>2.329873046875</c:v>
                </c:pt>
                <c:pt idx="20">
                  <c:v>2.41873046875</c:v>
                </c:pt>
                <c:pt idx="21">
                  <c:v>2.357138671875</c:v>
                </c:pt>
                <c:pt idx="22">
                  <c:v>2.451611328125</c:v>
                </c:pt>
              </c:numCache>
            </c:numRef>
          </c:val>
          <c:smooth val="0"/>
        </c:ser>
        <c:ser>
          <c:idx val="2"/>
          <c:order val="2"/>
          <c:tx>
            <c:strRef>
              <c:f>Sheet1!$A$16</c:f>
              <c:strCache>
                <c:ptCount val="1"/>
                <c:pt idx="0">
                  <c:v>MXM</c:v>
                </c:pt>
              </c:strCache>
            </c:strRef>
          </c:tx>
          <c:spPr>
            <a:ln>
              <a:solidFill>
                <a:schemeClr val="tx2"/>
              </a:solidFill>
            </a:ln>
          </c:spPr>
          <c:marker>
            <c:spPr>
              <a:solidFill>
                <a:schemeClr val="tx2"/>
              </a:solidFill>
              <a:ln>
                <a:solidFill>
                  <a:schemeClr val="tx2"/>
                </a:solidFill>
              </a:ln>
            </c:spPr>
          </c:marker>
          <c:cat>
            <c:strRef>
              <c:f>Sheet1!$B$9:$X$9</c:f>
              <c:strCache>
                <c:ptCount val="23"/>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c:v>
                </c:pt>
                <c:pt idx="21">
                  <c:v>2M</c:v>
                </c:pt>
                <c:pt idx="22">
                  <c:v>4M</c:v>
                </c:pt>
              </c:strCache>
            </c:strRef>
          </c:cat>
          <c:val>
            <c:numRef>
              <c:f>Sheet1!$B$16:$X$16</c:f>
              <c:numCache>
                <c:formatCode>General</c:formatCode>
                <c:ptCount val="23"/>
                <c:pt idx="0">
                  <c:v>0.000498046875</c:v>
                </c:pt>
                <c:pt idx="1">
                  <c:v>0.001005859375</c:v>
                </c:pt>
                <c:pt idx="2">
                  <c:v>0.00201171875</c:v>
                </c:pt>
                <c:pt idx="3">
                  <c:v>0.004033203125</c:v>
                </c:pt>
                <c:pt idx="4">
                  <c:v>0.0079296875</c:v>
                </c:pt>
                <c:pt idx="5">
                  <c:v>0.015625</c:v>
                </c:pt>
                <c:pt idx="6">
                  <c:v>0.029033203125</c:v>
                </c:pt>
                <c:pt idx="7">
                  <c:v>0.0446484375</c:v>
                </c:pt>
                <c:pt idx="8">
                  <c:v>0.08078125</c:v>
                </c:pt>
                <c:pt idx="9">
                  <c:v>0.14654296875</c:v>
                </c:pt>
                <c:pt idx="10">
                  <c:v>0.24580078125</c:v>
                </c:pt>
                <c:pt idx="11">
                  <c:v>0.383623046875</c:v>
                </c:pt>
                <c:pt idx="12">
                  <c:v>0.53431640625</c:v>
                </c:pt>
                <c:pt idx="13">
                  <c:v>0.743681640625</c:v>
                </c:pt>
                <c:pt idx="14">
                  <c:v>0.820009765625</c:v>
                </c:pt>
                <c:pt idx="15">
                  <c:v>1.061591796874999</c:v>
                </c:pt>
                <c:pt idx="16">
                  <c:v>1.307421875</c:v>
                </c:pt>
                <c:pt idx="17">
                  <c:v>1.751015625</c:v>
                </c:pt>
                <c:pt idx="18">
                  <c:v>2.201201171875</c:v>
                </c:pt>
                <c:pt idx="19">
                  <c:v>2.518369140625</c:v>
                </c:pt>
                <c:pt idx="20">
                  <c:v>2.7141796875</c:v>
                </c:pt>
                <c:pt idx="21">
                  <c:v>2.826435546875</c:v>
                </c:pt>
                <c:pt idx="22">
                  <c:v>2.876884765625</c:v>
                </c:pt>
              </c:numCache>
            </c:numRef>
          </c:val>
          <c:smooth val="0"/>
        </c:ser>
        <c:dLbls>
          <c:showLegendKey val="0"/>
          <c:showVal val="0"/>
          <c:showCatName val="0"/>
          <c:showSerName val="0"/>
          <c:showPercent val="0"/>
          <c:showBubbleSize val="0"/>
        </c:dLbls>
        <c:marker val="1"/>
        <c:smooth val="0"/>
        <c:axId val="-2052518568"/>
        <c:axId val="-2052509880"/>
      </c:lineChart>
      <c:catAx>
        <c:axId val="-2052518568"/>
        <c:scaling>
          <c:orientation val="minMax"/>
        </c:scaling>
        <c:delete val="0"/>
        <c:axPos val="b"/>
        <c:title>
          <c:tx>
            <c:rich>
              <a:bodyPr/>
              <a:lstStyle/>
              <a:p>
                <a:pPr>
                  <a:defRPr/>
                </a:pPr>
                <a:r>
                  <a:rPr lang="en-US"/>
                  <a:t>Message Size (Bytes)</a:t>
                </a:r>
              </a:p>
            </c:rich>
          </c:tx>
          <c:layout/>
          <c:overlay val="0"/>
        </c:title>
        <c:numFmt formatCode="General" sourceLinked="1"/>
        <c:majorTickMark val="out"/>
        <c:minorTickMark val="none"/>
        <c:tickLblPos val="nextTo"/>
        <c:crossAx val="-2052509880"/>
        <c:crosses val="autoZero"/>
        <c:auto val="1"/>
        <c:lblAlgn val="ctr"/>
        <c:lblOffset val="100"/>
        <c:noMultiLvlLbl val="0"/>
      </c:catAx>
      <c:valAx>
        <c:axId val="-2052509880"/>
        <c:scaling>
          <c:orientation val="minMax"/>
        </c:scaling>
        <c:delete val="0"/>
        <c:axPos val="l"/>
        <c:majorGridlines/>
        <c:title>
          <c:tx>
            <c:rich>
              <a:bodyPr rot="-5400000" vert="horz"/>
              <a:lstStyle/>
              <a:p>
                <a:pPr>
                  <a:defRPr/>
                </a:pPr>
                <a:r>
                  <a:rPr lang="en-US"/>
                  <a:t>Bandwidth (GB/s)</a:t>
                </a:r>
              </a:p>
            </c:rich>
          </c:tx>
          <c:layout/>
          <c:overlay val="0"/>
        </c:title>
        <c:numFmt formatCode="#,##0.0" sourceLinked="0"/>
        <c:majorTickMark val="out"/>
        <c:minorTickMark val="none"/>
        <c:tickLblPos val="nextTo"/>
        <c:crossAx val="-2052518568"/>
        <c:crosses val="autoZero"/>
        <c:crossBetween val="between"/>
      </c:valAx>
    </c:plotArea>
    <c:legend>
      <c:legendPos val="t"/>
      <c:layout/>
      <c:overlay val="1"/>
      <c:spPr>
        <a:solidFill>
          <a:schemeClr val="bg1"/>
        </a:solidFill>
      </c:spPr>
    </c:legend>
    <c:plotVisOnly val="1"/>
    <c:dispBlanksAs val="gap"/>
    <c:showDLblsOverMax val="0"/>
  </c:chart>
  <c:spPr>
    <a:ln>
      <a:noFill/>
    </a:ln>
  </c:spPr>
  <c:txPr>
    <a:bodyPr/>
    <a:lstStyle/>
    <a:p>
      <a:pPr>
        <a:defRPr sz="16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Sheet1!$A$6</c:f>
              <c:strCache>
                <c:ptCount val="1"/>
                <c:pt idx="0">
                  <c:v>TCP</c:v>
                </c:pt>
              </c:strCache>
            </c:strRef>
          </c:tx>
          <c:cat>
            <c:strRef>
              <c:f>Sheet1!$B$1:$X$1</c:f>
              <c:strCache>
                <c:ptCount val="23"/>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c:v>
                </c:pt>
                <c:pt idx="21">
                  <c:v>2M</c:v>
                </c:pt>
                <c:pt idx="22">
                  <c:v>4M</c:v>
                </c:pt>
              </c:strCache>
            </c:strRef>
          </c:cat>
          <c:val>
            <c:numRef>
              <c:f>Sheet1!$B$6:$X$6</c:f>
              <c:numCache>
                <c:formatCode>General</c:formatCode>
                <c:ptCount val="23"/>
                <c:pt idx="0">
                  <c:v>2.9296875E-5</c:v>
                </c:pt>
                <c:pt idx="1">
                  <c:v>4.8828125E-5</c:v>
                </c:pt>
                <c:pt idx="2">
                  <c:v>0.000107421875</c:v>
                </c:pt>
                <c:pt idx="3">
                  <c:v>0.000205078125</c:v>
                </c:pt>
                <c:pt idx="4">
                  <c:v>0.000419921875</c:v>
                </c:pt>
                <c:pt idx="5">
                  <c:v>0.000830078125</c:v>
                </c:pt>
                <c:pt idx="6">
                  <c:v>0.00166015625</c:v>
                </c:pt>
                <c:pt idx="7">
                  <c:v>0.003330078125</c:v>
                </c:pt>
                <c:pt idx="8">
                  <c:v>0.00662109375</c:v>
                </c:pt>
                <c:pt idx="9">
                  <c:v>0.013193359375</c:v>
                </c:pt>
                <c:pt idx="10">
                  <c:v>0.0211328125</c:v>
                </c:pt>
                <c:pt idx="11">
                  <c:v>0.0386328125</c:v>
                </c:pt>
                <c:pt idx="12">
                  <c:v>0.06875</c:v>
                </c:pt>
                <c:pt idx="13">
                  <c:v>0.11841796875</c:v>
                </c:pt>
                <c:pt idx="14">
                  <c:v>0.18763671875</c:v>
                </c:pt>
                <c:pt idx="15">
                  <c:v>0.2773046875</c:v>
                </c:pt>
                <c:pt idx="16">
                  <c:v>0.371708984375</c:v>
                </c:pt>
                <c:pt idx="17">
                  <c:v>0.470419921875</c:v>
                </c:pt>
                <c:pt idx="18">
                  <c:v>0.535498046875</c:v>
                </c:pt>
                <c:pt idx="19">
                  <c:v>0.580048828125</c:v>
                </c:pt>
                <c:pt idx="20">
                  <c:v>0.604736328125</c:v>
                </c:pt>
                <c:pt idx="21">
                  <c:v>0.617578125</c:v>
                </c:pt>
                <c:pt idx="22">
                  <c:v>0.625615234375</c:v>
                </c:pt>
              </c:numCache>
            </c:numRef>
          </c:val>
          <c:smooth val="0"/>
        </c:ser>
        <c:ser>
          <c:idx val="1"/>
          <c:order val="1"/>
          <c:tx>
            <c:strRef>
              <c:f>Sheet1!$A$7</c:f>
              <c:strCache>
                <c:ptCount val="1"/>
                <c:pt idx="0">
                  <c:v>Portals 4</c:v>
                </c:pt>
              </c:strCache>
            </c:strRef>
          </c:tx>
          <c:cat>
            <c:strRef>
              <c:f>Sheet1!$B$1:$X$1</c:f>
              <c:strCache>
                <c:ptCount val="23"/>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c:v>
                </c:pt>
                <c:pt idx="21">
                  <c:v>2M</c:v>
                </c:pt>
                <c:pt idx="22">
                  <c:v>4M</c:v>
                </c:pt>
              </c:strCache>
            </c:strRef>
          </c:cat>
          <c:val>
            <c:numRef>
              <c:f>Sheet1!$B$7:$X$7</c:f>
              <c:numCache>
                <c:formatCode>General</c:formatCode>
                <c:ptCount val="23"/>
                <c:pt idx="0">
                  <c:v>7.8125E-5</c:v>
                </c:pt>
                <c:pt idx="1">
                  <c:v>0.00015625</c:v>
                </c:pt>
                <c:pt idx="2">
                  <c:v>0.00033203125</c:v>
                </c:pt>
                <c:pt idx="3">
                  <c:v>0.0006640625</c:v>
                </c:pt>
                <c:pt idx="4">
                  <c:v>0.00134765625</c:v>
                </c:pt>
                <c:pt idx="5">
                  <c:v>0.0026171875</c:v>
                </c:pt>
                <c:pt idx="6">
                  <c:v>0.00490234375</c:v>
                </c:pt>
                <c:pt idx="7">
                  <c:v>0.0095703125</c:v>
                </c:pt>
                <c:pt idx="8">
                  <c:v>0.018564453125</c:v>
                </c:pt>
                <c:pt idx="9">
                  <c:v>0.038359375</c:v>
                </c:pt>
                <c:pt idx="10">
                  <c:v>0.05916015625</c:v>
                </c:pt>
                <c:pt idx="11">
                  <c:v>0.108564453125</c:v>
                </c:pt>
                <c:pt idx="12">
                  <c:v>0.18384765625</c:v>
                </c:pt>
                <c:pt idx="13">
                  <c:v>0.306279296875</c:v>
                </c:pt>
                <c:pt idx="14">
                  <c:v>0.52326171875</c:v>
                </c:pt>
                <c:pt idx="15">
                  <c:v>0.71857421875</c:v>
                </c:pt>
                <c:pt idx="16">
                  <c:v>0.855810546875</c:v>
                </c:pt>
                <c:pt idx="17">
                  <c:v>1.09962890625</c:v>
                </c:pt>
                <c:pt idx="18">
                  <c:v>1.458173828125</c:v>
                </c:pt>
                <c:pt idx="19">
                  <c:v>1.687939453125</c:v>
                </c:pt>
                <c:pt idx="20">
                  <c:v>1.75814453125</c:v>
                </c:pt>
                <c:pt idx="21">
                  <c:v>1.71998046875</c:v>
                </c:pt>
                <c:pt idx="22">
                  <c:v>1.719833984375</c:v>
                </c:pt>
              </c:numCache>
            </c:numRef>
          </c:val>
          <c:smooth val="0"/>
        </c:ser>
        <c:ser>
          <c:idx val="2"/>
          <c:order val="2"/>
          <c:tx>
            <c:strRef>
              <c:f>Sheet1!$A$8</c:f>
              <c:strCache>
                <c:ptCount val="1"/>
                <c:pt idx="0">
                  <c:v>MXM</c:v>
                </c:pt>
              </c:strCache>
            </c:strRef>
          </c:tx>
          <c:spPr>
            <a:ln>
              <a:solidFill>
                <a:schemeClr val="tx2"/>
              </a:solidFill>
            </a:ln>
          </c:spPr>
          <c:marker>
            <c:spPr>
              <a:solidFill>
                <a:schemeClr val="tx2"/>
              </a:solidFill>
              <a:ln>
                <a:solidFill>
                  <a:schemeClr val="tx2"/>
                </a:solidFill>
              </a:ln>
            </c:spPr>
          </c:marker>
          <c:cat>
            <c:strRef>
              <c:f>Sheet1!$B$1:$X$1</c:f>
              <c:strCache>
                <c:ptCount val="23"/>
                <c:pt idx="0">
                  <c:v>1</c:v>
                </c:pt>
                <c:pt idx="1">
                  <c:v>2</c:v>
                </c:pt>
                <c:pt idx="2">
                  <c:v>4</c:v>
                </c:pt>
                <c:pt idx="3">
                  <c:v>8</c:v>
                </c:pt>
                <c:pt idx="4">
                  <c:v>16</c:v>
                </c:pt>
                <c:pt idx="5">
                  <c:v>32</c:v>
                </c:pt>
                <c:pt idx="6">
                  <c:v>64</c:v>
                </c:pt>
                <c:pt idx="7">
                  <c:v>128</c:v>
                </c:pt>
                <c:pt idx="8">
                  <c:v>256</c:v>
                </c:pt>
                <c:pt idx="9">
                  <c:v>512</c:v>
                </c:pt>
                <c:pt idx="10">
                  <c:v>1K</c:v>
                </c:pt>
                <c:pt idx="11">
                  <c:v>2K</c:v>
                </c:pt>
                <c:pt idx="12">
                  <c:v>4K</c:v>
                </c:pt>
                <c:pt idx="13">
                  <c:v>8K</c:v>
                </c:pt>
                <c:pt idx="14">
                  <c:v>16K</c:v>
                </c:pt>
                <c:pt idx="15">
                  <c:v>32K</c:v>
                </c:pt>
                <c:pt idx="16">
                  <c:v>64K</c:v>
                </c:pt>
                <c:pt idx="17">
                  <c:v>128K</c:v>
                </c:pt>
                <c:pt idx="18">
                  <c:v>256K</c:v>
                </c:pt>
                <c:pt idx="19">
                  <c:v>512K</c:v>
                </c:pt>
                <c:pt idx="20">
                  <c:v>1M</c:v>
                </c:pt>
                <c:pt idx="21">
                  <c:v>2M</c:v>
                </c:pt>
                <c:pt idx="22">
                  <c:v>4M</c:v>
                </c:pt>
              </c:strCache>
            </c:strRef>
          </c:cat>
          <c:val>
            <c:numRef>
              <c:f>Sheet1!$B$8:$X$8</c:f>
              <c:numCache>
                <c:formatCode>General</c:formatCode>
                <c:ptCount val="23"/>
                <c:pt idx="0">
                  <c:v>0.000205078125</c:v>
                </c:pt>
                <c:pt idx="1">
                  <c:v>0.000439453125</c:v>
                </c:pt>
                <c:pt idx="2">
                  <c:v>0.000869140625</c:v>
                </c:pt>
                <c:pt idx="3">
                  <c:v>0.0017578125</c:v>
                </c:pt>
                <c:pt idx="4">
                  <c:v>0.00341796875</c:v>
                </c:pt>
                <c:pt idx="5">
                  <c:v>0.006728515625</c:v>
                </c:pt>
                <c:pt idx="6">
                  <c:v>0.01189453125</c:v>
                </c:pt>
                <c:pt idx="7">
                  <c:v>0.02296875</c:v>
                </c:pt>
                <c:pt idx="8">
                  <c:v>0.044404296875</c:v>
                </c:pt>
                <c:pt idx="9">
                  <c:v>0.081796875</c:v>
                </c:pt>
                <c:pt idx="10">
                  <c:v>0.15037109375</c:v>
                </c:pt>
                <c:pt idx="11">
                  <c:v>0.25228515625</c:v>
                </c:pt>
                <c:pt idx="12">
                  <c:v>0.39900390625</c:v>
                </c:pt>
                <c:pt idx="13">
                  <c:v>0.600830078125</c:v>
                </c:pt>
                <c:pt idx="14">
                  <c:v>0.9019140625</c:v>
                </c:pt>
                <c:pt idx="15">
                  <c:v>1.19537109375</c:v>
                </c:pt>
                <c:pt idx="16">
                  <c:v>1.366640625</c:v>
                </c:pt>
                <c:pt idx="17">
                  <c:v>1.834794921875</c:v>
                </c:pt>
                <c:pt idx="18">
                  <c:v>2.240654296875</c:v>
                </c:pt>
                <c:pt idx="19">
                  <c:v>2.566376953125</c:v>
                </c:pt>
                <c:pt idx="20">
                  <c:v>2.70251953125</c:v>
                </c:pt>
                <c:pt idx="21">
                  <c:v>2.77708984375</c:v>
                </c:pt>
                <c:pt idx="22">
                  <c:v>2.905380859375</c:v>
                </c:pt>
              </c:numCache>
            </c:numRef>
          </c:val>
          <c:smooth val="0"/>
        </c:ser>
        <c:dLbls>
          <c:showLegendKey val="0"/>
          <c:showVal val="0"/>
          <c:showCatName val="0"/>
          <c:showSerName val="0"/>
          <c:showPercent val="0"/>
          <c:showBubbleSize val="0"/>
        </c:dLbls>
        <c:marker val="1"/>
        <c:smooth val="0"/>
        <c:axId val="-2052141416"/>
        <c:axId val="-2052134104"/>
      </c:lineChart>
      <c:catAx>
        <c:axId val="-2052141416"/>
        <c:scaling>
          <c:orientation val="minMax"/>
        </c:scaling>
        <c:delete val="0"/>
        <c:axPos val="b"/>
        <c:title>
          <c:tx>
            <c:rich>
              <a:bodyPr/>
              <a:lstStyle/>
              <a:p>
                <a:pPr>
                  <a:defRPr/>
                </a:pPr>
                <a:r>
                  <a:rPr lang="en-US"/>
                  <a:t>Message Size (Bytes)</a:t>
                </a:r>
              </a:p>
            </c:rich>
          </c:tx>
          <c:layout/>
          <c:overlay val="0"/>
        </c:title>
        <c:majorTickMark val="out"/>
        <c:minorTickMark val="none"/>
        <c:tickLblPos val="nextTo"/>
        <c:crossAx val="-2052134104"/>
        <c:crosses val="autoZero"/>
        <c:auto val="1"/>
        <c:lblAlgn val="ctr"/>
        <c:lblOffset val="100"/>
        <c:noMultiLvlLbl val="0"/>
      </c:catAx>
      <c:valAx>
        <c:axId val="-2052134104"/>
        <c:scaling>
          <c:orientation val="minMax"/>
        </c:scaling>
        <c:delete val="0"/>
        <c:axPos val="l"/>
        <c:majorGridlines/>
        <c:title>
          <c:tx>
            <c:rich>
              <a:bodyPr rot="-5400000" vert="horz"/>
              <a:lstStyle/>
              <a:p>
                <a:pPr>
                  <a:defRPr/>
                </a:pPr>
                <a:r>
                  <a:rPr lang="en-US"/>
                  <a:t>Bandwidth (GB/s)</a:t>
                </a:r>
              </a:p>
            </c:rich>
          </c:tx>
          <c:layout/>
          <c:overlay val="0"/>
        </c:title>
        <c:numFmt formatCode="#,##0.0" sourceLinked="0"/>
        <c:majorTickMark val="out"/>
        <c:minorTickMark val="none"/>
        <c:tickLblPos val="nextTo"/>
        <c:crossAx val="-2052141416"/>
        <c:crosses val="autoZero"/>
        <c:crossBetween val="between"/>
      </c:valAx>
    </c:plotArea>
    <c:legend>
      <c:legendPos val="t"/>
      <c:layout/>
      <c:overlay val="1"/>
      <c:spPr>
        <a:solidFill>
          <a:schemeClr val="bg1"/>
        </a:solidFill>
      </c:spPr>
    </c:legend>
    <c:plotVisOnly val="1"/>
    <c:dispBlanksAs val="gap"/>
    <c:showDLblsOverMax val="0"/>
  </c:chart>
  <c:spPr>
    <a:ln>
      <a:noFill/>
    </a:ln>
  </c:spPr>
  <c:txPr>
    <a:bodyPr/>
    <a:lstStyle/>
    <a:p>
      <a:pPr>
        <a:defRPr sz="16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954463" cy="738188"/>
          </a:xfrm>
          <a:prstGeom prst="rect">
            <a:avLst/>
          </a:prstGeom>
          <a:noFill/>
          <a:ln w="9525">
            <a:noFill/>
            <a:miter lim="800000"/>
            <a:headEnd/>
            <a:tailEnd/>
          </a:ln>
          <a:effectLst/>
        </p:spPr>
        <p:txBody>
          <a:bodyPr vert="horz" wrap="square" lIns="134031" tIns="67016" rIns="134031" bIns="67016" numCol="1" anchor="t" anchorCtr="0" compatLnSpc="1">
            <a:prstTxWarp prst="textNoShape">
              <a:avLst/>
            </a:prstTxWarp>
          </a:bodyPr>
          <a:lstStyle>
            <a:lvl1pPr>
              <a:defRPr sz="1800">
                <a:latin typeface="Arial" pitchFamily="-106" charset="0"/>
                <a:ea typeface="ＭＳ Ｐゴシック" pitchFamily="-106" charset="-128"/>
                <a:cs typeface="ＭＳ Ｐゴシック" pitchFamily="-106" charset="-128"/>
              </a:defRPr>
            </a:lvl1pPr>
          </a:lstStyle>
          <a:p>
            <a:pPr>
              <a:defRPr/>
            </a:pPr>
            <a:endParaRPr lang="en-US"/>
          </a:p>
        </p:txBody>
      </p:sp>
      <p:sp>
        <p:nvSpPr>
          <p:cNvPr id="15363" name="Rectangle 3"/>
          <p:cNvSpPr>
            <a:spLocks noGrp="1" noChangeArrowheads="1"/>
          </p:cNvSpPr>
          <p:nvPr>
            <p:ph type="dt" sz="quarter" idx="1"/>
          </p:nvPr>
        </p:nvSpPr>
        <p:spPr bwMode="auto">
          <a:xfrm>
            <a:off x="5168900" y="0"/>
            <a:ext cx="3954463" cy="738188"/>
          </a:xfrm>
          <a:prstGeom prst="rect">
            <a:avLst/>
          </a:prstGeom>
          <a:noFill/>
          <a:ln w="9525">
            <a:noFill/>
            <a:miter lim="800000"/>
            <a:headEnd/>
            <a:tailEnd/>
          </a:ln>
          <a:effectLst/>
        </p:spPr>
        <p:txBody>
          <a:bodyPr vert="horz" wrap="square" lIns="134031" tIns="67016" rIns="134031" bIns="67016" numCol="1" anchor="t" anchorCtr="0" compatLnSpc="1">
            <a:prstTxWarp prst="textNoShape">
              <a:avLst/>
            </a:prstTxWarp>
          </a:bodyPr>
          <a:lstStyle>
            <a:lvl1pPr algn="r">
              <a:defRPr sz="1800">
                <a:latin typeface="Arial" pitchFamily="-106" charset="0"/>
                <a:ea typeface="ＭＳ Ｐゴシック" pitchFamily="-106" charset="-128"/>
                <a:cs typeface="ＭＳ Ｐゴシック" pitchFamily="-106" charset="-128"/>
              </a:defRPr>
            </a:lvl1pPr>
          </a:lstStyle>
          <a:p>
            <a:pPr>
              <a:defRPr/>
            </a:pPr>
            <a:endParaRPr lang="en-US"/>
          </a:p>
        </p:txBody>
      </p:sp>
      <p:sp>
        <p:nvSpPr>
          <p:cNvPr id="15364" name="Rectangle 4"/>
          <p:cNvSpPr>
            <a:spLocks noGrp="1" noChangeArrowheads="1"/>
          </p:cNvSpPr>
          <p:nvPr>
            <p:ph type="ftr" sz="quarter" idx="2"/>
          </p:nvPr>
        </p:nvSpPr>
        <p:spPr bwMode="auto">
          <a:xfrm>
            <a:off x="0" y="14041438"/>
            <a:ext cx="3954463" cy="738187"/>
          </a:xfrm>
          <a:prstGeom prst="rect">
            <a:avLst/>
          </a:prstGeom>
          <a:noFill/>
          <a:ln w="9525">
            <a:noFill/>
            <a:miter lim="800000"/>
            <a:headEnd/>
            <a:tailEnd/>
          </a:ln>
          <a:effectLst/>
        </p:spPr>
        <p:txBody>
          <a:bodyPr vert="horz" wrap="square" lIns="134031" tIns="67016" rIns="134031" bIns="67016" numCol="1" anchor="b" anchorCtr="0" compatLnSpc="1">
            <a:prstTxWarp prst="textNoShape">
              <a:avLst/>
            </a:prstTxWarp>
          </a:bodyPr>
          <a:lstStyle>
            <a:lvl1pPr>
              <a:defRPr sz="1800">
                <a:latin typeface="Arial" pitchFamily="-106" charset="0"/>
                <a:ea typeface="ＭＳ Ｐゴシック" pitchFamily="-106" charset="-128"/>
                <a:cs typeface="ＭＳ Ｐゴシック" pitchFamily="-106" charset="-128"/>
              </a:defRPr>
            </a:lvl1pPr>
          </a:lstStyle>
          <a:p>
            <a:pPr>
              <a:defRPr/>
            </a:pPr>
            <a:endParaRPr lang="en-US"/>
          </a:p>
        </p:txBody>
      </p:sp>
      <p:sp>
        <p:nvSpPr>
          <p:cNvPr id="15365" name="Rectangle 5"/>
          <p:cNvSpPr>
            <a:spLocks noGrp="1" noChangeArrowheads="1"/>
          </p:cNvSpPr>
          <p:nvPr>
            <p:ph type="sldNum" sz="quarter" idx="3"/>
          </p:nvPr>
        </p:nvSpPr>
        <p:spPr bwMode="auto">
          <a:xfrm>
            <a:off x="5168900" y="14041438"/>
            <a:ext cx="3954463" cy="738187"/>
          </a:xfrm>
          <a:prstGeom prst="rect">
            <a:avLst/>
          </a:prstGeom>
          <a:noFill/>
          <a:ln w="9525">
            <a:noFill/>
            <a:miter lim="800000"/>
            <a:headEnd/>
            <a:tailEnd/>
          </a:ln>
          <a:effectLst/>
        </p:spPr>
        <p:txBody>
          <a:bodyPr vert="horz" wrap="square" lIns="134031" tIns="67016" rIns="134031" bIns="67016" numCol="1" anchor="b" anchorCtr="0" compatLnSpc="1">
            <a:prstTxWarp prst="textNoShape">
              <a:avLst/>
            </a:prstTxWarp>
          </a:bodyPr>
          <a:lstStyle>
            <a:lvl1pPr algn="r">
              <a:defRPr sz="1800"/>
            </a:lvl1pPr>
          </a:lstStyle>
          <a:p>
            <a:fld id="{B44F2D2C-0766-D249-AB97-85C15E729011}" type="slidenum">
              <a:rPr lang="en-US"/>
              <a:pPr/>
              <a:t>‹#›</a:t>
            </a:fld>
            <a:endParaRPr lang="en-US"/>
          </a:p>
        </p:txBody>
      </p:sp>
    </p:spTree>
    <p:extLst>
      <p:ext uri="{BB962C8B-B14F-4D97-AF65-F5344CB8AC3E}">
        <p14:creationId xmlns:p14="http://schemas.microsoft.com/office/powerpoint/2010/main" val="3076046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54463" cy="738188"/>
          </a:xfrm>
          <a:prstGeom prst="rect">
            <a:avLst/>
          </a:prstGeom>
          <a:noFill/>
          <a:ln w="9525">
            <a:noFill/>
            <a:miter lim="800000"/>
            <a:headEnd/>
            <a:tailEnd/>
          </a:ln>
        </p:spPr>
        <p:txBody>
          <a:bodyPr vert="horz" wrap="square" lIns="136577" tIns="68290" rIns="136577" bIns="68290" numCol="1" anchor="t" anchorCtr="0" compatLnSpc="1">
            <a:prstTxWarp prst="textNoShape">
              <a:avLst/>
            </a:prstTxWarp>
          </a:bodyPr>
          <a:lstStyle>
            <a:lvl1pPr defTabSz="1365913">
              <a:defRPr sz="1800">
                <a:latin typeface="Arial" pitchFamily="-106" charset="0"/>
                <a:ea typeface="ＭＳ Ｐゴシック" pitchFamily="-106" charset="-128"/>
                <a:cs typeface="ＭＳ Ｐゴシック" pitchFamily="-106" charset="-128"/>
              </a:defRPr>
            </a:lvl1pPr>
          </a:lstStyle>
          <a:p>
            <a:pPr>
              <a:defRPr/>
            </a:pPr>
            <a:endParaRPr lang="en-US"/>
          </a:p>
        </p:txBody>
      </p:sp>
      <p:sp>
        <p:nvSpPr>
          <p:cNvPr id="6147" name="Rectangle 3"/>
          <p:cNvSpPr>
            <a:spLocks noGrp="1" noChangeArrowheads="1"/>
          </p:cNvSpPr>
          <p:nvPr>
            <p:ph type="dt" idx="1"/>
          </p:nvPr>
        </p:nvSpPr>
        <p:spPr bwMode="auto">
          <a:xfrm>
            <a:off x="5170488" y="0"/>
            <a:ext cx="3954462" cy="738188"/>
          </a:xfrm>
          <a:prstGeom prst="rect">
            <a:avLst/>
          </a:prstGeom>
          <a:noFill/>
          <a:ln w="9525">
            <a:noFill/>
            <a:miter lim="800000"/>
            <a:headEnd/>
            <a:tailEnd/>
          </a:ln>
        </p:spPr>
        <p:txBody>
          <a:bodyPr vert="horz" wrap="square" lIns="136577" tIns="68290" rIns="136577" bIns="68290" numCol="1" anchor="t" anchorCtr="0" compatLnSpc="1">
            <a:prstTxWarp prst="textNoShape">
              <a:avLst/>
            </a:prstTxWarp>
          </a:bodyPr>
          <a:lstStyle>
            <a:lvl1pPr algn="r" defTabSz="1365913">
              <a:defRPr sz="1800">
                <a:latin typeface="Arial" pitchFamily="-106" charset="0"/>
                <a:ea typeface="ＭＳ Ｐゴシック" pitchFamily="-106" charset="-128"/>
                <a:cs typeface="ＭＳ Ｐゴシック" pitchFamily="-106" charset="-128"/>
              </a:defRPr>
            </a:lvl1pPr>
          </a:lstStyle>
          <a:p>
            <a:pPr>
              <a:defRPr/>
            </a:pPr>
            <a:endParaRPr lang="en-US"/>
          </a:p>
        </p:txBody>
      </p:sp>
      <p:sp>
        <p:nvSpPr>
          <p:cNvPr id="3076" name="Rectangle 4"/>
          <p:cNvSpPr>
            <a:spLocks noChangeArrowheads="1" noTextEdit="1"/>
          </p:cNvSpPr>
          <p:nvPr>
            <p:ph type="sldImg" idx="2"/>
          </p:nvPr>
        </p:nvSpPr>
        <p:spPr bwMode="auto">
          <a:xfrm>
            <a:off x="2603500" y="1108075"/>
            <a:ext cx="3917950" cy="5543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9" name="Rectangle 5"/>
          <p:cNvSpPr>
            <a:spLocks noGrp="1" noChangeArrowheads="1"/>
          </p:cNvSpPr>
          <p:nvPr>
            <p:ph type="body" sz="quarter" idx="3"/>
          </p:nvPr>
        </p:nvSpPr>
        <p:spPr bwMode="auto">
          <a:xfrm>
            <a:off x="1217613" y="7023100"/>
            <a:ext cx="6689725" cy="6651625"/>
          </a:xfrm>
          <a:prstGeom prst="rect">
            <a:avLst/>
          </a:prstGeom>
          <a:noFill/>
          <a:ln w="9525">
            <a:noFill/>
            <a:miter lim="800000"/>
            <a:headEnd/>
            <a:tailEnd/>
          </a:ln>
        </p:spPr>
        <p:txBody>
          <a:bodyPr vert="horz" wrap="square" lIns="136577" tIns="68290" rIns="136577" bIns="6829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14044613"/>
            <a:ext cx="3954463" cy="738187"/>
          </a:xfrm>
          <a:prstGeom prst="rect">
            <a:avLst/>
          </a:prstGeom>
          <a:noFill/>
          <a:ln w="9525">
            <a:noFill/>
            <a:miter lim="800000"/>
            <a:headEnd/>
            <a:tailEnd/>
          </a:ln>
        </p:spPr>
        <p:txBody>
          <a:bodyPr vert="horz" wrap="square" lIns="136577" tIns="68290" rIns="136577" bIns="68290" numCol="1" anchor="b" anchorCtr="0" compatLnSpc="1">
            <a:prstTxWarp prst="textNoShape">
              <a:avLst/>
            </a:prstTxWarp>
          </a:bodyPr>
          <a:lstStyle>
            <a:lvl1pPr defTabSz="1365913">
              <a:defRPr sz="1800">
                <a:latin typeface="Arial" pitchFamily="-106" charset="0"/>
                <a:ea typeface="ＭＳ Ｐゴシック" pitchFamily="-106" charset="-128"/>
                <a:cs typeface="ＭＳ Ｐゴシック" pitchFamily="-106" charset="-128"/>
              </a:defRPr>
            </a:lvl1pPr>
          </a:lstStyle>
          <a:p>
            <a:pPr>
              <a:defRPr/>
            </a:pPr>
            <a:endParaRPr lang="en-US"/>
          </a:p>
        </p:txBody>
      </p:sp>
      <p:sp>
        <p:nvSpPr>
          <p:cNvPr id="6151" name="Rectangle 7"/>
          <p:cNvSpPr>
            <a:spLocks noGrp="1" noChangeArrowheads="1"/>
          </p:cNvSpPr>
          <p:nvPr>
            <p:ph type="sldNum" sz="quarter" idx="5"/>
          </p:nvPr>
        </p:nvSpPr>
        <p:spPr bwMode="auto">
          <a:xfrm>
            <a:off x="5170488" y="14044613"/>
            <a:ext cx="3954462" cy="738187"/>
          </a:xfrm>
          <a:prstGeom prst="rect">
            <a:avLst/>
          </a:prstGeom>
          <a:noFill/>
          <a:ln w="9525">
            <a:noFill/>
            <a:miter lim="800000"/>
            <a:headEnd/>
            <a:tailEnd/>
          </a:ln>
        </p:spPr>
        <p:txBody>
          <a:bodyPr vert="horz" wrap="square" lIns="136577" tIns="68290" rIns="136577" bIns="68290" numCol="1" anchor="b" anchorCtr="0" compatLnSpc="1">
            <a:prstTxWarp prst="textNoShape">
              <a:avLst/>
            </a:prstTxWarp>
          </a:bodyPr>
          <a:lstStyle>
            <a:lvl1pPr algn="r" defTabSz="1365250">
              <a:defRPr sz="1800"/>
            </a:lvl1pPr>
          </a:lstStyle>
          <a:p>
            <a:fld id="{DBFA4F1A-4C1E-9E4E-8D51-11856849F580}" type="slidenum">
              <a:rPr lang="en-US"/>
              <a:pPr/>
              <a:t>‹#›</a:t>
            </a:fld>
            <a:endParaRPr lang="en-US"/>
          </a:p>
        </p:txBody>
      </p:sp>
    </p:spTree>
    <p:extLst>
      <p:ext uri="{BB962C8B-B14F-4D97-AF65-F5344CB8AC3E}">
        <p14:creationId xmlns:p14="http://schemas.microsoft.com/office/powerpoint/2010/main" val="17915521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Arial" pitchFamily="-110" charset="-52"/>
        <a:ea typeface="ＭＳ Ｐゴシック" pitchFamily="-110" charset="-128"/>
        <a:cs typeface="ＭＳ Ｐゴシック" pitchFamily="-110" charset="-128"/>
      </a:defRPr>
    </a:lvl1pPr>
    <a:lvl2pPr marL="306388" algn="l" rtl="0" eaLnBrk="0" fontAlgn="base" hangingPunct="0">
      <a:spcBef>
        <a:spcPct val="30000"/>
      </a:spcBef>
      <a:spcAft>
        <a:spcPct val="0"/>
      </a:spcAft>
      <a:defRPr sz="800" kern="1200">
        <a:solidFill>
          <a:schemeClr val="tx1"/>
        </a:solidFill>
        <a:latin typeface="Arial" pitchFamily="-110" charset="-52"/>
        <a:ea typeface="ＭＳ Ｐゴシック" pitchFamily="-110" charset="-128"/>
        <a:cs typeface="+mn-cs"/>
      </a:defRPr>
    </a:lvl2pPr>
    <a:lvl3pPr marL="614363" algn="l" rtl="0" eaLnBrk="0" fontAlgn="base" hangingPunct="0">
      <a:spcBef>
        <a:spcPct val="30000"/>
      </a:spcBef>
      <a:spcAft>
        <a:spcPct val="0"/>
      </a:spcAft>
      <a:defRPr sz="800" kern="1200">
        <a:solidFill>
          <a:schemeClr val="tx1"/>
        </a:solidFill>
        <a:latin typeface="Arial" pitchFamily="-110" charset="-52"/>
        <a:ea typeface="ＭＳ Ｐゴシック" pitchFamily="-110" charset="-128"/>
        <a:cs typeface="+mn-cs"/>
      </a:defRPr>
    </a:lvl3pPr>
    <a:lvl4pPr marL="922338" algn="l" rtl="0" eaLnBrk="0" fontAlgn="base" hangingPunct="0">
      <a:spcBef>
        <a:spcPct val="30000"/>
      </a:spcBef>
      <a:spcAft>
        <a:spcPct val="0"/>
      </a:spcAft>
      <a:defRPr sz="800" kern="1200">
        <a:solidFill>
          <a:schemeClr val="tx1"/>
        </a:solidFill>
        <a:latin typeface="Arial" pitchFamily="-110" charset="-52"/>
        <a:ea typeface="ＭＳ Ｐゴシック" pitchFamily="-110" charset="-128"/>
        <a:cs typeface="+mn-cs"/>
      </a:defRPr>
    </a:lvl4pPr>
    <a:lvl5pPr marL="1228725" algn="l" rtl="0" eaLnBrk="0" fontAlgn="base" hangingPunct="0">
      <a:spcBef>
        <a:spcPct val="30000"/>
      </a:spcBef>
      <a:spcAft>
        <a:spcPct val="0"/>
      </a:spcAft>
      <a:defRPr sz="800" kern="1200">
        <a:solidFill>
          <a:schemeClr val="tx1"/>
        </a:solidFill>
        <a:latin typeface="Arial" pitchFamily="-110" charset="-52"/>
        <a:ea typeface="ＭＳ Ｐゴシック" pitchFamily="-110" charset="-128"/>
        <a:cs typeface="+mn-cs"/>
      </a:defRPr>
    </a:lvl5pPr>
    <a:lvl6pPr marL="1537564" algn="l" defTabSz="307513" rtl="0" eaLnBrk="1" latinLnBrk="0" hangingPunct="1">
      <a:defRPr sz="800" kern="1200">
        <a:solidFill>
          <a:schemeClr val="tx1"/>
        </a:solidFill>
        <a:latin typeface="+mn-lt"/>
        <a:ea typeface="+mn-ea"/>
        <a:cs typeface="+mn-cs"/>
      </a:defRPr>
    </a:lvl6pPr>
    <a:lvl7pPr marL="1845076" algn="l" defTabSz="307513" rtl="0" eaLnBrk="1" latinLnBrk="0" hangingPunct="1">
      <a:defRPr sz="800" kern="1200">
        <a:solidFill>
          <a:schemeClr val="tx1"/>
        </a:solidFill>
        <a:latin typeface="+mn-lt"/>
        <a:ea typeface="+mn-ea"/>
        <a:cs typeface="+mn-cs"/>
      </a:defRPr>
    </a:lvl7pPr>
    <a:lvl8pPr marL="2152589" algn="l" defTabSz="307513" rtl="0" eaLnBrk="1" latinLnBrk="0" hangingPunct="1">
      <a:defRPr sz="800" kern="1200">
        <a:solidFill>
          <a:schemeClr val="tx1"/>
        </a:solidFill>
        <a:latin typeface="+mn-lt"/>
        <a:ea typeface="+mn-ea"/>
        <a:cs typeface="+mn-cs"/>
      </a:defRPr>
    </a:lvl8pPr>
    <a:lvl9pPr marL="2460102" algn="l" defTabSz="307513"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362075">
              <a:defRPr sz="1600">
                <a:solidFill>
                  <a:schemeClr val="tx1"/>
                </a:solidFill>
                <a:latin typeface="Arial" charset="0"/>
                <a:ea typeface="ＭＳ Ｐゴシック" charset="0"/>
                <a:cs typeface="ＭＳ Ｐゴシック" charset="0"/>
              </a:defRPr>
            </a:lvl1pPr>
            <a:lvl2pPr marL="735013" indent="-282575" defTabSz="1362075">
              <a:defRPr sz="1600">
                <a:solidFill>
                  <a:schemeClr val="tx1"/>
                </a:solidFill>
                <a:latin typeface="Arial" charset="0"/>
                <a:ea typeface="ＭＳ Ｐゴシック" charset="0"/>
              </a:defRPr>
            </a:lvl2pPr>
            <a:lvl3pPr marL="1131888" indent="-225425" defTabSz="1362075">
              <a:defRPr sz="1600">
                <a:solidFill>
                  <a:schemeClr val="tx1"/>
                </a:solidFill>
                <a:latin typeface="Arial" charset="0"/>
                <a:ea typeface="ＭＳ Ｐゴシック" charset="0"/>
              </a:defRPr>
            </a:lvl3pPr>
            <a:lvl4pPr marL="1585913" indent="-225425" defTabSz="1362075">
              <a:defRPr sz="1600">
                <a:solidFill>
                  <a:schemeClr val="tx1"/>
                </a:solidFill>
                <a:latin typeface="Arial" charset="0"/>
                <a:ea typeface="ＭＳ Ｐゴシック" charset="0"/>
              </a:defRPr>
            </a:lvl4pPr>
            <a:lvl5pPr marL="2038350" indent="-225425" defTabSz="1362075">
              <a:defRPr sz="1600">
                <a:solidFill>
                  <a:schemeClr val="tx1"/>
                </a:solidFill>
                <a:latin typeface="Arial" charset="0"/>
                <a:ea typeface="ＭＳ Ｐゴシック" charset="0"/>
              </a:defRPr>
            </a:lvl5pPr>
            <a:lvl6pPr marL="2495550" indent="-225425" defTabSz="1362075" eaLnBrk="0" fontAlgn="base" hangingPunct="0">
              <a:spcBef>
                <a:spcPct val="0"/>
              </a:spcBef>
              <a:spcAft>
                <a:spcPct val="0"/>
              </a:spcAft>
              <a:defRPr sz="1600">
                <a:solidFill>
                  <a:schemeClr val="tx1"/>
                </a:solidFill>
                <a:latin typeface="Arial" charset="0"/>
                <a:ea typeface="ＭＳ Ｐゴシック" charset="0"/>
              </a:defRPr>
            </a:lvl6pPr>
            <a:lvl7pPr marL="2952750" indent="-225425" defTabSz="1362075" eaLnBrk="0" fontAlgn="base" hangingPunct="0">
              <a:spcBef>
                <a:spcPct val="0"/>
              </a:spcBef>
              <a:spcAft>
                <a:spcPct val="0"/>
              </a:spcAft>
              <a:defRPr sz="1600">
                <a:solidFill>
                  <a:schemeClr val="tx1"/>
                </a:solidFill>
                <a:latin typeface="Arial" charset="0"/>
                <a:ea typeface="ＭＳ Ｐゴシック" charset="0"/>
              </a:defRPr>
            </a:lvl7pPr>
            <a:lvl8pPr marL="3409950" indent="-225425" defTabSz="1362075" eaLnBrk="0" fontAlgn="base" hangingPunct="0">
              <a:spcBef>
                <a:spcPct val="0"/>
              </a:spcBef>
              <a:spcAft>
                <a:spcPct val="0"/>
              </a:spcAft>
              <a:defRPr sz="1600">
                <a:solidFill>
                  <a:schemeClr val="tx1"/>
                </a:solidFill>
                <a:latin typeface="Arial" charset="0"/>
                <a:ea typeface="ＭＳ Ｐゴシック" charset="0"/>
              </a:defRPr>
            </a:lvl8pPr>
            <a:lvl9pPr marL="3867150" indent="-225425" defTabSz="1362075" eaLnBrk="0" fontAlgn="base" hangingPunct="0">
              <a:spcBef>
                <a:spcPct val="0"/>
              </a:spcBef>
              <a:spcAft>
                <a:spcPct val="0"/>
              </a:spcAft>
              <a:defRPr sz="1600">
                <a:solidFill>
                  <a:schemeClr val="tx1"/>
                </a:solidFill>
                <a:latin typeface="Arial" charset="0"/>
                <a:ea typeface="ＭＳ Ｐゴシック" charset="0"/>
              </a:defRPr>
            </a:lvl9pPr>
          </a:lstStyle>
          <a:p>
            <a:fld id="{A530CC7E-42EB-B44B-9A79-C6118D2A4547}" type="slidenum">
              <a:rPr lang="en-US" sz="1800"/>
              <a:pPr/>
              <a:t>1</a:t>
            </a:fld>
            <a:endParaRPr lang="en-US" sz="1800"/>
          </a:p>
        </p:txBody>
      </p:sp>
      <p:sp>
        <p:nvSpPr>
          <p:cNvPr id="4099" name="Rectangle 2"/>
          <p:cNvSpPr>
            <a:spLocks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3208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userDrawn="1"/>
        </p:nvSpPr>
        <p:spPr bwMode="auto">
          <a:xfrm>
            <a:off x="0" y="0"/>
            <a:ext cx="21396325" cy="4168775"/>
          </a:xfrm>
          <a:prstGeom prst="rect">
            <a:avLst/>
          </a:prstGeom>
          <a:gradFill rotWithShape="1">
            <a:gsLst>
              <a:gs pos="0">
                <a:srgbClr val="57BC00">
                  <a:alpha val="50000"/>
                </a:srgbClr>
              </a:gs>
              <a:gs pos="100000">
                <a:srgbClr val="FFFFFF">
                  <a:alpha val="42998"/>
                </a:srgbClr>
              </a:gs>
            </a:gsLst>
            <a:lin ang="5400000"/>
          </a:gradFill>
          <a:ln>
            <a:noFill/>
          </a:ln>
          <a:extLst>
            <a:ext uri="{91240B29-F687-4f45-9708-019B960494DF}">
              <a14:hiddenLine xmlns:a14="http://schemas.microsoft.com/office/drawing/2010/main" w="9525" algn="ctr">
                <a:solidFill>
                  <a:srgbClr val="000000"/>
                </a:solidFill>
                <a:round/>
                <a:headEnd/>
                <a:tailEnd/>
              </a14:hiddenLine>
            </a:ext>
          </a:extLst>
        </p:spPr>
        <p:txBody>
          <a:bodyPr lIns="61503" tIns="30751" rIns="61503" bIns="30751"/>
          <a:lstStyle>
            <a:lvl1pPr>
              <a:defRPr sz="1600">
                <a:solidFill>
                  <a:schemeClr val="tx1"/>
                </a:solidFill>
                <a:latin typeface="Arial" charset="0"/>
                <a:ea typeface="ＭＳ Ｐゴシック" pitchFamily="35" charset="-128"/>
              </a:defRPr>
            </a:lvl1pPr>
            <a:lvl2pPr marL="742950" indent="-285750">
              <a:defRPr sz="1600">
                <a:solidFill>
                  <a:schemeClr val="tx1"/>
                </a:solidFill>
                <a:latin typeface="Arial" charset="0"/>
                <a:ea typeface="ＭＳ Ｐゴシック" pitchFamily="35" charset="-128"/>
              </a:defRPr>
            </a:lvl2pPr>
            <a:lvl3pPr marL="1143000" indent="-228600">
              <a:defRPr sz="1600">
                <a:solidFill>
                  <a:schemeClr val="tx1"/>
                </a:solidFill>
                <a:latin typeface="Arial" charset="0"/>
                <a:ea typeface="ＭＳ Ｐゴシック" pitchFamily="35" charset="-128"/>
              </a:defRPr>
            </a:lvl3pPr>
            <a:lvl4pPr marL="1600200" indent="-228600">
              <a:defRPr sz="1600">
                <a:solidFill>
                  <a:schemeClr val="tx1"/>
                </a:solidFill>
                <a:latin typeface="Arial" charset="0"/>
                <a:ea typeface="ＭＳ Ｐゴシック" pitchFamily="35" charset="-128"/>
              </a:defRPr>
            </a:lvl4pPr>
            <a:lvl5pPr marL="2057400" indent="-228600">
              <a:defRPr sz="1600">
                <a:solidFill>
                  <a:schemeClr val="tx1"/>
                </a:solidFill>
                <a:latin typeface="Arial" charset="0"/>
                <a:ea typeface="ＭＳ Ｐゴシック" pitchFamily="35" charset="-128"/>
              </a:defRPr>
            </a:lvl5pPr>
            <a:lvl6pPr marL="2514600" indent="-228600" eaLnBrk="0" fontAlgn="base" hangingPunct="0">
              <a:spcBef>
                <a:spcPct val="0"/>
              </a:spcBef>
              <a:spcAft>
                <a:spcPct val="0"/>
              </a:spcAft>
              <a:defRPr sz="1600">
                <a:solidFill>
                  <a:schemeClr val="tx1"/>
                </a:solidFill>
                <a:latin typeface="Arial" charset="0"/>
                <a:ea typeface="ＭＳ Ｐゴシック" pitchFamily="35" charset="-128"/>
              </a:defRPr>
            </a:lvl6pPr>
            <a:lvl7pPr marL="2971800" indent="-228600" eaLnBrk="0" fontAlgn="base" hangingPunct="0">
              <a:spcBef>
                <a:spcPct val="0"/>
              </a:spcBef>
              <a:spcAft>
                <a:spcPct val="0"/>
              </a:spcAft>
              <a:defRPr sz="1600">
                <a:solidFill>
                  <a:schemeClr val="tx1"/>
                </a:solidFill>
                <a:latin typeface="Arial" charset="0"/>
                <a:ea typeface="ＭＳ Ｐゴシック" pitchFamily="35" charset="-128"/>
              </a:defRPr>
            </a:lvl7pPr>
            <a:lvl8pPr marL="3429000" indent="-228600" eaLnBrk="0" fontAlgn="base" hangingPunct="0">
              <a:spcBef>
                <a:spcPct val="0"/>
              </a:spcBef>
              <a:spcAft>
                <a:spcPct val="0"/>
              </a:spcAft>
              <a:defRPr sz="1600">
                <a:solidFill>
                  <a:schemeClr val="tx1"/>
                </a:solidFill>
                <a:latin typeface="Arial" charset="0"/>
                <a:ea typeface="ＭＳ Ｐゴシック" pitchFamily="35" charset="-128"/>
              </a:defRPr>
            </a:lvl8pPr>
            <a:lvl9pPr marL="3886200" indent="-228600" eaLnBrk="0" fontAlgn="base" hangingPunct="0">
              <a:spcBef>
                <a:spcPct val="0"/>
              </a:spcBef>
              <a:spcAft>
                <a:spcPct val="0"/>
              </a:spcAft>
              <a:defRPr sz="1600">
                <a:solidFill>
                  <a:schemeClr val="tx1"/>
                </a:solidFill>
                <a:latin typeface="Arial" charset="0"/>
                <a:ea typeface="ＭＳ Ｐゴシック" pitchFamily="35" charset="-128"/>
              </a:defRPr>
            </a:lvl9pPr>
          </a:lstStyle>
          <a:p>
            <a:pPr>
              <a:defRPr/>
            </a:pPr>
            <a:endParaRPr lang="en-US" altLang="en-US" smtClean="0">
              <a:cs typeface="+mn-cs"/>
            </a:endParaRPr>
          </a:p>
        </p:txBody>
      </p:sp>
      <p:pic>
        <p:nvPicPr>
          <p:cNvPr id="1027" name="Picture 5" descr="New_DOE_Logo_Color_042808(2).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20713" y="29067125"/>
            <a:ext cx="3095625"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8"/>
          <p:cNvSpPr txBox="1">
            <a:spLocks noChangeArrowheads="1"/>
          </p:cNvSpPr>
          <p:nvPr userDrawn="1"/>
        </p:nvSpPr>
        <p:spPr bwMode="auto">
          <a:xfrm>
            <a:off x="16732250" y="29344938"/>
            <a:ext cx="41687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503" tIns="30751" rIns="61503" bIns="30751">
            <a:spAutoFit/>
          </a:bodyPr>
          <a:lstStyle>
            <a:lvl1pPr>
              <a:defRPr sz="1600">
                <a:solidFill>
                  <a:schemeClr val="tx1"/>
                </a:solidFill>
                <a:latin typeface="Arial" charset="0"/>
                <a:ea typeface="ＭＳ Ｐゴシック" pitchFamily="35" charset="-128"/>
              </a:defRPr>
            </a:lvl1pPr>
            <a:lvl2pPr marL="742950" indent="-285750">
              <a:defRPr sz="1600">
                <a:solidFill>
                  <a:schemeClr val="tx1"/>
                </a:solidFill>
                <a:latin typeface="Arial" charset="0"/>
                <a:ea typeface="ＭＳ Ｐゴシック" pitchFamily="35" charset="-128"/>
              </a:defRPr>
            </a:lvl2pPr>
            <a:lvl3pPr marL="1143000" indent="-228600">
              <a:defRPr sz="1600">
                <a:solidFill>
                  <a:schemeClr val="tx1"/>
                </a:solidFill>
                <a:latin typeface="Arial" charset="0"/>
                <a:ea typeface="ＭＳ Ｐゴシック" pitchFamily="35" charset="-128"/>
              </a:defRPr>
            </a:lvl3pPr>
            <a:lvl4pPr marL="1600200" indent="-228600">
              <a:defRPr sz="1600">
                <a:solidFill>
                  <a:schemeClr val="tx1"/>
                </a:solidFill>
                <a:latin typeface="Arial" charset="0"/>
                <a:ea typeface="ＭＳ Ｐゴシック" pitchFamily="35" charset="-128"/>
              </a:defRPr>
            </a:lvl4pPr>
            <a:lvl5pPr marL="2057400" indent="-228600">
              <a:defRPr sz="1600">
                <a:solidFill>
                  <a:schemeClr val="tx1"/>
                </a:solidFill>
                <a:latin typeface="Arial" charset="0"/>
                <a:ea typeface="ＭＳ Ｐゴシック" pitchFamily="35" charset="-128"/>
              </a:defRPr>
            </a:lvl5pPr>
            <a:lvl6pPr marL="2514600" indent="-228600" eaLnBrk="0" fontAlgn="base" hangingPunct="0">
              <a:spcBef>
                <a:spcPct val="0"/>
              </a:spcBef>
              <a:spcAft>
                <a:spcPct val="0"/>
              </a:spcAft>
              <a:defRPr sz="1600">
                <a:solidFill>
                  <a:schemeClr val="tx1"/>
                </a:solidFill>
                <a:latin typeface="Arial" charset="0"/>
                <a:ea typeface="ＭＳ Ｐゴシック" pitchFamily="35" charset="-128"/>
              </a:defRPr>
            </a:lvl6pPr>
            <a:lvl7pPr marL="2971800" indent="-228600" eaLnBrk="0" fontAlgn="base" hangingPunct="0">
              <a:spcBef>
                <a:spcPct val="0"/>
              </a:spcBef>
              <a:spcAft>
                <a:spcPct val="0"/>
              </a:spcAft>
              <a:defRPr sz="1600">
                <a:solidFill>
                  <a:schemeClr val="tx1"/>
                </a:solidFill>
                <a:latin typeface="Arial" charset="0"/>
                <a:ea typeface="ＭＳ Ｐゴシック" pitchFamily="35" charset="-128"/>
              </a:defRPr>
            </a:lvl7pPr>
            <a:lvl8pPr marL="3429000" indent="-228600" eaLnBrk="0" fontAlgn="base" hangingPunct="0">
              <a:spcBef>
                <a:spcPct val="0"/>
              </a:spcBef>
              <a:spcAft>
                <a:spcPct val="0"/>
              </a:spcAft>
              <a:defRPr sz="1600">
                <a:solidFill>
                  <a:schemeClr val="tx1"/>
                </a:solidFill>
                <a:latin typeface="Arial" charset="0"/>
                <a:ea typeface="ＭＳ Ｐゴシック" pitchFamily="35" charset="-128"/>
              </a:defRPr>
            </a:lvl8pPr>
            <a:lvl9pPr marL="3886200" indent="-228600" eaLnBrk="0" fontAlgn="base" hangingPunct="0">
              <a:spcBef>
                <a:spcPct val="0"/>
              </a:spcBef>
              <a:spcAft>
                <a:spcPct val="0"/>
              </a:spcAft>
              <a:defRPr sz="1600">
                <a:solidFill>
                  <a:schemeClr val="tx1"/>
                </a:solidFill>
                <a:latin typeface="Arial" charset="0"/>
                <a:ea typeface="ＭＳ Ｐゴシック" pitchFamily="35" charset="-128"/>
              </a:defRPr>
            </a:lvl9pPr>
          </a:lstStyle>
          <a:p>
            <a:pPr>
              <a:defRPr/>
            </a:pPr>
            <a:r>
              <a:rPr lang="en-US" altLang="x-none" sz="1200" smtClean="0">
                <a:cs typeface="+mn-cs"/>
              </a:rPr>
              <a:t>Argonne National Laboratory is a U.S. Department of Energy laboratory managed by U Chicago Argonne, LLC.</a:t>
            </a:r>
          </a:p>
        </p:txBody>
      </p:sp>
      <p:pic>
        <p:nvPicPr>
          <p:cNvPr id="1029" name="Picture 4" descr="ANL_RGB_P_H.jpg"/>
          <p:cNvPicPr>
            <a:picLocks noChangeAspect="1"/>
          </p:cNvPicPr>
          <p:nvPr userDrawn="1"/>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68325" y="1120775"/>
            <a:ext cx="3632200" cy="14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Lst>
  <p:txStyles>
    <p:titleStyle>
      <a:lvl1pPr algn="l" defTabSz="2951163" rtl="0" eaLnBrk="0" fontAlgn="base" hangingPunct="0">
        <a:lnSpc>
          <a:spcPct val="90000"/>
        </a:lnSpc>
        <a:spcBef>
          <a:spcPct val="0"/>
        </a:spcBef>
        <a:spcAft>
          <a:spcPct val="0"/>
        </a:spcAft>
        <a:defRPr sz="7100" b="1" i="1">
          <a:solidFill>
            <a:srgbClr val="006F45"/>
          </a:solidFill>
          <a:latin typeface="+mj-lt"/>
          <a:ea typeface="ＭＳ Ｐゴシック" pitchFamily="-65" charset="-128"/>
          <a:cs typeface="ＭＳ Ｐゴシック" pitchFamily="-65" charset="-128"/>
        </a:defRPr>
      </a:lvl1pPr>
      <a:lvl2pPr algn="l" defTabSz="2951163" rtl="0" eaLnBrk="0" fontAlgn="base" hangingPunct="0">
        <a:lnSpc>
          <a:spcPct val="90000"/>
        </a:lnSpc>
        <a:spcBef>
          <a:spcPct val="0"/>
        </a:spcBef>
        <a:spcAft>
          <a:spcPct val="0"/>
        </a:spcAft>
        <a:defRPr sz="7100" b="1" i="1">
          <a:solidFill>
            <a:srgbClr val="006F45"/>
          </a:solidFill>
          <a:latin typeface="Arial" pitchFamily="-110" charset="-52"/>
          <a:ea typeface="ＭＳ Ｐゴシック" pitchFamily="-65" charset="-128"/>
          <a:cs typeface="ＭＳ Ｐゴシック" pitchFamily="-65" charset="-128"/>
        </a:defRPr>
      </a:lvl2pPr>
      <a:lvl3pPr algn="l" defTabSz="2951163" rtl="0" eaLnBrk="0" fontAlgn="base" hangingPunct="0">
        <a:lnSpc>
          <a:spcPct val="90000"/>
        </a:lnSpc>
        <a:spcBef>
          <a:spcPct val="0"/>
        </a:spcBef>
        <a:spcAft>
          <a:spcPct val="0"/>
        </a:spcAft>
        <a:defRPr sz="7100" b="1" i="1">
          <a:solidFill>
            <a:srgbClr val="006F45"/>
          </a:solidFill>
          <a:latin typeface="Arial" pitchFamily="-110" charset="-52"/>
          <a:ea typeface="ＭＳ Ｐゴシック" pitchFamily="-65" charset="-128"/>
          <a:cs typeface="ＭＳ Ｐゴシック" pitchFamily="-65" charset="-128"/>
        </a:defRPr>
      </a:lvl3pPr>
      <a:lvl4pPr algn="l" defTabSz="2951163" rtl="0" eaLnBrk="0" fontAlgn="base" hangingPunct="0">
        <a:lnSpc>
          <a:spcPct val="90000"/>
        </a:lnSpc>
        <a:spcBef>
          <a:spcPct val="0"/>
        </a:spcBef>
        <a:spcAft>
          <a:spcPct val="0"/>
        </a:spcAft>
        <a:defRPr sz="7100" b="1" i="1">
          <a:solidFill>
            <a:srgbClr val="006F45"/>
          </a:solidFill>
          <a:latin typeface="Arial" pitchFamily="-110" charset="-52"/>
          <a:ea typeface="ＭＳ Ｐゴシック" pitchFamily="-65" charset="-128"/>
          <a:cs typeface="ＭＳ Ｐゴシック" pitchFamily="-65" charset="-128"/>
        </a:defRPr>
      </a:lvl4pPr>
      <a:lvl5pPr algn="l" defTabSz="2951163" rtl="0" eaLnBrk="0" fontAlgn="base" hangingPunct="0">
        <a:lnSpc>
          <a:spcPct val="90000"/>
        </a:lnSpc>
        <a:spcBef>
          <a:spcPct val="0"/>
        </a:spcBef>
        <a:spcAft>
          <a:spcPct val="0"/>
        </a:spcAft>
        <a:defRPr sz="7100" b="1" i="1">
          <a:solidFill>
            <a:srgbClr val="006F45"/>
          </a:solidFill>
          <a:latin typeface="Arial" pitchFamily="-110" charset="-52"/>
          <a:ea typeface="ＭＳ Ｐゴシック" pitchFamily="-65" charset="-128"/>
          <a:cs typeface="ＭＳ Ｐゴシック" pitchFamily="-65" charset="-128"/>
        </a:defRPr>
      </a:lvl5pPr>
      <a:lvl6pPr marL="307513" algn="l" defTabSz="2952336" rtl="0" eaLnBrk="0" fontAlgn="base" hangingPunct="0">
        <a:lnSpc>
          <a:spcPct val="90000"/>
        </a:lnSpc>
        <a:spcBef>
          <a:spcPct val="0"/>
        </a:spcBef>
        <a:spcAft>
          <a:spcPct val="0"/>
        </a:spcAft>
        <a:defRPr sz="7100" b="1" i="1">
          <a:solidFill>
            <a:srgbClr val="006F45"/>
          </a:solidFill>
          <a:latin typeface="Arial" pitchFamily="-110" charset="-52"/>
        </a:defRPr>
      </a:lvl6pPr>
      <a:lvl7pPr marL="615025" algn="l" defTabSz="2952336" rtl="0" eaLnBrk="0" fontAlgn="base" hangingPunct="0">
        <a:lnSpc>
          <a:spcPct val="90000"/>
        </a:lnSpc>
        <a:spcBef>
          <a:spcPct val="0"/>
        </a:spcBef>
        <a:spcAft>
          <a:spcPct val="0"/>
        </a:spcAft>
        <a:defRPr sz="7100" b="1" i="1">
          <a:solidFill>
            <a:srgbClr val="006F45"/>
          </a:solidFill>
          <a:latin typeface="Arial" pitchFamily="-110" charset="-52"/>
        </a:defRPr>
      </a:lvl7pPr>
      <a:lvl8pPr marL="922538" algn="l" defTabSz="2952336" rtl="0" eaLnBrk="0" fontAlgn="base" hangingPunct="0">
        <a:lnSpc>
          <a:spcPct val="90000"/>
        </a:lnSpc>
        <a:spcBef>
          <a:spcPct val="0"/>
        </a:spcBef>
        <a:spcAft>
          <a:spcPct val="0"/>
        </a:spcAft>
        <a:defRPr sz="7100" b="1" i="1">
          <a:solidFill>
            <a:srgbClr val="006F45"/>
          </a:solidFill>
          <a:latin typeface="Arial" pitchFamily="-110" charset="-52"/>
        </a:defRPr>
      </a:lvl8pPr>
      <a:lvl9pPr marL="1230051" algn="l" defTabSz="2952336" rtl="0" eaLnBrk="0" fontAlgn="base" hangingPunct="0">
        <a:lnSpc>
          <a:spcPct val="90000"/>
        </a:lnSpc>
        <a:spcBef>
          <a:spcPct val="0"/>
        </a:spcBef>
        <a:spcAft>
          <a:spcPct val="0"/>
        </a:spcAft>
        <a:defRPr sz="7100" b="1" i="1">
          <a:solidFill>
            <a:srgbClr val="006F45"/>
          </a:solidFill>
          <a:latin typeface="Arial" pitchFamily="-110" charset="-52"/>
        </a:defRPr>
      </a:lvl9pPr>
    </p:titleStyle>
    <p:bodyStyle>
      <a:lvl1pPr marL="911225" indent="-911225" algn="l" defTabSz="2951163" rtl="0" eaLnBrk="0" fontAlgn="base" hangingPunct="0">
        <a:spcBef>
          <a:spcPct val="10000"/>
        </a:spcBef>
        <a:spcAft>
          <a:spcPct val="10000"/>
        </a:spcAft>
        <a:buClr>
          <a:srgbClr val="006F45"/>
        </a:buClr>
        <a:buFont typeface="Wingdings" charset="0"/>
        <a:buChar char="n"/>
        <a:defRPr sz="5900">
          <a:solidFill>
            <a:schemeClr val="tx1"/>
          </a:solidFill>
          <a:latin typeface="+mn-lt"/>
          <a:ea typeface="ＭＳ Ｐゴシック" pitchFamily="-65" charset="-128"/>
          <a:cs typeface="ＭＳ Ｐゴシック" pitchFamily="-65" charset="-128"/>
        </a:defRPr>
      </a:lvl1pPr>
      <a:lvl2pPr marL="2212975" indent="-931863" algn="l" defTabSz="2951163" rtl="0" eaLnBrk="0" fontAlgn="base" hangingPunct="0">
        <a:spcBef>
          <a:spcPct val="10000"/>
        </a:spcBef>
        <a:spcAft>
          <a:spcPct val="10000"/>
        </a:spcAft>
        <a:buClr>
          <a:srgbClr val="006F45"/>
        </a:buClr>
        <a:buChar char="–"/>
        <a:defRPr sz="5900">
          <a:solidFill>
            <a:schemeClr val="tx1"/>
          </a:solidFill>
          <a:latin typeface="+mn-lt"/>
          <a:ea typeface="ＭＳ Ｐゴシック" pitchFamily="-110" charset="-128"/>
        </a:defRPr>
      </a:lvl2pPr>
      <a:lvl3pPr marL="3124200" indent="-541338" algn="l" defTabSz="2951163" rtl="0" eaLnBrk="0" fontAlgn="base" hangingPunct="0">
        <a:spcBef>
          <a:spcPct val="10000"/>
        </a:spcBef>
        <a:spcAft>
          <a:spcPct val="10000"/>
        </a:spcAft>
        <a:buClr>
          <a:srgbClr val="006F45"/>
        </a:buClr>
        <a:buFont typeface="Times" charset="0"/>
        <a:buChar char="•"/>
        <a:defRPr sz="5900" i="1">
          <a:solidFill>
            <a:schemeClr val="tx1"/>
          </a:solidFill>
          <a:latin typeface="+mn-lt"/>
          <a:ea typeface="ＭＳ Ｐゴシック" pitchFamily="-110" charset="-128"/>
        </a:defRPr>
      </a:lvl3pPr>
      <a:lvl4pPr marL="4402138" indent="-906463" algn="l" defTabSz="2951163" rtl="0" eaLnBrk="0" fontAlgn="base" hangingPunct="0">
        <a:spcBef>
          <a:spcPct val="10000"/>
        </a:spcBef>
        <a:spcAft>
          <a:spcPct val="10000"/>
        </a:spcAft>
        <a:buClr>
          <a:srgbClr val="006F45"/>
        </a:buClr>
        <a:buFont typeface="Times" charset="0"/>
        <a:buChar char="–"/>
        <a:defRPr sz="5900">
          <a:solidFill>
            <a:schemeClr val="tx1"/>
          </a:solidFill>
          <a:latin typeface="+mn-lt"/>
          <a:ea typeface="ＭＳ Ｐゴシック" pitchFamily="-110" charset="-128"/>
        </a:defRPr>
      </a:lvl4pPr>
      <a:lvl5pPr marL="5334000" indent="-563563" algn="l" defTabSz="2951163" rtl="0" eaLnBrk="0" fontAlgn="base" hangingPunct="0">
        <a:spcBef>
          <a:spcPct val="10000"/>
        </a:spcBef>
        <a:spcAft>
          <a:spcPct val="10000"/>
        </a:spcAft>
        <a:buClr>
          <a:srgbClr val="006F45"/>
        </a:buClr>
        <a:buFont typeface="Times" charset="0"/>
        <a:buChar char="•"/>
        <a:defRPr sz="5900" i="1">
          <a:solidFill>
            <a:schemeClr val="tx1"/>
          </a:solidFill>
          <a:latin typeface="+mn-lt"/>
          <a:ea typeface="ＭＳ Ｐゴシック" pitchFamily="-110" charset="-128"/>
        </a:defRPr>
      </a:lvl5pPr>
      <a:lvl6pPr marL="5643072" indent="-563773" algn="l" defTabSz="2952336" rtl="0" eaLnBrk="0" fontAlgn="base" hangingPunct="0">
        <a:spcBef>
          <a:spcPct val="10000"/>
        </a:spcBef>
        <a:spcAft>
          <a:spcPct val="10000"/>
        </a:spcAft>
        <a:buClr>
          <a:srgbClr val="006F45"/>
        </a:buClr>
        <a:buFont typeface="Times" pitchFamily="-110" charset="0"/>
        <a:buChar char="•"/>
        <a:defRPr sz="5900" i="1">
          <a:solidFill>
            <a:schemeClr val="tx1"/>
          </a:solidFill>
          <a:latin typeface="+mn-lt"/>
          <a:ea typeface="ＭＳ Ｐゴシック" pitchFamily="-110" charset="-128"/>
        </a:defRPr>
      </a:lvl6pPr>
      <a:lvl7pPr marL="5950585" indent="-563773" algn="l" defTabSz="2952336" rtl="0" eaLnBrk="0" fontAlgn="base" hangingPunct="0">
        <a:spcBef>
          <a:spcPct val="10000"/>
        </a:spcBef>
        <a:spcAft>
          <a:spcPct val="10000"/>
        </a:spcAft>
        <a:buClr>
          <a:srgbClr val="006F45"/>
        </a:buClr>
        <a:buFont typeface="Times" pitchFamily="-110" charset="0"/>
        <a:buChar char="•"/>
        <a:defRPr sz="5900" i="1">
          <a:solidFill>
            <a:schemeClr val="tx1"/>
          </a:solidFill>
          <a:latin typeface="+mn-lt"/>
          <a:ea typeface="ＭＳ Ｐゴシック" pitchFamily="-110" charset="-128"/>
        </a:defRPr>
      </a:lvl7pPr>
      <a:lvl8pPr marL="6258098" indent="-563773" algn="l" defTabSz="2952336" rtl="0" eaLnBrk="0" fontAlgn="base" hangingPunct="0">
        <a:spcBef>
          <a:spcPct val="10000"/>
        </a:spcBef>
        <a:spcAft>
          <a:spcPct val="10000"/>
        </a:spcAft>
        <a:buClr>
          <a:srgbClr val="006F45"/>
        </a:buClr>
        <a:buFont typeface="Times" pitchFamily="-110" charset="0"/>
        <a:buChar char="•"/>
        <a:defRPr sz="5900" i="1">
          <a:solidFill>
            <a:schemeClr val="tx1"/>
          </a:solidFill>
          <a:latin typeface="+mn-lt"/>
          <a:ea typeface="ＭＳ Ｐゴシック" pitchFamily="-110" charset="-128"/>
        </a:defRPr>
      </a:lvl8pPr>
      <a:lvl9pPr marL="6565610" indent="-563773" algn="l" defTabSz="2952336" rtl="0" eaLnBrk="0" fontAlgn="base" hangingPunct="0">
        <a:spcBef>
          <a:spcPct val="10000"/>
        </a:spcBef>
        <a:spcAft>
          <a:spcPct val="10000"/>
        </a:spcAft>
        <a:buClr>
          <a:srgbClr val="006F45"/>
        </a:buClr>
        <a:buFont typeface="Times" pitchFamily="-110" charset="0"/>
        <a:buChar char="•"/>
        <a:defRPr sz="5900" i="1">
          <a:solidFill>
            <a:schemeClr val="tx1"/>
          </a:solidFill>
          <a:latin typeface="+mn-lt"/>
          <a:ea typeface="ＭＳ Ｐゴシック" pitchFamily="-110" charset="-128"/>
        </a:defRPr>
      </a:lvl9pPr>
    </p:bodyStyle>
    <p:otherStyle>
      <a:defPPr>
        <a:defRPr lang="en-US"/>
      </a:defPPr>
      <a:lvl1pPr marL="0" algn="l" defTabSz="307513" rtl="0" eaLnBrk="1" latinLnBrk="0" hangingPunct="1">
        <a:defRPr sz="1200" kern="1200">
          <a:solidFill>
            <a:schemeClr val="tx1"/>
          </a:solidFill>
          <a:latin typeface="+mn-lt"/>
          <a:ea typeface="+mn-ea"/>
          <a:cs typeface="+mn-cs"/>
        </a:defRPr>
      </a:lvl1pPr>
      <a:lvl2pPr marL="307513" algn="l" defTabSz="307513" rtl="0" eaLnBrk="1" latinLnBrk="0" hangingPunct="1">
        <a:defRPr sz="1200" kern="1200">
          <a:solidFill>
            <a:schemeClr val="tx1"/>
          </a:solidFill>
          <a:latin typeface="+mn-lt"/>
          <a:ea typeface="+mn-ea"/>
          <a:cs typeface="+mn-cs"/>
        </a:defRPr>
      </a:lvl2pPr>
      <a:lvl3pPr marL="615025" algn="l" defTabSz="307513" rtl="0" eaLnBrk="1" latinLnBrk="0" hangingPunct="1">
        <a:defRPr sz="1200" kern="1200">
          <a:solidFill>
            <a:schemeClr val="tx1"/>
          </a:solidFill>
          <a:latin typeface="+mn-lt"/>
          <a:ea typeface="+mn-ea"/>
          <a:cs typeface="+mn-cs"/>
        </a:defRPr>
      </a:lvl3pPr>
      <a:lvl4pPr marL="922538" algn="l" defTabSz="307513" rtl="0" eaLnBrk="1" latinLnBrk="0" hangingPunct="1">
        <a:defRPr sz="1200" kern="1200">
          <a:solidFill>
            <a:schemeClr val="tx1"/>
          </a:solidFill>
          <a:latin typeface="+mn-lt"/>
          <a:ea typeface="+mn-ea"/>
          <a:cs typeface="+mn-cs"/>
        </a:defRPr>
      </a:lvl4pPr>
      <a:lvl5pPr marL="1230051" algn="l" defTabSz="307513" rtl="0" eaLnBrk="1" latinLnBrk="0" hangingPunct="1">
        <a:defRPr sz="1200" kern="1200">
          <a:solidFill>
            <a:schemeClr val="tx1"/>
          </a:solidFill>
          <a:latin typeface="+mn-lt"/>
          <a:ea typeface="+mn-ea"/>
          <a:cs typeface="+mn-cs"/>
        </a:defRPr>
      </a:lvl5pPr>
      <a:lvl6pPr marL="1537564" algn="l" defTabSz="307513" rtl="0" eaLnBrk="1" latinLnBrk="0" hangingPunct="1">
        <a:defRPr sz="1200" kern="1200">
          <a:solidFill>
            <a:schemeClr val="tx1"/>
          </a:solidFill>
          <a:latin typeface="+mn-lt"/>
          <a:ea typeface="+mn-ea"/>
          <a:cs typeface="+mn-cs"/>
        </a:defRPr>
      </a:lvl6pPr>
      <a:lvl7pPr marL="1845076" algn="l" defTabSz="307513" rtl="0" eaLnBrk="1" latinLnBrk="0" hangingPunct="1">
        <a:defRPr sz="1200" kern="1200">
          <a:solidFill>
            <a:schemeClr val="tx1"/>
          </a:solidFill>
          <a:latin typeface="+mn-lt"/>
          <a:ea typeface="+mn-ea"/>
          <a:cs typeface="+mn-cs"/>
        </a:defRPr>
      </a:lvl7pPr>
      <a:lvl8pPr marL="2152589" algn="l" defTabSz="307513" rtl="0" eaLnBrk="1" latinLnBrk="0" hangingPunct="1">
        <a:defRPr sz="1200" kern="1200">
          <a:solidFill>
            <a:schemeClr val="tx1"/>
          </a:solidFill>
          <a:latin typeface="+mn-lt"/>
          <a:ea typeface="+mn-ea"/>
          <a:cs typeface="+mn-cs"/>
        </a:defRPr>
      </a:lvl8pPr>
      <a:lvl9pPr marL="2460102" algn="l" defTabSz="307513"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6"/>
          <p:cNvSpPr txBox="1">
            <a:spLocks noChangeArrowheads="1"/>
          </p:cNvSpPr>
          <p:nvPr/>
        </p:nvSpPr>
        <p:spPr bwMode="auto">
          <a:xfrm>
            <a:off x="876300" y="4329113"/>
            <a:ext cx="10058400"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503" tIns="30751" rIns="61503" bIns="30751">
            <a:spAutoFit/>
          </a:bodyPr>
          <a:lstStyle>
            <a:lvl1pPr>
              <a:defRPr sz="1600">
                <a:solidFill>
                  <a:schemeClr val="tx1"/>
                </a:solidFill>
                <a:latin typeface="Arial" charset="0"/>
                <a:ea typeface="ＭＳ Ｐゴシック" pitchFamily="35" charset="-128"/>
              </a:defRPr>
            </a:lvl1pPr>
            <a:lvl2pPr marL="742950" indent="-285750">
              <a:defRPr sz="1600">
                <a:solidFill>
                  <a:schemeClr val="tx1"/>
                </a:solidFill>
                <a:latin typeface="Arial" charset="0"/>
                <a:ea typeface="ＭＳ Ｐゴシック" pitchFamily="35" charset="-128"/>
              </a:defRPr>
            </a:lvl2pPr>
            <a:lvl3pPr marL="1143000" indent="-228600">
              <a:defRPr sz="1600">
                <a:solidFill>
                  <a:schemeClr val="tx1"/>
                </a:solidFill>
                <a:latin typeface="Arial" charset="0"/>
                <a:ea typeface="ＭＳ Ｐゴシック" pitchFamily="35" charset="-128"/>
              </a:defRPr>
            </a:lvl3pPr>
            <a:lvl4pPr marL="1600200" indent="-228600">
              <a:defRPr sz="1600">
                <a:solidFill>
                  <a:schemeClr val="tx1"/>
                </a:solidFill>
                <a:latin typeface="Arial" charset="0"/>
                <a:ea typeface="ＭＳ Ｐゴシック" pitchFamily="35" charset="-128"/>
              </a:defRPr>
            </a:lvl4pPr>
            <a:lvl5pPr marL="2057400" indent="-228600">
              <a:defRPr sz="1600">
                <a:solidFill>
                  <a:schemeClr val="tx1"/>
                </a:solidFill>
                <a:latin typeface="Arial" charset="0"/>
                <a:ea typeface="ＭＳ Ｐゴシック" pitchFamily="35" charset="-128"/>
              </a:defRPr>
            </a:lvl5pPr>
            <a:lvl6pPr marL="2514600" indent="-228600" eaLnBrk="0" fontAlgn="base" hangingPunct="0">
              <a:spcBef>
                <a:spcPct val="0"/>
              </a:spcBef>
              <a:spcAft>
                <a:spcPct val="0"/>
              </a:spcAft>
              <a:defRPr sz="1600">
                <a:solidFill>
                  <a:schemeClr val="tx1"/>
                </a:solidFill>
                <a:latin typeface="Arial" charset="0"/>
                <a:ea typeface="ＭＳ Ｐゴシック" pitchFamily="35" charset="-128"/>
              </a:defRPr>
            </a:lvl6pPr>
            <a:lvl7pPr marL="2971800" indent="-228600" eaLnBrk="0" fontAlgn="base" hangingPunct="0">
              <a:spcBef>
                <a:spcPct val="0"/>
              </a:spcBef>
              <a:spcAft>
                <a:spcPct val="0"/>
              </a:spcAft>
              <a:defRPr sz="1600">
                <a:solidFill>
                  <a:schemeClr val="tx1"/>
                </a:solidFill>
                <a:latin typeface="Arial" charset="0"/>
                <a:ea typeface="ＭＳ Ｐゴシック" pitchFamily="35" charset="-128"/>
              </a:defRPr>
            </a:lvl7pPr>
            <a:lvl8pPr marL="3429000" indent="-228600" eaLnBrk="0" fontAlgn="base" hangingPunct="0">
              <a:spcBef>
                <a:spcPct val="0"/>
              </a:spcBef>
              <a:spcAft>
                <a:spcPct val="0"/>
              </a:spcAft>
              <a:defRPr sz="1600">
                <a:solidFill>
                  <a:schemeClr val="tx1"/>
                </a:solidFill>
                <a:latin typeface="Arial" charset="0"/>
                <a:ea typeface="ＭＳ Ｐゴシック" pitchFamily="35" charset="-128"/>
              </a:defRPr>
            </a:lvl8pPr>
            <a:lvl9pPr marL="3886200" indent="-228600" eaLnBrk="0" fontAlgn="base" hangingPunct="0">
              <a:spcBef>
                <a:spcPct val="0"/>
              </a:spcBef>
              <a:spcAft>
                <a:spcPct val="0"/>
              </a:spcAft>
              <a:defRPr sz="1600">
                <a:solidFill>
                  <a:schemeClr val="tx1"/>
                </a:solidFill>
                <a:latin typeface="Arial" charset="0"/>
                <a:ea typeface="ＭＳ Ｐゴシック" pitchFamily="35" charset="-128"/>
              </a:defRPr>
            </a:lvl9pPr>
          </a:lstStyle>
          <a:p>
            <a:pPr>
              <a:defRPr/>
            </a:pPr>
            <a:r>
              <a:rPr lang="en-US" altLang="x-none" sz="3200" b="1" dirty="0" smtClean="0">
                <a:latin typeface="Trebuchet MS" pitchFamily="35" charset="0"/>
                <a:cs typeface="+mn-cs"/>
              </a:rPr>
              <a:t>Background</a:t>
            </a:r>
            <a:endParaRPr lang="en-US" altLang="x-none" sz="3200" dirty="0" smtClean="0">
              <a:latin typeface="Trebuchet MS" pitchFamily="35" charset="0"/>
              <a:cs typeface="+mn-cs"/>
            </a:endParaRPr>
          </a:p>
          <a:p>
            <a:pPr marL="457200" indent="-457200">
              <a:buClr>
                <a:schemeClr val="accent1"/>
              </a:buClr>
              <a:buFont typeface="Arial" pitchFamily="34" charset="0"/>
              <a:buChar char="•"/>
              <a:defRPr/>
            </a:pPr>
            <a:r>
              <a:rPr lang="en-US" altLang="x-none" sz="3200" b="1" dirty="0" smtClean="0">
                <a:solidFill>
                  <a:schemeClr val="accent1"/>
                </a:solidFill>
                <a:latin typeface="Trebuchet MS" pitchFamily="35" charset="0"/>
                <a:cs typeface="+mn-cs"/>
              </a:rPr>
              <a:t>MPICH</a:t>
            </a:r>
          </a:p>
          <a:p>
            <a:pPr lvl="1" indent="0">
              <a:buClr>
                <a:schemeClr val="tx1"/>
              </a:buClr>
              <a:defRPr/>
            </a:pPr>
            <a:r>
              <a:rPr lang="en-US" altLang="x-none" sz="3200" dirty="0" smtClean="0">
                <a:latin typeface="Trebuchet MS" pitchFamily="35" charset="0"/>
                <a:cs typeface="+mn-cs"/>
              </a:rPr>
              <a:t>A high-performance and widely portable MPI implementation. </a:t>
            </a:r>
            <a:r>
              <a:rPr lang="en-US" altLang="x-none" sz="2400" dirty="0" smtClean="0">
                <a:latin typeface="Trebuchet MS" pitchFamily="35" charset="0"/>
                <a:cs typeface="+mn-cs"/>
              </a:rPr>
              <a:t>[1]</a:t>
            </a:r>
            <a:endParaRPr lang="en-US" altLang="x-none" sz="3200" dirty="0" smtClean="0">
              <a:latin typeface="Trebuchet MS" pitchFamily="35" charset="0"/>
              <a:cs typeface="+mn-cs"/>
            </a:endParaRPr>
          </a:p>
          <a:p>
            <a:pPr marL="457200" indent="-457200">
              <a:buFont typeface="Arial" pitchFamily="34" charset="0"/>
              <a:buChar char="•"/>
              <a:defRPr/>
            </a:pPr>
            <a:r>
              <a:rPr lang="en-US" altLang="x-none" sz="3200" b="1" smtClean="0">
                <a:solidFill>
                  <a:schemeClr val="accent1"/>
                </a:solidFill>
                <a:latin typeface="Trebuchet MS" pitchFamily="35" charset="0"/>
                <a:cs typeface="+mn-cs"/>
              </a:rPr>
              <a:t>Portals 4</a:t>
            </a:r>
            <a:endParaRPr lang="en-US" altLang="x-none" sz="3200" b="1" dirty="0" smtClean="0">
              <a:solidFill>
                <a:schemeClr val="accent1"/>
              </a:solidFill>
              <a:latin typeface="Trebuchet MS" pitchFamily="35" charset="0"/>
              <a:cs typeface="+mn-cs"/>
            </a:endParaRPr>
          </a:p>
          <a:p>
            <a:pPr lvl="1" indent="0">
              <a:defRPr/>
            </a:pPr>
            <a:r>
              <a:rPr lang="en-US" altLang="x-none" sz="3200" dirty="0" smtClean="0">
                <a:latin typeface="Trebuchet MS" pitchFamily="35" charset="0"/>
                <a:cs typeface="+mn-cs"/>
              </a:rPr>
              <a:t>A </a:t>
            </a:r>
            <a:r>
              <a:rPr lang="en-US" altLang="x-none" sz="3200" dirty="0">
                <a:latin typeface="Trebuchet MS" pitchFamily="35" charset="0"/>
                <a:cs typeface="+mn-cs"/>
              </a:rPr>
              <a:t>low-level network API for </a:t>
            </a:r>
            <a:r>
              <a:rPr lang="en-US" altLang="x-none" sz="3200" dirty="0" smtClean="0">
                <a:latin typeface="Trebuchet MS" pitchFamily="35" charset="0"/>
                <a:cs typeface="+mn-cs"/>
              </a:rPr>
              <a:t>high-performance networking. </a:t>
            </a:r>
            <a:r>
              <a:rPr lang="en-US" altLang="x-none" sz="2400" dirty="0" smtClean="0">
                <a:latin typeface="Trebuchet MS" pitchFamily="35" charset="0"/>
                <a:cs typeface="+mn-cs"/>
              </a:rPr>
              <a:t>[2]</a:t>
            </a:r>
          </a:p>
        </p:txBody>
      </p:sp>
      <p:sp>
        <p:nvSpPr>
          <p:cNvPr id="20" name="TextBox 16"/>
          <p:cNvSpPr txBox="1">
            <a:spLocks noChangeArrowheads="1"/>
          </p:cNvSpPr>
          <p:nvPr/>
        </p:nvSpPr>
        <p:spPr bwMode="auto">
          <a:xfrm>
            <a:off x="11760200" y="25936575"/>
            <a:ext cx="8229600" cy="2573338"/>
          </a:xfrm>
          <a:prstGeom prst="rect">
            <a:avLst/>
          </a:prstGeom>
          <a:gradFill rotWithShape="1">
            <a:gsLst>
              <a:gs pos="0">
                <a:srgbClr val="CBF8D5"/>
              </a:gs>
              <a:gs pos="35001">
                <a:srgbClr val="DAFAE1"/>
              </a:gs>
              <a:gs pos="100000">
                <a:srgbClr val="F0FEF3"/>
              </a:gs>
            </a:gsLst>
            <a:lin ang="16200000" scaled="1"/>
          </a:gradFill>
          <a:ln w="9525">
            <a:solidFill>
              <a:srgbClr val="A5CCAE"/>
            </a:solidFill>
            <a:miter lim="800000"/>
            <a:headEnd/>
            <a:tailEnd/>
          </a:ln>
          <a:effectLst>
            <a:outerShdw blurRad="40000" dist="20000" dir="5400000" rotWithShape="0">
              <a:srgbClr val="000000">
                <a:alpha val="37999"/>
              </a:srgbClr>
            </a:outerShdw>
          </a:effectLst>
        </p:spPr>
        <p:txBody>
          <a:bodyPr lIns="146304" tIns="146304" rIns="146304" bIns="146304">
            <a:spAutoFit/>
          </a:bodyPr>
          <a:lstStyle>
            <a:lvl1pPr>
              <a:defRPr sz="1600">
                <a:solidFill>
                  <a:schemeClr val="tx1"/>
                </a:solidFill>
                <a:latin typeface="Arial" charset="0"/>
                <a:ea typeface="ＭＳ Ｐゴシック" charset="0"/>
                <a:cs typeface="ＭＳ Ｐゴシック" charset="0"/>
              </a:defRPr>
            </a:lvl1pPr>
            <a:lvl2pPr marL="37931725" indent="-37474525">
              <a:defRPr sz="1600">
                <a:solidFill>
                  <a:schemeClr val="tx1"/>
                </a:solidFill>
                <a:latin typeface="Arial" charset="0"/>
                <a:ea typeface="ＭＳ Ｐゴシック" charset="0"/>
              </a:defRPr>
            </a:lvl2pPr>
            <a:lvl3pPr>
              <a:defRPr sz="1600">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marL="1685925" indent="600075" eaLnBrk="0" fontAlgn="base" hangingPunct="0">
              <a:spcBef>
                <a:spcPct val="0"/>
              </a:spcBef>
              <a:spcAft>
                <a:spcPct val="0"/>
              </a:spcAft>
              <a:defRPr sz="1600">
                <a:solidFill>
                  <a:schemeClr val="tx1"/>
                </a:solidFill>
                <a:latin typeface="Arial" charset="0"/>
                <a:ea typeface="ＭＳ Ｐゴシック" charset="0"/>
              </a:defRPr>
            </a:lvl6pPr>
            <a:lvl7pPr marL="2143125" indent="600075" eaLnBrk="0" fontAlgn="base" hangingPunct="0">
              <a:spcBef>
                <a:spcPct val="0"/>
              </a:spcBef>
              <a:spcAft>
                <a:spcPct val="0"/>
              </a:spcAft>
              <a:defRPr sz="1600">
                <a:solidFill>
                  <a:schemeClr val="tx1"/>
                </a:solidFill>
                <a:latin typeface="Arial" charset="0"/>
                <a:ea typeface="ＭＳ Ｐゴシック" charset="0"/>
              </a:defRPr>
            </a:lvl7pPr>
            <a:lvl8pPr marL="2600325" indent="600075" eaLnBrk="0" fontAlgn="base" hangingPunct="0">
              <a:spcBef>
                <a:spcPct val="0"/>
              </a:spcBef>
              <a:spcAft>
                <a:spcPct val="0"/>
              </a:spcAft>
              <a:defRPr sz="1600">
                <a:solidFill>
                  <a:schemeClr val="tx1"/>
                </a:solidFill>
                <a:latin typeface="Arial" charset="0"/>
                <a:ea typeface="ＭＳ Ｐゴシック" charset="0"/>
              </a:defRPr>
            </a:lvl8pPr>
            <a:lvl9pPr marL="3057525" indent="600075" eaLnBrk="0" fontAlgn="base" hangingPunct="0">
              <a:spcBef>
                <a:spcPct val="0"/>
              </a:spcBef>
              <a:spcAft>
                <a:spcPct val="0"/>
              </a:spcAft>
              <a:defRPr sz="1600">
                <a:solidFill>
                  <a:schemeClr val="tx1"/>
                </a:solidFill>
                <a:latin typeface="Arial" charset="0"/>
                <a:ea typeface="ＭＳ Ｐゴシック" charset="0"/>
              </a:defRPr>
            </a:lvl9pPr>
          </a:lstStyle>
          <a:p>
            <a:r>
              <a:rPr lang="en-US" sz="2400" b="1">
                <a:latin typeface="Trebuchet MS" charset="0"/>
              </a:rPr>
              <a:t>References</a:t>
            </a:r>
            <a:endParaRPr lang="en-US" sz="2000" b="1">
              <a:latin typeface="Trebuchet MS" charset="0"/>
            </a:endParaRPr>
          </a:p>
          <a:p>
            <a:pPr algn="just"/>
            <a:r>
              <a:rPr lang="en-US" sz="2000">
                <a:latin typeface="Trebuchet MS" charset="0"/>
              </a:rPr>
              <a:t>[1] Argonne National Laboratory, </a:t>
            </a:r>
            <a:r>
              <a:rPr lang="ja-JP" altLang="en-US" sz="2000">
                <a:latin typeface="Trebuchet MS" charset="0"/>
              </a:rPr>
              <a:t>“</a:t>
            </a:r>
            <a:r>
              <a:rPr lang="en-US" sz="2000">
                <a:latin typeface="Trebuchet MS" charset="0"/>
              </a:rPr>
              <a:t>MPICH — high-performance portable MPI,</a:t>
            </a:r>
            <a:r>
              <a:rPr lang="ja-JP" altLang="en-US" sz="2000">
                <a:latin typeface="Trebuchet MS" charset="0"/>
              </a:rPr>
              <a:t>”</a:t>
            </a:r>
            <a:r>
              <a:rPr lang="en-US" sz="2000">
                <a:latin typeface="Trebuchet MS" charset="0"/>
              </a:rPr>
              <a:t> http://www.mpich.org, 2015</a:t>
            </a:r>
            <a:r>
              <a:rPr lang="en-US" sz="2400">
                <a:latin typeface="Trebuchet MS" charset="0"/>
              </a:rPr>
              <a:t>.</a:t>
            </a:r>
          </a:p>
          <a:p>
            <a:pPr algn="just"/>
            <a:r>
              <a:rPr lang="en-US" sz="2000">
                <a:latin typeface="Trebuchet MS" charset="0"/>
              </a:rPr>
              <a:t>[2] B. W. Barrett, R. Brightwell, R. E. Grant, S. Hemmert, K. Pedretti, K. Wheeler, K. Underwood, R. Riesen, A. B. Maccabe, and T. Hudson, </a:t>
            </a:r>
            <a:r>
              <a:rPr lang="ja-JP" altLang="en-US" sz="2000">
                <a:latin typeface="Trebuchet MS" charset="0"/>
              </a:rPr>
              <a:t>“</a:t>
            </a:r>
            <a:r>
              <a:rPr lang="en-US" sz="2000">
                <a:latin typeface="Trebuchet MS" charset="0"/>
              </a:rPr>
              <a:t>The portals 4.0.2 network programming interface,</a:t>
            </a:r>
            <a:r>
              <a:rPr lang="ja-JP" altLang="en-US" sz="2000">
                <a:latin typeface="Trebuchet MS" charset="0"/>
              </a:rPr>
              <a:t>”</a:t>
            </a:r>
            <a:r>
              <a:rPr lang="en-US" sz="2000">
                <a:latin typeface="Trebuchet MS" charset="0"/>
              </a:rPr>
              <a:t> Sandia National Laboratories, Tech. Rep., Oct. 2014.</a:t>
            </a:r>
          </a:p>
        </p:txBody>
      </p:sp>
      <p:sp>
        <p:nvSpPr>
          <p:cNvPr id="22" name="TextBox 16"/>
          <p:cNvSpPr txBox="1">
            <a:spLocks noChangeArrowheads="1"/>
          </p:cNvSpPr>
          <p:nvPr/>
        </p:nvSpPr>
        <p:spPr bwMode="auto">
          <a:xfrm>
            <a:off x="876300" y="25326975"/>
            <a:ext cx="9966325" cy="4235450"/>
          </a:xfrm>
          <a:prstGeom prst="rect">
            <a:avLst/>
          </a:prstGeom>
          <a:solidFill>
            <a:schemeClr val="bg1"/>
          </a:solidFill>
          <a:ln>
            <a:solidFill>
              <a:schemeClr val="bg1"/>
            </a:solidFill>
          </a:ln>
          <a:effectLst/>
        </p:spPr>
        <p:style>
          <a:lnRef idx="1">
            <a:schemeClr val="accent5"/>
          </a:lnRef>
          <a:fillRef idx="2">
            <a:schemeClr val="accent5"/>
          </a:fillRef>
          <a:effectRef idx="1">
            <a:schemeClr val="accent5"/>
          </a:effectRef>
          <a:fontRef idx="minor">
            <a:schemeClr val="dk1"/>
          </a:fontRef>
        </p:style>
        <p:txBody>
          <a:bodyPr lIns="146304" tIns="146304" rIns="146304" bIns="146304">
            <a:spAutoFit/>
          </a:bodyPr>
          <a:lstStyle>
            <a:lvl1pPr>
              <a:defRPr sz="2400">
                <a:solidFill>
                  <a:schemeClr val="tx1"/>
                </a:solidFill>
                <a:latin typeface="Arial" charset="0"/>
                <a:ea typeface="ＭＳ Ｐゴシック" pitchFamily="35" charset="-128"/>
              </a:defRPr>
            </a:lvl1pPr>
            <a:lvl2pPr marL="37931725" indent="-37474525">
              <a:defRPr sz="2400">
                <a:solidFill>
                  <a:schemeClr val="tx1"/>
                </a:solidFill>
                <a:latin typeface="Arial" charset="0"/>
                <a:ea typeface="ＭＳ Ｐゴシック" pitchFamily="35" charset="-128"/>
              </a:defRPr>
            </a:lvl2pPr>
            <a:lvl3pPr>
              <a:defRPr sz="2400">
                <a:solidFill>
                  <a:schemeClr val="tx1"/>
                </a:solidFill>
                <a:latin typeface="Arial" charset="0"/>
                <a:ea typeface="ＭＳ Ｐゴシック" pitchFamily="35" charset="-128"/>
              </a:defRPr>
            </a:lvl3pPr>
            <a:lvl4pPr>
              <a:defRPr sz="2400">
                <a:solidFill>
                  <a:schemeClr val="tx1"/>
                </a:solidFill>
                <a:latin typeface="Arial" charset="0"/>
                <a:ea typeface="ＭＳ Ｐゴシック" pitchFamily="35" charset="-128"/>
              </a:defRPr>
            </a:lvl4pPr>
            <a:lvl5pPr>
              <a:defRPr sz="2400">
                <a:solidFill>
                  <a:schemeClr val="tx1"/>
                </a:solidFill>
                <a:latin typeface="Arial" charset="0"/>
                <a:ea typeface="ＭＳ Ｐゴシック" pitchFamily="35" charset="-128"/>
              </a:defRPr>
            </a:lvl5pPr>
            <a:lvl6pPr marL="457200" eaLnBrk="0" fontAlgn="base" hangingPunct="0">
              <a:spcBef>
                <a:spcPct val="0"/>
              </a:spcBef>
              <a:spcAft>
                <a:spcPct val="0"/>
              </a:spcAft>
              <a:defRPr sz="2400">
                <a:solidFill>
                  <a:schemeClr val="tx1"/>
                </a:solidFill>
                <a:latin typeface="Arial" charset="0"/>
                <a:ea typeface="ＭＳ Ｐゴシック" pitchFamily="35" charset="-128"/>
              </a:defRPr>
            </a:lvl6pPr>
            <a:lvl7pPr marL="914400" eaLnBrk="0" fontAlgn="base" hangingPunct="0">
              <a:spcBef>
                <a:spcPct val="0"/>
              </a:spcBef>
              <a:spcAft>
                <a:spcPct val="0"/>
              </a:spcAft>
              <a:defRPr sz="2400">
                <a:solidFill>
                  <a:schemeClr val="tx1"/>
                </a:solidFill>
                <a:latin typeface="Arial" charset="0"/>
                <a:ea typeface="ＭＳ Ｐゴシック" pitchFamily="35" charset="-128"/>
              </a:defRPr>
            </a:lvl7pPr>
            <a:lvl8pPr marL="1371600" eaLnBrk="0" fontAlgn="base" hangingPunct="0">
              <a:spcBef>
                <a:spcPct val="0"/>
              </a:spcBef>
              <a:spcAft>
                <a:spcPct val="0"/>
              </a:spcAft>
              <a:defRPr sz="2400">
                <a:solidFill>
                  <a:schemeClr val="tx1"/>
                </a:solidFill>
                <a:latin typeface="Arial" charset="0"/>
                <a:ea typeface="ＭＳ Ｐゴシック" pitchFamily="35" charset="-128"/>
              </a:defRPr>
            </a:lvl8pPr>
            <a:lvl9pPr marL="1828800" eaLnBrk="0" fontAlgn="base" hangingPunct="0">
              <a:spcBef>
                <a:spcPct val="0"/>
              </a:spcBef>
              <a:spcAft>
                <a:spcPct val="0"/>
              </a:spcAft>
              <a:defRPr sz="2400">
                <a:solidFill>
                  <a:schemeClr val="tx1"/>
                </a:solidFill>
                <a:latin typeface="Arial" charset="0"/>
                <a:ea typeface="ＭＳ Ｐゴシック" pitchFamily="35" charset="-128"/>
              </a:defRPr>
            </a:lvl9pPr>
          </a:lstStyle>
          <a:p>
            <a:pPr>
              <a:defRPr/>
            </a:pPr>
            <a:r>
              <a:rPr lang="en-US" altLang="x-none" sz="3200" b="1" dirty="0" smtClean="0">
                <a:latin typeface="Trebuchet MS" pitchFamily="35" charset="0"/>
              </a:rPr>
              <a:t>Conclusions</a:t>
            </a:r>
          </a:p>
          <a:p>
            <a:pPr marL="457200" indent="-457200">
              <a:buFont typeface="Arial" panose="020B0604020202020204" pitchFamily="34" charset="0"/>
              <a:buChar char="•"/>
              <a:defRPr/>
            </a:pPr>
            <a:r>
              <a:rPr lang="en-US" altLang="x-none" sz="3200" dirty="0" smtClean="0">
                <a:latin typeface="Trebuchet MS" pitchFamily="35" charset="0"/>
              </a:rPr>
              <a:t>Portals 4 provides useful constructs to efficiently implement MPI.</a:t>
            </a:r>
          </a:p>
          <a:p>
            <a:pPr marL="457200" indent="-457200">
              <a:buFont typeface="Arial" panose="020B0604020202020204" pitchFamily="34" charset="0"/>
              <a:buChar char="•"/>
              <a:defRPr/>
            </a:pPr>
            <a:r>
              <a:rPr lang="en-US" altLang="x-none" sz="3200" dirty="0" smtClean="0">
                <a:latin typeface="Trebuchet MS" pitchFamily="35" charset="0"/>
              </a:rPr>
              <a:t>Avoiding flow control events is critical to performance.</a:t>
            </a:r>
            <a:endParaRPr lang="en-US" altLang="x-none" sz="3200" dirty="0">
              <a:latin typeface="Trebuchet MS" pitchFamily="35" charset="0"/>
            </a:endParaRPr>
          </a:p>
          <a:p>
            <a:pPr marL="457200" indent="-457200">
              <a:buFont typeface="Arial" panose="020B0604020202020204" pitchFamily="34" charset="0"/>
              <a:buChar char="•"/>
              <a:defRPr/>
            </a:pPr>
            <a:r>
              <a:rPr lang="en-US" altLang="x-none" sz="3200" dirty="0" smtClean="0">
                <a:latin typeface="Trebuchet MS" pitchFamily="35" charset="0"/>
              </a:rPr>
              <a:t>One-sided communication in MPICH will benefit from additional </a:t>
            </a:r>
            <a:r>
              <a:rPr lang="en-US" altLang="x-none" sz="3200" dirty="0" err="1" smtClean="0">
                <a:latin typeface="Trebuchet MS" pitchFamily="35" charset="0"/>
              </a:rPr>
              <a:t>netmod</a:t>
            </a:r>
            <a:r>
              <a:rPr lang="en-US" altLang="x-none" sz="3200" dirty="0" smtClean="0">
                <a:latin typeface="Trebuchet MS" pitchFamily="35" charset="0"/>
              </a:rPr>
              <a:t> hooks that map more closely to network capabilities.</a:t>
            </a:r>
          </a:p>
        </p:txBody>
      </p:sp>
      <p:sp>
        <p:nvSpPr>
          <p:cNvPr id="23" name="TextBox 16"/>
          <p:cNvSpPr txBox="1">
            <a:spLocks noChangeArrowheads="1"/>
          </p:cNvSpPr>
          <p:nvPr/>
        </p:nvSpPr>
        <p:spPr bwMode="auto">
          <a:xfrm>
            <a:off x="10775950" y="4329113"/>
            <a:ext cx="9966325" cy="4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503" tIns="30751" rIns="61503" bIns="30751">
            <a:spAutoFit/>
          </a:bodyPr>
          <a:lstStyle>
            <a:lvl1pPr>
              <a:defRPr sz="1600">
                <a:solidFill>
                  <a:schemeClr val="tx1"/>
                </a:solidFill>
                <a:latin typeface="Arial" charset="0"/>
                <a:ea typeface="ＭＳ Ｐゴシック" pitchFamily="35" charset="-128"/>
              </a:defRPr>
            </a:lvl1pPr>
            <a:lvl2pPr marL="742950" indent="-285750">
              <a:defRPr sz="1600">
                <a:solidFill>
                  <a:schemeClr val="tx1"/>
                </a:solidFill>
                <a:latin typeface="Arial" charset="0"/>
                <a:ea typeface="ＭＳ Ｐゴシック" pitchFamily="35" charset="-128"/>
              </a:defRPr>
            </a:lvl2pPr>
            <a:lvl3pPr marL="1143000" indent="-228600">
              <a:defRPr sz="1600">
                <a:solidFill>
                  <a:schemeClr val="tx1"/>
                </a:solidFill>
                <a:latin typeface="Arial" charset="0"/>
                <a:ea typeface="ＭＳ Ｐゴシック" pitchFamily="35" charset="-128"/>
              </a:defRPr>
            </a:lvl3pPr>
            <a:lvl4pPr marL="1600200" indent="-228600">
              <a:defRPr sz="1600">
                <a:solidFill>
                  <a:schemeClr val="tx1"/>
                </a:solidFill>
                <a:latin typeface="Arial" charset="0"/>
                <a:ea typeface="ＭＳ Ｐゴシック" pitchFamily="35" charset="-128"/>
              </a:defRPr>
            </a:lvl4pPr>
            <a:lvl5pPr marL="2057400" indent="-228600">
              <a:defRPr sz="1600">
                <a:solidFill>
                  <a:schemeClr val="tx1"/>
                </a:solidFill>
                <a:latin typeface="Arial" charset="0"/>
                <a:ea typeface="ＭＳ Ｐゴシック" pitchFamily="35" charset="-128"/>
              </a:defRPr>
            </a:lvl5pPr>
            <a:lvl6pPr marL="2514600" indent="-228600" eaLnBrk="0" fontAlgn="base" hangingPunct="0">
              <a:spcBef>
                <a:spcPct val="0"/>
              </a:spcBef>
              <a:spcAft>
                <a:spcPct val="0"/>
              </a:spcAft>
              <a:defRPr sz="1600">
                <a:solidFill>
                  <a:schemeClr val="tx1"/>
                </a:solidFill>
                <a:latin typeface="Arial" charset="0"/>
                <a:ea typeface="ＭＳ Ｐゴシック" pitchFamily="35" charset="-128"/>
              </a:defRPr>
            </a:lvl6pPr>
            <a:lvl7pPr marL="2971800" indent="-228600" eaLnBrk="0" fontAlgn="base" hangingPunct="0">
              <a:spcBef>
                <a:spcPct val="0"/>
              </a:spcBef>
              <a:spcAft>
                <a:spcPct val="0"/>
              </a:spcAft>
              <a:defRPr sz="1600">
                <a:solidFill>
                  <a:schemeClr val="tx1"/>
                </a:solidFill>
                <a:latin typeface="Arial" charset="0"/>
                <a:ea typeface="ＭＳ Ｐゴシック" pitchFamily="35" charset="-128"/>
              </a:defRPr>
            </a:lvl7pPr>
            <a:lvl8pPr marL="3429000" indent="-228600" eaLnBrk="0" fontAlgn="base" hangingPunct="0">
              <a:spcBef>
                <a:spcPct val="0"/>
              </a:spcBef>
              <a:spcAft>
                <a:spcPct val="0"/>
              </a:spcAft>
              <a:defRPr sz="1600">
                <a:solidFill>
                  <a:schemeClr val="tx1"/>
                </a:solidFill>
                <a:latin typeface="Arial" charset="0"/>
                <a:ea typeface="ＭＳ Ｐゴシック" pitchFamily="35" charset="-128"/>
              </a:defRPr>
            </a:lvl8pPr>
            <a:lvl9pPr marL="3886200" indent="-228600" eaLnBrk="0" fontAlgn="base" hangingPunct="0">
              <a:spcBef>
                <a:spcPct val="0"/>
              </a:spcBef>
              <a:spcAft>
                <a:spcPct val="0"/>
              </a:spcAft>
              <a:defRPr sz="1600">
                <a:solidFill>
                  <a:schemeClr val="tx1"/>
                </a:solidFill>
                <a:latin typeface="Arial" charset="0"/>
                <a:ea typeface="ＭＳ Ｐゴシック" pitchFamily="35" charset="-128"/>
              </a:defRPr>
            </a:lvl9pPr>
          </a:lstStyle>
          <a:p>
            <a:pPr>
              <a:defRPr/>
            </a:pPr>
            <a:r>
              <a:rPr lang="en-US" altLang="x-none" sz="3200" b="1" dirty="0" smtClean="0">
                <a:latin typeface="Trebuchet MS" pitchFamily="35" charset="0"/>
                <a:cs typeface="+mn-cs"/>
              </a:rPr>
              <a:t>Implementation Goals</a:t>
            </a:r>
          </a:p>
          <a:p>
            <a:pPr marL="514350" indent="-514350">
              <a:buFont typeface="Arial" pitchFamily="34" charset="0"/>
              <a:buChar char="•"/>
              <a:defRPr/>
            </a:pPr>
            <a:r>
              <a:rPr lang="en-US" altLang="x-none" sz="3200" b="1" dirty="0">
                <a:solidFill>
                  <a:schemeClr val="accent1"/>
                </a:solidFill>
                <a:latin typeface="Trebuchet MS" pitchFamily="35" charset="0"/>
                <a:cs typeface="+mn-cs"/>
              </a:rPr>
              <a:t>Correct</a:t>
            </a:r>
            <a:endParaRPr lang="en-US" altLang="x-none" sz="3200" b="1" dirty="0" smtClean="0">
              <a:solidFill>
                <a:schemeClr val="accent1"/>
              </a:solidFill>
              <a:latin typeface="Trebuchet MS" pitchFamily="35" charset="0"/>
              <a:cs typeface="+mn-cs"/>
            </a:endParaRPr>
          </a:p>
          <a:p>
            <a:pPr lvl="1" indent="0">
              <a:defRPr/>
            </a:pPr>
            <a:r>
              <a:rPr lang="en-US" altLang="x-none" sz="3200" dirty="0">
                <a:latin typeface="Trebuchet MS" pitchFamily="35" charset="0"/>
                <a:cs typeface="+mn-cs"/>
              </a:rPr>
              <a:t>Support </a:t>
            </a:r>
            <a:r>
              <a:rPr lang="en-US" altLang="x-none" sz="3200" dirty="0" smtClean="0">
                <a:latin typeface="Trebuchet MS" pitchFamily="35" charset="0"/>
                <a:cs typeface="+mn-cs"/>
              </a:rPr>
              <a:t>for all MPICH </a:t>
            </a:r>
            <a:r>
              <a:rPr lang="en-US" altLang="x-none" sz="3200" dirty="0" err="1" smtClean="0">
                <a:latin typeface="Trebuchet MS" pitchFamily="35" charset="0"/>
                <a:cs typeface="+mn-cs"/>
              </a:rPr>
              <a:t>netmod</a:t>
            </a:r>
            <a:r>
              <a:rPr lang="en-US" altLang="x-none" sz="3200" dirty="0" smtClean="0">
                <a:latin typeface="Trebuchet MS" pitchFamily="35" charset="0"/>
                <a:cs typeface="+mn-cs"/>
              </a:rPr>
              <a:t> functionality.</a:t>
            </a:r>
          </a:p>
          <a:p>
            <a:pPr marL="457200" indent="-457200">
              <a:buFont typeface="Arial" panose="020B0604020202020204" pitchFamily="34" charset="0"/>
              <a:buChar char="•"/>
              <a:defRPr/>
            </a:pPr>
            <a:r>
              <a:rPr lang="en-US" altLang="x-none" sz="3200" b="1" dirty="0" smtClean="0">
                <a:solidFill>
                  <a:schemeClr val="accent1"/>
                </a:solidFill>
                <a:latin typeface="Trebuchet MS" pitchFamily="35" charset="0"/>
                <a:cs typeface="+mn-cs"/>
              </a:rPr>
              <a:t>Efficient</a:t>
            </a:r>
            <a:endParaRPr lang="en-US" altLang="x-none" sz="3200" b="1" dirty="0">
              <a:solidFill>
                <a:schemeClr val="accent1"/>
              </a:solidFill>
              <a:latin typeface="Trebuchet MS" pitchFamily="35" charset="0"/>
              <a:cs typeface="+mn-cs"/>
            </a:endParaRPr>
          </a:p>
          <a:p>
            <a:pPr lvl="1" indent="0">
              <a:defRPr/>
            </a:pPr>
            <a:r>
              <a:rPr lang="en-US" altLang="x-none" sz="3200" dirty="0" smtClean="0">
                <a:latin typeface="Trebuchet MS" pitchFamily="35" charset="0"/>
                <a:cs typeface="+mn-cs"/>
              </a:rPr>
              <a:t>Take advantage of Portals 4 matching semantics for efficient two-sided MPI communication.</a:t>
            </a:r>
          </a:p>
          <a:p>
            <a:pPr marL="457200" indent="-457200">
              <a:buFont typeface="Arial" panose="020B0604020202020204" pitchFamily="34" charset="0"/>
              <a:buChar char="•"/>
              <a:defRPr/>
            </a:pPr>
            <a:r>
              <a:rPr lang="en-US" altLang="x-none" sz="3200" b="1" dirty="0" smtClean="0">
                <a:solidFill>
                  <a:schemeClr val="accent1"/>
                </a:solidFill>
                <a:latin typeface="Trebuchet MS" pitchFamily="35" charset="0"/>
                <a:cs typeface="+mn-cs"/>
              </a:rPr>
              <a:t>Reliable</a:t>
            </a:r>
          </a:p>
          <a:p>
            <a:pPr>
              <a:defRPr/>
            </a:pPr>
            <a:r>
              <a:rPr lang="en-US" altLang="x-none" sz="3200" dirty="0">
                <a:latin typeface="Trebuchet MS" pitchFamily="35" charset="0"/>
                <a:cs typeface="+mn-cs"/>
              </a:rPr>
              <a:t>	</a:t>
            </a:r>
            <a:r>
              <a:rPr lang="en-US" altLang="x-none" sz="3200" dirty="0" smtClean="0">
                <a:latin typeface="Trebuchet MS" pitchFamily="35" charset="0"/>
                <a:cs typeface="+mn-cs"/>
              </a:rPr>
              <a:t>Ensure communication will complete in the 	presence of Portals 4 flow-control events.</a:t>
            </a:r>
          </a:p>
        </p:txBody>
      </p:sp>
      <p:sp>
        <p:nvSpPr>
          <p:cNvPr id="2054" name="TextBox 16"/>
          <p:cNvSpPr txBox="1">
            <a:spLocks noChangeArrowheads="1"/>
          </p:cNvSpPr>
          <p:nvPr/>
        </p:nvSpPr>
        <p:spPr bwMode="auto">
          <a:xfrm>
            <a:off x="8234363" y="2911475"/>
            <a:ext cx="11698287"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503" tIns="30751" rIns="61503" bIns="30751">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a:r>
              <a:rPr lang="en-US" sz="3200" b="1">
                <a:latin typeface="Trebuchet MS" charset="0"/>
              </a:rPr>
              <a:t>Ken Raffenetti, Antonio J. Peña and Pavan Balaji	</a:t>
            </a:r>
            <a:r>
              <a:rPr lang="en-US" sz="3200" b="1" i="1">
                <a:latin typeface="Trebuchet MS" charset="0"/>
              </a:rPr>
              <a:t>{kraffenetti,apenya,balaji}@anl.gov</a:t>
            </a:r>
          </a:p>
        </p:txBody>
      </p:sp>
      <p:sp>
        <p:nvSpPr>
          <p:cNvPr id="34" name="TextBox 6"/>
          <p:cNvSpPr txBox="1">
            <a:spLocks noChangeArrowheads="1"/>
          </p:cNvSpPr>
          <p:nvPr/>
        </p:nvSpPr>
        <p:spPr bwMode="auto">
          <a:xfrm>
            <a:off x="4721225" y="752475"/>
            <a:ext cx="16179800" cy="2062163"/>
          </a:xfrm>
          <a:prstGeom prst="rect">
            <a:avLst/>
          </a:prstGeom>
          <a:noFill/>
          <a:ln w="9525">
            <a:noFill/>
            <a:miter lim="800000"/>
            <a:headEnd/>
            <a:tailEnd/>
          </a:ln>
        </p:spPr>
        <p:txBody>
          <a:bodyPr lIns="61503" tIns="30751" rIns="61503" bIns="30751">
            <a:spAutoFit/>
          </a:bodyPr>
          <a:lstStyle/>
          <a:p>
            <a:pPr>
              <a:defRPr/>
            </a:pPr>
            <a:r>
              <a:rPr lang="en-US" sz="6500" b="1" dirty="0">
                <a:solidFill>
                  <a:schemeClr val="accent1">
                    <a:lumMod val="75000"/>
                  </a:schemeClr>
                </a:solidFill>
                <a:latin typeface="Trebuchet MS" pitchFamily="-106" charset="0"/>
                <a:ea typeface="Trebuchet MS" pitchFamily="-106" charset="0"/>
                <a:cs typeface="Trebuchet MS" pitchFamily="-106" charset="0"/>
              </a:rPr>
              <a:t>Towards Implementing Robust Support for Portals4 Networks in MPICH</a:t>
            </a:r>
            <a:endParaRPr lang="en-US" sz="6500" b="1" dirty="0">
              <a:solidFill>
                <a:schemeClr val="accent1">
                  <a:lumMod val="75000"/>
                </a:schemeClr>
              </a:solidFill>
              <a:latin typeface="Trebuchet MS" pitchFamily="-106" charset="0"/>
              <a:ea typeface="Trebuchet MS" pitchFamily="-106" charset="0"/>
              <a:cs typeface="Trebuchet MS" pitchFamily="-106" charset="0"/>
            </a:endParaRPr>
          </a:p>
        </p:txBody>
      </p:sp>
      <p:sp>
        <p:nvSpPr>
          <p:cNvPr id="24" name="TextBox 16"/>
          <p:cNvSpPr txBox="1">
            <a:spLocks noChangeArrowheads="1"/>
          </p:cNvSpPr>
          <p:nvPr/>
        </p:nvSpPr>
        <p:spPr bwMode="auto">
          <a:xfrm>
            <a:off x="922338" y="8159750"/>
            <a:ext cx="99663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503" tIns="30751" rIns="61503" bIns="30751">
            <a:spAutoFit/>
          </a:bodyPr>
          <a:lstStyle>
            <a:lvl1pPr>
              <a:defRPr sz="1600">
                <a:solidFill>
                  <a:schemeClr val="tx1"/>
                </a:solidFill>
                <a:latin typeface="Arial" charset="0"/>
                <a:ea typeface="ＭＳ Ｐゴシック" pitchFamily="35" charset="-128"/>
              </a:defRPr>
            </a:lvl1pPr>
            <a:lvl2pPr marL="742950" indent="-285750">
              <a:defRPr sz="1600">
                <a:solidFill>
                  <a:schemeClr val="tx1"/>
                </a:solidFill>
                <a:latin typeface="Arial" charset="0"/>
                <a:ea typeface="ＭＳ Ｐゴシック" pitchFamily="35" charset="-128"/>
              </a:defRPr>
            </a:lvl2pPr>
            <a:lvl3pPr marL="1143000" indent="-228600">
              <a:defRPr sz="1600">
                <a:solidFill>
                  <a:schemeClr val="tx1"/>
                </a:solidFill>
                <a:latin typeface="Arial" charset="0"/>
                <a:ea typeface="ＭＳ Ｐゴシック" pitchFamily="35" charset="-128"/>
              </a:defRPr>
            </a:lvl3pPr>
            <a:lvl4pPr marL="1600200" indent="-228600">
              <a:defRPr sz="1600">
                <a:solidFill>
                  <a:schemeClr val="tx1"/>
                </a:solidFill>
                <a:latin typeface="Arial" charset="0"/>
                <a:ea typeface="ＭＳ Ｐゴシック" pitchFamily="35" charset="-128"/>
              </a:defRPr>
            </a:lvl4pPr>
            <a:lvl5pPr marL="2057400" indent="-228600">
              <a:defRPr sz="1600">
                <a:solidFill>
                  <a:schemeClr val="tx1"/>
                </a:solidFill>
                <a:latin typeface="Arial" charset="0"/>
                <a:ea typeface="ＭＳ Ｐゴシック" pitchFamily="35" charset="-128"/>
              </a:defRPr>
            </a:lvl5pPr>
            <a:lvl6pPr marL="2514600" indent="-228600" eaLnBrk="0" fontAlgn="base" hangingPunct="0">
              <a:spcBef>
                <a:spcPct val="0"/>
              </a:spcBef>
              <a:spcAft>
                <a:spcPct val="0"/>
              </a:spcAft>
              <a:defRPr sz="1600">
                <a:solidFill>
                  <a:schemeClr val="tx1"/>
                </a:solidFill>
                <a:latin typeface="Arial" charset="0"/>
                <a:ea typeface="ＭＳ Ｐゴシック" pitchFamily="35" charset="-128"/>
              </a:defRPr>
            </a:lvl6pPr>
            <a:lvl7pPr marL="2971800" indent="-228600" eaLnBrk="0" fontAlgn="base" hangingPunct="0">
              <a:spcBef>
                <a:spcPct val="0"/>
              </a:spcBef>
              <a:spcAft>
                <a:spcPct val="0"/>
              </a:spcAft>
              <a:defRPr sz="1600">
                <a:solidFill>
                  <a:schemeClr val="tx1"/>
                </a:solidFill>
                <a:latin typeface="Arial" charset="0"/>
                <a:ea typeface="ＭＳ Ｐゴシック" pitchFamily="35" charset="-128"/>
              </a:defRPr>
            </a:lvl7pPr>
            <a:lvl8pPr marL="3429000" indent="-228600" eaLnBrk="0" fontAlgn="base" hangingPunct="0">
              <a:spcBef>
                <a:spcPct val="0"/>
              </a:spcBef>
              <a:spcAft>
                <a:spcPct val="0"/>
              </a:spcAft>
              <a:defRPr sz="1600">
                <a:solidFill>
                  <a:schemeClr val="tx1"/>
                </a:solidFill>
                <a:latin typeface="Arial" charset="0"/>
                <a:ea typeface="ＭＳ Ｐゴシック" pitchFamily="35" charset="-128"/>
              </a:defRPr>
            </a:lvl8pPr>
            <a:lvl9pPr marL="3886200" indent="-228600" eaLnBrk="0" fontAlgn="base" hangingPunct="0">
              <a:spcBef>
                <a:spcPct val="0"/>
              </a:spcBef>
              <a:spcAft>
                <a:spcPct val="0"/>
              </a:spcAft>
              <a:defRPr sz="1600">
                <a:solidFill>
                  <a:schemeClr val="tx1"/>
                </a:solidFill>
                <a:latin typeface="Arial" charset="0"/>
                <a:ea typeface="ＭＳ Ｐゴシック" pitchFamily="35" charset="-128"/>
              </a:defRPr>
            </a:lvl9pPr>
          </a:lstStyle>
          <a:p>
            <a:pPr>
              <a:defRPr/>
            </a:pPr>
            <a:r>
              <a:rPr lang="en-US" altLang="x-none" sz="3200" b="1" dirty="0" smtClean="0">
                <a:latin typeface="Trebuchet MS" pitchFamily="35" charset="0"/>
                <a:cs typeface="+mn-cs"/>
              </a:rPr>
              <a:t>MPICH Layered Design</a:t>
            </a:r>
          </a:p>
          <a:p>
            <a:pPr marL="457200" indent="-457200">
              <a:buFont typeface="Arial" panose="020B0604020202020204" pitchFamily="34" charset="0"/>
              <a:buChar char="•"/>
              <a:defRPr/>
            </a:pPr>
            <a:r>
              <a:rPr lang="en-US" altLang="x-none" sz="3200" dirty="0" smtClean="0">
                <a:latin typeface="Trebuchet MS" pitchFamily="35" charset="0"/>
                <a:cs typeface="+mn-cs"/>
              </a:rPr>
              <a:t>Nemesis performs intra-node communication over shared memory transport</a:t>
            </a:r>
          </a:p>
          <a:p>
            <a:pPr marL="457200" indent="-457200">
              <a:buFont typeface="Arial" panose="020B0604020202020204" pitchFamily="34" charset="0"/>
              <a:buChar char="•"/>
              <a:defRPr/>
            </a:pPr>
            <a:r>
              <a:rPr lang="en-US" altLang="x-none" sz="3200" dirty="0" smtClean="0">
                <a:latin typeface="Trebuchet MS" pitchFamily="35" charset="0"/>
                <a:cs typeface="+mn-cs"/>
              </a:rPr>
              <a:t>Pluggable network modules (</a:t>
            </a:r>
            <a:r>
              <a:rPr lang="en-US" altLang="x-none" sz="3200" dirty="0" err="1" smtClean="0">
                <a:latin typeface="Trebuchet MS" pitchFamily="35" charset="0"/>
                <a:cs typeface="+mn-cs"/>
              </a:rPr>
              <a:t>netmods</a:t>
            </a:r>
            <a:r>
              <a:rPr lang="en-US" altLang="x-none" sz="3200" dirty="0" smtClean="0">
                <a:latin typeface="Trebuchet MS" pitchFamily="35" charset="0"/>
                <a:cs typeface="+mn-cs"/>
              </a:rPr>
              <a:t>) for inter-node communication</a:t>
            </a:r>
          </a:p>
        </p:txBody>
      </p:sp>
      <p:sp>
        <p:nvSpPr>
          <p:cNvPr id="2057" name="Rounded Rectangle 67"/>
          <p:cNvSpPr>
            <a:spLocks noChangeArrowheads="1"/>
          </p:cNvSpPr>
          <p:nvPr/>
        </p:nvSpPr>
        <p:spPr bwMode="auto">
          <a:xfrm>
            <a:off x="2647950" y="11158538"/>
            <a:ext cx="6248400" cy="533400"/>
          </a:xfrm>
          <a:prstGeom prst="roundRect">
            <a:avLst>
              <a:gd name="adj" fmla="val 16667"/>
            </a:avLst>
          </a:prstGeom>
          <a:noFill/>
          <a:ln w="28575">
            <a:solidFill>
              <a:srgbClr val="151515"/>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r>
              <a:rPr lang="en-US" sz="1800" b="1">
                <a:latin typeface="Calibri" charset="0"/>
              </a:rPr>
              <a:t>MPICH</a:t>
            </a:r>
          </a:p>
        </p:txBody>
      </p:sp>
      <p:sp>
        <p:nvSpPr>
          <p:cNvPr id="2058" name="Rounded Rectangle 68"/>
          <p:cNvSpPr>
            <a:spLocks noChangeArrowheads="1"/>
          </p:cNvSpPr>
          <p:nvPr/>
        </p:nvSpPr>
        <p:spPr bwMode="auto">
          <a:xfrm>
            <a:off x="2647950" y="12077700"/>
            <a:ext cx="6248400" cy="533400"/>
          </a:xfrm>
          <a:prstGeom prst="roundRect">
            <a:avLst>
              <a:gd name="adj" fmla="val 16667"/>
            </a:avLst>
          </a:prstGeom>
          <a:noFill/>
          <a:ln w="28575">
            <a:solidFill>
              <a:srgbClr val="151515"/>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r>
              <a:rPr lang="en-US" sz="1800" b="1">
                <a:latin typeface="Calibri" charset="0"/>
              </a:rPr>
              <a:t>CH3</a:t>
            </a:r>
          </a:p>
        </p:txBody>
      </p:sp>
      <p:sp>
        <p:nvSpPr>
          <p:cNvPr id="2059" name="Rounded Rectangle 69"/>
          <p:cNvSpPr>
            <a:spLocks noChangeArrowheads="1"/>
          </p:cNvSpPr>
          <p:nvPr/>
        </p:nvSpPr>
        <p:spPr bwMode="auto">
          <a:xfrm>
            <a:off x="2647950" y="13025438"/>
            <a:ext cx="6248400" cy="533400"/>
          </a:xfrm>
          <a:prstGeom prst="roundRect">
            <a:avLst>
              <a:gd name="adj" fmla="val 16667"/>
            </a:avLst>
          </a:prstGeom>
          <a:noFill/>
          <a:ln w="28575">
            <a:solidFill>
              <a:srgbClr val="151515"/>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r>
              <a:rPr lang="en-US" sz="1800" b="1">
                <a:latin typeface="Calibri" charset="0"/>
              </a:rPr>
              <a:t>Nemesis</a:t>
            </a:r>
          </a:p>
        </p:txBody>
      </p:sp>
      <p:sp>
        <p:nvSpPr>
          <p:cNvPr id="2060" name="Rounded Rectangle 70"/>
          <p:cNvSpPr>
            <a:spLocks noChangeArrowheads="1"/>
          </p:cNvSpPr>
          <p:nvPr/>
        </p:nvSpPr>
        <p:spPr bwMode="auto">
          <a:xfrm>
            <a:off x="2647950" y="13941425"/>
            <a:ext cx="1066800" cy="533400"/>
          </a:xfrm>
          <a:prstGeom prst="roundRect">
            <a:avLst>
              <a:gd name="adj" fmla="val 16667"/>
            </a:avLst>
          </a:prstGeom>
          <a:noFill/>
          <a:ln w="28575">
            <a:solidFill>
              <a:srgbClr val="151515"/>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r>
              <a:rPr lang="en-US" sz="1800" b="1">
                <a:latin typeface="Calibri" charset="0"/>
              </a:rPr>
              <a:t>TCP</a:t>
            </a:r>
          </a:p>
        </p:txBody>
      </p:sp>
      <p:sp>
        <p:nvSpPr>
          <p:cNvPr id="2061" name="Rounded Rectangle 71"/>
          <p:cNvSpPr>
            <a:spLocks noChangeArrowheads="1"/>
          </p:cNvSpPr>
          <p:nvPr/>
        </p:nvSpPr>
        <p:spPr bwMode="auto">
          <a:xfrm>
            <a:off x="3870325" y="13941425"/>
            <a:ext cx="1066800" cy="533400"/>
          </a:xfrm>
          <a:prstGeom prst="roundRect">
            <a:avLst>
              <a:gd name="adj" fmla="val 16667"/>
            </a:avLst>
          </a:prstGeom>
          <a:noFill/>
          <a:ln w="28575">
            <a:solidFill>
              <a:srgbClr val="151515"/>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r>
              <a:rPr lang="en-US" sz="1800" b="1">
                <a:latin typeface="Calibri" charset="0"/>
              </a:rPr>
              <a:t>MXM</a:t>
            </a:r>
          </a:p>
        </p:txBody>
      </p:sp>
      <p:sp>
        <p:nvSpPr>
          <p:cNvPr id="2062" name="Rounded Rectangle 72"/>
          <p:cNvSpPr>
            <a:spLocks noChangeArrowheads="1"/>
          </p:cNvSpPr>
          <p:nvPr/>
        </p:nvSpPr>
        <p:spPr bwMode="auto">
          <a:xfrm>
            <a:off x="5129213" y="13941425"/>
            <a:ext cx="1012825" cy="533400"/>
          </a:xfrm>
          <a:prstGeom prst="roundRect">
            <a:avLst>
              <a:gd name="adj" fmla="val 16667"/>
            </a:avLst>
          </a:prstGeom>
          <a:noFill/>
          <a:ln w="28575">
            <a:solidFill>
              <a:srgbClr val="151515"/>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r>
              <a:rPr lang="en-US" sz="1800" b="1">
                <a:latin typeface="Calibri" charset="0"/>
              </a:rPr>
              <a:t>IB</a:t>
            </a:r>
          </a:p>
        </p:txBody>
      </p:sp>
      <p:sp>
        <p:nvSpPr>
          <p:cNvPr id="2063" name="Rounded Rectangle 73"/>
          <p:cNvSpPr>
            <a:spLocks noChangeArrowheads="1"/>
          </p:cNvSpPr>
          <p:nvPr/>
        </p:nvSpPr>
        <p:spPr bwMode="auto">
          <a:xfrm>
            <a:off x="7715250" y="13941425"/>
            <a:ext cx="1181100" cy="533400"/>
          </a:xfrm>
          <a:prstGeom prst="roundRect">
            <a:avLst>
              <a:gd name="adj" fmla="val 16667"/>
            </a:avLst>
          </a:prstGeom>
          <a:solidFill>
            <a:schemeClr val="accent2"/>
          </a:solidFill>
          <a:ln w="28575">
            <a:solidFill>
              <a:srgbClr val="151515"/>
            </a:solidFill>
            <a:round/>
            <a:headEnd/>
            <a:tailEnd/>
          </a:ln>
        </p:spPr>
        <p:txBody>
          <a:bodyPr anchor="ctr"/>
          <a:lstStyle/>
          <a:p>
            <a:pPr algn="ctr" eaLnBrk="1" hangingPunct="1"/>
            <a:r>
              <a:rPr lang="en-US" sz="1800" b="1">
                <a:latin typeface="Calibri" charset="0"/>
              </a:rPr>
              <a:t>Portals4</a:t>
            </a:r>
          </a:p>
        </p:txBody>
      </p:sp>
      <p:sp>
        <p:nvSpPr>
          <p:cNvPr id="2064" name="Rounded Rectangle 74"/>
          <p:cNvSpPr>
            <a:spLocks noChangeArrowheads="1"/>
          </p:cNvSpPr>
          <p:nvPr/>
        </p:nvSpPr>
        <p:spPr bwMode="auto">
          <a:xfrm>
            <a:off x="6334125" y="13941425"/>
            <a:ext cx="1219200" cy="533400"/>
          </a:xfrm>
          <a:prstGeom prst="roundRect">
            <a:avLst>
              <a:gd name="adj" fmla="val 16667"/>
            </a:avLst>
          </a:prstGeom>
          <a:noFill/>
          <a:ln w="28575">
            <a:solidFill>
              <a:srgbClr val="151515"/>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r>
              <a:rPr lang="en-US" sz="1800" b="1">
                <a:latin typeface="Calibri" charset="0"/>
              </a:rPr>
              <a:t>OFI</a:t>
            </a:r>
          </a:p>
        </p:txBody>
      </p:sp>
      <p:sp>
        <p:nvSpPr>
          <p:cNvPr id="76" name="Rounded Rectangle 75"/>
          <p:cNvSpPr/>
          <p:nvPr/>
        </p:nvSpPr>
        <p:spPr bwMode="auto">
          <a:xfrm>
            <a:off x="2647950" y="11811000"/>
            <a:ext cx="6248400" cy="266700"/>
          </a:xfrm>
          <a:prstGeom prst="roundRect">
            <a:avLst/>
          </a:prstGeom>
          <a:solidFill>
            <a:schemeClr val="bg2">
              <a:lumMod val="10000"/>
            </a:schemeClr>
          </a:solidFill>
          <a:ln w="28575" cap="flat" cmpd="sng" algn="ctr">
            <a:solidFill>
              <a:srgbClr val="151515"/>
            </a:solidFill>
            <a:prstDash val="solid"/>
            <a:round/>
            <a:headEnd type="none" w="med" len="med"/>
            <a:tailEnd type="none" w="med" len="med"/>
          </a:ln>
          <a:effectLst/>
        </p:spPr>
        <p:txBody>
          <a:bodyPr anchor="ctr"/>
          <a:lstStyle/>
          <a:p>
            <a:pPr algn="ctr" eaLnBrk="1" hangingPunct="1">
              <a:defRPr/>
            </a:pPr>
            <a:r>
              <a:rPr lang="en-US" sz="1800" b="1" dirty="0">
                <a:solidFill>
                  <a:schemeClr val="bg2"/>
                </a:solidFill>
                <a:latin typeface="Calibri" pitchFamily="34" charset="0"/>
                <a:ea typeface="ＭＳ Ｐゴシック" pitchFamily="35" charset="-128"/>
                <a:cs typeface="+mn-cs"/>
              </a:rPr>
              <a:t>ADI3</a:t>
            </a:r>
          </a:p>
        </p:txBody>
      </p:sp>
      <p:sp>
        <p:nvSpPr>
          <p:cNvPr id="77" name="Rounded Rectangle 76"/>
          <p:cNvSpPr/>
          <p:nvPr/>
        </p:nvSpPr>
        <p:spPr bwMode="auto">
          <a:xfrm>
            <a:off x="2647950" y="12758738"/>
            <a:ext cx="6248400" cy="266700"/>
          </a:xfrm>
          <a:prstGeom prst="roundRect">
            <a:avLst/>
          </a:prstGeom>
          <a:solidFill>
            <a:schemeClr val="bg2">
              <a:lumMod val="10000"/>
            </a:schemeClr>
          </a:solidFill>
          <a:ln w="28575" cap="flat" cmpd="sng" algn="ctr">
            <a:solidFill>
              <a:srgbClr val="151515"/>
            </a:solidFill>
            <a:prstDash val="solid"/>
            <a:round/>
            <a:headEnd type="none" w="med" len="med"/>
            <a:tailEnd type="none" w="med" len="med"/>
          </a:ln>
          <a:effectLst/>
        </p:spPr>
        <p:txBody>
          <a:bodyPr anchor="ctr"/>
          <a:lstStyle/>
          <a:p>
            <a:pPr algn="ctr" eaLnBrk="1" hangingPunct="1">
              <a:defRPr/>
            </a:pPr>
            <a:r>
              <a:rPr lang="en-US" sz="1800" b="1" dirty="0">
                <a:solidFill>
                  <a:schemeClr val="bg2"/>
                </a:solidFill>
                <a:latin typeface="Calibri" pitchFamily="34" charset="0"/>
                <a:ea typeface="ＭＳ Ｐゴシック" pitchFamily="35" charset="-128"/>
                <a:cs typeface="+mn-cs"/>
              </a:rPr>
              <a:t>Channel Interface</a:t>
            </a:r>
          </a:p>
        </p:txBody>
      </p:sp>
      <p:sp>
        <p:nvSpPr>
          <p:cNvPr id="78" name="Rounded Rectangle 77"/>
          <p:cNvSpPr/>
          <p:nvPr/>
        </p:nvSpPr>
        <p:spPr bwMode="auto">
          <a:xfrm>
            <a:off x="2647950" y="13674725"/>
            <a:ext cx="6248400" cy="266700"/>
          </a:xfrm>
          <a:prstGeom prst="roundRect">
            <a:avLst/>
          </a:prstGeom>
          <a:solidFill>
            <a:schemeClr val="bg2">
              <a:lumMod val="10000"/>
            </a:schemeClr>
          </a:solidFill>
          <a:ln w="28575" cap="flat" cmpd="sng" algn="ctr">
            <a:solidFill>
              <a:srgbClr val="151515"/>
            </a:solidFill>
            <a:prstDash val="solid"/>
            <a:round/>
            <a:headEnd type="none" w="med" len="med"/>
            <a:tailEnd type="none" w="med" len="med"/>
          </a:ln>
          <a:effectLst/>
        </p:spPr>
        <p:txBody>
          <a:bodyPr anchor="ctr"/>
          <a:lstStyle/>
          <a:p>
            <a:pPr algn="ctr" eaLnBrk="1" hangingPunct="1">
              <a:defRPr/>
            </a:pPr>
            <a:r>
              <a:rPr lang="en-US" sz="1800" b="1" dirty="0" err="1">
                <a:solidFill>
                  <a:schemeClr val="bg2"/>
                </a:solidFill>
                <a:latin typeface="Calibri" pitchFamily="34" charset="0"/>
                <a:ea typeface="ＭＳ Ｐゴシック" pitchFamily="35" charset="-128"/>
                <a:cs typeface="+mn-cs"/>
              </a:rPr>
              <a:t>Netmod</a:t>
            </a:r>
            <a:r>
              <a:rPr lang="en-US" sz="1800" b="1" dirty="0">
                <a:solidFill>
                  <a:schemeClr val="bg2"/>
                </a:solidFill>
                <a:latin typeface="Calibri" pitchFamily="34" charset="0"/>
                <a:ea typeface="ＭＳ Ｐゴシック" pitchFamily="35" charset="-128"/>
                <a:cs typeface="+mn-cs"/>
              </a:rPr>
              <a:t> Interface</a:t>
            </a:r>
          </a:p>
        </p:txBody>
      </p:sp>
      <p:sp>
        <p:nvSpPr>
          <p:cNvPr id="79" name="Rounded Rectangle 78"/>
          <p:cNvSpPr/>
          <p:nvPr/>
        </p:nvSpPr>
        <p:spPr bwMode="auto">
          <a:xfrm>
            <a:off x="2647950" y="10891838"/>
            <a:ext cx="6248400" cy="266700"/>
          </a:xfrm>
          <a:prstGeom prst="roundRect">
            <a:avLst/>
          </a:prstGeom>
          <a:solidFill>
            <a:schemeClr val="bg2">
              <a:lumMod val="10000"/>
            </a:schemeClr>
          </a:solidFill>
          <a:ln w="28575" cap="flat" cmpd="sng" algn="ctr">
            <a:solidFill>
              <a:srgbClr val="151515"/>
            </a:solidFill>
            <a:prstDash val="solid"/>
            <a:round/>
            <a:headEnd type="none" w="med" len="med"/>
            <a:tailEnd type="none" w="med" len="med"/>
          </a:ln>
          <a:effectLst/>
        </p:spPr>
        <p:txBody>
          <a:bodyPr anchor="ctr"/>
          <a:lstStyle/>
          <a:p>
            <a:pPr algn="ctr" eaLnBrk="1" hangingPunct="1">
              <a:defRPr/>
            </a:pPr>
            <a:r>
              <a:rPr lang="en-US" sz="1800" b="1" dirty="0">
                <a:solidFill>
                  <a:schemeClr val="bg2"/>
                </a:solidFill>
                <a:latin typeface="Calibri" pitchFamily="34" charset="0"/>
                <a:ea typeface="ＭＳ Ｐゴシック" pitchFamily="35" charset="-128"/>
                <a:cs typeface="+mn-cs"/>
              </a:rPr>
              <a:t>MPI</a:t>
            </a:r>
          </a:p>
        </p:txBody>
      </p:sp>
      <p:sp>
        <p:nvSpPr>
          <p:cNvPr id="94" name="TextBox 16"/>
          <p:cNvSpPr txBox="1">
            <a:spLocks noChangeArrowheads="1"/>
          </p:cNvSpPr>
          <p:nvPr/>
        </p:nvSpPr>
        <p:spPr bwMode="auto">
          <a:xfrm>
            <a:off x="10934700" y="9082088"/>
            <a:ext cx="9966325" cy="646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503" tIns="30751" rIns="61503" bIns="30751">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sz="3200" b="1">
                <a:latin typeface="Trebuchet MS" charset="0"/>
              </a:rPr>
              <a:t>Challenges Faced</a:t>
            </a:r>
          </a:p>
          <a:p>
            <a:pPr>
              <a:buFont typeface="Arial" charset="0"/>
              <a:buChar char="•"/>
            </a:pPr>
            <a:r>
              <a:rPr lang="en-US" sz="3200">
                <a:latin typeface="Trebuchet MS" charset="0"/>
              </a:rPr>
              <a:t>Possibility of flow control forces senders to save a copy of all sent data until a corresponding acknowledgment is received. We addressed this with an intermediate reliability layer that handled all recovery and retransmission.</a:t>
            </a:r>
          </a:p>
          <a:p>
            <a:pPr>
              <a:buFont typeface="Arial" charset="0"/>
              <a:buChar char="•"/>
            </a:pPr>
            <a:r>
              <a:rPr lang="en-US" sz="3200">
                <a:latin typeface="Trebuchet MS" charset="0"/>
              </a:rPr>
              <a:t>The netmod interface contains only constructs for point-to-point messaging. MPI RMA is layered over this infrastructure in the form of active messages. Because the receiver cannot anticipate how many messages will arrive, sufficient resources must be available on each process to handle a volume of Puts/Gets.</a:t>
            </a:r>
          </a:p>
        </p:txBody>
      </p:sp>
      <p:sp>
        <p:nvSpPr>
          <p:cNvPr id="95" name="TextBox 16"/>
          <p:cNvSpPr txBox="1">
            <a:spLocks noChangeArrowheads="1"/>
          </p:cNvSpPr>
          <p:nvPr/>
        </p:nvSpPr>
        <p:spPr bwMode="auto">
          <a:xfrm>
            <a:off x="788988" y="15174913"/>
            <a:ext cx="9966325"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503" tIns="30751" rIns="61503" bIns="30751">
            <a:spAutoFit/>
          </a:bodyPr>
          <a:lstStyle>
            <a:lvl1pPr>
              <a:defRPr sz="1600">
                <a:solidFill>
                  <a:schemeClr val="tx1"/>
                </a:solidFill>
                <a:latin typeface="Arial" charset="0"/>
                <a:ea typeface="ＭＳ Ｐゴシック" pitchFamily="35" charset="-128"/>
              </a:defRPr>
            </a:lvl1pPr>
            <a:lvl2pPr marL="742950" indent="-285750">
              <a:defRPr sz="1600">
                <a:solidFill>
                  <a:schemeClr val="tx1"/>
                </a:solidFill>
                <a:latin typeface="Arial" charset="0"/>
                <a:ea typeface="ＭＳ Ｐゴシック" pitchFamily="35" charset="-128"/>
              </a:defRPr>
            </a:lvl2pPr>
            <a:lvl3pPr marL="1143000" indent="-228600">
              <a:defRPr sz="1600">
                <a:solidFill>
                  <a:schemeClr val="tx1"/>
                </a:solidFill>
                <a:latin typeface="Arial" charset="0"/>
                <a:ea typeface="ＭＳ Ｐゴシック" pitchFamily="35" charset="-128"/>
              </a:defRPr>
            </a:lvl3pPr>
            <a:lvl4pPr marL="1600200" indent="-228600">
              <a:defRPr sz="1600">
                <a:solidFill>
                  <a:schemeClr val="tx1"/>
                </a:solidFill>
                <a:latin typeface="Arial" charset="0"/>
                <a:ea typeface="ＭＳ Ｐゴシック" pitchFamily="35" charset="-128"/>
              </a:defRPr>
            </a:lvl4pPr>
            <a:lvl5pPr marL="2057400" indent="-228600">
              <a:defRPr sz="1600">
                <a:solidFill>
                  <a:schemeClr val="tx1"/>
                </a:solidFill>
                <a:latin typeface="Arial" charset="0"/>
                <a:ea typeface="ＭＳ Ｐゴシック" pitchFamily="35" charset="-128"/>
              </a:defRPr>
            </a:lvl5pPr>
            <a:lvl6pPr marL="2514600" indent="-228600" eaLnBrk="0" fontAlgn="base" hangingPunct="0">
              <a:spcBef>
                <a:spcPct val="0"/>
              </a:spcBef>
              <a:spcAft>
                <a:spcPct val="0"/>
              </a:spcAft>
              <a:defRPr sz="1600">
                <a:solidFill>
                  <a:schemeClr val="tx1"/>
                </a:solidFill>
                <a:latin typeface="Arial" charset="0"/>
                <a:ea typeface="ＭＳ Ｐゴシック" pitchFamily="35" charset="-128"/>
              </a:defRPr>
            </a:lvl6pPr>
            <a:lvl7pPr marL="2971800" indent="-228600" eaLnBrk="0" fontAlgn="base" hangingPunct="0">
              <a:spcBef>
                <a:spcPct val="0"/>
              </a:spcBef>
              <a:spcAft>
                <a:spcPct val="0"/>
              </a:spcAft>
              <a:defRPr sz="1600">
                <a:solidFill>
                  <a:schemeClr val="tx1"/>
                </a:solidFill>
                <a:latin typeface="Arial" charset="0"/>
                <a:ea typeface="ＭＳ Ｐゴシック" pitchFamily="35" charset="-128"/>
              </a:defRPr>
            </a:lvl7pPr>
            <a:lvl8pPr marL="3429000" indent="-228600" eaLnBrk="0" fontAlgn="base" hangingPunct="0">
              <a:spcBef>
                <a:spcPct val="0"/>
              </a:spcBef>
              <a:spcAft>
                <a:spcPct val="0"/>
              </a:spcAft>
              <a:defRPr sz="1600">
                <a:solidFill>
                  <a:schemeClr val="tx1"/>
                </a:solidFill>
                <a:latin typeface="Arial" charset="0"/>
                <a:ea typeface="ＭＳ Ｐゴシック" pitchFamily="35" charset="-128"/>
              </a:defRPr>
            </a:lvl8pPr>
            <a:lvl9pPr marL="3886200" indent="-228600" eaLnBrk="0" fontAlgn="base" hangingPunct="0">
              <a:spcBef>
                <a:spcPct val="0"/>
              </a:spcBef>
              <a:spcAft>
                <a:spcPct val="0"/>
              </a:spcAft>
              <a:defRPr sz="1600">
                <a:solidFill>
                  <a:schemeClr val="tx1"/>
                </a:solidFill>
                <a:latin typeface="Arial" charset="0"/>
                <a:ea typeface="ＭＳ Ｐゴシック" pitchFamily="35" charset="-128"/>
              </a:defRPr>
            </a:lvl9pPr>
          </a:lstStyle>
          <a:p>
            <a:pPr>
              <a:defRPr/>
            </a:pPr>
            <a:r>
              <a:rPr lang="en-US" altLang="x-none" sz="3200" b="1" dirty="0" smtClean="0">
                <a:latin typeface="Trebuchet MS" pitchFamily="35" charset="0"/>
                <a:cs typeface="+mn-cs"/>
              </a:rPr>
              <a:t>Flow Control Recovery</a:t>
            </a:r>
          </a:p>
          <a:p>
            <a:pPr marL="457200" indent="-457200">
              <a:buFont typeface="Arial" panose="020B0604020202020204" pitchFamily="34" charset="0"/>
              <a:buChar char="•"/>
              <a:defRPr/>
            </a:pPr>
            <a:r>
              <a:rPr lang="en-US" altLang="x-none" sz="3200" dirty="0" smtClean="0">
                <a:latin typeface="Trebuchet MS" pitchFamily="35" charset="0"/>
                <a:cs typeface="+mn-cs"/>
              </a:rPr>
              <a:t>Global barrier to </a:t>
            </a:r>
            <a:r>
              <a:rPr lang="en-US" altLang="x-none" sz="3200" dirty="0" err="1" smtClean="0">
                <a:latin typeface="Trebuchet MS" pitchFamily="35" charset="0"/>
                <a:cs typeface="+mn-cs"/>
              </a:rPr>
              <a:t>quiesce</a:t>
            </a:r>
            <a:r>
              <a:rPr lang="en-US" altLang="x-none" sz="3200" dirty="0" smtClean="0">
                <a:latin typeface="Trebuchet MS" pitchFamily="35" charset="0"/>
                <a:cs typeface="+mn-cs"/>
              </a:rPr>
              <a:t> the network</a:t>
            </a:r>
          </a:p>
        </p:txBody>
      </p:sp>
      <p:sp>
        <p:nvSpPr>
          <p:cNvPr id="149" name="椭圆 16"/>
          <p:cNvSpPr>
            <a:spLocks noChangeArrowheads="1"/>
          </p:cNvSpPr>
          <p:nvPr/>
        </p:nvSpPr>
        <p:spPr bwMode="auto">
          <a:xfrm>
            <a:off x="3254375" y="17794288"/>
            <a:ext cx="314325" cy="304800"/>
          </a:xfrm>
          <a:prstGeom prst="ellipse">
            <a:avLst/>
          </a:prstGeom>
          <a:solidFill>
            <a:srgbClr val="DB666B"/>
          </a:solidFill>
          <a:ln w="12700">
            <a:solidFill>
              <a:srgbClr val="000000"/>
            </a:solidFill>
            <a:round/>
            <a:headEnd/>
            <a:tailEnd/>
          </a:ln>
          <a:effectLst>
            <a:outerShdw blurRad="50800" dist="38100" dir="2700000" algn="tl" rotWithShape="0">
              <a:srgbClr val="000000">
                <a:alpha val="39999"/>
              </a:srgbClr>
            </a:outerShdw>
          </a:effectLst>
        </p:spPr>
        <p:txBody>
          <a:bodyPr anchor="ctr"/>
          <a:lstStyle/>
          <a:p>
            <a:pPr algn="ctr">
              <a:defRPr/>
            </a:pPr>
            <a:endParaRPr kumimoji="1" lang="zh-CN" altLang="en-US" sz="900">
              <a:solidFill>
                <a:schemeClr val="lt1"/>
              </a:solidFill>
              <a:latin typeface="Optima"/>
              <a:ea typeface="+mn-ea"/>
              <a:cs typeface="Optima"/>
            </a:endParaRPr>
          </a:p>
        </p:txBody>
      </p:sp>
      <p:sp>
        <p:nvSpPr>
          <p:cNvPr id="150" name="文本框 20"/>
          <p:cNvSpPr txBox="1"/>
          <p:nvPr/>
        </p:nvSpPr>
        <p:spPr>
          <a:xfrm>
            <a:off x="2905125" y="18991263"/>
            <a:ext cx="1006475" cy="277812"/>
          </a:xfrm>
          <a:prstGeom prst="rect">
            <a:avLst/>
          </a:prstGeom>
          <a:noFill/>
          <a:effectLst/>
        </p:spPr>
        <p:txBody>
          <a:bodyPr>
            <a:spAutoFit/>
          </a:bodyPr>
          <a:lstStyle/>
          <a:p>
            <a:pPr algn="ctr">
              <a:defRPr/>
            </a:pPr>
            <a:r>
              <a:rPr kumimoji="1" lang="en-US" altLang="zh-CN" sz="1200" dirty="0">
                <a:solidFill>
                  <a:schemeClr val="bg1">
                    <a:lumMod val="50000"/>
                  </a:schemeClr>
                </a:solidFill>
                <a:latin typeface="Optima"/>
                <a:ea typeface="ＭＳ Ｐゴシック" pitchFamily="35" charset="-128"/>
                <a:cs typeface="Optima"/>
              </a:rPr>
              <a:t>target 0</a:t>
            </a:r>
            <a:endParaRPr kumimoji="1" lang="zh-CN" altLang="en-US" sz="1200" dirty="0">
              <a:solidFill>
                <a:schemeClr val="bg1">
                  <a:lumMod val="50000"/>
                </a:schemeClr>
              </a:solidFill>
              <a:latin typeface="Optima"/>
              <a:ea typeface="ＭＳ Ｐゴシック" pitchFamily="35" charset="-128"/>
              <a:cs typeface="Optima"/>
            </a:endParaRPr>
          </a:p>
        </p:txBody>
      </p:sp>
      <p:cxnSp>
        <p:nvCxnSpPr>
          <p:cNvPr id="152" name="直线箭头连接符 25"/>
          <p:cNvCxnSpPr>
            <a:stCxn id="154" idx="3"/>
            <a:endCxn id="226" idx="1"/>
          </p:cNvCxnSpPr>
          <p:nvPr/>
        </p:nvCxnSpPr>
        <p:spPr>
          <a:xfrm>
            <a:off x="3646488" y="18621375"/>
            <a:ext cx="1749425" cy="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直线箭头连接符 28"/>
          <p:cNvCxnSpPr>
            <a:stCxn id="226" idx="3"/>
            <a:endCxn id="239" idx="1"/>
          </p:cNvCxnSpPr>
          <p:nvPr/>
        </p:nvCxnSpPr>
        <p:spPr>
          <a:xfrm>
            <a:off x="5872163" y="18621375"/>
            <a:ext cx="1609725" cy="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54" name="菱形 35"/>
          <p:cNvSpPr>
            <a:spLocks noChangeArrowheads="1"/>
          </p:cNvSpPr>
          <p:nvPr/>
        </p:nvSpPr>
        <p:spPr bwMode="auto">
          <a:xfrm>
            <a:off x="3170238" y="18392775"/>
            <a:ext cx="476250" cy="458788"/>
          </a:xfrm>
          <a:prstGeom prst="diamond">
            <a:avLst/>
          </a:prstGeom>
          <a:solidFill>
            <a:srgbClr val="6E6E6E"/>
          </a:solidFill>
          <a:ln w="12700">
            <a:solidFill>
              <a:srgbClr val="000000"/>
            </a:solidFill>
            <a:miter lim="800000"/>
            <a:headEnd/>
            <a:tailEnd/>
          </a:ln>
          <a:effectLst>
            <a:outerShdw blurRad="50800" dist="38100" dir="2700000" algn="tl" rotWithShape="0">
              <a:srgbClr val="000000">
                <a:alpha val="39999"/>
              </a:srgbClr>
            </a:outerShdw>
          </a:effectLst>
        </p:spPr>
        <p:txBody>
          <a:bodyPr anchor="ctr"/>
          <a:lstStyle/>
          <a:p>
            <a:pPr algn="ctr">
              <a:defRPr/>
            </a:pPr>
            <a:endParaRPr kumimoji="1" lang="zh-CN" altLang="en-US" sz="900">
              <a:solidFill>
                <a:schemeClr val="lt1"/>
              </a:solidFill>
              <a:latin typeface="Optima"/>
              <a:ea typeface="+mn-ea"/>
              <a:cs typeface="Optima"/>
            </a:endParaRPr>
          </a:p>
        </p:txBody>
      </p:sp>
      <p:sp>
        <p:nvSpPr>
          <p:cNvPr id="157" name="椭圆 44"/>
          <p:cNvSpPr>
            <a:spLocks noChangeArrowheads="1"/>
          </p:cNvSpPr>
          <p:nvPr/>
        </p:nvSpPr>
        <p:spPr bwMode="auto">
          <a:xfrm>
            <a:off x="3251200" y="17272000"/>
            <a:ext cx="314325" cy="304800"/>
          </a:xfrm>
          <a:prstGeom prst="ellipse">
            <a:avLst/>
          </a:prstGeom>
          <a:solidFill>
            <a:srgbClr val="DB666B"/>
          </a:solidFill>
          <a:ln w="12700">
            <a:solidFill>
              <a:srgbClr val="000000"/>
            </a:solidFill>
            <a:round/>
            <a:headEnd/>
            <a:tailEnd/>
          </a:ln>
          <a:effectLst>
            <a:outerShdw blurRad="50800" dist="38100" dir="2700000" algn="tl" rotWithShape="0">
              <a:srgbClr val="000000">
                <a:alpha val="39999"/>
              </a:srgbClr>
            </a:outerShdw>
          </a:effectLst>
        </p:spPr>
        <p:txBody>
          <a:bodyPr anchor="ctr"/>
          <a:lstStyle/>
          <a:p>
            <a:pPr algn="ctr">
              <a:defRPr/>
            </a:pPr>
            <a:endParaRPr kumimoji="1" lang="zh-CN" altLang="en-US" sz="900" dirty="0">
              <a:solidFill>
                <a:schemeClr val="lt1"/>
              </a:solidFill>
              <a:latin typeface="Optima"/>
              <a:ea typeface="+mn-ea"/>
              <a:cs typeface="Optima"/>
            </a:endParaRPr>
          </a:p>
        </p:txBody>
      </p:sp>
      <p:sp>
        <p:nvSpPr>
          <p:cNvPr id="158" name="椭圆 45"/>
          <p:cNvSpPr>
            <a:spLocks noChangeArrowheads="1"/>
          </p:cNvSpPr>
          <p:nvPr/>
        </p:nvSpPr>
        <p:spPr bwMode="auto">
          <a:xfrm>
            <a:off x="3251200" y="16813213"/>
            <a:ext cx="314325" cy="304800"/>
          </a:xfrm>
          <a:prstGeom prst="ellipse">
            <a:avLst/>
          </a:prstGeom>
          <a:solidFill>
            <a:srgbClr val="DB666B"/>
          </a:solidFill>
          <a:ln w="12700">
            <a:solidFill>
              <a:srgbClr val="000000"/>
            </a:solidFill>
            <a:round/>
            <a:headEnd/>
            <a:tailEnd/>
          </a:ln>
          <a:effectLst>
            <a:outerShdw blurRad="50800" dist="38100" dir="2700000" algn="tl" rotWithShape="0">
              <a:srgbClr val="000000">
                <a:alpha val="39999"/>
              </a:srgbClr>
            </a:outerShdw>
          </a:effectLst>
        </p:spPr>
        <p:txBody>
          <a:bodyPr anchor="ctr"/>
          <a:lstStyle/>
          <a:p>
            <a:pPr algn="ctr">
              <a:defRPr/>
            </a:pPr>
            <a:endParaRPr kumimoji="1" lang="zh-CN" altLang="en-US" sz="900" dirty="0">
              <a:solidFill>
                <a:schemeClr val="lt1"/>
              </a:solidFill>
              <a:latin typeface="Optima"/>
              <a:ea typeface="+mn-ea"/>
              <a:cs typeface="Optima"/>
            </a:endParaRPr>
          </a:p>
        </p:txBody>
      </p:sp>
      <p:cxnSp>
        <p:nvCxnSpPr>
          <p:cNvPr id="164" name="直线箭头连接符 53"/>
          <p:cNvCxnSpPr>
            <a:stCxn id="154" idx="0"/>
            <a:endCxn id="149" idx="4"/>
          </p:cNvCxnSpPr>
          <p:nvPr/>
        </p:nvCxnSpPr>
        <p:spPr>
          <a:xfrm flipV="1">
            <a:off x="3408363" y="18099088"/>
            <a:ext cx="3175" cy="293687"/>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直线箭头连接符 58"/>
          <p:cNvCxnSpPr>
            <a:stCxn id="157" idx="0"/>
            <a:endCxn id="158" idx="4"/>
          </p:cNvCxnSpPr>
          <p:nvPr/>
        </p:nvCxnSpPr>
        <p:spPr>
          <a:xfrm flipV="1">
            <a:off x="3408363" y="17118013"/>
            <a:ext cx="0" cy="153987"/>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直线箭头连接符 65"/>
          <p:cNvCxnSpPr>
            <a:stCxn id="149" idx="0"/>
            <a:endCxn id="157" idx="4"/>
          </p:cNvCxnSpPr>
          <p:nvPr/>
        </p:nvCxnSpPr>
        <p:spPr>
          <a:xfrm flipH="1" flipV="1">
            <a:off x="3408363" y="17576800"/>
            <a:ext cx="3175" cy="217488"/>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6" name="文本框 182"/>
          <p:cNvSpPr txBox="1"/>
          <p:nvPr/>
        </p:nvSpPr>
        <p:spPr>
          <a:xfrm>
            <a:off x="3767138" y="16849725"/>
            <a:ext cx="798512" cy="277813"/>
          </a:xfrm>
          <a:prstGeom prst="rect">
            <a:avLst/>
          </a:prstGeom>
          <a:noFill/>
          <a:effectLst/>
        </p:spPr>
        <p:txBody>
          <a:bodyPr>
            <a:spAutoFit/>
          </a:bodyPr>
          <a:lstStyle/>
          <a:p>
            <a:pPr algn="ctr">
              <a:defRPr/>
            </a:pPr>
            <a:r>
              <a:rPr kumimoji="1" lang="en-US" altLang="zh-CN" sz="1200" dirty="0">
                <a:solidFill>
                  <a:schemeClr val="bg1">
                    <a:lumMod val="50000"/>
                  </a:schemeClr>
                </a:solidFill>
                <a:latin typeface="Optima"/>
                <a:ea typeface="ＭＳ Ｐゴシック" pitchFamily="35" charset="-128"/>
                <a:cs typeface="Optima"/>
              </a:rPr>
              <a:t>o</a:t>
            </a:r>
            <a:r>
              <a:rPr kumimoji="1" lang="en-US" altLang="zh-CN" sz="1200" dirty="0">
                <a:solidFill>
                  <a:schemeClr val="bg1">
                    <a:lumMod val="50000"/>
                  </a:schemeClr>
                </a:solidFill>
                <a:latin typeface="Optima"/>
                <a:ea typeface="ＭＳ Ｐゴシック" pitchFamily="35" charset="-128"/>
                <a:cs typeface="Optima"/>
              </a:rPr>
              <a:t>p 2</a:t>
            </a:r>
            <a:endParaRPr kumimoji="1" lang="zh-CN" altLang="en-US" sz="1200" dirty="0">
              <a:solidFill>
                <a:schemeClr val="bg1">
                  <a:lumMod val="50000"/>
                </a:schemeClr>
              </a:solidFill>
              <a:latin typeface="Optima"/>
              <a:ea typeface="ＭＳ Ｐゴシック" pitchFamily="35" charset="-128"/>
              <a:cs typeface="Optima"/>
            </a:endParaRPr>
          </a:p>
        </p:txBody>
      </p:sp>
      <p:cxnSp>
        <p:nvCxnSpPr>
          <p:cNvPr id="178" name="直线箭头连接符 25"/>
          <p:cNvCxnSpPr>
            <a:stCxn id="2083" idx="1"/>
            <a:endCxn id="238" idx="6"/>
          </p:cNvCxnSpPr>
          <p:nvPr/>
        </p:nvCxnSpPr>
        <p:spPr>
          <a:xfrm flipH="1">
            <a:off x="7880350" y="17946688"/>
            <a:ext cx="273050" cy="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83" name="文本框 21"/>
          <p:cNvSpPr txBox="1">
            <a:spLocks noChangeArrowheads="1"/>
          </p:cNvSpPr>
          <p:nvPr/>
        </p:nvSpPr>
        <p:spPr bwMode="auto">
          <a:xfrm>
            <a:off x="8153400" y="17808575"/>
            <a:ext cx="11414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sz="1200" b="1" i="1">
                <a:solidFill>
                  <a:srgbClr val="3366FF"/>
                </a:solidFill>
                <a:latin typeface="Optima" charset="0"/>
                <a:cs typeface="Optima" charset="0"/>
              </a:rPr>
              <a:t>issued</a:t>
            </a:r>
            <a:endParaRPr kumimoji="1" lang="zh-CN" altLang="en-US" sz="1200" b="1" i="1">
              <a:solidFill>
                <a:srgbClr val="3366FF"/>
              </a:solidFill>
              <a:latin typeface="Optima" charset="0"/>
              <a:cs typeface="Optima" charset="0"/>
            </a:endParaRPr>
          </a:p>
        </p:txBody>
      </p:sp>
      <p:sp>
        <p:nvSpPr>
          <p:cNvPr id="182" name="Curved Left Arrow 181"/>
          <p:cNvSpPr>
            <a:spLocks noChangeArrowheads="1"/>
          </p:cNvSpPr>
          <p:nvPr/>
        </p:nvSpPr>
        <p:spPr bwMode="auto">
          <a:xfrm rot="5400000">
            <a:off x="5130007" y="17391856"/>
            <a:ext cx="654050" cy="4411663"/>
          </a:xfrm>
          <a:prstGeom prst="curvedLeftArrow">
            <a:avLst>
              <a:gd name="adj1" fmla="val 24982"/>
              <a:gd name="adj2" fmla="val 50027"/>
              <a:gd name="adj3" fmla="val 25000"/>
            </a:avLst>
          </a:prstGeom>
          <a:solidFill>
            <a:srgbClr val="FF0000"/>
          </a:solidFill>
          <a:ln w="9525">
            <a:solidFill>
              <a:schemeClr val="tx1"/>
            </a:solidFill>
            <a:miter lim="800000"/>
            <a:headEnd/>
            <a:tailEnd/>
          </a:ln>
          <a:effectLst>
            <a:outerShdw blurRad="40000" dist="23000" dir="5400000" rotWithShape="0">
              <a:srgbClr val="000000">
                <a:alpha val="34999"/>
              </a:srgbClr>
            </a:outerShdw>
          </a:effectLst>
        </p:spPr>
        <p:txBody>
          <a:bodyPr anchor="ctr"/>
          <a:lstStyle/>
          <a:p>
            <a:pPr algn="ctr">
              <a:defRPr/>
            </a:pPr>
            <a:endParaRPr lang="en-US" sz="900" dirty="0">
              <a:latin typeface="+mn-lt"/>
              <a:ea typeface="+mn-ea"/>
              <a:cs typeface="+mn-cs"/>
            </a:endParaRPr>
          </a:p>
        </p:txBody>
      </p:sp>
      <p:sp>
        <p:nvSpPr>
          <p:cNvPr id="183" name="Curved Left Arrow 182"/>
          <p:cNvSpPr>
            <a:spLocks noChangeArrowheads="1"/>
          </p:cNvSpPr>
          <p:nvPr/>
        </p:nvSpPr>
        <p:spPr bwMode="auto">
          <a:xfrm rot="5400000">
            <a:off x="6328569" y="18436432"/>
            <a:ext cx="560387" cy="2228850"/>
          </a:xfrm>
          <a:prstGeom prst="curvedLeftArrow">
            <a:avLst>
              <a:gd name="adj1" fmla="val 25024"/>
              <a:gd name="adj2" fmla="val 50030"/>
              <a:gd name="adj3" fmla="val 25000"/>
            </a:avLst>
          </a:prstGeom>
          <a:solidFill>
            <a:srgbClr val="FF0000"/>
          </a:solidFill>
          <a:ln w="9525">
            <a:solidFill>
              <a:schemeClr val="tx1"/>
            </a:solidFill>
            <a:miter lim="800000"/>
            <a:headEnd/>
            <a:tailEnd/>
          </a:ln>
          <a:effectLst>
            <a:outerShdw blurRad="40000" dist="23000" dir="5400000" rotWithShape="0">
              <a:srgbClr val="000000">
                <a:alpha val="34999"/>
              </a:srgbClr>
            </a:outerShdw>
          </a:effectLst>
        </p:spPr>
        <p:txBody>
          <a:bodyPr anchor="ctr"/>
          <a:lstStyle/>
          <a:p>
            <a:pPr algn="ctr">
              <a:defRPr/>
            </a:pPr>
            <a:endParaRPr lang="en-US" sz="900" dirty="0">
              <a:latin typeface="+mn-lt"/>
              <a:ea typeface="+mn-ea"/>
              <a:cs typeface="+mn-cs"/>
            </a:endParaRPr>
          </a:p>
        </p:txBody>
      </p:sp>
      <p:sp>
        <p:nvSpPr>
          <p:cNvPr id="2086" name="文本框 21"/>
          <p:cNvSpPr txBox="1">
            <a:spLocks noChangeArrowheads="1"/>
          </p:cNvSpPr>
          <p:nvPr/>
        </p:nvSpPr>
        <p:spPr bwMode="auto">
          <a:xfrm>
            <a:off x="2222500" y="17808575"/>
            <a:ext cx="7540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kumimoji="1" lang="en-US" altLang="zh-CN" sz="1200" b="1" i="1">
                <a:solidFill>
                  <a:srgbClr val="33CC00"/>
                </a:solidFill>
                <a:latin typeface="Optima" charset="0"/>
                <a:cs typeface="Optima" charset="0"/>
              </a:rPr>
              <a:t>acked</a:t>
            </a:r>
            <a:endParaRPr kumimoji="1" lang="zh-CN" altLang="en-US" sz="1200" b="1" i="1">
              <a:solidFill>
                <a:srgbClr val="33CC00"/>
              </a:solidFill>
              <a:latin typeface="Optima" charset="0"/>
              <a:cs typeface="Optima" charset="0"/>
            </a:endParaRPr>
          </a:p>
        </p:txBody>
      </p:sp>
      <p:cxnSp>
        <p:nvCxnSpPr>
          <p:cNvPr id="185" name="直线箭头连接符 25"/>
          <p:cNvCxnSpPr>
            <a:stCxn id="2086" idx="3"/>
            <a:endCxn id="149" idx="2"/>
          </p:cNvCxnSpPr>
          <p:nvPr/>
        </p:nvCxnSpPr>
        <p:spPr>
          <a:xfrm>
            <a:off x="2976563" y="17946688"/>
            <a:ext cx="277812" cy="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87" name="直线箭头连接符 25"/>
          <p:cNvCxnSpPr>
            <a:stCxn id="2095" idx="3"/>
            <a:endCxn id="157" idx="2"/>
          </p:cNvCxnSpPr>
          <p:nvPr/>
        </p:nvCxnSpPr>
        <p:spPr>
          <a:xfrm>
            <a:off x="2965450" y="17424400"/>
            <a:ext cx="285750" cy="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89" name="文本框 21"/>
          <p:cNvSpPr txBox="1">
            <a:spLocks noChangeArrowheads="1"/>
          </p:cNvSpPr>
          <p:nvPr/>
        </p:nvSpPr>
        <p:spPr bwMode="auto">
          <a:xfrm>
            <a:off x="2024063" y="16827500"/>
            <a:ext cx="9826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kumimoji="1" lang="en-US" altLang="zh-CN" sz="1200" b="1" i="1">
                <a:solidFill>
                  <a:srgbClr val="3366FF"/>
                </a:solidFill>
                <a:latin typeface="Optima" charset="0"/>
                <a:cs typeface="Optima" charset="0"/>
              </a:rPr>
              <a:t>issued</a:t>
            </a:r>
            <a:endParaRPr kumimoji="1" lang="zh-CN" altLang="en-US" sz="1200" b="1" i="1">
              <a:solidFill>
                <a:srgbClr val="3366FF"/>
              </a:solidFill>
              <a:latin typeface="Optima" charset="0"/>
              <a:cs typeface="Optima" charset="0"/>
            </a:endParaRPr>
          </a:p>
        </p:txBody>
      </p:sp>
      <p:cxnSp>
        <p:nvCxnSpPr>
          <p:cNvPr id="189" name="直线箭头连接符 25"/>
          <p:cNvCxnSpPr>
            <a:endCxn id="158" idx="2"/>
          </p:cNvCxnSpPr>
          <p:nvPr/>
        </p:nvCxnSpPr>
        <p:spPr>
          <a:xfrm>
            <a:off x="2984500" y="16965613"/>
            <a:ext cx="266700" cy="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91" name="文本框 21"/>
          <p:cNvSpPr txBox="1">
            <a:spLocks noChangeArrowheads="1"/>
          </p:cNvSpPr>
          <p:nvPr/>
        </p:nvSpPr>
        <p:spPr bwMode="auto">
          <a:xfrm>
            <a:off x="2201863" y="19459575"/>
            <a:ext cx="795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kumimoji="1" lang="en-US" altLang="zh-CN" sz="1200" b="1" i="1">
                <a:solidFill>
                  <a:srgbClr val="FF0000"/>
                </a:solidFill>
                <a:latin typeface="Optima" charset="0"/>
                <a:cs typeface="Optima" charset="0"/>
              </a:rPr>
              <a:t>PAUSE</a:t>
            </a:r>
            <a:endParaRPr kumimoji="1" lang="zh-CN" altLang="en-US" sz="1200" b="1" i="1">
              <a:solidFill>
                <a:srgbClr val="FF0000"/>
              </a:solidFill>
              <a:latin typeface="Optima" charset="0"/>
              <a:cs typeface="Optima" charset="0"/>
            </a:endParaRPr>
          </a:p>
        </p:txBody>
      </p:sp>
      <p:sp>
        <p:nvSpPr>
          <p:cNvPr id="2092" name="文本框 21"/>
          <p:cNvSpPr txBox="1">
            <a:spLocks noChangeArrowheads="1"/>
          </p:cNvSpPr>
          <p:nvPr/>
        </p:nvSpPr>
        <p:spPr bwMode="auto">
          <a:xfrm>
            <a:off x="2181225" y="20023138"/>
            <a:ext cx="836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kumimoji="1" lang="en-US" altLang="zh-CN" sz="1200" b="1" i="1">
                <a:solidFill>
                  <a:srgbClr val="3366FF"/>
                </a:solidFill>
                <a:latin typeface="Optima" charset="0"/>
                <a:cs typeface="Optima" charset="0"/>
              </a:rPr>
              <a:t>PAUSE ACK</a:t>
            </a:r>
            <a:endParaRPr kumimoji="1" lang="zh-CN" altLang="en-US" sz="1200" b="1" i="1">
              <a:solidFill>
                <a:srgbClr val="3366FF"/>
              </a:solidFill>
              <a:latin typeface="Optima" charset="0"/>
              <a:cs typeface="Optima" charset="0"/>
            </a:endParaRPr>
          </a:p>
        </p:txBody>
      </p:sp>
      <p:sp>
        <p:nvSpPr>
          <p:cNvPr id="2093" name="文本框 21"/>
          <p:cNvSpPr txBox="1">
            <a:spLocks noChangeArrowheads="1"/>
          </p:cNvSpPr>
          <p:nvPr/>
        </p:nvSpPr>
        <p:spPr bwMode="auto">
          <a:xfrm>
            <a:off x="2103438" y="20828000"/>
            <a:ext cx="9699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kumimoji="1" lang="en-US" altLang="zh-CN" sz="1200" b="1" i="1">
                <a:solidFill>
                  <a:srgbClr val="00CE00"/>
                </a:solidFill>
                <a:latin typeface="Optima" charset="0"/>
                <a:cs typeface="Optima" charset="0"/>
              </a:rPr>
              <a:t>UNPAUSE</a:t>
            </a:r>
            <a:endParaRPr kumimoji="1" lang="zh-CN" altLang="en-US" sz="1200" b="1" i="1">
              <a:solidFill>
                <a:srgbClr val="00CE00"/>
              </a:solidFill>
              <a:latin typeface="Optima" charset="0"/>
              <a:cs typeface="Optima" charset="0"/>
            </a:endParaRPr>
          </a:p>
        </p:txBody>
      </p:sp>
      <p:sp>
        <p:nvSpPr>
          <p:cNvPr id="2094" name="文本框 21"/>
          <p:cNvSpPr txBox="1">
            <a:spLocks noChangeArrowheads="1"/>
          </p:cNvSpPr>
          <p:nvPr/>
        </p:nvSpPr>
        <p:spPr bwMode="auto">
          <a:xfrm>
            <a:off x="8158163" y="16827500"/>
            <a:ext cx="1246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sz="1200" b="1" i="1">
                <a:solidFill>
                  <a:srgbClr val="FF0000"/>
                </a:solidFill>
                <a:latin typeface="Optima" charset="0"/>
                <a:cs typeface="Optima" charset="0"/>
              </a:rPr>
              <a:t>nacked</a:t>
            </a:r>
            <a:endParaRPr kumimoji="1" lang="zh-CN" altLang="en-US" sz="1200" b="1" i="1">
              <a:solidFill>
                <a:srgbClr val="FF0000"/>
              </a:solidFill>
              <a:latin typeface="Optima" charset="0"/>
              <a:cs typeface="Optima" charset="0"/>
            </a:endParaRPr>
          </a:p>
        </p:txBody>
      </p:sp>
      <p:sp>
        <p:nvSpPr>
          <p:cNvPr id="2095" name="文本框 21"/>
          <p:cNvSpPr txBox="1">
            <a:spLocks noChangeArrowheads="1"/>
          </p:cNvSpPr>
          <p:nvPr/>
        </p:nvSpPr>
        <p:spPr bwMode="auto">
          <a:xfrm>
            <a:off x="2211388" y="17286288"/>
            <a:ext cx="7540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kumimoji="1" lang="en-US" altLang="zh-CN" sz="1200" b="1" i="1">
                <a:solidFill>
                  <a:srgbClr val="33CC00"/>
                </a:solidFill>
                <a:latin typeface="Optima" charset="0"/>
                <a:cs typeface="Optima" charset="0"/>
              </a:rPr>
              <a:t>acked</a:t>
            </a:r>
            <a:endParaRPr kumimoji="1" lang="zh-CN" altLang="en-US" sz="1200" b="1" i="1">
              <a:solidFill>
                <a:srgbClr val="33CC00"/>
              </a:solidFill>
              <a:latin typeface="Optima" charset="0"/>
              <a:cs typeface="Optima" charset="0"/>
            </a:endParaRPr>
          </a:p>
        </p:txBody>
      </p:sp>
      <p:sp>
        <p:nvSpPr>
          <p:cNvPr id="223" name="文本框 182"/>
          <p:cNvSpPr txBox="1"/>
          <p:nvPr/>
        </p:nvSpPr>
        <p:spPr>
          <a:xfrm>
            <a:off x="3767138" y="17286288"/>
            <a:ext cx="798512" cy="277812"/>
          </a:xfrm>
          <a:prstGeom prst="rect">
            <a:avLst/>
          </a:prstGeom>
          <a:noFill/>
          <a:effectLst/>
        </p:spPr>
        <p:txBody>
          <a:bodyPr>
            <a:spAutoFit/>
          </a:bodyPr>
          <a:lstStyle/>
          <a:p>
            <a:pPr algn="ctr">
              <a:defRPr/>
            </a:pPr>
            <a:r>
              <a:rPr kumimoji="1" lang="en-US" altLang="zh-CN" sz="1200" dirty="0">
                <a:solidFill>
                  <a:schemeClr val="bg1">
                    <a:lumMod val="50000"/>
                  </a:schemeClr>
                </a:solidFill>
                <a:latin typeface="Optima"/>
                <a:ea typeface="ＭＳ Ｐゴシック" pitchFamily="35" charset="-128"/>
                <a:cs typeface="Optima"/>
              </a:rPr>
              <a:t>o</a:t>
            </a:r>
            <a:r>
              <a:rPr kumimoji="1" lang="en-US" altLang="zh-CN" sz="1200" dirty="0">
                <a:solidFill>
                  <a:schemeClr val="bg1">
                    <a:lumMod val="50000"/>
                  </a:schemeClr>
                </a:solidFill>
                <a:latin typeface="Optima"/>
                <a:ea typeface="ＭＳ Ｐゴシック" pitchFamily="35" charset="-128"/>
                <a:cs typeface="Optima"/>
              </a:rPr>
              <a:t>p 1</a:t>
            </a:r>
            <a:endParaRPr kumimoji="1" lang="zh-CN" altLang="en-US" sz="1200" dirty="0">
              <a:solidFill>
                <a:schemeClr val="bg1">
                  <a:lumMod val="50000"/>
                </a:schemeClr>
              </a:solidFill>
              <a:latin typeface="Optima"/>
              <a:ea typeface="ＭＳ Ｐゴシック" pitchFamily="35" charset="-128"/>
              <a:cs typeface="Optima"/>
            </a:endParaRPr>
          </a:p>
        </p:txBody>
      </p:sp>
      <p:sp>
        <p:nvSpPr>
          <p:cNvPr id="224" name="文本框 182"/>
          <p:cNvSpPr txBox="1"/>
          <p:nvPr/>
        </p:nvSpPr>
        <p:spPr>
          <a:xfrm>
            <a:off x="3773488" y="17808575"/>
            <a:ext cx="796925" cy="277813"/>
          </a:xfrm>
          <a:prstGeom prst="rect">
            <a:avLst/>
          </a:prstGeom>
          <a:noFill/>
          <a:effectLst/>
        </p:spPr>
        <p:txBody>
          <a:bodyPr>
            <a:spAutoFit/>
          </a:bodyPr>
          <a:lstStyle/>
          <a:p>
            <a:pPr algn="ctr">
              <a:defRPr/>
            </a:pPr>
            <a:r>
              <a:rPr kumimoji="1" lang="en-US" altLang="zh-CN" sz="1200" dirty="0">
                <a:solidFill>
                  <a:schemeClr val="bg1">
                    <a:lumMod val="50000"/>
                  </a:schemeClr>
                </a:solidFill>
                <a:latin typeface="Optima"/>
                <a:ea typeface="ＭＳ Ｐゴシック" pitchFamily="35" charset="-128"/>
                <a:cs typeface="Optima"/>
              </a:rPr>
              <a:t>o</a:t>
            </a:r>
            <a:r>
              <a:rPr kumimoji="1" lang="en-US" altLang="zh-CN" sz="1200" dirty="0">
                <a:solidFill>
                  <a:schemeClr val="bg1">
                    <a:lumMod val="50000"/>
                  </a:schemeClr>
                </a:solidFill>
                <a:latin typeface="Optima"/>
                <a:ea typeface="ＭＳ Ｐゴシック" pitchFamily="35" charset="-128"/>
                <a:cs typeface="Optima"/>
              </a:rPr>
              <a:t>p 0</a:t>
            </a:r>
            <a:endParaRPr kumimoji="1" lang="zh-CN" altLang="en-US" sz="1200" dirty="0">
              <a:solidFill>
                <a:schemeClr val="bg1">
                  <a:lumMod val="50000"/>
                </a:schemeClr>
              </a:solidFill>
              <a:latin typeface="Optima"/>
              <a:ea typeface="ＭＳ Ｐゴシック" pitchFamily="35" charset="-128"/>
              <a:cs typeface="Optima"/>
            </a:endParaRPr>
          </a:p>
        </p:txBody>
      </p:sp>
      <p:sp>
        <p:nvSpPr>
          <p:cNvPr id="225" name="椭圆 16"/>
          <p:cNvSpPr>
            <a:spLocks noChangeArrowheads="1"/>
          </p:cNvSpPr>
          <p:nvPr/>
        </p:nvSpPr>
        <p:spPr bwMode="auto">
          <a:xfrm>
            <a:off x="5480050" y="17794288"/>
            <a:ext cx="314325" cy="304800"/>
          </a:xfrm>
          <a:prstGeom prst="ellipse">
            <a:avLst/>
          </a:prstGeom>
          <a:solidFill>
            <a:srgbClr val="DB666B"/>
          </a:solidFill>
          <a:ln w="12700">
            <a:solidFill>
              <a:srgbClr val="000000"/>
            </a:solidFill>
            <a:round/>
            <a:headEnd/>
            <a:tailEnd/>
          </a:ln>
          <a:effectLst>
            <a:outerShdw blurRad="50800" dist="38100" dir="2700000" algn="tl" rotWithShape="0">
              <a:srgbClr val="000000">
                <a:alpha val="39999"/>
              </a:srgbClr>
            </a:outerShdw>
          </a:effectLst>
        </p:spPr>
        <p:txBody>
          <a:bodyPr anchor="ctr"/>
          <a:lstStyle/>
          <a:p>
            <a:pPr algn="ctr">
              <a:defRPr/>
            </a:pPr>
            <a:endParaRPr kumimoji="1" lang="zh-CN" altLang="en-US" sz="900">
              <a:solidFill>
                <a:schemeClr val="lt1"/>
              </a:solidFill>
              <a:latin typeface="Optima"/>
              <a:ea typeface="+mn-ea"/>
              <a:cs typeface="Optima"/>
            </a:endParaRPr>
          </a:p>
        </p:txBody>
      </p:sp>
      <p:sp>
        <p:nvSpPr>
          <p:cNvPr id="226" name="菱形 35"/>
          <p:cNvSpPr>
            <a:spLocks noChangeArrowheads="1"/>
          </p:cNvSpPr>
          <p:nvPr/>
        </p:nvSpPr>
        <p:spPr bwMode="auto">
          <a:xfrm>
            <a:off x="5395913" y="18392775"/>
            <a:ext cx="476250" cy="458788"/>
          </a:xfrm>
          <a:prstGeom prst="diamond">
            <a:avLst/>
          </a:prstGeom>
          <a:solidFill>
            <a:srgbClr val="6E6E6E"/>
          </a:solidFill>
          <a:ln w="12700">
            <a:solidFill>
              <a:srgbClr val="000000"/>
            </a:solidFill>
            <a:miter lim="800000"/>
            <a:headEnd/>
            <a:tailEnd/>
          </a:ln>
          <a:effectLst>
            <a:outerShdw blurRad="50800" dist="38100" dir="2700000" algn="tl" rotWithShape="0">
              <a:srgbClr val="000000">
                <a:alpha val="39999"/>
              </a:srgbClr>
            </a:outerShdw>
          </a:effectLst>
        </p:spPr>
        <p:txBody>
          <a:bodyPr anchor="ctr"/>
          <a:lstStyle/>
          <a:p>
            <a:pPr algn="ctr">
              <a:defRPr/>
            </a:pPr>
            <a:endParaRPr kumimoji="1" lang="zh-CN" altLang="en-US" sz="900">
              <a:solidFill>
                <a:schemeClr val="lt1"/>
              </a:solidFill>
              <a:latin typeface="Optima"/>
              <a:ea typeface="+mn-ea"/>
              <a:cs typeface="Optima"/>
            </a:endParaRPr>
          </a:p>
        </p:txBody>
      </p:sp>
      <p:sp>
        <p:nvSpPr>
          <p:cNvPr id="227" name="椭圆 44"/>
          <p:cNvSpPr>
            <a:spLocks noChangeArrowheads="1"/>
          </p:cNvSpPr>
          <p:nvPr/>
        </p:nvSpPr>
        <p:spPr bwMode="auto">
          <a:xfrm>
            <a:off x="5476875" y="17272000"/>
            <a:ext cx="314325" cy="304800"/>
          </a:xfrm>
          <a:prstGeom prst="ellipse">
            <a:avLst/>
          </a:prstGeom>
          <a:solidFill>
            <a:srgbClr val="DB666B"/>
          </a:solidFill>
          <a:ln w="12700">
            <a:solidFill>
              <a:srgbClr val="000000"/>
            </a:solidFill>
            <a:round/>
            <a:headEnd/>
            <a:tailEnd/>
          </a:ln>
          <a:effectLst>
            <a:outerShdw blurRad="50800" dist="38100" dir="2700000" algn="tl" rotWithShape="0">
              <a:srgbClr val="000000">
                <a:alpha val="39999"/>
              </a:srgbClr>
            </a:outerShdw>
          </a:effectLst>
        </p:spPr>
        <p:txBody>
          <a:bodyPr anchor="ctr"/>
          <a:lstStyle/>
          <a:p>
            <a:pPr algn="ctr">
              <a:defRPr/>
            </a:pPr>
            <a:endParaRPr kumimoji="1" lang="zh-CN" altLang="en-US" sz="900" dirty="0">
              <a:solidFill>
                <a:schemeClr val="lt1"/>
              </a:solidFill>
              <a:latin typeface="Optima"/>
              <a:ea typeface="+mn-ea"/>
              <a:cs typeface="Optima"/>
            </a:endParaRPr>
          </a:p>
        </p:txBody>
      </p:sp>
      <p:cxnSp>
        <p:nvCxnSpPr>
          <p:cNvPr id="228" name="直线箭头连接符 53"/>
          <p:cNvCxnSpPr>
            <a:stCxn id="226" idx="0"/>
            <a:endCxn id="225" idx="4"/>
          </p:cNvCxnSpPr>
          <p:nvPr/>
        </p:nvCxnSpPr>
        <p:spPr>
          <a:xfrm flipV="1">
            <a:off x="5634038" y="18099088"/>
            <a:ext cx="3175" cy="293687"/>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29" name="直线箭头连接符 65"/>
          <p:cNvCxnSpPr>
            <a:stCxn id="225" idx="0"/>
            <a:endCxn id="227" idx="4"/>
          </p:cNvCxnSpPr>
          <p:nvPr/>
        </p:nvCxnSpPr>
        <p:spPr>
          <a:xfrm flipH="1" flipV="1">
            <a:off x="5634038" y="17576800"/>
            <a:ext cx="3175" cy="217488"/>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7" name="文本框 20"/>
          <p:cNvSpPr txBox="1"/>
          <p:nvPr/>
        </p:nvSpPr>
        <p:spPr>
          <a:xfrm>
            <a:off x="5270500" y="18991263"/>
            <a:ext cx="1004888" cy="277812"/>
          </a:xfrm>
          <a:prstGeom prst="rect">
            <a:avLst/>
          </a:prstGeom>
          <a:noFill/>
          <a:effectLst/>
        </p:spPr>
        <p:txBody>
          <a:bodyPr>
            <a:spAutoFit/>
          </a:bodyPr>
          <a:lstStyle/>
          <a:p>
            <a:pPr algn="ctr">
              <a:defRPr/>
            </a:pPr>
            <a:r>
              <a:rPr kumimoji="1" lang="en-US" altLang="zh-CN" sz="1200" dirty="0">
                <a:solidFill>
                  <a:schemeClr val="bg1">
                    <a:lumMod val="50000"/>
                  </a:schemeClr>
                </a:solidFill>
                <a:latin typeface="Optima"/>
                <a:ea typeface="ＭＳ Ｐゴシック" pitchFamily="35" charset="-128"/>
                <a:cs typeface="Optima"/>
              </a:rPr>
              <a:t>target 1</a:t>
            </a:r>
            <a:endParaRPr kumimoji="1" lang="zh-CN" altLang="en-US" sz="1200" dirty="0">
              <a:solidFill>
                <a:schemeClr val="bg1">
                  <a:lumMod val="50000"/>
                </a:schemeClr>
              </a:solidFill>
              <a:latin typeface="Optima"/>
              <a:ea typeface="ＭＳ Ｐゴシック" pitchFamily="35" charset="-128"/>
              <a:cs typeface="Optima"/>
            </a:endParaRPr>
          </a:p>
        </p:txBody>
      </p:sp>
      <p:sp>
        <p:nvSpPr>
          <p:cNvPr id="238" name="椭圆 16"/>
          <p:cNvSpPr>
            <a:spLocks noChangeArrowheads="1"/>
          </p:cNvSpPr>
          <p:nvPr/>
        </p:nvSpPr>
        <p:spPr bwMode="auto">
          <a:xfrm>
            <a:off x="7566025" y="17794288"/>
            <a:ext cx="314325" cy="304800"/>
          </a:xfrm>
          <a:prstGeom prst="ellipse">
            <a:avLst/>
          </a:prstGeom>
          <a:solidFill>
            <a:srgbClr val="DB666B"/>
          </a:solidFill>
          <a:ln w="12700">
            <a:solidFill>
              <a:srgbClr val="000000"/>
            </a:solidFill>
            <a:round/>
            <a:headEnd/>
            <a:tailEnd/>
          </a:ln>
          <a:effectLst>
            <a:outerShdw blurRad="50800" dist="38100" dir="2700000" algn="tl" rotWithShape="0">
              <a:srgbClr val="000000">
                <a:alpha val="39999"/>
              </a:srgbClr>
            </a:outerShdw>
          </a:effectLst>
        </p:spPr>
        <p:txBody>
          <a:bodyPr anchor="ctr"/>
          <a:lstStyle/>
          <a:p>
            <a:pPr algn="ctr">
              <a:defRPr/>
            </a:pPr>
            <a:endParaRPr kumimoji="1" lang="zh-CN" altLang="en-US" sz="900">
              <a:solidFill>
                <a:schemeClr val="lt1"/>
              </a:solidFill>
              <a:latin typeface="Optima"/>
              <a:ea typeface="+mn-ea"/>
              <a:cs typeface="Optima"/>
            </a:endParaRPr>
          </a:p>
        </p:txBody>
      </p:sp>
      <p:sp>
        <p:nvSpPr>
          <p:cNvPr id="239" name="菱形 35"/>
          <p:cNvSpPr>
            <a:spLocks noChangeArrowheads="1"/>
          </p:cNvSpPr>
          <p:nvPr/>
        </p:nvSpPr>
        <p:spPr bwMode="auto">
          <a:xfrm>
            <a:off x="7481888" y="18392775"/>
            <a:ext cx="476250" cy="458788"/>
          </a:xfrm>
          <a:prstGeom prst="diamond">
            <a:avLst/>
          </a:prstGeom>
          <a:solidFill>
            <a:srgbClr val="6E6E6E"/>
          </a:solidFill>
          <a:ln w="12700">
            <a:solidFill>
              <a:srgbClr val="000000"/>
            </a:solidFill>
            <a:miter lim="800000"/>
            <a:headEnd/>
            <a:tailEnd/>
          </a:ln>
          <a:effectLst>
            <a:outerShdw blurRad="50800" dist="38100" dir="2700000" algn="tl" rotWithShape="0">
              <a:srgbClr val="000000">
                <a:alpha val="39999"/>
              </a:srgbClr>
            </a:outerShdw>
          </a:effectLst>
        </p:spPr>
        <p:txBody>
          <a:bodyPr anchor="ctr"/>
          <a:lstStyle/>
          <a:p>
            <a:pPr algn="ctr">
              <a:defRPr/>
            </a:pPr>
            <a:endParaRPr kumimoji="1" lang="zh-CN" altLang="en-US" sz="900">
              <a:solidFill>
                <a:schemeClr val="lt1"/>
              </a:solidFill>
              <a:latin typeface="Optima"/>
              <a:ea typeface="+mn-ea"/>
              <a:cs typeface="Optima"/>
            </a:endParaRPr>
          </a:p>
        </p:txBody>
      </p:sp>
      <p:sp>
        <p:nvSpPr>
          <p:cNvPr id="240" name="椭圆 44"/>
          <p:cNvSpPr>
            <a:spLocks noChangeArrowheads="1"/>
          </p:cNvSpPr>
          <p:nvPr/>
        </p:nvSpPr>
        <p:spPr bwMode="auto">
          <a:xfrm>
            <a:off x="7562850" y="17272000"/>
            <a:ext cx="314325" cy="304800"/>
          </a:xfrm>
          <a:prstGeom prst="ellipse">
            <a:avLst/>
          </a:prstGeom>
          <a:solidFill>
            <a:srgbClr val="DB666B"/>
          </a:solidFill>
          <a:ln w="12700">
            <a:solidFill>
              <a:srgbClr val="000000"/>
            </a:solidFill>
            <a:round/>
            <a:headEnd/>
            <a:tailEnd/>
          </a:ln>
          <a:effectLst>
            <a:outerShdw blurRad="50800" dist="38100" dir="2700000" algn="tl" rotWithShape="0">
              <a:srgbClr val="000000">
                <a:alpha val="39999"/>
              </a:srgbClr>
            </a:outerShdw>
          </a:effectLst>
        </p:spPr>
        <p:txBody>
          <a:bodyPr anchor="ctr"/>
          <a:lstStyle/>
          <a:p>
            <a:pPr algn="ctr">
              <a:defRPr/>
            </a:pPr>
            <a:endParaRPr kumimoji="1" lang="zh-CN" altLang="en-US" sz="900" dirty="0">
              <a:solidFill>
                <a:schemeClr val="lt1"/>
              </a:solidFill>
              <a:latin typeface="Optima"/>
              <a:ea typeface="+mn-ea"/>
              <a:cs typeface="Optima"/>
            </a:endParaRPr>
          </a:p>
        </p:txBody>
      </p:sp>
      <p:cxnSp>
        <p:nvCxnSpPr>
          <p:cNvPr id="241" name="直线箭头连接符 53"/>
          <p:cNvCxnSpPr>
            <a:stCxn id="239" idx="0"/>
            <a:endCxn id="238" idx="4"/>
          </p:cNvCxnSpPr>
          <p:nvPr/>
        </p:nvCxnSpPr>
        <p:spPr>
          <a:xfrm flipV="1">
            <a:off x="7720013" y="18099088"/>
            <a:ext cx="3175" cy="293687"/>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42" name="直线箭头连接符 65"/>
          <p:cNvCxnSpPr>
            <a:stCxn id="238" idx="0"/>
            <a:endCxn id="240" idx="4"/>
          </p:cNvCxnSpPr>
          <p:nvPr/>
        </p:nvCxnSpPr>
        <p:spPr>
          <a:xfrm flipH="1" flipV="1">
            <a:off x="7720013" y="17576800"/>
            <a:ext cx="3175" cy="217488"/>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45" name="椭圆 16"/>
          <p:cNvSpPr>
            <a:spLocks noChangeArrowheads="1"/>
          </p:cNvSpPr>
          <p:nvPr/>
        </p:nvSpPr>
        <p:spPr bwMode="auto">
          <a:xfrm>
            <a:off x="7564438" y="16813213"/>
            <a:ext cx="314325" cy="304800"/>
          </a:xfrm>
          <a:prstGeom prst="ellipse">
            <a:avLst/>
          </a:prstGeom>
          <a:solidFill>
            <a:srgbClr val="DB666B"/>
          </a:solidFill>
          <a:ln w="12700">
            <a:solidFill>
              <a:srgbClr val="000000"/>
            </a:solidFill>
            <a:round/>
            <a:headEnd/>
            <a:tailEnd/>
          </a:ln>
          <a:effectLst>
            <a:outerShdw blurRad="50800" dist="38100" dir="2700000" algn="tl" rotWithShape="0">
              <a:srgbClr val="000000">
                <a:alpha val="39999"/>
              </a:srgbClr>
            </a:outerShdw>
          </a:effectLst>
        </p:spPr>
        <p:txBody>
          <a:bodyPr anchor="ctr"/>
          <a:lstStyle/>
          <a:p>
            <a:pPr algn="ctr">
              <a:defRPr/>
            </a:pPr>
            <a:endParaRPr kumimoji="1" lang="zh-CN" altLang="en-US" sz="900">
              <a:solidFill>
                <a:schemeClr val="lt1"/>
              </a:solidFill>
              <a:latin typeface="Optima"/>
              <a:ea typeface="+mn-ea"/>
              <a:cs typeface="Optima"/>
            </a:endParaRPr>
          </a:p>
        </p:txBody>
      </p:sp>
      <p:sp>
        <p:nvSpPr>
          <p:cNvPr id="246" name="椭圆 44"/>
          <p:cNvSpPr>
            <a:spLocks noChangeArrowheads="1"/>
          </p:cNvSpPr>
          <p:nvPr/>
        </p:nvSpPr>
        <p:spPr bwMode="auto">
          <a:xfrm>
            <a:off x="7559675" y="16290925"/>
            <a:ext cx="315913" cy="304800"/>
          </a:xfrm>
          <a:prstGeom prst="ellipse">
            <a:avLst/>
          </a:prstGeom>
          <a:solidFill>
            <a:srgbClr val="DB666B"/>
          </a:solidFill>
          <a:ln w="12700">
            <a:solidFill>
              <a:srgbClr val="000000"/>
            </a:solidFill>
            <a:round/>
            <a:headEnd/>
            <a:tailEnd/>
          </a:ln>
          <a:effectLst>
            <a:outerShdw blurRad="50800" dist="38100" dir="2700000" algn="tl" rotWithShape="0">
              <a:srgbClr val="000000">
                <a:alpha val="39999"/>
              </a:srgbClr>
            </a:outerShdw>
          </a:effectLst>
        </p:spPr>
        <p:txBody>
          <a:bodyPr anchor="ctr"/>
          <a:lstStyle/>
          <a:p>
            <a:pPr algn="ctr">
              <a:defRPr/>
            </a:pPr>
            <a:endParaRPr kumimoji="1" lang="zh-CN" altLang="en-US" sz="900" dirty="0">
              <a:solidFill>
                <a:schemeClr val="lt1"/>
              </a:solidFill>
              <a:latin typeface="Optima"/>
              <a:ea typeface="+mn-ea"/>
              <a:cs typeface="Optima"/>
            </a:endParaRPr>
          </a:p>
        </p:txBody>
      </p:sp>
      <p:cxnSp>
        <p:nvCxnSpPr>
          <p:cNvPr id="247" name="直线箭头连接符 65"/>
          <p:cNvCxnSpPr>
            <a:stCxn id="245" idx="0"/>
            <a:endCxn id="246" idx="4"/>
          </p:cNvCxnSpPr>
          <p:nvPr/>
        </p:nvCxnSpPr>
        <p:spPr>
          <a:xfrm flipH="1" flipV="1">
            <a:off x="7718425" y="16595725"/>
            <a:ext cx="3175" cy="217488"/>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49" name="直线箭头连接符 65"/>
          <p:cNvCxnSpPr>
            <a:stCxn id="240" idx="0"/>
            <a:endCxn id="245" idx="4"/>
          </p:cNvCxnSpPr>
          <p:nvPr/>
        </p:nvCxnSpPr>
        <p:spPr>
          <a:xfrm flipV="1">
            <a:off x="7720013" y="17118013"/>
            <a:ext cx="1587" cy="153987"/>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7" name="直线箭头连接符 25"/>
          <p:cNvCxnSpPr>
            <a:stCxn id="2114" idx="1"/>
            <a:endCxn id="240" idx="6"/>
          </p:cNvCxnSpPr>
          <p:nvPr/>
        </p:nvCxnSpPr>
        <p:spPr>
          <a:xfrm flipH="1">
            <a:off x="7877175" y="17424400"/>
            <a:ext cx="280988" cy="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14" name="文本框 21"/>
          <p:cNvSpPr txBox="1">
            <a:spLocks noChangeArrowheads="1"/>
          </p:cNvSpPr>
          <p:nvPr/>
        </p:nvSpPr>
        <p:spPr bwMode="auto">
          <a:xfrm>
            <a:off x="8158163" y="17286288"/>
            <a:ext cx="1143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sz="1200" b="1" i="1">
                <a:solidFill>
                  <a:srgbClr val="3366FF"/>
                </a:solidFill>
                <a:latin typeface="Optima" charset="0"/>
                <a:cs typeface="Optima" charset="0"/>
              </a:rPr>
              <a:t>issued</a:t>
            </a:r>
            <a:endParaRPr kumimoji="1" lang="zh-CN" altLang="en-US" sz="1200" b="1" i="1">
              <a:solidFill>
                <a:srgbClr val="3366FF"/>
              </a:solidFill>
              <a:latin typeface="Optima" charset="0"/>
              <a:cs typeface="Optima" charset="0"/>
            </a:endParaRPr>
          </a:p>
        </p:txBody>
      </p:sp>
      <p:cxnSp>
        <p:nvCxnSpPr>
          <p:cNvPr id="266" name="直线箭头连接符 25"/>
          <p:cNvCxnSpPr>
            <a:stCxn id="2094" idx="1"/>
            <a:endCxn id="245" idx="6"/>
          </p:cNvCxnSpPr>
          <p:nvPr/>
        </p:nvCxnSpPr>
        <p:spPr>
          <a:xfrm flipH="1">
            <a:off x="7878763" y="16965613"/>
            <a:ext cx="279400" cy="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70" name="文本框 20"/>
          <p:cNvSpPr txBox="1"/>
          <p:nvPr/>
        </p:nvSpPr>
        <p:spPr>
          <a:xfrm>
            <a:off x="7219950" y="19019838"/>
            <a:ext cx="1006475" cy="277812"/>
          </a:xfrm>
          <a:prstGeom prst="rect">
            <a:avLst/>
          </a:prstGeom>
          <a:noFill/>
          <a:effectLst/>
        </p:spPr>
        <p:txBody>
          <a:bodyPr>
            <a:spAutoFit/>
          </a:bodyPr>
          <a:lstStyle/>
          <a:p>
            <a:pPr algn="ctr">
              <a:defRPr/>
            </a:pPr>
            <a:r>
              <a:rPr kumimoji="1" lang="en-US" altLang="zh-CN" sz="1200" dirty="0">
                <a:solidFill>
                  <a:schemeClr val="bg1">
                    <a:lumMod val="50000"/>
                  </a:schemeClr>
                </a:solidFill>
                <a:latin typeface="Optima"/>
                <a:ea typeface="ＭＳ Ｐゴシック" pitchFamily="35" charset="-128"/>
                <a:cs typeface="Optima"/>
              </a:rPr>
              <a:t>target 2</a:t>
            </a:r>
            <a:endParaRPr kumimoji="1" lang="zh-CN" altLang="en-US" sz="1200" dirty="0">
              <a:solidFill>
                <a:schemeClr val="bg1">
                  <a:lumMod val="50000"/>
                </a:schemeClr>
              </a:solidFill>
              <a:latin typeface="Optima"/>
              <a:ea typeface="ＭＳ Ｐゴシック" pitchFamily="35" charset="-128"/>
              <a:cs typeface="Optima"/>
            </a:endParaRPr>
          </a:p>
        </p:txBody>
      </p:sp>
      <p:sp>
        <p:nvSpPr>
          <p:cNvPr id="281" name="Curved Left Arrow 280"/>
          <p:cNvSpPr>
            <a:spLocks noChangeArrowheads="1"/>
          </p:cNvSpPr>
          <p:nvPr/>
        </p:nvSpPr>
        <p:spPr bwMode="auto">
          <a:xfrm rot="5400000">
            <a:off x="5138738" y="18981737"/>
            <a:ext cx="654050" cy="4289425"/>
          </a:xfrm>
          <a:prstGeom prst="curvedLeftArrow">
            <a:avLst>
              <a:gd name="adj1" fmla="val 24988"/>
              <a:gd name="adj2" fmla="val 50007"/>
              <a:gd name="adj3" fmla="val 25000"/>
            </a:avLst>
          </a:prstGeom>
          <a:solidFill>
            <a:schemeClr val="accent1"/>
          </a:solidFill>
          <a:ln w="9525">
            <a:solidFill>
              <a:schemeClr val="tx1"/>
            </a:solidFill>
            <a:miter lim="800000"/>
            <a:headEnd/>
            <a:tailEnd/>
          </a:ln>
          <a:effectLst>
            <a:outerShdw blurRad="40000" dist="23000" dir="5400000" rotWithShape="0">
              <a:srgbClr val="000000">
                <a:alpha val="34999"/>
              </a:srgbClr>
            </a:outerShdw>
          </a:effectLst>
        </p:spPr>
        <p:txBody>
          <a:bodyPr anchor="ctr"/>
          <a:lstStyle/>
          <a:p>
            <a:pPr algn="ctr">
              <a:defRPr/>
            </a:pPr>
            <a:endParaRPr lang="en-US" sz="900" dirty="0">
              <a:latin typeface="+mn-lt"/>
              <a:ea typeface="+mn-ea"/>
              <a:cs typeface="+mn-cs"/>
            </a:endParaRPr>
          </a:p>
        </p:txBody>
      </p:sp>
      <p:sp>
        <p:nvSpPr>
          <p:cNvPr id="282" name="Curved Left Arrow 281"/>
          <p:cNvSpPr>
            <a:spLocks noChangeArrowheads="1"/>
          </p:cNvSpPr>
          <p:nvPr/>
        </p:nvSpPr>
        <p:spPr bwMode="auto">
          <a:xfrm rot="5400000">
            <a:off x="6289675" y="19986625"/>
            <a:ext cx="560388" cy="2185988"/>
          </a:xfrm>
          <a:prstGeom prst="curvedLeftArrow">
            <a:avLst>
              <a:gd name="adj1" fmla="val 25012"/>
              <a:gd name="adj2" fmla="val 50043"/>
              <a:gd name="adj3" fmla="val 25000"/>
            </a:avLst>
          </a:prstGeom>
          <a:solidFill>
            <a:schemeClr val="accent1"/>
          </a:solidFill>
          <a:ln w="9525">
            <a:solidFill>
              <a:schemeClr val="tx1"/>
            </a:solidFill>
            <a:miter lim="800000"/>
            <a:headEnd/>
            <a:tailEnd/>
          </a:ln>
          <a:effectLst>
            <a:outerShdw blurRad="40000" dist="23000" dir="5400000" rotWithShape="0">
              <a:srgbClr val="000000">
                <a:alpha val="34999"/>
              </a:srgbClr>
            </a:outerShdw>
          </a:effectLst>
        </p:spPr>
        <p:txBody>
          <a:bodyPr anchor="ctr"/>
          <a:lstStyle/>
          <a:p>
            <a:pPr algn="ctr">
              <a:defRPr/>
            </a:pPr>
            <a:endParaRPr lang="en-US" sz="900" dirty="0">
              <a:latin typeface="+mn-lt"/>
              <a:ea typeface="+mn-ea"/>
              <a:cs typeface="+mn-cs"/>
            </a:endParaRPr>
          </a:p>
        </p:txBody>
      </p:sp>
      <p:sp>
        <p:nvSpPr>
          <p:cNvPr id="2119" name="Curved Up Arrow 40"/>
          <p:cNvSpPr>
            <a:spLocks noChangeArrowheads="1"/>
          </p:cNvSpPr>
          <p:nvPr/>
        </p:nvSpPr>
        <p:spPr bwMode="auto">
          <a:xfrm>
            <a:off x="3349625" y="19924713"/>
            <a:ext cx="4552950" cy="723900"/>
          </a:xfrm>
          <a:prstGeom prst="curvedUpArrow">
            <a:avLst>
              <a:gd name="adj1" fmla="val 24983"/>
              <a:gd name="adj2" fmla="val 49966"/>
              <a:gd name="adj3" fmla="val 25000"/>
            </a:avLst>
          </a:prstGeom>
          <a:solidFill>
            <a:schemeClr val="tx2"/>
          </a:solidFill>
          <a:ln w="9525">
            <a:solidFill>
              <a:schemeClr val="tx1"/>
            </a:solidFill>
            <a:round/>
            <a:headEnd/>
            <a:tailEnd/>
          </a:ln>
        </p:spPr>
        <p:txBody>
          <a:bodyPr/>
          <a:lstStyle/>
          <a:p>
            <a:endParaRPr lang="en-US" sz="2400"/>
          </a:p>
        </p:txBody>
      </p:sp>
      <p:sp>
        <p:nvSpPr>
          <p:cNvPr id="2120" name="Curved Up Arrow 41"/>
          <p:cNvSpPr>
            <a:spLocks noChangeArrowheads="1"/>
          </p:cNvSpPr>
          <p:nvPr/>
        </p:nvSpPr>
        <p:spPr bwMode="auto">
          <a:xfrm>
            <a:off x="5476875" y="20023138"/>
            <a:ext cx="2281238" cy="528637"/>
          </a:xfrm>
          <a:prstGeom prst="curvedUpArrow">
            <a:avLst>
              <a:gd name="adj1" fmla="val 25053"/>
              <a:gd name="adj2" fmla="val 50066"/>
              <a:gd name="adj3" fmla="val 25000"/>
            </a:avLst>
          </a:prstGeom>
          <a:solidFill>
            <a:schemeClr val="tx2"/>
          </a:solidFill>
          <a:ln w="9525">
            <a:solidFill>
              <a:schemeClr val="tx1"/>
            </a:solidFill>
            <a:round/>
            <a:headEnd/>
            <a:tailEnd/>
          </a:ln>
        </p:spPr>
        <p:txBody>
          <a:bodyPr/>
          <a:lstStyle/>
          <a:p>
            <a:endParaRPr lang="en-US" sz="2400"/>
          </a:p>
        </p:txBody>
      </p:sp>
      <p:graphicFrame>
        <p:nvGraphicFramePr>
          <p:cNvPr id="308" name="Chart 307"/>
          <p:cNvGraphicFramePr>
            <a:graphicFrameLocks/>
          </p:cNvGraphicFramePr>
          <p:nvPr/>
        </p:nvGraphicFramePr>
        <p:xfrm>
          <a:off x="1297559" y="22467164"/>
          <a:ext cx="8392126" cy="3071814"/>
        </p:xfrm>
        <a:graphic>
          <a:graphicData uri="http://schemas.openxmlformats.org/drawingml/2006/chart">
            <c:chart xmlns:c="http://schemas.openxmlformats.org/drawingml/2006/chart" xmlns:r="http://schemas.openxmlformats.org/officeDocument/2006/relationships" r:id="rId3"/>
          </a:graphicData>
        </a:graphic>
      </p:graphicFrame>
      <p:sp>
        <p:nvSpPr>
          <p:cNvPr id="2122" name="Rectangle 42"/>
          <p:cNvSpPr>
            <a:spLocks noChangeArrowheads="1"/>
          </p:cNvSpPr>
          <p:nvPr/>
        </p:nvSpPr>
        <p:spPr bwMode="auto">
          <a:xfrm>
            <a:off x="788988" y="21605875"/>
            <a:ext cx="106965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Arial" charset="0"/>
              <a:buChar char="•"/>
            </a:pPr>
            <a:r>
              <a:rPr lang="en-US" sz="3200">
                <a:latin typeface="Trebuchet MS" charset="0"/>
              </a:rPr>
              <a:t>Performance impact of recovery (One_put_all)</a:t>
            </a:r>
          </a:p>
        </p:txBody>
      </p:sp>
      <p:sp>
        <p:nvSpPr>
          <p:cNvPr id="336" name="TextBox 16"/>
          <p:cNvSpPr txBox="1">
            <a:spLocks noChangeArrowheads="1"/>
          </p:cNvSpPr>
          <p:nvPr/>
        </p:nvSpPr>
        <p:spPr bwMode="auto">
          <a:xfrm>
            <a:off x="10934700" y="15779750"/>
            <a:ext cx="99663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503" tIns="30751" rIns="61503" bIns="30751">
            <a:spAutoFit/>
          </a:bodyPr>
          <a:lstStyle>
            <a:lvl1pPr>
              <a:defRPr sz="1600">
                <a:solidFill>
                  <a:schemeClr val="tx1"/>
                </a:solidFill>
                <a:latin typeface="Arial" charset="0"/>
                <a:ea typeface="ＭＳ Ｐゴシック" pitchFamily="35" charset="-128"/>
              </a:defRPr>
            </a:lvl1pPr>
            <a:lvl2pPr marL="742950" indent="-285750">
              <a:defRPr sz="1600">
                <a:solidFill>
                  <a:schemeClr val="tx1"/>
                </a:solidFill>
                <a:latin typeface="Arial" charset="0"/>
                <a:ea typeface="ＭＳ Ｐゴシック" pitchFamily="35" charset="-128"/>
              </a:defRPr>
            </a:lvl2pPr>
            <a:lvl3pPr marL="1143000" indent="-228600">
              <a:defRPr sz="1600">
                <a:solidFill>
                  <a:schemeClr val="tx1"/>
                </a:solidFill>
                <a:latin typeface="Arial" charset="0"/>
                <a:ea typeface="ＭＳ Ｐゴシック" pitchFamily="35" charset="-128"/>
              </a:defRPr>
            </a:lvl3pPr>
            <a:lvl4pPr marL="1600200" indent="-228600">
              <a:defRPr sz="1600">
                <a:solidFill>
                  <a:schemeClr val="tx1"/>
                </a:solidFill>
                <a:latin typeface="Arial" charset="0"/>
                <a:ea typeface="ＭＳ Ｐゴシック" pitchFamily="35" charset="-128"/>
              </a:defRPr>
            </a:lvl4pPr>
            <a:lvl5pPr marL="2057400" indent="-228600">
              <a:defRPr sz="1600">
                <a:solidFill>
                  <a:schemeClr val="tx1"/>
                </a:solidFill>
                <a:latin typeface="Arial" charset="0"/>
                <a:ea typeface="ＭＳ Ｐゴシック" pitchFamily="35" charset="-128"/>
              </a:defRPr>
            </a:lvl5pPr>
            <a:lvl6pPr marL="2514600" indent="-228600" eaLnBrk="0" fontAlgn="base" hangingPunct="0">
              <a:spcBef>
                <a:spcPct val="0"/>
              </a:spcBef>
              <a:spcAft>
                <a:spcPct val="0"/>
              </a:spcAft>
              <a:defRPr sz="1600">
                <a:solidFill>
                  <a:schemeClr val="tx1"/>
                </a:solidFill>
                <a:latin typeface="Arial" charset="0"/>
                <a:ea typeface="ＭＳ Ｐゴシック" pitchFamily="35" charset="-128"/>
              </a:defRPr>
            </a:lvl6pPr>
            <a:lvl7pPr marL="2971800" indent="-228600" eaLnBrk="0" fontAlgn="base" hangingPunct="0">
              <a:spcBef>
                <a:spcPct val="0"/>
              </a:spcBef>
              <a:spcAft>
                <a:spcPct val="0"/>
              </a:spcAft>
              <a:defRPr sz="1600">
                <a:solidFill>
                  <a:schemeClr val="tx1"/>
                </a:solidFill>
                <a:latin typeface="Arial" charset="0"/>
                <a:ea typeface="ＭＳ Ｐゴシック" pitchFamily="35" charset="-128"/>
              </a:defRPr>
            </a:lvl7pPr>
            <a:lvl8pPr marL="3429000" indent="-228600" eaLnBrk="0" fontAlgn="base" hangingPunct="0">
              <a:spcBef>
                <a:spcPct val="0"/>
              </a:spcBef>
              <a:spcAft>
                <a:spcPct val="0"/>
              </a:spcAft>
              <a:defRPr sz="1600">
                <a:solidFill>
                  <a:schemeClr val="tx1"/>
                </a:solidFill>
                <a:latin typeface="Arial" charset="0"/>
                <a:ea typeface="ＭＳ Ｐゴシック" pitchFamily="35" charset="-128"/>
              </a:defRPr>
            </a:lvl8pPr>
            <a:lvl9pPr marL="3886200" indent="-228600" eaLnBrk="0" fontAlgn="base" hangingPunct="0">
              <a:spcBef>
                <a:spcPct val="0"/>
              </a:spcBef>
              <a:spcAft>
                <a:spcPct val="0"/>
              </a:spcAft>
              <a:defRPr sz="1600">
                <a:solidFill>
                  <a:schemeClr val="tx1"/>
                </a:solidFill>
                <a:latin typeface="Arial" charset="0"/>
                <a:ea typeface="ＭＳ Ｐゴシック" pitchFamily="35" charset="-128"/>
              </a:defRPr>
            </a:lvl9pPr>
          </a:lstStyle>
          <a:p>
            <a:pPr>
              <a:defRPr/>
            </a:pPr>
            <a:r>
              <a:rPr lang="en-US" altLang="x-none" sz="3200" b="1" dirty="0" smtClean="0">
                <a:latin typeface="Trebuchet MS" pitchFamily="35" charset="0"/>
                <a:cs typeface="+mn-cs"/>
              </a:rPr>
              <a:t>Performance Benchmarks</a:t>
            </a:r>
          </a:p>
          <a:p>
            <a:pPr marL="457200" indent="-457200">
              <a:buFont typeface="Arial" panose="020B0604020202020204" pitchFamily="34" charset="0"/>
              <a:buChar char="•"/>
              <a:defRPr/>
            </a:pPr>
            <a:r>
              <a:rPr lang="en-US" altLang="x-none" sz="3200" dirty="0" smtClean="0">
                <a:latin typeface="Trebuchet MS" pitchFamily="35" charset="0"/>
                <a:cs typeface="+mn-cs"/>
              </a:rPr>
              <a:t>Two-sided (</a:t>
            </a:r>
            <a:r>
              <a:rPr lang="en-US" altLang="x-none" sz="3200" dirty="0" err="1">
                <a:latin typeface="Trebuchet MS" pitchFamily="35" charset="0"/>
                <a:cs typeface="+mn-cs"/>
              </a:rPr>
              <a:t>S</a:t>
            </a:r>
            <a:r>
              <a:rPr lang="en-US" altLang="x-none" sz="3200" dirty="0" err="1" smtClean="0">
                <a:latin typeface="Trebuchet MS" pitchFamily="35" charset="0"/>
                <a:cs typeface="+mn-cs"/>
              </a:rPr>
              <a:t>endrecv</a:t>
            </a:r>
            <a:r>
              <a:rPr lang="en-US" altLang="x-none" sz="3200" dirty="0" smtClean="0">
                <a:latin typeface="Trebuchet MS" pitchFamily="35" charset="0"/>
                <a:cs typeface="+mn-cs"/>
              </a:rPr>
              <a:t>) bandwidth</a:t>
            </a:r>
          </a:p>
        </p:txBody>
      </p:sp>
      <p:graphicFrame>
        <p:nvGraphicFramePr>
          <p:cNvPr id="337" name="Chart 336"/>
          <p:cNvGraphicFramePr>
            <a:graphicFrameLocks/>
          </p:cNvGraphicFramePr>
          <p:nvPr/>
        </p:nvGraphicFramePr>
        <p:xfrm>
          <a:off x="11485994" y="16941236"/>
          <a:ext cx="8935606" cy="402453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8" name="Chart 337"/>
          <p:cNvGraphicFramePr>
            <a:graphicFrameLocks/>
          </p:cNvGraphicFramePr>
          <p:nvPr/>
        </p:nvGraphicFramePr>
        <p:xfrm>
          <a:off x="11485994" y="21805900"/>
          <a:ext cx="9068956" cy="3987799"/>
        </p:xfrm>
        <a:graphic>
          <a:graphicData uri="http://schemas.openxmlformats.org/drawingml/2006/chart">
            <c:chart xmlns:c="http://schemas.openxmlformats.org/drawingml/2006/chart" xmlns:r="http://schemas.openxmlformats.org/officeDocument/2006/relationships" r:id="rId5"/>
          </a:graphicData>
        </a:graphic>
      </p:graphicFrame>
      <p:sp>
        <p:nvSpPr>
          <p:cNvPr id="2126" name="TextBox 16"/>
          <p:cNvSpPr txBox="1">
            <a:spLocks noChangeArrowheads="1"/>
          </p:cNvSpPr>
          <p:nvPr/>
        </p:nvSpPr>
        <p:spPr bwMode="auto">
          <a:xfrm>
            <a:off x="10842625" y="21051838"/>
            <a:ext cx="99663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503" tIns="30751" rIns="61503" bIns="30751">
            <a:spAutoFit/>
          </a:bodyPr>
          <a:lstStyle>
            <a:lvl1pPr marL="457200" indent="-457200">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buFont typeface="Arial" charset="0"/>
              <a:buChar char="•"/>
            </a:pPr>
            <a:r>
              <a:rPr lang="en-US" sz="3200">
                <a:latin typeface="Trebuchet MS" charset="0"/>
              </a:rPr>
              <a:t>One-sided (Unidir_put) bandwidth</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
      <a:dk1>
        <a:srgbClr val="131313"/>
      </a:dk1>
      <a:lt1>
        <a:srgbClr val="FFFFFF"/>
      </a:lt1>
      <a:dk2>
        <a:srgbClr val="0071BC"/>
      </a:dk2>
      <a:lt2>
        <a:srgbClr val="808080"/>
      </a:lt2>
      <a:accent1>
        <a:srgbClr val="00A650"/>
      </a:accent1>
      <a:accent2>
        <a:srgbClr val="B02A30"/>
      </a:accent2>
      <a:accent3>
        <a:srgbClr val="FFFFFF"/>
      </a:accent3>
      <a:accent4>
        <a:srgbClr val="0E0E0E"/>
      </a:accent4>
      <a:accent5>
        <a:srgbClr val="AAD0B3"/>
      </a:accent5>
      <a:accent6>
        <a:srgbClr val="9F252A"/>
      </a:accent6>
      <a:hlink>
        <a:srgbClr val="00ADEF"/>
      </a:hlink>
      <a:folHlink>
        <a:srgbClr val="693163"/>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Arial" pitchFamily="-110" charset="-52"/>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52"/>
            <a:ea typeface="ＭＳ Ｐゴシック" pitchFamily="-110" charset="-128"/>
            <a:cs typeface="ＭＳ Ｐゴシック" pitchFamily="-110" charset="-128"/>
          </a:defRPr>
        </a:defPPr>
      </a:lstStyle>
    </a:lnDef>
  </a:objectDefaults>
  <a:extraClrSchemeLst>
    <a:extraClrScheme>
      <a:clrScheme name="Office Theme 1">
        <a:dk1>
          <a:srgbClr val="131313"/>
        </a:dk1>
        <a:lt1>
          <a:srgbClr val="FFFFFF"/>
        </a:lt1>
        <a:dk2>
          <a:srgbClr val="0071BC"/>
        </a:dk2>
        <a:lt2>
          <a:srgbClr val="808080"/>
        </a:lt2>
        <a:accent1>
          <a:srgbClr val="00A650"/>
        </a:accent1>
        <a:accent2>
          <a:srgbClr val="FFC20E"/>
        </a:accent2>
        <a:accent3>
          <a:srgbClr val="FFFFFF"/>
        </a:accent3>
        <a:accent4>
          <a:srgbClr val="0E0E0E"/>
        </a:accent4>
        <a:accent5>
          <a:srgbClr val="AAD0B3"/>
        </a:accent5>
        <a:accent6>
          <a:srgbClr val="E7B00C"/>
        </a:accent6>
        <a:hlink>
          <a:srgbClr val="00ADEF"/>
        </a:hlink>
        <a:folHlink>
          <a:srgbClr val="6931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
    <a:dk1>
      <a:srgbClr val="131313"/>
    </a:dk1>
    <a:lt1>
      <a:srgbClr val="FFFFFF"/>
    </a:lt1>
    <a:dk2>
      <a:srgbClr val="0071BC"/>
    </a:dk2>
    <a:lt2>
      <a:srgbClr val="808080"/>
    </a:lt2>
    <a:accent1>
      <a:srgbClr val="00A650"/>
    </a:accent1>
    <a:accent2>
      <a:srgbClr val="B02A30"/>
    </a:accent2>
    <a:accent3>
      <a:srgbClr val="FFFFFF"/>
    </a:accent3>
    <a:accent4>
      <a:srgbClr val="0E0E0E"/>
    </a:accent4>
    <a:accent5>
      <a:srgbClr val="AAD0B3"/>
    </a:accent5>
    <a:accent6>
      <a:srgbClr val="9F252A"/>
    </a:accent6>
    <a:hlink>
      <a:srgbClr val="00ADEF"/>
    </a:hlink>
    <a:folHlink>
      <a:srgbClr val="693163"/>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
    <a:dk1>
      <a:srgbClr val="131313"/>
    </a:dk1>
    <a:lt1>
      <a:srgbClr val="FFFFFF"/>
    </a:lt1>
    <a:dk2>
      <a:srgbClr val="0071BC"/>
    </a:dk2>
    <a:lt2>
      <a:srgbClr val="808080"/>
    </a:lt2>
    <a:accent1>
      <a:srgbClr val="00A650"/>
    </a:accent1>
    <a:accent2>
      <a:srgbClr val="B02A30"/>
    </a:accent2>
    <a:accent3>
      <a:srgbClr val="FFFFFF"/>
    </a:accent3>
    <a:accent4>
      <a:srgbClr val="0E0E0E"/>
    </a:accent4>
    <a:accent5>
      <a:srgbClr val="AAD0B3"/>
    </a:accent5>
    <a:accent6>
      <a:srgbClr val="9F252A"/>
    </a:accent6>
    <a:hlink>
      <a:srgbClr val="00ADEF"/>
    </a:hlink>
    <a:folHlink>
      <a:srgbClr val="693163"/>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
    <a:dk1>
      <a:srgbClr val="131313"/>
    </a:dk1>
    <a:lt1>
      <a:srgbClr val="FFFFFF"/>
    </a:lt1>
    <a:dk2>
      <a:srgbClr val="0071BC"/>
    </a:dk2>
    <a:lt2>
      <a:srgbClr val="808080"/>
    </a:lt2>
    <a:accent1>
      <a:srgbClr val="00A650"/>
    </a:accent1>
    <a:accent2>
      <a:srgbClr val="B02A30"/>
    </a:accent2>
    <a:accent3>
      <a:srgbClr val="FFFFFF"/>
    </a:accent3>
    <a:accent4>
      <a:srgbClr val="0E0E0E"/>
    </a:accent4>
    <a:accent5>
      <a:srgbClr val="AAD0B3"/>
    </a:accent5>
    <a:accent6>
      <a:srgbClr val="9F252A"/>
    </a:accent6>
    <a:hlink>
      <a:srgbClr val="00ADEF"/>
    </a:hlink>
    <a:folHlink>
      <a:srgbClr val="693163"/>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2348</TotalTime>
  <Words>433</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ＭＳ Ｐゴシック</vt:lpstr>
      <vt:lpstr>Wingdings</vt:lpstr>
      <vt:lpstr>Times</vt:lpstr>
      <vt:lpstr>Trebuchet MS</vt:lpstr>
      <vt:lpstr>Calibri</vt:lpstr>
      <vt:lpstr>Optima</vt:lpstr>
      <vt:lpstr>Office Theme</vt:lpstr>
      <vt:lpstr>PowerPoint Presentation</vt:lpstr>
    </vt:vector>
  </TitlesOfParts>
  <Company>adminccs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adminccs</dc:creator>
  <cp:lastModifiedBy>Pavan Balaji</cp:lastModifiedBy>
  <cp:revision>134</cp:revision>
  <cp:lastPrinted>2015-05-01T01:21:41Z</cp:lastPrinted>
  <dcterms:created xsi:type="dcterms:W3CDTF">2009-08-13T13:49:13Z</dcterms:created>
  <dcterms:modified xsi:type="dcterms:W3CDTF">2015-05-24T15:52:03Z</dcterms:modified>
</cp:coreProperties>
</file>