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38100" cap="flat">
              <a:solidFill>
                <a:srgbClr val="5F6568"/>
              </a:solidFill>
              <a:prstDash val="solid"/>
              <a:miter lim="400000"/>
            </a:ln>
          </a:top>
          <a:bottom>
            <a:ln w="38100" cap="flat">
              <a:solidFill>
                <a:srgbClr val="5F6568"/>
              </a:solidFill>
              <a:prstDash val="solid"/>
              <a:miter lim="400000"/>
            </a:ln>
          </a:bottom>
          <a:insideH>
            <a:ln w="381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38100" cap="flat">
              <a:solidFill>
                <a:srgbClr val="5F6568"/>
              </a:solidFill>
              <a:prstDash val="solid"/>
              <a:miter lim="400000"/>
            </a:ln>
          </a:top>
          <a:bottom>
            <a:ln w="38100" cap="flat">
              <a:solidFill>
                <a:srgbClr val="5F6568"/>
              </a:solidFill>
              <a:prstDash val="solid"/>
              <a:miter lim="400000"/>
            </a:ln>
          </a:bottom>
          <a:insideH>
            <a:ln w="381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14300" cap="flat">
              <a:solidFill>
                <a:srgbClr val="5F6568"/>
              </a:solidFill>
              <a:prstDash val="solid"/>
              <a:miter lim="400000"/>
            </a:ln>
          </a:top>
          <a:bottom>
            <a:ln w="12700" cap="flat">
              <a:noFill/>
              <a:miter lim="400000"/>
            </a:ln>
          </a:bottom>
          <a:insideH>
            <a:ln w="381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114300" cap="flat">
              <a:solidFill>
                <a:srgbClr val="5F6568"/>
              </a:solidFill>
              <a:prstDash val="solid"/>
              <a:miter lim="400000"/>
            </a:ln>
          </a:bottom>
          <a:insideH>
            <a:ln w="381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38100" cap="flat">
              <a:solidFill>
                <a:srgbClr val="5F6568"/>
              </a:solidFill>
              <a:prstDash val="solid"/>
              <a:miter lim="400000"/>
            </a:ln>
          </a:top>
          <a:bottom>
            <a:ln w="38100" cap="flat">
              <a:solidFill>
                <a:srgbClr val="5F6568"/>
              </a:solidFill>
              <a:prstDash val="solid"/>
              <a:miter lim="400000"/>
            </a:ln>
          </a:bottom>
          <a:insideH>
            <a:ln w="381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38100" cap="flat">
              <a:solidFill>
                <a:srgbClr val="5F6568"/>
              </a:solidFill>
              <a:prstDash val="solid"/>
              <a:miter lim="400000"/>
            </a:ln>
          </a:top>
          <a:bottom>
            <a:ln w="38100" cap="flat">
              <a:solidFill>
                <a:srgbClr val="5F6568"/>
              </a:solidFill>
              <a:prstDash val="solid"/>
              <a:miter lim="400000"/>
            </a:ln>
          </a:bottom>
          <a:insideH>
            <a:ln w="381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381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381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38100" cap="flat">
              <a:solidFill>
                <a:srgbClr val="5F6568"/>
              </a:solidFill>
              <a:prstDash val="solid"/>
              <a:miter lim="400000"/>
            </a:ln>
          </a:top>
          <a:bottom>
            <a:ln w="38100" cap="flat">
              <a:solidFill>
                <a:srgbClr val="5F6568"/>
              </a:solidFill>
              <a:prstDash val="solid"/>
              <a:miter lim="400000"/>
            </a:ln>
          </a:bottom>
          <a:insideH>
            <a:ln w="381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38100" cap="flat">
              <a:solidFill>
                <a:srgbClr val="5F6568"/>
              </a:solidFill>
              <a:prstDash val="solid"/>
              <a:miter lim="400000"/>
            </a:ln>
          </a:top>
          <a:bottom>
            <a:ln w="38100" cap="flat">
              <a:solidFill>
                <a:srgbClr val="5F6568"/>
              </a:solidFill>
              <a:prstDash val="solid"/>
              <a:miter lim="400000"/>
            </a:ln>
          </a:bottom>
          <a:insideH>
            <a:ln w="381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52400" cap="flat">
              <a:solidFill>
                <a:srgbClr val="5F6568"/>
              </a:solidFill>
              <a:prstDash val="solid"/>
              <a:miter lim="400000"/>
            </a:ln>
          </a:top>
          <a:bottom>
            <a:ln w="12700" cap="flat">
              <a:noFill/>
              <a:miter lim="400000"/>
            </a:ln>
          </a:bottom>
          <a:insideH>
            <a:ln w="381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14300" cap="flat">
              <a:solidFill>
                <a:srgbClr val="5F6568"/>
              </a:solidFill>
              <a:prstDash val="solid"/>
              <a:miter lim="400000"/>
            </a:ln>
          </a:bottom>
          <a:insideH>
            <a:ln w="381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38100" cap="flat">
              <a:solidFill>
                <a:srgbClr val="222222"/>
              </a:solidFill>
              <a:prstDash val="solid"/>
              <a:miter lim="400000"/>
            </a:ln>
          </a:top>
          <a:bottom>
            <a:ln w="38100" cap="flat">
              <a:solidFill>
                <a:srgbClr val="222222"/>
              </a:solidFill>
              <a:prstDash val="solid"/>
              <a:miter lim="400000"/>
            </a:ln>
          </a:bottom>
          <a:insideH>
            <a:ln w="381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114300" cap="flat">
              <a:solidFill>
                <a:srgbClr val="222222"/>
              </a:solidFill>
              <a:prstDash val="solid"/>
              <a:miter lim="400000"/>
            </a:ln>
          </a:right>
          <a:top>
            <a:ln w="38100" cap="flat">
              <a:solidFill>
                <a:srgbClr val="222222"/>
              </a:solidFill>
              <a:prstDash val="solid"/>
              <a:miter lim="400000"/>
            </a:ln>
          </a:top>
          <a:bottom>
            <a:ln w="38100" cap="flat">
              <a:solidFill>
                <a:srgbClr val="222222"/>
              </a:solidFill>
              <a:prstDash val="solid"/>
              <a:miter lim="400000"/>
            </a:ln>
          </a:bottom>
          <a:insideH>
            <a:ln w="381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14300" cap="flat">
              <a:solidFill>
                <a:srgbClr val="222222"/>
              </a:solidFill>
              <a:prstDash val="solid"/>
              <a:miter lim="400000"/>
            </a:ln>
          </a:top>
          <a:bottom>
            <a:ln w="12700" cap="flat">
              <a:noFill/>
              <a:miter lim="400000"/>
            </a:ln>
          </a:bottom>
          <a:insideH>
            <a:ln w="381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114300" cap="flat">
              <a:solidFill>
                <a:srgbClr val="222222"/>
              </a:solidFill>
              <a:prstDash val="solid"/>
              <a:miter lim="400000"/>
            </a:ln>
          </a:bottom>
          <a:insideH>
            <a:ln w="381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38100" cap="flat">
              <a:solidFill>
                <a:srgbClr val="5F6568"/>
              </a:solidFill>
              <a:prstDash val="solid"/>
              <a:miter lim="400000"/>
            </a:ln>
          </a:left>
          <a:right>
            <a:ln w="38100" cap="flat">
              <a:solidFill>
                <a:srgbClr val="5F6568"/>
              </a:solidFill>
              <a:prstDash val="solid"/>
              <a:miter lim="400000"/>
            </a:ln>
          </a:right>
          <a:top>
            <a:ln w="38100" cap="flat">
              <a:solidFill>
                <a:srgbClr val="5F6568"/>
              </a:solidFill>
              <a:prstDash val="solid"/>
              <a:miter lim="400000"/>
            </a:ln>
          </a:top>
          <a:bottom>
            <a:ln w="38100" cap="flat">
              <a:solidFill>
                <a:srgbClr val="5F6568"/>
              </a:solidFill>
              <a:prstDash val="solid"/>
              <a:miter lim="400000"/>
            </a:ln>
          </a:bottom>
          <a:insideH>
            <a:ln w="38100" cap="flat">
              <a:solidFill>
                <a:srgbClr val="5F6568"/>
              </a:solidFill>
              <a:prstDash val="solid"/>
              <a:miter lim="400000"/>
            </a:ln>
          </a:insideH>
          <a:insideV>
            <a:ln w="381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14300" cap="flat">
              <a:solidFill>
                <a:srgbClr val="5F6568"/>
              </a:solidFill>
              <a:prstDash val="solid"/>
              <a:miter lim="400000"/>
            </a:ln>
          </a:right>
          <a:top>
            <a:ln w="38100" cap="flat">
              <a:solidFill>
                <a:srgbClr val="5F6568"/>
              </a:solidFill>
              <a:prstDash val="solid"/>
              <a:miter lim="400000"/>
            </a:ln>
          </a:top>
          <a:bottom>
            <a:ln w="38100" cap="flat">
              <a:solidFill>
                <a:srgbClr val="5F6568"/>
              </a:solidFill>
              <a:prstDash val="solid"/>
              <a:miter lim="400000"/>
            </a:ln>
          </a:bottom>
          <a:insideH>
            <a:ln w="38100" cap="flat">
              <a:solidFill>
                <a:srgbClr val="5F6568"/>
              </a:solidFill>
              <a:prstDash val="solid"/>
              <a:miter lim="400000"/>
            </a:ln>
          </a:insideH>
          <a:insideV>
            <a:ln w="381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14300" cap="flat">
              <a:solidFill>
                <a:srgbClr val="5F6568"/>
              </a:solidFill>
              <a:prstDash val="solid"/>
              <a:miter lim="400000"/>
            </a:ln>
          </a:top>
          <a:bottom>
            <a:ln w="12700" cap="flat">
              <a:noFill/>
              <a:miter lim="400000"/>
            </a:ln>
          </a:bottom>
          <a:insideH>
            <a:ln w="381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38100" cap="flat">
              <a:solidFill>
                <a:srgbClr val="5F6568"/>
              </a:solidFill>
              <a:prstDash val="solid"/>
              <a:miter lim="400000"/>
            </a:ln>
          </a:left>
          <a:right>
            <a:ln w="38100" cap="flat">
              <a:solidFill>
                <a:srgbClr val="5F6568"/>
              </a:solidFill>
              <a:prstDash val="solid"/>
              <a:miter lim="400000"/>
            </a:ln>
          </a:right>
          <a:top>
            <a:ln w="12700" cap="flat">
              <a:noFill/>
              <a:miter lim="400000"/>
            </a:ln>
          </a:top>
          <a:bottom>
            <a:ln w="114300" cap="flat">
              <a:solidFill>
                <a:srgbClr val="5F6568"/>
              </a:solidFill>
              <a:prstDash val="solid"/>
              <a:miter lim="400000"/>
            </a:ln>
          </a:bottom>
          <a:insideH>
            <a:ln w="38100" cap="flat">
              <a:solidFill>
                <a:srgbClr val="5F6568"/>
              </a:solidFill>
              <a:prstDash val="solid"/>
              <a:miter lim="400000"/>
            </a:ln>
          </a:insideH>
          <a:insideV>
            <a:ln w="381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tif"/></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Bullets">
    <p:spTree>
      <p:nvGrpSpPr>
        <p:cNvPr id="1" name=""/>
        <p:cNvGrpSpPr/>
        <p:nvPr/>
      </p:nvGrpSpPr>
      <p:grpSpPr>
        <a:xfrm>
          <a:off x="0" y="0"/>
          <a:ext cx="0" cy="0"/>
          <a:chOff x="0" y="0"/>
          <a:chExt cx="0" cy="0"/>
        </a:xfrm>
      </p:grpSpPr>
      <p:sp>
        <p:nvSpPr>
          <p:cNvPr id="104" name="Line"/>
          <p:cNvSpPr/>
          <p:nvPr/>
        </p:nvSpPr>
        <p:spPr>
          <a:xfrm flipV="1">
            <a:off x="1371600" y="6628738"/>
            <a:ext cx="41147997" cy="664"/>
          </a:xfrm>
          <a:prstGeom prst="line">
            <a:avLst/>
          </a:prstGeom>
          <a:ln w="38100">
            <a:solidFill>
              <a:srgbClr val="A6AAA9"/>
            </a:solidFill>
            <a:miter lim="400000"/>
          </a:ln>
        </p:spPr>
        <p:txBody>
          <a:bodyPr tIns="91439" bIns="91439" anchor="ctr"/>
          <a:lstStyle/>
          <a:p>
            <a:pPr defTabSz="1097280">
              <a:spcBef>
                <a:spcPts val="0"/>
              </a:spcBef>
              <a:defRPr sz="2800">
                <a:solidFill>
                  <a:srgbClr val="000000"/>
                </a:solidFill>
                <a:latin typeface="Helvetica"/>
                <a:ea typeface="Helvetica"/>
                <a:cs typeface="Helvetica"/>
                <a:sym typeface="Helvetica"/>
              </a:defRPr>
            </a:pPr>
          </a:p>
        </p:txBody>
      </p:sp>
      <p:sp>
        <p:nvSpPr>
          <p:cNvPr id="105" name="Text"/>
          <p:cNvSpPr txBox="1"/>
          <p:nvPr>
            <p:ph type="body" sz="quarter" idx="13"/>
          </p:nvPr>
        </p:nvSpPr>
        <p:spPr>
          <a:xfrm>
            <a:off x="1371600" y="4947920"/>
            <a:ext cx="37719001" cy="1452881"/>
          </a:xfrm>
          <a:prstGeom prst="rect">
            <a:avLst/>
          </a:prstGeom>
        </p:spPr>
        <p:txBody>
          <a:bodyPr>
            <a:spAutoFit/>
          </a:bodyPr>
          <a:lstStyle>
            <a:lvl1pPr defTabSz="1554480">
              <a:spcBef>
                <a:spcPts val="0"/>
              </a:spcBef>
              <a:defRPr spc="430" sz="8600">
                <a:solidFill>
                  <a:srgbClr val="838787"/>
                </a:solidFill>
              </a:defRPr>
            </a:lvl1pPr>
          </a:lstStyle>
          <a:p>
            <a:pPr/>
            <a:r>
              <a:t>Text</a:t>
            </a:r>
          </a:p>
        </p:txBody>
      </p:sp>
      <p:sp>
        <p:nvSpPr>
          <p:cNvPr id="106" name="Body Level One…"/>
          <p:cNvSpPr txBox="1"/>
          <p:nvPr>
            <p:ph type="body" idx="1"/>
          </p:nvPr>
        </p:nvSpPr>
        <p:spPr>
          <a:xfrm>
            <a:off x="1371600" y="11064240"/>
            <a:ext cx="41148001" cy="15453360"/>
          </a:xfrm>
          <a:prstGeom prst="rect">
            <a:avLst/>
          </a:prstGeom>
        </p:spPr>
        <p:txBody>
          <a:bodyPr anchor="t"/>
          <a:lstStyle>
            <a:lvl1pPr marL="1508124" indent="-1508124">
              <a:lnSpc>
                <a:spcPct val="100000"/>
              </a:lnSpc>
              <a:spcBef>
                <a:spcPts val="9300"/>
              </a:spcBef>
              <a:buClr>
                <a:schemeClr val="accent1"/>
              </a:buClr>
              <a:buSzPct val="125000"/>
              <a:buFont typeface="Avenir Next"/>
              <a:buChar char="▸"/>
              <a:defRPr cap="none" sz="11400">
                <a:solidFill>
                  <a:srgbClr val="838787"/>
                </a:solidFill>
                <a:latin typeface="Avenir Next Medium"/>
                <a:ea typeface="Avenir Next Medium"/>
                <a:cs typeface="Avenir Next Medium"/>
                <a:sym typeface="Avenir Next Medium"/>
              </a:defRPr>
            </a:lvl1pPr>
            <a:lvl2pPr marL="2143125" indent="-1508125">
              <a:lnSpc>
                <a:spcPct val="100000"/>
              </a:lnSpc>
              <a:spcBef>
                <a:spcPts val="9300"/>
              </a:spcBef>
              <a:buClr>
                <a:schemeClr val="accent1"/>
              </a:buClr>
              <a:buSzPct val="125000"/>
              <a:buFont typeface="Avenir Next"/>
              <a:buChar char="▸"/>
              <a:defRPr cap="none" sz="11400">
                <a:solidFill>
                  <a:srgbClr val="838787"/>
                </a:solidFill>
                <a:latin typeface="Avenir Next Medium"/>
                <a:ea typeface="Avenir Next Medium"/>
                <a:cs typeface="Avenir Next Medium"/>
                <a:sym typeface="Avenir Next Medium"/>
              </a:defRPr>
            </a:lvl2pPr>
            <a:lvl3pPr marL="2778125" indent="-1508125">
              <a:lnSpc>
                <a:spcPct val="100000"/>
              </a:lnSpc>
              <a:spcBef>
                <a:spcPts val="9300"/>
              </a:spcBef>
              <a:buClr>
                <a:schemeClr val="accent1"/>
              </a:buClr>
              <a:buSzPct val="125000"/>
              <a:buFont typeface="Avenir Next"/>
              <a:buChar char="▸"/>
              <a:defRPr cap="none" sz="11400">
                <a:solidFill>
                  <a:srgbClr val="838787"/>
                </a:solidFill>
                <a:latin typeface="Avenir Next Medium"/>
                <a:ea typeface="Avenir Next Medium"/>
                <a:cs typeface="Avenir Next Medium"/>
                <a:sym typeface="Avenir Next Medium"/>
              </a:defRPr>
            </a:lvl3pPr>
            <a:lvl4pPr marL="3413125" indent="-1508125">
              <a:lnSpc>
                <a:spcPct val="100000"/>
              </a:lnSpc>
              <a:spcBef>
                <a:spcPts val="9300"/>
              </a:spcBef>
              <a:buClr>
                <a:schemeClr val="accent1"/>
              </a:buClr>
              <a:buSzPct val="125000"/>
              <a:buFont typeface="Avenir Next"/>
              <a:buChar char="▸"/>
              <a:defRPr cap="none" sz="11400">
                <a:solidFill>
                  <a:srgbClr val="838787"/>
                </a:solidFill>
                <a:latin typeface="Avenir Next Medium"/>
                <a:ea typeface="Avenir Next Medium"/>
                <a:cs typeface="Avenir Next Medium"/>
                <a:sym typeface="Avenir Next Medium"/>
              </a:defRPr>
            </a:lvl4pPr>
            <a:lvl5pPr marL="4048125" indent="-1508125">
              <a:lnSpc>
                <a:spcPct val="100000"/>
              </a:lnSpc>
              <a:spcBef>
                <a:spcPts val="9300"/>
              </a:spcBef>
              <a:buClr>
                <a:schemeClr val="accent1"/>
              </a:buClr>
              <a:buSzPct val="125000"/>
              <a:buFont typeface="Avenir Next"/>
              <a:buChar char="▸"/>
              <a:defRPr cap="none" sz="11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Photo - 3 Up">
    <p:spTree>
      <p:nvGrpSpPr>
        <p:cNvPr id="1" name=""/>
        <p:cNvGrpSpPr/>
        <p:nvPr/>
      </p:nvGrpSpPr>
      <p:grpSpPr>
        <a:xfrm>
          <a:off x="0" y="0"/>
          <a:ext cx="0" cy="0"/>
          <a:chOff x="0" y="0"/>
          <a:chExt cx="0" cy="0"/>
        </a:xfrm>
      </p:grpSpPr>
      <p:sp>
        <p:nvSpPr>
          <p:cNvPr id="114" name="Image"/>
          <p:cNvSpPr/>
          <p:nvPr>
            <p:ph type="pic" sz="quarter" idx="13"/>
          </p:nvPr>
        </p:nvSpPr>
        <p:spPr>
          <a:xfrm>
            <a:off x="21945600" y="4114800"/>
            <a:ext cx="21945600" cy="12298680"/>
          </a:xfrm>
          <a:prstGeom prst="rect">
            <a:avLst/>
          </a:prstGeom>
        </p:spPr>
        <p:txBody>
          <a:bodyPr tIns="45719" bIns="45719" anchor="t">
            <a:noAutofit/>
          </a:bodyPr>
          <a:lstStyle/>
          <a:p>
            <a:pPr/>
          </a:p>
        </p:txBody>
      </p:sp>
      <p:sp>
        <p:nvSpPr>
          <p:cNvPr id="115" name="Image"/>
          <p:cNvSpPr/>
          <p:nvPr>
            <p:ph type="pic" sz="quarter" idx="14"/>
          </p:nvPr>
        </p:nvSpPr>
        <p:spPr>
          <a:xfrm>
            <a:off x="21945600" y="16527780"/>
            <a:ext cx="21945600" cy="12275820"/>
          </a:xfrm>
          <a:prstGeom prst="rect">
            <a:avLst/>
          </a:prstGeom>
        </p:spPr>
        <p:txBody>
          <a:bodyPr tIns="45719" bIns="45719" anchor="t">
            <a:noAutofit/>
          </a:bodyPr>
          <a:lstStyle/>
          <a:p>
            <a:pPr/>
          </a:p>
        </p:txBody>
      </p:sp>
      <p:sp>
        <p:nvSpPr>
          <p:cNvPr id="116" name="Image"/>
          <p:cNvSpPr/>
          <p:nvPr>
            <p:ph type="pic" sz="half" idx="15"/>
          </p:nvPr>
        </p:nvSpPr>
        <p:spPr>
          <a:xfrm>
            <a:off x="0" y="4114800"/>
            <a:ext cx="21831301" cy="24688801"/>
          </a:xfrm>
          <a:prstGeom prst="rect">
            <a:avLst/>
          </a:prstGeom>
        </p:spPr>
        <p:txBody>
          <a:bodyPr tIns="45719" bIns="45719" anchor="t">
            <a:noAutofit/>
          </a:bodyPr>
          <a:lstStyle/>
          <a:p>
            <a:pPr/>
          </a:p>
        </p:txBody>
      </p:sp>
      <p:sp>
        <p:nvSpPr>
          <p:cNvPr id="117"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Quote">
    <p:spTree>
      <p:nvGrpSpPr>
        <p:cNvPr id="1" name=""/>
        <p:cNvGrpSpPr/>
        <p:nvPr/>
      </p:nvGrpSpPr>
      <p:grpSpPr>
        <a:xfrm>
          <a:off x="0" y="0"/>
          <a:ext cx="0" cy="0"/>
          <a:chOff x="0" y="0"/>
          <a:chExt cx="0" cy="0"/>
        </a:xfrm>
      </p:grpSpPr>
      <p:sp>
        <p:nvSpPr>
          <p:cNvPr id="124" name="Line"/>
          <p:cNvSpPr/>
          <p:nvPr/>
        </p:nvSpPr>
        <p:spPr>
          <a:xfrm flipV="1">
            <a:off x="1371600" y="6628738"/>
            <a:ext cx="41147997" cy="664"/>
          </a:xfrm>
          <a:prstGeom prst="line">
            <a:avLst/>
          </a:prstGeom>
          <a:ln w="38100">
            <a:solidFill>
              <a:srgbClr val="A6AAA9"/>
            </a:solidFill>
            <a:miter lim="400000"/>
          </a:ln>
        </p:spPr>
        <p:txBody>
          <a:bodyPr tIns="91439" bIns="91439" anchor="ctr"/>
          <a:lstStyle/>
          <a:p>
            <a:pPr defTabSz="1097280">
              <a:spcBef>
                <a:spcPts val="0"/>
              </a:spcBef>
              <a:defRPr sz="2800">
                <a:solidFill>
                  <a:srgbClr val="000000"/>
                </a:solidFill>
                <a:latin typeface="Helvetica"/>
                <a:ea typeface="Helvetica"/>
                <a:cs typeface="Helvetica"/>
                <a:sym typeface="Helvetica"/>
              </a:defRPr>
            </a:pPr>
          </a:p>
        </p:txBody>
      </p:sp>
      <p:sp>
        <p:nvSpPr>
          <p:cNvPr id="125" name="Callout"/>
          <p:cNvSpPr/>
          <p:nvPr/>
        </p:nvSpPr>
        <p:spPr>
          <a:xfrm>
            <a:off x="1577340" y="10081259"/>
            <a:ext cx="40736442" cy="131710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3" y="0"/>
                  <a:pt x="0" y="165"/>
                  <a:pt x="0" y="368"/>
                </a:cubicBezTo>
                <a:lnTo>
                  <a:pt x="0" y="19013"/>
                </a:lnTo>
                <a:cubicBezTo>
                  <a:pt x="0" y="19217"/>
                  <a:pt x="53" y="19382"/>
                  <a:pt x="119" y="19382"/>
                </a:cubicBezTo>
                <a:lnTo>
                  <a:pt x="18186" y="19382"/>
                </a:lnTo>
                <a:lnTo>
                  <a:pt x="18717" y="21600"/>
                </a:lnTo>
                <a:lnTo>
                  <a:pt x="19247" y="19382"/>
                </a:lnTo>
                <a:lnTo>
                  <a:pt x="21481" y="19382"/>
                </a:lnTo>
                <a:cubicBezTo>
                  <a:pt x="21547" y="19382"/>
                  <a:pt x="21600" y="19217"/>
                  <a:pt x="21600" y="19013"/>
                </a:cubicBezTo>
                <a:lnTo>
                  <a:pt x="21600" y="368"/>
                </a:lnTo>
                <a:cubicBezTo>
                  <a:pt x="21600" y="165"/>
                  <a:pt x="21547" y="0"/>
                  <a:pt x="21481" y="0"/>
                </a:cubicBezTo>
                <a:lnTo>
                  <a:pt x="119" y="0"/>
                </a:lnTo>
                <a:close/>
              </a:path>
            </a:pathLst>
          </a:custGeom>
          <a:solidFill>
            <a:schemeClr val="accent1"/>
          </a:solidFill>
          <a:ln w="12700">
            <a:miter lim="400000"/>
          </a:ln>
        </p:spPr>
        <p:txBody>
          <a:bodyPr tIns="91439" bIns="91439" anchor="ctr"/>
          <a:lstStyle/>
          <a:p>
            <a:pPr algn="ctr">
              <a:lnSpc>
                <a:spcPct val="80000"/>
              </a:lnSpc>
              <a:spcBef>
                <a:spcPts val="0"/>
              </a:spcBef>
              <a:defRPr cap="all" sz="9600">
                <a:solidFill>
                  <a:srgbClr val="FFFFFF"/>
                </a:solidFill>
                <a:latin typeface="+mn-lt"/>
                <a:ea typeface="+mn-ea"/>
                <a:cs typeface="+mn-cs"/>
                <a:sym typeface="DIN Condensed"/>
              </a:defRPr>
            </a:pPr>
          </a:p>
        </p:txBody>
      </p:sp>
      <p:sp>
        <p:nvSpPr>
          <p:cNvPr id="126" name="Type a quote here."/>
          <p:cNvSpPr txBox="1"/>
          <p:nvPr>
            <p:ph type="body" sz="quarter" idx="13"/>
          </p:nvPr>
        </p:nvSpPr>
        <p:spPr>
          <a:xfrm>
            <a:off x="3017520" y="11475720"/>
            <a:ext cx="37901880" cy="4246893"/>
          </a:xfrm>
          <a:prstGeom prst="rect">
            <a:avLst/>
          </a:prstGeom>
        </p:spPr>
        <p:txBody>
          <a:bodyPr anchor="t">
            <a:spAutoFit/>
          </a:bodyPr>
          <a:lstStyle>
            <a:lvl1pPr>
              <a:spcBef>
                <a:spcPts val="0"/>
              </a:spcBef>
              <a:defRPr sz="32000">
                <a:solidFill>
                  <a:srgbClr val="FFFFFF"/>
                </a:solidFill>
                <a:latin typeface="+mn-lt"/>
                <a:ea typeface="+mn-ea"/>
                <a:cs typeface="+mn-cs"/>
                <a:sym typeface="DIN Condensed"/>
              </a:defRPr>
            </a:lvl1pPr>
          </a:lstStyle>
          <a:p>
            <a:pPr/>
            <a:r>
              <a:t>Type a quote here.</a:t>
            </a:r>
          </a:p>
        </p:txBody>
      </p:sp>
      <p:sp>
        <p:nvSpPr>
          <p:cNvPr id="127" name="Johnny Appleseed"/>
          <p:cNvSpPr txBox="1"/>
          <p:nvPr>
            <p:ph type="body" sz="quarter" idx="14"/>
          </p:nvPr>
        </p:nvSpPr>
        <p:spPr>
          <a:xfrm>
            <a:off x="1371600" y="23502615"/>
            <a:ext cx="41148001" cy="2829569"/>
          </a:xfrm>
          <a:prstGeom prst="rect">
            <a:avLst/>
          </a:prstGeom>
        </p:spPr>
        <p:txBody>
          <a:bodyPr anchor="ctr">
            <a:spAutoFit/>
          </a:bodyPr>
          <a:lstStyle>
            <a:lvl1pPr algn="r">
              <a:spcBef>
                <a:spcPts val="0"/>
              </a:spcBef>
              <a:defRPr cap="none" sz="20800">
                <a:solidFill>
                  <a:srgbClr val="838787"/>
                </a:solidFill>
                <a:latin typeface="+mn-lt"/>
                <a:ea typeface="+mn-ea"/>
                <a:cs typeface="+mn-cs"/>
                <a:sym typeface="DIN Condensed"/>
              </a:defRPr>
            </a:lvl1pPr>
          </a:lstStyle>
          <a:p>
            <a:pPr/>
            <a:r>
              <a:t>Johnny Appleseed</a:t>
            </a:r>
          </a:p>
        </p:txBody>
      </p:sp>
      <p:sp>
        <p:nvSpPr>
          <p:cNvPr id="128" name="Text"/>
          <p:cNvSpPr txBox="1"/>
          <p:nvPr>
            <p:ph type="body" sz="quarter" idx="15"/>
          </p:nvPr>
        </p:nvSpPr>
        <p:spPr>
          <a:xfrm>
            <a:off x="1371600" y="4947920"/>
            <a:ext cx="37719001" cy="1452881"/>
          </a:xfrm>
          <a:prstGeom prst="rect">
            <a:avLst/>
          </a:prstGeom>
        </p:spPr>
        <p:txBody>
          <a:bodyPr>
            <a:spAutoFit/>
          </a:bodyPr>
          <a:lstStyle>
            <a:lvl1pPr defTabSz="1554480">
              <a:spcBef>
                <a:spcPts val="0"/>
              </a:spcBef>
              <a:defRPr spc="430" sz="8600">
                <a:solidFill>
                  <a:srgbClr val="838787"/>
                </a:solidFill>
              </a:defRPr>
            </a:lvl1pPr>
          </a:lstStyle>
          <a:p>
            <a:pPr/>
            <a:r>
              <a:t>Text</a:t>
            </a:r>
          </a:p>
        </p:txBody>
      </p:sp>
      <p:sp>
        <p:nvSpPr>
          <p:cNvPr id="129"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6" name="Type a quote here."/>
          <p:cNvSpPr txBox="1"/>
          <p:nvPr>
            <p:ph type="body" sz="quarter" idx="13"/>
          </p:nvPr>
        </p:nvSpPr>
        <p:spPr>
          <a:xfrm>
            <a:off x="19888200" y="10812780"/>
            <a:ext cx="22631400" cy="8310891"/>
          </a:xfrm>
          <a:prstGeom prst="rect">
            <a:avLst/>
          </a:prstGeom>
        </p:spPr>
        <p:txBody>
          <a:bodyPr anchor="t">
            <a:spAutoFit/>
          </a:bodyPr>
          <a:lstStyle>
            <a:lvl1pPr>
              <a:spcBef>
                <a:spcPts val="0"/>
              </a:spcBef>
              <a:defRPr sz="32000">
                <a:solidFill>
                  <a:srgbClr val="FFFFFF"/>
                </a:solidFill>
                <a:latin typeface="+mn-lt"/>
                <a:ea typeface="+mn-ea"/>
                <a:cs typeface="+mn-cs"/>
                <a:sym typeface="DIN Condensed"/>
              </a:defRPr>
            </a:lvl1pPr>
          </a:lstStyle>
          <a:p>
            <a:pPr/>
            <a:r>
              <a:t>Type a quote here.</a:t>
            </a:r>
          </a:p>
        </p:txBody>
      </p:sp>
      <p:sp>
        <p:nvSpPr>
          <p:cNvPr id="137" name="Image"/>
          <p:cNvSpPr/>
          <p:nvPr>
            <p:ph type="pic" sz="half" idx="14"/>
          </p:nvPr>
        </p:nvSpPr>
        <p:spPr>
          <a:xfrm>
            <a:off x="0" y="4114800"/>
            <a:ext cx="18516601" cy="24688801"/>
          </a:xfrm>
          <a:prstGeom prst="rect">
            <a:avLst/>
          </a:prstGeom>
        </p:spPr>
        <p:txBody>
          <a:bodyPr tIns="45719" bIns="45719" anchor="t">
            <a:noAutofit/>
          </a:bodyPr>
          <a:lstStyle/>
          <a:p>
            <a:pPr/>
          </a:p>
        </p:txBody>
      </p:sp>
      <p:sp>
        <p:nvSpPr>
          <p:cNvPr id="138" name="Johnny Appleseed"/>
          <p:cNvSpPr txBox="1"/>
          <p:nvPr>
            <p:ph type="body" sz="quarter" idx="15"/>
          </p:nvPr>
        </p:nvSpPr>
        <p:spPr>
          <a:xfrm>
            <a:off x="19888200" y="23502615"/>
            <a:ext cx="22631400" cy="2829569"/>
          </a:xfrm>
          <a:prstGeom prst="rect">
            <a:avLst/>
          </a:prstGeom>
        </p:spPr>
        <p:txBody>
          <a:bodyPr anchor="ctr">
            <a:spAutoFit/>
          </a:bodyPr>
          <a:lstStyle>
            <a:lvl1pPr defTabSz="1554480">
              <a:lnSpc>
                <a:spcPct val="100000"/>
              </a:lnSpc>
              <a:spcBef>
                <a:spcPts val="0"/>
              </a:spcBef>
              <a:defRPr cap="none" sz="20800">
                <a:solidFill>
                  <a:srgbClr val="232323"/>
                </a:solidFill>
                <a:latin typeface="+mn-lt"/>
                <a:ea typeface="+mn-ea"/>
                <a:cs typeface="+mn-cs"/>
                <a:sym typeface="DIN Condensed"/>
              </a:defRPr>
            </a:lvl1pPr>
          </a:lstStyle>
          <a:p>
            <a:pPr/>
            <a:r>
              <a:t>Johnny Appleseed</a:t>
            </a:r>
          </a:p>
        </p:txBody>
      </p:sp>
      <p:sp>
        <p:nvSpPr>
          <p:cNvPr id="139"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Photo">
    <p:spTree>
      <p:nvGrpSpPr>
        <p:cNvPr id="1" name=""/>
        <p:cNvGrpSpPr/>
        <p:nvPr/>
      </p:nvGrpSpPr>
      <p:grpSpPr>
        <a:xfrm>
          <a:off x="0" y="0"/>
          <a:ext cx="0" cy="0"/>
          <a:chOff x="0" y="0"/>
          <a:chExt cx="0" cy="0"/>
        </a:xfrm>
      </p:grpSpPr>
      <p:sp>
        <p:nvSpPr>
          <p:cNvPr id="146" name="Image"/>
          <p:cNvSpPr/>
          <p:nvPr>
            <p:ph type="pic" idx="13"/>
          </p:nvPr>
        </p:nvSpPr>
        <p:spPr>
          <a:xfrm>
            <a:off x="0" y="4114800"/>
            <a:ext cx="43891201" cy="24688801"/>
          </a:xfrm>
          <a:prstGeom prst="rect">
            <a:avLst/>
          </a:prstGeom>
        </p:spPr>
        <p:txBody>
          <a:bodyPr tIns="45719" bIns="45719" anchor="t">
            <a:noAutofit/>
          </a:bodyPr>
          <a:lstStyle/>
          <a:p>
            <a:pPr/>
          </a:p>
        </p:txBody>
      </p:sp>
      <p:sp>
        <p:nvSpPr>
          <p:cNvPr id="147"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154"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1" name="Rohit Zambre*, Abdelhalim Amer∔, Aparna Chandramowlishwaran*, Pavan Balaji∔"/>
          <p:cNvSpPr txBox="1"/>
          <p:nvPr/>
        </p:nvSpPr>
        <p:spPr>
          <a:xfrm>
            <a:off x="1028700" y="2508249"/>
            <a:ext cx="41846500" cy="1452885"/>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p>
            <a:pPr>
              <a:lnSpc>
                <a:spcPct val="80000"/>
              </a:lnSpc>
              <a:spcBef>
                <a:spcPts val="0"/>
              </a:spcBef>
              <a:defRPr sz="10000">
                <a:latin typeface="+mn-lt"/>
                <a:ea typeface="+mn-ea"/>
                <a:cs typeface="+mn-cs"/>
                <a:sym typeface="DIN Condensed"/>
              </a:defRPr>
            </a:pPr>
            <a:r>
              <a:t>Rohit Zambre*, Abdelhalim Amer</a:t>
            </a:r>
            <a:r>
              <a:rPr baseline="31999"/>
              <a:t>∔</a:t>
            </a:r>
            <a:r>
              <a:t>, Aparna Chandramowlishwaran*, Pavan Balaji</a:t>
            </a:r>
            <a:r>
              <a:rPr baseline="31999"/>
              <a:t>∔</a:t>
            </a:r>
          </a:p>
        </p:txBody>
      </p:sp>
      <p:sp>
        <p:nvSpPr>
          <p:cNvPr id="162" name="Line"/>
          <p:cNvSpPr/>
          <p:nvPr/>
        </p:nvSpPr>
        <p:spPr>
          <a:xfrm>
            <a:off x="1023046" y="5763678"/>
            <a:ext cx="41845105" cy="1"/>
          </a:xfrm>
          <a:prstGeom prst="line">
            <a:avLst/>
          </a:prstGeom>
          <a:ln w="76200">
            <a:solidFill>
              <a:srgbClr val="000000"/>
            </a:solidFill>
            <a:miter lim="400000"/>
          </a:ln>
          <a:effectLst>
            <a:outerShdw sx="100000" sy="100000" kx="0" ky="0" algn="b" rotWithShape="0" blurRad="25400" dist="12700" dir="5400000">
              <a:srgbClr val="000000">
                <a:alpha val="38000"/>
              </a:srgbClr>
            </a:outerShdw>
          </a:effectLst>
        </p:spPr>
        <p:txBody>
          <a:bodyPr lIns="43107" tIns="43107" rIns="43107" bIns="43107"/>
          <a:lstStyle/>
          <a:p>
            <a:pPr defTabSz="457200">
              <a:spcBef>
                <a:spcPts val="0"/>
              </a:spcBef>
              <a:defRPr sz="1100">
                <a:solidFill>
                  <a:srgbClr val="000000"/>
                </a:solidFill>
                <a:latin typeface="Helvetica"/>
                <a:ea typeface="Helvetica"/>
                <a:cs typeface="Helvetica"/>
                <a:sym typeface="Helvetica"/>
              </a:defRPr>
            </a:pPr>
          </a:p>
        </p:txBody>
      </p:sp>
      <p:sp>
        <p:nvSpPr>
          <p:cNvPr id="163" name="evaluating Multiple Endpoints for MPI with LIbibverbs"/>
          <p:cNvSpPr/>
          <p:nvPr/>
        </p:nvSpPr>
        <p:spPr>
          <a:xfrm>
            <a:off x="1023047" y="554511"/>
            <a:ext cx="41845106" cy="2267044"/>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lvl1pPr>
              <a:spcBef>
                <a:spcPts val="9300"/>
              </a:spcBef>
              <a:defRPr cap="all" sz="12000">
                <a:solidFill>
                  <a:schemeClr val="accent1"/>
                </a:solidFill>
                <a:latin typeface="DIN Alternate"/>
                <a:ea typeface="DIN Alternate"/>
                <a:cs typeface="DIN Alternate"/>
                <a:sym typeface="DIN Alternate"/>
              </a:defRPr>
            </a:lvl1pPr>
          </a:lstStyle>
          <a:p>
            <a:pPr/>
            <a:r>
              <a:t>evaluating Multiple Endpoints for MPI with LIbibverbs</a:t>
            </a:r>
          </a:p>
        </p:txBody>
      </p:sp>
      <p:sp>
        <p:nvSpPr>
          <p:cNvPr id="164" name="*University of California, Irvine…"/>
          <p:cNvSpPr txBox="1"/>
          <p:nvPr/>
        </p:nvSpPr>
        <p:spPr>
          <a:xfrm>
            <a:off x="1028700" y="3854345"/>
            <a:ext cx="41846500" cy="1748539"/>
          </a:xfrm>
          <a:prstGeom prst="rect">
            <a:avLst/>
          </a:prstGeom>
          <a:ln w="12700">
            <a:miter lim="400000"/>
          </a:ln>
          <a:extLst>
            <a:ext uri="{C572A759-6A51-4108-AA02-DFA0A04FC94B}">
              <ma14:wrappingTextBoxFlag xmlns:ma14="http://schemas.microsoft.com/office/mac/drawingml/2011/main" val="1"/>
            </a:ext>
          </a:extLst>
        </p:spPr>
        <p:txBody>
          <a:bodyPr tIns="91439" bIns="91439" anchor="ctr">
            <a:spAutoFit/>
          </a:bodyPr>
          <a:lstStyle/>
          <a:p>
            <a:pPr>
              <a:lnSpc>
                <a:spcPct val="80000"/>
              </a:lnSpc>
              <a:spcBef>
                <a:spcPts val="0"/>
              </a:spcBef>
              <a:defRPr sz="6200">
                <a:latin typeface="+mn-lt"/>
                <a:ea typeface="+mn-ea"/>
                <a:cs typeface="+mn-cs"/>
                <a:sym typeface="DIN Condensed"/>
              </a:defRPr>
            </a:pPr>
            <a:r>
              <a:t>*University of California, Irvine</a:t>
            </a:r>
          </a:p>
          <a:p>
            <a:pPr>
              <a:lnSpc>
                <a:spcPct val="80000"/>
              </a:lnSpc>
              <a:spcBef>
                <a:spcPts val="0"/>
              </a:spcBef>
              <a:defRPr sz="6200">
                <a:latin typeface="+mn-lt"/>
                <a:ea typeface="+mn-ea"/>
                <a:cs typeface="+mn-cs"/>
                <a:sym typeface="DIN Condensed"/>
              </a:defRPr>
            </a:pPr>
            <a:r>
              <a:rPr baseline="31999"/>
              <a:t>∔</a:t>
            </a:r>
            <a:r>
              <a:t>Argonne National Lab</a:t>
            </a:r>
          </a:p>
        </p:txBody>
      </p:sp>
      <p:sp>
        <p:nvSpPr>
          <p:cNvPr id="165" name="Rounded Rectangle"/>
          <p:cNvSpPr/>
          <p:nvPr/>
        </p:nvSpPr>
        <p:spPr>
          <a:xfrm>
            <a:off x="926469" y="6697170"/>
            <a:ext cx="13639216" cy="9890306"/>
          </a:xfrm>
          <a:prstGeom prst="roundRect">
            <a:avLst>
              <a:gd name="adj" fmla="val 7388"/>
            </a:avLst>
          </a:prstGeom>
          <a:solidFill>
            <a:srgbClr val="FFFFFF"/>
          </a:solidFill>
          <a:ln w="12700">
            <a:solidFill>
              <a:srgbClr val="101C53"/>
            </a:solidFill>
            <a:bevel/>
          </a:ln>
          <a:effectLst>
            <a:outerShdw sx="100000" sy="100000" kx="0" ky="0" algn="b" rotWithShape="0" blurRad="25400" dist="12700" dir="5400000">
              <a:srgbClr val="000000">
                <a:alpha val="35000"/>
              </a:srgbClr>
            </a:outerShdw>
          </a:effectLst>
        </p:spPr>
        <p:txBody>
          <a:bodyPr lIns="43107" tIns="43107" rIns="43107" bIns="43107" anchor="ctr"/>
          <a:lstStyle/>
          <a:p>
            <a:pPr defTabSz="4388899">
              <a:spcBef>
                <a:spcPts val="0"/>
              </a:spcBef>
              <a:defRPr sz="8400">
                <a:solidFill>
                  <a:srgbClr val="000000"/>
                </a:solidFill>
                <a:latin typeface="Calibri"/>
                <a:ea typeface="Calibri"/>
                <a:cs typeface="Calibri"/>
                <a:sym typeface="Calibri"/>
              </a:defRPr>
            </a:pPr>
          </a:p>
        </p:txBody>
      </p:sp>
      <p:sp>
        <p:nvSpPr>
          <p:cNvPr id="166" name="Rounded Rectangle"/>
          <p:cNvSpPr/>
          <p:nvPr/>
        </p:nvSpPr>
        <p:spPr>
          <a:xfrm>
            <a:off x="15060441" y="6692900"/>
            <a:ext cx="13568865" cy="25628600"/>
          </a:xfrm>
          <a:prstGeom prst="roundRect">
            <a:avLst>
              <a:gd name="adj" fmla="val 5531"/>
            </a:avLst>
          </a:prstGeom>
          <a:solidFill>
            <a:srgbClr val="FFFFFF"/>
          </a:solidFill>
          <a:ln w="12700">
            <a:solidFill>
              <a:srgbClr val="101C53"/>
            </a:solidFill>
            <a:bevel/>
          </a:ln>
          <a:effectLst>
            <a:outerShdw sx="100000" sy="100000" kx="0" ky="0" algn="b" rotWithShape="0" blurRad="25400" dist="12700" dir="5400000">
              <a:srgbClr val="000000">
                <a:alpha val="35000"/>
              </a:srgbClr>
            </a:outerShdw>
          </a:effectLst>
        </p:spPr>
        <p:txBody>
          <a:bodyPr lIns="43107" tIns="43107" rIns="43107" bIns="43107" anchor="ctr"/>
          <a:lstStyle/>
          <a:p>
            <a:pPr defTabSz="4388899">
              <a:spcBef>
                <a:spcPts val="0"/>
              </a:spcBef>
              <a:defRPr sz="8400">
                <a:solidFill>
                  <a:srgbClr val="000000"/>
                </a:solidFill>
                <a:latin typeface="Calibri"/>
                <a:ea typeface="Calibri"/>
                <a:cs typeface="Calibri"/>
                <a:sym typeface="Calibri"/>
              </a:defRPr>
            </a:pPr>
          </a:p>
        </p:txBody>
      </p:sp>
      <p:sp>
        <p:nvSpPr>
          <p:cNvPr id="167" name="Rounded Rectangle"/>
          <p:cNvSpPr/>
          <p:nvPr/>
        </p:nvSpPr>
        <p:spPr>
          <a:xfrm>
            <a:off x="29124064" y="6692900"/>
            <a:ext cx="13783018" cy="19830733"/>
          </a:xfrm>
          <a:prstGeom prst="roundRect">
            <a:avLst>
              <a:gd name="adj" fmla="val 5445"/>
            </a:avLst>
          </a:prstGeom>
          <a:solidFill>
            <a:srgbClr val="FFFFFF"/>
          </a:solidFill>
          <a:ln w="12700">
            <a:solidFill>
              <a:srgbClr val="101C53"/>
            </a:solidFill>
            <a:bevel/>
          </a:ln>
          <a:effectLst>
            <a:outerShdw sx="100000" sy="100000" kx="0" ky="0" algn="b" rotWithShape="0" blurRad="25400" dist="12700" dir="5400000">
              <a:srgbClr val="000000">
                <a:alpha val="35000"/>
              </a:srgbClr>
            </a:outerShdw>
          </a:effectLst>
        </p:spPr>
        <p:txBody>
          <a:bodyPr lIns="43107" tIns="43107" rIns="43107" bIns="43107" anchor="ctr"/>
          <a:lstStyle/>
          <a:p>
            <a:pPr defTabSz="4388899">
              <a:spcBef>
                <a:spcPts val="0"/>
              </a:spcBef>
              <a:defRPr sz="8400">
                <a:solidFill>
                  <a:srgbClr val="000000"/>
                </a:solidFill>
                <a:latin typeface="Calibri"/>
                <a:ea typeface="Calibri"/>
                <a:cs typeface="Calibri"/>
                <a:sym typeface="Calibri"/>
              </a:defRPr>
            </a:pPr>
          </a:p>
        </p:txBody>
      </p:sp>
      <p:sp>
        <p:nvSpPr>
          <p:cNvPr id="168" name="Message Rates"/>
          <p:cNvSpPr/>
          <p:nvPr/>
        </p:nvSpPr>
        <p:spPr>
          <a:xfrm>
            <a:off x="16339422" y="6252649"/>
            <a:ext cx="11010901" cy="1285449"/>
          </a:xfrm>
          <a:prstGeom prst="roundRect">
            <a:avLst>
              <a:gd name="adj" fmla="val 18083"/>
            </a:avLst>
          </a:prstGeom>
          <a:solidFill>
            <a:srgbClr val="F78D2D"/>
          </a:solidFill>
          <a:ln w="12700">
            <a:solidFill>
              <a:srgbClr val="FFFFFF"/>
            </a:solidFill>
            <a:bevel/>
          </a:ln>
          <a:extLst>
            <a:ext uri="{C572A759-6A51-4108-AA02-DFA0A04FC94B}">
              <ma14:wrappingTextBoxFlag xmlns:ma14="http://schemas.microsoft.com/office/mac/drawingml/2011/main" val="1"/>
            </a:ext>
          </a:extLst>
        </p:spPr>
        <p:txBody>
          <a:bodyPr lIns="43107" tIns="43107" rIns="43107" bIns="43107" anchor="ctr"/>
          <a:lstStyle>
            <a:lvl1pPr algn="ctr">
              <a:lnSpc>
                <a:spcPct val="80000"/>
              </a:lnSpc>
              <a:spcBef>
                <a:spcPts val="7600"/>
              </a:spcBef>
              <a:defRPr cap="all" sz="6200">
                <a:solidFill>
                  <a:srgbClr val="FFFFFF"/>
                </a:solidFill>
                <a:latin typeface="DIN Alternate"/>
                <a:ea typeface="DIN Alternate"/>
                <a:cs typeface="DIN Alternate"/>
                <a:sym typeface="DIN Alternate"/>
              </a:defRPr>
            </a:lvl1pPr>
          </a:lstStyle>
          <a:p>
            <a:pPr/>
            <a:r>
              <a:t>Message Rates</a:t>
            </a:r>
          </a:p>
        </p:txBody>
      </p:sp>
      <p:sp>
        <p:nvSpPr>
          <p:cNvPr id="169" name="Evaluation"/>
          <p:cNvSpPr/>
          <p:nvPr/>
        </p:nvSpPr>
        <p:spPr>
          <a:xfrm>
            <a:off x="30617197" y="6252649"/>
            <a:ext cx="11010901" cy="1285449"/>
          </a:xfrm>
          <a:prstGeom prst="roundRect">
            <a:avLst>
              <a:gd name="adj" fmla="val 18083"/>
            </a:avLst>
          </a:prstGeom>
          <a:solidFill>
            <a:srgbClr val="F78D2D"/>
          </a:solidFill>
          <a:ln w="12700">
            <a:solidFill>
              <a:srgbClr val="FFFFFF"/>
            </a:solidFill>
            <a:bevel/>
          </a:ln>
          <a:extLst>
            <a:ext uri="{C572A759-6A51-4108-AA02-DFA0A04FC94B}">
              <ma14:wrappingTextBoxFlag xmlns:ma14="http://schemas.microsoft.com/office/mac/drawingml/2011/main" val="1"/>
            </a:ext>
          </a:extLst>
        </p:spPr>
        <p:txBody>
          <a:bodyPr lIns="43107" tIns="43107" rIns="43107" bIns="43107" anchor="ctr"/>
          <a:lstStyle>
            <a:lvl1pPr algn="ctr">
              <a:lnSpc>
                <a:spcPct val="80000"/>
              </a:lnSpc>
              <a:spcBef>
                <a:spcPts val="7600"/>
              </a:spcBef>
              <a:defRPr cap="all" sz="6200">
                <a:solidFill>
                  <a:srgbClr val="FFFFFF"/>
                </a:solidFill>
                <a:latin typeface="DIN Alternate"/>
                <a:ea typeface="DIN Alternate"/>
                <a:cs typeface="DIN Alternate"/>
                <a:sym typeface="DIN Alternate"/>
              </a:defRPr>
            </a:lvl1pPr>
          </a:lstStyle>
          <a:p>
            <a:pPr/>
            <a:r>
              <a:t>Evaluation</a:t>
            </a:r>
          </a:p>
        </p:txBody>
      </p:sp>
      <p:sp>
        <p:nvSpPr>
          <p:cNvPr id="170" name="The Status Quo"/>
          <p:cNvSpPr/>
          <p:nvPr/>
        </p:nvSpPr>
        <p:spPr>
          <a:xfrm>
            <a:off x="2240626" y="6260408"/>
            <a:ext cx="11010901" cy="1285449"/>
          </a:xfrm>
          <a:prstGeom prst="roundRect">
            <a:avLst>
              <a:gd name="adj" fmla="val 18083"/>
            </a:avLst>
          </a:prstGeom>
          <a:solidFill>
            <a:srgbClr val="F78D2D"/>
          </a:solidFill>
          <a:ln w="12700">
            <a:solidFill>
              <a:srgbClr val="FFFFFF"/>
            </a:solidFill>
            <a:bevel/>
          </a:ln>
          <a:extLst>
            <a:ext uri="{C572A759-6A51-4108-AA02-DFA0A04FC94B}">
              <ma14:wrappingTextBoxFlag xmlns:ma14="http://schemas.microsoft.com/office/mac/drawingml/2011/main" val="1"/>
            </a:ext>
          </a:extLst>
        </p:spPr>
        <p:txBody>
          <a:bodyPr lIns="43107" tIns="43107" rIns="43107" bIns="43107" anchor="ctr"/>
          <a:lstStyle>
            <a:lvl1pPr algn="ctr">
              <a:lnSpc>
                <a:spcPct val="80000"/>
              </a:lnSpc>
              <a:spcBef>
                <a:spcPts val="7600"/>
              </a:spcBef>
              <a:defRPr cap="all" sz="6200">
                <a:solidFill>
                  <a:srgbClr val="FFFFFF"/>
                </a:solidFill>
                <a:latin typeface="DIN Alternate"/>
                <a:ea typeface="DIN Alternate"/>
                <a:cs typeface="DIN Alternate"/>
                <a:sym typeface="DIN Alternate"/>
              </a:defRPr>
            </a:lvl1pPr>
          </a:lstStyle>
          <a:p>
            <a:pPr/>
            <a:r>
              <a:t>The Status Quo</a:t>
            </a:r>
          </a:p>
        </p:txBody>
      </p:sp>
      <p:sp>
        <p:nvSpPr>
          <p:cNvPr id="171" name="Rounded Rectangle"/>
          <p:cNvSpPr/>
          <p:nvPr/>
        </p:nvSpPr>
        <p:spPr>
          <a:xfrm>
            <a:off x="927100" y="17241808"/>
            <a:ext cx="13639216" cy="15075959"/>
          </a:xfrm>
          <a:prstGeom prst="roundRect">
            <a:avLst>
              <a:gd name="adj" fmla="val 6019"/>
            </a:avLst>
          </a:prstGeom>
          <a:solidFill>
            <a:srgbClr val="FFFFFF"/>
          </a:solidFill>
          <a:ln w="12700">
            <a:solidFill>
              <a:srgbClr val="101C53"/>
            </a:solidFill>
            <a:bevel/>
          </a:ln>
          <a:effectLst>
            <a:outerShdw sx="100000" sy="100000" kx="0" ky="0" algn="b" rotWithShape="0" blurRad="25400" dist="12700" dir="5400000">
              <a:srgbClr val="000000">
                <a:alpha val="35000"/>
              </a:srgbClr>
            </a:outerShdw>
          </a:effectLst>
        </p:spPr>
        <p:txBody>
          <a:bodyPr lIns="43107" tIns="43107" rIns="43107" bIns="43107" anchor="ctr"/>
          <a:lstStyle/>
          <a:p>
            <a:pPr defTabSz="4388899">
              <a:spcBef>
                <a:spcPts val="0"/>
              </a:spcBef>
              <a:defRPr sz="8400">
                <a:solidFill>
                  <a:srgbClr val="000000"/>
                </a:solidFill>
                <a:latin typeface="Calibri"/>
                <a:ea typeface="Calibri"/>
                <a:cs typeface="Calibri"/>
                <a:sym typeface="Calibri"/>
              </a:defRPr>
            </a:pPr>
          </a:p>
        </p:txBody>
      </p:sp>
      <p:sp>
        <p:nvSpPr>
          <p:cNvPr id="172" name="Benchmark Design"/>
          <p:cNvSpPr/>
          <p:nvPr/>
        </p:nvSpPr>
        <p:spPr>
          <a:xfrm>
            <a:off x="2243277" y="16827749"/>
            <a:ext cx="11005601" cy="1285449"/>
          </a:xfrm>
          <a:prstGeom prst="roundRect">
            <a:avLst>
              <a:gd name="adj" fmla="val 18083"/>
            </a:avLst>
          </a:prstGeom>
          <a:solidFill>
            <a:srgbClr val="F78D2D"/>
          </a:solidFill>
          <a:ln w="12700">
            <a:solidFill>
              <a:srgbClr val="FFFFFF"/>
            </a:solidFill>
            <a:bevel/>
          </a:ln>
          <a:extLst>
            <a:ext uri="{C572A759-6A51-4108-AA02-DFA0A04FC94B}">
              <ma14:wrappingTextBoxFlag xmlns:ma14="http://schemas.microsoft.com/office/mac/drawingml/2011/main" val="1"/>
            </a:ext>
          </a:extLst>
        </p:spPr>
        <p:txBody>
          <a:bodyPr lIns="43107" tIns="43107" rIns="43107" bIns="43107" anchor="ctr"/>
          <a:lstStyle>
            <a:lvl1pPr algn="ctr">
              <a:lnSpc>
                <a:spcPct val="80000"/>
              </a:lnSpc>
              <a:spcBef>
                <a:spcPts val="7600"/>
              </a:spcBef>
              <a:defRPr cap="all" sz="6200">
                <a:solidFill>
                  <a:srgbClr val="FFFFFF"/>
                </a:solidFill>
                <a:latin typeface="DIN Alternate"/>
                <a:ea typeface="DIN Alternate"/>
                <a:cs typeface="DIN Alternate"/>
                <a:sym typeface="DIN Alternate"/>
              </a:defRPr>
            </a:lvl1pPr>
          </a:lstStyle>
          <a:p>
            <a:pPr/>
            <a:r>
              <a:t>Benchmark Design</a:t>
            </a:r>
          </a:p>
        </p:txBody>
      </p:sp>
      <p:sp>
        <p:nvSpPr>
          <p:cNvPr id="173" name="Rounded Rectangle"/>
          <p:cNvSpPr/>
          <p:nvPr/>
        </p:nvSpPr>
        <p:spPr>
          <a:xfrm>
            <a:off x="29123729" y="27206838"/>
            <a:ext cx="13783687" cy="5110361"/>
          </a:xfrm>
          <a:prstGeom prst="roundRect">
            <a:avLst>
              <a:gd name="adj" fmla="val 14304"/>
            </a:avLst>
          </a:prstGeom>
          <a:solidFill>
            <a:srgbClr val="FFFFFF"/>
          </a:solidFill>
          <a:ln w="12700">
            <a:solidFill>
              <a:srgbClr val="101C53"/>
            </a:solidFill>
            <a:bevel/>
          </a:ln>
          <a:effectLst>
            <a:outerShdw sx="100000" sy="100000" kx="0" ky="0" algn="b" rotWithShape="0" blurRad="25400" dist="12700" dir="5400000">
              <a:srgbClr val="000000">
                <a:alpha val="35000"/>
              </a:srgbClr>
            </a:outerShdw>
          </a:effectLst>
        </p:spPr>
        <p:txBody>
          <a:bodyPr lIns="43107" tIns="43107" rIns="43107" bIns="43107" anchor="ctr"/>
          <a:lstStyle/>
          <a:p>
            <a:pPr defTabSz="4388899">
              <a:spcBef>
                <a:spcPts val="0"/>
              </a:spcBef>
              <a:defRPr sz="8400">
                <a:solidFill>
                  <a:srgbClr val="000000"/>
                </a:solidFill>
                <a:latin typeface="Calibri"/>
                <a:ea typeface="Calibri"/>
                <a:cs typeface="Calibri"/>
                <a:sym typeface="Calibri"/>
              </a:defRPr>
            </a:pPr>
          </a:p>
        </p:txBody>
      </p:sp>
      <p:sp>
        <p:nvSpPr>
          <p:cNvPr id="174" name="Conclusion &amp; Next steps"/>
          <p:cNvSpPr/>
          <p:nvPr/>
        </p:nvSpPr>
        <p:spPr>
          <a:xfrm>
            <a:off x="30652373" y="26892925"/>
            <a:ext cx="11010901" cy="1285449"/>
          </a:xfrm>
          <a:prstGeom prst="roundRect">
            <a:avLst>
              <a:gd name="adj" fmla="val 18083"/>
            </a:avLst>
          </a:prstGeom>
          <a:solidFill>
            <a:srgbClr val="F78D2D"/>
          </a:solidFill>
          <a:ln w="12700">
            <a:solidFill>
              <a:srgbClr val="FFFFFF"/>
            </a:solidFill>
            <a:bevel/>
          </a:ln>
          <a:extLst>
            <a:ext uri="{C572A759-6A51-4108-AA02-DFA0A04FC94B}">
              <ma14:wrappingTextBoxFlag xmlns:ma14="http://schemas.microsoft.com/office/mac/drawingml/2011/main" val="1"/>
            </a:ext>
          </a:extLst>
        </p:spPr>
        <p:txBody>
          <a:bodyPr lIns="43107" tIns="43107" rIns="43107" bIns="43107" anchor="ctr"/>
          <a:lstStyle>
            <a:lvl1pPr algn="ctr">
              <a:lnSpc>
                <a:spcPct val="80000"/>
              </a:lnSpc>
              <a:spcBef>
                <a:spcPts val="7600"/>
              </a:spcBef>
              <a:defRPr cap="all" sz="6200">
                <a:solidFill>
                  <a:srgbClr val="FFFFFF"/>
                </a:solidFill>
                <a:latin typeface="DIN Alternate"/>
                <a:ea typeface="DIN Alternate"/>
                <a:cs typeface="DIN Alternate"/>
                <a:sym typeface="DIN Alternate"/>
              </a:defRPr>
            </a:lvl1pPr>
          </a:lstStyle>
          <a:p>
            <a:pPr/>
            <a:r>
              <a:t>Conclusion &amp; Next steps</a:t>
            </a:r>
          </a:p>
        </p:txBody>
      </p:sp>
      <p:pic>
        <p:nvPicPr>
          <p:cNvPr id="175" name="220px-UCIrvineAnteaters.png" descr="220px-UCIrvineAnteaters.png"/>
          <p:cNvPicPr>
            <a:picLocks noChangeAspect="1"/>
          </p:cNvPicPr>
          <p:nvPr/>
        </p:nvPicPr>
        <p:blipFill>
          <a:blip r:embed="rId2">
            <a:extLst/>
          </a:blip>
          <a:stretch>
            <a:fillRect/>
          </a:stretch>
        </p:blipFill>
        <p:spPr>
          <a:xfrm>
            <a:off x="34229417" y="2629724"/>
            <a:ext cx="2079257" cy="2844801"/>
          </a:xfrm>
          <a:prstGeom prst="rect">
            <a:avLst/>
          </a:prstGeom>
          <a:ln w="12700">
            <a:miter lim="400000"/>
          </a:ln>
        </p:spPr>
      </p:pic>
      <p:pic>
        <p:nvPicPr>
          <p:cNvPr id="176" name="Image" descr="Image"/>
          <p:cNvPicPr>
            <a:picLocks noChangeAspect="1"/>
          </p:cNvPicPr>
          <p:nvPr/>
        </p:nvPicPr>
        <p:blipFill>
          <a:blip r:embed="rId3">
            <a:extLst/>
          </a:blip>
          <a:stretch>
            <a:fillRect/>
          </a:stretch>
        </p:blipFill>
        <p:spPr>
          <a:xfrm>
            <a:off x="36602420" y="2629724"/>
            <a:ext cx="6107953" cy="2844801"/>
          </a:xfrm>
          <a:prstGeom prst="rect">
            <a:avLst/>
          </a:prstGeom>
          <a:ln w="12700">
            <a:miter lim="400000"/>
          </a:ln>
        </p:spPr>
      </p:pic>
      <p:sp>
        <p:nvSpPr>
          <p:cNvPr id="177"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0" showMasterPhAnim="1">
  <p:cSld name="Photo - Horizontal">
    <p:spTree>
      <p:nvGrpSpPr>
        <p:cNvPr id="1" name=""/>
        <p:cNvGrpSpPr/>
        <p:nvPr/>
      </p:nvGrpSpPr>
      <p:grpSpPr>
        <a:xfrm>
          <a:off x="0" y="0"/>
          <a:ext cx="0" cy="0"/>
          <a:chOff x="0" y="0"/>
          <a:chExt cx="0" cy="0"/>
        </a:xfrm>
      </p:grpSpPr>
      <p:sp>
        <p:nvSpPr>
          <p:cNvPr id="21" name="Image"/>
          <p:cNvSpPr/>
          <p:nvPr>
            <p:ph type="pic" idx="13"/>
          </p:nvPr>
        </p:nvSpPr>
        <p:spPr>
          <a:xfrm>
            <a:off x="0" y="4114800"/>
            <a:ext cx="43891201" cy="24688801"/>
          </a:xfrm>
          <a:prstGeom prst="rect">
            <a:avLst/>
          </a:prstGeom>
        </p:spPr>
        <p:txBody>
          <a:bodyPr tIns="45719" bIns="45719" anchor="t">
            <a:noAutofit/>
          </a:bodyPr>
          <a:lstStyle/>
          <a:p>
            <a:pPr/>
          </a:p>
        </p:txBody>
      </p:sp>
      <p:sp>
        <p:nvSpPr>
          <p:cNvPr id="22" name="Line"/>
          <p:cNvSpPr/>
          <p:nvPr>
            <p:ph type="body" sz="quarter" idx="14"/>
          </p:nvPr>
        </p:nvSpPr>
        <p:spPr>
          <a:xfrm flipV="1">
            <a:off x="1371600" y="19658938"/>
            <a:ext cx="41147997" cy="663"/>
          </a:xfrm>
          <a:prstGeom prst="line">
            <a:avLst/>
          </a:prstGeom>
          <a:ln w="88900">
            <a:solidFill>
              <a:srgbClr val="A6AAA9"/>
            </a:solidFill>
          </a:ln>
        </p:spPr>
        <p:txBody>
          <a:bodyPr anchor="ctr">
            <a:noAutofit/>
          </a:bodyPr>
          <a:lstStyle/>
          <a:p>
            <a:pPr defTabSz="1097280">
              <a:lnSpc>
                <a:spcPct val="100000"/>
              </a:lnSpc>
              <a:spcBef>
                <a:spcPts val="0"/>
              </a:spcBef>
              <a:defRPr cap="none" sz="2800">
                <a:solidFill>
                  <a:srgbClr val="000000"/>
                </a:solidFill>
                <a:latin typeface="Helvetica"/>
                <a:ea typeface="Helvetica"/>
                <a:cs typeface="Helvetica"/>
                <a:sym typeface="Helvetica"/>
              </a:defRPr>
            </a:pPr>
          </a:p>
        </p:txBody>
      </p:sp>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Title Text"/>
          <p:cNvSpPr txBox="1"/>
          <p:nvPr>
            <p:ph type="title"/>
          </p:nvPr>
        </p:nvSpPr>
        <p:spPr>
          <a:prstGeom prst="rect">
            <a:avLst/>
          </a:prstGeom>
        </p:spPr>
        <p:txBody>
          <a:bodyPr/>
          <a:lstStyle/>
          <a:p>
            <a:pPr/>
            <a:r>
              <a:t>Title Text</a:t>
            </a:r>
          </a:p>
        </p:txBody>
      </p:sp>
      <p:sp>
        <p:nvSpPr>
          <p:cNvPr id="3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xfrm>
            <a:off x="41175497" y="5166360"/>
            <a:ext cx="1244051"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itle - Center">
    <p:spTree>
      <p:nvGrpSpPr>
        <p:cNvPr id="1" name=""/>
        <p:cNvGrpSpPr/>
        <p:nvPr/>
      </p:nvGrpSpPr>
      <p:grpSpPr>
        <a:xfrm>
          <a:off x="0" y="0"/>
          <a:ext cx="0" cy="0"/>
          <a:chOff x="0" y="0"/>
          <a:chExt cx="0" cy="0"/>
        </a:xfrm>
      </p:grpSpPr>
      <p:sp>
        <p:nvSpPr>
          <p:cNvPr id="41" name="Title Text"/>
          <p:cNvSpPr txBox="1"/>
          <p:nvPr>
            <p:ph type="title"/>
          </p:nvPr>
        </p:nvSpPr>
        <p:spPr>
          <a:xfrm>
            <a:off x="1371600" y="14333219"/>
            <a:ext cx="41148001" cy="11430001"/>
          </a:xfrm>
          <a:prstGeom prst="rect">
            <a:avLst/>
          </a:prstGeom>
        </p:spPr>
        <p:txBody>
          <a:bodyPr/>
          <a:lstStyle/>
          <a:p>
            <a:pPr/>
            <a:r>
              <a:t>Title Text</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Photo - Vertical">
    <p:spTree>
      <p:nvGrpSpPr>
        <p:cNvPr id="1" name=""/>
        <p:cNvGrpSpPr/>
        <p:nvPr/>
      </p:nvGrpSpPr>
      <p:grpSpPr>
        <a:xfrm>
          <a:off x="0" y="0"/>
          <a:ext cx="0" cy="0"/>
          <a:chOff x="0" y="0"/>
          <a:chExt cx="0" cy="0"/>
        </a:xfrm>
      </p:grpSpPr>
      <p:sp>
        <p:nvSpPr>
          <p:cNvPr id="49" name="Line"/>
          <p:cNvSpPr/>
          <p:nvPr/>
        </p:nvSpPr>
        <p:spPr>
          <a:xfrm flipV="1">
            <a:off x="19888200" y="19659237"/>
            <a:ext cx="22631394" cy="365"/>
          </a:xfrm>
          <a:prstGeom prst="line">
            <a:avLst/>
          </a:prstGeom>
          <a:ln w="88900">
            <a:solidFill>
              <a:srgbClr val="A6AAA9"/>
            </a:solidFill>
            <a:miter lim="400000"/>
          </a:ln>
        </p:spPr>
        <p:txBody>
          <a:bodyPr tIns="91439" bIns="91439" anchor="ctr"/>
          <a:lstStyle/>
          <a:p>
            <a:pPr defTabSz="1097280">
              <a:spcBef>
                <a:spcPts val="0"/>
              </a:spcBef>
              <a:defRPr sz="2800">
                <a:solidFill>
                  <a:srgbClr val="000000"/>
                </a:solidFill>
                <a:latin typeface="Helvetica"/>
                <a:ea typeface="Helvetica"/>
                <a:cs typeface="Helvetica"/>
                <a:sym typeface="Helvetica"/>
              </a:defRPr>
            </a:pPr>
          </a:p>
        </p:txBody>
      </p:sp>
      <p:sp>
        <p:nvSpPr>
          <p:cNvPr id="50" name="Image"/>
          <p:cNvSpPr/>
          <p:nvPr>
            <p:ph type="pic" sz="half" idx="13"/>
          </p:nvPr>
        </p:nvSpPr>
        <p:spPr>
          <a:xfrm>
            <a:off x="0" y="4114800"/>
            <a:ext cx="18516601" cy="24688801"/>
          </a:xfrm>
          <a:prstGeom prst="rect">
            <a:avLst/>
          </a:prstGeom>
        </p:spPr>
        <p:txBody>
          <a:bodyPr tIns="45719" bIns="45719" anchor="t">
            <a:noAutofit/>
          </a:bodyPr>
          <a:lstStyle/>
          <a:p>
            <a:pPr/>
          </a:p>
        </p:txBody>
      </p:sp>
      <p:sp>
        <p:nvSpPr>
          <p:cNvPr id="51" name="Title Text"/>
          <p:cNvSpPr txBox="1"/>
          <p:nvPr>
            <p:ph type="title"/>
          </p:nvPr>
        </p:nvSpPr>
        <p:spPr>
          <a:xfrm>
            <a:off x="19888200" y="20391119"/>
            <a:ext cx="22631400" cy="6858001"/>
          </a:xfrm>
          <a:prstGeom prst="rect">
            <a:avLst/>
          </a:prstGeom>
        </p:spPr>
        <p:txBody>
          <a:bodyPr/>
          <a:lstStyle/>
          <a:p>
            <a:pPr/>
            <a:r>
              <a:t>Title Text</a:t>
            </a:r>
          </a:p>
        </p:txBody>
      </p:sp>
      <p:sp>
        <p:nvSpPr>
          <p:cNvPr id="52" name="Body Level One…"/>
          <p:cNvSpPr txBox="1"/>
          <p:nvPr>
            <p:ph type="body" sz="quarter" idx="1"/>
          </p:nvPr>
        </p:nvSpPr>
        <p:spPr>
          <a:xfrm>
            <a:off x="19888200" y="14904719"/>
            <a:ext cx="22631400" cy="4572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60" name="Line"/>
          <p:cNvSpPr/>
          <p:nvPr/>
        </p:nvSpPr>
        <p:spPr>
          <a:xfrm flipV="1">
            <a:off x="1371600" y="6628738"/>
            <a:ext cx="41147997" cy="664"/>
          </a:xfrm>
          <a:prstGeom prst="line">
            <a:avLst/>
          </a:prstGeom>
          <a:ln w="38100">
            <a:solidFill>
              <a:srgbClr val="A6AAA9"/>
            </a:solidFill>
            <a:miter lim="400000"/>
          </a:ln>
        </p:spPr>
        <p:txBody>
          <a:bodyPr tIns="91439" bIns="91439" anchor="ctr"/>
          <a:lstStyle/>
          <a:p>
            <a:pPr defTabSz="1097280">
              <a:spcBef>
                <a:spcPts val="0"/>
              </a:spcBef>
              <a:defRPr sz="2800">
                <a:solidFill>
                  <a:srgbClr val="000000"/>
                </a:solidFill>
                <a:latin typeface="Helvetica"/>
                <a:ea typeface="Helvetica"/>
                <a:cs typeface="Helvetica"/>
                <a:sym typeface="Helvetica"/>
              </a:defRPr>
            </a:pPr>
          </a:p>
        </p:txBody>
      </p:sp>
      <p:sp>
        <p:nvSpPr>
          <p:cNvPr id="61" name="Text"/>
          <p:cNvSpPr txBox="1"/>
          <p:nvPr>
            <p:ph type="body" sz="quarter" idx="13"/>
          </p:nvPr>
        </p:nvSpPr>
        <p:spPr>
          <a:xfrm>
            <a:off x="1371600" y="4947920"/>
            <a:ext cx="37719001" cy="1452881"/>
          </a:xfrm>
          <a:prstGeom prst="rect">
            <a:avLst/>
          </a:prstGeom>
        </p:spPr>
        <p:txBody>
          <a:bodyPr>
            <a:spAutoFit/>
          </a:bodyPr>
          <a:lstStyle>
            <a:lvl1pPr defTabSz="1554480">
              <a:spcBef>
                <a:spcPts val="0"/>
              </a:spcBef>
              <a:defRPr spc="430" sz="8600">
                <a:solidFill>
                  <a:srgbClr val="838787"/>
                </a:solidFill>
              </a:defRPr>
            </a:lvl1pPr>
          </a:lstStyle>
          <a:p>
            <a:pPr/>
            <a:r>
              <a:t>Text</a:t>
            </a:r>
          </a:p>
        </p:txBody>
      </p:sp>
      <p:sp>
        <p:nvSpPr>
          <p:cNvPr id="62" name="Title Text"/>
          <p:cNvSpPr txBox="1"/>
          <p:nvPr>
            <p:ph type="title"/>
          </p:nvPr>
        </p:nvSpPr>
        <p:spPr>
          <a:xfrm>
            <a:off x="1371600" y="8001000"/>
            <a:ext cx="41148001" cy="1828800"/>
          </a:xfrm>
          <a:prstGeom prst="rect">
            <a:avLst/>
          </a:prstGeom>
        </p:spPr>
        <p:txBody>
          <a:bodyPr/>
          <a:lstStyle>
            <a:lvl1pPr>
              <a:spcBef>
                <a:spcPts val="9300"/>
              </a:spcBef>
              <a:defRPr sz="20800"/>
            </a:lvl1pPr>
          </a:lstStyle>
          <a:p>
            <a:pPr/>
            <a:r>
              <a:t>Title Text</a:t>
            </a:r>
          </a:p>
        </p:txBody>
      </p:sp>
      <p:sp>
        <p:nvSpPr>
          <p:cNvPr id="63"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70" name="Line"/>
          <p:cNvSpPr/>
          <p:nvPr/>
        </p:nvSpPr>
        <p:spPr>
          <a:xfrm flipV="1">
            <a:off x="1371600" y="6628738"/>
            <a:ext cx="41147997" cy="664"/>
          </a:xfrm>
          <a:prstGeom prst="line">
            <a:avLst/>
          </a:prstGeom>
          <a:ln w="38100">
            <a:solidFill>
              <a:srgbClr val="A6AAA9"/>
            </a:solidFill>
            <a:miter lim="400000"/>
          </a:ln>
        </p:spPr>
        <p:txBody>
          <a:bodyPr tIns="91439" bIns="91439" anchor="ctr"/>
          <a:lstStyle/>
          <a:p>
            <a:pPr defTabSz="1097280">
              <a:spcBef>
                <a:spcPts val="0"/>
              </a:spcBef>
              <a:defRPr sz="2800">
                <a:solidFill>
                  <a:srgbClr val="000000"/>
                </a:solidFill>
                <a:latin typeface="Helvetica"/>
                <a:ea typeface="Helvetica"/>
                <a:cs typeface="Helvetica"/>
                <a:sym typeface="Helvetica"/>
              </a:defRPr>
            </a:pPr>
          </a:p>
        </p:txBody>
      </p:sp>
      <p:sp>
        <p:nvSpPr>
          <p:cNvPr id="71" name="Text"/>
          <p:cNvSpPr txBox="1"/>
          <p:nvPr>
            <p:ph type="body" sz="quarter" idx="13"/>
          </p:nvPr>
        </p:nvSpPr>
        <p:spPr>
          <a:xfrm>
            <a:off x="1371600" y="4947920"/>
            <a:ext cx="37719001" cy="1452881"/>
          </a:xfrm>
          <a:prstGeom prst="rect">
            <a:avLst/>
          </a:prstGeom>
        </p:spPr>
        <p:txBody>
          <a:bodyPr>
            <a:spAutoFit/>
          </a:bodyPr>
          <a:lstStyle>
            <a:lvl1pPr defTabSz="1554480">
              <a:spcBef>
                <a:spcPts val="0"/>
              </a:spcBef>
              <a:defRPr spc="430" sz="8600">
                <a:solidFill>
                  <a:srgbClr val="838787"/>
                </a:solidFill>
              </a:defRPr>
            </a:lvl1pPr>
          </a:lstStyle>
          <a:p>
            <a:pPr/>
            <a:r>
              <a:t>Text</a:t>
            </a:r>
          </a:p>
        </p:txBody>
      </p:sp>
      <p:sp>
        <p:nvSpPr>
          <p:cNvPr id="72" name="Title Text"/>
          <p:cNvSpPr txBox="1"/>
          <p:nvPr>
            <p:ph type="title"/>
          </p:nvPr>
        </p:nvSpPr>
        <p:spPr>
          <a:xfrm>
            <a:off x="1371600" y="8001000"/>
            <a:ext cx="41148001" cy="1828800"/>
          </a:xfrm>
          <a:prstGeom prst="rect">
            <a:avLst/>
          </a:prstGeom>
        </p:spPr>
        <p:txBody>
          <a:bodyPr/>
          <a:lstStyle>
            <a:lvl1pPr>
              <a:spcBef>
                <a:spcPts val="9300"/>
              </a:spcBef>
              <a:defRPr sz="20800"/>
            </a:lvl1pPr>
          </a:lstStyle>
          <a:p>
            <a:pPr/>
            <a:r>
              <a:t>Title Text</a:t>
            </a:r>
          </a:p>
        </p:txBody>
      </p:sp>
      <p:sp>
        <p:nvSpPr>
          <p:cNvPr id="73" name="Body Level One…"/>
          <p:cNvSpPr txBox="1"/>
          <p:nvPr>
            <p:ph type="body" idx="1"/>
          </p:nvPr>
        </p:nvSpPr>
        <p:spPr>
          <a:xfrm>
            <a:off x="1371600" y="11064240"/>
            <a:ext cx="41148001" cy="15453360"/>
          </a:xfrm>
          <a:prstGeom prst="rect">
            <a:avLst/>
          </a:prstGeom>
        </p:spPr>
        <p:txBody>
          <a:bodyPr anchor="t"/>
          <a:lstStyle>
            <a:lvl1pPr marL="1508124" indent="-1508124">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1pPr>
            <a:lvl2pPr marL="2143125" indent="-1508125">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2pPr>
            <a:lvl3pPr marL="2778125" indent="-1508125">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3pPr>
            <a:lvl4pPr marL="3413125" indent="-1508125">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4pPr>
            <a:lvl5pPr marL="4048125" indent="-1508125">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1" name="Line"/>
          <p:cNvSpPr/>
          <p:nvPr/>
        </p:nvSpPr>
        <p:spPr>
          <a:xfrm flipV="1">
            <a:off x="1371600" y="6628738"/>
            <a:ext cx="41147997" cy="664"/>
          </a:xfrm>
          <a:prstGeom prst="line">
            <a:avLst/>
          </a:prstGeom>
          <a:ln w="38100">
            <a:solidFill>
              <a:srgbClr val="A6AAA9"/>
            </a:solidFill>
            <a:miter lim="400000"/>
          </a:ln>
        </p:spPr>
        <p:txBody>
          <a:bodyPr tIns="91439" bIns="91439" anchor="ctr"/>
          <a:lstStyle/>
          <a:p>
            <a:pPr defTabSz="1097280">
              <a:spcBef>
                <a:spcPts val="0"/>
              </a:spcBef>
              <a:defRPr sz="2800">
                <a:solidFill>
                  <a:srgbClr val="000000"/>
                </a:solidFill>
                <a:latin typeface="Helvetica"/>
                <a:ea typeface="Helvetica"/>
                <a:cs typeface="Helvetica"/>
                <a:sym typeface="Helvetica"/>
              </a:defRPr>
            </a:pPr>
          </a:p>
        </p:txBody>
      </p:sp>
      <p:sp>
        <p:nvSpPr>
          <p:cNvPr id="82" name="Text"/>
          <p:cNvSpPr txBox="1"/>
          <p:nvPr>
            <p:ph type="body" sz="quarter" idx="13"/>
          </p:nvPr>
        </p:nvSpPr>
        <p:spPr>
          <a:xfrm>
            <a:off x="1371600" y="4947920"/>
            <a:ext cx="37719001" cy="1452881"/>
          </a:xfrm>
          <a:prstGeom prst="rect">
            <a:avLst/>
          </a:prstGeom>
        </p:spPr>
        <p:txBody>
          <a:bodyPr>
            <a:spAutoFit/>
          </a:bodyPr>
          <a:lstStyle>
            <a:lvl1pPr defTabSz="1554480">
              <a:spcBef>
                <a:spcPts val="0"/>
              </a:spcBef>
              <a:defRPr spc="430" sz="8600">
                <a:solidFill>
                  <a:srgbClr val="838787"/>
                </a:solidFill>
              </a:defRPr>
            </a:lvl1pPr>
          </a:lstStyle>
          <a:p>
            <a:pPr/>
            <a:r>
              <a:t>Text</a:t>
            </a:r>
          </a:p>
        </p:txBody>
      </p:sp>
      <p:sp>
        <p:nvSpPr>
          <p:cNvPr id="83" name="Title Text"/>
          <p:cNvSpPr txBox="1"/>
          <p:nvPr>
            <p:ph type="title"/>
          </p:nvPr>
        </p:nvSpPr>
        <p:spPr>
          <a:xfrm>
            <a:off x="1371600" y="8001000"/>
            <a:ext cx="41148001" cy="1828800"/>
          </a:xfrm>
          <a:prstGeom prst="rect">
            <a:avLst/>
          </a:prstGeom>
        </p:spPr>
        <p:txBody>
          <a:bodyPr/>
          <a:lstStyle>
            <a:lvl1pPr>
              <a:spcBef>
                <a:spcPts val="9300"/>
              </a:spcBef>
              <a:defRPr sz="20800"/>
            </a:lvl1pPr>
          </a:lstStyle>
          <a:p>
            <a:pPr/>
            <a:r>
              <a:t>Title Text</a:t>
            </a:r>
          </a:p>
        </p:txBody>
      </p:sp>
      <p:sp>
        <p:nvSpPr>
          <p:cNvPr id="84" name="Body Level One…"/>
          <p:cNvSpPr txBox="1"/>
          <p:nvPr>
            <p:ph type="body" idx="1"/>
          </p:nvPr>
        </p:nvSpPr>
        <p:spPr>
          <a:xfrm>
            <a:off x="1371600" y="11064240"/>
            <a:ext cx="41148001" cy="15453360"/>
          </a:xfrm>
          <a:prstGeom prst="rect">
            <a:avLst/>
          </a:prstGeom>
        </p:spPr>
        <p:txBody>
          <a:bodyPr anchor="t"/>
          <a:lstStyle>
            <a:lvl1pPr marL="1508124" indent="-1508124">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1pPr>
            <a:lvl2pPr marL="2143125" indent="-1508125">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2pPr>
            <a:lvl3pPr marL="2778125" indent="-1508125">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3pPr>
            <a:lvl4pPr marL="3413125" indent="-1508125">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4pPr>
            <a:lvl5pPr marL="4048125" indent="-1508125">
              <a:lnSpc>
                <a:spcPct val="100000"/>
              </a:lnSpc>
              <a:spcBef>
                <a:spcPts val="9300"/>
              </a:spcBef>
              <a:buClr>
                <a:schemeClr val="accent1"/>
              </a:buClr>
              <a:buSzPct val="104999"/>
              <a:buFont typeface="Avenir Next"/>
              <a:buChar char="▸"/>
              <a:defRPr cap="none" sz="114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92" name="Line"/>
          <p:cNvSpPr/>
          <p:nvPr/>
        </p:nvSpPr>
        <p:spPr>
          <a:xfrm flipV="1">
            <a:off x="1371600" y="6628738"/>
            <a:ext cx="41147997" cy="664"/>
          </a:xfrm>
          <a:prstGeom prst="line">
            <a:avLst/>
          </a:prstGeom>
          <a:ln w="38100">
            <a:solidFill>
              <a:srgbClr val="A6AAA9"/>
            </a:solidFill>
            <a:miter lim="400000"/>
          </a:ln>
        </p:spPr>
        <p:txBody>
          <a:bodyPr tIns="91439" bIns="91439" anchor="ctr"/>
          <a:lstStyle/>
          <a:p>
            <a:pPr defTabSz="1097280">
              <a:spcBef>
                <a:spcPts val="0"/>
              </a:spcBef>
              <a:defRPr sz="2800">
                <a:solidFill>
                  <a:srgbClr val="000000"/>
                </a:solidFill>
                <a:latin typeface="Helvetica"/>
                <a:ea typeface="Helvetica"/>
                <a:cs typeface="Helvetica"/>
                <a:sym typeface="Helvetica"/>
              </a:defRPr>
            </a:pPr>
          </a:p>
        </p:txBody>
      </p:sp>
      <p:sp>
        <p:nvSpPr>
          <p:cNvPr id="93" name="Text"/>
          <p:cNvSpPr txBox="1"/>
          <p:nvPr>
            <p:ph type="body" sz="quarter" idx="13"/>
          </p:nvPr>
        </p:nvSpPr>
        <p:spPr>
          <a:xfrm>
            <a:off x="1371600" y="4947920"/>
            <a:ext cx="37719001" cy="1452881"/>
          </a:xfrm>
          <a:prstGeom prst="rect">
            <a:avLst/>
          </a:prstGeom>
        </p:spPr>
        <p:txBody>
          <a:bodyPr>
            <a:spAutoFit/>
          </a:bodyPr>
          <a:lstStyle>
            <a:lvl1pPr defTabSz="1554480">
              <a:spcBef>
                <a:spcPts val="0"/>
              </a:spcBef>
              <a:defRPr spc="430" sz="8600">
                <a:solidFill>
                  <a:srgbClr val="838787"/>
                </a:solidFill>
              </a:defRPr>
            </a:lvl1pPr>
          </a:lstStyle>
          <a:p>
            <a:pPr/>
            <a:r>
              <a:t>Text</a:t>
            </a:r>
          </a:p>
        </p:txBody>
      </p:sp>
      <p:sp>
        <p:nvSpPr>
          <p:cNvPr id="94" name="Image"/>
          <p:cNvSpPr/>
          <p:nvPr>
            <p:ph type="pic" sz="half" idx="14"/>
          </p:nvPr>
        </p:nvSpPr>
        <p:spPr>
          <a:xfrm>
            <a:off x="24002999" y="8001000"/>
            <a:ext cx="18516601" cy="19431001"/>
          </a:xfrm>
          <a:prstGeom prst="rect">
            <a:avLst/>
          </a:prstGeom>
        </p:spPr>
        <p:txBody>
          <a:bodyPr tIns="45719" bIns="45719" anchor="t">
            <a:noAutofit/>
          </a:bodyPr>
          <a:lstStyle/>
          <a:p>
            <a:pPr/>
          </a:p>
        </p:txBody>
      </p:sp>
      <p:sp>
        <p:nvSpPr>
          <p:cNvPr id="95" name="Title Text"/>
          <p:cNvSpPr txBox="1"/>
          <p:nvPr>
            <p:ph type="title"/>
          </p:nvPr>
        </p:nvSpPr>
        <p:spPr>
          <a:xfrm>
            <a:off x="1371600" y="8001000"/>
            <a:ext cx="21259801" cy="1828800"/>
          </a:xfrm>
          <a:prstGeom prst="rect">
            <a:avLst/>
          </a:prstGeom>
        </p:spPr>
        <p:txBody>
          <a:bodyPr/>
          <a:lstStyle>
            <a:lvl1pPr>
              <a:spcBef>
                <a:spcPts val="9300"/>
              </a:spcBef>
              <a:defRPr sz="20800"/>
            </a:lvl1pPr>
          </a:lstStyle>
          <a:p>
            <a:pPr/>
            <a:r>
              <a:t>Title Text</a:t>
            </a:r>
          </a:p>
        </p:txBody>
      </p:sp>
      <p:sp>
        <p:nvSpPr>
          <p:cNvPr id="96" name="Body Level One…"/>
          <p:cNvSpPr txBox="1"/>
          <p:nvPr>
            <p:ph type="body" sz="half" idx="1"/>
          </p:nvPr>
        </p:nvSpPr>
        <p:spPr>
          <a:xfrm>
            <a:off x="1371600" y="11064240"/>
            <a:ext cx="21259801" cy="15453360"/>
          </a:xfrm>
          <a:prstGeom prst="rect">
            <a:avLst/>
          </a:prstGeom>
        </p:spPr>
        <p:txBody>
          <a:bodyPr anchor="t"/>
          <a:lstStyle>
            <a:lvl1pPr marL="1524000" indent="-1524000">
              <a:lnSpc>
                <a:spcPct val="100000"/>
              </a:lnSpc>
              <a:spcBef>
                <a:spcPts val="9300"/>
              </a:spcBef>
              <a:buClr>
                <a:schemeClr val="accent1"/>
              </a:buClr>
              <a:buSzPct val="104999"/>
              <a:buFont typeface="Avenir Next"/>
              <a:buChar char="▸"/>
              <a:defRPr cap="none" sz="9600">
                <a:solidFill>
                  <a:srgbClr val="838787"/>
                </a:solidFill>
                <a:latin typeface="Avenir Next Medium"/>
                <a:ea typeface="Avenir Next Medium"/>
                <a:cs typeface="Avenir Next Medium"/>
                <a:sym typeface="Avenir Next Medium"/>
              </a:defRPr>
            </a:lvl1pPr>
            <a:lvl2pPr marL="2159000" indent="-1524000">
              <a:lnSpc>
                <a:spcPct val="100000"/>
              </a:lnSpc>
              <a:spcBef>
                <a:spcPts val="9300"/>
              </a:spcBef>
              <a:buClr>
                <a:schemeClr val="accent1"/>
              </a:buClr>
              <a:buSzPct val="104999"/>
              <a:buFont typeface="Avenir Next"/>
              <a:buChar char="▸"/>
              <a:defRPr cap="none" sz="9600">
                <a:solidFill>
                  <a:srgbClr val="838787"/>
                </a:solidFill>
                <a:latin typeface="Avenir Next Medium"/>
                <a:ea typeface="Avenir Next Medium"/>
                <a:cs typeface="Avenir Next Medium"/>
                <a:sym typeface="Avenir Next Medium"/>
              </a:defRPr>
            </a:lvl2pPr>
            <a:lvl3pPr marL="2794000" indent="-1524000">
              <a:lnSpc>
                <a:spcPct val="100000"/>
              </a:lnSpc>
              <a:spcBef>
                <a:spcPts val="9300"/>
              </a:spcBef>
              <a:buClr>
                <a:schemeClr val="accent1"/>
              </a:buClr>
              <a:buSzPct val="104999"/>
              <a:buFont typeface="Avenir Next"/>
              <a:buChar char="▸"/>
              <a:defRPr cap="none" sz="9600">
                <a:solidFill>
                  <a:srgbClr val="838787"/>
                </a:solidFill>
                <a:latin typeface="Avenir Next Medium"/>
                <a:ea typeface="Avenir Next Medium"/>
                <a:cs typeface="Avenir Next Medium"/>
                <a:sym typeface="Avenir Next Medium"/>
              </a:defRPr>
            </a:lvl3pPr>
            <a:lvl4pPr marL="3429000" indent="-1524000">
              <a:lnSpc>
                <a:spcPct val="100000"/>
              </a:lnSpc>
              <a:spcBef>
                <a:spcPts val="9300"/>
              </a:spcBef>
              <a:buClr>
                <a:schemeClr val="accent1"/>
              </a:buClr>
              <a:buSzPct val="104999"/>
              <a:buFont typeface="Avenir Next"/>
              <a:buChar char="▸"/>
              <a:defRPr cap="none" sz="9600">
                <a:solidFill>
                  <a:srgbClr val="838787"/>
                </a:solidFill>
                <a:latin typeface="Avenir Next Medium"/>
                <a:ea typeface="Avenir Next Medium"/>
                <a:cs typeface="Avenir Next Medium"/>
                <a:sym typeface="Avenir Next Medium"/>
              </a:defRPr>
            </a:lvl4pPr>
            <a:lvl5pPr marL="4064000" indent="-1524000">
              <a:lnSpc>
                <a:spcPct val="100000"/>
              </a:lnSpc>
              <a:spcBef>
                <a:spcPts val="9300"/>
              </a:spcBef>
              <a:buClr>
                <a:schemeClr val="accent1"/>
              </a:buClr>
              <a:buSzPct val="104999"/>
              <a:buFont typeface="Avenir Next"/>
              <a:buChar char="▸"/>
              <a:defRPr cap="none" sz="9600">
                <a:solidFill>
                  <a:srgbClr val="838787"/>
                </a:solidFill>
                <a:latin typeface="Avenir Next Medium"/>
                <a:ea typeface="Avenir Next Medium"/>
                <a:cs typeface="Avenir Next Medium"/>
                <a:sym typeface="Avenir Next Medium"/>
              </a:defRPr>
            </a:lvl5p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xfrm>
            <a:off x="41259074" y="5212080"/>
            <a:ext cx="1244050" cy="145288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1371600" y="19658938"/>
            <a:ext cx="41147997" cy="663"/>
          </a:xfrm>
          <a:prstGeom prst="line">
            <a:avLst/>
          </a:prstGeom>
          <a:ln w="88900">
            <a:solidFill>
              <a:srgbClr val="A6AAA9"/>
            </a:solidFill>
            <a:miter lim="400000"/>
          </a:ln>
        </p:spPr>
        <p:txBody>
          <a:bodyPr tIns="91439" bIns="91439" anchor="ctr"/>
          <a:lstStyle/>
          <a:p>
            <a:pPr defTabSz="1097280">
              <a:spcBef>
                <a:spcPts val="0"/>
              </a:spcBef>
              <a:defRPr sz="2800">
                <a:solidFill>
                  <a:srgbClr val="000000"/>
                </a:solidFill>
                <a:latin typeface="Helvetica"/>
                <a:ea typeface="Helvetica"/>
                <a:cs typeface="Helvetica"/>
                <a:sym typeface="Helvetica"/>
              </a:defRPr>
            </a:pPr>
          </a:p>
        </p:txBody>
      </p:sp>
      <p:sp>
        <p:nvSpPr>
          <p:cNvPr id="3" name="Title Text"/>
          <p:cNvSpPr txBox="1"/>
          <p:nvPr>
            <p:ph type="title"/>
          </p:nvPr>
        </p:nvSpPr>
        <p:spPr>
          <a:xfrm>
            <a:off x="1371600" y="20391119"/>
            <a:ext cx="41148001" cy="6858001"/>
          </a:xfrm>
          <a:prstGeom prst="rect">
            <a:avLst/>
          </a:prstGeom>
          <a:ln w="12700">
            <a:miter lim="400000"/>
          </a:ln>
          <a:extLst>
            <a:ext uri="{C572A759-6A51-4108-AA02-DFA0A04FC94B}">
              <ma14:wrappingTextBoxFlag xmlns:ma14="http://schemas.microsoft.com/office/mac/drawingml/2011/main" val="1"/>
            </a:ext>
          </a:extLst>
        </p:spPr>
        <p:txBody>
          <a:bodyPr tIns="91439" bIns="91439">
            <a:normAutofit fontScale="100000" lnSpcReduction="0"/>
          </a:bodyPr>
          <a:lstStyle/>
          <a:p>
            <a:pPr/>
            <a:r>
              <a:t>Title Text</a:t>
            </a:r>
          </a:p>
        </p:txBody>
      </p:sp>
      <p:sp>
        <p:nvSpPr>
          <p:cNvPr id="4" name="Body Level One…"/>
          <p:cNvSpPr txBox="1"/>
          <p:nvPr>
            <p:ph type="body" idx="1"/>
          </p:nvPr>
        </p:nvSpPr>
        <p:spPr>
          <a:xfrm>
            <a:off x="1371600" y="14904719"/>
            <a:ext cx="41148001" cy="4572001"/>
          </a:xfrm>
          <a:prstGeom prst="rect">
            <a:avLst/>
          </a:prstGeom>
          <a:ln w="12700">
            <a:miter lim="400000"/>
          </a:ln>
          <a:extLst>
            <a:ext uri="{C572A759-6A51-4108-AA02-DFA0A04FC94B}">
              <ma14:wrappingTextBoxFlag xmlns:ma14="http://schemas.microsoft.com/office/mac/drawingml/2011/main" val="1"/>
            </a:ext>
          </a:extLst>
        </p:spPr>
        <p:txBody>
          <a:bodyPr tIns="91439" bIns="91439"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41265458" y="5212080"/>
            <a:ext cx="1244050" cy="1452881"/>
          </a:xfrm>
          <a:prstGeom prst="rect">
            <a:avLst/>
          </a:prstGeom>
          <a:ln w="12700">
            <a:miter lim="400000"/>
          </a:ln>
        </p:spPr>
        <p:txBody>
          <a:bodyPr wrap="none" tIns="91439" bIns="91439">
            <a:spAutoFit/>
          </a:bodyPr>
          <a:lstStyle>
            <a:lvl1pPr algn="r">
              <a:lnSpc>
                <a:spcPct val="80000"/>
              </a:lnSpc>
              <a:spcBef>
                <a:spcPts val="0"/>
              </a:spcBef>
              <a:defRPr sz="86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1981200" rtl="0" latinLnBrk="0">
        <a:lnSpc>
          <a:spcPct val="80000"/>
        </a:lnSpc>
        <a:spcBef>
          <a:spcPts val="0"/>
        </a:spcBef>
        <a:spcAft>
          <a:spcPts val="0"/>
        </a:spcAft>
        <a:buClrTx/>
        <a:buSzTx/>
        <a:buFontTx/>
        <a:buNone/>
        <a:tabLst/>
        <a:defRPr b="0" baseline="0" cap="all" i="0" spc="0" strike="noStrike" sz="72600" u="none">
          <a:ln>
            <a:noFill/>
          </a:ln>
          <a:solidFill>
            <a:schemeClr val="accent1"/>
          </a:solidFill>
          <a:uFillTx/>
          <a:latin typeface="+mn-lt"/>
          <a:ea typeface="+mn-ea"/>
          <a:cs typeface="+mn-cs"/>
          <a:sym typeface="DIN Condensed"/>
        </a:defRPr>
      </a:lvl1pPr>
      <a:lvl2pPr marL="0" marR="0" indent="228600" algn="l" defTabSz="1981200" rtl="0" latinLnBrk="0">
        <a:lnSpc>
          <a:spcPct val="80000"/>
        </a:lnSpc>
        <a:spcBef>
          <a:spcPts val="0"/>
        </a:spcBef>
        <a:spcAft>
          <a:spcPts val="0"/>
        </a:spcAft>
        <a:buClrTx/>
        <a:buSzTx/>
        <a:buFontTx/>
        <a:buNone/>
        <a:tabLst/>
        <a:defRPr b="0" baseline="0" cap="all" i="0" spc="0" strike="noStrike" sz="72600" u="none">
          <a:ln>
            <a:noFill/>
          </a:ln>
          <a:solidFill>
            <a:schemeClr val="accent1"/>
          </a:solidFill>
          <a:uFillTx/>
          <a:latin typeface="+mn-lt"/>
          <a:ea typeface="+mn-ea"/>
          <a:cs typeface="+mn-cs"/>
          <a:sym typeface="DIN Condensed"/>
        </a:defRPr>
      </a:lvl2pPr>
      <a:lvl3pPr marL="0" marR="0" indent="457200" algn="l" defTabSz="1981200" rtl="0" latinLnBrk="0">
        <a:lnSpc>
          <a:spcPct val="80000"/>
        </a:lnSpc>
        <a:spcBef>
          <a:spcPts val="0"/>
        </a:spcBef>
        <a:spcAft>
          <a:spcPts val="0"/>
        </a:spcAft>
        <a:buClrTx/>
        <a:buSzTx/>
        <a:buFontTx/>
        <a:buNone/>
        <a:tabLst/>
        <a:defRPr b="0" baseline="0" cap="all" i="0" spc="0" strike="noStrike" sz="72600" u="none">
          <a:ln>
            <a:noFill/>
          </a:ln>
          <a:solidFill>
            <a:schemeClr val="accent1"/>
          </a:solidFill>
          <a:uFillTx/>
          <a:latin typeface="+mn-lt"/>
          <a:ea typeface="+mn-ea"/>
          <a:cs typeface="+mn-cs"/>
          <a:sym typeface="DIN Condensed"/>
        </a:defRPr>
      </a:lvl3pPr>
      <a:lvl4pPr marL="0" marR="0" indent="685800" algn="l" defTabSz="1981200" rtl="0" latinLnBrk="0">
        <a:lnSpc>
          <a:spcPct val="80000"/>
        </a:lnSpc>
        <a:spcBef>
          <a:spcPts val="0"/>
        </a:spcBef>
        <a:spcAft>
          <a:spcPts val="0"/>
        </a:spcAft>
        <a:buClrTx/>
        <a:buSzTx/>
        <a:buFontTx/>
        <a:buNone/>
        <a:tabLst/>
        <a:defRPr b="0" baseline="0" cap="all" i="0" spc="0" strike="noStrike" sz="72600" u="none">
          <a:ln>
            <a:noFill/>
          </a:ln>
          <a:solidFill>
            <a:schemeClr val="accent1"/>
          </a:solidFill>
          <a:uFillTx/>
          <a:latin typeface="+mn-lt"/>
          <a:ea typeface="+mn-ea"/>
          <a:cs typeface="+mn-cs"/>
          <a:sym typeface="DIN Condensed"/>
        </a:defRPr>
      </a:lvl4pPr>
      <a:lvl5pPr marL="0" marR="0" indent="914400" algn="l" defTabSz="1981200" rtl="0" latinLnBrk="0">
        <a:lnSpc>
          <a:spcPct val="80000"/>
        </a:lnSpc>
        <a:spcBef>
          <a:spcPts val="0"/>
        </a:spcBef>
        <a:spcAft>
          <a:spcPts val="0"/>
        </a:spcAft>
        <a:buClrTx/>
        <a:buSzTx/>
        <a:buFontTx/>
        <a:buNone/>
        <a:tabLst/>
        <a:defRPr b="0" baseline="0" cap="all" i="0" spc="0" strike="noStrike" sz="72600" u="none">
          <a:ln>
            <a:noFill/>
          </a:ln>
          <a:solidFill>
            <a:schemeClr val="accent1"/>
          </a:solidFill>
          <a:uFillTx/>
          <a:latin typeface="+mn-lt"/>
          <a:ea typeface="+mn-ea"/>
          <a:cs typeface="+mn-cs"/>
          <a:sym typeface="DIN Condensed"/>
        </a:defRPr>
      </a:lvl5pPr>
      <a:lvl6pPr marL="0" marR="0" indent="1143000" algn="l" defTabSz="1981200" rtl="0" latinLnBrk="0">
        <a:lnSpc>
          <a:spcPct val="80000"/>
        </a:lnSpc>
        <a:spcBef>
          <a:spcPts val="0"/>
        </a:spcBef>
        <a:spcAft>
          <a:spcPts val="0"/>
        </a:spcAft>
        <a:buClrTx/>
        <a:buSzTx/>
        <a:buFontTx/>
        <a:buNone/>
        <a:tabLst/>
        <a:defRPr b="0" baseline="0" cap="all" i="0" spc="0" strike="noStrike" sz="72600" u="none">
          <a:ln>
            <a:noFill/>
          </a:ln>
          <a:solidFill>
            <a:schemeClr val="accent1"/>
          </a:solidFill>
          <a:uFillTx/>
          <a:latin typeface="+mn-lt"/>
          <a:ea typeface="+mn-ea"/>
          <a:cs typeface="+mn-cs"/>
          <a:sym typeface="DIN Condensed"/>
        </a:defRPr>
      </a:lvl6pPr>
      <a:lvl7pPr marL="0" marR="0" indent="1371600" algn="l" defTabSz="1981200" rtl="0" latinLnBrk="0">
        <a:lnSpc>
          <a:spcPct val="80000"/>
        </a:lnSpc>
        <a:spcBef>
          <a:spcPts val="0"/>
        </a:spcBef>
        <a:spcAft>
          <a:spcPts val="0"/>
        </a:spcAft>
        <a:buClrTx/>
        <a:buSzTx/>
        <a:buFontTx/>
        <a:buNone/>
        <a:tabLst/>
        <a:defRPr b="0" baseline="0" cap="all" i="0" spc="0" strike="noStrike" sz="72600" u="none">
          <a:ln>
            <a:noFill/>
          </a:ln>
          <a:solidFill>
            <a:schemeClr val="accent1"/>
          </a:solidFill>
          <a:uFillTx/>
          <a:latin typeface="+mn-lt"/>
          <a:ea typeface="+mn-ea"/>
          <a:cs typeface="+mn-cs"/>
          <a:sym typeface="DIN Condensed"/>
        </a:defRPr>
      </a:lvl7pPr>
      <a:lvl8pPr marL="0" marR="0" indent="1600200" algn="l" defTabSz="1981200" rtl="0" latinLnBrk="0">
        <a:lnSpc>
          <a:spcPct val="80000"/>
        </a:lnSpc>
        <a:spcBef>
          <a:spcPts val="0"/>
        </a:spcBef>
        <a:spcAft>
          <a:spcPts val="0"/>
        </a:spcAft>
        <a:buClrTx/>
        <a:buSzTx/>
        <a:buFontTx/>
        <a:buNone/>
        <a:tabLst/>
        <a:defRPr b="0" baseline="0" cap="all" i="0" spc="0" strike="noStrike" sz="72600" u="none">
          <a:ln>
            <a:noFill/>
          </a:ln>
          <a:solidFill>
            <a:schemeClr val="accent1"/>
          </a:solidFill>
          <a:uFillTx/>
          <a:latin typeface="+mn-lt"/>
          <a:ea typeface="+mn-ea"/>
          <a:cs typeface="+mn-cs"/>
          <a:sym typeface="DIN Condensed"/>
        </a:defRPr>
      </a:lvl8pPr>
      <a:lvl9pPr marL="0" marR="0" indent="1828800" algn="l" defTabSz="1981200" rtl="0" latinLnBrk="0">
        <a:lnSpc>
          <a:spcPct val="80000"/>
        </a:lnSpc>
        <a:spcBef>
          <a:spcPts val="0"/>
        </a:spcBef>
        <a:spcAft>
          <a:spcPts val="0"/>
        </a:spcAft>
        <a:buClrTx/>
        <a:buSzTx/>
        <a:buFontTx/>
        <a:buNone/>
        <a:tabLst/>
        <a:defRPr b="0" baseline="0" cap="all" i="0" spc="0" strike="noStrike" sz="72600" u="none">
          <a:ln>
            <a:noFill/>
          </a:ln>
          <a:solidFill>
            <a:schemeClr val="accent1"/>
          </a:solidFill>
          <a:uFillTx/>
          <a:latin typeface="+mn-lt"/>
          <a:ea typeface="+mn-ea"/>
          <a:cs typeface="+mn-cs"/>
          <a:sym typeface="DIN Condensed"/>
        </a:defRPr>
      </a:lvl9pPr>
    </p:titleStyle>
    <p:bodyStyle>
      <a:lvl1pPr marL="0" marR="0" indent="0" algn="l" defTabSz="1981200" rtl="0" latinLnBrk="0">
        <a:lnSpc>
          <a:spcPct val="80000"/>
        </a:lnSpc>
        <a:spcBef>
          <a:spcPts val="7600"/>
        </a:spcBef>
        <a:spcAft>
          <a:spcPts val="0"/>
        </a:spcAft>
        <a:buClrTx/>
        <a:buSzTx/>
        <a:buFontTx/>
        <a:buNone/>
        <a:tabLst/>
        <a:defRPr b="0" baseline="0" cap="all" i="0" spc="0" strike="noStrike" sz="18400" u="none">
          <a:ln>
            <a:noFill/>
          </a:ln>
          <a:solidFill>
            <a:srgbClr val="A6AAA9"/>
          </a:solidFill>
          <a:uFillTx/>
          <a:latin typeface="DIN Alternate"/>
          <a:ea typeface="DIN Alternate"/>
          <a:cs typeface="DIN Alternate"/>
          <a:sym typeface="DIN Alternate"/>
        </a:defRPr>
      </a:lvl1pPr>
      <a:lvl2pPr marL="0" marR="0" indent="228600" algn="l" defTabSz="1981200" rtl="0" latinLnBrk="0">
        <a:lnSpc>
          <a:spcPct val="80000"/>
        </a:lnSpc>
        <a:spcBef>
          <a:spcPts val="7600"/>
        </a:spcBef>
        <a:spcAft>
          <a:spcPts val="0"/>
        </a:spcAft>
        <a:buClrTx/>
        <a:buSzTx/>
        <a:buFontTx/>
        <a:buNone/>
        <a:tabLst/>
        <a:defRPr b="0" baseline="0" cap="all" i="0" spc="0" strike="noStrike" sz="18400" u="none">
          <a:ln>
            <a:noFill/>
          </a:ln>
          <a:solidFill>
            <a:srgbClr val="A6AAA9"/>
          </a:solidFill>
          <a:uFillTx/>
          <a:latin typeface="DIN Alternate"/>
          <a:ea typeface="DIN Alternate"/>
          <a:cs typeface="DIN Alternate"/>
          <a:sym typeface="DIN Alternate"/>
        </a:defRPr>
      </a:lvl2pPr>
      <a:lvl3pPr marL="0" marR="0" indent="457200" algn="l" defTabSz="1981200" rtl="0" latinLnBrk="0">
        <a:lnSpc>
          <a:spcPct val="80000"/>
        </a:lnSpc>
        <a:spcBef>
          <a:spcPts val="7600"/>
        </a:spcBef>
        <a:spcAft>
          <a:spcPts val="0"/>
        </a:spcAft>
        <a:buClrTx/>
        <a:buSzTx/>
        <a:buFontTx/>
        <a:buNone/>
        <a:tabLst/>
        <a:defRPr b="0" baseline="0" cap="all" i="0" spc="0" strike="noStrike" sz="18400" u="none">
          <a:ln>
            <a:noFill/>
          </a:ln>
          <a:solidFill>
            <a:srgbClr val="A6AAA9"/>
          </a:solidFill>
          <a:uFillTx/>
          <a:latin typeface="DIN Alternate"/>
          <a:ea typeface="DIN Alternate"/>
          <a:cs typeface="DIN Alternate"/>
          <a:sym typeface="DIN Alternate"/>
        </a:defRPr>
      </a:lvl3pPr>
      <a:lvl4pPr marL="0" marR="0" indent="685800" algn="l" defTabSz="1981200" rtl="0" latinLnBrk="0">
        <a:lnSpc>
          <a:spcPct val="80000"/>
        </a:lnSpc>
        <a:spcBef>
          <a:spcPts val="7600"/>
        </a:spcBef>
        <a:spcAft>
          <a:spcPts val="0"/>
        </a:spcAft>
        <a:buClrTx/>
        <a:buSzTx/>
        <a:buFontTx/>
        <a:buNone/>
        <a:tabLst/>
        <a:defRPr b="0" baseline="0" cap="all" i="0" spc="0" strike="noStrike" sz="18400" u="none">
          <a:ln>
            <a:noFill/>
          </a:ln>
          <a:solidFill>
            <a:srgbClr val="A6AAA9"/>
          </a:solidFill>
          <a:uFillTx/>
          <a:latin typeface="DIN Alternate"/>
          <a:ea typeface="DIN Alternate"/>
          <a:cs typeface="DIN Alternate"/>
          <a:sym typeface="DIN Alternate"/>
        </a:defRPr>
      </a:lvl4pPr>
      <a:lvl5pPr marL="0" marR="0" indent="914400" algn="l" defTabSz="1981200" rtl="0" latinLnBrk="0">
        <a:lnSpc>
          <a:spcPct val="80000"/>
        </a:lnSpc>
        <a:spcBef>
          <a:spcPts val="7600"/>
        </a:spcBef>
        <a:spcAft>
          <a:spcPts val="0"/>
        </a:spcAft>
        <a:buClrTx/>
        <a:buSzTx/>
        <a:buFontTx/>
        <a:buNone/>
        <a:tabLst/>
        <a:defRPr b="0" baseline="0" cap="all" i="0" spc="0" strike="noStrike" sz="18400" u="none">
          <a:ln>
            <a:noFill/>
          </a:ln>
          <a:solidFill>
            <a:srgbClr val="A6AAA9"/>
          </a:solidFill>
          <a:uFillTx/>
          <a:latin typeface="DIN Alternate"/>
          <a:ea typeface="DIN Alternate"/>
          <a:cs typeface="DIN Alternate"/>
          <a:sym typeface="DIN Alternate"/>
        </a:defRPr>
      </a:lvl5pPr>
      <a:lvl6pPr marL="0" marR="0" indent="1143000" algn="l" defTabSz="1981200" rtl="0" latinLnBrk="0">
        <a:lnSpc>
          <a:spcPct val="80000"/>
        </a:lnSpc>
        <a:spcBef>
          <a:spcPts val="7600"/>
        </a:spcBef>
        <a:spcAft>
          <a:spcPts val="0"/>
        </a:spcAft>
        <a:buClrTx/>
        <a:buSzTx/>
        <a:buFontTx/>
        <a:buNone/>
        <a:tabLst/>
        <a:defRPr b="0" baseline="0" cap="all" i="0" spc="0" strike="noStrike" sz="18400" u="none">
          <a:ln>
            <a:noFill/>
          </a:ln>
          <a:solidFill>
            <a:srgbClr val="A6AAA9"/>
          </a:solidFill>
          <a:uFillTx/>
          <a:latin typeface="DIN Alternate"/>
          <a:ea typeface="DIN Alternate"/>
          <a:cs typeface="DIN Alternate"/>
          <a:sym typeface="DIN Alternate"/>
        </a:defRPr>
      </a:lvl6pPr>
      <a:lvl7pPr marL="0" marR="0" indent="1371600" algn="l" defTabSz="1981200" rtl="0" latinLnBrk="0">
        <a:lnSpc>
          <a:spcPct val="80000"/>
        </a:lnSpc>
        <a:spcBef>
          <a:spcPts val="7600"/>
        </a:spcBef>
        <a:spcAft>
          <a:spcPts val="0"/>
        </a:spcAft>
        <a:buClrTx/>
        <a:buSzTx/>
        <a:buFontTx/>
        <a:buNone/>
        <a:tabLst/>
        <a:defRPr b="0" baseline="0" cap="all" i="0" spc="0" strike="noStrike" sz="18400" u="none">
          <a:ln>
            <a:noFill/>
          </a:ln>
          <a:solidFill>
            <a:srgbClr val="A6AAA9"/>
          </a:solidFill>
          <a:uFillTx/>
          <a:latin typeface="DIN Alternate"/>
          <a:ea typeface="DIN Alternate"/>
          <a:cs typeface="DIN Alternate"/>
          <a:sym typeface="DIN Alternate"/>
        </a:defRPr>
      </a:lvl7pPr>
      <a:lvl8pPr marL="0" marR="0" indent="1600200" algn="l" defTabSz="1981200" rtl="0" latinLnBrk="0">
        <a:lnSpc>
          <a:spcPct val="80000"/>
        </a:lnSpc>
        <a:spcBef>
          <a:spcPts val="7600"/>
        </a:spcBef>
        <a:spcAft>
          <a:spcPts val="0"/>
        </a:spcAft>
        <a:buClrTx/>
        <a:buSzTx/>
        <a:buFontTx/>
        <a:buNone/>
        <a:tabLst/>
        <a:defRPr b="0" baseline="0" cap="all" i="0" spc="0" strike="noStrike" sz="18400" u="none">
          <a:ln>
            <a:noFill/>
          </a:ln>
          <a:solidFill>
            <a:srgbClr val="A6AAA9"/>
          </a:solidFill>
          <a:uFillTx/>
          <a:latin typeface="DIN Alternate"/>
          <a:ea typeface="DIN Alternate"/>
          <a:cs typeface="DIN Alternate"/>
          <a:sym typeface="DIN Alternate"/>
        </a:defRPr>
      </a:lvl8pPr>
      <a:lvl9pPr marL="0" marR="0" indent="1828800" algn="l" defTabSz="1981200" rtl="0" latinLnBrk="0">
        <a:lnSpc>
          <a:spcPct val="80000"/>
        </a:lnSpc>
        <a:spcBef>
          <a:spcPts val="7600"/>
        </a:spcBef>
        <a:spcAft>
          <a:spcPts val="0"/>
        </a:spcAft>
        <a:buClrTx/>
        <a:buSzTx/>
        <a:buFontTx/>
        <a:buNone/>
        <a:tabLst/>
        <a:defRPr b="0" baseline="0" cap="all" i="0" spc="0" strike="noStrike" sz="18400" u="none">
          <a:ln>
            <a:noFill/>
          </a:ln>
          <a:solidFill>
            <a:srgbClr val="A6AAA9"/>
          </a:solidFill>
          <a:uFillTx/>
          <a:latin typeface="DIN Alternate"/>
          <a:ea typeface="DIN Alternate"/>
          <a:cs typeface="DIN Alternate"/>
          <a:sym typeface="DIN Alternate"/>
        </a:defRPr>
      </a:lvl9pPr>
    </p:bodyStyle>
    <p:otherStyle>
      <a:lvl1pPr marL="0" marR="0" indent="0" algn="r" defTabSz="1981200" latinLnBrk="0">
        <a:lnSpc>
          <a:spcPct val="8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DIN Alternate"/>
        </a:defRPr>
      </a:lvl1pPr>
      <a:lvl2pPr marL="0" marR="0" indent="228600" algn="r" defTabSz="1981200" latinLnBrk="0">
        <a:lnSpc>
          <a:spcPct val="8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DIN Alternate"/>
        </a:defRPr>
      </a:lvl2pPr>
      <a:lvl3pPr marL="0" marR="0" indent="457200" algn="r" defTabSz="1981200" latinLnBrk="0">
        <a:lnSpc>
          <a:spcPct val="8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DIN Alternate"/>
        </a:defRPr>
      </a:lvl3pPr>
      <a:lvl4pPr marL="0" marR="0" indent="685800" algn="r" defTabSz="1981200" latinLnBrk="0">
        <a:lnSpc>
          <a:spcPct val="8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DIN Alternate"/>
        </a:defRPr>
      </a:lvl4pPr>
      <a:lvl5pPr marL="0" marR="0" indent="914400" algn="r" defTabSz="1981200" latinLnBrk="0">
        <a:lnSpc>
          <a:spcPct val="8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DIN Alternate"/>
        </a:defRPr>
      </a:lvl5pPr>
      <a:lvl6pPr marL="0" marR="0" indent="1143000" algn="r" defTabSz="1981200" latinLnBrk="0">
        <a:lnSpc>
          <a:spcPct val="8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DIN Alternate"/>
        </a:defRPr>
      </a:lvl6pPr>
      <a:lvl7pPr marL="0" marR="0" indent="1371600" algn="r" defTabSz="1981200" latinLnBrk="0">
        <a:lnSpc>
          <a:spcPct val="8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DIN Alternate"/>
        </a:defRPr>
      </a:lvl7pPr>
      <a:lvl8pPr marL="0" marR="0" indent="1600200" algn="r" defTabSz="1981200" latinLnBrk="0">
        <a:lnSpc>
          <a:spcPct val="8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DIN Alternate"/>
        </a:defRPr>
      </a:lvl8pPr>
      <a:lvl9pPr marL="0" marR="0" indent="1828800" algn="r" defTabSz="1981200" latinLnBrk="0">
        <a:lnSpc>
          <a:spcPct val="80000"/>
        </a:lnSpc>
        <a:spcBef>
          <a:spcPts val="0"/>
        </a:spcBef>
        <a:spcAft>
          <a:spcPts val="0"/>
        </a:spcAft>
        <a:buClrTx/>
        <a:buSzTx/>
        <a:buFontTx/>
        <a:buNone/>
        <a:tabLst/>
        <a:defRPr b="0" baseline="0" cap="none" i="0" spc="0" strike="noStrike" sz="86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6" name="mr.pdf" descr="mr.pdf"/>
          <p:cNvPicPr>
            <a:picLocks noChangeAspect="1"/>
          </p:cNvPicPr>
          <p:nvPr/>
        </p:nvPicPr>
        <p:blipFill>
          <a:blip r:embed="rId2">
            <a:extLst/>
          </a:blip>
          <a:stretch>
            <a:fillRect/>
          </a:stretch>
        </p:blipFill>
        <p:spPr>
          <a:xfrm>
            <a:off x="16989758" y="10912750"/>
            <a:ext cx="9827919" cy="6879543"/>
          </a:xfrm>
          <a:prstGeom prst="rect">
            <a:avLst/>
          </a:prstGeom>
          <a:ln w="12700">
            <a:miter lim="400000"/>
          </a:ln>
        </p:spPr>
      </p:pic>
      <p:sp>
        <p:nvSpPr>
          <p:cNvPr id="187" name="Network hardware today…"/>
          <p:cNvSpPr txBox="1"/>
          <p:nvPr>
            <p:ph type="body" sz="quarter" idx="4294967295"/>
          </p:nvPr>
        </p:nvSpPr>
        <p:spPr>
          <a:xfrm>
            <a:off x="1073379" y="7836857"/>
            <a:ext cx="13499287" cy="8830066"/>
          </a:xfrm>
          <a:prstGeom prst="rect">
            <a:avLst/>
          </a:prstGeom>
        </p:spPr>
        <p:txBody>
          <a:bodyPr lIns="215526" tIns="215526" rIns="215526" bIns="215526" anchor="t">
            <a:noAutofit/>
          </a:bodyPr>
          <a:lstStyle/>
          <a:p>
            <a:pPr marL="320842" indent="-320842" defTabSz="4388899">
              <a:lnSpc>
                <a:spcPct val="100000"/>
              </a:lnSpc>
              <a:spcBef>
                <a:spcPts val="600"/>
              </a:spcBef>
              <a:buSzPct val="60000"/>
              <a:buBlip>
                <a:blip r:embed="rId3"/>
              </a:buBlip>
              <a:defRPr cap="none" i="1" sz="3000">
                <a:solidFill>
                  <a:srgbClr val="000000"/>
                </a:solidFill>
                <a:latin typeface="Gill Sans"/>
                <a:ea typeface="Gill Sans"/>
                <a:cs typeface="Gill Sans"/>
                <a:sym typeface="Gill Sans"/>
              </a:defRPr>
            </a:pPr>
            <a:r>
              <a:t>Network hardware today</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Feature multiple communication contexts.</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Continuing to move in this direction by featuring multiple NICs on a node.</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Expose parallelism at the network hardware level.</a:t>
            </a:r>
          </a:p>
          <a:p>
            <a:pPr marL="320842" indent="-320842" defTabSz="4388899">
              <a:lnSpc>
                <a:spcPct val="100000"/>
              </a:lnSpc>
              <a:spcBef>
                <a:spcPts val="600"/>
              </a:spcBef>
              <a:buSzPct val="60000"/>
              <a:buBlip>
                <a:blip r:embed="rId3"/>
              </a:buBlip>
              <a:defRPr cap="none" i="1" sz="3000">
                <a:solidFill>
                  <a:srgbClr val="000000"/>
                </a:solidFill>
                <a:latin typeface="Gill Sans"/>
                <a:ea typeface="Gill Sans"/>
                <a:cs typeface="Gill Sans"/>
                <a:sym typeface="Gill Sans"/>
              </a:defRPr>
            </a:pPr>
            <a:r>
              <a:t>MPI today</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Each process uses only one communication context.</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Multiple communication contexts used only if multiple ranks exist on a node.</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Even in hybrid environments, all threads use the context available to one rank. </a:t>
            </a:r>
          </a:p>
          <a:p>
            <a:pPr marL="320842" indent="-320842" defTabSz="4388899">
              <a:lnSpc>
                <a:spcPct val="100000"/>
              </a:lnSpc>
              <a:spcBef>
                <a:spcPts val="600"/>
              </a:spcBef>
              <a:buSzPct val="60000"/>
              <a:buBlip>
                <a:blip r:embed="rId3"/>
              </a:buBlip>
              <a:defRPr cap="none" i="1" sz="3000">
                <a:solidFill>
                  <a:srgbClr val="000000"/>
                </a:solidFill>
                <a:latin typeface="Gill Sans"/>
                <a:ea typeface="Gill Sans"/>
                <a:cs typeface="Gill Sans"/>
                <a:sym typeface="Gill Sans"/>
              </a:defRPr>
            </a:pPr>
            <a:r>
              <a:t>Underutilized resources</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When number of ranks on a node is smaller than the number of contexts.</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MPI rank could acquire the remaining resources and tap the network parallelism.</a:t>
            </a:r>
          </a:p>
          <a:p>
            <a:pPr marL="320842" indent="-320842" defTabSz="4388899">
              <a:lnSpc>
                <a:spcPct val="100000"/>
              </a:lnSpc>
              <a:spcBef>
                <a:spcPts val="600"/>
              </a:spcBef>
              <a:buSzPct val="60000"/>
              <a:buBlip>
                <a:blip r:embed="rId3"/>
              </a:buBlip>
              <a:defRPr cap="none" i="1" sz="3000">
                <a:solidFill>
                  <a:srgbClr val="000000"/>
                </a:solidFill>
                <a:latin typeface="Gill Sans"/>
                <a:ea typeface="Gill Sans"/>
                <a:cs typeface="Gill Sans"/>
                <a:sym typeface="Gill Sans"/>
              </a:defRPr>
            </a:pPr>
            <a:r>
              <a:t>Scenario to study</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A single process sending messages using multiple network resources.</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Evaluation over InfiniBand.</a:t>
            </a:r>
          </a:p>
          <a:p>
            <a:pPr lvl="1" marL="701842" indent="-320842" defTabSz="4388899">
              <a:lnSpc>
                <a:spcPct val="100000"/>
              </a:lnSpc>
              <a:spcBef>
                <a:spcPts val="600"/>
              </a:spcBef>
              <a:buSzPct val="60000"/>
              <a:buBlip>
                <a:blip r:embed="rId4"/>
              </a:buBlip>
              <a:defRPr cap="none" sz="3000">
                <a:solidFill>
                  <a:srgbClr val="000000"/>
                </a:solidFill>
                <a:latin typeface="Gill Sans"/>
                <a:ea typeface="Gill Sans"/>
                <a:cs typeface="Gill Sans"/>
                <a:sym typeface="Gill Sans"/>
              </a:defRPr>
            </a:pPr>
            <a:r>
              <a:t>Using libibverbs.</a:t>
            </a:r>
          </a:p>
        </p:txBody>
      </p:sp>
      <p:sp>
        <p:nvSpPr>
          <p:cNvPr id="188" name="Sender"/>
          <p:cNvSpPr txBox="1"/>
          <p:nvPr/>
        </p:nvSpPr>
        <p:spPr>
          <a:xfrm>
            <a:off x="1060051" y="18366801"/>
            <a:ext cx="13511984" cy="1108132"/>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lvl1pPr marL="275007" indent="-275007" defTabSz="4388899">
              <a:spcBef>
                <a:spcPts val="600"/>
              </a:spcBef>
              <a:buSzPct val="60000"/>
              <a:buBlip>
                <a:blip r:embed="rId3"/>
              </a:buBlip>
              <a:defRPr sz="3000">
                <a:solidFill>
                  <a:srgbClr val="000000"/>
                </a:solidFill>
                <a:latin typeface="Gill Sans"/>
                <a:ea typeface="Gill Sans"/>
                <a:cs typeface="Gill Sans"/>
                <a:sym typeface="Gill Sans"/>
              </a:defRPr>
            </a:lvl1pPr>
          </a:lstStyle>
          <a:p>
            <a:pPr/>
            <a:r>
              <a:t>Sender</a:t>
            </a:r>
          </a:p>
        </p:txBody>
      </p:sp>
      <p:sp>
        <p:nvSpPr>
          <p:cNvPr id="189" name="A sender-receiver pair on the JLSE Cluster…"/>
          <p:cNvSpPr txBox="1"/>
          <p:nvPr/>
        </p:nvSpPr>
        <p:spPr>
          <a:xfrm>
            <a:off x="15201900" y="7835900"/>
            <a:ext cx="14356608" cy="3927252"/>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p>
            <a:pPr marL="320842" indent="-320842" defTabSz="4388899">
              <a:spcBef>
                <a:spcPts val="600"/>
              </a:spcBef>
              <a:buSzPct val="60000"/>
              <a:buBlip>
                <a:blip r:embed="rId3"/>
              </a:buBlip>
              <a:defRPr sz="3000">
                <a:solidFill>
                  <a:srgbClr val="000000"/>
                </a:solidFill>
                <a:latin typeface="Gill Sans"/>
                <a:ea typeface="Gill Sans"/>
                <a:cs typeface="Gill Sans"/>
                <a:sym typeface="Gill Sans"/>
              </a:defRPr>
            </a:pPr>
            <a:r>
              <a:t>A sender-receiver pair on the JLSE Cluster</a:t>
            </a:r>
          </a:p>
          <a:p>
            <a:pPr marL="320842" indent="-320842" defTabSz="4388899">
              <a:spcBef>
                <a:spcPts val="600"/>
              </a:spcBef>
              <a:buSzPct val="60000"/>
              <a:buBlip>
                <a:blip r:embed="rId3"/>
              </a:buBlip>
              <a:defRPr sz="3000">
                <a:solidFill>
                  <a:srgbClr val="000000"/>
                </a:solidFill>
                <a:latin typeface="Gill Sans"/>
                <a:ea typeface="Gill Sans"/>
                <a:cs typeface="Gill Sans"/>
                <a:sym typeface="Gill Sans"/>
              </a:defRPr>
            </a:pPr>
            <a:r>
              <a:t>64-core Intel Xeon E7-8867 CPU @ 2.5 GHz; RHEL 7.4</a:t>
            </a:r>
          </a:p>
          <a:p>
            <a:pPr marL="320842" indent="-320842" defTabSz="4388899">
              <a:spcBef>
                <a:spcPts val="600"/>
              </a:spcBef>
              <a:buSzPct val="60000"/>
              <a:buBlip>
                <a:blip r:embed="rId3"/>
              </a:buBlip>
              <a:defRPr sz="3000">
                <a:solidFill>
                  <a:srgbClr val="000000"/>
                </a:solidFill>
                <a:latin typeface="Gill Sans"/>
                <a:ea typeface="Gill Sans"/>
                <a:cs typeface="Gill Sans"/>
                <a:sym typeface="Gill Sans"/>
              </a:defRPr>
            </a:pPr>
            <a:r>
              <a:t>Mellanox OFED 4.1-1.0.2.0</a:t>
            </a:r>
          </a:p>
          <a:p>
            <a:pPr defTabSz="4388899">
              <a:spcBef>
                <a:spcPts val="600"/>
              </a:spcBef>
              <a:defRPr sz="3000">
                <a:solidFill>
                  <a:srgbClr val="000000"/>
                </a:solidFill>
                <a:latin typeface="Gill Sans"/>
                <a:ea typeface="Gill Sans"/>
                <a:cs typeface="Gill Sans"/>
                <a:sym typeface="Gill Sans"/>
              </a:defRPr>
            </a:pPr>
          </a:p>
          <a:p>
            <a:pPr marL="320842" indent="-320842" defTabSz="4388899">
              <a:spcBef>
                <a:spcPts val="600"/>
              </a:spcBef>
              <a:buSzPct val="60000"/>
              <a:buBlip>
                <a:blip r:embed="rId3"/>
              </a:buBlip>
              <a:defRPr sz="3000">
                <a:solidFill>
                  <a:srgbClr val="000000"/>
                </a:solidFill>
                <a:latin typeface="Gill Sans"/>
                <a:ea typeface="Gill Sans"/>
                <a:cs typeface="Gill Sans"/>
                <a:sym typeface="Gill Sans"/>
              </a:defRPr>
            </a:pPr>
            <a:r>
              <a:rPr i="1"/>
              <a:t>Completions every issue</a:t>
            </a:r>
            <a:r>
              <a:t> </a:t>
            </a:r>
          </a:p>
        </p:txBody>
      </p:sp>
      <p:sp>
        <p:nvSpPr>
          <p:cNvPr id="190" name="Explaining observed Message Rates…"/>
          <p:cNvSpPr txBox="1"/>
          <p:nvPr/>
        </p:nvSpPr>
        <p:spPr>
          <a:xfrm>
            <a:off x="29366877" y="7835900"/>
            <a:ext cx="13110405" cy="6562208"/>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p>
            <a:pPr marL="320842" indent="-320842" defTabSz="4388899">
              <a:spcBef>
                <a:spcPts val="600"/>
              </a:spcBef>
              <a:buSzPct val="60000"/>
              <a:buBlip>
                <a:blip r:embed="rId3"/>
              </a:buBlip>
              <a:defRPr i="1" sz="3000">
                <a:solidFill>
                  <a:srgbClr val="000000"/>
                </a:solidFill>
                <a:latin typeface="Gill Sans"/>
                <a:ea typeface="Gill Sans"/>
                <a:cs typeface="Gill Sans"/>
                <a:sym typeface="Gill Sans"/>
              </a:defRPr>
            </a:pPr>
            <a:r>
              <a:t>Explaining observed Message Rates</a:t>
            </a:r>
          </a:p>
          <a:p>
            <a:pPr lvl="1" marL="701842" indent="-320842" defTabSz="4388899">
              <a:spcBef>
                <a:spcPts val="600"/>
              </a:spcBef>
              <a:buSzPct val="60000"/>
              <a:buBlip>
                <a:blip r:embed="rId4"/>
              </a:buBlip>
              <a:defRPr sz="3000">
                <a:solidFill>
                  <a:srgbClr val="000000"/>
                </a:solidFill>
                <a:latin typeface="Gill Sans"/>
                <a:ea typeface="Gill Sans"/>
                <a:cs typeface="Gill Sans"/>
                <a:sym typeface="Gill Sans"/>
              </a:defRPr>
            </a:pPr>
            <a:r>
              <a:t>Contingent on rate of issuing </a:t>
            </a:r>
            <a:r>
              <a:rPr>
                <a:latin typeface="Courier"/>
                <a:ea typeface="Courier"/>
                <a:cs typeface="Courier"/>
                <a:sym typeface="Courier"/>
              </a:rPr>
              <a:t>ibv_post_sends</a:t>
            </a:r>
            <a:r>
              <a:t>.</a:t>
            </a:r>
          </a:p>
          <a:p>
            <a:pPr lvl="1" marL="701842" indent="-320842" defTabSz="4388899">
              <a:spcBef>
                <a:spcPts val="600"/>
              </a:spcBef>
              <a:buSzPct val="60000"/>
              <a:buBlip>
                <a:blip r:embed="rId4"/>
              </a:buBlip>
              <a:defRPr sz="3000">
                <a:solidFill>
                  <a:srgbClr val="000000"/>
                </a:solidFill>
                <a:latin typeface="Gill Sans"/>
                <a:ea typeface="Gill Sans"/>
                <a:cs typeface="Gill Sans"/>
                <a:sym typeface="Gill Sans"/>
              </a:defRPr>
            </a:pPr>
            <a:r>
              <a:rPr>
                <a:latin typeface="Courier"/>
                <a:ea typeface="Courier"/>
                <a:cs typeface="Courier"/>
                <a:sym typeface="Courier"/>
              </a:rPr>
              <a:t>ibv_post_send</a:t>
            </a:r>
            <a:r>
              <a:t> called every 296.18 cycles in the post-loop</a:t>
            </a:r>
          </a:p>
          <a:p>
            <a:pPr lvl="1" marL="701842" indent="-320842" defTabSz="4388899">
              <a:spcBef>
                <a:spcPts val="600"/>
              </a:spcBef>
              <a:buSzPct val="60000"/>
              <a:buBlip>
                <a:blip r:embed="rId4"/>
              </a:buBlip>
              <a:defRPr sz="3000">
                <a:solidFill>
                  <a:srgbClr val="000000"/>
                </a:solidFill>
                <a:latin typeface="Gill Sans"/>
                <a:ea typeface="Gill Sans"/>
                <a:cs typeface="Gill Sans"/>
                <a:sym typeface="Gill Sans"/>
              </a:defRPr>
            </a:pPr>
            <a:r>
              <a:t>But </a:t>
            </a:r>
            <a:r>
              <a:rPr>
                <a:latin typeface="Courier"/>
                <a:ea typeface="Courier"/>
                <a:cs typeface="Courier"/>
                <a:sym typeface="Courier"/>
              </a:rPr>
              <a:t>ibv_post_send</a:t>
            </a:r>
            <a:r>
              <a:t> of next post-loop is called only after 3838.88 cycles</a:t>
            </a:r>
          </a:p>
          <a:p>
            <a:pPr lvl="1" marL="701842" indent="-320842" defTabSz="4388899">
              <a:spcBef>
                <a:spcPts val="600"/>
              </a:spcBef>
              <a:buSzPct val="60000"/>
              <a:buBlip>
                <a:blip r:embed="rId4"/>
              </a:buBlip>
              <a:defRPr sz="3000">
                <a:solidFill>
                  <a:srgbClr val="000000"/>
                </a:solidFill>
                <a:latin typeface="Gill Sans"/>
                <a:ea typeface="Gill Sans"/>
                <a:cs typeface="Gill Sans"/>
                <a:sym typeface="Gill Sans"/>
              </a:defRPr>
            </a:pPr>
            <a:r>
              <a:t>Hence, bottlenecked by completion-check of issued sends</a:t>
            </a:r>
          </a:p>
          <a:p>
            <a:pPr marL="320842" indent="-320842" defTabSz="4388899">
              <a:spcBef>
                <a:spcPts val="600"/>
              </a:spcBef>
              <a:buSzPct val="60000"/>
              <a:buBlip>
                <a:blip r:embed="rId3"/>
              </a:buBlip>
              <a:defRPr i="1" sz="3000">
                <a:solidFill>
                  <a:srgbClr val="000000"/>
                </a:solidFill>
                <a:latin typeface="Gill Sans"/>
                <a:ea typeface="Gill Sans"/>
                <a:cs typeface="Gill Sans"/>
                <a:sym typeface="Gill Sans"/>
              </a:defRPr>
            </a:pPr>
            <a:r>
              <a:t>A </a:t>
            </a:r>
            <a:r>
              <a:rPr b="1"/>
              <a:t>completed send</a:t>
            </a:r>
          </a:p>
          <a:p>
            <a:pPr lvl="1" marL="701842" indent="-320842" defTabSz="4388899">
              <a:spcBef>
                <a:spcPts val="600"/>
              </a:spcBef>
              <a:buSzPct val="60000"/>
              <a:buBlip>
                <a:blip r:embed="rId4"/>
              </a:buBlip>
              <a:defRPr sz="3000">
                <a:solidFill>
                  <a:srgbClr val="000000"/>
                </a:solidFill>
                <a:latin typeface="Gill Sans"/>
                <a:ea typeface="Gill Sans"/>
                <a:cs typeface="Gill Sans"/>
                <a:sym typeface="Gill Sans"/>
              </a:defRPr>
            </a:pPr>
            <a:r>
              <a:t>A send that involves a </a:t>
            </a:r>
            <a:r>
              <a:rPr>
                <a:latin typeface="Courier"/>
                <a:ea typeface="Courier"/>
                <a:cs typeface="Courier"/>
                <a:sym typeface="Courier"/>
              </a:rPr>
              <a:t>ibv_post_send</a:t>
            </a:r>
            <a:r>
              <a:t> and a successful </a:t>
            </a:r>
            <a:r>
              <a:rPr>
                <a:latin typeface="Courier"/>
                <a:ea typeface="Courier"/>
                <a:cs typeface="Courier"/>
                <a:sym typeface="Courier"/>
              </a:rPr>
              <a:t>ibv_poll_cq</a:t>
            </a:r>
          </a:p>
          <a:p>
            <a:pPr marL="320842" indent="-320842" defTabSz="4388899">
              <a:spcBef>
                <a:spcPts val="600"/>
              </a:spcBef>
              <a:buSzPct val="60000"/>
              <a:buBlip>
                <a:blip r:embed="rId3"/>
              </a:buBlip>
              <a:defRPr i="1" sz="3000">
                <a:solidFill>
                  <a:srgbClr val="000000"/>
                </a:solidFill>
                <a:latin typeface="Gill Sans"/>
                <a:ea typeface="Gill Sans"/>
                <a:cs typeface="Gill Sans"/>
                <a:sym typeface="Gill Sans"/>
              </a:defRPr>
            </a:pPr>
            <a:r>
              <a:t>Issue-rate of completed sends</a:t>
            </a:r>
          </a:p>
        </p:txBody>
      </p:sp>
      <p:sp>
        <p:nvSpPr>
          <p:cNvPr id="191" name="Network hardware parallelism (multiple contexts) can help improve performance to some extent.…"/>
          <p:cNvSpPr txBox="1"/>
          <p:nvPr/>
        </p:nvSpPr>
        <p:spPr>
          <a:xfrm>
            <a:off x="29362400" y="28208724"/>
            <a:ext cx="13119361" cy="4063819"/>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p>
            <a:pPr marL="320842" indent="-320842" defTabSz="4388899">
              <a:spcBef>
                <a:spcPts val="600"/>
              </a:spcBef>
              <a:buSzPct val="60000"/>
              <a:buBlip>
                <a:blip r:embed="rId3"/>
              </a:buBlip>
              <a:defRPr b="1" i="1" sz="3000">
                <a:solidFill>
                  <a:srgbClr val="000000"/>
                </a:solidFill>
                <a:latin typeface="Gill Sans"/>
                <a:ea typeface="Gill Sans"/>
                <a:cs typeface="Gill Sans"/>
                <a:sym typeface="Gill Sans"/>
              </a:defRPr>
            </a:pPr>
            <a:r>
              <a:t>Network hardware parallelism (multiple contexts) can help improve performance to some extent.</a:t>
            </a:r>
          </a:p>
          <a:p>
            <a:pPr lvl="1" marL="701842" indent="-320842" defTabSz="4388899">
              <a:spcBef>
                <a:spcPts val="600"/>
              </a:spcBef>
              <a:buSzPct val="60000"/>
              <a:buBlip>
                <a:blip r:embed="rId4"/>
              </a:buBlip>
              <a:defRPr sz="3000">
                <a:solidFill>
                  <a:srgbClr val="000000"/>
                </a:solidFill>
                <a:latin typeface="Gill Sans"/>
                <a:ea typeface="Gill Sans"/>
                <a:cs typeface="Gill Sans"/>
                <a:sym typeface="Gill Sans"/>
              </a:defRPr>
            </a:pPr>
            <a:r>
              <a:t>but should be used judiciously.</a:t>
            </a:r>
          </a:p>
          <a:p>
            <a:pPr marL="320842" indent="-320842" defTabSz="4388899">
              <a:spcBef>
                <a:spcPts val="600"/>
              </a:spcBef>
              <a:buSzPct val="60000"/>
              <a:buBlip>
                <a:blip r:embed="rId3"/>
              </a:buBlip>
              <a:defRPr b="1" i="1" sz="3000">
                <a:solidFill>
                  <a:srgbClr val="000000"/>
                </a:solidFill>
                <a:latin typeface="Gill Sans"/>
                <a:ea typeface="Gill Sans"/>
                <a:cs typeface="Gill Sans"/>
                <a:sym typeface="Gill Sans"/>
              </a:defRPr>
            </a:pPr>
            <a:r>
              <a:t>Next steps</a:t>
            </a:r>
          </a:p>
          <a:p>
            <a:pPr lvl="1" marL="701842" indent="-320842" defTabSz="4388899">
              <a:spcBef>
                <a:spcPts val="600"/>
              </a:spcBef>
              <a:buSzPct val="60000"/>
              <a:buBlip>
                <a:blip r:embed="rId4"/>
              </a:buBlip>
              <a:defRPr sz="3000">
                <a:solidFill>
                  <a:srgbClr val="000000"/>
                </a:solidFill>
                <a:latin typeface="Gill Sans"/>
                <a:ea typeface="Gill Sans"/>
                <a:cs typeface="Gill Sans"/>
                <a:sym typeface="Gill Sans"/>
              </a:defRPr>
            </a:pPr>
            <a:r>
              <a:t>Evaluate on different high-performance interconnects and study similarities and differences of behavior with libibverbs</a:t>
            </a:r>
          </a:p>
          <a:p>
            <a:pPr lvl="1" marL="701842" indent="-320842" defTabSz="4388899">
              <a:spcBef>
                <a:spcPts val="600"/>
              </a:spcBef>
              <a:buSzPct val="60000"/>
              <a:buBlip>
                <a:blip r:embed="rId4"/>
              </a:buBlip>
              <a:defRPr sz="3000">
                <a:solidFill>
                  <a:srgbClr val="000000"/>
                </a:solidFill>
                <a:latin typeface="Gill Sans"/>
                <a:ea typeface="Gill Sans"/>
                <a:cs typeface="Gill Sans"/>
                <a:sym typeface="Gill Sans"/>
              </a:defRPr>
            </a:pPr>
            <a:r>
              <a:t>Evaluate with virtual topologies and hybrid environments</a:t>
            </a:r>
          </a:p>
        </p:txBody>
      </p:sp>
      <p:sp>
        <p:nvSpPr>
          <p:cNvPr id="192" name="Receiver"/>
          <p:cNvSpPr txBox="1"/>
          <p:nvPr/>
        </p:nvSpPr>
        <p:spPr>
          <a:xfrm>
            <a:off x="1002112" y="26549784"/>
            <a:ext cx="13511984" cy="1108131"/>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lvl1pPr marL="275007" indent="-275007" defTabSz="4388899">
              <a:spcBef>
                <a:spcPts val="600"/>
              </a:spcBef>
              <a:buSzPct val="60000"/>
              <a:buBlip>
                <a:blip r:embed="rId3"/>
              </a:buBlip>
              <a:defRPr sz="3000">
                <a:solidFill>
                  <a:srgbClr val="000000"/>
                </a:solidFill>
                <a:latin typeface="Gill Sans"/>
                <a:ea typeface="Gill Sans"/>
                <a:cs typeface="Gill Sans"/>
                <a:sym typeface="Gill Sans"/>
              </a:defRPr>
            </a:lvl1pPr>
          </a:lstStyle>
          <a:p>
            <a:pPr/>
            <a:r>
              <a:t>Receiver</a:t>
            </a:r>
          </a:p>
        </p:txBody>
      </p:sp>
      <p:sp>
        <p:nvSpPr>
          <p:cNvPr id="193" name="Network processing saturates with increase in number of CTXs"/>
          <p:cNvSpPr txBox="1"/>
          <p:nvPr/>
        </p:nvSpPr>
        <p:spPr>
          <a:xfrm>
            <a:off x="29423763" y="17761371"/>
            <a:ext cx="5746343" cy="1298149"/>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lvl1pPr marL="320842" indent="-320842" defTabSz="4388899">
              <a:spcBef>
                <a:spcPts val="600"/>
              </a:spcBef>
              <a:buSzPct val="60000"/>
              <a:buBlip>
                <a:blip r:embed="rId3"/>
              </a:buBlip>
              <a:defRPr i="1" sz="3000">
                <a:solidFill>
                  <a:srgbClr val="000000"/>
                </a:solidFill>
                <a:latin typeface="Gill Sans"/>
                <a:ea typeface="Gill Sans"/>
                <a:cs typeface="Gill Sans"/>
                <a:sym typeface="Gill Sans"/>
              </a:defRPr>
            </a:lvl1pPr>
          </a:lstStyle>
          <a:p>
            <a:pPr/>
            <a:r>
              <a:t>Network processing saturates with increase in number of CTXs</a:t>
            </a:r>
          </a:p>
        </p:txBody>
      </p:sp>
      <p:sp>
        <p:nvSpPr>
          <p:cNvPr id="194" name="int posts_per_qp = messages / num_ctxs; MPI_Barrier(MPI_COMM_WORLD); /* Sender loop */ while (tot_post_count&lt;messages || tot_comp_count&lt;messages) {   for (i=0; i&lt;num_ctxs; i++) {     /* Post */     posts = min(posts_per_qp - post_count[i],                 qp_depth - (post_count[i]-comp_count[i]));     for (k=0; k&lt;posts; k++) {     ibv_post_send(qp[i], &amp;send_wqe[i], &amp;bad_send_wqe);     }     post_count[i] += posts;     tot_post_count += posts;      /*Poll*/     if (comp_count[i]&lt;posts_per_qp) {       cqe_count = ibv_poll_cq(cq[i], num_comps, WC);       comp_count[i] += cqe_count;       tot_comp_count += cqe_count;     }   } }"/>
          <p:cNvSpPr txBox="1"/>
          <p:nvPr/>
        </p:nvSpPr>
        <p:spPr>
          <a:xfrm>
            <a:off x="3403105" y="18592337"/>
            <a:ext cx="10707812" cy="8001001"/>
          </a:xfrm>
          <a:prstGeom prst="rect">
            <a:avLst/>
          </a:prstGeom>
          <a:ln w="12700">
            <a:miter lim="400000"/>
          </a:ln>
          <a:extLst>
            <a:ext uri="{C572A759-6A51-4108-AA02-DFA0A04FC94B}">
              <ma14:wrappingTextBoxFlag xmlns:ma14="http://schemas.microsoft.com/office/mac/drawingml/2011/main" val="1"/>
            </a:ext>
          </a:extLst>
        </p:spPr>
        <p:txBody>
          <a:bodyPr wrap="none" lIns="88900" tIns="88900" rIns="88900" bIns="88900" anchor="ctr">
            <a:spAutoFit/>
          </a:bodyPr>
          <a:lstStyle/>
          <a:p>
            <a:pPr>
              <a:defRPr sz="2300">
                <a:latin typeface="Courier"/>
                <a:ea typeface="Courier"/>
                <a:cs typeface="Courier"/>
                <a:sym typeface="Courier"/>
              </a:defRPr>
            </a:pPr>
            <a:r>
              <a:t>int posts_per_qp = messages / num_ctxs;</a:t>
            </a:r>
            <a:br/>
            <a:r>
              <a:t>MPI_Barrier(MPI_COMM_WORLD);</a:t>
            </a:r>
            <a:br/>
            <a:r>
              <a:t>/* Sender loop */</a:t>
            </a:r>
            <a:br/>
            <a:r>
              <a:t>while (tot_post_count&lt;messages || tot_comp_count&lt;messages) {</a:t>
            </a:r>
            <a:br/>
            <a:r>
              <a:t>  for (i=0; i&lt;num_ctxs; i++) {</a:t>
            </a:r>
            <a:br/>
            <a:r>
              <a:t>    /* Post */</a:t>
            </a:r>
            <a:br/>
            <a:r>
              <a:t>    posts = min(posts_per_qp - post_count[i],</a:t>
            </a:r>
            <a:br/>
            <a:r>
              <a:t>                qp_depth - (post_count[i]-comp_count[i]));</a:t>
            </a:r>
            <a:br/>
            <a:r>
              <a:t>    for (k=0; k&lt;posts; k++) {</a:t>
            </a:r>
            <a:br/>
            <a:r>
              <a:t>    ibv_post_send(qp[i], &amp;send_wqe[i], &amp;bad_send_wqe);</a:t>
            </a:r>
            <a:br/>
            <a:r>
              <a:t>    }</a:t>
            </a:r>
            <a:br/>
            <a:r>
              <a:t>    post_count[i] += posts;</a:t>
            </a:r>
            <a:br/>
            <a:r>
              <a:t>    tot_post_count += posts;</a:t>
            </a:r>
            <a:br/>
            <a:br/>
            <a:r>
              <a:t>    /*Poll*/</a:t>
            </a:r>
            <a:br/>
            <a:r>
              <a:t>    if (comp_count[i]&lt;posts_per_qp) {</a:t>
            </a:r>
            <a:br/>
            <a:r>
              <a:t>      cqe_count = ibv_poll_cq(cq[i], num_comps, WC);</a:t>
            </a:r>
            <a:br/>
            <a:r>
              <a:t>      comp_count[i] += cqe_count;</a:t>
            </a:r>
            <a:br/>
            <a:r>
              <a:t>      tot_comp_count += cqe_count;</a:t>
            </a:r>
            <a:br/>
            <a:r>
              <a:t>    }</a:t>
            </a:r>
            <a:br/>
            <a:r>
              <a:t>  }</a:t>
            </a:r>
            <a:br/>
            <a:r>
              <a:t>}</a:t>
            </a:r>
          </a:p>
        </p:txBody>
      </p:sp>
      <p:sp>
        <p:nvSpPr>
          <p:cNvPr id="195" name="int posts_per_qp = messages / num_ctxs; MPI_Barrier(MPI_COMM_WORLD); /* Receiver loop */ while (tot_comp_count&lt;messages) {   for (i=0; i&lt;num_ctxs; i++) {     cqe_count = ibv_poll_cq(cq[i], num_comps, WC);     if (cqe_count&gt;0) {       for(j=0; j&lt;cqe_count; j++) {         if (post_count[i]&lt;posts_per_qp) {           ibv_post_recv(qp[i], &amp;recv_wqe[i],                         &amp;bad_recv_wqe);         }         ++post_count[i];       }     } } }"/>
          <p:cNvSpPr txBox="1"/>
          <p:nvPr/>
        </p:nvSpPr>
        <p:spPr>
          <a:xfrm>
            <a:off x="3344493" y="26669984"/>
            <a:ext cx="10825036" cy="5511801"/>
          </a:xfrm>
          <a:prstGeom prst="rect">
            <a:avLst/>
          </a:prstGeom>
          <a:ln w="12700">
            <a:miter lim="400000"/>
          </a:ln>
          <a:extLst>
            <a:ext uri="{C572A759-6A51-4108-AA02-DFA0A04FC94B}">
              <ma14:wrappingTextBoxFlag xmlns:ma14="http://schemas.microsoft.com/office/mac/drawingml/2011/main" val="1"/>
            </a:ext>
          </a:extLst>
        </p:spPr>
        <p:txBody>
          <a:bodyPr lIns="88900" tIns="88900" rIns="88900" bIns="88900" anchor="ctr">
            <a:spAutoFit/>
          </a:bodyPr>
          <a:lstStyle/>
          <a:p>
            <a:pPr>
              <a:defRPr sz="2300">
                <a:latin typeface="Courier"/>
                <a:ea typeface="Courier"/>
                <a:cs typeface="Courier"/>
                <a:sym typeface="Courier"/>
              </a:defRPr>
            </a:pPr>
            <a:r>
              <a:t>int posts_per_qp = messages / num_ctxs;</a:t>
            </a:r>
            <a:br/>
            <a:r>
              <a:t>MPI_Barrier(MPI_COMM_WORLD);</a:t>
            </a:r>
            <a:br/>
            <a:r>
              <a:t>/* Receiver loop */</a:t>
            </a:r>
            <a:br/>
            <a:r>
              <a:t>while (tot_comp_count&lt;messages) {</a:t>
            </a:r>
            <a:br/>
            <a:r>
              <a:t>  for (i=0; i&lt;num_ctxs; i++) {</a:t>
            </a:r>
            <a:br/>
            <a:r>
              <a:t>    cqe_count = ibv_poll_cq(cq[i], num_comps, WC);</a:t>
            </a:r>
            <a:br/>
            <a:r>
              <a:t>    if (cqe_count&gt;0) {</a:t>
            </a:r>
            <a:br/>
            <a:r>
              <a:t>      for(j=0; j&lt;cqe_count; j++) {</a:t>
            </a:r>
            <a:br/>
            <a:r>
              <a:t>        if (post_count[i]&lt;posts_per_qp) {</a:t>
            </a:r>
            <a:br/>
            <a:r>
              <a:t>          ibv_post_recv(qp[i], &amp;recv_wqe[i],</a:t>
            </a:r>
            <a:br/>
            <a:r>
              <a:t>                        &amp;bad_recv_wqe);</a:t>
            </a:r>
            <a:br/>
            <a:r>
              <a:t>        }</a:t>
            </a:r>
            <a:br/>
            <a:r>
              <a:t>        ++post_count[i];</a:t>
            </a:r>
            <a:br/>
            <a:r>
              <a:t>      }</a:t>
            </a:r>
            <a:br/>
            <a:r>
              <a:t>    } } }</a:t>
            </a:r>
          </a:p>
        </p:txBody>
      </p:sp>
      <p:pic>
        <p:nvPicPr>
          <p:cNvPr id="196" name="comp_send_cycles.pdf" descr="comp_send_cycles.pdf"/>
          <p:cNvPicPr>
            <a:picLocks noChangeAspect="1"/>
          </p:cNvPicPr>
          <p:nvPr/>
        </p:nvPicPr>
        <p:blipFill>
          <a:blip r:embed="rId5">
            <a:extLst/>
          </a:blip>
          <a:stretch>
            <a:fillRect/>
          </a:stretch>
        </p:blipFill>
        <p:spPr>
          <a:xfrm>
            <a:off x="30160937" y="13002211"/>
            <a:ext cx="5418425" cy="4063819"/>
          </a:xfrm>
          <a:prstGeom prst="rect">
            <a:avLst/>
          </a:prstGeom>
          <a:ln w="12700">
            <a:miter lim="400000"/>
          </a:ln>
        </p:spPr>
      </p:pic>
      <p:pic>
        <p:nvPicPr>
          <p:cNvPr id="197" name="calc_MRs.pdf" descr="calc_MRs.pdf"/>
          <p:cNvPicPr>
            <a:picLocks noChangeAspect="1"/>
          </p:cNvPicPr>
          <p:nvPr/>
        </p:nvPicPr>
        <p:blipFill>
          <a:blip r:embed="rId6">
            <a:extLst/>
          </a:blip>
          <a:stretch>
            <a:fillRect/>
          </a:stretch>
        </p:blipFill>
        <p:spPr>
          <a:xfrm>
            <a:off x="37060432" y="13087145"/>
            <a:ext cx="5191932" cy="3893949"/>
          </a:xfrm>
          <a:prstGeom prst="rect">
            <a:avLst/>
          </a:prstGeom>
          <a:ln w="12700">
            <a:miter lim="400000"/>
          </a:ln>
        </p:spPr>
      </p:pic>
      <p:sp>
        <p:nvSpPr>
          <p:cNvPr id="198" name="Completed-send cycles"/>
          <p:cNvSpPr txBox="1"/>
          <p:nvPr/>
        </p:nvSpPr>
        <p:spPr>
          <a:xfrm>
            <a:off x="31269520" y="12264787"/>
            <a:ext cx="3663473" cy="867868"/>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lvl1pPr defTabSz="4388899">
              <a:spcBef>
                <a:spcPts val="600"/>
              </a:spcBef>
              <a:defRPr i="1" sz="3000">
                <a:solidFill>
                  <a:srgbClr val="000000"/>
                </a:solidFill>
                <a:latin typeface="Gill Sans"/>
                <a:ea typeface="Gill Sans"/>
                <a:cs typeface="Gill Sans"/>
                <a:sym typeface="Gill Sans"/>
              </a:defRPr>
            </a:lvl1pPr>
          </a:lstStyle>
          <a:p>
            <a:pPr/>
            <a:r>
              <a:t>Completed-send cycles</a:t>
            </a:r>
          </a:p>
        </p:txBody>
      </p:sp>
      <p:sp>
        <p:nvSpPr>
          <p:cNvPr id="199" name="Calculated MRs"/>
          <p:cNvSpPr txBox="1"/>
          <p:nvPr/>
        </p:nvSpPr>
        <p:spPr>
          <a:xfrm>
            <a:off x="37922457" y="12264787"/>
            <a:ext cx="2740786" cy="867868"/>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lvl1pPr defTabSz="4388899">
              <a:spcBef>
                <a:spcPts val="600"/>
              </a:spcBef>
              <a:defRPr i="1" sz="3000">
                <a:solidFill>
                  <a:srgbClr val="000000"/>
                </a:solidFill>
                <a:latin typeface="Gill Sans"/>
                <a:ea typeface="Gill Sans"/>
                <a:cs typeface="Gill Sans"/>
                <a:sym typeface="Gill Sans"/>
              </a:defRPr>
            </a:lvl1pPr>
          </a:lstStyle>
          <a:p>
            <a:pPr/>
            <a:r>
              <a:t>Calculated MRs</a:t>
            </a:r>
          </a:p>
        </p:txBody>
      </p:sp>
      <p:pic>
        <p:nvPicPr>
          <p:cNvPr id="200" name="mr_Q32.pdf" descr="mr_Q32.pdf"/>
          <p:cNvPicPr>
            <a:picLocks noChangeAspect="1"/>
          </p:cNvPicPr>
          <p:nvPr/>
        </p:nvPicPr>
        <p:blipFill>
          <a:blip r:embed="rId7">
            <a:extLst/>
          </a:blip>
          <a:stretch>
            <a:fillRect/>
          </a:stretch>
        </p:blipFill>
        <p:spPr>
          <a:xfrm>
            <a:off x="16992600" y="25308416"/>
            <a:ext cx="9833429" cy="6883401"/>
          </a:xfrm>
          <a:prstGeom prst="rect">
            <a:avLst/>
          </a:prstGeom>
          <a:ln w="12700">
            <a:miter lim="400000"/>
          </a:ln>
        </p:spPr>
      </p:pic>
      <p:sp>
        <p:nvSpPr>
          <p:cNvPr id="201" name="Batch completions"/>
          <p:cNvSpPr txBox="1"/>
          <p:nvPr/>
        </p:nvSpPr>
        <p:spPr>
          <a:xfrm>
            <a:off x="15201900" y="17578358"/>
            <a:ext cx="3922105" cy="1587976"/>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p>
            <a:pPr marL="320842" indent="-320842" defTabSz="4388899">
              <a:spcBef>
                <a:spcPts val="600"/>
              </a:spcBef>
              <a:buSzPct val="60000"/>
              <a:buBlip>
                <a:blip r:embed="rId3"/>
              </a:buBlip>
              <a:defRPr sz="3000">
                <a:solidFill>
                  <a:srgbClr val="000000"/>
                </a:solidFill>
                <a:latin typeface="Gill Sans"/>
                <a:ea typeface="Gill Sans"/>
                <a:cs typeface="Gill Sans"/>
                <a:sym typeface="Gill Sans"/>
              </a:defRPr>
            </a:pPr>
            <a:r>
              <a:rPr i="1"/>
              <a:t>Batch completions</a:t>
            </a:r>
            <a:r>
              <a:t> </a:t>
            </a:r>
          </a:p>
        </p:txBody>
      </p:sp>
      <p:pic>
        <p:nvPicPr>
          <p:cNvPr id="202" name="mr_qp1.pdf" descr="mr_qp1.pdf"/>
          <p:cNvPicPr>
            <a:picLocks noChangeAspect="1"/>
          </p:cNvPicPr>
          <p:nvPr/>
        </p:nvPicPr>
        <p:blipFill>
          <a:blip r:embed="rId8">
            <a:extLst/>
          </a:blip>
          <a:stretch>
            <a:fillRect/>
          </a:stretch>
        </p:blipFill>
        <p:spPr>
          <a:xfrm>
            <a:off x="16992600" y="18376900"/>
            <a:ext cx="9833429" cy="6883400"/>
          </a:xfrm>
          <a:prstGeom prst="rect">
            <a:avLst/>
          </a:prstGeom>
          <a:ln w="12700">
            <a:miter lim="400000"/>
          </a:ln>
        </p:spPr>
      </p:pic>
      <p:pic>
        <p:nvPicPr>
          <p:cNvPr id="203" name="Image" descr="Image"/>
          <p:cNvPicPr>
            <a:picLocks noChangeAspect="1"/>
          </p:cNvPicPr>
          <p:nvPr/>
        </p:nvPicPr>
        <p:blipFill>
          <a:blip r:embed="rId9">
            <a:extLst/>
          </a:blip>
          <a:stretch>
            <a:fillRect/>
          </a:stretch>
        </p:blipFill>
        <p:spPr>
          <a:xfrm>
            <a:off x="35447699" y="17558171"/>
            <a:ext cx="6736407" cy="2653737"/>
          </a:xfrm>
          <a:prstGeom prst="rect">
            <a:avLst/>
          </a:prstGeom>
          <a:ln w="12700">
            <a:miter lim="400000"/>
          </a:ln>
        </p:spPr>
      </p:pic>
      <p:pic>
        <p:nvPicPr>
          <p:cNvPr id="204" name="totpostpoll.pdf" descr="totpostpoll.pdf"/>
          <p:cNvPicPr>
            <a:picLocks noChangeAspect="1"/>
          </p:cNvPicPr>
          <p:nvPr/>
        </p:nvPicPr>
        <p:blipFill>
          <a:blip r:embed="rId10">
            <a:extLst/>
          </a:blip>
          <a:stretch>
            <a:fillRect/>
          </a:stretch>
        </p:blipFill>
        <p:spPr>
          <a:xfrm>
            <a:off x="34191153" y="20608512"/>
            <a:ext cx="8082625" cy="5388417"/>
          </a:xfrm>
          <a:prstGeom prst="rect">
            <a:avLst/>
          </a:prstGeom>
          <a:ln w="12700">
            <a:miter lim="400000"/>
          </a:ln>
        </p:spPr>
      </p:pic>
      <p:sp>
        <p:nvSpPr>
          <p:cNvPr id="205" name="While the aggregate number of posting and polling cycles remain the same with the same number of CTXs, the slow down fro 16 CTXs to 64 CTXs is due to the increase in number of polls"/>
          <p:cNvSpPr txBox="1"/>
          <p:nvPr/>
        </p:nvSpPr>
        <p:spPr>
          <a:xfrm>
            <a:off x="29423763" y="20654342"/>
            <a:ext cx="4521300" cy="4637412"/>
          </a:xfrm>
          <a:prstGeom prst="rect">
            <a:avLst/>
          </a:prstGeom>
          <a:ln w="12700">
            <a:miter lim="400000"/>
          </a:ln>
          <a:extLst>
            <a:ext uri="{C572A759-6A51-4108-AA02-DFA0A04FC94B}">
              <ma14:wrappingTextBoxFlag xmlns:ma14="http://schemas.microsoft.com/office/mac/drawingml/2011/main" val="1"/>
            </a:ext>
          </a:extLst>
        </p:spPr>
        <p:txBody>
          <a:bodyPr lIns="215526" tIns="215526" rIns="215526" bIns="215526"/>
          <a:lstStyle>
            <a:lvl1pPr marL="320842" indent="-320842" defTabSz="4388899">
              <a:spcBef>
                <a:spcPts val="600"/>
              </a:spcBef>
              <a:buSzPct val="60000"/>
              <a:buBlip>
                <a:blip r:embed="rId3"/>
              </a:buBlip>
              <a:defRPr i="1" sz="3000">
                <a:solidFill>
                  <a:srgbClr val="000000"/>
                </a:solidFill>
                <a:latin typeface="Gill Sans"/>
                <a:ea typeface="Gill Sans"/>
                <a:cs typeface="Gill Sans"/>
                <a:sym typeface="Gill Sans"/>
              </a:defRPr>
            </a:lvl1pPr>
          </a:lstStyle>
          <a:p>
            <a:pPr/>
            <a:r>
              <a:t>While the aggregate number of posting and polling cycles remain the same with the same number of CTXs, the slow down fro 16 CTXs to 64 CTXs is due to the increase in number of polls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91439" tIns="91439" rIns="91439" bIns="91439" numCol="1" spcCol="38100" rtlCol="0" anchor="ctr" upright="0">
        <a:spAutoFit/>
      </a:bodyPr>
      <a:lstStyle>
        <a:defPPr marL="0" marR="0" indent="0" algn="ctr" defTabSz="1981200" rtl="0" fontAlgn="auto" latinLnBrk="0" hangingPunct="0">
          <a:lnSpc>
            <a:spcPct val="80000"/>
          </a:lnSpc>
          <a:spcBef>
            <a:spcPts val="0"/>
          </a:spcBef>
          <a:spcAft>
            <a:spcPts val="0"/>
          </a:spcAft>
          <a:buClrTx/>
          <a:buSzTx/>
          <a:buFontTx/>
          <a:buNone/>
          <a:tabLst/>
          <a:defRPr b="0" baseline="0" cap="all" i="0" spc="0" strike="noStrike" sz="96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91439" tIns="91439" rIns="91439" bIns="91439" numCol="1" spcCol="38100" rtlCol="0" anchor="ctr" upright="0">
        <a:spAutoFit/>
      </a:bodyPr>
      <a:lstStyle>
        <a:defPPr marL="0" marR="0" indent="0" algn="ctr" defTabSz="1981200" rtl="0" fontAlgn="auto" latinLnBrk="0" hangingPunct="0">
          <a:lnSpc>
            <a:spcPct val="80000"/>
          </a:lnSpc>
          <a:spcBef>
            <a:spcPts val="0"/>
          </a:spcBef>
          <a:spcAft>
            <a:spcPts val="0"/>
          </a:spcAft>
          <a:buClrTx/>
          <a:buSzTx/>
          <a:buFontTx/>
          <a:buNone/>
          <a:tabLst/>
          <a:defRPr b="0" baseline="0" cap="all" i="0" spc="0" strike="noStrike" sz="96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upright="0">
        <a:spAutoFit/>
      </a:bodyPr>
      <a:lstStyle>
        <a:defPPr marL="0" marR="0" indent="0" algn="l" defTabSz="1981200" rtl="0" fontAlgn="auto" latinLnBrk="0" hangingPunct="0">
          <a:lnSpc>
            <a:spcPct val="100000"/>
          </a:lnSpc>
          <a:spcBef>
            <a:spcPts val="8100"/>
          </a:spcBef>
          <a:spcAft>
            <a:spcPts val="0"/>
          </a:spcAft>
          <a:buClrTx/>
          <a:buSzTx/>
          <a:buFontTx/>
          <a:buNone/>
          <a:tabLst/>
          <a:defRPr b="0" baseline="0" cap="none" i="0" spc="0" strike="noStrike" sz="72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