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9"/>
  </p:notesMasterIdLst>
  <p:handoutMasterIdLst>
    <p:handoutMasterId r:id="rId20"/>
  </p:handoutMasterIdLst>
  <p:sldIdLst>
    <p:sldId id="290" r:id="rId2"/>
    <p:sldId id="266" r:id="rId3"/>
    <p:sldId id="293" r:id="rId4"/>
    <p:sldId id="311" r:id="rId5"/>
    <p:sldId id="294" r:id="rId6"/>
    <p:sldId id="296" r:id="rId7"/>
    <p:sldId id="297" r:id="rId8"/>
    <p:sldId id="299" r:id="rId9"/>
    <p:sldId id="298" r:id="rId10"/>
    <p:sldId id="300" r:id="rId11"/>
    <p:sldId id="301" r:id="rId12"/>
    <p:sldId id="304" r:id="rId13"/>
    <p:sldId id="306" r:id="rId14"/>
    <p:sldId id="307" r:id="rId15"/>
    <p:sldId id="308" r:id="rId16"/>
    <p:sldId id="309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01" autoAdjust="0"/>
    <p:restoredTop sz="94660"/>
  </p:normalViewPr>
  <p:slideViewPr>
    <p:cSldViewPr showGuides="1">
      <p:cViewPr>
        <p:scale>
          <a:sx n="135" d="100"/>
          <a:sy n="135" d="100"/>
        </p:scale>
        <p:origin x="2432" y="400"/>
      </p:cViewPr>
      <p:guideLst>
        <p:guide orient="horz" pos="360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15" d="100"/>
        <a:sy n="215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Worksheet1.xlsx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4" Type="http://schemas.openxmlformats.org/officeDocument/2006/relationships/package" Target="../embeddings/Microsoft_Excel_Worksheet2.xlsx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4" Type="http://schemas.openxmlformats.org/officeDocument/2006/relationships/package" Target="../embeddings/Microsoft_Excel_Worksheet3.xlsx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4" Type="http://schemas.openxmlformats.org/officeDocument/2006/relationships/package" Target="../embeddings/Microsoft_Excel_Worksheet4.xlsx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4" Type="http://schemas.openxmlformats.org/officeDocument/2006/relationships/package" Target="../embeddings/Microsoft_Excel_Worksheet5.xlsx"/><Relationship Id="rId1" Type="http://schemas.microsoft.com/office/2011/relationships/chartStyle" Target="style5.xml"/><Relationship Id="rId2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4" Type="http://schemas.openxmlformats.org/officeDocument/2006/relationships/package" Target="../embeddings/Microsoft_Excel_Worksheet6.xlsx"/><Relationship Id="rId1" Type="http://schemas.microsoft.com/office/2011/relationships/chartStyle" Target="style6.xml"/><Relationship Id="rId2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4" Type="http://schemas.openxmlformats.org/officeDocument/2006/relationships/package" Target="../embeddings/Microsoft_Excel_Worksheet7.xlsx"/><Relationship Id="rId1" Type="http://schemas.microsoft.com/office/2011/relationships/chartStyle" Target="style7.xml"/><Relationship Id="rId2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4" Type="http://schemas.openxmlformats.org/officeDocument/2006/relationships/package" Target="../embeddings/Microsoft_Excel_Worksheet8.xlsx"/><Relationship Id="rId1" Type="http://schemas.microsoft.com/office/2011/relationships/chartStyle" Target="style8.xml"/><Relationship Id="rId2" Type="http://schemas.microsoft.com/office/2011/relationships/chartColorStyle" Target="colors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0002018978397"/>
          <c:y val="0.0463032926785905"/>
          <c:w val="0.790878255602665"/>
          <c:h val="0.7101944643283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Stream!$A$31</c:f>
              <c:strCache>
                <c:ptCount val="1"/>
                <c:pt idx="0">
                  <c:v>Copy: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Stream!$B$29:$I$30</c:f>
              <c:multiLvlStrCache>
                <c:ptCount val="8"/>
                <c:lvl>
                  <c:pt idx="0">
                    <c:v>malloc</c:v>
                  </c:pt>
                  <c:pt idx="1">
                    <c:v>hexe</c:v>
                  </c:pt>
                  <c:pt idx="3">
                    <c:v>malloc</c:v>
                  </c:pt>
                  <c:pt idx="4">
                    <c:v>hexe</c:v>
                  </c:pt>
                  <c:pt idx="6">
                    <c:v>malloc</c:v>
                  </c:pt>
                  <c:pt idx="7">
                    <c:v>hexe</c:v>
                  </c:pt>
                </c:lvl>
                <c:lvl>
                  <c:pt idx="0">
                    <c:v>6GB</c:v>
                  </c:pt>
                  <c:pt idx="2">
                    <c:v> </c:v>
                  </c:pt>
                  <c:pt idx="3">
                    <c:v>24 GB</c:v>
                  </c:pt>
                  <c:pt idx="5">
                    <c:v> </c:v>
                  </c:pt>
                  <c:pt idx="6">
                    <c:v>48 GB</c:v>
                  </c:pt>
                </c:lvl>
              </c:multiLvlStrCache>
            </c:multiLvlStrRef>
          </c:cat>
          <c:val>
            <c:numRef>
              <c:f>Stream!$B$31:$I$31</c:f>
              <c:numCache>
                <c:formatCode>General</c:formatCode>
                <c:ptCount val="8"/>
                <c:pt idx="0">
                  <c:v>45.12625</c:v>
                </c:pt>
                <c:pt idx="1">
                  <c:v>54.63325</c:v>
                </c:pt>
                <c:pt idx="3">
                  <c:v>19.3519</c:v>
                </c:pt>
                <c:pt idx="4">
                  <c:v>21.15765</c:v>
                </c:pt>
                <c:pt idx="6">
                  <c:v>13.17225</c:v>
                </c:pt>
                <c:pt idx="7">
                  <c:v>13.1902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50F-4659-8930-1C3BA54D813E}"/>
            </c:ext>
          </c:extLst>
        </c:ser>
        <c:ser>
          <c:idx val="1"/>
          <c:order val="1"/>
          <c:tx>
            <c:strRef>
              <c:f>Stream!$A$32</c:f>
              <c:strCache>
                <c:ptCount val="1"/>
                <c:pt idx="0">
                  <c:v>Scale: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Stream!$B$29:$I$30</c:f>
              <c:multiLvlStrCache>
                <c:ptCount val="8"/>
                <c:lvl>
                  <c:pt idx="0">
                    <c:v>malloc</c:v>
                  </c:pt>
                  <c:pt idx="1">
                    <c:v>hexe</c:v>
                  </c:pt>
                  <c:pt idx="3">
                    <c:v>malloc</c:v>
                  </c:pt>
                  <c:pt idx="4">
                    <c:v>hexe</c:v>
                  </c:pt>
                  <c:pt idx="6">
                    <c:v>malloc</c:v>
                  </c:pt>
                  <c:pt idx="7">
                    <c:v>hexe</c:v>
                  </c:pt>
                </c:lvl>
                <c:lvl>
                  <c:pt idx="0">
                    <c:v>6GB</c:v>
                  </c:pt>
                  <c:pt idx="2">
                    <c:v> </c:v>
                  </c:pt>
                  <c:pt idx="3">
                    <c:v>24 GB</c:v>
                  </c:pt>
                  <c:pt idx="5">
                    <c:v> </c:v>
                  </c:pt>
                  <c:pt idx="6">
                    <c:v>48 GB</c:v>
                  </c:pt>
                </c:lvl>
              </c:multiLvlStrCache>
            </c:multiLvlStrRef>
          </c:cat>
          <c:val>
            <c:numRef>
              <c:f>Stream!$B$32:$I$32</c:f>
              <c:numCache>
                <c:formatCode>General</c:formatCode>
                <c:ptCount val="8"/>
                <c:pt idx="0">
                  <c:v>46.687425</c:v>
                </c:pt>
                <c:pt idx="1">
                  <c:v>55.43255</c:v>
                </c:pt>
                <c:pt idx="3">
                  <c:v>22.9642</c:v>
                </c:pt>
                <c:pt idx="4">
                  <c:v>26.96275</c:v>
                </c:pt>
                <c:pt idx="6">
                  <c:v>14.2839</c:v>
                </c:pt>
                <c:pt idx="7">
                  <c:v>14.27335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50F-4659-8930-1C3BA54D813E}"/>
            </c:ext>
          </c:extLst>
        </c:ser>
        <c:ser>
          <c:idx val="2"/>
          <c:order val="2"/>
          <c:tx>
            <c:strRef>
              <c:f>Stream!$A$33</c:f>
              <c:strCache>
                <c:ptCount val="1"/>
                <c:pt idx="0">
                  <c:v>Add: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Stream!$B$29:$I$30</c:f>
              <c:multiLvlStrCache>
                <c:ptCount val="8"/>
                <c:lvl>
                  <c:pt idx="0">
                    <c:v>malloc</c:v>
                  </c:pt>
                  <c:pt idx="1">
                    <c:v>hexe</c:v>
                  </c:pt>
                  <c:pt idx="3">
                    <c:v>malloc</c:v>
                  </c:pt>
                  <c:pt idx="4">
                    <c:v>hexe</c:v>
                  </c:pt>
                  <c:pt idx="6">
                    <c:v>malloc</c:v>
                  </c:pt>
                  <c:pt idx="7">
                    <c:v>hexe</c:v>
                  </c:pt>
                </c:lvl>
                <c:lvl>
                  <c:pt idx="0">
                    <c:v>6GB</c:v>
                  </c:pt>
                  <c:pt idx="2">
                    <c:v> </c:v>
                  </c:pt>
                  <c:pt idx="3">
                    <c:v>24 GB</c:v>
                  </c:pt>
                  <c:pt idx="5">
                    <c:v> </c:v>
                  </c:pt>
                  <c:pt idx="6">
                    <c:v>48 GB</c:v>
                  </c:pt>
                </c:lvl>
              </c:multiLvlStrCache>
            </c:multiLvlStrRef>
          </c:cat>
          <c:val>
            <c:numRef>
              <c:f>Stream!$B$33:$I$33</c:f>
              <c:numCache>
                <c:formatCode>General</c:formatCode>
                <c:ptCount val="8"/>
                <c:pt idx="0">
                  <c:v>44.848325</c:v>
                </c:pt>
                <c:pt idx="1">
                  <c:v>66.901925</c:v>
                </c:pt>
                <c:pt idx="3">
                  <c:v>17.905475</c:v>
                </c:pt>
                <c:pt idx="4">
                  <c:v>20.368325</c:v>
                </c:pt>
                <c:pt idx="6">
                  <c:v>12.84765</c:v>
                </c:pt>
                <c:pt idx="7">
                  <c:v>12.847975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50F-4659-8930-1C3BA54D813E}"/>
            </c:ext>
          </c:extLst>
        </c:ser>
        <c:ser>
          <c:idx val="3"/>
          <c:order val="3"/>
          <c:tx>
            <c:strRef>
              <c:f>Stream!$A$34</c:f>
              <c:strCache>
                <c:ptCount val="1"/>
                <c:pt idx="0">
                  <c:v>Triad: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Stream!$B$29:$I$30</c:f>
              <c:multiLvlStrCache>
                <c:ptCount val="8"/>
                <c:lvl>
                  <c:pt idx="0">
                    <c:v>malloc</c:v>
                  </c:pt>
                  <c:pt idx="1">
                    <c:v>hexe</c:v>
                  </c:pt>
                  <c:pt idx="3">
                    <c:v>malloc</c:v>
                  </c:pt>
                  <c:pt idx="4">
                    <c:v>hexe</c:v>
                  </c:pt>
                  <c:pt idx="6">
                    <c:v>malloc</c:v>
                  </c:pt>
                  <c:pt idx="7">
                    <c:v>hexe</c:v>
                  </c:pt>
                </c:lvl>
                <c:lvl>
                  <c:pt idx="0">
                    <c:v>6GB</c:v>
                  </c:pt>
                  <c:pt idx="2">
                    <c:v> </c:v>
                  </c:pt>
                  <c:pt idx="3">
                    <c:v>24 GB</c:v>
                  </c:pt>
                  <c:pt idx="5">
                    <c:v> </c:v>
                  </c:pt>
                  <c:pt idx="6">
                    <c:v>48 GB</c:v>
                  </c:pt>
                </c:lvl>
              </c:multiLvlStrCache>
            </c:multiLvlStrRef>
          </c:cat>
          <c:val>
            <c:numRef>
              <c:f>Stream!$B$34:$I$34</c:f>
              <c:numCache>
                <c:formatCode>General</c:formatCode>
                <c:ptCount val="8"/>
                <c:pt idx="0">
                  <c:v>40.78395</c:v>
                </c:pt>
                <c:pt idx="1">
                  <c:v>66.201475</c:v>
                </c:pt>
                <c:pt idx="3">
                  <c:v>16.52005</c:v>
                </c:pt>
                <c:pt idx="4">
                  <c:v>18.006725</c:v>
                </c:pt>
                <c:pt idx="6">
                  <c:v>12.424025</c:v>
                </c:pt>
                <c:pt idx="7">
                  <c:v>12.449675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50F-4659-8930-1C3BA54D8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789105392"/>
        <c:axId val="1789108224"/>
      </c:barChart>
      <c:catAx>
        <c:axId val="178910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108224"/>
        <c:crosses val="autoZero"/>
        <c:auto val="1"/>
        <c:lblAlgn val="ctr"/>
        <c:lblOffset val="100"/>
        <c:noMultiLvlLbl val="0"/>
      </c:catAx>
      <c:valAx>
        <c:axId val="178910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GBit\s</a:t>
                </a:r>
              </a:p>
            </c:rich>
          </c:tx>
          <c:layout>
            <c:manualLayout>
              <c:xMode val="edge"/>
              <c:yMode val="edge"/>
              <c:x val="0.0"/>
              <c:y val="0.3481951279527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10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12957538981522"/>
          <c:y val="0.0484916967290595"/>
          <c:w val="0.477699318548484"/>
          <c:h val="0.248724482349213"/>
        </c:manualLayout>
      </c:layout>
      <c:overlay val="1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6091168453828"/>
          <c:y val="0.0406903039708676"/>
          <c:w val="0.783908831546172"/>
          <c:h val="0.60670926385799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Stream!$A$16</c:f>
              <c:strCache>
                <c:ptCount val="1"/>
                <c:pt idx="0">
                  <c:v>Copy: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Stream!$B$14:$L$15</c:f>
              <c:multiLvlStrCache>
                <c:ptCount val="11"/>
                <c:lvl>
                  <c:pt idx="0">
                    <c:v>malloc</c:v>
                  </c:pt>
                  <c:pt idx="1">
                    <c:v>memkind</c:v>
                  </c:pt>
                  <c:pt idx="2">
                    <c:v>hexe </c:v>
                  </c:pt>
                  <c:pt idx="4">
                    <c:v>malloc</c:v>
                  </c:pt>
                  <c:pt idx="5">
                    <c:v>memkind</c:v>
                  </c:pt>
                  <c:pt idx="6">
                    <c:v>hexe</c:v>
                  </c:pt>
                  <c:pt idx="7">
                    <c:v>  </c:v>
                  </c:pt>
                  <c:pt idx="8">
                    <c:v>malloc</c:v>
                  </c:pt>
                  <c:pt idx="9">
                    <c:v>memkind</c:v>
                  </c:pt>
                  <c:pt idx="10">
                    <c:v>hexe</c:v>
                  </c:pt>
                </c:lvl>
                <c:lvl>
                  <c:pt idx="0">
                    <c:v>6GB</c:v>
                  </c:pt>
                  <c:pt idx="3">
                    <c:v>   </c:v>
                  </c:pt>
                  <c:pt idx="4">
                    <c:v>24 GB</c:v>
                  </c:pt>
                  <c:pt idx="7">
                    <c:v>  </c:v>
                  </c:pt>
                  <c:pt idx="8">
                    <c:v>48 GB</c:v>
                  </c:pt>
                </c:lvl>
              </c:multiLvlStrCache>
            </c:multiLvlStrRef>
          </c:cat>
          <c:val>
            <c:numRef>
              <c:f>Stream!$B$16:$L$16</c:f>
              <c:numCache>
                <c:formatCode>General</c:formatCode>
                <c:ptCount val="11"/>
                <c:pt idx="0">
                  <c:v>93.30834999999998</c:v>
                </c:pt>
                <c:pt idx="1">
                  <c:v>89.102125</c:v>
                </c:pt>
                <c:pt idx="2">
                  <c:v>98.63844999999998</c:v>
                </c:pt>
                <c:pt idx="4">
                  <c:v>17.3486</c:v>
                </c:pt>
                <c:pt idx="5">
                  <c:v>55.4993</c:v>
                </c:pt>
                <c:pt idx="6">
                  <c:v>66.47074999999998</c:v>
                </c:pt>
                <c:pt idx="8">
                  <c:v>17.34375</c:v>
                </c:pt>
                <c:pt idx="9">
                  <c:v>24.523425</c:v>
                </c:pt>
                <c:pt idx="10">
                  <c:v>24.28435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314-4FDB-934B-D14DC4C0BFC0}"/>
            </c:ext>
          </c:extLst>
        </c:ser>
        <c:ser>
          <c:idx val="1"/>
          <c:order val="1"/>
          <c:tx>
            <c:strRef>
              <c:f>Stream!$A$17</c:f>
              <c:strCache>
                <c:ptCount val="1"/>
                <c:pt idx="0">
                  <c:v>Scale: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Stream!$B$14:$L$15</c:f>
              <c:multiLvlStrCache>
                <c:ptCount val="11"/>
                <c:lvl>
                  <c:pt idx="0">
                    <c:v>malloc</c:v>
                  </c:pt>
                  <c:pt idx="1">
                    <c:v>memkind</c:v>
                  </c:pt>
                  <c:pt idx="2">
                    <c:v>hexe </c:v>
                  </c:pt>
                  <c:pt idx="4">
                    <c:v>malloc</c:v>
                  </c:pt>
                  <c:pt idx="5">
                    <c:v>memkind</c:v>
                  </c:pt>
                  <c:pt idx="6">
                    <c:v>hexe</c:v>
                  </c:pt>
                  <c:pt idx="7">
                    <c:v>  </c:v>
                  </c:pt>
                  <c:pt idx="8">
                    <c:v>malloc</c:v>
                  </c:pt>
                  <c:pt idx="9">
                    <c:v>memkind</c:v>
                  </c:pt>
                  <c:pt idx="10">
                    <c:v>hexe</c:v>
                  </c:pt>
                </c:lvl>
                <c:lvl>
                  <c:pt idx="0">
                    <c:v>6GB</c:v>
                  </c:pt>
                  <c:pt idx="3">
                    <c:v>   </c:v>
                  </c:pt>
                  <c:pt idx="4">
                    <c:v>24 GB</c:v>
                  </c:pt>
                  <c:pt idx="7">
                    <c:v>  </c:v>
                  </c:pt>
                  <c:pt idx="8">
                    <c:v>48 GB</c:v>
                  </c:pt>
                </c:lvl>
              </c:multiLvlStrCache>
            </c:multiLvlStrRef>
          </c:cat>
          <c:val>
            <c:numRef>
              <c:f>Stream!$B$17:$L$17</c:f>
              <c:numCache>
                <c:formatCode>General</c:formatCode>
                <c:ptCount val="11"/>
                <c:pt idx="0">
                  <c:v>93.006275</c:v>
                </c:pt>
                <c:pt idx="1">
                  <c:v>89.19874999999998</c:v>
                </c:pt>
                <c:pt idx="2">
                  <c:v>98.53185</c:v>
                </c:pt>
                <c:pt idx="4">
                  <c:v>17.35005</c:v>
                </c:pt>
                <c:pt idx="5">
                  <c:v>55.523175</c:v>
                </c:pt>
                <c:pt idx="6">
                  <c:v>66.1596</c:v>
                </c:pt>
                <c:pt idx="8">
                  <c:v>17.342375</c:v>
                </c:pt>
                <c:pt idx="9">
                  <c:v>24.499375</c:v>
                </c:pt>
                <c:pt idx="10">
                  <c:v>24.23215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314-4FDB-934B-D14DC4C0BFC0}"/>
            </c:ext>
          </c:extLst>
        </c:ser>
        <c:ser>
          <c:idx val="2"/>
          <c:order val="2"/>
          <c:tx>
            <c:strRef>
              <c:f>Stream!$A$18</c:f>
              <c:strCache>
                <c:ptCount val="1"/>
                <c:pt idx="0">
                  <c:v>Add: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Stream!$B$14:$L$15</c:f>
              <c:multiLvlStrCache>
                <c:ptCount val="11"/>
                <c:lvl>
                  <c:pt idx="0">
                    <c:v>malloc</c:v>
                  </c:pt>
                  <c:pt idx="1">
                    <c:v>memkind</c:v>
                  </c:pt>
                  <c:pt idx="2">
                    <c:v>hexe </c:v>
                  </c:pt>
                  <c:pt idx="4">
                    <c:v>malloc</c:v>
                  </c:pt>
                  <c:pt idx="5">
                    <c:v>memkind</c:v>
                  </c:pt>
                  <c:pt idx="6">
                    <c:v>hexe</c:v>
                  </c:pt>
                  <c:pt idx="7">
                    <c:v>  </c:v>
                  </c:pt>
                  <c:pt idx="8">
                    <c:v>malloc</c:v>
                  </c:pt>
                  <c:pt idx="9">
                    <c:v>memkind</c:v>
                  </c:pt>
                  <c:pt idx="10">
                    <c:v>hexe</c:v>
                  </c:pt>
                </c:lvl>
                <c:lvl>
                  <c:pt idx="0">
                    <c:v>6GB</c:v>
                  </c:pt>
                  <c:pt idx="3">
                    <c:v>   </c:v>
                  </c:pt>
                  <c:pt idx="4">
                    <c:v>24 GB</c:v>
                  </c:pt>
                  <c:pt idx="7">
                    <c:v>  </c:v>
                  </c:pt>
                  <c:pt idx="8">
                    <c:v>48 GB</c:v>
                  </c:pt>
                </c:lvl>
              </c:multiLvlStrCache>
            </c:multiLvlStrRef>
          </c:cat>
          <c:val>
            <c:numRef>
              <c:f>Stream!$B$18:$L$18</c:f>
              <c:numCache>
                <c:formatCode>General</c:formatCode>
                <c:ptCount val="11"/>
                <c:pt idx="0">
                  <c:v>102.570275</c:v>
                </c:pt>
                <c:pt idx="1">
                  <c:v>100.093175</c:v>
                </c:pt>
                <c:pt idx="2">
                  <c:v>104.779025</c:v>
                </c:pt>
                <c:pt idx="4">
                  <c:v>18.764775</c:v>
                </c:pt>
                <c:pt idx="5">
                  <c:v>44.267375</c:v>
                </c:pt>
                <c:pt idx="6">
                  <c:v>48.75275</c:v>
                </c:pt>
                <c:pt idx="8">
                  <c:v>18.761025</c:v>
                </c:pt>
                <c:pt idx="9">
                  <c:v>25.811625</c:v>
                </c:pt>
                <c:pt idx="10">
                  <c:v>26.86775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314-4FDB-934B-D14DC4C0BFC0}"/>
            </c:ext>
          </c:extLst>
        </c:ser>
        <c:ser>
          <c:idx val="3"/>
          <c:order val="3"/>
          <c:tx>
            <c:strRef>
              <c:f>Stream!$A$19</c:f>
              <c:strCache>
                <c:ptCount val="1"/>
                <c:pt idx="0">
                  <c:v>Triad: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Stream!$B$14:$L$15</c:f>
              <c:multiLvlStrCache>
                <c:ptCount val="11"/>
                <c:lvl>
                  <c:pt idx="0">
                    <c:v>malloc</c:v>
                  </c:pt>
                  <c:pt idx="1">
                    <c:v>memkind</c:v>
                  </c:pt>
                  <c:pt idx="2">
                    <c:v>hexe </c:v>
                  </c:pt>
                  <c:pt idx="4">
                    <c:v>malloc</c:v>
                  </c:pt>
                  <c:pt idx="5">
                    <c:v>memkind</c:v>
                  </c:pt>
                  <c:pt idx="6">
                    <c:v>hexe</c:v>
                  </c:pt>
                  <c:pt idx="7">
                    <c:v>  </c:v>
                  </c:pt>
                  <c:pt idx="8">
                    <c:v>malloc</c:v>
                  </c:pt>
                  <c:pt idx="9">
                    <c:v>memkind</c:v>
                  </c:pt>
                  <c:pt idx="10">
                    <c:v>hexe</c:v>
                  </c:pt>
                </c:lvl>
                <c:lvl>
                  <c:pt idx="0">
                    <c:v>6GB</c:v>
                  </c:pt>
                  <c:pt idx="3">
                    <c:v>   </c:v>
                  </c:pt>
                  <c:pt idx="4">
                    <c:v>24 GB</c:v>
                  </c:pt>
                  <c:pt idx="7">
                    <c:v>  </c:v>
                  </c:pt>
                  <c:pt idx="8">
                    <c:v>48 GB</c:v>
                  </c:pt>
                </c:lvl>
              </c:multiLvlStrCache>
            </c:multiLvlStrRef>
          </c:cat>
          <c:val>
            <c:numRef>
              <c:f>Stream!$B$19:$L$19</c:f>
              <c:numCache>
                <c:formatCode>General</c:formatCode>
                <c:ptCount val="11"/>
                <c:pt idx="0">
                  <c:v>103.157225</c:v>
                </c:pt>
                <c:pt idx="1">
                  <c:v>100.0868</c:v>
                </c:pt>
                <c:pt idx="2">
                  <c:v>104.603075</c:v>
                </c:pt>
                <c:pt idx="4">
                  <c:v>18.77375</c:v>
                </c:pt>
                <c:pt idx="5">
                  <c:v>44.274925</c:v>
                </c:pt>
                <c:pt idx="6">
                  <c:v>48.726975</c:v>
                </c:pt>
                <c:pt idx="8">
                  <c:v>18.7601499999999</c:v>
                </c:pt>
                <c:pt idx="9">
                  <c:v>25.79939999999998</c:v>
                </c:pt>
                <c:pt idx="10">
                  <c:v>26.754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314-4FDB-934B-D14DC4C0B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769107168"/>
        <c:axId val="1875541264"/>
      </c:barChart>
      <c:catAx>
        <c:axId val="176910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541264"/>
        <c:crosses val="autoZero"/>
        <c:auto val="1"/>
        <c:lblAlgn val="ctr"/>
        <c:lblOffset val="100"/>
        <c:noMultiLvlLbl val="0"/>
      </c:catAx>
      <c:valAx>
        <c:axId val="187554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GBit\s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10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222352005513"/>
          <c:y val="0.00804878025594065"/>
          <c:w val="0.39539146809882"/>
          <c:h val="0.214034276460162"/>
        </c:manualLayout>
      </c:layout>
      <c:overlay val="1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6267516581729"/>
          <c:y val="0.0458183417530528"/>
          <c:w val="0.793732483418271"/>
          <c:h val="0.5124072452943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Stream!$A$6</c:f>
              <c:strCache>
                <c:ptCount val="1"/>
                <c:pt idx="0">
                  <c:v>Copy: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Stream!$B$4:$L$5</c:f>
              <c:multiLvlStrCache>
                <c:ptCount val="11"/>
                <c:lvl>
                  <c:pt idx="0">
                    <c:v>malloc</c:v>
                  </c:pt>
                  <c:pt idx="1">
                    <c:v>memkid</c:v>
                  </c:pt>
                  <c:pt idx="2">
                    <c:v>hexe</c:v>
                  </c:pt>
                  <c:pt idx="4">
                    <c:v>malloc</c:v>
                  </c:pt>
                  <c:pt idx="5">
                    <c:v>memkid</c:v>
                  </c:pt>
                  <c:pt idx="6">
                    <c:v>hexe</c:v>
                  </c:pt>
                  <c:pt idx="8">
                    <c:v>malloc</c:v>
                  </c:pt>
                  <c:pt idx="9">
                    <c:v>memkid</c:v>
                  </c:pt>
                  <c:pt idx="10">
                    <c:v>hexe</c:v>
                  </c:pt>
                </c:lvl>
                <c:lvl>
                  <c:pt idx="0">
                    <c:v>6GB</c:v>
                  </c:pt>
                  <c:pt idx="3">
                    <c:v> </c:v>
                  </c:pt>
                  <c:pt idx="4">
                    <c:v>24 GB</c:v>
                  </c:pt>
                  <c:pt idx="7">
                    <c:v> </c:v>
                  </c:pt>
                  <c:pt idx="8">
                    <c:v>48 GB</c:v>
                  </c:pt>
                </c:lvl>
              </c:multiLvlStrCache>
            </c:multiLvlStrRef>
          </c:cat>
          <c:val>
            <c:numRef>
              <c:f>Stream!$B$6:$L$6</c:f>
              <c:numCache>
                <c:formatCode>General</c:formatCode>
                <c:ptCount val="11"/>
                <c:pt idx="0">
                  <c:v>80.540425</c:v>
                </c:pt>
                <c:pt idx="1">
                  <c:v>96.199625</c:v>
                </c:pt>
                <c:pt idx="2">
                  <c:v>96.080625</c:v>
                </c:pt>
                <c:pt idx="4">
                  <c:v>17.351525</c:v>
                </c:pt>
                <c:pt idx="5">
                  <c:v>61.94625</c:v>
                </c:pt>
                <c:pt idx="6">
                  <c:v>61.28955</c:v>
                </c:pt>
                <c:pt idx="8">
                  <c:v>17.351775</c:v>
                </c:pt>
                <c:pt idx="9">
                  <c:v>24.51545</c:v>
                </c:pt>
                <c:pt idx="10">
                  <c:v>25.135025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76-4AB2-8DD6-3E7E7D3F1C90}"/>
            </c:ext>
          </c:extLst>
        </c:ser>
        <c:ser>
          <c:idx val="1"/>
          <c:order val="1"/>
          <c:tx>
            <c:strRef>
              <c:f>Stream!$A$7</c:f>
              <c:strCache>
                <c:ptCount val="1"/>
                <c:pt idx="0">
                  <c:v>Scale: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Stream!$B$4:$L$5</c:f>
              <c:multiLvlStrCache>
                <c:ptCount val="11"/>
                <c:lvl>
                  <c:pt idx="0">
                    <c:v>malloc</c:v>
                  </c:pt>
                  <c:pt idx="1">
                    <c:v>memkid</c:v>
                  </c:pt>
                  <c:pt idx="2">
                    <c:v>hexe</c:v>
                  </c:pt>
                  <c:pt idx="4">
                    <c:v>malloc</c:v>
                  </c:pt>
                  <c:pt idx="5">
                    <c:v>memkid</c:v>
                  </c:pt>
                  <c:pt idx="6">
                    <c:v>hexe</c:v>
                  </c:pt>
                  <c:pt idx="8">
                    <c:v>malloc</c:v>
                  </c:pt>
                  <c:pt idx="9">
                    <c:v>memkid</c:v>
                  </c:pt>
                  <c:pt idx="10">
                    <c:v>hexe</c:v>
                  </c:pt>
                </c:lvl>
                <c:lvl>
                  <c:pt idx="0">
                    <c:v>6GB</c:v>
                  </c:pt>
                  <c:pt idx="3">
                    <c:v> </c:v>
                  </c:pt>
                  <c:pt idx="4">
                    <c:v>24 GB</c:v>
                  </c:pt>
                  <c:pt idx="7">
                    <c:v> </c:v>
                  </c:pt>
                  <c:pt idx="8">
                    <c:v>48 GB</c:v>
                  </c:pt>
                </c:lvl>
              </c:multiLvlStrCache>
            </c:multiLvlStrRef>
          </c:cat>
          <c:val>
            <c:numRef>
              <c:f>Stream!$B$7:$L$7</c:f>
              <c:numCache>
                <c:formatCode>General</c:formatCode>
                <c:ptCount val="11"/>
                <c:pt idx="0">
                  <c:v>80.7482</c:v>
                </c:pt>
                <c:pt idx="1">
                  <c:v>96.08945</c:v>
                </c:pt>
                <c:pt idx="2">
                  <c:v>95.79535</c:v>
                </c:pt>
                <c:pt idx="4">
                  <c:v>17.35439999999999</c:v>
                </c:pt>
                <c:pt idx="5">
                  <c:v>61.861975</c:v>
                </c:pt>
                <c:pt idx="6">
                  <c:v>61.6381</c:v>
                </c:pt>
                <c:pt idx="8">
                  <c:v>17.34477499999999</c:v>
                </c:pt>
                <c:pt idx="9">
                  <c:v>24.528075</c:v>
                </c:pt>
                <c:pt idx="10">
                  <c:v>25.162525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C76-4AB2-8DD6-3E7E7D3F1C90}"/>
            </c:ext>
          </c:extLst>
        </c:ser>
        <c:ser>
          <c:idx val="2"/>
          <c:order val="2"/>
          <c:tx>
            <c:strRef>
              <c:f>Stream!$A$8</c:f>
              <c:strCache>
                <c:ptCount val="1"/>
                <c:pt idx="0">
                  <c:v>Add: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Stream!$B$4:$L$5</c:f>
              <c:multiLvlStrCache>
                <c:ptCount val="11"/>
                <c:lvl>
                  <c:pt idx="0">
                    <c:v>malloc</c:v>
                  </c:pt>
                  <c:pt idx="1">
                    <c:v>memkid</c:v>
                  </c:pt>
                  <c:pt idx="2">
                    <c:v>hexe</c:v>
                  </c:pt>
                  <c:pt idx="4">
                    <c:v>malloc</c:v>
                  </c:pt>
                  <c:pt idx="5">
                    <c:v>memkid</c:v>
                  </c:pt>
                  <c:pt idx="6">
                    <c:v>hexe</c:v>
                  </c:pt>
                  <c:pt idx="8">
                    <c:v>malloc</c:v>
                  </c:pt>
                  <c:pt idx="9">
                    <c:v>memkid</c:v>
                  </c:pt>
                  <c:pt idx="10">
                    <c:v>hexe</c:v>
                  </c:pt>
                </c:lvl>
                <c:lvl>
                  <c:pt idx="0">
                    <c:v>6GB</c:v>
                  </c:pt>
                  <c:pt idx="3">
                    <c:v> </c:v>
                  </c:pt>
                  <c:pt idx="4">
                    <c:v>24 GB</c:v>
                  </c:pt>
                  <c:pt idx="7">
                    <c:v> </c:v>
                  </c:pt>
                  <c:pt idx="8">
                    <c:v>48 GB</c:v>
                  </c:pt>
                </c:lvl>
              </c:multiLvlStrCache>
            </c:multiLvlStrRef>
          </c:cat>
          <c:val>
            <c:numRef>
              <c:f>Stream!$B$8:$L$8</c:f>
              <c:numCache>
                <c:formatCode>General</c:formatCode>
                <c:ptCount val="11"/>
                <c:pt idx="0">
                  <c:v>103.90685</c:v>
                </c:pt>
                <c:pt idx="1">
                  <c:v>104.080475</c:v>
                </c:pt>
                <c:pt idx="2">
                  <c:v>104.058075</c:v>
                </c:pt>
                <c:pt idx="4">
                  <c:v>18.73892499999999</c:v>
                </c:pt>
                <c:pt idx="5">
                  <c:v>47.97475</c:v>
                </c:pt>
                <c:pt idx="6">
                  <c:v>48.885325</c:v>
                </c:pt>
                <c:pt idx="8">
                  <c:v>18.7256</c:v>
                </c:pt>
                <c:pt idx="9">
                  <c:v>27.301825</c:v>
                </c:pt>
                <c:pt idx="10">
                  <c:v>26.938325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76-4AB2-8DD6-3E7E7D3F1C90}"/>
            </c:ext>
          </c:extLst>
        </c:ser>
        <c:ser>
          <c:idx val="3"/>
          <c:order val="3"/>
          <c:tx>
            <c:strRef>
              <c:f>Stream!$A$9</c:f>
              <c:strCache>
                <c:ptCount val="1"/>
                <c:pt idx="0">
                  <c:v>Triad: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Stream!$B$4:$L$5</c:f>
              <c:multiLvlStrCache>
                <c:ptCount val="11"/>
                <c:lvl>
                  <c:pt idx="0">
                    <c:v>malloc</c:v>
                  </c:pt>
                  <c:pt idx="1">
                    <c:v>memkid</c:v>
                  </c:pt>
                  <c:pt idx="2">
                    <c:v>hexe</c:v>
                  </c:pt>
                  <c:pt idx="4">
                    <c:v>malloc</c:v>
                  </c:pt>
                  <c:pt idx="5">
                    <c:v>memkid</c:v>
                  </c:pt>
                  <c:pt idx="6">
                    <c:v>hexe</c:v>
                  </c:pt>
                  <c:pt idx="8">
                    <c:v>malloc</c:v>
                  </c:pt>
                  <c:pt idx="9">
                    <c:v>memkid</c:v>
                  </c:pt>
                  <c:pt idx="10">
                    <c:v>hexe</c:v>
                  </c:pt>
                </c:lvl>
                <c:lvl>
                  <c:pt idx="0">
                    <c:v>6GB</c:v>
                  </c:pt>
                  <c:pt idx="3">
                    <c:v> </c:v>
                  </c:pt>
                  <c:pt idx="4">
                    <c:v>24 GB</c:v>
                  </c:pt>
                  <c:pt idx="7">
                    <c:v> </c:v>
                  </c:pt>
                  <c:pt idx="8">
                    <c:v>48 GB</c:v>
                  </c:pt>
                </c:lvl>
              </c:multiLvlStrCache>
            </c:multiLvlStrRef>
          </c:cat>
          <c:val>
            <c:numRef>
              <c:f>Stream!$B$9:$L$9</c:f>
              <c:numCache>
                <c:formatCode>General</c:formatCode>
                <c:ptCount val="11"/>
                <c:pt idx="0">
                  <c:v>103.929175</c:v>
                </c:pt>
                <c:pt idx="1">
                  <c:v>103.936025</c:v>
                </c:pt>
                <c:pt idx="2">
                  <c:v>103.8057</c:v>
                </c:pt>
                <c:pt idx="4">
                  <c:v>18.73132499999999</c:v>
                </c:pt>
                <c:pt idx="5">
                  <c:v>47.983425</c:v>
                </c:pt>
                <c:pt idx="6">
                  <c:v>48.93960000000001</c:v>
                </c:pt>
                <c:pt idx="8">
                  <c:v>18.726675</c:v>
                </c:pt>
                <c:pt idx="9">
                  <c:v>27.30655</c:v>
                </c:pt>
                <c:pt idx="10">
                  <c:v>26.94825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C76-4AB2-8DD6-3E7E7D3F1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768882224"/>
        <c:axId val="1297406720"/>
      </c:barChart>
      <c:catAx>
        <c:axId val="176888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406720"/>
        <c:crosses val="autoZero"/>
        <c:auto val="1"/>
        <c:lblAlgn val="ctr"/>
        <c:lblOffset val="100"/>
        <c:noMultiLvlLbl val="0"/>
      </c:catAx>
      <c:valAx>
        <c:axId val="129740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GBit\s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88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99010550453489"/>
          <c:y val="0.00804878025594065"/>
          <c:w val="0.350029263119914"/>
          <c:h val="0.19480034007681"/>
        </c:manualLayout>
      </c:layout>
      <c:overlay val="1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Stream!$B$114</c:f>
              <c:strCache>
                <c:ptCount val="1"/>
                <c:pt idx="0">
                  <c:v>Copy: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Stream!$C$113:$E$113</c:f>
              <c:strCache>
                <c:ptCount val="3"/>
                <c:pt idx="0">
                  <c:v>CUDA</c:v>
                </c:pt>
                <c:pt idx="1">
                  <c:v>hexe
(GPU+CPU)</c:v>
                </c:pt>
                <c:pt idx="2">
                  <c:v>hexe 
(2GPUs+CPU)</c:v>
                </c:pt>
              </c:strCache>
            </c:strRef>
          </c:cat>
          <c:val>
            <c:numRef>
              <c:f>Stream!$C$114:$E$114</c:f>
              <c:numCache>
                <c:formatCode>General</c:formatCode>
                <c:ptCount val="3"/>
                <c:pt idx="0">
                  <c:v>119.0512</c:v>
                </c:pt>
                <c:pt idx="1">
                  <c:v>119.0512</c:v>
                </c:pt>
                <c:pt idx="2">
                  <c:v>119.0486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A00-4BE2-B51F-16234800315F}"/>
            </c:ext>
          </c:extLst>
        </c:ser>
        <c:ser>
          <c:idx val="1"/>
          <c:order val="1"/>
          <c:tx>
            <c:strRef>
              <c:f>Stream!$B$115</c:f>
              <c:strCache>
                <c:ptCount val="1"/>
                <c:pt idx="0">
                  <c:v>Scale: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Stream!$C$113:$E$113</c:f>
              <c:strCache>
                <c:ptCount val="3"/>
                <c:pt idx="0">
                  <c:v>CUDA</c:v>
                </c:pt>
                <c:pt idx="1">
                  <c:v>hexe
(GPU+CPU)</c:v>
                </c:pt>
                <c:pt idx="2">
                  <c:v>hexe 
(2GPUs+CPU)</c:v>
                </c:pt>
              </c:strCache>
            </c:strRef>
          </c:cat>
          <c:val>
            <c:numRef>
              <c:f>Stream!$C$115:$E$115</c:f>
              <c:numCache>
                <c:formatCode>General</c:formatCode>
                <c:ptCount val="3"/>
                <c:pt idx="0">
                  <c:v>119.059</c:v>
                </c:pt>
                <c:pt idx="1">
                  <c:v>119.059</c:v>
                </c:pt>
                <c:pt idx="2">
                  <c:v>119.071975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A00-4BE2-B51F-16234800315F}"/>
            </c:ext>
          </c:extLst>
        </c:ser>
        <c:ser>
          <c:idx val="2"/>
          <c:order val="2"/>
          <c:tx>
            <c:strRef>
              <c:f>Stream!$B$116</c:f>
              <c:strCache>
                <c:ptCount val="1"/>
                <c:pt idx="0">
                  <c:v>Add: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Stream!$C$113:$E$113</c:f>
              <c:strCache>
                <c:ptCount val="3"/>
                <c:pt idx="0">
                  <c:v>CUDA</c:v>
                </c:pt>
                <c:pt idx="1">
                  <c:v>hexe
(GPU+CPU)</c:v>
                </c:pt>
                <c:pt idx="2">
                  <c:v>hexe 
(2GPUs+CPU)</c:v>
                </c:pt>
              </c:strCache>
            </c:strRef>
          </c:cat>
          <c:val>
            <c:numRef>
              <c:f>Stream!$C$116:$E$116</c:f>
              <c:numCache>
                <c:formatCode>General</c:formatCode>
                <c:ptCount val="3"/>
                <c:pt idx="0">
                  <c:v>125.988725</c:v>
                </c:pt>
                <c:pt idx="1">
                  <c:v>125.988725</c:v>
                </c:pt>
                <c:pt idx="2">
                  <c:v>126.0217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A00-4BE2-B51F-16234800315F}"/>
            </c:ext>
          </c:extLst>
        </c:ser>
        <c:ser>
          <c:idx val="3"/>
          <c:order val="3"/>
          <c:tx>
            <c:strRef>
              <c:f>Stream!$B$117</c:f>
              <c:strCache>
                <c:ptCount val="1"/>
                <c:pt idx="0">
                  <c:v>Triad: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Stream!$C$113:$E$113</c:f>
              <c:strCache>
                <c:ptCount val="3"/>
                <c:pt idx="0">
                  <c:v>CUDA</c:v>
                </c:pt>
                <c:pt idx="1">
                  <c:v>hexe
(GPU+CPU)</c:v>
                </c:pt>
                <c:pt idx="2">
                  <c:v>hexe 
(2GPUs+CPU)</c:v>
                </c:pt>
              </c:strCache>
            </c:strRef>
          </c:cat>
          <c:val>
            <c:numRef>
              <c:f>Stream!$C$117:$E$117</c:f>
              <c:numCache>
                <c:formatCode>General</c:formatCode>
                <c:ptCount val="3"/>
                <c:pt idx="0">
                  <c:v>126.0217</c:v>
                </c:pt>
                <c:pt idx="1">
                  <c:v>126.0217</c:v>
                </c:pt>
                <c:pt idx="2">
                  <c:v>126.0062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A00-4BE2-B51F-162348003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769022672"/>
        <c:axId val="1769024960"/>
      </c:barChart>
      <c:catAx>
        <c:axId val="176902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024960"/>
        <c:crosses val="autoZero"/>
        <c:auto val="1"/>
        <c:lblAlgn val="ctr"/>
        <c:lblOffset val="100"/>
        <c:noMultiLvlLbl val="0"/>
      </c:catAx>
      <c:valAx>
        <c:axId val="176902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GBit\s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02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7235433460265"/>
          <c:y val="0.0693370854999135"/>
          <c:w val="0.708808589358868"/>
          <c:h val="0.0771929234200904"/>
        </c:manualLayout>
      </c:layout>
      <c:overlay val="1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Stream!$N$114</c:f>
              <c:strCache>
                <c:ptCount val="1"/>
                <c:pt idx="0">
                  <c:v>Copy: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Stream!$O$113:$Q$113</c:f>
              <c:strCache>
                <c:ptCount val="3"/>
                <c:pt idx="0">
                  <c:v>CUDA</c:v>
                </c:pt>
                <c:pt idx="1">
                  <c:v>hexe
(GPU+CPU)</c:v>
                </c:pt>
                <c:pt idx="2">
                  <c:v>hexe 
(2GPUs+CPU)</c:v>
                </c:pt>
              </c:strCache>
            </c:strRef>
          </c:cat>
          <c:val>
            <c:numRef>
              <c:f>Stream!$O$114:$Q$114</c:f>
              <c:numCache>
                <c:formatCode>General</c:formatCode>
                <c:ptCount val="3"/>
                <c:pt idx="0">
                  <c:v>1.275</c:v>
                </c:pt>
                <c:pt idx="1">
                  <c:v>7.300174999999989</c:v>
                </c:pt>
                <c:pt idx="2">
                  <c:v>10.035075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D1-46AD-A197-212D56684719}"/>
            </c:ext>
          </c:extLst>
        </c:ser>
        <c:ser>
          <c:idx val="1"/>
          <c:order val="1"/>
          <c:tx>
            <c:strRef>
              <c:f>Stream!$N$115</c:f>
              <c:strCache>
                <c:ptCount val="1"/>
                <c:pt idx="0">
                  <c:v>Scale: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Stream!$O$113:$Q$113</c:f>
              <c:strCache>
                <c:ptCount val="3"/>
                <c:pt idx="0">
                  <c:v>CUDA</c:v>
                </c:pt>
                <c:pt idx="1">
                  <c:v>hexe
(GPU+CPU)</c:v>
                </c:pt>
                <c:pt idx="2">
                  <c:v>hexe 
(2GPUs+CPU)</c:v>
                </c:pt>
              </c:strCache>
            </c:strRef>
          </c:cat>
          <c:val>
            <c:numRef>
              <c:f>Stream!$O$115:$Q$115</c:f>
              <c:numCache>
                <c:formatCode>General</c:formatCode>
                <c:ptCount val="3"/>
                <c:pt idx="0">
                  <c:v>1.28175</c:v>
                </c:pt>
                <c:pt idx="1">
                  <c:v>7.29995</c:v>
                </c:pt>
                <c:pt idx="2">
                  <c:v>10.035175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3D1-46AD-A197-212D56684719}"/>
            </c:ext>
          </c:extLst>
        </c:ser>
        <c:ser>
          <c:idx val="2"/>
          <c:order val="2"/>
          <c:tx>
            <c:strRef>
              <c:f>Stream!$N$116</c:f>
              <c:strCache>
                <c:ptCount val="1"/>
                <c:pt idx="0">
                  <c:v>Add: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Stream!$O$113:$Q$113</c:f>
              <c:strCache>
                <c:ptCount val="3"/>
                <c:pt idx="0">
                  <c:v>CUDA</c:v>
                </c:pt>
                <c:pt idx="1">
                  <c:v>hexe
(GPU+CPU)</c:v>
                </c:pt>
                <c:pt idx="2">
                  <c:v>hexe 
(2GPUs+CPU)</c:v>
                </c:pt>
              </c:strCache>
            </c:strRef>
          </c:cat>
          <c:val>
            <c:numRef>
              <c:f>Stream!$O$116:$Q$116</c:f>
              <c:numCache>
                <c:formatCode>General</c:formatCode>
                <c:ptCount val="3"/>
                <c:pt idx="0">
                  <c:v>1.321425</c:v>
                </c:pt>
                <c:pt idx="1">
                  <c:v>5.4398</c:v>
                </c:pt>
                <c:pt idx="2">
                  <c:v>10.58835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3D1-46AD-A197-212D56684719}"/>
            </c:ext>
          </c:extLst>
        </c:ser>
        <c:ser>
          <c:idx val="3"/>
          <c:order val="3"/>
          <c:tx>
            <c:strRef>
              <c:f>Stream!$N$117</c:f>
              <c:strCache>
                <c:ptCount val="1"/>
                <c:pt idx="0">
                  <c:v>Triad: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Stream!$O$113:$Q$113</c:f>
              <c:strCache>
                <c:ptCount val="3"/>
                <c:pt idx="0">
                  <c:v>CUDA</c:v>
                </c:pt>
                <c:pt idx="1">
                  <c:v>hexe
(GPU+CPU)</c:v>
                </c:pt>
                <c:pt idx="2">
                  <c:v>hexe 
(2GPUs+CPU)</c:v>
                </c:pt>
              </c:strCache>
            </c:strRef>
          </c:cat>
          <c:val>
            <c:numRef>
              <c:f>Stream!$O$117:$Q$117</c:f>
              <c:numCache>
                <c:formatCode>General</c:formatCode>
                <c:ptCount val="3"/>
                <c:pt idx="0">
                  <c:v>1.3233</c:v>
                </c:pt>
                <c:pt idx="1">
                  <c:v>5.440025</c:v>
                </c:pt>
                <c:pt idx="2">
                  <c:v>10.5882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3D1-46AD-A197-212D56684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769250656"/>
        <c:axId val="1769471216"/>
      </c:barChart>
      <c:catAx>
        <c:axId val="176925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471216"/>
        <c:crosses val="autoZero"/>
        <c:auto val="1"/>
        <c:lblAlgn val="ctr"/>
        <c:lblOffset val="100"/>
        <c:noMultiLvlLbl val="0"/>
      </c:catAx>
      <c:valAx>
        <c:axId val="176947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GBit\s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25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7235433460265"/>
          <c:y val="0.0693370854999135"/>
          <c:w val="0.387632105948158"/>
          <c:h val="0.167831233634821"/>
        </c:manualLayout>
      </c:layout>
      <c:overlay val="1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7752100952365"/>
          <c:y val="0.0293962311497108"/>
          <c:w val="0.790337328679572"/>
          <c:h val="0.7301886781338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miniFE!$A$45</c:f>
              <c:strCache>
                <c:ptCount val="1"/>
                <c:pt idx="0">
                  <c:v> Mat-struc-gen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miniFE!$B$43:$L$44</c:f>
              <c:multiLvlStrCache>
                <c:ptCount val="11"/>
                <c:lvl>
                  <c:pt idx="0">
                    <c:v>malloc</c:v>
                  </c:pt>
                  <c:pt idx="1">
                    <c:v>menkind</c:v>
                  </c:pt>
                  <c:pt idx="2">
                    <c:v>hexe</c:v>
                  </c:pt>
                  <c:pt idx="4">
                    <c:v>malloc</c:v>
                  </c:pt>
                  <c:pt idx="5">
                    <c:v>memkind</c:v>
                  </c:pt>
                  <c:pt idx="6">
                    <c:v>hexe</c:v>
                  </c:pt>
                  <c:pt idx="8">
                    <c:v>malloc</c:v>
                  </c:pt>
                  <c:pt idx="9">
                    <c:v>memkind</c:v>
                  </c:pt>
                  <c:pt idx="10">
                    <c:v>hexe</c:v>
                  </c:pt>
                </c:lvl>
                <c:lvl>
                  <c:pt idx="0">
                    <c:v>512x256x256</c:v>
                  </c:pt>
                  <c:pt idx="3">
                    <c:v>  </c:v>
                  </c:pt>
                  <c:pt idx="4">
                    <c:v>512x512x256</c:v>
                  </c:pt>
                  <c:pt idx="7">
                    <c:v>  </c:v>
                  </c:pt>
                  <c:pt idx="8">
                    <c:v>512x512x512</c:v>
                  </c:pt>
                </c:lvl>
              </c:multiLvlStrCache>
            </c:multiLvlStrRef>
          </c:cat>
          <c:val>
            <c:numRef>
              <c:f>miniFE!$B$45:$L$45</c:f>
              <c:numCache>
                <c:formatCode>General</c:formatCode>
                <c:ptCount val="11"/>
                <c:pt idx="0">
                  <c:v>68.54</c:v>
                </c:pt>
                <c:pt idx="1">
                  <c:v>74.85</c:v>
                </c:pt>
                <c:pt idx="2">
                  <c:v>74.3</c:v>
                </c:pt>
                <c:pt idx="4">
                  <c:v>141.51</c:v>
                </c:pt>
                <c:pt idx="5">
                  <c:v>149.75</c:v>
                </c:pt>
                <c:pt idx="6">
                  <c:v>145.97</c:v>
                </c:pt>
                <c:pt idx="8">
                  <c:v>282.61</c:v>
                </c:pt>
                <c:pt idx="9">
                  <c:v>301.17</c:v>
                </c:pt>
                <c:pt idx="10">
                  <c:v>292.82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D6-47D8-AF8B-4495C3F6936C}"/>
            </c:ext>
          </c:extLst>
        </c:ser>
        <c:ser>
          <c:idx val="1"/>
          <c:order val="1"/>
          <c:tx>
            <c:strRef>
              <c:f>miniFE!$A$46</c:f>
              <c:strCache>
                <c:ptCount val="1"/>
                <c:pt idx="0">
                  <c:v>FE assembly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miniFE!$B$43:$L$44</c:f>
              <c:multiLvlStrCache>
                <c:ptCount val="11"/>
                <c:lvl>
                  <c:pt idx="0">
                    <c:v>malloc</c:v>
                  </c:pt>
                  <c:pt idx="1">
                    <c:v>menkind</c:v>
                  </c:pt>
                  <c:pt idx="2">
                    <c:v>hexe</c:v>
                  </c:pt>
                  <c:pt idx="4">
                    <c:v>malloc</c:v>
                  </c:pt>
                  <c:pt idx="5">
                    <c:v>memkind</c:v>
                  </c:pt>
                  <c:pt idx="6">
                    <c:v>hexe</c:v>
                  </c:pt>
                  <c:pt idx="8">
                    <c:v>malloc</c:v>
                  </c:pt>
                  <c:pt idx="9">
                    <c:v>memkind</c:v>
                  </c:pt>
                  <c:pt idx="10">
                    <c:v>hexe</c:v>
                  </c:pt>
                </c:lvl>
                <c:lvl>
                  <c:pt idx="0">
                    <c:v>512x256x256</c:v>
                  </c:pt>
                  <c:pt idx="3">
                    <c:v>  </c:v>
                  </c:pt>
                  <c:pt idx="4">
                    <c:v>512x512x256</c:v>
                  </c:pt>
                  <c:pt idx="7">
                    <c:v>  </c:v>
                  </c:pt>
                  <c:pt idx="8">
                    <c:v>512x512x512</c:v>
                  </c:pt>
                </c:lvl>
              </c:multiLvlStrCache>
            </c:multiLvlStrRef>
          </c:cat>
          <c:val>
            <c:numRef>
              <c:f>miniFE!$B$46:$L$46</c:f>
              <c:numCache>
                <c:formatCode>General</c:formatCode>
                <c:ptCount val="11"/>
                <c:pt idx="0">
                  <c:v>5.72</c:v>
                </c:pt>
                <c:pt idx="1">
                  <c:v>5.75</c:v>
                </c:pt>
                <c:pt idx="2">
                  <c:v>5.78</c:v>
                </c:pt>
                <c:pt idx="4">
                  <c:v>11.6</c:v>
                </c:pt>
                <c:pt idx="5">
                  <c:v>11.34</c:v>
                </c:pt>
                <c:pt idx="6">
                  <c:v>11.44</c:v>
                </c:pt>
                <c:pt idx="8">
                  <c:v>22.91</c:v>
                </c:pt>
                <c:pt idx="9">
                  <c:v>22.53</c:v>
                </c:pt>
                <c:pt idx="10">
                  <c:v>22.72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4D6-47D8-AF8B-4495C3F6936C}"/>
            </c:ext>
          </c:extLst>
        </c:ser>
        <c:ser>
          <c:idx val="2"/>
          <c:order val="2"/>
          <c:tx>
            <c:strRef>
              <c:f>miniFE!$A$47</c:f>
              <c:strCache>
                <c:ptCount val="1"/>
                <c:pt idx="0">
                  <c:v>Total CG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miniFE!$B$43:$L$44</c:f>
              <c:multiLvlStrCache>
                <c:ptCount val="11"/>
                <c:lvl>
                  <c:pt idx="0">
                    <c:v>malloc</c:v>
                  </c:pt>
                  <c:pt idx="1">
                    <c:v>menkind</c:v>
                  </c:pt>
                  <c:pt idx="2">
                    <c:v>hexe</c:v>
                  </c:pt>
                  <c:pt idx="4">
                    <c:v>malloc</c:v>
                  </c:pt>
                  <c:pt idx="5">
                    <c:v>memkind</c:v>
                  </c:pt>
                  <c:pt idx="6">
                    <c:v>hexe</c:v>
                  </c:pt>
                  <c:pt idx="8">
                    <c:v>malloc</c:v>
                  </c:pt>
                  <c:pt idx="9">
                    <c:v>memkind</c:v>
                  </c:pt>
                  <c:pt idx="10">
                    <c:v>hexe</c:v>
                  </c:pt>
                </c:lvl>
                <c:lvl>
                  <c:pt idx="0">
                    <c:v>512x256x256</c:v>
                  </c:pt>
                  <c:pt idx="3">
                    <c:v>  </c:v>
                  </c:pt>
                  <c:pt idx="4">
                    <c:v>512x512x256</c:v>
                  </c:pt>
                  <c:pt idx="7">
                    <c:v>  </c:v>
                  </c:pt>
                  <c:pt idx="8">
                    <c:v>512x512x512</c:v>
                  </c:pt>
                </c:lvl>
              </c:multiLvlStrCache>
            </c:multiLvlStrRef>
          </c:cat>
          <c:val>
            <c:numRef>
              <c:f>miniFE!$B$47:$L$47</c:f>
              <c:numCache>
                <c:formatCode>General</c:formatCode>
                <c:ptCount val="11"/>
                <c:pt idx="0">
                  <c:v>17.42</c:v>
                </c:pt>
                <c:pt idx="1">
                  <c:v>14.39</c:v>
                </c:pt>
                <c:pt idx="2">
                  <c:v>14.23</c:v>
                </c:pt>
                <c:pt idx="4">
                  <c:v>109.94</c:v>
                </c:pt>
                <c:pt idx="5">
                  <c:v>61.0</c:v>
                </c:pt>
                <c:pt idx="6">
                  <c:v>54.49</c:v>
                </c:pt>
                <c:pt idx="8">
                  <c:v>207.29</c:v>
                </c:pt>
                <c:pt idx="9">
                  <c:v>165.87</c:v>
                </c:pt>
                <c:pt idx="10">
                  <c:v>146.49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4D6-47D8-AF8B-4495C3F6936C}"/>
            </c:ext>
          </c:extLst>
        </c:ser>
        <c:ser>
          <c:idx val="3"/>
          <c:order val="3"/>
          <c:tx>
            <c:strRef>
              <c:f>miniFE!$A$48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miniFE!$B$43:$L$44</c:f>
              <c:multiLvlStrCache>
                <c:ptCount val="11"/>
                <c:lvl>
                  <c:pt idx="0">
                    <c:v>malloc</c:v>
                  </c:pt>
                  <c:pt idx="1">
                    <c:v>menkind</c:v>
                  </c:pt>
                  <c:pt idx="2">
                    <c:v>hexe</c:v>
                  </c:pt>
                  <c:pt idx="4">
                    <c:v>malloc</c:v>
                  </c:pt>
                  <c:pt idx="5">
                    <c:v>memkind</c:v>
                  </c:pt>
                  <c:pt idx="6">
                    <c:v>hexe</c:v>
                  </c:pt>
                  <c:pt idx="8">
                    <c:v>malloc</c:v>
                  </c:pt>
                  <c:pt idx="9">
                    <c:v>memkind</c:v>
                  </c:pt>
                  <c:pt idx="10">
                    <c:v>hexe</c:v>
                  </c:pt>
                </c:lvl>
                <c:lvl>
                  <c:pt idx="0">
                    <c:v>512x256x256</c:v>
                  </c:pt>
                  <c:pt idx="3">
                    <c:v>  </c:v>
                  </c:pt>
                  <c:pt idx="4">
                    <c:v>512x512x256</c:v>
                  </c:pt>
                  <c:pt idx="7">
                    <c:v>  </c:v>
                  </c:pt>
                  <c:pt idx="8">
                    <c:v>512x512x512</c:v>
                  </c:pt>
                </c:lvl>
              </c:multiLvlStrCache>
            </c:multiLvlStrRef>
          </c:cat>
          <c:val>
            <c:numRef>
              <c:f>miniFE!$B$48:$L$48</c:f>
              <c:numCache>
                <c:formatCode>General</c:formatCode>
                <c:ptCount val="11"/>
                <c:pt idx="0">
                  <c:v>4.609999999999998</c:v>
                </c:pt>
                <c:pt idx="1">
                  <c:v>8.52</c:v>
                </c:pt>
                <c:pt idx="2">
                  <c:v>5.609999999999998</c:v>
                </c:pt>
                <c:pt idx="4">
                  <c:v>9.26</c:v>
                </c:pt>
                <c:pt idx="5">
                  <c:v>17.44</c:v>
                </c:pt>
                <c:pt idx="6">
                  <c:v>11.71</c:v>
                </c:pt>
                <c:pt idx="8">
                  <c:v>23.35</c:v>
                </c:pt>
                <c:pt idx="9">
                  <c:v>38.91</c:v>
                </c:pt>
                <c:pt idx="10">
                  <c:v>34.58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4D6-47D8-AF8B-4495C3F69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97475312"/>
        <c:axId val="1297478576"/>
      </c:barChart>
      <c:catAx>
        <c:axId val="129747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478576"/>
        <c:crosses val="autoZero"/>
        <c:auto val="1"/>
        <c:lblAlgn val="ctr"/>
        <c:lblOffset val="100"/>
        <c:noMultiLvlLbl val="0"/>
      </c:catAx>
      <c:valAx>
        <c:axId val="129747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47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1679655970034"/>
          <c:y val="0.0765154865609136"/>
          <c:w val="0.495440813385618"/>
          <c:h val="0.267781318388356"/>
        </c:manualLayout>
      </c:layout>
      <c:overlay val="0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4418706752565"/>
          <c:y val="0.0293962311497108"/>
          <c:w val="0.76367072297781"/>
          <c:h val="0.7301886781338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miniFE!$A$31</c:f>
              <c:strCache>
                <c:ptCount val="1"/>
                <c:pt idx="0">
                  <c:v> Mat-struc-gen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miniFE!$B$29:$L$30</c:f>
              <c:multiLvlStrCache>
                <c:ptCount val="11"/>
                <c:lvl>
                  <c:pt idx="0">
                    <c:v>malloc</c:v>
                  </c:pt>
                  <c:pt idx="1">
                    <c:v>menkind</c:v>
                  </c:pt>
                  <c:pt idx="2">
                    <c:v>hexe</c:v>
                  </c:pt>
                  <c:pt idx="4">
                    <c:v>malloc</c:v>
                  </c:pt>
                  <c:pt idx="5">
                    <c:v>memkind</c:v>
                  </c:pt>
                  <c:pt idx="6">
                    <c:v>hexe</c:v>
                  </c:pt>
                  <c:pt idx="8">
                    <c:v>malloc</c:v>
                  </c:pt>
                  <c:pt idx="9">
                    <c:v>memkind</c:v>
                  </c:pt>
                  <c:pt idx="10">
                    <c:v>hexe</c:v>
                  </c:pt>
                </c:lvl>
                <c:lvl>
                  <c:pt idx="0">
                    <c:v>512x256x256</c:v>
                  </c:pt>
                  <c:pt idx="3">
                    <c:v>  </c:v>
                  </c:pt>
                  <c:pt idx="4">
                    <c:v>512x512x256</c:v>
                  </c:pt>
                  <c:pt idx="7">
                    <c:v>  </c:v>
                  </c:pt>
                  <c:pt idx="8">
                    <c:v>512x512x512</c:v>
                  </c:pt>
                </c:lvl>
              </c:multiLvlStrCache>
            </c:multiLvlStrRef>
          </c:cat>
          <c:val>
            <c:numRef>
              <c:f>miniFE!$B$31:$L$31</c:f>
              <c:numCache>
                <c:formatCode>General</c:formatCode>
                <c:ptCount val="11"/>
                <c:pt idx="0">
                  <c:v>67.09</c:v>
                </c:pt>
                <c:pt idx="1">
                  <c:v>75.33</c:v>
                </c:pt>
                <c:pt idx="2">
                  <c:v>72.22</c:v>
                </c:pt>
                <c:pt idx="4">
                  <c:v>134.67</c:v>
                </c:pt>
                <c:pt idx="5">
                  <c:v>152.56</c:v>
                </c:pt>
                <c:pt idx="6">
                  <c:v>142.6</c:v>
                </c:pt>
                <c:pt idx="8">
                  <c:v>270.02</c:v>
                </c:pt>
                <c:pt idx="9">
                  <c:v>302.94</c:v>
                </c:pt>
                <c:pt idx="10">
                  <c:v>292.82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E1-48F3-A7B1-AAE3C14D2F36}"/>
            </c:ext>
          </c:extLst>
        </c:ser>
        <c:ser>
          <c:idx val="1"/>
          <c:order val="1"/>
          <c:tx>
            <c:strRef>
              <c:f>miniFE!$A$32</c:f>
              <c:strCache>
                <c:ptCount val="1"/>
                <c:pt idx="0">
                  <c:v>FE assembly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miniFE!$B$29:$L$30</c:f>
              <c:multiLvlStrCache>
                <c:ptCount val="11"/>
                <c:lvl>
                  <c:pt idx="0">
                    <c:v>malloc</c:v>
                  </c:pt>
                  <c:pt idx="1">
                    <c:v>menkind</c:v>
                  </c:pt>
                  <c:pt idx="2">
                    <c:v>hexe</c:v>
                  </c:pt>
                  <c:pt idx="4">
                    <c:v>malloc</c:v>
                  </c:pt>
                  <c:pt idx="5">
                    <c:v>memkind</c:v>
                  </c:pt>
                  <c:pt idx="6">
                    <c:v>hexe</c:v>
                  </c:pt>
                  <c:pt idx="8">
                    <c:v>malloc</c:v>
                  </c:pt>
                  <c:pt idx="9">
                    <c:v>memkind</c:v>
                  </c:pt>
                  <c:pt idx="10">
                    <c:v>hexe</c:v>
                  </c:pt>
                </c:lvl>
                <c:lvl>
                  <c:pt idx="0">
                    <c:v>512x256x256</c:v>
                  </c:pt>
                  <c:pt idx="3">
                    <c:v>  </c:v>
                  </c:pt>
                  <c:pt idx="4">
                    <c:v>512x512x256</c:v>
                  </c:pt>
                  <c:pt idx="7">
                    <c:v>  </c:v>
                  </c:pt>
                  <c:pt idx="8">
                    <c:v>512x512x512</c:v>
                  </c:pt>
                </c:lvl>
              </c:multiLvlStrCache>
            </c:multiLvlStrRef>
          </c:cat>
          <c:val>
            <c:numRef>
              <c:f>miniFE!$B$32:$L$32</c:f>
              <c:numCache>
                <c:formatCode>General</c:formatCode>
                <c:ptCount val="11"/>
                <c:pt idx="0">
                  <c:v>5.77</c:v>
                </c:pt>
                <c:pt idx="1">
                  <c:v>5.8</c:v>
                </c:pt>
                <c:pt idx="2">
                  <c:v>5.78</c:v>
                </c:pt>
                <c:pt idx="4">
                  <c:v>11.43</c:v>
                </c:pt>
                <c:pt idx="5">
                  <c:v>11.45</c:v>
                </c:pt>
                <c:pt idx="6">
                  <c:v>11.44</c:v>
                </c:pt>
                <c:pt idx="8">
                  <c:v>22.66</c:v>
                </c:pt>
                <c:pt idx="9">
                  <c:v>22.75</c:v>
                </c:pt>
                <c:pt idx="10">
                  <c:v>22.72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7E1-48F3-A7B1-AAE3C14D2F36}"/>
            </c:ext>
          </c:extLst>
        </c:ser>
        <c:ser>
          <c:idx val="2"/>
          <c:order val="2"/>
          <c:tx>
            <c:strRef>
              <c:f>miniFE!$A$33</c:f>
              <c:strCache>
                <c:ptCount val="1"/>
                <c:pt idx="0">
                  <c:v>Total CG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miniFE!$B$29:$L$30</c:f>
              <c:multiLvlStrCache>
                <c:ptCount val="11"/>
                <c:lvl>
                  <c:pt idx="0">
                    <c:v>malloc</c:v>
                  </c:pt>
                  <c:pt idx="1">
                    <c:v>menkind</c:v>
                  </c:pt>
                  <c:pt idx="2">
                    <c:v>hexe</c:v>
                  </c:pt>
                  <c:pt idx="4">
                    <c:v>malloc</c:v>
                  </c:pt>
                  <c:pt idx="5">
                    <c:v>memkind</c:v>
                  </c:pt>
                  <c:pt idx="6">
                    <c:v>hexe</c:v>
                  </c:pt>
                  <c:pt idx="8">
                    <c:v>malloc</c:v>
                  </c:pt>
                  <c:pt idx="9">
                    <c:v>memkind</c:v>
                  </c:pt>
                  <c:pt idx="10">
                    <c:v>hexe</c:v>
                  </c:pt>
                </c:lvl>
                <c:lvl>
                  <c:pt idx="0">
                    <c:v>512x256x256</c:v>
                  </c:pt>
                  <c:pt idx="3">
                    <c:v>  </c:v>
                  </c:pt>
                  <c:pt idx="4">
                    <c:v>512x512x256</c:v>
                  </c:pt>
                  <c:pt idx="7">
                    <c:v>  </c:v>
                  </c:pt>
                  <c:pt idx="8">
                    <c:v>512x512x512</c:v>
                  </c:pt>
                </c:lvl>
              </c:multiLvlStrCache>
            </c:multiLvlStrRef>
          </c:cat>
          <c:val>
            <c:numRef>
              <c:f>miniFE!$B$33:$L$33</c:f>
              <c:numCache>
                <c:formatCode>General</c:formatCode>
                <c:ptCount val="11"/>
                <c:pt idx="0">
                  <c:v>13.13</c:v>
                </c:pt>
                <c:pt idx="1">
                  <c:v>14.49</c:v>
                </c:pt>
                <c:pt idx="2">
                  <c:v>15.42</c:v>
                </c:pt>
                <c:pt idx="4">
                  <c:v>97.1</c:v>
                </c:pt>
                <c:pt idx="5">
                  <c:v>59.23</c:v>
                </c:pt>
                <c:pt idx="6">
                  <c:v>52.83</c:v>
                </c:pt>
                <c:pt idx="8">
                  <c:v>195.4</c:v>
                </c:pt>
                <c:pt idx="9">
                  <c:v>164.82</c:v>
                </c:pt>
                <c:pt idx="10">
                  <c:v>146.49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7E1-48F3-A7B1-AAE3C14D2F36}"/>
            </c:ext>
          </c:extLst>
        </c:ser>
        <c:ser>
          <c:idx val="3"/>
          <c:order val="3"/>
          <c:tx>
            <c:strRef>
              <c:f>miniFE!$A$34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miniFE!$B$29:$L$30</c:f>
              <c:multiLvlStrCache>
                <c:ptCount val="11"/>
                <c:lvl>
                  <c:pt idx="0">
                    <c:v>malloc</c:v>
                  </c:pt>
                  <c:pt idx="1">
                    <c:v>menkind</c:v>
                  </c:pt>
                  <c:pt idx="2">
                    <c:v>hexe</c:v>
                  </c:pt>
                  <c:pt idx="4">
                    <c:v>malloc</c:v>
                  </c:pt>
                  <c:pt idx="5">
                    <c:v>memkind</c:v>
                  </c:pt>
                  <c:pt idx="6">
                    <c:v>hexe</c:v>
                  </c:pt>
                  <c:pt idx="8">
                    <c:v>malloc</c:v>
                  </c:pt>
                  <c:pt idx="9">
                    <c:v>memkind</c:v>
                  </c:pt>
                  <c:pt idx="10">
                    <c:v>hexe</c:v>
                  </c:pt>
                </c:lvl>
                <c:lvl>
                  <c:pt idx="0">
                    <c:v>512x256x256</c:v>
                  </c:pt>
                  <c:pt idx="3">
                    <c:v>  </c:v>
                  </c:pt>
                  <c:pt idx="4">
                    <c:v>512x512x256</c:v>
                  </c:pt>
                  <c:pt idx="7">
                    <c:v>  </c:v>
                  </c:pt>
                  <c:pt idx="8">
                    <c:v>512x512x512</c:v>
                  </c:pt>
                </c:lvl>
              </c:multiLvlStrCache>
            </c:multiLvlStrRef>
          </c:cat>
          <c:val>
            <c:numRef>
              <c:f>miniFE!$B$34:$L$34</c:f>
              <c:numCache>
                <c:formatCode>General</c:formatCode>
                <c:ptCount val="11"/>
                <c:pt idx="0">
                  <c:v>4.619999999999996</c:v>
                </c:pt>
                <c:pt idx="1">
                  <c:v>7.84</c:v>
                </c:pt>
                <c:pt idx="2">
                  <c:v>5.71</c:v>
                </c:pt>
                <c:pt idx="4">
                  <c:v>9.24</c:v>
                </c:pt>
                <c:pt idx="5">
                  <c:v>15.79</c:v>
                </c:pt>
                <c:pt idx="6">
                  <c:v>11.7</c:v>
                </c:pt>
                <c:pt idx="8">
                  <c:v>20.39</c:v>
                </c:pt>
                <c:pt idx="9">
                  <c:v>36.16</c:v>
                </c:pt>
                <c:pt idx="10">
                  <c:v>34.58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7E1-48F3-A7B1-AAE3C14D2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63359328"/>
        <c:axId val="1763361616"/>
      </c:barChart>
      <c:catAx>
        <c:axId val="176335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361616"/>
        <c:crosses val="autoZero"/>
        <c:auto val="1"/>
        <c:lblAlgn val="ctr"/>
        <c:lblOffset val="100"/>
        <c:noMultiLvlLbl val="0"/>
      </c:catAx>
      <c:valAx>
        <c:axId val="176336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35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1679653382659"/>
          <c:y val="0.0745664290995974"/>
          <c:w val="0.495440813385618"/>
          <c:h val="0.26174695439099"/>
        </c:manualLayout>
      </c:layout>
      <c:overlay val="0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Tabelle1!$A$15</c:f>
              <c:strCache>
                <c:ptCount val="1"/>
                <c:pt idx="0">
                  <c:v>Malloc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Tabelle1!$B$13:$P$14</c:f>
              <c:multiLvlStrCache>
                <c:ptCount val="15"/>
                <c:lvl>
                  <c:pt idx="0">
                    <c:v>small</c:v>
                  </c:pt>
                  <c:pt idx="1">
                    <c:v>medium</c:v>
                  </c:pt>
                  <c:pt idx="2">
                    <c:v>large</c:v>
                  </c:pt>
                  <c:pt idx="4">
                    <c:v>small</c:v>
                  </c:pt>
                  <c:pt idx="5">
                    <c:v>medium</c:v>
                  </c:pt>
                  <c:pt idx="6">
                    <c:v>large</c:v>
                  </c:pt>
                  <c:pt idx="8">
                    <c:v>small</c:v>
                  </c:pt>
                  <c:pt idx="9">
                    <c:v>medium</c:v>
                  </c:pt>
                  <c:pt idx="10">
                    <c:v>large</c:v>
                  </c:pt>
                  <c:pt idx="12">
                    <c:v>small</c:v>
                  </c:pt>
                  <c:pt idx="13">
                    <c:v>medium</c:v>
                  </c:pt>
                  <c:pt idx="14">
                    <c:v>large</c:v>
                  </c:pt>
                </c:lvl>
                <c:lvl>
                  <c:pt idx="0">
                    <c:v>Cache
Quadrant</c:v>
                  </c:pt>
                  <c:pt idx="3">
                    <c:v> </c:v>
                  </c:pt>
                  <c:pt idx="4">
                    <c:v>Flat
Quadrant</c:v>
                  </c:pt>
                  <c:pt idx="7">
                    <c:v> </c:v>
                  </c:pt>
                  <c:pt idx="8">
                    <c:v>Cache
SNC-4</c:v>
                  </c:pt>
                  <c:pt idx="11">
                    <c:v> </c:v>
                  </c:pt>
                  <c:pt idx="12">
                    <c:v>Flat
SNC-4</c:v>
                  </c:pt>
                </c:lvl>
              </c:multiLvlStrCache>
            </c:multiLvlStrRef>
          </c:cat>
          <c:val>
            <c:numRef>
              <c:f>Tabelle1!$B$15:$P$15</c:f>
              <c:numCache>
                <c:formatCode>General</c:formatCode>
                <c:ptCount val="15"/>
                <c:pt idx="0">
                  <c:v>6.11245632171631E-7</c:v>
                </c:pt>
                <c:pt idx="1">
                  <c:v>8.87066125869752E-7</c:v>
                </c:pt>
                <c:pt idx="2">
                  <c:v>1.16623938083649E-6</c:v>
                </c:pt>
                <c:pt idx="4">
                  <c:v>3.9130449295044E-7</c:v>
                </c:pt>
                <c:pt idx="5">
                  <c:v>1.44690275192261E-6</c:v>
                </c:pt>
                <c:pt idx="6">
                  <c:v>1.45584344863892E-6</c:v>
                </c:pt>
                <c:pt idx="8">
                  <c:v>8.60393047332764E-7</c:v>
                </c:pt>
                <c:pt idx="9">
                  <c:v>1.24737620353699E-6</c:v>
                </c:pt>
                <c:pt idx="10">
                  <c:v>1.27583742141724E-6</c:v>
                </c:pt>
                <c:pt idx="12">
                  <c:v>5.19156455993652E-7</c:v>
                </c:pt>
                <c:pt idx="13">
                  <c:v>1.63823366165161E-6</c:v>
                </c:pt>
                <c:pt idx="14">
                  <c:v>1.54443085193634E-6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F9-492F-B891-C2681D10A623}"/>
            </c:ext>
          </c:extLst>
        </c:ser>
        <c:ser>
          <c:idx val="1"/>
          <c:order val="1"/>
          <c:tx>
            <c:strRef>
              <c:f>Tabelle1!$A$16</c:f>
              <c:strCache>
                <c:ptCount val="1"/>
                <c:pt idx="0">
                  <c:v>Memkind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Tabelle1!$B$13:$P$14</c:f>
              <c:multiLvlStrCache>
                <c:ptCount val="15"/>
                <c:lvl>
                  <c:pt idx="0">
                    <c:v>small</c:v>
                  </c:pt>
                  <c:pt idx="1">
                    <c:v>medium</c:v>
                  </c:pt>
                  <c:pt idx="2">
                    <c:v>large</c:v>
                  </c:pt>
                  <c:pt idx="4">
                    <c:v>small</c:v>
                  </c:pt>
                  <c:pt idx="5">
                    <c:v>medium</c:v>
                  </c:pt>
                  <c:pt idx="6">
                    <c:v>large</c:v>
                  </c:pt>
                  <c:pt idx="8">
                    <c:v>small</c:v>
                  </c:pt>
                  <c:pt idx="9">
                    <c:v>medium</c:v>
                  </c:pt>
                  <c:pt idx="10">
                    <c:v>large</c:v>
                  </c:pt>
                  <c:pt idx="12">
                    <c:v>small</c:v>
                  </c:pt>
                  <c:pt idx="13">
                    <c:v>medium</c:v>
                  </c:pt>
                  <c:pt idx="14">
                    <c:v>large</c:v>
                  </c:pt>
                </c:lvl>
                <c:lvl>
                  <c:pt idx="0">
                    <c:v>Cache
Quadrant</c:v>
                  </c:pt>
                  <c:pt idx="3">
                    <c:v> </c:v>
                  </c:pt>
                  <c:pt idx="4">
                    <c:v>Flat
Quadrant</c:v>
                  </c:pt>
                  <c:pt idx="7">
                    <c:v> </c:v>
                  </c:pt>
                  <c:pt idx="8">
                    <c:v>Cache
SNC-4</c:v>
                  </c:pt>
                  <c:pt idx="11">
                    <c:v> </c:v>
                  </c:pt>
                  <c:pt idx="12">
                    <c:v>Flat
SNC-4</c:v>
                  </c:pt>
                </c:lvl>
              </c:multiLvlStrCache>
            </c:multiLvlStrRef>
          </c:cat>
          <c:val>
            <c:numRef>
              <c:f>Tabelle1!$B$16:$P$16</c:f>
              <c:numCache>
                <c:formatCode>General</c:formatCode>
                <c:ptCount val="15"/>
                <c:pt idx="4">
                  <c:v>4.31835651397705E-7</c:v>
                </c:pt>
                <c:pt idx="5">
                  <c:v>8.82595777511597E-7</c:v>
                </c:pt>
                <c:pt idx="6">
                  <c:v>1.22800469398499E-6</c:v>
                </c:pt>
                <c:pt idx="12">
                  <c:v>4.28855419158936E-7</c:v>
                </c:pt>
                <c:pt idx="13">
                  <c:v>9.08970832824707E-7</c:v>
                </c:pt>
                <c:pt idx="14">
                  <c:v>1.23582780361176E-6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2F9-492F-B891-C2681D10A623}"/>
            </c:ext>
          </c:extLst>
        </c:ser>
        <c:ser>
          <c:idx val="2"/>
          <c:order val="2"/>
          <c:tx>
            <c:strRef>
              <c:f>Tabelle1!$A$17</c:f>
              <c:strCache>
                <c:ptCount val="1"/>
                <c:pt idx="0">
                  <c:v>Hexe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Tabelle1!$B$13:$P$14</c:f>
              <c:multiLvlStrCache>
                <c:ptCount val="15"/>
                <c:lvl>
                  <c:pt idx="0">
                    <c:v>small</c:v>
                  </c:pt>
                  <c:pt idx="1">
                    <c:v>medium</c:v>
                  </c:pt>
                  <c:pt idx="2">
                    <c:v>large</c:v>
                  </c:pt>
                  <c:pt idx="4">
                    <c:v>small</c:v>
                  </c:pt>
                  <c:pt idx="5">
                    <c:v>medium</c:v>
                  </c:pt>
                  <c:pt idx="6">
                    <c:v>large</c:v>
                  </c:pt>
                  <c:pt idx="8">
                    <c:v>small</c:v>
                  </c:pt>
                  <c:pt idx="9">
                    <c:v>medium</c:v>
                  </c:pt>
                  <c:pt idx="10">
                    <c:v>large</c:v>
                  </c:pt>
                  <c:pt idx="12">
                    <c:v>small</c:v>
                  </c:pt>
                  <c:pt idx="13">
                    <c:v>medium</c:v>
                  </c:pt>
                  <c:pt idx="14">
                    <c:v>large</c:v>
                  </c:pt>
                </c:lvl>
                <c:lvl>
                  <c:pt idx="0">
                    <c:v>Cache
Quadrant</c:v>
                  </c:pt>
                  <c:pt idx="3">
                    <c:v> </c:v>
                  </c:pt>
                  <c:pt idx="4">
                    <c:v>Flat
Quadrant</c:v>
                  </c:pt>
                  <c:pt idx="7">
                    <c:v> </c:v>
                  </c:pt>
                  <c:pt idx="8">
                    <c:v>Cache
SNC-4</c:v>
                  </c:pt>
                  <c:pt idx="11">
                    <c:v> </c:v>
                  </c:pt>
                  <c:pt idx="12">
                    <c:v>Flat
SNC-4</c:v>
                  </c:pt>
                </c:lvl>
              </c:multiLvlStrCache>
            </c:multiLvlStrRef>
          </c:cat>
          <c:val>
            <c:numRef>
              <c:f>Tabelle1!$B$17:$P$17</c:f>
              <c:numCache>
                <c:formatCode>General</c:formatCode>
                <c:ptCount val="15"/>
                <c:pt idx="0">
                  <c:v>6.21378421783447E-7</c:v>
                </c:pt>
                <c:pt idx="1">
                  <c:v>8.99285078048706E-7</c:v>
                </c:pt>
                <c:pt idx="2">
                  <c:v>1.16609036922455E-6</c:v>
                </c:pt>
                <c:pt idx="4">
                  <c:v>4.29749488830566E-7</c:v>
                </c:pt>
                <c:pt idx="5">
                  <c:v>7.87228345870972E-7</c:v>
                </c:pt>
                <c:pt idx="6">
                  <c:v>1.06975436210632E-6</c:v>
                </c:pt>
                <c:pt idx="8">
                  <c:v>6.46412372589112E-7</c:v>
                </c:pt>
                <c:pt idx="9">
                  <c:v>8.99732112884522E-7</c:v>
                </c:pt>
                <c:pt idx="10">
                  <c:v>1.18210911750793E-6</c:v>
                </c:pt>
                <c:pt idx="12">
                  <c:v>4.24087047576904E-7</c:v>
                </c:pt>
                <c:pt idx="13">
                  <c:v>8.1196427345276E-7</c:v>
                </c:pt>
                <c:pt idx="14">
                  <c:v>1.09143555164337E-6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2F9-492F-B891-C2681D10A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033712"/>
        <c:axId val="1763036032"/>
      </c:barChart>
      <c:catAx>
        <c:axId val="176303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036032"/>
        <c:crosses val="autoZero"/>
        <c:auto val="1"/>
        <c:lblAlgn val="ctr"/>
        <c:lblOffset val="100"/>
        <c:noMultiLvlLbl val="0"/>
      </c:catAx>
      <c:valAx>
        <c:axId val="176303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runtime/matrix_size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03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578564677615109"/>
          <c:y val="0.0086292008268907"/>
          <c:w val="0.261057127168703"/>
          <c:h val="0.194480607034359"/>
        </c:manualLayout>
      </c:layout>
      <c:overlay val="1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6E1389CC-567B-462D-9606-5A6D48725E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32223E6-8DEC-4459-8B52-D06E9BD3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E86A-6679-4EC8-847C-9F954F45BF68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DE09F90-192B-4C21-A710-7EFC4BA93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77B6243-ABD9-472E-9641-6E7B2B863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E8B7-5326-4A3E-8AE4-83D3CDA8A9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7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C419-10E8-4216-A6CC-B7C8A23909AD}" type="datetimeFigureOut">
              <a:rPr lang="de-DE" smtClean="0"/>
              <a:t>10.12.17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CAD1-FD47-46B0-9C16-1B81F4E69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2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CAD1-FD47-46B0-9C16-1B81F4E690E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21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rafik 10">
            <a:extLst>
              <a:ext uri="{FF2B5EF4-FFF2-40B4-BE49-F238E27FC236}">
                <a16:creationId xmlns:a16="http://schemas.microsoft.com/office/drawing/2014/main" xmlns="" id="{1F2B40BD-2E84-45F1-85D7-C908895E91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1" y="6193621"/>
            <a:ext cx="1636280" cy="477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幻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 u="none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幻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幻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两列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4423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3396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3396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jpeg"/><Relationship Id="rId1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990600" y="6553200"/>
            <a:ext cx="29718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Pavan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Balaji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Argonne National Laboratory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10">
            <a:extLst>
              <a:ext uri="{FF2B5EF4-FFF2-40B4-BE49-F238E27FC236}">
                <a16:creationId xmlns:a16="http://schemas.microsoft.com/office/drawing/2014/main" xmlns="" id="{1F2B40BD-2E84-45F1-85D7-C908895E91A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18209"/>
            <a:ext cx="1295400" cy="37778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22668" y="65075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60090"/>
                </a:solidFill>
              </a:defRPr>
            </a:lvl1pPr>
          </a:lstStyle>
          <a:p>
            <a:r>
              <a:rPr lang="en-US" dirty="0" smtClean="0"/>
              <a:t>ICPADS 2017, Shenzhen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>
              <a:lumMod val="5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>
              <a:lumMod val="5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tx1">
              <a:lumMod val="5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tx1">
              <a:lumMod val="5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5534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5" pos="2699" userDrawn="1">
          <p15:clr>
            <a:srgbClr val="F26B43"/>
          </p15:clr>
        </p15:guide>
        <p15:guide id="6" pos="3061" userDrawn="1">
          <p15:clr>
            <a:srgbClr val="F26B43"/>
          </p15:clr>
        </p15:guide>
        <p15:guide id="7" orient="horz" pos="4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Hexe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A Toolkit for Heterogeneous Memory </a:t>
            </a:r>
            <a:r>
              <a:rPr lang="en-US" sz="2200" dirty="0" smtClean="0"/>
              <a:t>Management 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838" y="3200400"/>
            <a:ext cx="3281362" cy="1295400"/>
          </a:xfrm>
        </p:spPr>
        <p:txBody>
          <a:bodyPr/>
          <a:lstStyle/>
          <a:p>
            <a:r>
              <a:rPr lang="de-DE" dirty="0"/>
              <a:t>Lena </a:t>
            </a:r>
            <a:r>
              <a:rPr lang="de-DE" dirty="0" smtClean="0"/>
              <a:t>Oden</a:t>
            </a:r>
          </a:p>
          <a:p>
            <a:r>
              <a:rPr lang="de-DE" dirty="0" err="1"/>
              <a:t>Julich</a:t>
            </a:r>
            <a:r>
              <a:rPr lang="de-DE" dirty="0"/>
              <a:t> </a:t>
            </a:r>
            <a:r>
              <a:rPr lang="de-DE" dirty="0" err="1" smtClean="0"/>
              <a:t>Supercomputing</a:t>
            </a:r>
            <a:r>
              <a:rPr lang="de-DE" dirty="0" smtClean="0"/>
              <a:t> </a:t>
            </a:r>
            <a:r>
              <a:rPr lang="de-DE" dirty="0" smtClean="0"/>
              <a:t>Center</a:t>
            </a:r>
          </a:p>
          <a:p>
            <a:r>
              <a:rPr lang="de-DE" dirty="0" smtClean="0"/>
              <a:t>Email: </a:t>
            </a:r>
            <a:r>
              <a:rPr lang="de-DE" dirty="0" err="1" smtClean="0"/>
              <a:t>l.oden@fz-juelich.de</a:t>
            </a:r>
            <a:endParaRPr lang="de-DE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833938" y="3200400"/>
            <a:ext cx="32813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de-DE" kern="0" dirty="0" smtClean="0"/>
              <a:t>Pavan Balaji</a:t>
            </a:r>
          </a:p>
          <a:p>
            <a:pPr defTabSz="914400"/>
            <a:r>
              <a:rPr lang="en-US" kern="0" dirty="0" smtClean="0"/>
              <a:t>Argonne National Laboratory</a:t>
            </a:r>
          </a:p>
          <a:p>
            <a:pPr defTabSz="914400"/>
            <a:r>
              <a:rPr lang="en-US" kern="0" dirty="0" smtClean="0"/>
              <a:t>Email: </a:t>
            </a:r>
            <a:r>
              <a:rPr lang="en-US" kern="0" dirty="0" err="1" smtClean="0"/>
              <a:t>balaji@anl.gov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415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Benchmark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243840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KNL SNC-Modes</a:t>
            </a:r>
            <a:r>
              <a:rPr lang="en-US" dirty="0"/>
              <a:t>, the fields are equally split over the node</a:t>
            </a:r>
          </a:p>
          <a:p>
            <a:r>
              <a:rPr lang="en-US" dirty="0"/>
              <a:t>Try to </a:t>
            </a:r>
            <a:r>
              <a:rPr lang="en-US" dirty="0"/>
              <a:t>e</a:t>
            </a:r>
            <a:r>
              <a:rPr lang="en-US" dirty="0" smtClean="0"/>
              <a:t>mulate </a:t>
            </a:r>
            <a:r>
              <a:rPr lang="en-US" dirty="0"/>
              <a:t>this with </a:t>
            </a:r>
            <a:r>
              <a:rPr lang="en-US" b="1" dirty="0" err="1"/>
              <a:t>memkind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="" xmlns:a16="http://schemas.microsoft.com/office/drawing/2014/main" id="{036C6DA1-F559-4A5E-9564-33EA362B5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25047"/>
              </p:ext>
            </p:extLst>
          </p:nvPr>
        </p:nvGraphicFramePr>
        <p:xfrm>
          <a:off x="381000" y="3886200"/>
          <a:ext cx="8424864" cy="1752600"/>
        </p:xfrm>
        <a:graphic>
          <a:graphicData uri="http://schemas.openxmlformats.org/drawingml/2006/table">
            <a:tbl>
              <a:tblPr firstRow="1" bandRow="1"/>
              <a:tblGrid>
                <a:gridCol w="2106216">
                  <a:extLst>
                    <a:ext uri="{9D8B030D-6E8A-4147-A177-3AD203B41FA5}">
                      <a16:colId xmlns="" xmlns:a16="http://schemas.microsoft.com/office/drawing/2014/main" val="3754981687"/>
                    </a:ext>
                  </a:extLst>
                </a:gridCol>
                <a:gridCol w="2106216">
                  <a:extLst>
                    <a:ext uri="{9D8B030D-6E8A-4147-A177-3AD203B41FA5}">
                      <a16:colId xmlns="" xmlns:a16="http://schemas.microsoft.com/office/drawing/2014/main" val="160519614"/>
                    </a:ext>
                  </a:extLst>
                </a:gridCol>
                <a:gridCol w="2106216">
                  <a:extLst>
                    <a:ext uri="{9D8B030D-6E8A-4147-A177-3AD203B41FA5}">
                      <a16:colId xmlns="" xmlns:a16="http://schemas.microsoft.com/office/drawing/2014/main" val="1481069069"/>
                    </a:ext>
                  </a:extLst>
                </a:gridCol>
                <a:gridCol w="2106216">
                  <a:extLst>
                    <a:ext uri="{9D8B030D-6E8A-4147-A177-3AD203B41FA5}">
                      <a16:colId xmlns="" xmlns:a16="http://schemas.microsoft.com/office/drawing/2014/main" val="37440921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Total required memory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865740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 GB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HBM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HBM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HBM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95782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24 GB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HBM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interleave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interleave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93966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 GB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interleave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Interleave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interleave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D6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5664028"/>
                  </a:ext>
                </a:extLst>
              </a:tr>
            </a:tbl>
          </a:graphicData>
        </a:graphic>
      </p:graphicFrame>
      <p:sp>
        <p:nvSpPr>
          <p:cNvPr id="9" name="Textfeld 7">
            <a:extLst>
              <a:ext uri="{FF2B5EF4-FFF2-40B4-BE49-F238E27FC236}">
                <a16:creationId xmlns="" xmlns:a16="http://schemas.microsoft.com/office/drawing/2014/main" id="{3D6BF13B-3370-4F1B-AD57-FB0F2B9587AF}"/>
              </a:ext>
            </a:extLst>
          </p:cNvPr>
          <p:cNvSpPr txBox="1"/>
          <p:nvPr/>
        </p:nvSpPr>
        <p:spPr>
          <a:xfrm>
            <a:off x="381000" y="1314271"/>
            <a:ext cx="3903663" cy="1292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r>
              <a:rPr lang="pl-PL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b="1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COPY</a:t>
            </a:r>
            <a:r>
              <a:rPr lang="pl-PL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pl-PL" b="1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pl-PL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a(i</a:t>
            </a:r>
            <a:r>
              <a:rPr lang="pl-PL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) = b(i)</a:t>
            </a:r>
          </a:p>
          <a:p>
            <a:r>
              <a:rPr lang="it-IT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b="1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SCALE</a:t>
            </a:r>
            <a:r>
              <a:rPr lang="it-IT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:  a(i</a:t>
            </a:r>
            <a:r>
              <a:rPr lang="it-IT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) = </a:t>
            </a:r>
            <a:r>
              <a:rPr lang="it-IT" dirty="0" err="1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q</a:t>
            </a:r>
            <a:r>
              <a:rPr lang="it-IT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* b(i</a:t>
            </a:r>
            <a:r>
              <a:rPr lang="it-IT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ADD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:      a(</a:t>
            </a:r>
            <a:r>
              <a:rPr lang="en-US" dirty="0" err="1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) = b(</a:t>
            </a:r>
            <a:r>
              <a:rPr lang="en-US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) + c(</a:t>
            </a:r>
            <a:r>
              <a:rPr lang="en-US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TRIAD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:   a(</a:t>
            </a:r>
            <a:r>
              <a:rPr lang="en-US" dirty="0" err="1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) = b(</a:t>
            </a:r>
            <a:r>
              <a:rPr lang="en-US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) + q * </a:t>
            </a:r>
            <a:r>
              <a:rPr lang="en-US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24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smtClean="0"/>
              <a:t>Benchmark over Intel </a:t>
            </a:r>
            <a:r>
              <a:rPr lang="en-US" dirty="0"/>
              <a:t>KNL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49786" y="3103838"/>
            <a:ext cx="4110968" cy="10871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m</a:t>
            </a:r>
            <a:r>
              <a:rPr lang="en-US" sz="1600" b="1" dirty="0" smtClean="0"/>
              <a:t>alloc: </a:t>
            </a:r>
            <a:r>
              <a:rPr lang="en-US" sz="1600" dirty="0" smtClean="0"/>
              <a:t>allocation </a:t>
            </a:r>
            <a:r>
              <a:rPr lang="en-US" sz="1600" dirty="0"/>
              <a:t>on one </a:t>
            </a:r>
            <a:r>
              <a:rPr lang="en-US" sz="1600" dirty="0" smtClean="0"/>
              <a:t>socket, cache is not </a:t>
            </a:r>
            <a:r>
              <a:rPr lang="en-US" sz="1600" dirty="0"/>
              <a:t>completely used for small </a:t>
            </a:r>
            <a:r>
              <a:rPr lang="en-US" sz="1600" dirty="0" smtClean="0"/>
              <a:t>size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 smtClean="0"/>
              <a:t>Hexe</a:t>
            </a:r>
            <a:r>
              <a:rPr lang="en-US" sz="1600" b="1" dirty="0" smtClean="0"/>
              <a:t>: </a:t>
            </a:r>
            <a:r>
              <a:rPr lang="en-US" sz="1600" dirty="0"/>
              <a:t>d</a:t>
            </a:r>
            <a:r>
              <a:rPr lang="en-US" sz="1600" dirty="0" smtClean="0"/>
              <a:t>istributes </a:t>
            </a:r>
            <a:r>
              <a:rPr lang="en-US" sz="1600" dirty="0"/>
              <a:t>data over all </a:t>
            </a:r>
            <a:r>
              <a:rPr lang="en-US" sz="1600" dirty="0" smtClean="0"/>
              <a:t>sockets, </a:t>
            </a:r>
            <a:r>
              <a:rPr lang="en-US" sz="1600" dirty="0"/>
              <a:t>c</a:t>
            </a:r>
            <a:r>
              <a:rPr lang="en-US" sz="1600" dirty="0" smtClean="0"/>
              <a:t>ache is fully used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ICPADS 2017, Shenzhen</a:t>
            </a:r>
            <a:endParaRPr lang="en-US" dirty="0"/>
          </a:p>
        </p:txBody>
      </p:sp>
      <p:graphicFrame>
        <p:nvGraphicFramePr>
          <p:cNvPr id="10" name="Inhaltsplatzhalter 10">
            <a:extLst>
              <a:ext uri="{FF2B5EF4-FFF2-40B4-BE49-F238E27FC236}">
                <a16:creationId xmlns="" xmlns:a16="http://schemas.microsoft.com/office/drawing/2014/main" id="{FB712E7C-EFF2-4EEB-AF14-33AF3DD9BF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038831"/>
              </p:ext>
            </p:extLst>
          </p:nvPr>
        </p:nvGraphicFramePr>
        <p:xfrm>
          <a:off x="401401" y="1219900"/>
          <a:ext cx="3654552" cy="1884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Inhaltsplatzhalter 9">
            <a:extLst>
              <a:ext uri="{FF2B5EF4-FFF2-40B4-BE49-F238E27FC236}">
                <a16:creationId xmlns="" xmlns:a16="http://schemas.microsoft.com/office/drawing/2014/main" id="{A00B6FB5-4431-4953-A0E1-783A2B2C64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448709"/>
              </p:ext>
            </p:extLst>
          </p:nvPr>
        </p:nvGraphicFramePr>
        <p:xfrm>
          <a:off x="4775853" y="1283732"/>
          <a:ext cx="3959352" cy="1980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m 7">
            <a:extLst>
              <a:ext uri="{FF2B5EF4-FFF2-40B4-BE49-F238E27FC236}">
                <a16:creationId xmlns="" xmlns:a16="http://schemas.microsoft.com/office/drawing/2014/main" id="{74738E43-417F-4F3C-83E3-DC63B967C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46972"/>
              </p:ext>
            </p:extLst>
          </p:nvPr>
        </p:nvGraphicFramePr>
        <p:xfrm>
          <a:off x="401401" y="4315044"/>
          <a:ext cx="3959352" cy="2238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2"/>
          <p:cNvSpPr/>
          <p:nvPr/>
        </p:nvSpPr>
        <p:spPr>
          <a:xfrm>
            <a:off x="1386464" y="838200"/>
            <a:ext cx="199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SNC-4 Cache Mode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566501" y="3218208"/>
            <a:ext cx="4572000" cy="8976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m</a:t>
            </a:r>
            <a:r>
              <a:rPr lang="en-US" sz="1600" b="1" dirty="0" smtClean="0"/>
              <a:t>alloc: </a:t>
            </a:r>
            <a:r>
              <a:rPr lang="en-US" sz="1600" dirty="0" smtClean="0"/>
              <a:t>memory &gt;16GB is allocated in DDR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 smtClean="0"/>
              <a:t>Hexe</a:t>
            </a:r>
            <a:r>
              <a:rPr lang="en-US" sz="1600" b="1" dirty="0" smtClean="0"/>
              <a:t>: EQUAL-SPLIT </a:t>
            </a:r>
            <a:r>
              <a:rPr lang="en-US" sz="1600" b="1" dirty="0"/>
              <a:t>mode</a:t>
            </a:r>
            <a:r>
              <a:rPr lang="en-US" sz="1600" dirty="0"/>
              <a:t> brings performance compared to OS-Splitting in </a:t>
            </a:r>
            <a:r>
              <a:rPr lang="en-US" sz="1600" b="1" dirty="0" err="1" smtClean="0"/>
              <a:t>memkind</a:t>
            </a:r>
            <a:endParaRPr lang="en-US" sz="1600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873140" y="849868"/>
            <a:ext cx="1764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SNC-4 Flat mode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58836" y="4263849"/>
            <a:ext cx="2105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Quadrant Flat mode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66501" y="4709935"/>
            <a:ext cx="4279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fontAlgn="base"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1600" b="1" kern="0" dirty="0" err="1" smtClean="0">
                <a:solidFill>
                  <a:srgbClr val="616161">
                    <a:lumMod val="50000"/>
                  </a:srgbClr>
                </a:solidFill>
              </a:rPr>
              <a:t>Hexe</a:t>
            </a:r>
            <a:r>
              <a:rPr lang="en-US" sz="1600" kern="0" dirty="0">
                <a:solidFill>
                  <a:srgbClr val="616161">
                    <a:lumMod val="50000"/>
                  </a:srgbClr>
                </a:solidFill>
              </a:rPr>
              <a:t> </a:t>
            </a:r>
            <a:r>
              <a:rPr lang="en-US" sz="1600" kern="0" dirty="0" smtClean="0">
                <a:solidFill>
                  <a:srgbClr val="616161">
                    <a:lumMod val="50000"/>
                  </a:srgbClr>
                </a:solidFill>
              </a:rPr>
              <a:t>and </a:t>
            </a:r>
            <a:r>
              <a:rPr lang="en-US" sz="1600" b="1" kern="0" dirty="0" err="1">
                <a:solidFill>
                  <a:srgbClr val="616161">
                    <a:lumMod val="50000"/>
                  </a:srgbClr>
                </a:solidFill>
              </a:rPr>
              <a:t>memkind</a:t>
            </a:r>
            <a:r>
              <a:rPr lang="en-US" sz="1600" b="1" kern="0" dirty="0">
                <a:solidFill>
                  <a:srgbClr val="616161">
                    <a:lumMod val="50000"/>
                  </a:srgbClr>
                </a:solidFill>
              </a:rPr>
              <a:t> </a:t>
            </a:r>
            <a:r>
              <a:rPr lang="en-US" sz="1600" kern="0" dirty="0" smtClean="0">
                <a:solidFill>
                  <a:srgbClr val="616161">
                    <a:lumMod val="50000"/>
                  </a:srgbClr>
                </a:solidFill>
              </a:rPr>
              <a:t>show same performance</a:t>
            </a:r>
            <a:endParaRPr lang="en-US" sz="1600" b="1" kern="0" dirty="0" smtClean="0">
              <a:solidFill>
                <a:srgbClr val="616161">
                  <a:lumMod val="50000"/>
                </a:srgbClr>
              </a:solidFill>
            </a:endParaRPr>
          </a:p>
          <a:p>
            <a:pPr marL="342900" lvl="0" indent="-342900" defTabSz="914400" fontAlgn="base"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1600" kern="0" dirty="0" smtClean="0">
                <a:solidFill>
                  <a:srgbClr val="616161">
                    <a:lumMod val="50000"/>
                  </a:srgbClr>
                </a:solidFill>
              </a:rPr>
              <a:t>Return </a:t>
            </a:r>
            <a:r>
              <a:rPr lang="en-US" sz="1600" kern="0" dirty="0">
                <a:solidFill>
                  <a:srgbClr val="616161">
                    <a:lumMod val="50000"/>
                  </a:srgbClr>
                </a:solidFill>
              </a:rPr>
              <a:t>page-aligned </a:t>
            </a:r>
            <a:r>
              <a:rPr lang="en-US" sz="1600" kern="0" dirty="0" err="1" smtClean="0">
                <a:solidFill>
                  <a:srgbClr val="616161">
                    <a:lumMod val="50000"/>
                  </a:srgbClr>
                </a:solidFill>
              </a:rPr>
              <a:t>addrs</a:t>
            </a:r>
            <a:r>
              <a:rPr lang="en-US" sz="1600" kern="0" dirty="0" smtClean="0">
                <a:solidFill>
                  <a:srgbClr val="616161">
                    <a:lumMod val="50000"/>
                  </a:srgbClr>
                </a:solidFill>
              </a:rPr>
              <a:t> in small </a:t>
            </a:r>
            <a:r>
              <a:rPr lang="en-US" sz="1600" kern="0" dirty="0">
                <a:solidFill>
                  <a:srgbClr val="616161">
                    <a:lumMod val="50000"/>
                  </a:srgbClr>
                </a:solidFill>
              </a:rPr>
              <a:t>sizes</a:t>
            </a:r>
            <a:endParaRPr lang="en-US" sz="1600" kern="0" dirty="0" smtClean="0">
              <a:solidFill>
                <a:srgbClr val="616161">
                  <a:lumMod val="50000"/>
                </a:srgbClr>
              </a:solidFill>
            </a:endParaRPr>
          </a:p>
          <a:p>
            <a:pPr marL="342900" lvl="0" indent="-342900" defTabSz="914400" fontAlgn="base"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1600" kern="0" dirty="0" smtClean="0">
                <a:solidFill>
                  <a:srgbClr val="616161">
                    <a:lumMod val="50000"/>
                  </a:srgbClr>
                </a:solidFill>
              </a:rPr>
              <a:t>No </a:t>
            </a:r>
            <a:r>
              <a:rPr lang="en-US" sz="1600" kern="0" dirty="0">
                <a:solidFill>
                  <a:srgbClr val="616161">
                    <a:lumMod val="50000"/>
                  </a:srgbClr>
                </a:solidFill>
              </a:rPr>
              <a:t>advantages due to locality</a:t>
            </a:r>
          </a:p>
          <a:p>
            <a:pPr marL="342900" indent="-342900" defTabSz="914400" fontAlgn="base"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1600" kern="0" dirty="0" err="1">
                <a:solidFill>
                  <a:srgbClr val="616161">
                    <a:lumMod val="50000"/>
                  </a:srgbClr>
                </a:solidFill>
              </a:rPr>
              <a:t>Hexe</a:t>
            </a:r>
            <a:r>
              <a:rPr lang="en-US" sz="1600" kern="0" dirty="0">
                <a:solidFill>
                  <a:srgbClr val="616161">
                    <a:lumMod val="50000"/>
                  </a:srgbClr>
                </a:solidFill>
              </a:rPr>
              <a:t> does </a:t>
            </a:r>
            <a:r>
              <a:rPr lang="en-US" sz="1600" b="1" kern="0" dirty="0">
                <a:solidFill>
                  <a:srgbClr val="616161">
                    <a:lumMod val="50000"/>
                  </a:srgbClr>
                </a:solidFill>
              </a:rPr>
              <a:t>automatic </a:t>
            </a:r>
            <a:r>
              <a:rPr lang="en-US" sz="1600" b="1" kern="0" dirty="0" smtClean="0">
                <a:solidFill>
                  <a:srgbClr val="616161">
                    <a:lumMod val="50000"/>
                  </a:srgbClr>
                </a:solidFill>
              </a:rPr>
              <a:t>optimization</a:t>
            </a:r>
          </a:p>
          <a:p>
            <a:pPr marL="342900" lvl="0" indent="-342900" defTabSz="914400" fontAlgn="base"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1600" kern="0" dirty="0" err="1" smtClean="0">
                <a:solidFill>
                  <a:srgbClr val="616161">
                    <a:lumMod val="50000"/>
                  </a:srgbClr>
                </a:solidFill>
              </a:rPr>
              <a:t>Memkind</a:t>
            </a:r>
            <a:r>
              <a:rPr lang="en-US" sz="1600" kern="0" dirty="0" smtClean="0">
                <a:solidFill>
                  <a:srgbClr val="616161">
                    <a:lumMod val="50000"/>
                  </a:srgbClr>
                </a:solidFill>
              </a:rPr>
              <a:t> </a:t>
            </a:r>
            <a:r>
              <a:rPr lang="en-US" sz="1600" kern="0" dirty="0">
                <a:solidFill>
                  <a:srgbClr val="616161">
                    <a:lumMod val="50000"/>
                  </a:srgbClr>
                </a:solidFill>
              </a:rPr>
              <a:t>requires manual optimization for every problem </a:t>
            </a:r>
            <a:r>
              <a:rPr lang="en-US" sz="1600" kern="0" dirty="0" smtClean="0">
                <a:solidFill>
                  <a:srgbClr val="616161">
                    <a:lumMod val="50000"/>
                  </a:srgbClr>
                </a:solidFill>
              </a:rPr>
              <a:t>size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58775" y="4134327"/>
            <a:ext cx="8426450" cy="4887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Benchmark </a:t>
            </a:r>
            <a:r>
              <a:rPr lang="en-US" dirty="0" smtClean="0"/>
              <a:t>over </a:t>
            </a:r>
            <a:r>
              <a:rPr lang="en-US" dirty="0"/>
              <a:t>GPU-Minsky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r>
              <a:rPr lang="en-US" sz="2000" b="1" dirty="0" smtClean="0"/>
              <a:t>Small </a:t>
            </a:r>
            <a:r>
              <a:rPr lang="en-US" sz="2000" b="1" dirty="0"/>
              <a:t>Problem Size </a:t>
            </a:r>
            <a:endParaRPr lang="en-US" sz="2000" b="1" dirty="0" smtClean="0"/>
          </a:p>
          <a:p>
            <a:pPr lvl="1"/>
            <a:r>
              <a:rPr lang="en-US" sz="1600" dirty="0"/>
              <a:t>Everything fits in HBM of one GPU</a:t>
            </a:r>
          </a:p>
          <a:p>
            <a:pPr lvl="1"/>
            <a:r>
              <a:rPr lang="en-US" sz="1600" dirty="0"/>
              <a:t>No difference in performance </a:t>
            </a:r>
          </a:p>
          <a:p>
            <a:pPr lvl="1"/>
            <a:endParaRPr lang="en-US" sz="1600" dirty="0"/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664" y="1219200"/>
            <a:ext cx="4706936" cy="5029200"/>
          </a:xfrm>
        </p:spPr>
        <p:txBody>
          <a:bodyPr/>
          <a:lstStyle/>
          <a:p>
            <a:r>
              <a:rPr lang="en-US" sz="2000" b="1" dirty="0" smtClean="0"/>
              <a:t>Large Problem Size</a:t>
            </a:r>
          </a:p>
          <a:p>
            <a:pPr marL="573088" lvl="1" indent="-395288"/>
            <a:r>
              <a:rPr lang="en-US" sz="1600" b="1" dirty="0"/>
              <a:t>CUDA</a:t>
            </a:r>
            <a:r>
              <a:rPr lang="en-US" sz="1600" dirty="0"/>
              <a:t> </a:t>
            </a:r>
            <a:r>
              <a:rPr lang="en-US" sz="1600" dirty="0" smtClean="0"/>
              <a:t>allocates only on GPU (many page faults)</a:t>
            </a:r>
            <a:endParaRPr lang="en-US" sz="1600" dirty="0"/>
          </a:p>
          <a:p>
            <a:pPr marL="573088" lvl="1" indent="-395288"/>
            <a:r>
              <a:rPr lang="en-US" sz="1600" b="1" dirty="0" err="1"/>
              <a:t>Hexe</a:t>
            </a:r>
            <a:r>
              <a:rPr lang="en-US" sz="1600" dirty="0"/>
              <a:t> distributes data between GPU, host (and remote GPU)</a:t>
            </a:r>
          </a:p>
          <a:p>
            <a:pPr lvl="2"/>
            <a:r>
              <a:rPr lang="en-US" sz="1600" dirty="0"/>
              <a:t>No page faults during execution</a:t>
            </a:r>
          </a:p>
          <a:p>
            <a:pPr lvl="2"/>
            <a:r>
              <a:rPr lang="en-US" sz="1600" dirty="0"/>
              <a:t>Data is directly accessed on host</a:t>
            </a:r>
          </a:p>
          <a:p>
            <a:pPr lvl="2"/>
            <a:r>
              <a:rPr lang="en-US" sz="1600" dirty="0"/>
              <a:t>Often accessed data stay on GPU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="" xmlns:a16="http://schemas.microsoft.com/office/drawing/2014/main" id="{571BCABA-A72C-4F15-8799-A348B1C32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371866"/>
              </p:ext>
            </p:extLst>
          </p:nvPr>
        </p:nvGraphicFramePr>
        <p:xfrm>
          <a:off x="90340" y="3558019"/>
          <a:ext cx="4329260" cy="2949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Inhaltsplatzhalter 9">
            <a:extLst>
              <a:ext uri="{FF2B5EF4-FFF2-40B4-BE49-F238E27FC236}">
                <a16:creationId xmlns="" xmlns:a16="http://schemas.microsoft.com/office/drawing/2014/main" id="{F5B12FC8-CD4C-4DF6-97EB-1F03A6F81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931292"/>
              </p:ext>
            </p:extLst>
          </p:nvPr>
        </p:nvGraphicFramePr>
        <p:xfrm>
          <a:off x="4674909" y="3637107"/>
          <a:ext cx="4038600" cy="2870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1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MiniFE</a:t>
            </a:r>
            <a:r>
              <a:rPr lang="en-US" dirty="0"/>
              <a:t> Benchmark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Bandwidth Limited Benchmark of the </a:t>
            </a:r>
            <a:r>
              <a:rPr lang="en-US" dirty="0" err="1"/>
              <a:t>Mantevo</a:t>
            </a:r>
            <a:r>
              <a:rPr lang="en-US" dirty="0"/>
              <a:t> </a:t>
            </a:r>
            <a:r>
              <a:rPr lang="en-US" dirty="0" smtClean="0"/>
              <a:t>Suite</a:t>
            </a:r>
            <a:endParaRPr lang="en-US" dirty="0"/>
          </a:p>
          <a:p>
            <a:r>
              <a:rPr lang="en-US" dirty="0"/>
              <a:t>C++ and </a:t>
            </a:r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smtClean="0"/>
              <a:t>parallelization</a:t>
            </a:r>
            <a:endParaRPr lang="en-US" dirty="0"/>
          </a:p>
          <a:p>
            <a:r>
              <a:rPr lang="en-US" b="1" dirty="0" err="1" smtClean="0"/>
              <a:t>Hexe</a:t>
            </a:r>
            <a:endParaRPr lang="en-US" b="1" dirty="0" smtClean="0"/>
          </a:p>
          <a:p>
            <a:pPr lvl="1"/>
            <a:r>
              <a:rPr lang="en-US" b="1" dirty="0" smtClean="0"/>
              <a:t>Lazy </a:t>
            </a:r>
            <a:r>
              <a:rPr lang="en-US" b="1" dirty="0"/>
              <a:t>mode </a:t>
            </a:r>
            <a:r>
              <a:rPr lang="en-US" dirty="0"/>
              <a:t>is used, but all </a:t>
            </a:r>
            <a:r>
              <a:rPr lang="en-US" dirty="0" smtClean="0"/>
              <a:t>allocations </a:t>
            </a:r>
            <a:r>
              <a:rPr lang="en-US" dirty="0"/>
              <a:t>use the same priority</a:t>
            </a:r>
          </a:p>
          <a:p>
            <a:pPr lvl="1"/>
            <a:r>
              <a:rPr lang="en-US" dirty="0"/>
              <a:t>Placement is decided based on the problem size</a:t>
            </a:r>
          </a:p>
          <a:p>
            <a:r>
              <a:rPr lang="en-US" b="1" dirty="0" err="1" smtClean="0"/>
              <a:t>Memkind</a:t>
            </a:r>
            <a:endParaRPr lang="en-US" b="1" dirty="0" smtClean="0"/>
          </a:p>
          <a:p>
            <a:pPr lvl="1"/>
            <a:r>
              <a:rPr lang="en-US" b="1" dirty="0" smtClean="0"/>
              <a:t>Preferred mode </a:t>
            </a:r>
            <a:r>
              <a:rPr lang="en-US" dirty="0"/>
              <a:t>is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much memory is allocated in MCDRAM as possible, first come first served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MiniFE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Flat Mode for </a:t>
            </a:r>
            <a:r>
              <a:rPr lang="en-US" b="1" dirty="0" smtClean="0"/>
              <a:t>Different </a:t>
            </a:r>
            <a:r>
              <a:rPr lang="en-US" b="1" dirty="0"/>
              <a:t>Matrix S</a:t>
            </a:r>
            <a:r>
              <a:rPr lang="en-US" b="1" dirty="0" smtClean="0"/>
              <a:t>izes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  <p:graphicFrame>
        <p:nvGraphicFramePr>
          <p:cNvPr id="6" name="Inhaltsplatzhalter 7">
            <a:extLst>
              <a:ext uri="{FF2B5EF4-FFF2-40B4-BE49-F238E27FC236}">
                <a16:creationId xmlns="" xmlns:a16="http://schemas.microsoft.com/office/drawing/2014/main" id="{E4B3EC88-49D4-454F-96E8-78497D68E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681284"/>
              </p:ext>
            </p:extLst>
          </p:nvPr>
        </p:nvGraphicFramePr>
        <p:xfrm>
          <a:off x="358775" y="1828800"/>
          <a:ext cx="3925888" cy="358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Bildplatzhalter 13">
            <a:extLst>
              <a:ext uri="{FF2B5EF4-FFF2-40B4-BE49-F238E27FC236}">
                <a16:creationId xmlns="" xmlns:a16="http://schemas.microsoft.com/office/drawing/2014/main" id="{E1C1396B-1695-4D6B-92E9-CDBB5F7D9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424004"/>
              </p:ext>
            </p:extLst>
          </p:nvPr>
        </p:nvGraphicFramePr>
        <p:xfrm>
          <a:off x="4859338" y="1828800"/>
          <a:ext cx="3925887" cy="3580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platzhalter 9">
            <a:extLst>
              <a:ext uri="{FF2B5EF4-FFF2-40B4-BE49-F238E27FC236}">
                <a16:creationId xmlns="" xmlns:a16="http://schemas.microsoft.com/office/drawing/2014/main" id="{FCF339A2-A54A-47CC-AA2F-10645B67C854}"/>
              </a:ext>
            </a:extLst>
          </p:cNvPr>
          <p:cNvSpPr txBox="1">
            <a:spLocks/>
          </p:cNvSpPr>
          <p:nvPr/>
        </p:nvSpPr>
        <p:spPr>
          <a:xfrm>
            <a:off x="358775" y="5409776"/>
            <a:ext cx="3925888" cy="35919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None/>
            </a:pPr>
            <a:r>
              <a:rPr lang="en-US" sz="2000" b="1" kern="0" smtClean="0"/>
              <a:t>SNC-4 Flat Mode</a:t>
            </a:r>
            <a:endParaRPr lang="en-US" sz="2000" b="1" kern="0" dirty="0"/>
          </a:p>
        </p:txBody>
      </p:sp>
      <p:sp>
        <p:nvSpPr>
          <p:cNvPr id="9" name="Textplatzhalter 11">
            <a:extLst>
              <a:ext uri="{FF2B5EF4-FFF2-40B4-BE49-F238E27FC236}">
                <a16:creationId xmlns="" xmlns:a16="http://schemas.microsoft.com/office/drawing/2014/main" id="{16C5E054-CD0B-42E6-B3CB-201EB2F17987}"/>
              </a:ext>
            </a:extLst>
          </p:cNvPr>
          <p:cNvSpPr txBox="1">
            <a:spLocks/>
          </p:cNvSpPr>
          <p:nvPr/>
        </p:nvSpPr>
        <p:spPr>
          <a:xfrm>
            <a:off x="4857559" y="5409774"/>
            <a:ext cx="3927666" cy="35920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None/>
            </a:pPr>
            <a:r>
              <a:rPr lang="en-US" sz="2000" b="1" kern="0" smtClean="0"/>
              <a:t>Quadrant-Flat Mode</a:t>
            </a:r>
            <a:endParaRPr 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13433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MiniFE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CGN-Solve Performance for D</a:t>
            </a:r>
            <a:r>
              <a:rPr lang="en-US" b="1" dirty="0" smtClean="0"/>
              <a:t>ifferent Sizes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  <p:graphicFrame>
        <p:nvGraphicFramePr>
          <p:cNvPr id="6" name="Inhaltsplatzhalter 12">
            <a:extLst>
              <a:ext uri="{FF2B5EF4-FFF2-40B4-BE49-F238E27FC236}">
                <a16:creationId xmlns="" xmlns:a16="http://schemas.microsoft.com/office/drawing/2014/main" id="{F6ADEEAB-6573-4A61-B807-78F2D07C7B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66401"/>
              </p:ext>
            </p:extLst>
          </p:nvPr>
        </p:nvGraphicFramePr>
        <p:xfrm>
          <a:off x="358775" y="1905000"/>
          <a:ext cx="8426450" cy="3863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542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Heterogeneous </a:t>
            </a:r>
            <a:r>
              <a:rPr lang="en-US" dirty="0"/>
              <a:t>memory is the future of HPC</a:t>
            </a:r>
          </a:p>
          <a:p>
            <a:pPr lvl="1"/>
            <a:r>
              <a:rPr lang="en-US" dirty="0"/>
              <a:t>Memory </a:t>
            </a:r>
            <a:r>
              <a:rPr lang="en-US" dirty="0" smtClean="0"/>
              <a:t>classes </a:t>
            </a:r>
            <a:r>
              <a:rPr lang="en-US" dirty="0"/>
              <a:t>and locality matter</a:t>
            </a:r>
          </a:p>
          <a:p>
            <a:r>
              <a:rPr lang="en-US" b="1" dirty="0" err="1"/>
              <a:t>Hexe</a:t>
            </a:r>
            <a:r>
              <a:rPr lang="en-US" dirty="0"/>
              <a:t> is a highly flexible and portable allocation toolkit</a:t>
            </a:r>
          </a:p>
          <a:p>
            <a:pPr lvl="1"/>
            <a:r>
              <a:rPr lang="en-US" dirty="0"/>
              <a:t>More </a:t>
            </a:r>
            <a:r>
              <a:rPr lang="en-US" dirty="0" smtClean="0"/>
              <a:t>flexible </a:t>
            </a:r>
            <a:r>
              <a:rPr lang="en-US" dirty="0"/>
              <a:t>and portable than other tools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mode </a:t>
            </a:r>
            <a:r>
              <a:rPr lang="en-US" dirty="0"/>
              <a:t>provides some automatic optimization </a:t>
            </a:r>
            <a:r>
              <a:rPr lang="en-US" dirty="0" smtClean="0"/>
              <a:t>methods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Hexe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A Toolkit for Heterogeneous Memory </a:t>
            </a:r>
            <a:r>
              <a:rPr lang="en-US" sz="2200" dirty="0" smtClean="0"/>
              <a:t>Management 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838" y="3200400"/>
            <a:ext cx="3281362" cy="1295400"/>
          </a:xfrm>
        </p:spPr>
        <p:txBody>
          <a:bodyPr/>
          <a:lstStyle/>
          <a:p>
            <a:r>
              <a:rPr lang="de-DE" dirty="0"/>
              <a:t>Lena </a:t>
            </a:r>
            <a:r>
              <a:rPr lang="de-DE" dirty="0" smtClean="0"/>
              <a:t>Oden</a:t>
            </a:r>
          </a:p>
          <a:p>
            <a:r>
              <a:rPr lang="de-DE" dirty="0" err="1"/>
              <a:t>Julich</a:t>
            </a:r>
            <a:r>
              <a:rPr lang="de-DE" dirty="0"/>
              <a:t> </a:t>
            </a:r>
            <a:r>
              <a:rPr lang="de-DE" dirty="0" err="1" smtClean="0"/>
              <a:t>Supercomputing</a:t>
            </a:r>
            <a:r>
              <a:rPr lang="de-DE" dirty="0" smtClean="0"/>
              <a:t> </a:t>
            </a:r>
            <a:r>
              <a:rPr lang="de-DE" dirty="0" smtClean="0"/>
              <a:t>Center</a:t>
            </a:r>
          </a:p>
          <a:p>
            <a:r>
              <a:rPr lang="de-DE" dirty="0" smtClean="0"/>
              <a:t>Email: </a:t>
            </a:r>
            <a:r>
              <a:rPr lang="de-DE" dirty="0" err="1" smtClean="0"/>
              <a:t>l.oden@fz-juelich.de</a:t>
            </a:r>
            <a:endParaRPr lang="de-DE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833938" y="3200400"/>
            <a:ext cx="32813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de-DE" kern="0" dirty="0" smtClean="0"/>
              <a:t>Pavan Balaji</a:t>
            </a:r>
          </a:p>
          <a:p>
            <a:pPr defTabSz="914400"/>
            <a:r>
              <a:rPr lang="en-US" kern="0" dirty="0" smtClean="0"/>
              <a:t>Argonne National Laboratory</a:t>
            </a:r>
          </a:p>
          <a:p>
            <a:pPr defTabSz="914400"/>
            <a:r>
              <a:rPr lang="en-US" kern="0" dirty="0" smtClean="0"/>
              <a:t>Email: </a:t>
            </a:r>
            <a:r>
              <a:rPr lang="en-US" kern="0" dirty="0" err="1" smtClean="0"/>
              <a:t>balaji@anl.gov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364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/>
              <a:t>D</a:t>
            </a:r>
            <a:r>
              <a:rPr lang="de-DE" dirty="0" smtClean="0"/>
              <a:t>o </a:t>
            </a:r>
            <a:r>
              <a:rPr lang="de-DE" dirty="0" err="1"/>
              <a:t>W</a:t>
            </a:r>
            <a:r>
              <a:rPr lang="de-DE" dirty="0" err="1" smtClean="0"/>
              <a:t>e</a:t>
            </a:r>
            <a:r>
              <a:rPr lang="de-DE" dirty="0" smtClean="0"/>
              <a:t> </a:t>
            </a:r>
            <a:r>
              <a:rPr lang="de-DE" dirty="0"/>
              <a:t>N</a:t>
            </a:r>
            <a:r>
              <a:rPr lang="de-DE" dirty="0" smtClean="0"/>
              <a:t>eed </a:t>
            </a:r>
            <a:r>
              <a:rPr lang="de-DE" dirty="0" err="1" smtClean="0"/>
              <a:t>Heterogeneous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emory</a:t>
            </a:r>
            <a:r>
              <a:rPr lang="de-DE" dirty="0"/>
              <a:t>?</a:t>
            </a:r>
            <a:br>
              <a:rPr lang="de-DE" dirty="0"/>
            </a:b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05400"/>
          </a:xfrm>
        </p:spPr>
        <p:txBody>
          <a:bodyPr/>
          <a:lstStyle/>
          <a:p>
            <a:pPr lvl="0"/>
            <a:r>
              <a:rPr lang="de-DE" dirty="0"/>
              <a:t>New </a:t>
            </a:r>
            <a:r>
              <a:rPr lang="de-DE" dirty="0" smtClean="0"/>
              <a:t>Memory Technologies </a:t>
            </a:r>
            <a:endParaRPr lang="en-US" dirty="0"/>
          </a:p>
          <a:p>
            <a:pPr lvl="1"/>
            <a:r>
              <a:rPr lang="en-US" dirty="0"/>
              <a:t>Fast, but l</a:t>
            </a:r>
            <a:r>
              <a:rPr lang="en-US" dirty="0" smtClean="0"/>
              <a:t>ow </a:t>
            </a:r>
            <a:r>
              <a:rPr lang="en-US" dirty="0"/>
              <a:t>c</a:t>
            </a:r>
            <a:r>
              <a:rPr lang="en-US" dirty="0" smtClean="0"/>
              <a:t>apacity</a:t>
            </a:r>
            <a:endParaRPr lang="en-US" dirty="0"/>
          </a:p>
          <a:p>
            <a:pPr lvl="2"/>
            <a:r>
              <a:rPr lang="de-DE" dirty="0"/>
              <a:t>MCDRAM</a:t>
            </a:r>
            <a:endParaRPr lang="en-US" dirty="0"/>
          </a:p>
          <a:p>
            <a:pPr lvl="2"/>
            <a:r>
              <a:rPr lang="de-DE" dirty="0"/>
              <a:t>HBM </a:t>
            </a:r>
            <a:endParaRPr lang="en-US" dirty="0"/>
          </a:p>
          <a:p>
            <a:pPr lvl="1"/>
            <a:r>
              <a:rPr lang="de-DE" dirty="0"/>
              <a:t>High </a:t>
            </a:r>
            <a:r>
              <a:rPr lang="en-US" dirty="0" smtClean="0"/>
              <a:t>capacity </a:t>
            </a:r>
            <a:r>
              <a:rPr lang="de-DE" dirty="0" smtClean="0"/>
              <a:t>but </a:t>
            </a:r>
            <a:r>
              <a:rPr lang="de-DE" dirty="0" err="1"/>
              <a:t>s</a:t>
            </a:r>
            <a:r>
              <a:rPr lang="de-DE" dirty="0" err="1" smtClean="0"/>
              <a:t>low</a:t>
            </a:r>
            <a:endParaRPr lang="en-US" dirty="0"/>
          </a:p>
          <a:p>
            <a:pPr lvl="2"/>
            <a:r>
              <a:rPr lang="de-DE" dirty="0"/>
              <a:t>Non-Volatile RAM</a:t>
            </a:r>
            <a:endParaRPr lang="en-US" dirty="0"/>
          </a:p>
          <a:p>
            <a:pPr lvl="1"/>
            <a:r>
              <a:rPr lang="en-US" dirty="0"/>
              <a:t>Somewhere in b</a:t>
            </a:r>
            <a:r>
              <a:rPr lang="en-US" dirty="0" smtClean="0"/>
              <a:t>etween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DDR Memory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05400"/>
          </a:xfrm>
        </p:spPr>
        <p:txBody>
          <a:bodyPr/>
          <a:lstStyle/>
          <a:p>
            <a:pPr lvl="0"/>
            <a:r>
              <a:rPr lang="en-US" dirty="0"/>
              <a:t>Upcoming (</a:t>
            </a:r>
            <a:r>
              <a:rPr lang="en-US" dirty="0" err="1"/>
              <a:t>Exascale</a:t>
            </a:r>
            <a:r>
              <a:rPr lang="en-US" dirty="0"/>
              <a:t>) </a:t>
            </a:r>
            <a:r>
              <a:rPr lang="en-US" dirty="0" smtClean="0"/>
              <a:t>systems </a:t>
            </a:r>
            <a:r>
              <a:rPr lang="en-US" dirty="0"/>
              <a:t>have high requirements in memory</a:t>
            </a:r>
          </a:p>
          <a:p>
            <a:pPr lvl="1"/>
            <a:r>
              <a:rPr lang="en-US" dirty="0"/>
              <a:t>Performance (Speed)</a:t>
            </a:r>
          </a:p>
          <a:p>
            <a:pPr lvl="1"/>
            <a:r>
              <a:rPr lang="en-US" dirty="0"/>
              <a:t>High </a:t>
            </a:r>
            <a:r>
              <a:rPr lang="en-US" dirty="0" smtClean="0"/>
              <a:t>capacity </a:t>
            </a:r>
            <a:endParaRPr lang="en-US" dirty="0"/>
          </a:p>
          <a:p>
            <a:pPr lvl="1"/>
            <a:r>
              <a:rPr lang="en-US" dirty="0"/>
              <a:t>Low </a:t>
            </a:r>
            <a:r>
              <a:rPr lang="en-US" dirty="0" smtClean="0"/>
              <a:t>energy </a:t>
            </a:r>
            <a:r>
              <a:rPr lang="en-US" dirty="0"/>
              <a:t>c</a:t>
            </a:r>
            <a:r>
              <a:rPr lang="en-US" dirty="0" smtClean="0"/>
              <a:t>onsumption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  <p:sp>
        <p:nvSpPr>
          <p:cNvPr id="13" name="Rechteck 11">
            <a:extLst>
              <a:ext uri="{FF2B5EF4-FFF2-40B4-BE49-F238E27FC236}">
                <a16:creationId xmlns:a16="http://schemas.microsoft.com/office/drawing/2014/main" xmlns="" id="{4036B981-F70C-47FA-A52A-5C663A348C16}"/>
              </a:ext>
            </a:extLst>
          </p:cNvPr>
          <p:cNvSpPr/>
          <p:nvPr/>
        </p:nvSpPr>
        <p:spPr>
          <a:xfrm>
            <a:off x="2286000" y="4655905"/>
            <a:ext cx="4648200" cy="128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No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single technology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can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satisfy </a:t>
            </a:r>
            <a:r>
              <a:rPr lang="en-US" sz="2400" b="1" smtClean="0">
                <a:solidFill>
                  <a:schemeClr val="bg2">
                    <a:lumMod val="10000"/>
                  </a:schemeClr>
                </a:solidFill>
              </a:rPr>
              <a:t>all requirements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</a:t>
            </a:r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 one: Intel </a:t>
            </a:r>
            <a:r>
              <a:rPr lang="en-US" b="1" dirty="0" smtClean="0"/>
              <a:t>KNL</a:t>
            </a:r>
          </a:p>
          <a:p>
            <a:pPr lvl="0"/>
            <a:endParaRPr lang="en-US" sz="1200" dirty="0">
              <a:solidFill>
                <a:srgbClr val="616161">
                  <a:lumMod val="50000"/>
                </a:srgbClr>
              </a:solidFill>
            </a:endParaRPr>
          </a:p>
          <a:p>
            <a:pPr lvl="0"/>
            <a:r>
              <a:rPr lang="en-US" dirty="0" smtClean="0">
                <a:solidFill>
                  <a:srgbClr val="616161">
                    <a:lumMod val="50000"/>
                  </a:srgbClr>
                </a:solidFill>
              </a:rPr>
              <a:t>Memory Modes</a:t>
            </a:r>
            <a:endParaRPr lang="en-US" dirty="0">
              <a:solidFill>
                <a:srgbClr val="616161">
                  <a:lumMod val="50000"/>
                </a:srgbClr>
              </a:solidFill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ICPADS 2017, Shenzhen</a:t>
            </a:r>
            <a:endParaRPr lang="en-US" dirty="0"/>
          </a:p>
        </p:txBody>
      </p:sp>
      <p:grpSp>
        <p:nvGrpSpPr>
          <p:cNvPr id="405" name="Gruppieren 252">
            <a:extLst>
              <a:ext uri="{FF2B5EF4-FFF2-40B4-BE49-F238E27FC236}">
                <a16:creationId xmlns="" xmlns:a16="http://schemas.microsoft.com/office/drawing/2014/main" id="{C7D8DB41-B5DE-4935-A31E-C379F755317D}"/>
              </a:ext>
            </a:extLst>
          </p:cNvPr>
          <p:cNvGrpSpPr/>
          <p:nvPr/>
        </p:nvGrpSpPr>
        <p:grpSpPr>
          <a:xfrm>
            <a:off x="2883328" y="2675468"/>
            <a:ext cx="2375500" cy="2257462"/>
            <a:chOff x="139091" y="1551453"/>
            <a:chExt cx="2375500" cy="2582555"/>
          </a:xfrm>
        </p:grpSpPr>
        <p:grpSp>
          <p:nvGrpSpPr>
            <p:cNvPr id="406" name="Gruppieren 229">
              <a:extLst>
                <a:ext uri="{FF2B5EF4-FFF2-40B4-BE49-F238E27FC236}">
                  <a16:creationId xmlns="" xmlns:a16="http://schemas.microsoft.com/office/drawing/2014/main" id="{CD8A1E7A-5EA1-4B4D-9DE6-F37687A64B09}"/>
                </a:ext>
              </a:extLst>
            </p:cNvPr>
            <p:cNvGrpSpPr/>
            <p:nvPr/>
          </p:nvGrpSpPr>
          <p:grpSpPr>
            <a:xfrm>
              <a:off x="139091" y="2851243"/>
              <a:ext cx="2104141" cy="1262756"/>
              <a:chOff x="480767" y="2441541"/>
              <a:chExt cx="3293883" cy="1734532"/>
            </a:xfrm>
          </p:grpSpPr>
          <p:sp>
            <p:nvSpPr>
              <p:cNvPr id="409" name="Rechteck 230">
                <a:extLst>
                  <a:ext uri="{FF2B5EF4-FFF2-40B4-BE49-F238E27FC236}">
                    <a16:creationId xmlns="" xmlns:a16="http://schemas.microsoft.com/office/drawing/2014/main" id="{3DD96BAC-ABD9-49F0-B9BD-7453EF51D37C}"/>
                  </a:ext>
                </a:extLst>
              </p:cNvPr>
              <p:cNvSpPr/>
              <p:nvPr/>
            </p:nvSpPr>
            <p:spPr>
              <a:xfrm>
                <a:off x="2328421" y="2441541"/>
                <a:ext cx="1446229" cy="1734532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DDR</a:t>
                </a:r>
              </a:p>
            </p:txBody>
          </p:sp>
          <p:sp>
            <p:nvSpPr>
              <p:cNvPr id="410" name="Rechteck 231">
                <a:extLst>
                  <a:ext uri="{FF2B5EF4-FFF2-40B4-BE49-F238E27FC236}">
                    <a16:creationId xmlns="" xmlns:a16="http://schemas.microsoft.com/office/drawing/2014/main" id="{89EF0FF6-9697-4380-815F-18E114944807}"/>
                  </a:ext>
                </a:extLst>
              </p:cNvPr>
              <p:cNvSpPr/>
              <p:nvPr/>
            </p:nvSpPr>
            <p:spPr>
              <a:xfrm>
                <a:off x="480767" y="2922308"/>
                <a:ext cx="1446229" cy="772997"/>
              </a:xfrm>
              <a:prstGeom prst="rect">
                <a:avLst/>
              </a:prstGeom>
              <a:solidFill>
                <a:srgbClr val="DF0F44"/>
              </a:solidFill>
              <a:ln w="12700" cap="flat" cmpd="sng" algn="ctr">
                <a:solidFill>
                  <a:srgbClr val="DF0F4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MCDRAM</a:t>
                </a:r>
              </a:p>
            </p:txBody>
          </p:sp>
          <p:cxnSp>
            <p:nvCxnSpPr>
              <p:cNvPr id="411" name="Gerader Verbinder 232">
                <a:extLst>
                  <a:ext uri="{FF2B5EF4-FFF2-40B4-BE49-F238E27FC236}">
                    <a16:creationId xmlns="" xmlns:a16="http://schemas.microsoft.com/office/drawing/2014/main" id="{8F67F052-5BD1-4E50-A851-B3D45F8EE87A}"/>
                  </a:ext>
                </a:extLst>
              </p:cNvPr>
              <p:cNvCxnSpPr/>
              <p:nvPr/>
            </p:nvCxnSpPr>
            <p:spPr>
              <a:xfrm flipV="1">
                <a:off x="1926996" y="2441541"/>
                <a:ext cx="401425" cy="480767"/>
              </a:xfrm>
              <a:prstGeom prst="line">
                <a:avLst/>
              </a:prstGeom>
              <a:noFill/>
              <a:ln w="6350" cap="flat" cmpd="sng" algn="ctr">
                <a:solidFill>
                  <a:srgbClr val="023D6B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2" name="Gerader Verbinder 233">
                <a:extLst>
                  <a:ext uri="{FF2B5EF4-FFF2-40B4-BE49-F238E27FC236}">
                    <a16:creationId xmlns="" xmlns:a16="http://schemas.microsoft.com/office/drawing/2014/main" id="{EE7DA06A-0B60-4B49-A1D5-EC85D9ECC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6996" y="3695305"/>
                <a:ext cx="401425" cy="428978"/>
              </a:xfrm>
              <a:prstGeom prst="line">
                <a:avLst/>
              </a:prstGeom>
              <a:noFill/>
              <a:ln w="6350" cap="flat" cmpd="sng" algn="ctr">
                <a:solidFill>
                  <a:srgbClr val="023D6B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7" name="Textfeld 234">
              <a:extLst>
                <a:ext uri="{FF2B5EF4-FFF2-40B4-BE49-F238E27FC236}">
                  <a16:creationId xmlns="" xmlns:a16="http://schemas.microsoft.com/office/drawing/2014/main" id="{A946F985-7323-4272-B005-7872CF4608B6}"/>
                </a:ext>
              </a:extLst>
            </p:cNvPr>
            <p:cNvSpPr txBox="1"/>
            <p:nvPr/>
          </p:nvSpPr>
          <p:spPr>
            <a:xfrm>
              <a:off x="888068" y="1551453"/>
              <a:ext cx="1237839" cy="352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Cache Mode</a:t>
              </a:r>
            </a:p>
          </p:txBody>
        </p:sp>
        <p:sp>
          <p:nvSpPr>
            <p:cNvPr id="408" name="Geschweifte Klammer rechts 247">
              <a:extLst>
                <a:ext uri="{FF2B5EF4-FFF2-40B4-BE49-F238E27FC236}">
                  <a16:creationId xmlns="" xmlns:a16="http://schemas.microsoft.com/office/drawing/2014/main" id="{AC70B5E0-CB41-4FE3-9DEB-FD2CCD8D2455}"/>
                </a:ext>
              </a:extLst>
            </p:cNvPr>
            <p:cNvSpPr/>
            <p:nvPr/>
          </p:nvSpPr>
          <p:spPr>
            <a:xfrm>
              <a:off x="2271633" y="2871252"/>
              <a:ext cx="242958" cy="1262756"/>
            </a:xfrm>
            <a:prstGeom prst="rightBrac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</p:grpSp>
      <p:grpSp>
        <p:nvGrpSpPr>
          <p:cNvPr id="413" name="Gruppieren 2">
            <a:extLst>
              <a:ext uri="{FF2B5EF4-FFF2-40B4-BE49-F238E27FC236}">
                <a16:creationId xmlns="" xmlns:a16="http://schemas.microsoft.com/office/drawing/2014/main" id="{4490DDD3-56B5-46B9-8E2C-3CB6C69739FD}"/>
              </a:ext>
            </a:extLst>
          </p:cNvPr>
          <p:cNvGrpSpPr/>
          <p:nvPr/>
        </p:nvGrpSpPr>
        <p:grpSpPr>
          <a:xfrm>
            <a:off x="5928125" y="2678625"/>
            <a:ext cx="2364694" cy="2360237"/>
            <a:chOff x="5400093" y="1723245"/>
            <a:chExt cx="2364694" cy="2327605"/>
          </a:xfrm>
        </p:grpSpPr>
        <p:grpSp>
          <p:nvGrpSpPr>
            <p:cNvPr id="414" name="Gruppieren 236">
              <a:extLst>
                <a:ext uri="{FF2B5EF4-FFF2-40B4-BE49-F238E27FC236}">
                  <a16:creationId xmlns="" xmlns:a16="http://schemas.microsoft.com/office/drawing/2014/main" id="{C2F26C37-A33F-4E78-9328-D729FD96CB2C}"/>
                </a:ext>
              </a:extLst>
            </p:cNvPr>
            <p:cNvGrpSpPr/>
            <p:nvPr/>
          </p:nvGrpSpPr>
          <p:grpSpPr>
            <a:xfrm>
              <a:off x="5400093" y="2615306"/>
              <a:ext cx="2134644" cy="1435544"/>
              <a:chOff x="8076568" y="2530889"/>
              <a:chExt cx="3341633" cy="1971875"/>
            </a:xfrm>
          </p:grpSpPr>
          <p:grpSp>
            <p:nvGrpSpPr>
              <p:cNvPr id="417" name="Gruppieren 237">
                <a:extLst>
                  <a:ext uri="{FF2B5EF4-FFF2-40B4-BE49-F238E27FC236}">
                    <a16:creationId xmlns="" xmlns:a16="http://schemas.microsoft.com/office/drawing/2014/main" id="{6EDAA691-9478-4BBA-8D4D-FFF724103F62}"/>
                  </a:ext>
                </a:extLst>
              </p:cNvPr>
              <p:cNvGrpSpPr/>
              <p:nvPr/>
            </p:nvGrpSpPr>
            <p:grpSpPr>
              <a:xfrm>
                <a:off x="8076568" y="2530889"/>
                <a:ext cx="3341633" cy="1971875"/>
                <a:chOff x="8538684" y="2059431"/>
                <a:chExt cx="3341633" cy="1971875"/>
              </a:xfrm>
            </p:grpSpPr>
            <p:sp>
              <p:nvSpPr>
                <p:cNvPr id="419" name="Rechteck 239">
                  <a:extLst>
                    <a:ext uri="{FF2B5EF4-FFF2-40B4-BE49-F238E27FC236}">
                      <a16:creationId xmlns="" xmlns:a16="http://schemas.microsoft.com/office/drawing/2014/main" id="{1B3E65B7-AE72-44A0-AD5B-2CF3D93C1E6E}"/>
                    </a:ext>
                  </a:extLst>
                </p:cNvPr>
                <p:cNvSpPr/>
                <p:nvPr/>
              </p:nvSpPr>
              <p:spPr>
                <a:xfrm>
                  <a:off x="10434088" y="2441541"/>
                  <a:ext cx="1446229" cy="1576228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rPr>
                    <a:t>DDR</a:t>
                  </a:r>
                </a:p>
              </p:txBody>
            </p:sp>
            <p:sp>
              <p:nvSpPr>
                <p:cNvPr id="420" name="Rechteck 240">
                  <a:extLst>
                    <a:ext uri="{FF2B5EF4-FFF2-40B4-BE49-F238E27FC236}">
                      <a16:creationId xmlns="" xmlns:a16="http://schemas.microsoft.com/office/drawing/2014/main" id="{348208D9-5599-4832-A42F-6C52955B87AD}"/>
                    </a:ext>
                  </a:extLst>
                </p:cNvPr>
                <p:cNvSpPr/>
                <p:nvPr/>
              </p:nvSpPr>
              <p:spPr>
                <a:xfrm>
                  <a:off x="8538684" y="3144620"/>
                  <a:ext cx="1446229" cy="352333"/>
                </a:xfrm>
                <a:prstGeom prst="rect">
                  <a:avLst/>
                </a:prstGeom>
                <a:solidFill>
                  <a:srgbClr val="DF0F44"/>
                </a:solidFill>
                <a:ln w="12700" cap="flat" cmpd="sng" algn="ctr">
                  <a:solidFill>
                    <a:srgbClr val="DF0F4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rPr>
                    <a:t>MCDRAM</a:t>
                  </a:r>
                </a:p>
              </p:txBody>
            </p:sp>
            <p:cxnSp>
              <p:nvCxnSpPr>
                <p:cNvPr id="421" name="Gerader Verbinder 241">
                  <a:extLst>
                    <a:ext uri="{FF2B5EF4-FFF2-40B4-BE49-F238E27FC236}">
                      <a16:creationId xmlns="" xmlns:a16="http://schemas.microsoft.com/office/drawing/2014/main" id="{7F4FE4C4-7A74-4BCB-92B7-3D87D59C6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82200" y="2059431"/>
                  <a:ext cx="411792" cy="108519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23D6B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2" name="Gerader Verbinder 242">
                  <a:extLst>
                    <a:ext uri="{FF2B5EF4-FFF2-40B4-BE49-F238E27FC236}">
                      <a16:creationId xmlns="" xmlns:a16="http://schemas.microsoft.com/office/drawing/2014/main" id="{75BACAA3-9AAF-44A1-B498-E127A8A59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82200" y="3472992"/>
                  <a:ext cx="445667" cy="55831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23D6B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418" name="Rechteck 238">
                <a:extLst>
                  <a:ext uri="{FF2B5EF4-FFF2-40B4-BE49-F238E27FC236}">
                    <a16:creationId xmlns="" xmlns:a16="http://schemas.microsoft.com/office/drawing/2014/main" id="{CAE8F011-1577-47B7-AFF7-373B0E1A3408}"/>
                  </a:ext>
                </a:extLst>
              </p:cNvPr>
              <p:cNvSpPr/>
              <p:nvPr/>
            </p:nvSpPr>
            <p:spPr>
              <a:xfrm>
                <a:off x="9969257" y="2574311"/>
                <a:ext cx="1446229" cy="352333"/>
              </a:xfrm>
              <a:prstGeom prst="rect">
                <a:avLst/>
              </a:prstGeom>
              <a:solidFill>
                <a:srgbClr val="DF0F44"/>
              </a:solidFill>
              <a:ln w="12700" cap="flat" cmpd="sng" algn="ctr">
                <a:solidFill>
                  <a:srgbClr val="DF0F4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MCDRAM</a:t>
                </a:r>
              </a:p>
            </p:txBody>
          </p:sp>
        </p:grpSp>
        <p:sp>
          <p:nvSpPr>
            <p:cNvPr id="415" name="Textfeld 246">
              <a:extLst>
                <a:ext uri="{FF2B5EF4-FFF2-40B4-BE49-F238E27FC236}">
                  <a16:creationId xmlns="" xmlns:a16="http://schemas.microsoft.com/office/drawing/2014/main" id="{8D699717-DE4E-4289-99DD-B4B94072E77B}"/>
                </a:ext>
              </a:extLst>
            </p:cNvPr>
            <p:cNvSpPr txBox="1"/>
            <p:nvPr/>
          </p:nvSpPr>
          <p:spPr>
            <a:xfrm>
              <a:off x="6163122" y="1723245"/>
              <a:ext cx="1268296" cy="303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Hybrid Mode</a:t>
              </a:r>
            </a:p>
          </p:txBody>
        </p:sp>
        <p:sp>
          <p:nvSpPr>
            <p:cNvPr id="416" name="Geschweifte Klammer rechts 248">
              <a:extLst>
                <a:ext uri="{FF2B5EF4-FFF2-40B4-BE49-F238E27FC236}">
                  <a16:creationId xmlns="" xmlns:a16="http://schemas.microsoft.com/office/drawing/2014/main" id="{D6450AA2-C207-4AFA-8C80-7AB917CA2C51}"/>
                </a:ext>
              </a:extLst>
            </p:cNvPr>
            <p:cNvSpPr/>
            <p:nvPr/>
          </p:nvSpPr>
          <p:spPr>
            <a:xfrm>
              <a:off x="7529705" y="2639407"/>
              <a:ext cx="235082" cy="1411443"/>
            </a:xfrm>
            <a:prstGeom prst="rightBrac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</p:grpSp>
      <p:grpSp>
        <p:nvGrpSpPr>
          <p:cNvPr id="423" name="Gruppieren 251">
            <a:extLst>
              <a:ext uri="{FF2B5EF4-FFF2-40B4-BE49-F238E27FC236}">
                <a16:creationId xmlns="" xmlns:a16="http://schemas.microsoft.com/office/drawing/2014/main" id="{2C42558D-43AF-4A2A-BA78-116507E27772}"/>
              </a:ext>
            </a:extLst>
          </p:cNvPr>
          <p:cNvGrpSpPr/>
          <p:nvPr/>
        </p:nvGrpSpPr>
        <p:grpSpPr>
          <a:xfrm>
            <a:off x="842250" y="2667003"/>
            <a:ext cx="1202503" cy="2353730"/>
            <a:chOff x="3603200" y="1759194"/>
            <a:chExt cx="1202503" cy="2287220"/>
          </a:xfrm>
        </p:grpSpPr>
        <p:sp>
          <p:nvSpPr>
            <p:cNvPr id="424" name="Textfeld 235">
              <a:extLst>
                <a:ext uri="{FF2B5EF4-FFF2-40B4-BE49-F238E27FC236}">
                  <a16:creationId xmlns="" xmlns:a16="http://schemas.microsoft.com/office/drawing/2014/main" id="{11927E3F-94CE-4036-9152-BC4EE4B2A66E}"/>
                </a:ext>
              </a:extLst>
            </p:cNvPr>
            <p:cNvSpPr txBox="1"/>
            <p:nvPr/>
          </p:nvSpPr>
          <p:spPr>
            <a:xfrm>
              <a:off x="3717567" y="1759194"/>
              <a:ext cx="1088136" cy="299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Flat Mode</a:t>
              </a:r>
            </a:p>
          </p:txBody>
        </p:sp>
        <p:grpSp>
          <p:nvGrpSpPr>
            <p:cNvPr id="425" name="Gruppieren 243">
              <a:extLst>
                <a:ext uri="{FF2B5EF4-FFF2-40B4-BE49-F238E27FC236}">
                  <a16:creationId xmlns="" xmlns:a16="http://schemas.microsoft.com/office/drawing/2014/main" id="{105A8B00-878D-4303-841B-57471881E723}"/>
                </a:ext>
              </a:extLst>
            </p:cNvPr>
            <p:cNvGrpSpPr/>
            <p:nvPr/>
          </p:nvGrpSpPr>
          <p:grpSpPr>
            <a:xfrm>
              <a:off x="3603200" y="2425154"/>
              <a:ext cx="923855" cy="1621260"/>
              <a:chOff x="5684712" y="2591975"/>
              <a:chExt cx="1446230" cy="2226976"/>
            </a:xfrm>
          </p:grpSpPr>
          <p:sp>
            <p:nvSpPr>
              <p:cNvPr id="427" name="Rechteck 244">
                <a:extLst>
                  <a:ext uri="{FF2B5EF4-FFF2-40B4-BE49-F238E27FC236}">
                    <a16:creationId xmlns="" xmlns:a16="http://schemas.microsoft.com/office/drawing/2014/main" id="{583F1C3C-77CB-4DA3-BA14-FFC06F72E3A3}"/>
                  </a:ext>
                </a:extLst>
              </p:cNvPr>
              <p:cNvSpPr/>
              <p:nvPr/>
            </p:nvSpPr>
            <p:spPr>
              <a:xfrm>
                <a:off x="5684712" y="2591975"/>
                <a:ext cx="1446228" cy="701309"/>
              </a:xfrm>
              <a:prstGeom prst="rect">
                <a:avLst/>
              </a:prstGeom>
              <a:solidFill>
                <a:srgbClr val="DF0F44"/>
              </a:solidFill>
              <a:ln w="12700" cap="flat" cmpd="sng" algn="ctr">
                <a:solidFill>
                  <a:srgbClr val="DF0F4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MCDRAM</a:t>
                </a:r>
              </a:p>
            </p:txBody>
          </p:sp>
          <p:sp>
            <p:nvSpPr>
              <p:cNvPr id="428" name="Rechteck 245">
                <a:extLst>
                  <a:ext uri="{FF2B5EF4-FFF2-40B4-BE49-F238E27FC236}">
                    <a16:creationId xmlns="" xmlns:a16="http://schemas.microsoft.com/office/drawing/2014/main" id="{B69A4232-5294-4062-B86E-62A8BB648471}"/>
                  </a:ext>
                </a:extLst>
              </p:cNvPr>
              <p:cNvSpPr/>
              <p:nvPr/>
            </p:nvSpPr>
            <p:spPr>
              <a:xfrm>
                <a:off x="5684714" y="3250234"/>
                <a:ext cx="1446228" cy="1568717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DDR</a:t>
                </a:r>
              </a:p>
            </p:txBody>
          </p:sp>
        </p:grpSp>
        <p:sp>
          <p:nvSpPr>
            <p:cNvPr id="426" name="Geschweifte Klammer rechts 249">
              <a:extLst>
                <a:ext uri="{FF2B5EF4-FFF2-40B4-BE49-F238E27FC236}">
                  <a16:creationId xmlns="" xmlns:a16="http://schemas.microsoft.com/office/drawing/2014/main" id="{D726A78A-B4A1-447F-8AD5-F21F0E1C64B8}"/>
                </a:ext>
              </a:extLst>
            </p:cNvPr>
            <p:cNvSpPr/>
            <p:nvPr/>
          </p:nvSpPr>
          <p:spPr>
            <a:xfrm>
              <a:off x="4558387" y="2383071"/>
              <a:ext cx="235082" cy="1663343"/>
            </a:xfrm>
            <a:prstGeom prst="rightBrac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</p:grpSp>
      <p:sp>
        <p:nvSpPr>
          <p:cNvPr id="431" name="Textfeld 31">
            <a:extLst>
              <a:ext uri="{FF2B5EF4-FFF2-40B4-BE49-F238E27FC236}">
                <a16:creationId xmlns="" xmlns:a16="http://schemas.microsoft.com/office/drawing/2014/main" id="{F7C059F2-81CC-4692-9D63-6BC0475FD832}"/>
              </a:ext>
            </a:extLst>
          </p:cNvPr>
          <p:cNvSpPr txBox="1"/>
          <p:nvPr/>
        </p:nvSpPr>
        <p:spPr>
          <a:xfrm rot="16200000">
            <a:off x="1195000" y="4184746"/>
            <a:ext cx="2057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Arial"/>
              </a:rPr>
              <a:t>Physical </a:t>
            </a:r>
            <a:r>
              <a:rPr lang="en-US" sz="1200" dirty="0" smtClean="0">
                <a:solidFill>
                  <a:prstClr val="black"/>
                </a:solidFill>
                <a:latin typeface="Arial"/>
              </a:rPr>
              <a:t>Address 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S</a:t>
            </a:r>
            <a:r>
              <a:rPr lang="en-US" sz="1200" dirty="0" smtClean="0">
                <a:solidFill>
                  <a:prstClr val="black"/>
                </a:solidFill>
                <a:latin typeface="Arial"/>
              </a:rPr>
              <a:t>pace</a:t>
            </a:r>
            <a:endParaRPr lang="en-US" sz="12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28" name="Textfeld 31">
            <a:extLst>
              <a:ext uri="{FF2B5EF4-FFF2-40B4-BE49-F238E27FC236}">
                <a16:creationId xmlns="" xmlns:a16="http://schemas.microsoft.com/office/drawing/2014/main" id="{F7C059F2-81CC-4692-9D63-6BC0475FD832}"/>
              </a:ext>
            </a:extLst>
          </p:cNvPr>
          <p:cNvSpPr txBox="1"/>
          <p:nvPr/>
        </p:nvSpPr>
        <p:spPr>
          <a:xfrm rot="16200000">
            <a:off x="4378562" y="4184747"/>
            <a:ext cx="2057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Arial"/>
              </a:rPr>
              <a:t>Physical </a:t>
            </a:r>
            <a:r>
              <a:rPr lang="en-US" sz="1200" dirty="0" smtClean="0">
                <a:solidFill>
                  <a:prstClr val="black"/>
                </a:solidFill>
                <a:latin typeface="Arial"/>
              </a:rPr>
              <a:t>Address 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S</a:t>
            </a:r>
            <a:r>
              <a:rPr lang="en-US" sz="1200" dirty="0" smtClean="0">
                <a:solidFill>
                  <a:prstClr val="black"/>
                </a:solidFill>
                <a:latin typeface="Arial"/>
              </a:rPr>
              <a:t>pace</a:t>
            </a:r>
            <a:endParaRPr lang="en-US" sz="12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29" name="Textfeld 31">
            <a:extLst>
              <a:ext uri="{FF2B5EF4-FFF2-40B4-BE49-F238E27FC236}">
                <a16:creationId xmlns="" xmlns:a16="http://schemas.microsoft.com/office/drawing/2014/main" id="{F7C059F2-81CC-4692-9D63-6BC0475FD832}"/>
              </a:ext>
            </a:extLst>
          </p:cNvPr>
          <p:cNvSpPr txBox="1"/>
          <p:nvPr/>
        </p:nvSpPr>
        <p:spPr>
          <a:xfrm rot="16200000">
            <a:off x="7396074" y="4190702"/>
            <a:ext cx="2057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Arial"/>
              </a:rPr>
              <a:t>Physical </a:t>
            </a:r>
            <a:r>
              <a:rPr lang="en-US" sz="1200" dirty="0" smtClean="0">
                <a:solidFill>
                  <a:prstClr val="black"/>
                </a:solidFill>
                <a:latin typeface="Arial"/>
              </a:rPr>
              <a:t>Address 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S</a:t>
            </a:r>
            <a:r>
              <a:rPr lang="en-US" sz="1200" dirty="0" smtClean="0">
                <a:solidFill>
                  <a:prstClr val="black"/>
                </a:solidFill>
                <a:latin typeface="Arial"/>
              </a:rPr>
              <a:t>pace</a:t>
            </a:r>
            <a:endParaRPr lang="en-US" sz="12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5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ontent Placeholder 660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57799"/>
          </a:xfrm>
        </p:spPr>
        <p:txBody>
          <a:bodyPr/>
          <a:lstStyle/>
          <a:p>
            <a:pPr marL="0" lvl="1" indent="0">
              <a:buNone/>
            </a:pPr>
            <a:r>
              <a:rPr lang="en-US" sz="1800" b="1" dirty="0">
                <a:ea typeface="Arial" charset="0"/>
                <a:cs typeface="Arial" charset="0"/>
              </a:rPr>
              <a:t>Sub-NUMA </a:t>
            </a:r>
            <a:r>
              <a:rPr lang="en-US" sz="1800" b="1" dirty="0" smtClean="0">
                <a:ea typeface="Arial" charset="0"/>
                <a:cs typeface="Arial" charset="0"/>
              </a:rPr>
              <a:t>Clustering </a:t>
            </a:r>
            <a:r>
              <a:rPr lang="en-US" sz="1800" b="1" dirty="0">
                <a:ea typeface="Arial" charset="0"/>
                <a:cs typeface="Arial" charset="0"/>
              </a:rPr>
              <a:t>(SNC</a:t>
            </a:r>
            <a:r>
              <a:rPr lang="en-US" sz="1800" b="1" dirty="0" smtClean="0">
                <a:ea typeface="Arial" charset="0"/>
                <a:cs typeface="Arial" charset="0"/>
              </a:rPr>
              <a:t>)</a:t>
            </a:r>
          </a:p>
          <a:p>
            <a:pPr marL="346075" lvl="2"/>
            <a:r>
              <a:rPr lang="en-US" sz="1600" dirty="0">
                <a:ea typeface="Arial" charset="0"/>
                <a:cs typeface="Arial" charset="0"/>
              </a:rPr>
              <a:t>SNC-2, </a:t>
            </a:r>
            <a:r>
              <a:rPr lang="en-US" sz="1600" dirty="0" smtClean="0">
                <a:ea typeface="Arial" charset="0"/>
                <a:cs typeface="Arial" charset="0"/>
              </a:rPr>
              <a:t>SNC-4</a:t>
            </a:r>
          </a:p>
          <a:p>
            <a:pPr marL="346075" lvl="2"/>
            <a:r>
              <a:rPr lang="en-US" sz="1600" dirty="0" smtClean="0">
                <a:ea typeface="Arial" charset="0"/>
                <a:cs typeface="Arial" charset="0"/>
              </a:rPr>
              <a:t>Each quadrant (hemisphere) exposes as separate NUMA to OS</a:t>
            </a:r>
          </a:p>
          <a:p>
            <a:pPr marL="346075" lvl="2"/>
            <a:r>
              <a:rPr lang="en-US" sz="1600" dirty="0" smtClean="0">
                <a:ea typeface="Arial" charset="0"/>
                <a:cs typeface="Arial" charset="0"/>
              </a:rPr>
              <a:t>Local data access, lowest latency</a:t>
            </a:r>
          </a:p>
          <a:p>
            <a:pPr marL="346075" lvl="2"/>
            <a:r>
              <a:rPr lang="en-US" sz="1600" dirty="0" smtClean="0">
                <a:ea typeface="Arial" charset="0"/>
                <a:cs typeface="Arial" charset="0"/>
              </a:rPr>
              <a:t>Able to configure up to 8 NUMA nodes</a:t>
            </a:r>
          </a:p>
          <a:p>
            <a:pPr marL="803275" lvl="3"/>
            <a:r>
              <a:rPr lang="en-US" sz="1600" dirty="0">
                <a:ea typeface="Arial" charset="0"/>
                <a:cs typeface="Arial" charset="0"/>
              </a:rPr>
              <a:t>SNC-4 with HBM flat mode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Architectures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4801" y="990600"/>
            <a:ext cx="4211203" cy="5257800"/>
          </a:xfrm>
        </p:spPr>
        <p:txBody>
          <a:bodyPr/>
          <a:lstStyle/>
          <a:p>
            <a:r>
              <a:rPr lang="en-US" dirty="0"/>
              <a:t>Cluster </a:t>
            </a:r>
            <a:r>
              <a:rPr lang="en-US" dirty="0" smtClean="0"/>
              <a:t>Modes</a:t>
            </a:r>
          </a:p>
          <a:p>
            <a:pPr marL="60325" indent="0">
              <a:buNone/>
            </a:pPr>
            <a:r>
              <a:rPr lang="en-US" sz="2000" b="1" dirty="0">
                <a:ea typeface="Arial" charset="0"/>
                <a:cs typeface="Arial" charset="0"/>
              </a:rPr>
              <a:t> </a:t>
            </a:r>
            <a:r>
              <a:rPr lang="en-US" sz="2000" b="1" dirty="0" smtClean="0">
                <a:ea typeface="Arial" charset="0"/>
                <a:cs typeface="Arial" charset="0"/>
              </a:rPr>
              <a:t>  </a:t>
            </a:r>
            <a:r>
              <a:rPr lang="en-US" sz="1800" b="1" dirty="0" smtClean="0">
                <a:ea typeface="Arial" charset="0"/>
                <a:cs typeface="Arial" charset="0"/>
              </a:rPr>
              <a:t>All-to-All</a:t>
            </a:r>
            <a:endParaRPr lang="en-US" sz="1800" b="1" dirty="0">
              <a:ea typeface="Arial" charset="0"/>
              <a:cs typeface="Arial" charset="0"/>
            </a:endParaRPr>
          </a:p>
          <a:p>
            <a:pPr marL="465138" lvl="2"/>
            <a:r>
              <a:rPr lang="en-US" sz="1600" dirty="0" smtClean="0">
                <a:ea typeface="Arial" charset="0"/>
                <a:cs typeface="Arial" charset="0"/>
              </a:rPr>
              <a:t>Address uniformly hashed across chip</a:t>
            </a:r>
          </a:p>
          <a:p>
            <a:pPr marL="465138" lvl="2"/>
            <a:r>
              <a:rPr lang="en-US" sz="1600" dirty="0" smtClean="0">
                <a:ea typeface="Arial" charset="0"/>
                <a:cs typeface="Arial" charset="0"/>
              </a:rPr>
              <a:t>No affinity, high cache miss/hit latency</a:t>
            </a:r>
          </a:p>
          <a:p>
            <a:pPr marL="236538" lvl="2" indent="0">
              <a:buNone/>
            </a:pPr>
            <a:r>
              <a:rPr lang="en-US" b="1" dirty="0" smtClean="0">
                <a:ea typeface="Arial" charset="0"/>
                <a:cs typeface="Arial" charset="0"/>
              </a:rPr>
              <a:t>Quadrant / Hemisphere</a:t>
            </a:r>
          </a:p>
          <a:p>
            <a:pPr marL="579438" lvl="2" indent="-342900"/>
            <a:r>
              <a:rPr lang="en-US" sz="1600" dirty="0" smtClean="0">
                <a:ea typeface="Arial" charset="0"/>
                <a:cs typeface="Arial" charset="0"/>
              </a:rPr>
              <a:t>Divided into 4 or 2 virtual parts, hidden from OS (still single NUMA)</a:t>
            </a:r>
          </a:p>
          <a:p>
            <a:pPr marL="579438" lvl="2" indent="-342900"/>
            <a:r>
              <a:rPr lang="en-US" sz="1600" dirty="0" smtClean="0">
                <a:ea typeface="Arial" charset="0"/>
                <a:cs typeface="Arial" charset="0"/>
              </a:rPr>
              <a:t>Address hashed in each part, lower latency than all-to-all</a:t>
            </a:r>
            <a:endParaRPr lang="en-US" dirty="0">
              <a:ea typeface="Arial" charset="0"/>
              <a:cs typeface="Arial" charset="0"/>
            </a:endParaRPr>
          </a:p>
          <a:p>
            <a:pPr marL="465138" lvl="2"/>
            <a:endParaRPr lang="en-US" dirty="0">
              <a:ea typeface="Arial" charset="0"/>
              <a:cs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  <p:grpSp>
        <p:nvGrpSpPr>
          <p:cNvPr id="333" name="Group 332"/>
          <p:cNvGrpSpPr/>
          <p:nvPr/>
        </p:nvGrpSpPr>
        <p:grpSpPr>
          <a:xfrm>
            <a:off x="655977" y="4454725"/>
            <a:ext cx="3638518" cy="2011680"/>
            <a:chOff x="4514883" y="3802058"/>
            <a:chExt cx="3638518" cy="2011680"/>
          </a:xfrm>
        </p:grpSpPr>
        <p:sp>
          <p:nvSpPr>
            <p:cNvPr id="334" name="Rounded Rectangle 333"/>
            <p:cNvSpPr/>
            <p:nvPr/>
          </p:nvSpPr>
          <p:spPr bwMode="auto">
            <a:xfrm>
              <a:off x="4514883" y="3802058"/>
              <a:ext cx="3638518" cy="2011680"/>
            </a:xfrm>
            <a:prstGeom prst="roundRect">
              <a:avLst>
                <a:gd name="adj" fmla="val 669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 Hebrew Scholar" charset="-79"/>
                  <a:ea typeface="Arial Hebrew Scholar" charset="-79"/>
                  <a:cs typeface="Arial Hebrew Scholar" charset="-79"/>
                </a:rPr>
                <a:t>Node 0</a:t>
              </a:r>
            </a:p>
          </p:txBody>
        </p:sp>
        <p:grpSp>
          <p:nvGrpSpPr>
            <p:cNvPr id="335" name="Group 334"/>
            <p:cNvGrpSpPr/>
            <p:nvPr/>
          </p:nvGrpSpPr>
          <p:grpSpPr>
            <a:xfrm>
              <a:off x="4860944" y="3802058"/>
              <a:ext cx="3063856" cy="2011680"/>
              <a:chOff x="4860944" y="3802058"/>
              <a:chExt cx="3063856" cy="2011680"/>
            </a:xfrm>
          </p:grpSpPr>
          <p:sp>
            <p:nvSpPr>
              <p:cNvPr id="336" name="Rechteck 77">
                <a:extLst>
                  <a:ext uri="{FF2B5EF4-FFF2-40B4-BE49-F238E27FC236}">
                    <a16:creationId xmlns="" xmlns:a16="http://schemas.microsoft.com/office/drawing/2014/main" id="{16DAA058-74B2-4A81-85BF-952C59D3313A}"/>
                  </a:ext>
                </a:extLst>
              </p:cNvPr>
              <p:cNvSpPr/>
              <p:nvPr/>
            </p:nvSpPr>
            <p:spPr>
              <a:xfrm>
                <a:off x="5027953" y="4525212"/>
                <a:ext cx="386536" cy="154939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337" name="Rechteck 78">
                <a:extLst>
                  <a:ext uri="{FF2B5EF4-FFF2-40B4-BE49-F238E27FC236}">
                    <a16:creationId xmlns="" xmlns:a16="http://schemas.microsoft.com/office/drawing/2014/main" id="{C95EFF2B-8B6E-4118-8586-227C5751C593}"/>
                  </a:ext>
                </a:extLst>
              </p:cNvPr>
              <p:cNvSpPr/>
              <p:nvPr/>
            </p:nvSpPr>
            <p:spPr>
              <a:xfrm>
                <a:off x="5058204" y="4549801"/>
                <a:ext cx="135544" cy="10576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338" name="Rechteck 79">
                <a:extLst>
                  <a:ext uri="{FF2B5EF4-FFF2-40B4-BE49-F238E27FC236}">
                    <a16:creationId xmlns="" xmlns:a16="http://schemas.microsoft.com/office/drawing/2014/main" id="{C61EACFA-A899-442A-8A93-A4DE25BC4C9D}"/>
                  </a:ext>
                </a:extLst>
              </p:cNvPr>
              <p:cNvSpPr/>
              <p:nvPr/>
            </p:nvSpPr>
            <p:spPr>
              <a:xfrm>
                <a:off x="5248695" y="4549801"/>
                <a:ext cx="135544" cy="10576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339" name="Rechteck 80">
                <a:extLst>
                  <a:ext uri="{FF2B5EF4-FFF2-40B4-BE49-F238E27FC236}">
                    <a16:creationId xmlns="" xmlns:a16="http://schemas.microsoft.com/office/drawing/2014/main" id="{5829EA75-48FC-45ED-A49E-FC01F2049209}"/>
                  </a:ext>
                </a:extLst>
              </p:cNvPr>
              <p:cNvSpPr/>
              <p:nvPr/>
            </p:nvSpPr>
            <p:spPr>
              <a:xfrm>
                <a:off x="5496614" y="4525212"/>
                <a:ext cx="386536" cy="154939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340" name="Rechteck 81">
                <a:extLst>
                  <a:ext uri="{FF2B5EF4-FFF2-40B4-BE49-F238E27FC236}">
                    <a16:creationId xmlns="" xmlns:a16="http://schemas.microsoft.com/office/drawing/2014/main" id="{97933330-17CA-406F-B2AE-66A0C4D97402}"/>
                  </a:ext>
                </a:extLst>
              </p:cNvPr>
              <p:cNvSpPr/>
              <p:nvPr/>
            </p:nvSpPr>
            <p:spPr>
              <a:xfrm>
                <a:off x="5526865" y="4549801"/>
                <a:ext cx="135544" cy="10576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341" name="Rechteck 82">
                <a:extLst>
                  <a:ext uri="{FF2B5EF4-FFF2-40B4-BE49-F238E27FC236}">
                    <a16:creationId xmlns="" xmlns:a16="http://schemas.microsoft.com/office/drawing/2014/main" id="{BCC11789-46A8-40AC-95DB-9DADD02D966A}"/>
                  </a:ext>
                </a:extLst>
              </p:cNvPr>
              <p:cNvSpPr/>
              <p:nvPr/>
            </p:nvSpPr>
            <p:spPr>
              <a:xfrm>
                <a:off x="5717356" y="4549801"/>
                <a:ext cx="135544" cy="10576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342" name="Rechteck 83">
                <a:extLst>
                  <a:ext uri="{FF2B5EF4-FFF2-40B4-BE49-F238E27FC236}">
                    <a16:creationId xmlns="" xmlns:a16="http://schemas.microsoft.com/office/drawing/2014/main" id="{23C30AF3-579B-4323-A6C2-24412A048F74}"/>
                  </a:ext>
                </a:extLst>
              </p:cNvPr>
              <p:cNvSpPr/>
              <p:nvPr/>
            </p:nvSpPr>
            <p:spPr>
              <a:xfrm>
                <a:off x="5965275" y="4525212"/>
                <a:ext cx="386536" cy="154939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343" name="Gruppieren 84">
                <a:extLst>
                  <a:ext uri="{FF2B5EF4-FFF2-40B4-BE49-F238E27FC236}">
                    <a16:creationId xmlns="" xmlns:a16="http://schemas.microsoft.com/office/drawing/2014/main" id="{64EC3828-9FE2-4D4E-8EAA-B2C98C4D7E10}"/>
                  </a:ext>
                </a:extLst>
              </p:cNvPr>
              <p:cNvGrpSpPr/>
              <p:nvPr/>
            </p:nvGrpSpPr>
            <p:grpSpPr>
              <a:xfrm>
                <a:off x="5995526" y="4563444"/>
                <a:ext cx="326035" cy="105767"/>
                <a:chOff x="4620232" y="2093721"/>
                <a:chExt cx="178862" cy="83684"/>
              </a:xfrm>
            </p:grpSpPr>
            <p:sp>
              <p:nvSpPr>
                <p:cNvPr id="494" name="Rechteck 254">
                  <a:extLst>
                    <a:ext uri="{FF2B5EF4-FFF2-40B4-BE49-F238E27FC236}">
                      <a16:creationId xmlns="" xmlns:a16="http://schemas.microsoft.com/office/drawing/2014/main" id="{9E2E66EB-8081-48F9-80C8-9EBFBE52612E}"/>
                    </a:ext>
                  </a:extLst>
                </p:cNvPr>
                <p:cNvSpPr/>
                <p:nvPr/>
              </p:nvSpPr>
              <p:spPr>
                <a:xfrm>
                  <a:off x="4620232" y="2093721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495" name="Rechteck 255">
                  <a:extLst>
                    <a:ext uri="{FF2B5EF4-FFF2-40B4-BE49-F238E27FC236}">
                      <a16:creationId xmlns="" xmlns:a16="http://schemas.microsoft.com/office/drawing/2014/main" id="{6E1153C7-DCC2-4F42-A2A1-D0503192344A}"/>
                    </a:ext>
                  </a:extLst>
                </p:cNvPr>
                <p:cNvSpPr/>
                <p:nvPr/>
              </p:nvSpPr>
              <p:spPr>
                <a:xfrm>
                  <a:off x="4724735" y="20937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  <p:sp>
            <p:nvSpPr>
              <p:cNvPr id="344" name="Rechteck 85">
                <a:extLst>
                  <a:ext uri="{FF2B5EF4-FFF2-40B4-BE49-F238E27FC236}">
                    <a16:creationId xmlns="" xmlns:a16="http://schemas.microsoft.com/office/drawing/2014/main" id="{E457032B-0BF5-4FE8-832D-01E1E9B14055}"/>
                  </a:ext>
                </a:extLst>
              </p:cNvPr>
              <p:cNvSpPr/>
              <p:nvPr/>
            </p:nvSpPr>
            <p:spPr>
              <a:xfrm>
                <a:off x="6433935" y="4525212"/>
                <a:ext cx="386536" cy="154939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345" name="Gruppieren 86">
                <a:extLst>
                  <a:ext uri="{FF2B5EF4-FFF2-40B4-BE49-F238E27FC236}">
                    <a16:creationId xmlns="" xmlns:a16="http://schemas.microsoft.com/office/drawing/2014/main" id="{1DFAECB6-8F85-43C6-821F-7FB24E09556F}"/>
                  </a:ext>
                </a:extLst>
              </p:cNvPr>
              <p:cNvGrpSpPr/>
              <p:nvPr/>
            </p:nvGrpSpPr>
            <p:grpSpPr>
              <a:xfrm>
                <a:off x="6464186" y="4563444"/>
                <a:ext cx="326035" cy="105767"/>
                <a:chOff x="4620232" y="2093721"/>
                <a:chExt cx="178862" cy="83684"/>
              </a:xfrm>
            </p:grpSpPr>
            <p:sp>
              <p:nvSpPr>
                <p:cNvPr id="492" name="Rechteck 228">
                  <a:extLst>
                    <a:ext uri="{FF2B5EF4-FFF2-40B4-BE49-F238E27FC236}">
                      <a16:creationId xmlns="" xmlns:a16="http://schemas.microsoft.com/office/drawing/2014/main" id="{C3774EC5-D4FC-495B-9441-872B1073411C}"/>
                    </a:ext>
                  </a:extLst>
                </p:cNvPr>
                <p:cNvSpPr/>
                <p:nvPr/>
              </p:nvSpPr>
              <p:spPr>
                <a:xfrm>
                  <a:off x="4620232" y="20937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493" name="Rechteck 253">
                  <a:extLst>
                    <a:ext uri="{FF2B5EF4-FFF2-40B4-BE49-F238E27FC236}">
                      <a16:creationId xmlns="" xmlns:a16="http://schemas.microsoft.com/office/drawing/2014/main" id="{0E80EFB7-02D8-46B3-8DF3-D72BF84DBE3A}"/>
                    </a:ext>
                  </a:extLst>
                </p:cNvPr>
                <p:cNvSpPr/>
                <p:nvPr/>
              </p:nvSpPr>
              <p:spPr>
                <a:xfrm>
                  <a:off x="4724735" y="2093721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346" name="Gruppieren 87">
                <a:extLst>
                  <a:ext uri="{FF2B5EF4-FFF2-40B4-BE49-F238E27FC236}">
                    <a16:creationId xmlns="" xmlns:a16="http://schemas.microsoft.com/office/drawing/2014/main" id="{B056F9E2-5DEA-44E3-83CF-0ECB13F679BC}"/>
                  </a:ext>
                </a:extLst>
              </p:cNvPr>
              <p:cNvGrpSpPr/>
              <p:nvPr/>
            </p:nvGrpSpPr>
            <p:grpSpPr>
              <a:xfrm>
                <a:off x="6902595" y="4525212"/>
                <a:ext cx="386536" cy="154939"/>
                <a:chOff x="4598126" y="2065941"/>
                <a:chExt cx="231112" cy="122590"/>
              </a:xfrm>
            </p:grpSpPr>
            <p:sp>
              <p:nvSpPr>
                <p:cNvPr id="488" name="Rechteck 224">
                  <a:extLst>
                    <a:ext uri="{FF2B5EF4-FFF2-40B4-BE49-F238E27FC236}">
                      <a16:creationId xmlns="" xmlns:a16="http://schemas.microsoft.com/office/drawing/2014/main" id="{F1689BE2-8195-451E-A086-A38A625AD0DF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89" name="Gruppieren 225">
                  <a:extLst>
                    <a:ext uri="{FF2B5EF4-FFF2-40B4-BE49-F238E27FC236}">
                      <a16:creationId xmlns="" xmlns:a16="http://schemas.microsoft.com/office/drawing/2014/main" id="{D17E8840-0CDD-450B-83C2-1AC8EFBC3A33}"/>
                    </a:ext>
                  </a:extLst>
                </p:cNvPr>
                <p:cNvGrpSpPr/>
                <p:nvPr/>
              </p:nvGrpSpPr>
              <p:grpSpPr>
                <a:xfrm>
                  <a:off x="4616213" y="2096188"/>
                  <a:ext cx="194938" cy="83684"/>
                  <a:chOff x="4620232" y="2093717"/>
                  <a:chExt cx="178862" cy="83684"/>
                </a:xfrm>
              </p:grpSpPr>
              <p:sp>
                <p:nvSpPr>
                  <p:cNvPr id="490" name="Rechteck 226">
                    <a:extLst>
                      <a:ext uri="{FF2B5EF4-FFF2-40B4-BE49-F238E27FC236}">
                        <a16:creationId xmlns="" xmlns:a16="http://schemas.microsoft.com/office/drawing/2014/main" id="{97F56CE9-8BA6-4637-B990-E6D74FB1F93B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93717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91" name="Rechteck 227">
                    <a:extLst>
                      <a:ext uri="{FF2B5EF4-FFF2-40B4-BE49-F238E27FC236}">
                        <a16:creationId xmlns="" xmlns:a16="http://schemas.microsoft.com/office/drawing/2014/main" id="{9ADAD8E3-E69D-44EB-A99D-609C9B4E017D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93721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47" name="Gruppieren 88">
                <a:extLst>
                  <a:ext uri="{FF2B5EF4-FFF2-40B4-BE49-F238E27FC236}">
                    <a16:creationId xmlns="" xmlns:a16="http://schemas.microsoft.com/office/drawing/2014/main" id="{2183A5D8-5E91-4C60-B414-30769B371A98}"/>
                  </a:ext>
                </a:extLst>
              </p:cNvPr>
              <p:cNvGrpSpPr/>
              <p:nvPr/>
            </p:nvGrpSpPr>
            <p:grpSpPr>
              <a:xfrm>
                <a:off x="7371255" y="4525212"/>
                <a:ext cx="386536" cy="154939"/>
                <a:chOff x="4598126" y="2065941"/>
                <a:chExt cx="231112" cy="122590"/>
              </a:xfrm>
            </p:grpSpPr>
            <p:sp>
              <p:nvSpPr>
                <p:cNvPr id="484" name="Rechteck 220">
                  <a:extLst>
                    <a:ext uri="{FF2B5EF4-FFF2-40B4-BE49-F238E27FC236}">
                      <a16:creationId xmlns="" xmlns:a16="http://schemas.microsoft.com/office/drawing/2014/main" id="{8081F4C0-4C6B-4335-8731-9E367867B203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85" name="Gruppieren 221">
                  <a:extLst>
                    <a:ext uri="{FF2B5EF4-FFF2-40B4-BE49-F238E27FC236}">
                      <a16:creationId xmlns="" xmlns:a16="http://schemas.microsoft.com/office/drawing/2014/main" id="{A31A3E93-9C1E-49BB-8D0E-A4A10518C523}"/>
                    </a:ext>
                  </a:extLst>
                </p:cNvPr>
                <p:cNvGrpSpPr/>
                <p:nvPr/>
              </p:nvGrpSpPr>
              <p:grpSpPr>
                <a:xfrm>
                  <a:off x="4616213" y="2096188"/>
                  <a:ext cx="194938" cy="83684"/>
                  <a:chOff x="4620232" y="2093717"/>
                  <a:chExt cx="178862" cy="83684"/>
                </a:xfrm>
              </p:grpSpPr>
              <p:sp>
                <p:nvSpPr>
                  <p:cNvPr id="486" name="Rechteck 222">
                    <a:extLst>
                      <a:ext uri="{FF2B5EF4-FFF2-40B4-BE49-F238E27FC236}">
                        <a16:creationId xmlns="" xmlns:a16="http://schemas.microsoft.com/office/drawing/2014/main" id="{0C4BF51A-7B4E-4AC5-A8CF-4A84491DD326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93717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87" name="Rechteck 223">
                    <a:extLst>
                      <a:ext uri="{FF2B5EF4-FFF2-40B4-BE49-F238E27FC236}">
                        <a16:creationId xmlns="" xmlns:a16="http://schemas.microsoft.com/office/drawing/2014/main" id="{181C290C-6251-4E20-8D53-25FF670CCC7A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93721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sp>
            <p:nvSpPr>
              <p:cNvPr id="348" name="Rechteck 89">
                <a:extLst>
                  <a:ext uri="{FF2B5EF4-FFF2-40B4-BE49-F238E27FC236}">
                    <a16:creationId xmlns="" xmlns:a16="http://schemas.microsoft.com/office/drawing/2014/main" id="{24FCB8CF-F8D2-4C26-B573-4F3031AED25F}"/>
                  </a:ext>
                </a:extLst>
              </p:cNvPr>
              <p:cNvSpPr/>
              <p:nvPr/>
            </p:nvSpPr>
            <p:spPr>
              <a:xfrm>
                <a:off x="5027953" y="4313676"/>
                <a:ext cx="386536" cy="154939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349" name="Rechteck 90">
                <a:extLst>
                  <a:ext uri="{FF2B5EF4-FFF2-40B4-BE49-F238E27FC236}">
                    <a16:creationId xmlns="" xmlns:a16="http://schemas.microsoft.com/office/drawing/2014/main" id="{545EF3D2-9F13-43A8-85F5-CBF5410438E7}"/>
                  </a:ext>
                </a:extLst>
              </p:cNvPr>
              <p:cNvSpPr/>
              <p:nvPr/>
            </p:nvSpPr>
            <p:spPr>
              <a:xfrm>
                <a:off x="5058204" y="4338265"/>
                <a:ext cx="135544" cy="10576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350" name="Rechteck 91">
                <a:extLst>
                  <a:ext uri="{FF2B5EF4-FFF2-40B4-BE49-F238E27FC236}">
                    <a16:creationId xmlns="" xmlns:a16="http://schemas.microsoft.com/office/drawing/2014/main" id="{A845E267-5197-4CD1-A8EE-417D0FB88B0C}"/>
                  </a:ext>
                </a:extLst>
              </p:cNvPr>
              <p:cNvSpPr/>
              <p:nvPr/>
            </p:nvSpPr>
            <p:spPr>
              <a:xfrm>
                <a:off x="5248695" y="4338265"/>
                <a:ext cx="135544" cy="10576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351" name="Rechteck 92">
                <a:extLst>
                  <a:ext uri="{FF2B5EF4-FFF2-40B4-BE49-F238E27FC236}">
                    <a16:creationId xmlns="" xmlns:a16="http://schemas.microsoft.com/office/drawing/2014/main" id="{8F792718-D21F-4E37-8625-A8941436D7DC}"/>
                  </a:ext>
                </a:extLst>
              </p:cNvPr>
              <p:cNvSpPr/>
              <p:nvPr/>
            </p:nvSpPr>
            <p:spPr>
              <a:xfrm>
                <a:off x="5496614" y="4313676"/>
                <a:ext cx="386536" cy="154939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352" name="Rechteck 93">
                <a:extLst>
                  <a:ext uri="{FF2B5EF4-FFF2-40B4-BE49-F238E27FC236}">
                    <a16:creationId xmlns="" xmlns:a16="http://schemas.microsoft.com/office/drawing/2014/main" id="{B535718D-EE45-4407-BDEE-473F0A5A01BD}"/>
                  </a:ext>
                </a:extLst>
              </p:cNvPr>
              <p:cNvSpPr/>
              <p:nvPr/>
            </p:nvSpPr>
            <p:spPr>
              <a:xfrm>
                <a:off x="5526865" y="4338265"/>
                <a:ext cx="135544" cy="10576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353" name="Rechteck 94">
                <a:extLst>
                  <a:ext uri="{FF2B5EF4-FFF2-40B4-BE49-F238E27FC236}">
                    <a16:creationId xmlns="" xmlns:a16="http://schemas.microsoft.com/office/drawing/2014/main" id="{497845C5-59B7-45B2-8AD8-AD0FDC26E4BD}"/>
                  </a:ext>
                </a:extLst>
              </p:cNvPr>
              <p:cNvSpPr/>
              <p:nvPr/>
            </p:nvSpPr>
            <p:spPr>
              <a:xfrm>
                <a:off x="5717356" y="4338265"/>
                <a:ext cx="135544" cy="10576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354" name="Rechteck 95">
                <a:extLst>
                  <a:ext uri="{FF2B5EF4-FFF2-40B4-BE49-F238E27FC236}">
                    <a16:creationId xmlns="" xmlns:a16="http://schemas.microsoft.com/office/drawing/2014/main" id="{8251A61D-6988-4A35-B76C-8E66CD44D23A}"/>
                  </a:ext>
                </a:extLst>
              </p:cNvPr>
              <p:cNvSpPr/>
              <p:nvPr/>
            </p:nvSpPr>
            <p:spPr>
              <a:xfrm>
                <a:off x="5965275" y="4313676"/>
                <a:ext cx="386536" cy="154939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355" name="Gruppieren 96">
                <a:extLst>
                  <a:ext uri="{FF2B5EF4-FFF2-40B4-BE49-F238E27FC236}">
                    <a16:creationId xmlns="" xmlns:a16="http://schemas.microsoft.com/office/drawing/2014/main" id="{940FBDFB-CFD4-4C17-9D08-7750AB796D4B}"/>
                  </a:ext>
                </a:extLst>
              </p:cNvPr>
              <p:cNvGrpSpPr/>
              <p:nvPr/>
            </p:nvGrpSpPr>
            <p:grpSpPr>
              <a:xfrm>
                <a:off x="5995526" y="4351908"/>
                <a:ext cx="326035" cy="105767"/>
                <a:chOff x="4620232" y="2093721"/>
                <a:chExt cx="178862" cy="83684"/>
              </a:xfrm>
            </p:grpSpPr>
            <p:sp>
              <p:nvSpPr>
                <p:cNvPr id="482" name="Rechteck 218">
                  <a:extLst>
                    <a:ext uri="{FF2B5EF4-FFF2-40B4-BE49-F238E27FC236}">
                      <a16:creationId xmlns="" xmlns:a16="http://schemas.microsoft.com/office/drawing/2014/main" id="{C7A0806B-BFA4-4CE9-BDE7-19E9B34D49B2}"/>
                    </a:ext>
                  </a:extLst>
                </p:cNvPr>
                <p:cNvSpPr/>
                <p:nvPr/>
              </p:nvSpPr>
              <p:spPr>
                <a:xfrm>
                  <a:off x="4620232" y="20937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483" name="Rechteck 219">
                  <a:extLst>
                    <a:ext uri="{FF2B5EF4-FFF2-40B4-BE49-F238E27FC236}">
                      <a16:creationId xmlns="" xmlns:a16="http://schemas.microsoft.com/office/drawing/2014/main" id="{1FDE8D9A-8F34-4D95-ADF2-729DADA2DDEB}"/>
                    </a:ext>
                  </a:extLst>
                </p:cNvPr>
                <p:cNvSpPr/>
                <p:nvPr/>
              </p:nvSpPr>
              <p:spPr>
                <a:xfrm>
                  <a:off x="4724735" y="2093721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  <p:sp>
            <p:nvSpPr>
              <p:cNvPr id="356" name="Rechteck 97">
                <a:extLst>
                  <a:ext uri="{FF2B5EF4-FFF2-40B4-BE49-F238E27FC236}">
                    <a16:creationId xmlns="" xmlns:a16="http://schemas.microsoft.com/office/drawing/2014/main" id="{5DB0EBA7-E268-4D84-B7BB-033D20E777A2}"/>
                  </a:ext>
                </a:extLst>
              </p:cNvPr>
              <p:cNvSpPr/>
              <p:nvPr/>
            </p:nvSpPr>
            <p:spPr>
              <a:xfrm>
                <a:off x="6433935" y="4313676"/>
                <a:ext cx="386536" cy="154939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357" name="Gruppieren 98">
                <a:extLst>
                  <a:ext uri="{FF2B5EF4-FFF2-40B4-BE49-F238E27FC236}">
                    <a16:creationId xmlns="" xmlns:a16="http://schemas.microsoft.com/office/drawing/2014/main" id="{13DB8E75-08B4-41C1-AEFB-996C9A42BBB6}"/>
                  </a:ext>
                </a:extLst>
              </p:cNvPr>
              <p:cNvGrpSpPr/>
              <p:nvPr/>
            </p:nvGrpSpPr>
            <p:grpSpPr>
              <a:xfrm>
                <a:off x="6464186" y="4351908"/>
                <a:ext cx="326035" cy="105767"/>
                <a:chOff x="4620232" y="2093721"/>
                <a:chExt cx="178862" cy="83684"/>
              </a:xfrm>
            </p:grpSpPr>
            <p:sp>
              <p:nvSpPr>
                <p:cNvPr id="480" name="Rechteck 216">
                  <a:extLst>
                    <a:ext uri="{FF2B5EF4-FFF2-40B4-BE49-F238E27FC236}">
                      <a16:creationId xmlns="" xmlns:a16="http://schemas.microsoft.com/office/drawing/2014/main" id="{98A88D24-A0D4-4B1D-813D-6CF4B83716FB}"/>
                    </a:ext>
                  </a:extLst>
                </p:cNvPr>
                <p:cNvSpPr/>
                <p:nvPr/>
              </p:nvSpPr>
              <p:spPr>
                <a:xfrm>
                  <a:off x="4620232" y="2093721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481" name="Rechteck 217">
                  <a:extLst>
                    <a:ext uri="{FF2B5EF4-FFF2-40B4-BE49-F238E27FC236}">
                      <a16:creationId xmlns="" xmlns:a16="http://schemas.microsoft.com/office/drawing/2014/main" id="{ED2EB254-0CE0-405A-97D0-1BE9D69A7006}"/>
                    </a:ext>
                  </a:extLst>
                </p:cNvPr>
                <p:cNvSpPr/>
                <p:nvPr/>
              </p:nvSpPr>
              <p:spPr>
                <a:xfrm>
                  <a:off x="4724735" y="20937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358" name="Gruppieren 99">
                <a:extLst>
                  <a:ext uri="{FF2B5EF4-FFF2-40B4-BE49-F238E27FC236}">
                    <a16:creationId xmlns="" xmlns:a16="http://schemas.microsoft.com/office/drawing/2014/main" id="{BBC7086B-3A0F-4982-BEDD-EAEBA448B90A}"/>
                  </a:ext>
                </a:extLst>
              </p:cNvPr>
              <p:cNvGrpSpPr/>
              <p:nvPr/>
            </p:nvGrpSpPr>
            <p:grpSpPr>
              <a:xfrm>
                <a:off x="6902595" y="4313676"/>
                <a:ext cx="386536" cy="154939"/>
                <a:chOff x="4598126" y="2065941"/>
                <a:chExt cx="231112" cy="122590"/>
              </a:xfrm>
            </p:grpSpPr>
            <p:sp>
              <p:nvSpPr>
                <p:cNvPr id="476" name="Rechteck 212">
                  <a:extLst>
                    <a:ext uri="{FF2B5EF4-FFF2-40B4-BE49-F238E27FC236}">
                      <a16:creationId xmlns="" xmlns:a16="http://schemas.microsoft.com/office/drawing/2014/main" id="{F053EE77-AA69-4E23-9A61-67CC9A9D2064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77" name="Gruppieren 213">
                  <a:extLst>
                    <a:ext uri="{FF2B5EF4-FFF2-40B4-BE49-F238E27FC236}">
                      <a16:creationId xmlns="" xmlns:a16="http://schemas.microsoft.com/office/drawing/2014/main" id="{34BC8080-CD30-4821-8F37-D1A23F0BEB0F}"/>
                    </a:ext>
                  </a:extLst>
                </p:cNvPr>
                <p:cNvGrpSpPr/>
                <p:nvPr/>
              </p:nvGrpSpPr>
              <p:grpSpPr>
                <a:xfrm>
                  <a:off x="4616213" y="2096188"/>
                  <a:ext cx="194938" cy="83684"/>
                  <a:chOff x="4620232" y="2093717"/>
                  <a:chExt cx="178862" cy="83684"/>
                </a:xfrm>
              </p:grpSpPr>
              <p:sp>
                <p:nvSpPr>
                  <p:cNvPr id="478" name="Rechteck 214">
                    <a:extLst>
                      <a:ext uri="{FF2B5EF4-FFF2-40B4-BE49-F238E27FC236}">
                        <a16:creationId xmlns="" xmlns:a16="http://schemas.microsoft.com/office/drawing/2014/main" id="{44AC257C-EA0C-47A1-A7D0-D3A22A985D76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93721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79" name="Rechteck 215">
                    <a:extLst>
                      <a:ext uri="{FF2B5EF4-FFF2-40B4-BE49-F238E27FC236}">
                        <a16:creationId xmlns="" xmlns:a16="http://schemas.microsoft.com/office/drawing/2014/main" id="{A5E02382-16B3-4385-824B-597CF8420CD0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93717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59" name="Gruppieren 100">
                <a:extLst>
                  <a:ext uri="{FF2B5EF4-FFF2-40B4-BE49-F238E27FC236}">
                    <a16:creationId xmlns="" xmlns:a16="http://schemas.microsoft.com/office/drawing/2014/main" id="{029B4F7A-1F96-42E1-9A3E-4EC01408A897}"/>
                  </a:ext>
                </a:extLst>
              </p:cNvPr>
              <p:cNvGrpSpPr/>
              <p:nvPr/>
            </p:nvGrpSpPr>
            <p:grpSpPr>
              <a:xfrm>
                <a:off x="7371255" y="4313676"/>
                <a:ext cx="386536" cy="154939"/>
                <a:chOff x="4598126" y="2065941"/>
                <a:chExt cx="231112" cy="122590"/>
              </a:xfrm>
            </p:grpSpPr>
            <p:sp>
              <p:nvSpPr>
                <p:cNvPr id="472" name="Rechteck 208">
                  <a:extLst>
                    <a:ext uri="{FF2B5EF4-FFF2-40B4-BE49-F238E27FC236}">
                      <a16:creationId xmlns="" xmlns:a16="http://schemas.microsoft.com/office/drawing/2014/main" id="{F0C258B6-2F98-42E9-89C8-DAF8FC1D276A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73" name="Gruppieren 209">
                  <a:extLst>
                    <a:ext uri="{FF2B5EF4-FFF2-40B4-BE49-F238E27FC236}">
                      <a16:creationId xmlns="" xmlns:a16="http://schemas.microsoft.com/office/drawing/2014/main" id="{817D25DF-6266-4CF0-A620-C5AE74185A61}"/>
                    </a:ext>
                  </a:extLst>
                </p:cNvPr>
                <p:cNvGrpSpPr/>
                <p:nvPr/>
              </p:nvGrpSpPr>
              <p:grpSpPr>
                <a:xfrm>
                  <a:off x="4616213" y="2096188"/>
                  <a:ext cx="194938" cy="83684"/>
                  <a:chOff x="4620232" y="2093717"/>
                  <a:chExt cx="178862" cy="83684"/>
                </a:xfrm>
              </p:grpSpPr>
              <p:sp>
                <p:nvSpPr>
                  <p:cNvPr id="474" name="Rechteck 210">
                    <a:extLst>
                      <a:ext uri="{FF2B5EF4-FFF2-40B4-BE49-F238E27FC236}">
                        <a16:creationId xmlns="" xmlns:a16="http://schemas.microsoft.com/office/drawing/2014/main" id="{E1A81825-930F-4523-8A21-7508A7B56F19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93721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75" name="Rechteck 211">
                    <a:extLst>
                      <a:ext uri="{FF2B5EF4-FFF2-40B4-BE49-F238E27FC236}">
                        <a16:creationId xmlns="" xmlns:a16="http://schemas.microsoft.com/office/drawing/2014/main" id="{E92BF15A-DF51-4153-ADBA-5B340DBE0A4B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93717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60" name="Gruppieren 178">
                <a:extLst>
                  <a:ext uri="{FF2B5EF4-FFF2-40B4-BE49-F238E27FC236}">
                    <a16:creationId xmlns="" xmlns:a16="http://schemas.microsoft.com/office/drawing/2014/main" id="{4FB64E59-ACDE-4520-B3B8-DEA1F2EFD5FC}"/>
                  </a:ext>
                </a:extLst>
              </p:cNvPr>
              <p:cNvGrpSpPr/>
              <p:nvPr/>
            </p:nvGrpSpPr>
            <p:grpSpPr>
              <a:xfrm>
                <a:off x="5027953" y="5088336"/>
                <a:ext cx="386536" cy="154939"/>
                <a:chOff x="4598126" y="2065941"/>
                <a:chExt cx="231112" cy="122590"/>
              </a:xfrm>
            </p:grpSpPr>
            <p:sp>
              <p:nvSpPr>
                <p:cNvPr id="468" name="Rechteck 204">
                  <a:extLst>
                    <a:ext uri="{FF2B5EF4-FFF2-40B4-BE49-F238E27FC236}">
                      <a16:creationId xmlns="" xmlns:a16="http://schemas.microsoft.com/office/drawing/2014/main" id="{A81536FE-9522-46A8-ABDF-833678F02ADD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69" name="Gruppieren 205">
                  <a:extLst>
                    <a:ext uri="{FF2B5EF4-FFF2-40B4-BE49-F238E27FC236}">
                      <a16:creationId xmlns="" xmlns:a16="http://schemas.microsoft.com/office/drawing/2014/main" id="{0B6B3610-843B-4E3C-8AB7-D94F3E81BF4C}"/>
                    </a:ext>
                  </a:extLst>
                </p:cNvPr>
                <p:cNvGrpSpPr/>
                <p:nvPr/>
              </p:nvGrpSpPr>
              <p:grpSpPr>
                <a:xfrm>
                  <a:off x="4616213" y="2085392"/>
                  <a:ext cx="194938" cy="83683"/>
                  <a:chOff x="4620232" y="2082921"/>
                  <a:chExt cx="178862" cy="83683"/>
                </a:xfrm>
              </p:grpSpPr>
              <p:sp>
                <p:nvSpPr>
                  <p:cNvPr id="470" name="Rechteck 206">
                    <a:extLst>
                      <a:ext uri="{FF2B5EF4-FFF2-40B4-BE49-F238E27FC236}">
                        <a16:creationId xmlns="" xmlns:a16="http://schemas.microsoft.com/office/drawing/2014/main" id="{F1891CAA-8E90-444B-B534-9C4FC65924F6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82921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71" name="Rechteck 207">
                    <a:extLst>
                      <a:ext uri="{FF2B5EF4-FFF2-40B4-BE49-F238E27FC236}">
                        <a16:creationId xmlns="" xmlns:a16="http://schemas.microsoft.com/office/drawing/2014/main" id="{5564DDA1-34C6-403A-BEA7-0B5147493C7F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82924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61" name="Gruppieren 179">
                <a:extLst>
                  <a:ext uri="{FF2B5EF4-FFF2-40B4-BE49-F238E27FC236}">
                    <a16:creationId xmlns="" xmlns:a16="http://schemas.microsoft.com/office/drawing/2014/main" id="{C00AB583-6E02-438E-9C30-E6837B96DAE8}"/>
                  </a:ext>
                </a:extLst>
              </p:cNvPr>
              <p:cNvGrpSpPr/>
              <p:nvPr/>
            </p:nvGrpSpPr>
            <p:grpSpPr>
              <a:xfrm>
                <a:off x="5496613" y="5088336"/>
                <a:ext cx="386536" cy="154939"/>
                <a:chOff x="4598126" y="2065941"/>
                <a:chExt cx="231112" cy="122590"/>
              </a:xfrm>
            </p:grpSpPr>
            <p:sp>
              <p:nvSpPr>
                <p:cNvPr id="464" name="Rechteck 200">
                  <a:extLst>
                    <a:ext uri="{FF2B5EF4-FFF2-40B4-BE49-F238E27FC236}">
                      <a16:creationId xmlns="" xmlns:a16="http://schemas.microsoft.com/office/drawing/2014/main" id="{E412BA5E-13D6-445D-BA62-A6550BEE0973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65" name="Gruppieren 201">
                  <a:extLst>
                    <a:ext uri="{FF2B5EF4-FFF2-40B4-BE49-F238E27FC236}">
                      <a16:creationId xmlns="" xmlns:a16="http://schemas.microsoft.com/office/drawing/2014/main" id="{9384B6C0-D72F-4328-9C3F-9A4262458CED}"/>
                    </a:ext>
                  </a:extLst>
                </p:cNvPr>
                <p:cNvGrpSpPr/>
                <p:nvPr/>
              </p:nvGrpSpPr>
              <p:grpSpPr>
                <a:xfrm>
                  <a:off x="4616213" y="2085392"/>
                  <a:ext cx="194938" cy="83683"/>
                  <a:chOff x="4620232" y="2082921"/>
                  <a:chExt cx="178862" cy="83683"/>
                </a:xfrm>
              </p:grpSpPr>
              <p:sp>
                <p:nvSpPr>
                  <p:cNvPr id="466" name="Rechteck 202">
                    <a:extLst>
                      <a:ext uri="{FF2B5EF4-FFF2-40B4-BE49-F238E27FC236}">
                        <a16:creationId xmlns="" xmlns:a16="http://schemas.microsoft.com/office/drawing/2014/main" id="{7E90E600-5571-4539-9387-4F2D204F6148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82921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67" name="Rechteck 203">
                    <a:extLst>
                      <a:ext uri="{FF2B5EF4-FFF2-40B4-BE49-F238E27FC236}">
                        <a16:creationId xmlns="" xmlns:a16="http://schemas.microsoft.com/office/drawing/2014/main" id="{4C79A6B3-AA5F-4C08-B0E8-E92FB51D94EC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82924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62" name="Gruppieren 180">
                <a:extLst>
                  <a:ext uri="{FF2B5EF4-FFF2-40B4-BE49-F238E27FC236}">
                    <a16:creationId xmlns="" xmlns:a16="http://schemas.microsoft.com/office/drawing/2014/main" id="{DBC532EA-8820-4E9C-9174-6723A66D45FF}"/>
                  </a:ext>
                </a:extLst>
              </p:cNvPr>
              <p:cNvGrpSpPr/>
              <p:nvPr/>
            </p:nvGrpSpPr>
            <p:grpSpPr>
              <a:xfrm>
                <a:off x="5965274" y="5088336"/>
                <a:ext cx="386536" cy="154939"/>
                <a:chOff x="4598126" y="2065941"/>
                <a:chExt cx="231112" cy="122590"/>
              </a:xfrm>
            </p:grpSpPr>
            <p:sp>
              <p:nvSpPr>
                <p:cNvPr id="460" name="Rechteck 196">
                  <a:extLst>
                    <a:ext uri="{FF2B5EF4-FFF2-40B4-BE49-F238E27FC236}">
                      <a16:creationId xmlns="" xmlns:a16="http://schemas.microsoft.com/office/drawing/2014/main" id="{1848C85A-4336-4022-A8AC-1C5DA50E2C62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61" name="Gruppieren 197">
                  <a:extLst>
                    <a:ext uri="{FF2B5EF4-FFF2-40B4-BE49-F238E27FC236}">
                      <a16:creationId xmlns="" xmlns:a16="http://schemas.microsoft.com/office/drawing/2014/main" id="{A73558D4-4A14-4170-BF5E-0EF27898BE44}"/>
                    </a:ext>
                  </a:extLst>
                </p:cNvPr>
                <p:cNvGrpSpPr/>
                <p:nvPr/>
              </p:nvGrpSpPr>
              <p:grpSpPr>
                <a:xfrm>
                  <a:off x="4616213" y="2096188"/>
                  <a:ext cx="194938" cy="83684"/>
                  <a:chOff x="4620232" y="2093717"/>
                  <a:chExt cx="178862" cy="83684"/>
                </a:xfrm>
              </p:grpSpPr>
              <p:sp>
                <p:nvSpPr>
                  <p:cNvPr id="462" name="Rechteck 198">
                    <a:extLst>
                      <a:ext uri="{FF2B5EF4-FFF2-40B4-BE49-F238E27FC236}">
                        <a16:creationId xmlns="" xmlns:a16="http://schemas.microsoft.com/office/drawing/2014/main" id="{05A071E5-0F15-4489-86FE-D254DB7B16F5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93721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63" name="Rechteck 199">
                    <a:extLst>
                      <a:ext uri="{FF2B5EF4-FFF2-40B4-BE49-F238E27FC236}">
                        <a16:creationId xmlns="" xmlns:a16="http://schemas.microsoft.com/office/drawing/2014/main" id="{36FA83FB-F3C5-4AE5-8C04-924D6E177F3F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93717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63" name="Gruppieren 181">
                <a:extLst>
                  <a:ext uri="{FF2B5EF4-FFF2-40B4-BE49-F238E27FC236}">
                    <a16:creationId xmlns="" xmlns:a16="http://schemas.microsoft.com/office/drawing/2014/main" id="{3258F3AB-016C-4686-80F3-F64C0A5310C7}"/>
                  </a:ext>
                </a:extLst>
              </p:cNvPr>
              <p:cNvGrpSpPr/>
              <p:nvPr/>
            </p:nvGrpSpPr>
            <p:grpSpPr>
              <a:xfrm>
                <a:off x="6433934" y="5088336"/>
                <a:ext cx="386536" cy="154939"/>
                <a:chOff x="4598126" y="2065941"/>
                <a:chExt cx="231112" cy="122590"/>
              </a:xfrm>
            </p:grpSpPr>
            <p:sp>
              <p:nvSpPr>
                <p:cNvPr id="456" name="Rechteck 192">
                  <a:extLst>
                    <a:ext uri="{FF2B5EF4-FFF2-40B4-BE49-F238E27FC236}">
                      <a16:creationId xmlns="" xmlns:a16="http://schemas.microsoft.com/office/drawing/2014/main" id="{698F7295-F724-42C6-B3BB-D4EECF8BB038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57" name="Gruppieren 193">
                  <a:extLst>
                    <a:ext uri="{FF2B5EF4-FFF2-40B4-BE49-F238E27FC236}">
                      <a16:creationId xmlns="" xmlns:a16="http://schemas.microsoft.com/office/drawing/2014/main" id="{A56F69E3-11F2-4C69-BFB3-20333B1ED2A2}"/>
                    </a:ext>
                  </a:extLst>
                </p:cNvPr>
                <p:cNvGrpSpPr/>
                <p:nvPr/>
              </p:nvGrpSpPr>
              <p:grpSpPr>
                <a:xfrm>
                  <a:off x="4616213" y="2096188"/>
                  <a:ext cx="194938" cy="83684"/>
                  <a:chOff x="4620232" y="2093717"/>
                  <a:chExt cx="178862" cy="83684"/>
                </a:xfrm>
              </p:grpSpPr>
              <p:sp>
                <p:nvSpPr>
                  <p:cNvPr id="458" name="Rechteck 194">
                    <a:extLst>
                      <a:ext uri="{FF2B5EF4-FFF2-40B4-BE49-F238E27FC236}">
                        <a16:creationId xmlns="" xmlns:a16="http://schemas.microsoft.com/office/drawing/2014/main" id="{F262B769-D68B-4E2A-B30B-D62E22BDEE4A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93717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59" name="Rechteck 195">
                    <a:extLst>
                      <a:ext uri="{FF2B5EF4-FFF2-40B4-BE49-F238E27FC236}">
                        <a16:creationId xmlns="" xmlns:a16="http://schemas.microsoft.com/office/drawing/2014/main" id="{AC33F187-1C86-459E-89EE-E1E1B4963F36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93721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64" name="Gruppieren 182">
                <a:extLst>
                  <a:ext uri="{FF2B5EF4-FFF2-40B4-BE49-F238E27FC236}">
                    <a16:creationId xmlns="" xmlns:a16="http://schemas.microsoft.com/office/drawing/2014/main" id="{A50DFEB7-E678-49A7-B0AF-D061F8813558}"/>
                  </a:ext>
                </a:extLst>
              </p:cNvPr>
              <p:cNvGrpSpPr/>
              <p:nvPr/>
            </p:nvGrpSpPr>
            <p:grpSpPr>
              <a:xfrm>
                <a:off x="6902595" y="5088336"/>
                <a:ext cx="386536" cy="154939"/>
                <a:chOff x="4598126" y="2065941"/>
                <a:chExt cx="231112" cy="122590"/>
              </a:xfrm>
            </p:grpSpPr>
            <p:sp>
              <p:nvSpPr>
                <p:cNvPr id="452" name="Rechteck 188">
                  <a:extLst>
                    <a:ext uri="{FF2B5EF4-FFF2-40B4-BE49-F238E27FC236}">
                      <a16:creationId xmlns="" xmlns:a16="http://schemas.microsoft.com/office/drawing/2014/main" id="{B0D2731C-65C9-4501-A944-C92C5879F128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53" name="Gruppieren 189">
                  <a:extLst>
                    <a:ext uri="{FF2B5EF4-FFF2-40B4-BE49-F238E27FC236}">
                      <a16:creationId xmlns="" xmlns:a16="http://schemas.microsoft.com/office/drawing/2014/main" id="{6AD58E0C-4CB2-46D3-B29E-2C3A28B24796}"/>
                    </a:ext>
                  </a:extLst>
                </p:cNvPr>
                <p:cNvGrpSpPr/>
                <p:nvPr/>
              </p:nvGrpSpPr>
              <p:grpSpPr>
                <a:xfrm>
                  <a:off x="4616213" y="2096188"/>
                  <a:ext cx="194938" cy="83684"/>
                  <a:chOff x="4620232" y="2093717"/>
                  <a:chExt cx="178862" cy="83684"/>
                </a:xfrm>
              </p:grpSpPr>
              <p:sp>
                <p:nvSpPr>
                  <p:cNvPr id="454" name="Rechteck 190">
                    <a:extLst>
                      <a:ext uri="{FF2B5EF4-FFF2-40B4-BE49-F238E27FC236}">
                        <a16:creationId xmlns="" xmlns:a16="http://schemas.microsoft.com/office/drawing/2014/main" id="{2A7789AC-9BEC-4E08-9976-343A4713CD80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93717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55" name="Rechteck 191">
                    <a:extLst>
                      <a:ext uri="{FF2B5EF4-FFF2-40B4-BE49-F238E27FC236}">
                        <a16:creationId xmlns="" xmlns:a16="http://schemas.microsoft.com/office/drawing/2014/main" id="{9EEBCE2E-6F5B-44BE-ABF7-FAEF905CA0AA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93721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65" name="Gruppieren 183">
                <a:extLst>
                  <a:ext uri="{FF2B5EF4-FFF2-40B4-BE49-F238E27FC236}">
                    <a16:creationId xmlns="" xmlns:a16="http://schemas.microsoft.com/office/drawing/2014/main" id="{7E372C40-68D0-47AE-9CF5-3320E1134064}"/>
                  </a:ext>
                </a:extLst>
              </p:cNvPr>
              <p:cNvGrpSpPr/>
              <p:nvPr/>
            </p:nvGrpSpPr>
            <p:grpSpPr>
              <a:xfrm>
                <a:off x="7371255" y="5088336"/>
                <a:ext cx="386536" cy="154939"/>
                <a:chOff x="4598126" y="2065941"/>
                <a:chExt cx="231112" cy="122590"/>
              </a:xfrm>
            </p:grpSpPr>
            <p:sp>
              <p:nvSpPr>
                <p:cNvPr id="448" name="Rechteck 184">
                  <a:extLst>
                    <a:ext uri="{FF2B5EF4-FFF2-40B4-BE49-F238E27FC236}">
                      <a16:creationId xmlns="" xmlns:a16="http://schemas.microsoft.com/office/drawing/2014/main" id="{F33C5075-2CCA-4EF9-B155-5150687A9BFF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49" name="Gruppieren 185">
                  <a:extLst>
                    <a:ext uri="{FF2B5EF4-FFF2-40B4-BE49-F238E27FC236}">
                      <a16:creationId xmlns="" xmlns:a16="http://schemas.microsoft.com/office/drawing/2014/main" id="{6AE8DF46-160F-495B-8941-C58627E304BF}"/>
                    </a:ext>
                  </a:extLst>
                </p:cNvPr>
                <p:cNvGrpSpPr/>
                <p:nvPr/>
              </p:nvGrpSpPr>
              <p:grpSpPr>
                <a:xfrm>
                  <a:off x="4616213" y="2096188"/>
                  <a:ext cx="194938" cy="83684"/>
                  <a:chOff x="4620232" y="2093717"/>
                  <a:chExt cx="178862" cy="83684"/>
                </a:xfrm>
              </p:grpSpPr>
              <p:sp>
                <p:nvSpPr>
                  <p:cNvPr id="450" name="Rechteck 186">
                    <a:extLst>
                      <a:ext uri="{FF2B5EF4-FFF2-40B4-BE49-F238E27FC236}">
                        <a16:creationId xmlns="" xmlns:a16="http://schemas.microsoft.com/office/drawing/2014/main" id="{24D24188-5364-4DD3-933D-C52B63B22838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93721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51" name="Rechteck 187">
                    <a:extLst>
                      <a:ext uri="{FF2B5EF4-FFF2-40B4-BE49-F238E27FC236}">
                        <a16:creationId xmlns="" xmlns:a16="http://schemas.microsoft.com/office/drawing/2014/main" id="{99BE5E2B-F7AB-4C11-AE47-EB0144ABD7DA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93717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66" name="Gruppieren 148">
                <a:extLst>
                  <a:ext uri="{FF2B5EF4-FFF2-40B4-BE49-F238E27FC236}">
                    <a16:creationId xmlns="" xmlns:a16="http://schemas.microsoft.com/office/drawing/2014/main" id="{154C9238-B4AC-40F6-BAC8-2A0A1FDFE670}"/>
                  </a:ext>
                </a:extLst>
              </p:cNvPr>
              <p:cNvGrpSpPr/>
              <p:nvPr/>
            </p:nvGrpSpPr>
            <p:grpSpPr>
              <a:xfrm>
                <a:off x="5027953" y="5299871"/>
                <a:ext cx="386536" cy="154939"/>
                <a:chOff x="4598126" y="2065941"/>
                <a:chExt cx="231112" cy="122590"/>
              </a:xfrm>
            </p:grpSpPr>
            <p:sp>
              <p:nvSpPr>
                <p:cNvPr id="444" name="Rechteck 174">
                  <a:extLst>
                    <a:ext uri="{FF2B5EF4-FFF2-40B4-BE49-F238E27FC236}">
                      <a16:creationId xmlns="" xmlns:a16="http://schemas.microsoft.com/office/drawing/2014/main" id="{F5ADF846-68BE-48C9-A6CE-3EAFED9BA28E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45" name="Gruppieren 175">
                  <a:extLst>
                    <a:ext uri="{FF2B5EF4-FFF2-40B4-BE49-F238E27FC236}">
                      <a16:creationId xmlns="" xmlns:a16="http://schemas.microsoft.com/office/drawing/2014/main" id="{C85DC967-A566-4275-B67A-559DF0DF34E2}"/>
                    </a:ext>
                  </a:extLst>
                </p:cNvPr>
                <p:cNvGrpSpPr/>
                <p:nvPr/>
              </p:nvGrpSpPr>
              <p:grpSpPr>
                <a:xfrm>
                  <a:off x="4616213" y="2085392"/>
                  <a:ext cx="194938" cy="83683"/>
                  <a:chOff x="4620232" y="2082921"/>
                  <a:chExt cx="178862" cy="83683"/>
                </a:xfrm>
              </p:grpSpPr>
              <p:sp>
                <p:nvSpPr>
                  <p:cNvPr id="446" name="Rechteck 176">
                    <a:extLst>
                      <a:ext uri="{FF2B5EF4-FFF2-40B4-BE49-F238E27FC236}">
                        <a16:creationId xmlns="" xmlns:a16="http://schemas.microsoft.com/office/drawing/2014/main" id="{DBDCE2B4-E39F-41DE-BB55-321D731B0590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82924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47" name="Rechteck 177">
                    <a:extLst>
                      <a:ext uri="{FF2B5EF4-FFF2-40B4-BE49-F238E27FC236}">
                        <a16:creationId xmlns="" xmlns:a16="http://schemas.microsoft.com/office/drawing/2014/main" id="{1D06A3A8-87EB-466A-8841-C5B0D9A593BB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82921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67" name="Gruppieren 149">
                <a:extLst>
                  <a:ext uri="{FF2B5EF4-FFF2-40B4-BE49-F238E27FC236}">
                    <a16:creationId xmlns="" xmlns:a16="http://schemas.microsoft.com/office/drawing/2014/main" id="{78FED669-922B-445D-B93E-73D7CCF22284}"/>
                  </a:ext>
                </a:extLst>
              </p:cNvPr>
              <p:cNvGrpSpPr/>
              <p:nvPr/>
            </p:nvGrpSpPr>
            <p:grpSpPr>
              <a:xfrm>
                <a:off x="5496613" y="5299871"/>
                <a:ext cx="386536" cy="154939"/>
                <a:chOff x="4598126" y="2065941"/>
                <a:chExt cx="231112" cy="122590"/>
              </a:xfrm>
            </p:grpSpPr>
            <p:sp>
              <p:nvSpPr>
                <p:cNvPr id="440" name="Rechteck 170">
                  <a:extLst>
                    <a:ext uri="{FF2B5EF4-FFF2-40B4-BE49-F238E27FC236}">
                      <a16:creationId xmlns="" xmlns:a16="http://schemas.microsoft.com/office/drawing/2014/main" id="{4DA19745-9C4B-463C-969B-9167EB75568E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41" name="Gruppieren 171">
                  <a:extLst>
                    <a:ext uri="{FF2B5EF4-FFF2-40B4-BE49-F238E27FC236}">
                      <a16:creationId xmlns="" xmlns:a16="http://schemas.microsoft.com/office/drawing/2014/main" id="{8294F514-33D1-4974-AFFB-2854921A6072}"/>
                    </a:ext>
                  </a:extLst>
                </p:cNvPr>
                <p:cNvGrpSpPr/>
                <p:nvPr/>
              </p:nvGrpSpPr>
              <p:grpSpPr>
                <a:xfrm>
                  <a:off x="4616213" y="2085392"/>
                  <a:ext cx="194938" cy="83683"/>
                  <a:chOff x="4620232" y="2082921"/>
                  <a:chExt cx="178862" cy="83683"/>
                </a:xfrm>
              </p:grpSpPr>
              <p:sp>
                <p:nvSpPr>
                  <p:cNvPr id="442" name="Rechteck 172">
                    <a:extLst>
                      <a:ext uri="{FF2B5EF4-FFF2-40B4-BE49-F238E27FC236}">
                        <a16:creationId xmlns="" xmlns:a16="http://schemas.microsoft.com/office/drawing/2014/main" id="{77A640D5-8863-4277-85E4-F771B63D4385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82924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43" name="Rechteck 173">
                    <a:extLst>
                      <a:ext uri="{FF2B5EF4-FFF2-40B4-BE49-F238E27FC236}">
                        <a16:creationId xmlns="" xmlns:a16="http://schemas.microsoft.com/office/drawing/2014/main" id="{AE8FD00D-6AD4-49D0-BA10-47040EF965B0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82921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68" name="Gruppieren 150">
                <a:extLst>
                  <a:ext uri="{FF2B5EF4-FFF2-40B4-BE49-F238E27FC236}">
                    <a16:creationId xmlns="" xmlns:a16="http://schemas.microsoft.com/office/drawing/2014/main" id="{68EAEEDE-EB65-42E9-B5B4-735AC84FC894}"/>
                  </a:ext>
                </a:extLst>
              </p:cNvPr>
              <p:cNvGrpSpPr/>
              <p:nvPr/>
            </p:nvGrpSpPr>
            <p:grpSpPr>
              <a:xfrm>
                <a:off x="5965274" y="5299871"/>
                <a:ext cx="386536" cy="154939"/>
                <a:chOff x="4598126" y="2065941"/>
                <a:chExt cx="231112" cy="122590"/>
              </a:xfrm>
            </p:grpSpPr>
            <p:sp>
              <p:nvSpPr>
                <p:cNvPr id="436" name="Rechteck 166">
                  <a:extLst>
                    <a:ext uri="{FF2B5EF4-FFF2-40B4-BE49-F238E27FC236}">
                      <a16:creationId xmlns="" xmlns:a16="http://schemas.microsoft.com/office/drawing/2014/main" id="{AE883519-7EF2-49FA-A6E3-7A4BBA93F39E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37" name="Gruppieren 167">
                  <a:extLst>
                    <a:ext uri="{FF2B5EF4-FFF2-40B4-BE49-F238E27FC236}">
                      <a16:creationId xmlns="" xmlns:a16="http://schemas.microsoft.com/office/drawing/2014/main" id="{74C68046-3431-4F13-9125-EEF7237EAD2F}"/>
                    </a:ext>
                  </a:extLst>
                </p:cNvPr>
                <p:cNvGrpSpPr/>
                <p:nvPr/>
              </p:nvGrpSpPr>
              <p:grpSpPr>
                <a:xfrm>
                  <a:off x="4616213" y="2096188"/>
                  <a:ext cx="194938" cy="83684"/>
                  <a:chOff x="4620232" y="2093717"/>
                  <a:chExt cx="178862" cy="83684"/>
                </a:xfrm>
              </p:grpSpPr>
              <p:sp>
                <p:nvSpPr>
                  <p:cNvPr id="438" name="Rechteck 168">
                    <a:extLst>
                      <a:ext uri="{FF2B5EF4-FFF2-40B4-BE49-F238E27FC236}">
                        <a16:creationId xmlns="" xmlns:a16="http://schemas.microsoft.com/office/drawing/2014/main" id="{B53D6A81-4772-495E-888F-E32E013678CB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93717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39" name="Rechteck 169">
                    <a:extLst>
                      <a:ext uri="{FF2B5EF4-FFF2-40B4-BE49-F238E27FC236}">
                        <a16:creationId xmlns="" xmlns:a16="http://schemas.microsoft.com/office/drawing/2014/main" id="{9D82BA22-F9F9-4D61-9B4F-66D47BA5B26D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93721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69" name="Gruppieren 151">
                <a:extLst>
                  <a:ext uri="{FF2B5EF4-FFF2-40B4-BE49-F238E27FC236}">
                    <a16:creationId xmlns="" xmlns:a16="http://schemas.microsoft.com/office/drawing/2014/main" id="{C15AAADC-7D41-41EE-8427-56980591701A}"/>
                  </a:ext>
                </a:extLst>
              </p:cNvPr>
              <p:cNvGrpSpPr/>
              <p:nvPr/>
            </p:nvGrpSpPr>
            <p:grpSpPr>
              <a:xfrm>
                <a:off x="6433934" y="5299871"/>
                <a:ext cx="386536" cy="154939"/>
                <a:chOff x="4598126" y="2065941"/>
                <a:chExt cx="231112" cy="122590"/>
              </a:xfrm>
            </p:grpSpPr>
            <p:sp>
              <p:nvSpPr>
                <p:cNvPr id="432" name="Rechteck 162">
                  <a:extLst>
                    <a:ext uri="{FF2B5EF4-FFF2-40B4-BE49-F238E27FC236}">
                      <a16:creationId xmlns="" xmlns:a16="http://schemas.microsoft.com/office/drawing/2014/main" id="{5E0747C8-37D9-4A19-B068-836404C41B63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33" name="Gruppieren 163">
                  <a:extLst>
                    <a:ext uri="{FF2B5EF4-FFF2-40B4-BE49-F238E27FC236}">
                      <a16:creationId xmlns="" xmlns:a16="http://schemas.microsoft.com/office/drawing/2014/main" id="{CEA235E0-98DC-405B-8C67-53BDAE54DDA8}"/>
                    </a:ext>
                  </a:extLst>
                </p:cNvPr>
                <p:cNvGrpSpPr/>
                <p:nvPr/>
              </p:nvGrpSpPr>
              <p:grpSpPr>
                <a:xfrm>
                  <a:off x="4616213" y="2096188"/>
                  <a:ext cx="194938" cy="83684"/>
                  <a:chOff x="4620232" y="2093717"/>
                  <a:chExt cx="178862" cy="83684"/>
                </a:xfrm>
              </p:grpSpPr>
              <p:sp>
                <p:nvSpPr>
                  <p:cNvPr id="434" name="Rechteck 164">
                    <a:extLst>
                      <a:ext uri="{FF2B5EF4-FFF2-40B4-BE49-F238E27FC236}">
                        <a16:creationId xmlns="" xmlns:a16="http://schemas.microsoft.com/office/drawing/2014/main" id="{44ADC8CB-86E3-4246-89C3-41AE329A8B53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93721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35" name="Rechteck 165">
                    <a:extLst>
                      <a:ext uri="{FF2B5EF4-FFF2-40B4-BE49-F238E27FC236}">
                        <a16:creationId xmlns="" xmlns:a16="http://schemas.microsoft.com/office/drawing/2014/main" id="{7C4EC964-15CC-440C-88C8-FA3E0BC4D4D7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93717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70" name="Gruppieren 152">
                <a:extLst>
                  <a:ext uri="{FF2B5EF4-FFF2-40B4-BE49-F238E27FC236}">
                    <a16:creationId xmlns="" xmlns:a16="http://schemas.microsoft.com/office/drawing/2014/main" id="{4858892E-C890-46C7-BEAF-6615572DC6DE}"/>
                  </a:ext>
                </a:extLst>
              </p:cNvPr>
              <p:cNvGrpSpPr/>
              <p:nvPr/>
            </p:nvGrpSpPr>
            <p:grpSpPr>
              <a:xfrm>
                <a:off x="6902595" y="5299871"/>
                <a:ext cx="386536" cy="154939"/>
                <a:chOff x="4598126" y="2065941"/>
                <a:chExt cx="231112" cy="122590"/>
              </a:xfrm>
            </p:grpSpPr>
            <p:sp>
              <p:nvSpPr>
                <p:cNvPr id="428" name="Rechteck 158">
                  <a:extLst>
                    <a:ext uri="{FF2B5EF4-FFF2-40B4-BE49-F238E27FC236}">
                      <a16:creationId xmlns="" xmlns:a16="http://schemas.microsoft.com/office/drawing/2014/main" id="{A2E23978-E856-42FF-A8B4-C8017E022A93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29" name="Gruppieren 159">
                  <a:extLst>
                    <a:ext uri="{FF2B5EF4-FFF2-40B4-BE49-F238E27FC236}">
                      <a16:creationId xmlns="" xmlns:a16="http://schemas.microsoft.com/office/drawing/2014/main" id="{EDB1DEFF-1480-4783-9A6C-E9621801417B}"/>
                    </a:ext>
                  </a:extLst>
                </p:cNvPr>
                <p:cNvGrpSpPr/>
                <p:nvPr/>
              </p:nvGrpSpPr>
              <p:grpSpPr>
                <a:xfrm>
                  <a:off x="4616213" y="2096188"/>
                  <a:ext cx="194938" cy="83684"/>
                  <a:chOff x="4620232" y="2093717"/>
                  <a:chExt cx="178862" cy="83684"/>
                </a:xfrm>
              </p:grpSpPr>
              <p:sp>
                <p:nvSpPr>
                  <p:cNvPr id="430" name="Rechteck 160">
                    <a:extLst>
                      <a:ext uri="{FF2B5EF4-FFF2-40B4-BE49-F238E27FC236}">
                        <a16:creationId xmlns="" xmlns:a16="http://schemas.microsoft.com/office/drawing/2014/main" id="{BEC05685-FC68-436A-BD02-8AC15999FEE2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93721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31" name="Rechteck 161">
                    <a:extLst>
                      <a:ext uri="{FF2B5EF4-FFF2-40B4-BE49-F238E27FC236}">
                        <a16:creationId xmlns="" xmlns:a16="http://schemas.microsoft.com/office/drawing/2014/main" id="{B2E03A1F-14ED-43DA-8088-EC27DD28F05B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93717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71" name="Gruppieren 153">
                <a:extLst>
                  <a:ext uri="{FF2B5EF4-FFF2-40B4-BE49-F238E27FC236}">
                    <a16:creationId xmlns="" xmlns:a16="http://schemas.microsoft.com/office/drawing/2014/main" id="{58403965-0CB4-4854-ACAE-F7E4629AFB8C}"/>
                  </a:ext>
                </a:extLst>
              </p:cNvPr>
              <p:cNvGrpSpPr/>
              <p:nvPr/>
            </p:nvGrpSpPr>
            <p:grpSpPr>
              <a:xfrm>
                <a:off x="7371255" y="5299871"/>
                <a:ext cx="386536" cy="154939"/>
                <a:chOff x="4598126" y="2065941"/>
                <a:chExt cx="231112" cy="122590"/>
              </a:xfrm>
            </p:grpSpPr>
            <p:sp>
              <p:nvSpPr>
                <p:cNvPr id="424" name="Rechteck 154">
                  <a:extLst>
                    <a:ext uri="{FF2B5EF4-FFF2-40B4-BE49-F238E27FC236}">
                      <a16:creationId xmlns="" xmlns:a16="http://schemas.microsoft.com/office/drawing/2014/main" id="{E82ADE9E-06D2-4894-9DD9-A18229E740C3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425" name="Gruppieren 155">
                  <a:extLst>
                    <a:ext uri="{FF2B5EF4-FFF2-40B4-BE49-F238E27FC236}">
                      <a16:creationId xmlns="" xmlns:a16="http://schemas.microsoft.com/office/drawing/2014/main" id="{E1CBAAF7-57F6-4121-9B0B-73174485BECE}"/>
                    </a:ext>
                  </a:extLst>
                </p:cNvPr>
                <p:cNvGrpSpPr/>
                <p:nvPr/>
              </p:nvGrpSpPr>
              <p:grpSpPr>
                <a:xfrm>
                  <a:off x="4616213" y="2096188"/>
                  <a:ext cx="194938" cy="83684"/>
                  <a:chOff x="4620232" y="2093717"/>
                  <a:chExt cx="178862" cy="83684"/>
                </a:xfrm>
              </p:grpSpPr>
              <p:sp>
                <p:nvSpPr>
                  <p:cNvPr id="426" name="Rechteck 156">
                    <a:extLst>
                      <a:ext uri="{FF2B5EF4-FFF2-40B4-BE49-F238E27FC236}">
                        <a16:creationId xmlns="" xmlns:a16="http://schemas.microsoft.com/office/drawing/2014/main" id="{F86B05AA-85EB-4A7D-BDC1-DF377F72F7D0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93721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427" name="Rechteck 157">
                    <a:extLst>
                      <a:ext uri="{FF2B5EF4-FFF2-40B4-BE49-F238E27FC236}">
                        <a16:creationId xmlns="" xmlns:a16="http://schemas.microsoft.com/office/drawing/2014/main" id="{8479682D-5F9D-4BCE-99E9-BA1BF5DDCDB8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93717"/>
                    <a:ext cx="74359" cy="83679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372" name="Gruppieren 125">
                <a:extLst>
                  <a:ext uri="{FF2B5EF4-FFF2-40B4-BE49-F238E27FC236}">
                    <a16:creationId xmlns="" xmlns:a16="http://schemas.microsoft.com/office/drawing/2014/main" id="{DD415778-6370-4249-AA6D-10834A7D1575}"/>
                  </a:ext>
                </a:extLst>
              </p:cNvPr>
              <p:cNvGrpSpPr/>
              <p:nvPr/>
            </p:nvGrpSpPr>
            <p:grpSpPr>
              <a:xfrm>
                <a:off x="5495587" y="4876800"/>
                <a:ext cx="1792517" cy="154939"/>
                <a:chOff x="4768805" y="2816829"/>
                <a:chExt cx="1071757" cy="122590"/>
              </a:xfrm>
            </p:grpSpPr>
            <p:grpSp>
              <p:nvGrpSpPr>
                <p:cNvPr id="404" name="Gruppieren 128">
                  <a:extLst>
                    <a:ext uri="{FF2B5EF4-FFF2-40B4-BE49-F238E27FC236}">
                      <a16:creationId xmlns="" xmlns:a16="http://schemas.microsoft.com/office/drawing/2014/main" id="{B650916F-6362-4383-85B6-2D2491FDCABD}"/>
                    </a:ext>
                  </a:extLst>
                </p:cNvPr>
                <p:cNvGrpSpPr/>
                <p:nvPr/>
              </p:nvGrpSpPr>
              <p:grpSpPr>
                <a:xfrm>
                  <a:off x="4768805" y="2816829"/>
                  <a:ext cx="231112" cy="122590"/>
                  <a:chOff x="4598126" y="2065941"/>
                  <a:chExt cx="231112" cy="122590"/>
                </a:xfrm>
              </p:grpSpPr>
              <p:sp>
                <p:nvSpPr>
                  <p:cNvPr id="420" name="Rechteck 144">
                    <a:extLst>
                      <a:ext uri="{FF2B5EF4-FFF2-40B4-BE49-F238E27FC236}">
                        <a16:creationId xmlns="" xmlns:a16="http://schemas.microsoft.com/office/drawing/2014/main" id="{A5529FF9-FA6F-4D19-9ED5-81DBFAA325CF}"/>
                      </a:ext>
                    </a:extLst>
                  </p:cNvPr>
                  <p:cNvSpPr/>
                  <p:nvPr/>
                </p:nvSpPr>
                <p:spPr>
                  <a:xfrm>
                    <a:off x="4598126" y="2065941"/>
                    <a:ext cx="231112" cy="122590"/>
                  </a:xfrm>
                  <a:prstGeom prst="rect">
                    <a:avLst/>
                  </a:prstGeom>
                  <a:solidFill>
                    <a:srgbClr val="023D6B"/>
                  </a:solidFill>
                  <a:ln w="12700" cap="flat" cmpd="sng" algn="ctr">
                    <a:solidFill>
                      <a:srgbClr val="023D6B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grpSp>
                <p:nvGrpSpPr>
                  <p:cNvPr id="421" name="Gruppieren 145">
                    <a:extLst>
                      <a:ext uri="{FF2B5EF4-FFF2-40B4-BE49-F238E27FC236}">
                        <a16:creationId xmlns="" xmlns:a16="http://schemas.microsoft.com/office/drawing/2014/main" id="{9796529E-5D71-4273-B6EB-793F8C1B23E6}"/>
                      </a:ext>
                    </a:extLst>
                  </p:cNvPr>
                  <p:cNvGrpSpPr/>
                  <p:nvPr/>
                </p:nvGrpSpPr>
                <p:grpSpPr>
                  <a:xfrm>
                    <a:off x="4616213" y="2085395"/>
                    <a:ext cx="194938" cy="83683"/>
                    <a:chOff x="4620232" y="2082924"/>
                    <a:chExt cx="178862" cy="83683"/>
                  </a:xfrm>
                </p:grpSpPr>
                <p:sp>
                  <p:nvSpPr>
                    <p:cNvPr id="422" name="Rechteck 146">
                      <a:extLst>
                        <a:ext uri="{FF2B5EF4-FFF2-40B4-BE49-F238E27FC236}">
                          <a16:creationId xmlns="" xmlns:a16="http://schemas.microsoft.com/office/drawing/2014/main" id="{D69EF167-C941-45C1-9718-D52D0E6662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0232" y="2082924"/>
                      <a:ext cx="74359" cy="83680"/>
                    </a:xfrm>
                    <a:prstGeom prst="rect">
                      <a:avLst/>
                    </a:prstGeom>
                    <a:solidFill>
                      <a:schemeClr val="tx1">
                        <a:lumMod val="20000"/>
                        <a:lumOff val="80000"/>
                      </a:schemeClr>
                    </a:solidFill>
                    <a:ln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423" name="Rechteck 147">
                      <a:extLst>
                        <a:ext uri="{FF2B5EF4-FFF2-40B4-BE49-F238E27FC236}">
                          <a16:creationId xmlns="" xmlns:a16="http://schemas.microsoft.com/office/drawing/2014/main" id="{55592BCE-B40C-42A4-B694-CA9661DE51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4735" y="2082928"/>
                      <a:ext cx="74359" cy="83679"/>
                    </a:xfrm>
                    <a:prstGeom prst="rect">
                      <a:avLst/>
                    </a:prstGeom>
                    <a:solidFill>
                      <a:schemeClr val="tx1">
                        <a:lumMod val="20000"/>
                        <a:lumOff val="80000"/>
                      </a:schemeClr>
                    </a:solidFill>
                    <a:ln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"/>
                        <a:cs typeface=""/>
                      </a:endParaRPr>
                    </a:p>
                  </p:txBody>
                </p:sp>
              </p:grpSp>
            </p:grpSp>
            <p:grpSp>
              <p:nvGrpSpPr>
                <p:cNvPr id="405" name="Gruppieren 129">
                  <a:extLst>
                    <a:ext uri="{FF2B5EF4-FFF2-40B4-BE49-F238E27FC236}">
                      <a16:creationId xmlns="" xmlns:a16="http://schemas.microsoft.com/office/drawing/2014/main" id="{2684A68A-8FC9-4BF1-933B-5C1269D4479A}"/>
                    </a:ext>
                  </a:extLst>
                </p:cNvPr>
                <p:cNvGrpSpPr/>
                <p:nvPr/>
              </p:nvGrpSpPr>
              <p:grpSpPr>
                <a:xfrm>
                  <a:off x="5049020" y="2816829"/>
                  <a:ext cx="231112" cy="122590"/>
                  <a:chOff x="4598126" y="2065941"/>
                  <a:chExt cx="231112" cy="122590"/>
                </a:xfrm>
              </p:grpSpPr>
              <p:sp>
                <p:nvSpPr>
                  <p:cNvPr id="416" name="Rechteck 140">
                    <a:extLst>
                      <a:ext uri="{FF2B5EF4-FFF2-40B4-BE49-F238E27FC236}">
                        <a16:creationId xmlns="" xmlns:a16="http://schemas.microsoft.com/office/drawing/2014/main" id="{FF344E1E-D236-4ADD-9756-0E70484562EA}"/>
                      </a:ext>
                    </a:extLst>
                  </p:cNvPr>
                  <p:cNvSpPr/>
                  <p:nvPr/>
                </p:nvSpPr>
                <p:spPr>
                  <a:xfrm>
                    <a:off x="4598126" y="2065941"/>
                    <a:ext cx="231112" cy="122590"/>
                  </a:xfrm>
                  <a:prstGeom prst="rect">
                    <a:avLst/>
                  </a:prstGeom>
                  <a:solidFill>
                    <a:srgbClr val="023D6B"/>
                  </a:solidFill>
                  <a:ln w="12700" cap="flat" cmpd="sng" algn="ctr">
                    <a:solidFill>
                      <a:srgbClr val="023D6B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grpSp>
                <p:nvGrpSpPr>
                  <p:cNvPr id="417" name="Gruppieren 141">
                    <a:extLst>
                      <a:ext uri="{FF2B5EF4-FFF2-40B4-BE49-F238E27FC236}">
                        <a16:creationId xmlns="" xmlns:a16="http://schemas.microsoft.com/office/drawing/2014/main" id="{6A152C30-FE49-4D1E-886A-D9FEA7D519D1}"/>
                      </a:ext>
                    </a:extLst>
                  </p:cNvPr>
                  <p:cNvGrpSpPr/>
                  <p:nvPr/>
                </p:nvGrpSpPr>
                <p:grpSpPr>
                  <a:xfrm>
                    <a:off x="4616213" y="2096192"/>
                    <a:ext cx="194938" cy="83680"/>
                    <a:chOff x="4620232" y="2093721"/>
                    <a:chExt cx="178862" cy="83680"/>
                  </a:xfrm>
                </p:grpSpPr>
                <p:sp>
                  <p:nvSpPr>
                    <p:cNvPr id="418" name="Rechteck 142">
                      <a:extLst>
                        <a:ext uri="{FF2B5EF4-FFF2-40B4-BE49-F238E27FC236}">
                          <a16:creationId xmlns="" xmlns:a16="http://schemas.microsoft.com/office/drawing/2014/main" id="{B4279A6F-C0DD-42FA-87A8-CCE282CCC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0232" y="2093722"/>
                      <a:ext cx="74359" cy="83679"/>
                    </a:xfrm>
                    <a:prstGeom prst="rect">
                      <a:avLst/>
                    </a:prstGeom>
                    <a:solidFill>
                      <a:schemeClr val="tx1">
                        <a:lumMod val="20000"/>
                        <a:lumOff val="80000"/>
                      </a:schemeClr>
                    </a:solidFill>
                    <a:ln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419" name="Rechteck 143">
                      <a:extLst>
                        <a:ext uri="{FF2B5EF4-FFF2-40B4-BE49-F238E27FC236}">
                          <a16:creationId xmlns="" xmlns:a16="http://schemas.microsoft.com/office/drawing/2014/main" id="{AD3DC867-B6C3-4225-9EA9-2F5AEBC8B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4735" y="2093721"/>
                      <a:ext cx="74359" cy="83680"/>
                    </a:xfrm>
                    <a:prstGeom prst="rect">
                      <a:avLst/>
                    </a:prstGeom>
                    <a:solidFill>
                      <a:schemeClr val="tx1">
                        <a:lumMod val="20000"/>
                        <a:lumOff val="80000"/>
                      </a:schemeClr>
                    </a:solidFill>
                    <a:ln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"/>
                        <a:cs typeface=""/>
                      </a:endParaRPr>
                    </a:p>
                  </p:txBody>
                </p:sp>
              </p:grpSp>
            </p:grpSp>
            <p:grpSp>
              <p:nvGrpSpPr>
                <p:cNvPr id="406" name="Gruppieren 130">
                  <a:extLst>
                    <a:ext uri="{FF2B5EF4-FFF2-40B4-BE49-F238E27FC236}">
                      <a16:creationId xmlns="" xmlns:a16="http://schemas.microsoft.com/office/drawing/2014/main" id="{86471F55-F9E7-4A50-919D-999FD745B13A}"/>
                    </a:ext>
                  </a:extLst>
                </p:cNvPr>
                <p:cNvGrpSpPr/>
                <p:nvPr/>
              </p:nvGrpSpPr>
              <p:grpSpPr>
                <a:xfrm>
                  <a:off x="5329235" y="2816829"/>
                  <a:ext cx="231112" cy="122590"/>
                  <a:chOff x="4598126" y="2065941"/>
                  <a:chExt cx="231112" cy="122590"/>
                </a:xfrm>
              </p:grpSpPr>
              <p:sp>
                <p:nvSpPr>
                  <p:cNvPr id="412" name="Rechteck 136">
                    <a:extLst>
                      <a:ext uri="{FF2B5EF4-FFF2-40B4-BE49-F238E27FC236}">
                        <a16:creationId xmlns="" xmlns:a16="http://schemas.microsoft.com/office/drawing/2014/main" id="{67ED53F7-B961-42B6-B1D3-7B5182948AFB}"/>
                      </a:ext>
                    </a:extLst>
                  </p:cNvPr>
                  <p:cNvSpPr/>
                  <p:nvPr/>
                </p:nvSpPr>
                <p:spPr>
                  <a:xfrm>
                    <a:off x="4598126" y="2065941"/>
                    <a:ext cx="231112" cy="122590"/>
                  </a:xfrm>
                  <a:prstGeom prst="rect">
                    <a:avLst/>
                  </a:prstGeom>
                  <a:solidFill>
                    <a:srgbClr val="023D6B"/>
                  </a:solidFill>
                  <a:ln w="12700" cap="flat" cmpd="sng" algn="ctr">
                    <a:solidFill>
                      <a:srgbClr val="023D6B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grpSp>
                <p:nvGrpSpPr>
                  <p:cNvPr id="413" name="Gruppieren 137">
                    <a:extLst>
                      <a:ext uri="{FF2B5EF4-FFF2-40B4-BE49-F238E27FC236}">
                        <a16:creationId xmlns="" xmlns:a16="http://schemas.microsoft.com/office/drawing/2014/main" id="{90C5AB55-D2C7-4D24-BC92-6975318188F9}"/>
                      </a:ext>
                    </a:extLst>
                  </p:cNvPr>
                  <p:cNvGrpSpPr/>
                  <p:nvPr/>
                </p:nvGrpSpPr>
                <p:grpSpPr>
                  <a:xfrm>
                    <a:off x="4616213" y="2096192"/>
                    <a:ext cx="194938" cy="83680"/>
                    <a:chOff x="4620232" y="2093721"/>
                    <a:chExt cx="178862" cy="83680"/>
                  </a:xfrm>
                </p:grpSpPr>
                <p:sp>
                  <p:nvSpPr>
                    <p:cNvPr id="414" name="Rechteck 138">
                      <a:extLst>
                        <a:ext uri="{FF2B5EF4-FFF2-40B4-BE49-F238E27FC236}">
                          <a16:creationId xmlns="" xmlns:a16="http://schemas.microsoft.com/office/drawing/2014/main" id="{F2D9A2C8-58DA-4E7C-BF22-25CB9E3E0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0232" y="2093721"/>
                      <a:ext cx="74359" cy="83680"/>
                    </a:xfrm>
                    <a:prstGeom prst="rect">
                      <a:avLst/>
                    </a:prstGeom>
                    <a:solidFill>
                      <a:schemeClr val="tx1">
                        <a:lumMod val="20000"/>
                        <a:lumOff val="80000"/>
                      </a:schemeClr>
                    </a:solidFill>
                    <a:ln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415" name="Rechteck 139">
                      <a:extLst>
                        <a:ext uri="{FF2B5EF4-FFF2-40B4-BE49-F238E27FC236}">
                          <a16:creationId xmlns="" xmlns:a16="http://schemas.microsoft.com/office/drawing/2014/main" id="{61202717-3C3A-49CC-8E7D-ABC442CBD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4735" y="2093722"/>
                      <a:ext cx="74359" cy="83679"/>
                    </a:xfrm>
                    <a:prstGeom prst="rect">
                      <a:avLst/>
                    </a:prstGeom>
                    <a:solidFill>
                      <a:schemeClr val="tx1">
                        <a:lumMod val="20000"/>
                        <a:lumOff val="80000"/>
                      </a:schemeClr>
                    </a:solidFill>
                    <a:ln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"/>
                        <a:cs typeface=""/>
                      </a:endParaRPr>
                    </a:p>
                  </p:txBody>
                </p:sp>
              </p:grpSp>
            </p:grpSp>
            <p:grpSp>
              <p:nvGrpSpPr>
                <p:cNvPr id="407" name="Gruppieren 131">
                  <a:extLst>
                    <a:ext uri="{FF2B5EF4-FFF2-40B4-BE49-F238E27FC236}">
                      <a16:creationId xmlns="" xmlns:a16="http://schemas.microsoft.com/office/drawing/2014/main" id="{AEA1C059-C95A-4076-9FF4-4D6104DEE3D4}"/>
                    </a:ext>
                  </a:extLst>
                </p:cNvPr>
                <p:cNvGrpSpPr/>
                <p:nvPr/>
              </p:nvGrpSpPr>
              <p:grpSpPr>
                <a:xfrm>
                  <a:off x="5609450" y="2816829"/>
                  <a:ext cx="231112" cy="122590"/>
                  <a:chOff x="4598126" y="2065941"/>
                  <a:chExt cx="231112" cy="122590"/>
                </a:xfrm>
              </p:grpSpPr>
              <p:sp>
                <p:nvSpPr>
                  <p:cNvPr id="408" name="Rechteck 132">
                    <a:extLst>
                      <a:ext uri="{FF2B5EF4-FFF2-40B4-BE49-F238E27FC236}">
                        <a16:creationId xmlns="" xmlns:a16="http://schemas.microsoft.com/office/drawing/2014/main" id="{FD18DAAA-811B-4828-B976-3C62472A5847}"/>
                      </a:ext>
                    </a:extLst>
                  </p:cNvPr>
                  <p:cNvSpPr/>
                  <p:nvPr/>
                </p:nvSpPr>
                <p:spPr>
                  <a:xfrm>
                    <a:off x="4598126" y="2065941"/>
                    <a:ext cx="231112" cy="122590"/>
                  </a:xfrm>
                  <a:prstGeom prst="rect">
                    <a:avLst/>
                  </a:prstGeom>
                  <a:solidFill>
                    <a:srgbClr val="023D6B"/>
                  </a:solidFill>
                  <a:ln w="12700" cap="flat" cmpd="sng" algn="ctr">
                    <a:solidFill>
                      <a:srgbClr val="023D6B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grpSp>
                <p:nvGrpSpPr>
                  <p:cNvPr id="409" name="Gruppieren 133">
                    <a:extLst>
                      <a:ext uri="{FF2B5EF4-FFF2-40B4-BE49-F238E27FC236}">
                        <a16:creationId xmlns="" xmlns:a16="http://schemas.microsoft.com/office/drawing/2014/main" id="{738630DC-AAF6-4C06-97EB-2057F0D753CB}"/>
                      </a:ext>
                    </a:extLst>
                  </p:cNvPr>
                  <p:cNvGrpSpPr/>
                  <p:nvPr/>
                </p:nvGrpSpPr>
                <p:grpSpPr>
                  <a:xfrm>
                    <a:off x="4616213" y="2096186"/>
                    <a:ext cx="194938" cy="83686"/>
                    <a:chOff x="4620232" y="2093715"/>
                    <a:chExt cx="178862" cy="83686"/>
                  </a:xfrm>
                </p:grpSpPr>
                <p:sp>
                  <p:nvSpPr>
                    <p:cNvPr id="410" name="Rechteck 134">
                      <a:extLst>
                        <a:ext uri="{FF2B5EF4-FFF2-40B4-BE49-F238E27FC236}">
                          <a16:creationId xmlns="" xmlns:a16="http://schemas.microsoft.com/office/drawing/2014/main" id="{4C81853F-71FC-4283-8395-B6F57C8463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0232" y="2093721"/>
                      <a:ext cx="74359" cy="83680"/>
                    </a:xfrm>
                    <a:prstGeom prst="rect">
                      <a:avLst/>
                    </a:prstGeom>
                    <a:solidFill>
                      <a:schemeClr val="tx1">
                        <a:lumMod val="20000"/>
                        <a:lumOff val="80000"/>
                      </a:schemeClr>
                    </a:solidFill>
                    <a:ln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411" name="Rechteck 135">
                      <a:extLst>
                        <a:ext uri="{FF2B5EF4-FFF2-40B4-BE49-F238E27FC236}">
                          <a16:creationId xmlns="" xmlns:a16="http://schemas.microsoft.com/office/drawing/2014/main" id="{A552C044-AC00-443A-8533-6E8FA4DE6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4735" y="2093715"/>
                      <a:ext cx="74359" cy="83679"/>
                    </a:xfrm>
                    <a:prstGeom prst="rect">
                      <a:avLst/>
                    </a:prstGeom>
                    <a:solidFill>
                      <a:schemeClr val="tx1">
                        <a:lumMod val="20000"/>
                        <a:lumOff val="80000"/>
                      </a:schemeClr>
                    </a:solidFill>
                    <a:ln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"/>
                        <a:cs typeface=""/>
                      </a:endParaRPr>
                    </a:p>
                  </p:txBody>
                </p:sp>
              </p:grpSp>
            </p:grpSp>
          </p:grpSp>
          <p:sp>
            <p:nvSpPr>
              <p:cNvPr id="373" name="Rechteck 126">
                <a:extLst>
                  <a:ext uri="{FF2B5EF4-FFF2-40B4-BE49-F238E27FC236}">
                    <a16:creationId xmlns="" xmlns:a16="http://schemas.microsoft.com/office/drawing/2014/main" id="{5789A5B6-9A50-4BEB-959F-A038DC3AE97E}"/>
                  </a:ext>
                </a:extLst>
              </p:cNvPr>
              <p:cNvSpPr/>
              <p:nvPr/>
            </p:nvSpPr>
            <p:spPr>
              <a:xfrm>
                <a:off x="7378230" y="4876801"/>
                <a:ext cx="382637" cy="154938"/>
              </a:xfrm>
              <a:prstGeom prst="rect">
                <a:avLst/>
              </a:prstGeom>
              <a:solidFill>
                <a:srgbClr val="FFE900">
                  <a:lumMod val="60000"/>
                  <a:lumOff val="40000"/>
                </a:srgbClr>
              </a:solidFill>
              <a:ln w="12700" cap="flat" cmpd="sng" algn="ctr">
                <a:solidFill>
                  <a:srgbClr val="FFE9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DDR MC</a:t>
                </a:r>
              </a:p>
            </p:txBody>
          </p:sp>
          <p:sp>
            <p:nvSpPr>
              <p:cNvPr id="374" name="Rechteck 127">
                <a:extLst>
                  <a:ext uri="{FF2B5EF4-FFF2-40B4-BE49-F238E27FC236}">
                    <a16:creationId xmlns="" xmlns:a16="http://schemas.microsoft.com/office/drawing/2014/main" id="{85F60429-5C98-4DD4-BA07-56C78F6B230C}"/>
                  </a:ext>
                </a:extLst>
              </p:cNvPr>
              <p:cNvSpPr/>
              <p:nvPr/>
            </p:nvSpPr>
            <p:spPr>
              <a:xfrm>
                <a:off x="5024876" y="4876801"/>
                <a:ext cx="382637" cy="154938"/>
              </a:xfrm>
              <a:prstGeom prst="rect">
                <a:avLst/>
              </a:prstGeom>
              <a:solidFill>
                <a:srgbClr val="FFE900">
                  <a:lumMod val="60000"/>
                  <a:lumOff val="40000"/>
                </a:srgbClr>
              </a:solidFill>
              <a:ln w="12700" cap="flat" cmpd="sng" algn="ctr">
                <a:solidFill>
                  <a:srgbClr val="FFE9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DDR MC</a:t>
                </a:r>
              </a:p>
            </p:txBody>
          </p:sp>
          <p:grpSp>
            <p:nvGrpSpPr>
              <p:cNvPr id="375" name="Gruppieren 104">
                <a:extLst>
                  <a:ext uri="{FF2B5EF4-FFF2-40B4-BE49-F238E27FC236}">
                    <a16:creationId xmlns="" xmlns:a16="http://schemas.microsoft.com/office/drawing/2014/main" id="{45AECB9A-5C12-4718-A47E-54F04207DFC8}"/>
                  </a:ext>
                </a:extLst>
              </p:cNvPr>
              <p:cNvGrpSpPr/>
              <p:nvPr/>
            </p:nvGrpSpPr>
            <p:grpSpPr>
              <a:xfrm>
                <a:off x="6897821" y="4100117"/>
                <a:ext cx="855196" cy="154940"/>
                <a:chOff x="5717161" y="1716158"/>
                <a:chExt cx="511327" cy="122590"/>
              </a:xfrm>
            </p:grpSpPr>
            <p:grpSp>
              <p:nvGrpSpPr>
                <p:cNvPr id="394" name="Gruppieren 115">
                  <a:extLst>
                    <a:ext uri="{FF2B5EF4-FFF2-40B4-BE49-F238E27FC236}">
                      <a16:creationId xmlns="" xmlns:a16="http://schemas.microsoft.com/office/drawing/2014/main" id="{D231DE2D-0CFD-4BE9-AFD2-8B4AD59B0358}"/>
                    </a:ext>
                  </a:extLst>
                </p:cNvPr>
                <p:cNvGrpSpPr/>
                <p:nvPr/>
              </p:nvGrpSpPr>
              <p:grpSpPr>
                <a:xfrm>
                  <a:off x="5717161" y="1716158"/>
                  <a:ext cx="231112" cy="122590"/>
                  <a:chOff x="4598126" y="2065941"/>
                  <a:chExt cx="231112" cy="122590"/>
                </a:xfrm>
              </p:grpSpPr>
              <p:sp>
                <p:nvSpPr>
                  <p:cNvPr id="400" name="Rechteck 121">
                    <a:extLst>
                      <a:ext uri="{FF2B5EF4-FFF2-40B4-BE49-F238E27FC236}">
                        <a16:creationId xmlns="" xmlns:a16="http://schemas.microsoft.com/office/drawing/2014/main" id="{853D7C15-9CBF-4A0D-8948-FF7A20845B47}"/>
                      </a:ext>
                    </a:extLst>
                  </p:cNvPr>
                  <p:cNvSpPr/>
                  <p:nvPr/>
                </p:nvSpPr>
                <p:spPr>
                  <a:xfrm>
                    <a:off x="4598126" y="2065941"/>
                    <a:ext cx="231112" cy="122590"/>
                  </a:xfrm>
                  <a:prstGeom prst="rect">
                    <a:avLst/>
                  </a:prstGeom>
                  <a:solidFill>
                    <a:srgbClr val="023D6B"/>
                  </a:solidFill>
                  <a:ln w="12700" cap="flat" cmpd="sng" algn="ctr">
                    <a:solidFill>
                      <a:srgbClr val="023D6B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grpSp>
                <p:nvGrpSpPr>
                  <p:cNvPr id="401" name="Gruppieren 122">
                    <a:extLst>
                      <a:ext uri="{FF2B5EF4-FFF2-40B4-BE49-F238E27FC236}">
                        <a16:creationId xmlns="" xmlns:a16="http://schemas.microsoft.com/office/drawing/2014/main" id="{11E421A0-C1D3-4E18-B859-5951502965C7}"/>
                      </a:ext>
                    </a:extLst>
                  </p:cNvPr>
                  <p:cNvGrpSpPr/>
                  <p:nvPr/>
                </p:nvGrpSpPr>
                <p:grpSpPr>
                  <a:xfrm>
                    <a:off x="4616213" y="2096196"/>
                    <a:ext cx="194938" cy="83681"/>
                    <a:chOff x="4620232" y="2093725"/>
                    <a:chExt cx="178862" cy="83681"/>
                  </a:xfrm>
                </p:grpSpPr>
                <p:sp>
                  <p:nvSpPr>
                    <p:cNvPr id="402" name="Rechteck 123">
                      <a:extLst>
                        <a:ext uri="{FF2B5EF4-FFF2-40B4-BE49-F238E27FC236}">
                          <a16:creationId xmlns="" xmlns:a16="http://schemas.microsoft.com/office/drawing/2014/main" id="{E8892494-6128-4E71-809D-74DDD441D0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0232" y="2093726"/>
                      <a:ext cx="74359" cy="83680"/>
                    </a:xfrm>
                    <a:prstGeom prst="rect">
                      <a:avLst/>
                    </a:prstGeom>
                    <a:solidFill>
                      <a:schemeClr val="tx1">
                        <a:lumMod val="20000"/>
                        <a:lumOff val="80000"/>
                      </a:schemeClr>
                    </a:solidFill>
                    <a:ln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403" name="Rechteck 124">
                      <a:extLst>
                        <a:ext uri="{FF2B5EF4-FFF2-40B4-BE49-F238E27FC236}">
                          <a16:creationId xmlns="" xmlns:a16="http://schemas.microsoft.com/office/drawing/2014/main" id="{315C9D14-3B4C-4CA0-A24E-9DAF621F4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4735" y="2093725"/>
                      <a:ext cx="74359" cy="83680"/>
                    </a:xfrm>
                    <a:prstGeom prst="rect">
                      <a:avLst/>
                    </a:prstGeom>
                    <a:solidFill>
                      <a:schemeClr val="tx1">
                        <a:lumMod val="20000"/>
                        <a:lumOff val="80000"/>
                      </a:schemeClr>
                    </a:solidFill>
                    <a:ln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"/>
                        <a:cs typeface=""/>
                      </a:endParaRPr>
                    </a:p>
                  </p:txBody>
                </p:sp>
              </p:grpSp>
            </p:grpSp>
            <p:grpSp>
              <p:nvGrpSpPr>
                <p:cNvPr id="395" name="Gruppieren 116">
                  <a:extLst>
                    <a:ext uri="{FF2B5EF4-FFF2-40B4-BE49-F238E27FC236}">
                      <a16:creationId xmlns="" xmlns:a16="http://schemas.microsoft.com/office/drawing/2014/main" id="{80797331-0072-4668-BA04-D22B69B0EAE2}"/>
                    </a:ext>
                  </a:extLst>
                </p:cNvPr>
                <p:cNvGrpSpPr/>
                <p:nvPr/>
              </p:nvGrpSpPr>
              <p:grpSpPr>
                <a:xfrm>
                  <a:off x="5997376" y="1716158"/>
                  <a:ext cx="231112" cy="122590"/>
                  <a:chOff x="4598126" y="2065941"/>
                  <a:chExt cx="231112" cy="122590"/>
                </a:xfrm>
              </p:grpSpPr>
              <p:sp>
                <p:nvSpPr>
                  <p:cNvPr id="396" name="Rechteck 117">
                    <a:extLst>
                      <a:ext uri="{FF2B5EF4-FFF2-40B4-BE49-F238E27FC236}">
                        <a16:creationId xmlns="" xmlns:a16="http://schemas.microsoft.com/office/drawing/2014/main" id="{17FC9AB8-7EF0-483C-BA8F-A107A4B9F33D}"/>
                      </a:ext>
                    </a:extLst>
                  </p:cNvPr>
                  <p:cNvSpPr/>
                  <p:nvPr/>
                </p:nvSpPr>
                <p:spPr>
                  <a:xfrm>
                    <a:off x="4598126" y="2065941"/>
                    <a:ext cx="231112" cy="122590"/>
                  </a:xfrm>
                  <a:prstGeom prst="rect">
                    <a:avLst/>
                  </a:prstGeom>
                  <a:solidFill>
                    <a:srgbClr val="023D6B"/>
                  </a:solidFill>
                  <a:ln w="12700" cap="flat" cmpd="sng" algn="ctr">
                    <a:solidFill>
                      <a:srgbClr val="023D6B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grpSp>
                <p:nvGrpSpPr>
                  <p:cNvPr id="397" name="Gruppieren 118">
                    <a:extLst>
                      <a:ext uri="{FF2B5EF4-FFF2-40B4-BE49-F238E27FC236}">
                        <a16:creationId xmlns="" xmlns:a16="http://schemas.microsoft.com/office/drawing/2014/main" id="{F09060F4-7741-4F41-AD42-B80BD017D944}"/>
                      </a:ext>
                    </a:extLst>
                  </p:cNvPr>
                  <p:cNvGrpSpPr/>
                  <p:nvPr/>
                </p:nvGrpSpPr>
                <p:grpSpPr>
                  <a:xfrm>
                    <a:off x="4616213" y="2096192"/>
                    <a:ext cx="194938" cy="83680"/>
                    <a:chOff x="4620232" y="2093721"/>
                    <a:chExt cx="178862" cy="83680"/>
                  </a:xfrm>
                </p:grpSpPr>
                <p:sp>
                  <p:nvSpPr>
                    <p:cNvPr id="398" name="Rechteck 119">
                      <a:extLst>
                        <a:ext uri="{FF2B5EF4-FFF2-40B4-BE49-F238E27FC236}">
                          <a16:creationId xmlns="" xmlns:a16="http://schemas.microsoft.com/office/drawing/2014/main" id="{47143875-C0E5-412E-96F6-AD3F56671B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0232" y="2093722"/>
                      <a:ext cx="74359" cy="83679"/>
                    </a:xfrm>
                    <a:prstGeom prst="rect">
                      <a:avLst/>
                    </a:prstGeom>
                    <a:solidFill>
                      <a:schemeClr val="tx1">
                        <a:lumMod val="20000"/>
                        <a:lumOff val="80000"/>
                      </a:schemeClr>
                    </a:solidFill>
                    <a:ln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399" name="Rechteck 120">
                      <a:extLst>
                        <a:ext uri="{FF2B5EF4-FFF2-40B4-BE49-F238E27FC236}">
                          <a16:creationId xmlns="" xmlns:a16="http://schemas.microsoft.com/office/drawing/2014/main" id="{38B4E601-A8BF-45A7-822C-3E198E60BD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4735" y="2093721"/>
                      <a:ext cx="74359" cy="83680"/>
                    </a:xfrm>
                    <a:prstGeom prst="rect">
                      <a:avLst/>
                    </a:prstGeom>
                    <a:solidFill>
                      <a:schemeClr val="tx1">
                        <a:lumMod val="20000"/>
                        <a:lumOff val="80000"/>
                      </a:schemeClr>
                    </a:solidFill>
                    <a:ln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"/>
                        <a:cs typeface=""/>
                      </a:endParaRPr>
                    </a:p>
                  </p:txBody>
                </p:sp>
              </p:grpSp>
            </p:grpSp>
          </p:grpSp>
          <p:sp>
            <p:nvSpPr>
              <p:cNvPr id="376" name="Rechteck 105">
                <a:extLst>
                  <a:ext uri="{FF2B5EF4-FFF2-40B4-BE49-F238E27FC236}">
                    <a16:creationId xmlns="" xmlns:a16="http://schemas.microsoft.com/office/drawing/2014/main" id="{DD6D56B6-0A7C-4905-A952-B5BDD0A5A73C}"/>
                  </a:ext>
                </a:extLst>
              </p:cNvPr>
              <p:cNvSpPr/>
              <p:nvPr/>
            </p:nvSpPr>
            <p:spPr>
              <a:xfrm>
                <a:off x="5032727" y="4102141"/>
                <a:ext cx="386536" cy="15494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377" name="Gruppieren 106">
                <a:extLst>
                  <a:ext uri="{FF2B5EF4-FFF2-40B4-BE49-F238E27FC236}">
                    <a16:creationId xmlns="" xmlns:a16="http://schemas.microsoft.com/office/drawing/2014/main" id="{B9FC3F15-8D02-4BB8-A829-6DF678527F21}"/>
                  </a:ext>
                </a:extLst>
              </p:cNvPr>
              <p:cNvGrpSpPr/>
              <p:nvPr/>
            </p:nvGrpSpPr>
            <p:grpSpPr>
              <a:xfrm>
                <a:off x="5062948" y="4126726"/>
                <a:ext cx="326021" cy="105767"/>
                <a:chOff x="4620232" y="2082924"/>
                <a:chExt cx="178855" cy="83684"/>
              </a:xfrm>
              <a:solidFill>
                <a:srgbClr val="C00000"/>
              </a:solidFill>
            </p:grpSpPr>
            <p:sp>
              <p:nvSpPr>
                <p:cNvPr id="392" name="Rechteck 113">
                  <a:extLst>
                    <a:ext uri="{FF2B5EF4-FFF2-40B4-BE49-F238E27FC236}">
                      <a16:creationId xmlns="" xmlns:a16="http://schemas.microsoft.com/office/drawing/2014/main" id="{A85AF2E6-BDDF-43A7-81CB-F7E380157B58}"/>
                    </a:ext>
                  </a:extLst>
                </p:cNvPr>
                <p:cNvSpPr/>
                <p:nvPr/>
              </p:nvSpPr>
              <p:spPr>
                <a:xfrm>
                  <a:off x="4620232" y="2082924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393" name="Rechteck 114">
                  <a:extLst>
                    <a:ext uri="{FF2B5EF4-FFF2-40B4-BE49-F238E27FC236}">
                      <a16:creationId xmlns="" xmlns:a16="http://schemas.microsoft.com/office/drawing/2014/main" id="{EDA5C3CB-8438-4250-A204-27A24BE0D43A}"/>
                    </a:ext>
                  </a:extLst>
                </p:cNvPr>
                <p:cNvSpPr/>
                <p:nvPr/>
              </p:nvSpPr>
              <p:spPr>
                <a:xfrm>
                  <a:off x="4724728" y="2082928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  <p:sp>
            <p:nvSpPr>
              <p:cNvPr id="378" name="Rechteck 107">
                <a:extLst>
                  <a:ext uri="{FF2B5EF4-FFF2-40B4-BE49-F238E27FC236}">
                    <a16:creationId xmlns="" xmlns:a16="http://schemas.microsoft.com/office/drawing/2014/main" id="{E499E248-C0EA-42D2-BDBF-0880B85B7E2A}"/>
                  </a:ext>
                </a:extLst>
              </p:cNvPr>
              <p:cNvSpPr/>
              <p:nvPr/>
            </p:nvSpPr>
            <p:spPr>
              <a:xfrm>
                <a:off x="5491839" y="4098095"/>
                <a:ext cx="386536" cy="15494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379" name="Gruppieren 108">
                <a:extLst>
                  <a:ext uri="{FF2B5EF4-FFF2-40B4-BE49-F238E27FC236}">
                    <a16:creationId xmlns="" xmlns:a16="http://schemas.microsoft.com/office/drawing/2014/main" id="{AA89CE37-833C-4041-8143-470B3C7FF6E9}"/>
                  </a:ext>
                </a:extLst>
              </p:cNvPr>
              <p:cNvGrpSpPr/>
              <p:nvPr/>
            </p:nvGrpSpPr>
            <p:grpSpPr>
              <a:xfrm>
                <a:off x="5522090" y="4136327"/>
                <a:ext cx="326035" cy="105767"/>
                <a:chOff x="4620232" y="2093721"/>
                <a:chExt cx="178862" cy="83684"/>
              </a:xfrm>
              <a:solidFill>
                <a:srgbClr val="C00000"/>
              </a:solidFill>
            </p:grpSpPr>
            <p:sp>
              <p:nvSpPr>
                <p:cNvPr id="390" name="Rechteck 111">
                  <a:extLst>
                    <a:ext uri="{FF2B5EF4-FFF2-40B4-BE49-F238E27FC236}">
                      <a16:creationId xmlns="" xmlns:a16="http://schemas.microsoft.com/office/drawing/2014/main" id="{5176FF3D-3CE5-4895-82AF-8D563ABFA2D6}"/>
                    </a:ext>
                  </a:extLst>
                </p:cNvPr>
                <p:cNvSpPr/>
                <p:nvPr/>
              </p:nvSpPr>
              <p:spPr>
                <a:xfrm>
                  <a:off x="4620232" y="2093721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391" name="Rechteck 112">
                  <a:extLst>
                    <a:ext uri="{FF2B5EF4-FFF2-40B4-BE49-F238E27FC236}">
                      <a16:creationId xmlns="" xmlns:a16="http://schemas.microsoft.com/office/drawing/2014/main" id="{5B61E152-56DD-4EC3-BEA7-8509E1F9CE0C}"/>
                    </a:ext>
                  </a:extLst>
                </p:cNvPr>
                <p:cNvSpPr/>
                <p:nvPr/>
              </p:nvSpPr>
              <p:spPr>
                <a:xfrm>
                  <a:off x="4724735" y="20937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  <p:sp>
            <p:nvSpPr>
              <p:cNvPr id="380" name="Rechteck 73">
                <a:extLst>
                  <a:ext uri="{FF2B5EF4-FFF2-40B4-BE49-F238E27FC236}">
                    <a16:creationId xmlns="" xmlns:a16="http://schemas.microsoft.com/office/drawing/2014/main" id="{E73A9A08-69CD-472C-9748-6CE1F1370D90}"/>
                  </a:ext>
                </a:extLst>
              </p:cNvPr>
              <p:cNvSpPr/>
              <p:nvPr/>
            </p:nvSpPr>
            <p:spPr>
              <a:xfrm>
                <a:off x="5027730" y="3850075"/>
                <a:ext cx="1318056" cy="2077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rgbClr val="DF0F4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en-US" sz="900" kern="0" dirty="0">
                    <a:solidFill>
                      <a:schemeClr val="tx1">
                        <a:lumMod val="50000"/>
                      </a:schemeClr>
                    </a:solidFill>
                    <a:latin typeface="Arial"/>
                    <a:ea typeface=""/>
                    <a:cs typeface=""/>
                  </a:rPr>
                  <a:t>MCDRAM</a:t>
                </a:r>
              </a:p>
            </p:txBody>
          </p:sp>
          <p:cxnSp>
            <p:nvCxnSpPr>
              <p:cNvPr id="381" name="Straight Connector 380"/>
              <p:cNvCxnSpPr/>
              <p:nvPr/>
            </p:nvCxnSpPr>
            <p:spPr bwMode="auto">
              <a:xfrm flipV="1">
                <a:off x="5024876" y="4753893"/>
                <a:ext cx="2720290" cy="10017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2" name="Rechteck 57">
                <a:extLst>
                  <a:ext uri="{FF2B5EF4-FFF2-40B4-BE49-F238E27FC236}">
                    <a16:creationId xmlns="" xmlns:a16="http://schemas.microsoft.com/office/drawing/2014/main" id="{6AAD30BC-CF05-4FC6-80CD-1599DFC841DD}"/>
                  </a:ext>
                </a:extLst>
              </p:cNvPr>
              <p:cNvSpPr/>
              <p:nvPr/>
            </p:nvSpPr>
            <p:spPr>
              <a:xfrm rot="16200000">
                <a:off x="4319103" y="4721924"/>
                <a:ext cx="1212618" cy="128936"/>
              </a:xfrm>
              <a:prstGeom prst="rect">
                <a:avLst/>
              </a:prstGeom>
              <a:solidFill>
                <a:srgbClr val="FFE900">
                  <a:lumMod val="60000"/>
                  <a:lumOff val="40000"/>
                </a:srgbClr>
              </a:solidFill>
              <a:ln w="12700" cap="flat" cmpd="sng" algn="ctr">
                <a:solidFill>
                  <a:srgbClr val="FFE9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0" kern="0" dirty="0" smtClean="0">
                    <a:solidFill>
                      <a:prstClr val="black"/>
                    </a:solidFill>
                    <a:latin typeface="Arial"/>
                    <a:ea typeface=""/>
                    <a:cs typeface=""/>
                  </a:rPr>
                  <a:t>DDR 4</a:t>
                </a: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383" name="Rechteck 58">
                <a:extLst>
                  <a:ext uri="{FF2B5EF4-FFF2-40B4-BE49-F238E27FC236}">
                    <a16:creationId xmlns="" xmlns:a16="http://schemas.microsoft.com/office/drawing/2014/main" id="{F1EFA5FB-DAC6-495F-84B1-21918B0511CF}"/>
                  </a:ext>
                </a:extLst>
              </p:cNvPr>
              <p:cNvSpPr/>
              <p:nvPr/>
            </p:nvSpPr>
            <p:spPr>
              <a:xfrm rot="5400000">
                <a:off x="7254023" y="4727625"/>
                <a:ext cx="1212618" cy="128936"/>
              </a:xfrm>
              <a:prstGeom prst="rect">
                <a:avLst/>
              </a:prstGeom>
              <a:solidFill>
                <a:srgbClr val="FFE900">
                  <a:lumMod val="60000"/>
                  <a:lumOff val="40000"/>
                </a:srgbClr>
              </a:solidFill>
              <a:ln w="12700" cap="flat" cmpd="sng" algn="ctr">
                <a:solidFill>
                  <a:srgbClr val="FFE9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DDR 4</a:t>
                </a:r>
              </a:p>
            </p:txBody>
          </p:sp>
          <p:cxnSp>
            <p:nvCxnSpPr>
              <p:cNvPr id="384" name="Straight Connector 383"/>
              <p:cNvCxnSpPr/>
              <p:nvPr/>
            </p:nvCxnSpPr>
            <p:spPr bwMode="auto">
              <a:xfrm rot="5400000">
                <a:off x="5383454" y="4804320"/>
                <a:ext cx="2011680" cy="7156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5" name="Rechteck 73">
                <a:extLst>
                  <a:ext uri="{FF2B5EF4-FFF2-40B4-BE49-F238E27FC236}">
                    <a16:creationId xmlns="" xmlns:a16="http://schemas.microsoft.com/office/drawing/2014/main" id="{E73A9A08-69CD-472C-9748-6CE1F1370D90}"/>
                  </a:ext>
                </a:extLst>
              </p:cNvPr>
              <p:cNvSpPr/>
              <p:nvPr/>
            </p:nvSpPr>
            <p:spPr>
              <a:xfrm>
                <a:off x="6454344" y="3850075"/>
                <a:ext cx="1318056" cy="2077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rgbClr val="DF0F4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en-US" sz="900" kern="0" dirty="0">
                    <a:solidFill>
                      <a:schemeClr val="tx1">
                        <a:lumMod val="50000"/>
                      </a:schemeClr>
                    </a:solidFill>
                    <a:latin typeface="Arial"/>
                    <a:ea typeface=""/>
                    <a:cs typeface=""/>
                  </a:rPr>
                  <a:t>MCDRAM</a:t>
                </a:r>
              </a:p>
            </p:txBody>
          </p:sp>
          <p:sp>
            <p:nvSpPr>
              <p:cNvPr id="386" name="Rechteck 73">
                <a:extLst>
                  <a:ext uri="{FF2B5EF4-FFF2-40B4-BE49-F238E27FC236}">
                    <a16:creationId xmlns="" xmlns:a16="http://schemas.microsoft.com/office/drawing/2014/main" id="{E73A9A08-69CD-472C-9748-6CE1F1370D90}"/>
                  </a:ext>
                </a:extLst>
              </p:cNvPr>
              <p:cNvSpPr/>
              <p:nvPr/>
            </p:nvSpPr>
            <p:spPr>
              <a:xfrm>
                <a:off x="5016197" y="5499173"/>
                <a:ext cx="1318056" cy="2077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rgbClr val="DF0F4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en-US" sz="900" kern="0" dirty="0">
                    <a:solidFill>
                      <a:schemeClr val="tx1">
                        <a:lumMod val="50000"/>
                      </a:schemeClr>
                    </a:solidFill>
                    <a:latin typeface="Arial"/>
                    <a:ea typeface=""/>
                    <a:cs typeface=""/>
                  </a:rPr>
                  <a:t>MCDRAM</a:t>
                </a:r>
              </a:p>
            </p:txBody>
          </p:sp>
          <p:sp>
            <p:nvSpPr>
              <p:cNvPr id="387" name="Rechteck 73">
                <a:extLst>
                  <a:ext uri="{FF2B5EF4-FFF2-40B4-BE49-F238E27FC236}">
                    <a16:creationId xmlns="" xmlns:a16="http://schemas.microsoft.com/office/drawing/2014/main" id="{E73A9A08-69CD-472C-9748-6CE1F1370D90}"/>
                  </a:ext>
                </a:extLst>
              </p:cNvPr>
              <p:cNvSpPr/>
              <p:nvPr/>
            </p:nvSpPr>
            <p:spPr>
              <a:xfrm>
                <a:off x="6442811" y="5499173"/>
                <a:ext cx="1318056" cy="2077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rgbClr val="DF0F4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en-US" sz="900" kern="0" dirty="0">
                    <a:solidFill>
                      <a:schemeClr val="tx1">
                        <a:lumMod val="50000"/>
                      </a:schemeClr>
                    </a:solidFill>
                    <a:latin typeface="Arial"/>
                    <a:ea typeface=""/>
                    <a:cs typeface=""/>
                  </a:rPr>
                  <a:t>MCDRAM</a:t>
                </a:r>
              </a:p>
            </p:txBody>
          </p:sp>
          <p:sp>
            <p:nvSpPr>
              <p:cNvPr id="388" name="Rechteck 109">
                <a:extLst>
                  <a:ext uri="{FF2B5EF4-FFF2-40B4-BE49-F238E27FC236}">
                    <a16:creationId xmlns="" xmlns:a16="http://schemas.microsoft.com/office/drawing/2014/main" id="{2C9F2EAA-E7E0-4AD3-B28D-F64847A57FA0}"/>
                  </a:ext>
                </a:extLst>
              </p:cNvPr>
              <p:cNvSpPr/>
              <p:nvPr/>
            </p:nvSpPr>
            <p:spPr>
              <a:xfrm>
                <a:off x="5956583" y="4094218"/>
                <a:ext cx="554232" cy="15500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PCIe</a:t>
                </a:r>
                <a:endPara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389" name="Rechteck 110">
                <a:extLst>
                  <a:ext uri="{FF2B5EF4-FFF2-40B4-BE49-F238E27FC236}">
                    <a16:creationId xmlns="" xmlns:a16="http://schemas.microsoft.com/office/drawing/2014/main" id="{01BB9F9F-3E51-485F-81FF-12D6E1689081}"/>
                  </a:ext>
                </a:extLst>
              </p:cNvPr>
              <p:cNvSpPr/>
              <p:nvPr/>
            </p:nvSpPr>
            <p:spPr>
              <a:xfrm>
                <a:off x="6510815" y="4094218"/>
                <a:ext cx="294268" cy="15500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DMI</a:t>
                </a:r>
              </a:p>
            </p:txBody>
          </p:sp>
        </p:grpSp>
      </p:grpSp>
      <p:cxnSp>
        <p:nvCxnSpPr>
          <p:cNvPr id="665" name="Straight Arrow Connector 664"/>
          <p:cNvCxnSpPr/>
          <p:nvPr/>
        </p:nvCxnSpPr>
        <p:spPr bwMode="auto">
          <a:xfrm>
            <a:off x="1815603" y="4905575"/>
            <a:ext cx="4775" cy="29676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 w="sm" len="med"/>
          </a:ln>
          <a:effectLst/>
        </p:spPr>
      </p:cxnSp>
      <p:cxnSp>
        <p:nvCxnSpPr>
          <p:cNvPr id="667" name="Straight Arrow Connector 666"/>
          <p:cNvCxnSpPr>
            <a:stCxn id="339" idx="0"/>
            <a:endCxn id="488" idx="0"/>
          </p:cNvCxnSpPr>
          <p:nvPr/>
        </p:nvCxnSpPr>
        <p:spPr bwMode="auto">
          <a:xfrm>
            <a:off x="1830976" y="5177879"/>
            <a:ext cx="1405981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 w="sm" len="med"/>
          </a:ln>
          <a:effectLst/>
        </p:spPr>
      </p:cxnSp>
      <p:cxnSp>
        <p:nvCxnSpPr>
          <p:cNvPr id="673" name="Straight Arrow Connector 672"/>
          <p:cNvCxnSpPr/>
          <p:nvPr/>
        </p:nvCxnSpPr>
        <p:spPr bwMode="auto">
          <a:xfrm flipH="1" flipV="1">
            <a:off x="3228776" y="4710445"/>
            <a:ext cx="5191" cy="4573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 w="sm" len="med"/>
          </a:ln>
          <a:effectLst/>
        </p:spPr>
      </p:cxnSp>
      <p:cxnSp>
        <p:nvCxnSpPr>
          <p:cNvPr id="676" name="Straight Arrow Connector 675"/>
          <p:cNvCxnSpPr/>
          <p:nvPr/>
        </p:nvCxnSpPr>
        <p:spPr bwMode="auto">
          <a:xfrm flipH="1">
            <a:off x="2967852" y="4700646"/>
            <a:ext cx="1536" cy="24844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 w="sm" len="med"/>
          </a:ln>
          <a:effectLst/>
        </p:spPr>
      </p:cxnSp>
      <p:cxnSp>
        <p:nvCxnSpPr>
          <p:cNvPr id="679" name="Straight Arrow Connector 678"/>
          <p:cNvCxnSpPr/>
          <p:nvPr/>
        </p:nvCxnSpPr>
        <p:spPr bwMode="auto">
          <a:xfrm flipH="1" flipV="1">
            <a:off x="1805592" y="4937834"/>
            <a:ext cx="1175136" cy="145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 w="sm" len="med"/>
          </a:ln>
          <a:effectLst/>
        </p:spPr>
      </p:cxnSp>
      <p:grpSp>
        <p:nvGrpSpPr>
          <p:cNvPr id="701" name="Group 700"/>
          <p:cNvGrpSpPr/>
          <p:nvPr/>
        </p:nvGrpSpPr>
        <p:grpSpPr>
          <a:xfrm>
            <a:off x="4884544" y="4193499"/>
            <a:ext cx="3784566" cy="2256740"/>
            <a:chOff x="4927032" y="4385242"/>
            <a:chExt cx="3784566" cy="2046731"/>
          </a:xfrm>
        </p:grpSpPr>
        <p:sp>
          <p:nvSpPr>
            <p:cNvPr id="693" name="Rounded Rectangle 692"/>
            <p:cNvSpPr/>
            <p:nvPr/>
          </p:nvSpPr>
          <p:spPr bwMode="auto">
            <a:xfrm>
              <a:off x="4927032" y="5454693"/>
              <a:ext cx="1842455" cy="948086"/>
            </a:xfrm>
            <a:prstGeom prst="roundRect">
              <a:avLst>
                <a:gd name="adj" fmla="val 669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 Hebrew Scholar" charset="-79"/>
                  <a:ea typeface="Arial Hebrew Scholar" charset="-79"/>
                  <a:cs typeface="Arial Hebrew Scholar" charset="-79"/>
                </a:rPr>
                <a:t>Node 1</a:t>
              </a:r>
            </a:p>
          </p:txBody>
        </p:sp>
        <p:sp>
          <p:nvSpPr>
            <p:cNvPr id="689" name="Rounded Rectangle 688"/>
            <p:cNvSpPr/>
            <p:nvPr/>
          </p:nvSpPr>
          <p:spPr bwMode="auto">
            <a:xfrm>
              <a:off x="6869143" y="5456989"/>
              <a:ext cx="1842455" cy="943494"/>
            </a:xfrm>
            <a:prstGeom prst="roundRect">
              <a:avLst>
                <a:gd name="adj" fmla="val 669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 Hebrew Scholar" charset="-79"/>
                  <a:ea typeface="Arial Hebrew Scholar" charset="-79"/>
                  <a:cs typeface="Arial Hebrew Scholar" charset="-79"/>
                </a:rPr>
                <a:t>Node 3</a:t>
              </a:r>
            </a:p>
          </p:txBody>
        </p:sp>
        <p:sp>
          <p:nvSpPr>
            <p:cNvPr id="690" name="Rechteck 58">
              <a:extLst>
                <a:ext uri="{FF2B5EF4-FFF2-40B4-BE49-F238E27FC236}">
                  <a16:creationId xmlns="" xmlns:a16="http://schemas.microsoft.com/office/drawing/2014/main" id="{F1EFA5FB-DAC6-495F-84B1-21918B0511CF}"/>
                </a:ext>
              </a:extLst>
            </p:cNvPr>
            <p:cNvSpPr/>
            <p:nvPr/>
          </p:nvSpPr>
          <p:spPr>
            <a:xfrm rot="5400000">
              <a:off x="8070810" y="5750556"/>
              <a:ext cx="632667" cy="141949"/>
            </a:xfrm>
            <a:prstGeom prst="rect">
              <a:avLst/>
            </a:prstGeom>
            <a:solidFill>
              <a:srgbClr val="FFE900">
                <a:lumMod val="60000"/>
                <a:lumOff val="40000"/>
              </a:srgbClr>
            </a:solidFill>
            <a:ln w="12700" cap="flat" cmpd="sng" algn="ctr">
              <a:solidFill>
                <a:srgbClr val="FFE9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"/>
                  <a:cs typeface=""/>
                </a:rPr>
                <a:t>DDR 4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869143" y="4390506"/>
              <a:ext cx="1842455" cy="943494"/>
            </a:xfrm>
            <a:prstGeom prst="roundRect">
              <a:avLst>
                <a:gd name="adj" fmla="val 669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 Hebrew Scholar" charset="-79"/>
                  <a:ea typeface="Arial Hebrew Scholar" charset="-79"/>
                  <a:cs typeface="Arial Hebrew Scholar" charset="-79"/>
                </a:rPr>
                <a:t>Node 2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932981" y="4385242"/>
              <a:ext cx="1842455" cy="948086"/>
            </a:xfrm>
            <a:prstGeom prst="roundRect">
              <a:avLst>
                <a:gd name="adj" fmla="val 669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 Hebrew Scholar" charset="-79"/>
                  <a:ea typeface="Arial Hebrew Scholar" charset="-79"/>
                  <a:cs typeface="Arial Hebrew Scholar" charset="-79"/>
                </a:rPr>
                <a:t>Node 0</a:t>
              </a:r>
            </a:p>
          </p:txBody>
        </p:sp>
        <p:sp>
          <p:nvSpPr>
            <p:cNvPr id="12" name="Rechteck 77">
              <a:extLst>
                <a:ext uri="{FF2B5EF4-FFF2-40B4-BE49-F238E27FC236}">
                  <a16:creationId xmlns="" xmlns:a16="http://schemas.microsoft.com/office/drawing/2014/main" id="{16DAA058-74B2-4A81-85BF-952C59D3313A}"/>
                </a:ext>
              </a:extLst>
            </p:cNvPr>
            <p:cNvSpPr/>
            <p:nvPr/>
          </p:nvSpPr>
          <p:spPr>
            <a:xfrm>
              <a:off x="5401957" y="5109068"/>
              <a:ext cx="386536" cy="154939"/>
            </a:xfrm>
            <a:prstGeom prst="rect">
              <a:avLst/>
            </a:prstGeom>
            <a:solidFill>
              <a:srgbClr val="023D6B"/>
            </a:solidFill>
            <a:ln w="12700" cap="flat" cmpd="sng" algn="ctr">
              <a:solidFill>
                <a:srgbClr val="023D6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3" name="Rechteck 78">
              <a:extLst>
                <a:ext uri="{FF2B5EF4-FFF2-40B4-BE49-F238E27FC236}">
                  <a16:creationId xmlns="" xmlns:a16="http://schemas.microsoft.com/office/drawing/2014/main" id="{C95EFF2B-8B6E-4118-8586-227C5751C593}"/>
                </a:ext>
              </a:extLst>
            </p:cNvPr>
            <p:cNvSpPr/>
            <p:nvPr/>
          </p:nvSpPr>
          <p:spPr>
            <a:xfrm>
              <a:off x="5432208" y="5133657"/>
              <a:ext cx="135544" cy="1057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4" name="Rechteck 79">
              <a:extLst>
                <a:ext uri="{FF2B5EF4-FFF2-40B4-BE49-F238E27FC236}">
                  <a16:creationId xmlns="" xmlns:a16="http://schemas.microsoft.com/office/drawing/2014/main" id="{C61EACFA-A899-442A-8A93-A4DE25BC4C9D}"/>
                </a:ext>
              </a:extLst>
            </p:cNvPr>
            <p:cNvSpPr/>
            <p:nvPr/>
          </p:nvSpPr>
          <p:spPr>
            <a:xfrm>
              <a:off x="5622699" y="5133657"/>
              <a:ext cx="135544" cy="1057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5" name="Rechteck 80">
              <a:extLst>
                <a:ext uri="{FF2B5EF4-FFF2-40B4-BE49-F238E27FC236}">
                  <a16:creationId xmlns="" xmlns:a16="http://schemas.microsoft.com/office/drawing/2014/main" id="{5829EA75-48FC-45ED-A49E-FC01F2049209}"/>
                </a:ext>
              </a:extLst>
            </p:cNvPr>
            <p:cNvSpPr/>
            <p:nvPr/>
          </p:nvSpPr>
          <p:spPr>
            <a:xfrm>
              <a:off x="5870618" y="5109068"/>
              <a:ext cx="386536" cy="154939"/>
            </a:xfrm>
            <a:prstGeom prst="rect">
              <a:avLst/>
            </a:prstGeom>
            <a:solidFill>
              <a:srgbClr val="023D6B"/>
            </a:solidFill>
            <a:ln w="12700" cap="flat" cmpd="sng" algn="ctr">
              <a:solidFill>
                <a:srgbClr val="023D6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6" name="Rechteck 81">
              <a:extLst>
                <a:ext uri="{FF2B5EF4-FFF2-40B4-BE49-F238E27FC236}">
                  <a16:creationId xmlns="" xmlns:a16="http://schemas.microsoft.com/office/drawing/2014/main" id="{97933330-17CA-406F-B2AE-66A0C4D97402}"/>
                </a:ext>
              </a:extLst>
            </p:cNvPr>
            <p:cNvSpPr/>
            <p:nvPr/>
          </p:nvSpPr>
          <p:spPr>
            <a:xfrm>
              <a:off x="5900869" y="5133657"/>
              <a:ext cx="135544" cy="1057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7" name="Rechteck 82">
              <a:extLst>
                <a:ext uri="{FF2B5EF4-FFF2-40B4-BE49-F238E27FC236}">
                  <a16:creationId xmlns="" xmlns:a16="http://schemas.microsoft.com/office/drawing/2014/main" id="{BCC11789-46A8-40AC-95DB-9DADD02D966A}"/>
                </a:ext>
              </a:extLst>
            </p:cNvPr>
            <p:cNvSpPr/>
            <p:nvPr/>
          </p:nvSpPr>
          <p:spPr>
            <a:xfrm>
              <a:off x="6091360" y="5133657"/>
              <a:ext cx="135544" cy="1057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8" name="Rechteck 83">
              <a:extLst>
                <a:ext uri="{FF2B5EF4-FFF2-40B4-BE49-F238E27FC236}">
                  <a16:creationId xmlns="" xmlns:a16="http://schemas.microsoft.com/office/drawing/2014/main" id="{23C30AF3-579B-4323-A6C2-24412A048F74}"/>
                </a:ext>
              </a:extLst>
            </p:cNvPr>
            <p:cNvSpPr/>
            <p:nvPr/>
          </p:nvSpPr>
          <p:spPr>
            <a:xfrm>
              <a:off x="6339279" y="5109068"/>
              <a:ext cx="386536" cy="154939"/>
            </a:xfrm>
            <a:prstGeom prst="rect">
              <a:avLst/>
            </a:prstGeom>
            <a:solidFill>
              <a:srgbClr val="023D6B"/>
            </a:solidFill>
            <a:ln w="12700" cap="flat" cmpd="sng" algn="ctr">
              <a:solidFill>
                <a:srgbClr val="023D6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grpSp>
          <p:nvGrpSpPr>
            <p:cNvPr id="19" name="Gruppieren 84">
              <a:extLst>
                <a:ext uri="{FF2B5EF4-FFF2-40B4-BE49-F238E27FC236}">
                  <a16:creationId xmlns="" xmlns:a16="http://schemas.microsoft.com/office/drawing/2014/main" id="{64EC3828-9FE2-4D4E-8EAA-B2C98C4D7E10}"/>
                </a:ext>
              </a:extLst>
            </p:cNvPr>
            <p:cNvGrpSpPr/>
            <p:nvPr/>
          </p:nvGrpSpPr>
          <p:grpSpPr>
            <a:xfrm>
              <a:off x="6369530" y="5133657"/>
              <a:ext cx="326035" cy="105762"/>
              <a:chOff x="4620232" y="2082925"/>
              <a:chExt cx="178862" cy="83680"/>
            </a:xfrm>
          </p:grpSpPr>
          <p:sp>
            <p:nvSpPr>
              <p:cNvPr id="168" name="Rechteck 254">
                <a:extLst>
                  <a:ext uri="{FF2B5EF4-FFF2-40B4-BE49-F238E27FC236}">
                    <a16:creationId xmlns="" xmlns:a16="http://schemas.microsoft.com/office/drawing/2014/main" id="{9E2E66EB-8081-48F9-80C8-9EBFBE52612E}"/>
                  </a:ext>
                </a:extLst>
              </p:cNvPr>
              <p:cNvSpPr/>
              <p:nvPr/>
            </p:nvSpPr>
            <p:spPr>
              <a:xfrm>
                <a:off x="4620232" y="2082925"/>
                <a:ext cx="74359" cy="83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169" name="Rechteck 255">
                <a:extLst>
                  <a:ext uri="{FF2B5EF4-FFF2-40B4-BE49-F238E27FC236}">
                    <a16:creationId xmlns="" xmlns:a16="http://schemas.microsoft.com/office/drawing/2014/main" id="{6E1153C7-DCC2-4F42-A2A1-D0503192344A}"/>
                  </a:ext>
                </a:extLst>
              </p:cNvPr>
              <p:cNvSpPr/>
              <p:nvPr/>
            </p:nvSpPr>
            <p:spPr>
              <a:xfrm>
                <a:off x="4724735" y="2082925"/>
                <a:ext cx="74359" cy="83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</p:grpSp>
        <p:sp>
          <p:nvSpPr>
            <p:cNvPr id="20" name="Rechteck 85">
              <a:extLst>
                <a:ext uri="{FF2B5EF4-FFF2-40B4-BE49-F238E27FC236}">
                  <a16:creationId xmlns="" xmlns:a16="http://schemas.microsoft.com/office/drawing/2014/main" id="{E457032B-0BF5-4FE8-832D-01E1E9B14055}"/>
                </a:ext>
              </a:extLst>
            </p:cNvPr>
            <p:cNvSpPr/>
            <p:nvPr/>
          </p:nvSpPr>
          <p:spPr>
            <a:xfrm>
              <a:off x="6934545" y="5109068"/>
              <a:ext cx="386536" cy="154939"/>
            </a:xfrm>
            <a:prstGeom prst="rect">
              <a:avLst/>
            </a:prstGeom>
            <a:solidFill>
              <a:srgbClr val="023D6B"/>
            </a:solidFill>
            <a:ln w="12700" cap="flat" cmpd="sng" algn="ctr">
              <a:solidFill>
                <a:srgbClr val="023D6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grpSp>
          <p:nvGrpSpPr>
            <p:cNvPr id="21" name="Gruppieren 86">
              <a:extLst>
                <a:ext uri="{FF2B5EF4-FFF2-40B4-BE49-F238E27FC236}">
                  <a16:creationId xmlns="" xmlns:a16="http://schemas.microsoft.com/office/drawing/2014/main" id="{1DFAECB6-8F85-43C6-821F-7FB24E09556F}"/>
                </a:ext>
              </a:extLst>
            </p:cNvPr>
            <p:cNvGrpSpPr/>
            <p:nvPr/>
          </p:nvGrpSpPr>
          <p:grpSpPr>
            <a:xfrm>
              <a:off x="6964796" y="5133657"/>
              <a:ext cx="326035" cy="105762"/>
              <a:chOff x="4620232" y="2082925"/>
              <a:chExt cx="178862" cy="83680"/>
            </a:xfrm>
          </p:grpSpPr>
          <p:sp>
            <p:nvSpPr>
              <p:cNvPr id="166" name="Rechteck 228">
                <a:extLst>
                  <a:ext uri="{FF2B5EF4-FFF2-40B4-BE49-F238E27FC236}">
                    <a16:creationId xmlns="" xmlns:a16="http://schemas.microsoft.com/office/drawing/2014/main" id="{C3774EC5-D4FC-495B-9441-872B1073411C}"/>
                  </a:ext>
                </a:extLst>
              </p:cNvPr>
              <p:cNvSpPr/>
              <p:nvPr/>
            </p:nvSpPr>
            <p:spPr>
              <a:xfrm>
                <a:off x="4620232" y="2082925"/>
                <a:ext cx="74359" cy="83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167" name="Rechteck 253">
                <a:extLst>
                  <a:ext uri="{FF2B5EF4-FFF2-40B4-BE49-F238E27FC236}">
                    <a16:creationId xmlns="" xmlns:a16="http://schemas.microsoft.com/office/drawing/2014/main" id="{0E80EFB7-02D8-46B3-8DF3-D72BF84DBE3A}"/>
                  </a:ext>
                </a:extLst>
              </p:cNvPr>
              <p:cNvSpPr/>
              <p:nvPr/>
            </p:nvSpPr>
            <p:spPr>
              <a:xfrm>
                <a:off x="4724735" y="2082925"/>
                <a:ext cx="74359" cy="83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</p:grpSp>
        <p:grpSp>
          <p:nvGrpSpPr>
            <p:cNvPr id="22" name="Gruppieren 87">
              <a:extLst>
                <a:ext uri="{FF2B5EF4-FFF2-40B4-BE49-F238E27FC236}">
                  <a16:creationId xmlns="" xmlns:a16="http://schemas.microsoft.com/office/drawing/2014/main" id="{B056F9E2-5DEA-44E3-83CF-0ECB13F679BC}"/>
                </a:ext>
              </a:extLst>
            </p:cNvPr>
            <p:cNvGrpSpPr/>
            <p:nvPr/>
          </p:nvGrpSpPr>
          <p:grpSpPr>
            <a:xfrm>
              <a:off x="7403205" y="5109068"/>
              <a:ext cx="386536" cy="154939"/>
              <a:chOff x="4598126" y="2065941"/>
              <a:chExt cx="231112" cy="122590"/>
            </a:xfrm>
          </p:grpSpPr>
          <p:sp>
            <p:nvSpPr>
              <p:cNvPr id="162" name="Rechteck 224">
                <a:extLst>
                  <a:ext uri="{FF2B5EF4-FFF2-40B4-BE49-F238E27FC236}">
                    <a16:creationId xmlns="" xmlns:a16="http://schemas.microsoft.com/office/drawing/2014/main" id="{F1689BE2-8195-451E-A086-A38A625AD0DF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63" name="Gruppieren 225">
                <a:extLst>
                  <a:ext uri="{FF2B5EF4-FFF2-40B4-BE49-F238E27FC236}">
                    <a16:creationId xmlns="" xmlns:a16="http://schemas.microsoft.com/office/drawing/2014/main" id="{D17E8840-0CDD-450B-83C2-1AC8EFBC3A33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64" name="Rechteck 226">
                  <a:extLst>
                    <a:ext uri="{FF2B5EF4-FFF2-40B4-BE49-F238E27FC236}">
                      <a16:creationId xmlns="" xmlns:a16="http://schemas.microsoft.com/office/drawing/2014/main" id="{97F56CE9-8BA6-4637-B990-E6D74FB1F93B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65" name="Rechteck 227">
                  <a:extLst>
                    <a:ext uri="{FF2B5EF4-FFF2-40B4-BE49-F238E27FC236}">
                      <a16:creationId xmlns="" xmlns:a16="http://schemas.microsoft.com/office/drawing/2014/main" id="{9ADAD8E3-E69D-44EB-A99D-609C9B4E017D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23" name="Gruppieren 88">
              <a:extLst>
                <a:ext uri="{FF2B5EF4-FFF2-40B4-BE49-F238E27FC236}">
                  <a16:creationId xmlns="" xmlns:a16="http://schemas.microsoft.com/office/drawing/2014/main" id="{2183A5D8-5E91-4C60-B414-30769B371A98}"/>
                </a:ext>
              </a:extLst>
            </p:cNvPr>
            <p:cNvGrpSpPr/>
            <p:nvPr/>
          </p:nvGrpSpPr>
          <p:grpSpPr>
            <a:xfrm>
              <a:off x="7871865" y="5109068"/>
              <a:ext cx="386536" cy="154939"/>
              <a:chOff x="4598126" y="2065941"/>
              <a:chExt cx="231112" cy="122590"/>
            </a:xfrm>
          </p:grpSpPr>
          <p:sp>
            <p:nvSpPr>
              <p:cNvPr id="158" name="Rechteck 220">
                <a:extLst>
                  <a:ext uri="{FF2B5EF4-FFF2-40B4-BE49-F238E27FC236}">
                    <a16:creationId xmlns="" xmlns:a16="http://schemas.microsoft.com/office/drawing/2014/main" id="{8081F4C0-4C6B-4335-8731-9E367867B203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59" name="Gruppieren 221">
                <a:extLst>
                  <a:ext uri="{FF2B5EF4-FFF2-40B4-BE49-F238E27FC236}">
                    <a16:creationId xmlns="" xmlns:a16="http://schemas.microsoft.com/office/drawing/2014/main" id="{A31A3E93-9C1E-49BB-8D0E-A4A10518C523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60" name="Rechteck 222">
                  <a:extLst>
                    <a:ext uri="{FF2B5EF4-FFF2-40B4-BE49-F238E27FC236}">
                      <a16:creationId xmlns="" xmlns:a16="http://schemas.microsoft.com/office/drawing/2014/main" id="{0C4BF51A-7B4E-4AC5-A8CF-4A84491DD326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61" name="Rechteck 223">
                  <a:extLst>
                    <a:ext uri="{FF2B5EF4-FFF2-40B4-BE49-F238E27FC236}">
                      <a16:creationId xmlns="" xmlns:a16="http://schemas.microsoft.com/office/drawing/2014/main" id="{181C290C-6251-4E20-8D53-25FF670CCC7A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sp>
          <p:nvSpPr>
            <p:cNvPr id="24" name="Rechteck 89">
              <a:extLst>
                <a:ext uri="{FF2B5EF4-FFF2-40B4-BE49-F238E27FC236}">
                  <a16:creationId xmlns="" xmlns:a16="http://schemas.microsoft.com/office/drawing/2014/main" id="{24FCB8CF-F8D2-4C26-B573-4F3031AED25F}"/>
                </a:ext>
              </a:extLst>
            </p:cNvPr>
            <p:cNvSpPr/>
            <p:nvPr/>
          </p:nvSpPr>
          <p:spPr>
            <a:xfrm>
              <a:off x="5401957" y="4897532"/>
              <a:ext cx="386536" cy="154939"/>
            </a:xfrm>
            <a:prstGeom prst="rect">
              <a:avLst/>
            </a:prstGeom>
            <a:solidFill>
              <a:srgbClr val="023D6B"/>
            </a:solidFill>
            <a:ln w="12700" cap="flat" cmpd="sng" algn="ctr">
              <a:solidFill>
                <a:srgbClr val="023D6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25" name="Rechteck 90">
              <a:extLst>
                <a:ext uri="{FF2B5EF4-FFF2-40B4-BE49-F238E27FC236}">
                  <a16:creationId xmlns="" xmlns:a16="http://schemas.microsoft.com/office/drawing/2014/main" id="{545EF3D2-9F13-43A8-85F5-CBF5410438E7}"/>
                </a:ext>
              </a:extLst>
            </p:cNvPr>
            <p:cNvSpPr/>
            <p:nvPr/>
          </p:nvSpPr>
          <p:spPr>
            <a:xfrm>
              <a:off x="5432208" y="4922121"/>
              <a:ext cx="135544" cy="1057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26" name="Rechteck 91">
              <a:extLst>
                <a:ext uri="{FF2B5EF4-FFF2-40B4-BE49-F238E27FC236}">
                  <a16:creationId xmlns="" xmlns:a16="http://schemas.microsoft.com/office/drawing/2014/main" id="{A845E267-5197-4CD1-A8EE-417D0FB88B0C}"/>
                </a:ext>
              </a:extLst>
            </p:cNvPr>
            <p:cNvSpPr/>
            <p:nvPr/>
          </p:nvSpPr>
          <p:spPr>
            <a:xfrm>
              <a:off x="5622699" y="4922121"/>
              <a:ext cx="135544" cy="1057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27" name="Rechteck 92">
              <a:extLst>
                <a:ext uri="{FF2B5EF4-FFF2-40B4-BE49-F238E27FC236}">
                  <a16:creationId xmlns="" xmlns:a16="http://schemas.microsoft.com/office/drawing/2014/main" id="{8F792718-D21F-4E37-8625-A8941436D7DC}"/>
                </a:ext>
              </a:extLst>
            </p:cNvPr>
            <p:cNvSpPr/>
            <p:nvPr/>
          </p:nvSpPr>
          <p:spPr>
            <a:xfrm>
              <a:off x="5870618" y="4897532"/>
              <a:ext cx="386536" cy="154939"/>
            </a:xfrm>
            <a:prstGeom prst="rect">
              <a:avLst/>
            </a:prstGeom>
            <a:solidFill>
              <a:srgbClr val="023D6B"/>
            </a:solidFill>
            <a:ln w="12700" cap="flat" cmpd="sng" algn="ctr">
              <a:solidFill>
                <a:srgbClr val="023D6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28" name="Rechteck 93">
              <a:extLst>
                <a:ext uri="{FF2B5EF4-FFF2-40B4-BE49-F238E27FC236}">
                  <a16:creationId xmlns="" xmlns:a16="http://schemas.microsoft.com/office/drawing/2014/main" id="{B535718D-EE45-4407-BDEE-473F0A5A01BD}"/>
                </a:ext>
              </a:extLst>
            </p:cNvPr>
            <p:cNvSpPr/>
            <p:nvPr/>
          </p:nvSpPr>
          <p:spPr>
            <a:xfrm>
              <a:off x="5900869" y="4922121"/>
              <a:ext cx="135544" cy="1057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29" name="Rechteck 94">
              <a:extLst>
                <a:ext uri="{FF2B5EF4-FFF2-40B4-BE49-F238E27FC236}">
                  <a16:creationId xmlns="" xmlns:a16="http://schemas.microsoft.com/office/drawing/2014/main" id="{497845C5-59B7-45B2-8AD8-AD0FDC26E4BD}"/>
                </a:ext>
              </a:extLst>
            </p:cNvPr>
            <p:cNvSpPr/>
            <p:nvPr/>
          </p:nvSpPr>
          <p:spPr>
            <a:xfrm>
              <a:off x="6091360" y="4922121"/>
              <a:ext cx="135544" cy="1057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30" name="Rechteck 95">
              <a:extLst>
                <a:ext uri="{FF2B5EF4-FFF2-40B4-BE49-F238E27FC236}">
                  <a16:creationId xmlns="" xmlns:a16="http://schemas.microsoft.com/office/drawing/2014/main" id="{8251A61D-6988-4A35-B76C-8E66CD44D23A}"/>
                </a:ext>
              </a:extLst>
            </p:cNvPr>
            <p:cNvSpPr/>
            <p:nvPr/>
          </p:nvSpPr>
          <p:spPr>
            <a:xfrm>
              <a:off x="6339279" y="4897532"/>
              <a:ext cx="386536" cy="154939"/>
            </a:xfrm>
            <a:prstGeom prst="rect">
              <a:avLst/>
            </a:prstGeom>
            <a:solidFill>
              <a:srgbClr val="023D6B"/>
            </a:solidFill>
            <a:ln w="12700" cap="flat" cmpd="sng" algn="ctr">
              <a:solidFill>
                <a:srgbClr val="023D6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grpSp>
          <p:nvGrpSpPr>
            <p:cNvPr id="31" name="Gruppieren 96">
              <a:extLst>
                <a:ext uri="{FF2B5EF4-FFF2-40B4-BE49-F238E27FC236}">
                  <a16:creationId xmlns="" xmlns:a16="http://schemas.microsoft.com/office/drawing/2014/main" id="{940FBDFB-CFD4-4C17-9D08-7750AB796D4B}"/>
                </a:ext>
              </a:extLst>
            </p:cNvPr>
            <p:cNvGrpSpPr/>
            <p:nvPr/>
          </p:nvGrpSpPr>
          <p:grpSpPr>
            <a:xfrm>
              <a:off x="6369530" y="4922121"/>
              <a:ext cx="326035" cy="105762"/>
              <a:chOff x="4620232" y="2082925"/>
              <a:chExt cx="178862" cy="83680"/>
            </a:xfrm>
          </p:grpSpPr>
          <p:sp>
            <p:nvSpPr>
              <p:cNvPr id="156" name="Rechteck 218">
                <a:extLst>
                  <a:ext uri="{FF2B5EF4-FFF2-40B4-BE49-F238E27FC236}">
                    <a16:creationId xmlns="" xmlns:a16="http://schemas.microsoft.com/office/drawing/2014/main" id="{C7A0806B-BFA4-4CE9-BDE7-19E9B34D49B2}"/>
                  </a:ext>
                </a:extLst>
              </p:cNvPr>
              <p:cNvSpPr/>
              <p:nvPr/>
            </p:nvSpPr>
            <p:spPr>
              <a:xfrm>
                <a:off x="4620232" y="2082925"/>
                <a:ext cx="74359" cy="83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157" name="Rechteck 219">
                <a:extLst>
                  <a:ext uri="{FF2B5EF4-FFF2-40B4-BE49-F238E27FC236}">
                    <a16:creationId xmlns="" xmlns:a16="http://schemas.microsoft.com/office/drawing/2014/main" id="{1FDE8D9A-8F34-4D95-ADF2-729DADA2DDEB}"/>
                  </a:ext>
                </a:extLst>
              </p:cNvPr>
              <p:cNvSpPr/>
              <p:nvPr/>
            </p:nvSpPr>
            <p:spPr>
              <a:xfrm>
                <a:off x="4724735" y="2082925"/>
                <a:ext cx="74359" cy="83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</p:grpSp>
        <p:sp>
          <p:nvSpPr>
            <p:cNvPr id="32" name="Rechteck 97">
              <a:extLst>
                <a:ext uri="{FF2B5EF4-FFF2-40B4-BE49-F238E27FC236}">
                  <a16:creationId xmlns="" xmlns:a16="http://schemas.microsoft.com/office/drawing/2014/main" id="{5DB0EBA7-E268-4D84-B7BB-033D20E777A2}"/>
                </a:ext>
              </a:extLst>
            </p:cNvPr>
            <p:cNvSpPr/>
            <p:nvPr/>
          </p:nvSpPr>
          <p:spPr>
            <a:xfrm>
              <a:off x="6934545" y="4897532"/>
              <a:ext cx="386536" cy="154939"/>
            </a:xfrm>
            <a:prstGeom prst="rect">
              <a:avLst/>
            </a:prstGeom>
            <a:solidFill>
              <a:srgbClr val="023D6B"/>
            </a:solidFill>
            <a:ln w="12700" cap="flat" cmpd="sng" algn="ctr">
              <a:solidFill>
                <a:srgbClr val="023D6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grpSp>
          <p:nvGrpSpPr>
            <p:cNvPr id="33" name="Gruppieren 98">
              <a:extLst>
                <a:ext uri="{FF2B5EF4-FFF2-40B4-BE49-F238E27FC236}">
                  <a16:creationId xmlns="" xmlns:a16="http://schemas.microsoft.com/office/drawing/2014/main" id="{13DB8E75-08B4-41C1-AEFB-996C9A42BBB6}"/>
                </a:ext>
              </a:extLst>
            </p:cNvPr>
            <p:cNvGrpSpPr/>
            <p:nvPr/>
          </p:nvGrpSpPr>
          <p:grpSpPr>
            <a:xfrm>
              <a:off x="6964796" y="4922121"/>
              <a:ext cx="326035" cy="105762"/>
              <a:chOff x="4620232" y="2082925"/>
              <a:chExt cx="178862" cy="83680"/>
            </a:xfrm>
          </p:grpSpPr>
          <p:sp>
            <p:nvSpPr>
              <p:cNvPr id="154" name="Rechteck 216">
                <a:extLst>
                  <a:ext uri="{FF2B5EF4-FFF2-40B4-BE49-F238E27FC236}">
                    <a16:creationId xmlns="" xmlns:a16="http://schemas.microsoft.com/office/drawing/2014/main" id="{98A88D24-A0D4-4B1D-813D-6CF4B83716FB}"/>
                  </a:ext>
                </a:extLst>
              </p:cNvPr>
              <p:cNvSpPr/>
              <p:nvPr/>
            </p:nvSpPr>
            <p:spPr>
              <a:xfrm>
                <a:off x="4620232" y="2082925"/>
                <a:ext cx="74359" cy="83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155" name="Rechteck 217">
                <a:extLst>
                  <a:ext uri="{FF2B5EF4-FFF2-40B4-BE49-F238E27FC236}">
                    <a16:creationId xmlns="" xmlns:a16="http://schemas.microsoft.com/office/drawing/2014/main" id="{ED2EB254-0CE0-405A-97D0-1BE9D69A7006}"/>
                  </a:ext>
                </a:extLst>
              </p:cNvPr>
              <p:cNvSpPr/>
              <p:nvPr/>
            </p:nvSpPr>
            <p:spPr>
              <a:xfrm>
                <a:off x="4724735" y="2082925"/>
                <a:ext cx="74359" cy="83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</p:grpSp>
        <p:grpSp>
          <p:nvGrpSpPr>
            <p:cNvPr id="34" name="Gruppieren 99">
              <a:extLst>
                <a:ext uri="{FF2B5EF4-FFF2-40B4-BE49-F238E27FC236}">
                  <a16:creationId xmlns="" xmlns:a16="http://schemas.microsoft.com/office/drawing/2014/main" id="{BBC7086B-3A0F-4982-BEDD-EAEBA448B90A}"/>
                </a:ext>
              </a:extLst>
            </p:cNvPr>
            <p:cNvGrpSpPr/>
            <p:nvPr/>
          </p:nvGrpSpPr>
          <p:grpSpPr>
            <a:xfrm>
              <a:off x="7403205" y="4897532"/>
              <a:ext cx="386536" cy="154939"/>
              <a:chOff x="4598126" y="2065941"/>
              <a:chExt cx="231112" cy="122590"/>
            </a:xfrm>
          </p:grpSpPr>
          <p:sp>
            <p:nvSpPr>
              <p:cNvPr id="150" name="Rechteck 212">
                <a:extLst>
                  <a:ext uri="{FF2B5EF4-FFF2-40B4-BE49-F238E27FC236}">
                    <a16:creationId xmlns="" xmlns:a16="http://schemas.microsoft.com/office/drawing/2014/main" id="{F053EE77-AA69-4E23-9A61-67CC9A9D2064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51" name="Gruppieren 213">
                <a:extLst>
                  <a:ext uri="{FF2B5EF4-FFF2-40B4-BE49-F238E27FC236}">
                    <a16:creationId xmlns="" xmlns:a16="http://schemas.microsoft.com/office/drawing/2014/main" id="{34BC8080-CD30-4821-8F37-D1A23F0BEB0F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52" name="Rechteck 214">
                  <a:extLst>
                    <a:ext uri="{FF2B5EF4-FFF2-40B4-BE49-F238E27FC236}">
                      <a16:creationId xmlns="" xmlns:a16="http://schemas.microsoft.com/office/drawing/2014/main" id="{44AC257C-EA0C-47A1-A7D0-D3A22A985D76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53" name="Rechteck 215">
                  <a:extLst>
                    <a:ext uri="{FF2B5EF4-FFF2-40B4-BE49-F238E27FC236}">
                      <a16:creationId xmlns="" xmlns:a16="http://schemas.microsoft.com/office/drawing/2014/main" id="{A5E02382-16B3-4385-824B-597CF8420CD0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35" name="Gruppieren 100">
              <a:extLst>
                <a:ext uri="{FF2B5EF4-FFF2-40B4-BE49-F238E27FC236}">
                  <a16:creationId xmlns="" xmlns:a16="http://schemas.microsoft.com/office/drawing/2014/main" id="{029B4F7A-1F96-42E1-9A3E-4EC01408A897}"/>
                </a:ext>
              </a:extLst>
            </p:cNvPr>
            <p:cNvGrpSpPr/>
            <p:nvPr/>
          </p:nvGrpSpPr>
          <p:grpSpPr>
            <a:xfrm>
              <a:off x="7871865" y="4897532"/>
              <a:ext cx="386536" cy="154939"/>
              <a:chOff x="4598126" y="2065941"/>
              <a:chExt cx="231112" cy="122590"/>
            </a:xfrm>
          </p:grpSpPr>
          <p:sp>
            <p:nvSpPr>
              <p:cNvPr id="146" name="Rechteck 208">
                <a:extLst>
                  <a:ext uri="{FF2B5EF4-FFF2-40B4-BE49-F238E27FC236}">
                    <a16:creationId xmlns="" xmlns:a16="http://schemas.microsoft.com/office/drawing/2014/main" id="{F0C258B6-2F98-42E9-89C8-DAF8FC1D276A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47" name="Gruppieren 209">
                <a:extLst>
                  <a:ext uri="{FF2B5EF4-FFF2-40B4-BE49-F238E27FC236}">
                    <a16:creationId xmlns="" xmlns:a16="http://schemas.microsoft.com/office/drawing/2014/main" id="{817D25DF-6266-4CF0-A620-C5AE74185A61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48" name="Rechteck 210">
                  <a:extLst>
                    <a:ext uri="{FF2B5EF4-FFF2-40B4-BE49-F238E27FC236}">
                      <a16:creationId xmlns="" xmlns:a16="http://schemas.microsoft.com/office/drawing/2014/main" id="{E1A81825-930F-4523-8A21-7508A7B56F19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49" name="Rechteck 211">
                  <a:extLst>
                    <a:ext uri="{FF2B5EF4-FFF2-40B4-BE49-F238E27FC236}">
                      <a16:creationId xmlns="" xmlns:a16="http://schemas.microsoft.com/office/drawing/2014/main" id="{E92BF15A-DF51-4153-ADBA-5B340DBE0A4B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36" name="Gruppieren 178">
              <a:extLst>
                <a:ext uri="{FF2B5EF4-FFF2-40B4-BE49-F238E27FC236}">
                  <a16:creationId xmlns="" xmlns:a16="http://schemas.microsoft.com/office/drawing/2014/main" id="{4FB64E59-ACDE-4520-B3B8-DEA1F2EFD5FC}"/>
                </a:ext>
              </a:extLst>
            </p:cNvPr>
            <p:cNvGrpSpPr/>
            <p:nvPr/>
          </p:nvGrpSpPr>
          <p:grpSpPr>
            <a:xfrm>
              <a:off x="5401957" y="5717201"/>
              <a:ext cx="386536" cy="154939"/>
              <a:chOff x="4598126" y="2065941"/>
              <a:chExt cx="231112" cy="122590"/>
            </a:xfrm>
          </p:grpSpPr>
          <p:sp>
            <p:nvSpPr>
              <p:cNvPr id="142" name="Rechteck 204">
                <a:extLst>
                  <a:ext uri="{FF2B5EF4-FFF2-40B4-BE49-F238E27FC236}">
                    <a16:creationId xmlns="" xmlns:a16="http://schemas.microsoft.com/office/drawing/2014/main" id="{A81536FE-9522-46A8-ABDF-833678F02ADD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43" name="Gruppieren 205">
                <a:extLst>
                  <a:ext uri="{FF2B5EF4-FFF2-40B4-BE49-F238E27FC236}">
                    <a16:creationId xmlns="" xmlns:a16="http://schemas.microsoft.com/office/drawing/2014/main" id="{0B6B3610-843B-4E3C-8AB7-D94F3E81BF4C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44" name="Rechteck 206">
                  <a:extLst>
                    <a:ext uri="{FF2B5EF4-FFF2-40B4-BE49-F238E27FC236}">
                      <a16:creationId xmlns="" xmlns:a16="http://schemas.microsoft.com/office/drawing/2014/main" id="{F1891CAA-8E90-444B-B534-9C4FC65924F6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45" name="Rechteck 207">
                  <a:extLst>
                    <a:ext uri="{FF2B5EF4-FFF2-40B4-BE49-F238E27FC236}">
                      <a16:creationId xmlns="" xmlns:a16="http://schemas.microsoft.com/office/drawing/2014/main" id="{5564DDA1-34C6-403A-BEA7-0B5147493C7F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37" name="Gruppieren 179">
              <a:extLst>
                <a:ext uri="{FF2B5EF4-FFF2-40B4-BE49-F238E27FC236}">
                  <a16:creationId xmlns="" xmlns:a16="http://schemas.microsoft.com/office/drawing/2014/main" id="{C00AB583-6E02-438E-9C30-E6837B96DAE8}"/>
                </a:ext>
              </a:extLst>
            </p:cNvPr>
            <p:cNvGrpSpPr/>
            <p:nvPr/>
          </p:nvGrpSpPr>
          <p:grpSpPr>
            <a:xfrm>
              <a:off x="5870617" y="5717201"/>
              <a:ext cx="386536" cy="154939"/>
              <a:chOff x="4598126" y="2065941"/>
              <a:chExt cx="231112" cy="122590"/>
            </a:xfrm>
          </p:grpSpPr>
          <p:sp>
            <p:nvSpPr>
              <p:cNvPr id="138" name="Rechteck 200">
                <a:extLst>
                  <a:ext uri="{FF2B5EF4-FFF2-40B4-BE49-F238E27FC236}">
                    <a16:creationId xmlns="" xmlns:a16="http://schemas.microsoft.com/office/drawing/2014/main" id="{E412BA5E-13D6-445D-BA62-A6550BEE0973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39" name="Gruppieren 201">
                <a:extLst>
                  <a:ext uri="{FF2B5EF4-FFF2-40B4-BE49-F238E27FC236}">
                    <a16:creationId xmlns="" xmlns:a16="http://schemas.microsoft.com/office/drawing/2014/main" id="{9384B6C0-D72F-4328-9C3F-9A4262458CED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40" name="Rechteck 202">
                  <a:extLst>
                    <a:ext uri="{FF2B5EF4-FFF2-40B4-BE49-F238E27FC236}">
                      <a16:creationId xmlns="" xmlns:a16="http://schemas.microsoft.com/office/drawing/2014/main" id="{7E90E600-5571-4539-9387-4F2D204F6148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41" name="Rechteck 203">
                  <a:extLst>
                    <a:ext uri="{FF2B5EF4-FFF2-40B4-BE49-F238E27FC236}">
                      <a16:creationId xmlns="" xmlns:a16="http://schemas.microsoft.com/office/drawing/2014/main" id="{4C79A6B3-AA5F-4C08-B0E8-E92FB51D94EC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38" name="Gruppieren 180">
              <a:extLst>
                <a:ext uri="{FF2B5EF4-FFF2-40B4-BE49-F238E27FC236}">
                  <a16:creationId xmlns="" xmlns:a16="http://schemas.microsoft.com/office/drawing/2014/main" id="{DBC532EA-8820-4E9C-9174-6723A66D45FF}"/>
                </a:ext>
              </a:extLst>
            </p:cNvPr>
            <p:cNvGrpSpPr/>
            <p:nvPr/>
          </p:nvGrpSpPr>
          <p:grpSpPr>
            <a:xfrm>
              <a:off x="6339278" y="5717201"/>
              <a:ext cx="386536" cy="154939"/>
              <a:chOff x="4598126" y="2065941"/>
              <a:chExt cx="231112" cy="122590"/>
            </a:xfrm>
          </p:grpSpPr>
          <p:sp>
            <p:nvSpPr>
              <p:cNvPr id="134" name="Rechteck 196">
                <a:extLst>
                  <a:ext uri="{FF2B5EF4-FFF2-40B4-BE49-F238E27FC236}">
                    <a16:creationId xmlns="" xmlns:a16="http://schemas.microsoft.com/office/drawing/2014/main" id="{1848C85A-4336-4022-A8AC-1C5DA50E2C62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35" name="Gruppieren 197">
                <a:extLst>
                  <a:ext uri="{FF2B5EF4-FFF2-40B4-BE49-F238E27FC236}">
                    <a16:creationId xmlns="" xmlns:a16="http://schemas.microsoft.com/office/drawing/2014/main" id="{A73558D4-4A14-4170-BF5E-0EF27898BE44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36" name="Rechteck 198">
                  <a:extLst>
                    <a:ext uri="{FF2B5EF4-FFF2-40B4-BE49-F238E27FC236}">
                      <a16:creationId xmlns="" xmlns:a16="http://schemas.microsoft.com/office/drawing/2014/main" id="{05A071E5-0F15-4489-86FE-D254DB7B16F5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37" name="Rechteck 199">
                  <a:extLst>
                    <a:ext uri="{FF2B5EF4-FFF2-40B4-BE49-F238E27FC236}">
                      <a16:creationId xmlns="" xmlns:a16="http://schemas.microsoft.com/office/drawing/2014/main" id="{36FA83FB-F3C5-4AE5-8C04-924D6E177F3F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39" name="Gruppieren 181">
              <a:extLst>
                <a:ext uri="{FF2B5EF4-FFF2-40B4-BE49-F238E27FC236}">
                  <a16:creationId xmlns="" xmlns:a16="http://schemas.microsoft.com/office/drawing/2014/main" id="{3258F3AB-016C-4686-80F3-F64C0A5310C7}"/>
                </a:ext>
              </a:extLst>
            </p:cNvPr>
            <p:cNvGrpSpPr/>
            <p:nvPr/>
          </p:nvGrpSpPr>
          <p:grpSpPr>
            <a:xfrm>
              <a:off x="6934544" y="5717201"/>
              <a:ext cx="386536" cy="154939"/>
              <a:chOff x="4598126" y="2065941"/>
              <a:chExt cx="231112" cy="122590"/>
            </a:xfrm>
          </p:grpSpPr>
          <p:sp>
            <p:nvSpPr>
              <p:cNvPr id="130" name="Rechteck 192">
                <a:extLst>
                  <a:ext uri="{FF2B5EF4-FFF2-40B4-BE49-F238E27FC236}">
                    <a16:creationId xmlns="" xmlns:a16="http://schemas.microsoft.com/office/drawing/2014/main" id="{698F7295-F724-42C6-B3BB-D4EECF8BB038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31" name="Gruppieren 193">
                <a:extLst>
                  <a:ext uri="{FF2B5EF4-FFF2-40B4-BE49-F238E27FC236}">
                    <a16:creationId xmlns="" xmlns:a16="http://schemas.microsoft.com/office/drawing/2014/main" id="{A56F69E3-11F2-4C69-BFB3-20333B1ED2A2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32" name="Rechteck 194">
                  <a:extLst>
                    <a:ext uri="{FF2B5EF4-FFF2-40B4-BE49-F238E27FC236}">
                      <a16:creationId xmlns="" xmlns:a16="http://schemas.microsoft.com/office/drawing/2014/main" id="{F262B769-D68B-4E2A-B30B-D62E22BDEE4A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33" name="Rechteck 195">
                  <a:extLst>
                    <a:ext uri="{FF2B5EF4-FFF2-40B4-BE49-F238E27FC236}">
                      <a16:creationId xmlns="" xmlns:a16="http://schemas.microsoft.com/office/drawing/2014/main" id="{AC33F187-1C86-459E-89EE-E1E1B4963F36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40" name="Gruppieren 182">
              <a:extLst>
                <a:ext uri="{FF2B5EF4-FFF2-40B4-BE49-F238E27FC236}">
                  <a16:creationId xmlns="" xmlns:a16="http://schemas.microsoft.com/office/drawing/2014/main" id="{A50DFEB7-E678-49A7-B0AF-D061F8813558}"/>
                </a:ext>
              </a:extLst>
            </p:cNvPr>
            <p:cNvGrpSpPr/>
            <p:nvPr/>
          </p:nvGrpSpPr>
          <p:grpSpPr>
            <a:xfrm>
              <a:off x="7403205" y="5717201"/>
              <a:ext cx="386536" cy="154939"/>
              <a:chOff x="4598126" y="2065941"/>
              <a:chExt cx="231112" cy="122590"/>
            </a:xfrm>
          </p:grpSpPr>
          <p:sp>
            <p:nvSpPr>
              <p:cNvPr id="126" name="Rechteck 188">
                <a:extLst>
                  <a:ext uri="{FF2B5EF4-FFF2-40B4-BE49-F238E27FC236}">
                    <a16:creationId xmlns="" xmlns:a16="http://schemas.microsoft.com/office/drawing/2014/main" id="{B0D2731C-65C9-4501-A944-C92C5879F128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27" name="Gruppieren 189">
                <a:extLst>
                  <a:ext uri="{FF2B5EF4-FFF2-40B4-BE49-F238E27FC236}">
                    <a16:creationId xmlns="" xmlns:a16="http://schemas.microsoft.com/office/drawing/2014/main" id="{6AD58E0C-4CB2-46D3-B29E-2C3A28B24796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28" name="Rechteck 190">
                  <a:extLst>
                    <a:ext uri="{FF2B5EF4-FFF2-40B4-BE49-F238E27FC236}">
                      <a16:creationId xmlns="" xmlns:a16="http://schemas.microsoft.com/office/drawing/2014/main" id="{2A7789AC-9BEC-4E08-9976-343A4713CD80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29" name="Rechteck 191">
                  <a:extLst>
                    <a:ext uri="{FF2B5EF4-FFF2-40B4-BE49-F238E27FC236}">
                      <a16:creationId xmlns="" xmlns:a16="http://schemas.microsoft.com/office/drawing/2014/main" id="{9EEBCE2E-6F5B-44BE-ABF7-FAEF905CA0AA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41" name="Gruppieren 183">
              <a:extLst>
                <a:ext uri="{FF2B5EF4-FFF2-40B4-BE49-F238E27FC236}">
                  <a16:creationId xmlns="" xmlns:a16="http://schemas.microsoft.com/office/drawing/2014/main" id="{7E372C40-68D0-47AE-9CF5-3320E1134064}"/>
                </a:ext>
              </a:extLst>
            </p:cNvPr>
            <p:cNvGrpSpPr/>
            <p:nvPr/>
          </p:nvGrpSpPr>
          <p:grpSpPr>
            <a:xfrm>
              <a:off x="7871865" y="5717201"/>
              <a:ext cx="386536" cy="154939"/>
              <a:chOff x="4598126" y="2065941"/>
              <a:chExt cx="231112" cy="122590"/>
            </a:xfrm>
          </p:grpSpPr>
          <p:sp>
            <p:nvSpPr>
              <p:cNvPr id="122" name="Rechteck 184">
                <a:extLst>
                  <a:ext uri="{FF2B5EF4-FFF2-40B4-BE49-F238E27FC236}">
                    <a16:creationId xmlns="" xmlns:a16="http://schemas.microsoft.com/office/drawing/2014/main" id="{F33C5075-2CCA-4EF9-B155-5150687A9BFF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23" name="Gruppieren 185">
                <a:extLst>
                  <a:ext uri="{FF2B5EF4-FFF2-40B4-BE49-F238E27FC236}">
                    <a16:creationId xmlns="" xmlns:a16="http://schemas.microsoft.com/office/drawing/2014/main" id="{6AE8DF46-160F-495B-8941-C58627E304BF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24" name="Rechteck 186">
                  <a:extLst>
                    <a:ext uri="{FF2B5EF4-FFF2-40B4-BE49-F238E27FC236}">
                      <a16:creationId xmlns="" xmlns:a16="http://schemas.microsoft.com/office/drawing/2014/main" id="{24D24188-5364-4DD3-933D-C52B63B22838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25" name="Rechteck 187">
                  <a:extLst>
                    <a:ext uri="{FF2B5EF4-FFF2-40B4-BE49-F238E27FC236}">
                      <a16:creationId xmlns="" xmlns:a16="http://schemas.microsoft.com/office/drawing/2014/main" id="{99BE5E2B-F7AB-4C11-AE47-EB0144ABD7DA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42" name="Gruppieren 148">
              <a:extLst>
                <a:ext uri="{FF2B5EF4-FFF2-40B4-BE49-F238E27FC236}">
                  <a16:creationId xmlns="" xmlns:a16="http://schemas.microsoft.com/office/drawing/2014/main" id="{154C9238-B4AC-40F6-BAC8-2A0A1FDFE670}"/>
                </a:ext>
              </a:extLst>
            </p:cNvPr>
            <p:cNvGrpSpPr/>
            <p:nvPr/>
          </p:nvGrpSpPr>
          <p:grpSpPr>
            <a:xfrm>
              <a:off x="5401957" y="5928736"/>
              <a:ext cx="386536" cy="154939"/>
              <a:chOff x="4598126" y="2065941"/>
              <a:chExt cx="231112" cy="122590"/>
            </a:xfrm>
          </p:grpSpPr>
          <p:sp>
            <p:nvSpPr>
              <p:cNvPr id="118" name="Rechteck 174">
                <a:extLst>
                  <a:ext uri="{FF2B5EF4-FFF2-40B4-BE49-F238E27FC236}">
                    <a16:creationId xmlns="" xmlns:a16="http://schemas.microsoft.com/office/drawing/2014/main" id="{F5ADF846-68BE-48C9-A6CE-3EAFED9BA28E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19" name="Gruppieren 175">
                <a:extLst>
                  <a:ext uri="{FF2B5EF4-FFF2-40B4-BE49-F238E27FC236}">
                    <a16:creationId xmlns="" xmlns:a16="http://schemas.microsoft.com/office/drawing/2014/main" id="{C85DC967-A566-4275-B67A-559DF0DF34E2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20" name="Rechteck 176">
                  <a:extLst>
                    <a:ext uri="{FF2B5EF4-FFF2-40B4-BE49-F238E27FC236}">
                      <a16:creationId xmlns="" xmlns:a16="http://schemas.microsoft.com/office/drawing/2014/main" id="{DBDCE2B4-E39F-41DE-BB55-321D731B0590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21" name="Rechteck 177">
                  <a:extLst>
                    <a:ext uri="{FF2B5EF4-FFF2-40B4-BE49-F238E27FC236}">
                      <a16:creationId xmlns="" xmlns:a16="http://schemas.microsoft.com/office/drawing/2014/main" id="{1D06A3A8-87EB-466A-8841-C5B0D9A593BB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43" name="Gruppieren 149">
              <a:extLst>
                <a:ext uri="{FF2B5EF4-FFF2-40B4-BE49-F238E27FC236}">
                  <a16:creationId xmlns="" xmlns:a16="http://schemas.microsoft.com/office/drawing/2014/main" id="{78FED669-922B-445D-B93E-73D7CCF22284}"/>
                </a:ext>
              </a:extLst>
            </p:cNvPr>
            <p:cNvGrpSpPr/>
            <p:nvPr/>
          </p:nvGrpSpPr>
          <p:grpSpPr>
            <a:xfrm>
              <a:off x="5870617" y="5928736"/>
              <a:ext cx="386536" cy="154939"/>
              <a:chOff x="4598126" y="2065941"/>
              <a:chExt cx="231112" cy="122590"/>
            </a:xfrm>
          </p:grpSpPr>
          <p:sp>
            <p:nvSpPr>
              <p:cNvPr id="114" name="Rechteck 170">
                <a:extLst>
                  <a:ext uri="{FF2B5EF4-FFF2-40B4-BE49-F238E27FC236}">
                    <a16:creationId xmlns="" xmlns:a16="http://schemas.microsoft.com/office/drawing/2014/main" id="{4DA19745-9C4B-463C-969B-9167EB75568E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15" name="Gruppieren 171">
                <a:extLst>
                  <a:ext uri="{FF2B5EF4-FFF2-40B4-BE49-F238E27FC236}">
                    <a16:creationId xmlns="" xmlns:a16="http://schemas.microsoft.com/office/drawing/2014/main" id="{8294F514-33D1-4974-AFFB-2854921A6072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16" name="Rechteck 172">
                  <a:extLst>
                    <a:ext uri="{FF2B5EF4-FFF2-40B4-BE49-F238E27FC236}">
                      <a16:creationId xmlns="" xmlns:a16="http://schemas.microsoft.com/office/drawing/2014/main" id="{77A640D5-8863-4277-85E4-F771B63D4385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17" name="Rechteck 173">
                  <a:extLst>
                    <a:ext uri="{FF2B5EF4-FFF2-40B4-BE49-F238E27FC236}">
                      <a16:creationId xmlns="" xmlns:a16="http://schemas.microsoft.com/office/drawing/2014/main" id="{AE8FD00D-6AD4-49D0-BA10-47040EF965B0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44" name="Gruppieren 150">
              <a:extLst>
                <a:ext uri="{FF2B5EF4-FFF2-40B4-BE49-F238E27FC236}">
                  <a16:creationId xmlns="" xmlns:a16="http://schemas.microsoft.com/office/drawing/2014/main" id="{68EAEEDE-EB65-42E9-B5B4-735AC84FC894}"/>
                </a:ext>
              </a:extLst>
            </p:cNvPr>
            <p:cNvGrpSpPr/>
            <p:nvPr/>
          </p:nvGrpSpPr>
          <p:grpSpPr>
            <a:xfrm>
              <a:off x="6339278" y="5928736"/>
              <a:ext cx="386536" cy="154939"/>
              <a:chOff x="4598126" y="2065941"/>
              <a:chExt cx="231112" cy="122590"/>
            </a:xfrm>
          </p:grpSpPr>
          <p:sp>
            <p:nvSpPr>
              <p:cNvPr id="110" name="Rechteck 166">
                <a:extLst>
                  <a:ext uri="{FF2B5EF4-FFF2-40B4-BE49-F238E27FC236}">
                    <a16:creationId xmlns="" xmlns:a16="http://schemas.microsoft.com/office/drawing/2014/main" id="{AE883519-7EF2-49FA-A6E3-7A4BBA93F39E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11" name="Gruppieren 167">
                <a:extLst>
                  <a:ext uri="{FF2B5EF4-FFF2-40B4-BE49-F238E27FC236}">
                    <a16:creationId xmlns="" xmlns:a16="http://schemas.microsoft.com/office/drawing/2014/main" id="{74C68046-3431-4F13-9125-EEF7237EAD2F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12" name="Rechteck 168">
                  <a:extLst>
                    <a:ext uri="{FF2B5EF4-FFF2-40B4-BE49-F238E27FC236}">
                      <a16:creationId xmlns="" xmlns:a16="http://schemas.microsoft.com/office/drawing/2014/main" id="{B53D6A81-4772-495E-888F-E32E013678CB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13" name="Rechteck 169">
                  <a:extLst>
                    <a:ext uri="{FF2B5EF4-FFF2-40B4-BE49-F238E27FC236}">
                      <a16:creationId xmlns="" xmlns:a16="http://schemas.microsoft.com/office/drawing/2014/main" id="{9D82BA22-F9F9-4D61-9B4F-66D47BA5B26D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45" name="Gruppieren 151">
              <a:extLst>
                <a:ext uri="{FF2B5EF4-FFF2-40B4-BE49-F238E27FC236}">
                  <a16:creationId xmlns="" xmlns:a16="http://schemas.microsoft.com/office/drawing/2014/main" id="{C15AAADC-7D41-41EE-8427-56980591701A}"/>
                </a:ext>
              </a:extLst>
            </p:cNvPr>
            <p:cNvGrpSpPr/>
            <p:nvPr/>
          </p:nvGrpSpPr>
          <p:grpSpPr>
            <a:xfrm>
              <a:off x="6934544" y="5928736"/>
              <a:ext cx="386536" cy="154939"/>
              <a:chOff x="4598126" y="2065941"/>
              <a:chExt cx="231112" cy="122590"/>
            </a:xfrm>
          </p:grpSpPr>
          <p:sp>
            <p:nvSpPr>
              <p:cNvPr id="106" name="Rechteck 162">
                <a:extLst>
                  <a:ext uri="{FF2B5EF4-FFF2-40B4-BE49-F238E27FC236}">
                    <a16:creationId xmlns="" xmlns:a16="http://schemas.microsoft.com/office/drawing/2014/main" id="{5E0747C8-37D9-4A19-B068-836404C41B63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07" name="Gruppieren 163">
                <a:extLst>
                  <a:ext uri="{FF2B5EF4-FFF2-40B4-BE49-F238E27FC236}">
                    <a16:creationId xmlns="" xmlns:a16="http://schemas.microsoft.com/office/drawing/2014/main" id="{CEA235E0-98DC-405B-8C67-53BDAE54DDA8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08" name="Rechteck 164">
                  <a:extLst>
                    <a:ext uri="{FF2B5EF4-FFF2-40B4-BE49-F238E27FC236}">
                      <a16:creationId xmlns="" xmlns:a16="http://schemas.microsoft.com/office/drawing/2014/main" id="{44ADC8CB-86E3-4246-89C3-41AE329A8B53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09" name="Rechteck 165">
                  <a:extLst>
                    <a:ext uri="{FF2B5EF4-FFF2-40B4-BE49-F238E27FC236}">
                      <a16:creationId xmlns="" xmlns:a16="http://schemas.microsoft.com/office/drawing/2014/main" id="{7C4EC964-15CC-440C-88C8-FA3E0BC4D4D7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46" name="Gruppieren 152">
              <a:extLst>
                <a:ext uri="{FF2B5EF4-FFF2-40B4-BE49-F238E27FC236}">
                  <a16:creationId xmlns="" xmlns:a16="http://schemas.microsoft.com/office/drawing/2014/main" id="{4858892E-C890-46C7-BEAF-6615572DC6DE}"/>
                </a:ext>
              </a:extLst>
            </p:cNvPr>
            <p:cNvGrpSpPr/>
            <p:nvPr/>
          </p:nvGrpSpPr>
          <p:grpSpPr>
            <a:xfrm>
              <a:off x="7403205" y="5928736"/>
              <a:ext cx="386536" cy="154939"/>
              <a:chOff x="4598126" y="2065941"/>
              <a:chExt cx="231112" cy="122590"/>
            </a:xfrm>
          </p:grpSpPr>
          <p:sp>
            <p:nvSpPr>
              <p:cNvPr id="102" name="Rechteck 158">
                <a:extLst>
                  <a:ext uri="{FF2B5EF4-FFF2-40B4-BE49-F238E27FC236}">
                    <a16:creationId xmlns="" xmlns:a16="http://schemas.microsoft.com/office/drawing/2014/main" id="{A2E23978-E856-42FF-A8B4-C8017E022A93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103" name="Gruppieren 159">
                <a:extLst>
                  <a:ext uri="{FF2B5EF4-FFF2-40B4-BE49-F238E27FC236}">
                    <a16:creationId xmlns="" xmlns:a16="http://schemas.microsoft.com/office/drawing/2014/main" id="{EDB1DEFF-1480-4783-9A6C-E9621801417B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04" name="Rechteck 160">
                  <a:extLst>
                    <a:ext uri="{FF2B5EF4-FFF2-40B4-BE49-F238E27FC236}">
                      <a16:creationId xmlns="" xmlns:a16="http://schemas.microsoft.com/office/drawing/2014/main" id="{BEC05685-FC68-436A-BD02-8AC15999FEE2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05" name="Rechteck 161">
                  <a:extLst>
                    <a:ext uri="{FF2B5EF4-FFF2-40B4-BE49-F238E27FC236}">
                      <a16:creationId xmlns="" xmlns:a16="http://schemas.microsoft.com/office/drawing/2014/main" id="{B2E03A1F-14ED-43DA-8088-EC27DD28F05B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47" name="Gruppieren 153">
              <a:extLst>
                <a:ext uri="{FF2B5EF4-FFF2-40B4-BE49-F238E27FC236}">
                  <a16:creationId xmlns="" xmlns:a16="http://schemas.microsoft.com/office/drawing/2014/main" id="{58403965-0CB4-4854-ACAE-F7E4629AFB8C}"/>
                </a:ext>
              </a:extLst>
            </p:cNvPr>
            <p:cNvGrpSpPr/>
            <p:nvPr/>
          </p:nvGrpSpPr>
          <p:grpSpPr>
            <a:xfrm>
              <a:off x="7871865" y="5928736"/>
              <a:ext cx="386536" cy="154939"/>
              <a:chOff x="4598126" y="2065941"/>
              <a:chExt cx="231112" cy="122590"/>
            </a:xfrm>
          </p:grpSpPr>
          <p:sp>
            <p:nvSpPr>
              <p:cNvPr id="98" name="Rechteck 154">
                <a:extLst>
                  <a:ext uri="{FF2B5EF4-FFF2-40B4-BE49-F238E27FC236}">
                    <a16:creationId xmlns="" xmlns:a16="http://schemas.microsoft.com/office/drawing/2014/main" id="{E82ADE9E-06D2-4894-9DD9-A18229E740C3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99" name="Gruppieren 155">
                <a:extLst>
                  <a:ext uri="{FF2B5EF4-FFF2-40B4-BE49-F238E27FC236}">
                    <a16:creationId xmlns="" xmlns:a16="http://schemas.microsoft.com/office/drawing/2014/main" id="{E1CBAAF7-57F6-4121-9B0B-73174485BECE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100" name="Rechteck 156">
                  <a:extLst>
                    <a:ext uri="{FF2B5EF4-FFF2-40B4-BE49-F238E27FC236}">
                      <a16:creationId xmlns="" xmlns:a16="http://schemas.microsoft.com/office/drawing/2014/main" id="{F86B05AA-85EB-4A7D-BDC1-DF377F72F7D0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101" name="Rechteck 157">
                  <a:extLst>
                    <a:ext uri="{FF2B5EF4-FFF2-40B4-BE49-F238E27FC236}">
                      <a16:creationId xmlns="" xmlns:a16="http://schemas.microsoft.com/office/drawing/2014/main" id="{8479682D-5F9D-4BCE-99E9-BA1BF5DDCDB8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48" name="Gruppieren 128">
              <a:extLst>
                <a:ext uri="{FF2B5EF4-FFF2-40B4-BE49-F238E27FC236}">
                  <a16:creationId xmlns="" xmlns:a16="http://schemas.microsoft.com/office/drawing/2014/main" id="{B650916F-6362-4383-85B6-2D2491FDCABD}"/>
                </a:ext>
              </a:extLst>
            </p:cNvPr>
            <p:cNvGrpSpPr/>
            <p:nvPr/>
          </p:nvGrpSpPr>
          <p:grpSpPr>
            <a:xfrm>
              <a:off x="5869591" y="5505665"/>
              <a:ext cx="386536" cy="154939"/>
              <a:chOff x="4598126" y="2065941"/>
              <a:chExt cx="231112" cy="122590"/>
            </a:xfrm>
          </p:grpSpPr>
          <p:sp>
            <p:nvSpPr>
              <p:cNvPr id="94" name="Rechteck 144">
                <a:extLst>
                  <a:ext uri="{FF2B5EF4-FFF2-40B4-BE49-F238E27FC236}">
                    <a16:creationId xmlns="" xmlns:a16="http://schemas.microsoft.com/office/drawing/2014/main" id="{A5529FF9-FA6F-4D19-9ED5-81DBFAA325CF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95" name="Gruppieren 145">
                <a:extLst>
                  <a:ext uri="{FF2B5EF4-FFF2-40B4-BE49-F238E27FC236}">
                    <a16:creationId xmlns="" xmlns:a16="http://schemas.microsoft.com/office/drawing/2014/main" id="{9796529E-5D71-4273-B6EB-793F8C1B23E6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96" name="Rechteck 146">
                  <a:extLst>
                    <a:ext uri="{FF2B5EF4-FFF2-40B4-BE49-F238E27FC236}">
                      <a16:creationId xmlns="" xmlns:a16="http://schemas.microsoft.com/office/drawing/2014/main" id="{D69EF167-C941-45C1-9718-D52D0E66625E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97" name="Rechteck 147">
                  <a:extLst>
                    <a:ext uri="{FF2B5EF4-FFF2-40B4-BE49-F238E27FC236}">
                      <a16:creationId xmlns="" xmlns:a16="http://schemas.microsoft.com/office/drawing/2014/main" id="{55592BCE-B40C-42A4-B694-CA9661DE51D6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49" name="Gruppieren 129">
              <a:extLst>
                <a:ext uri="{FF2B5EF4-FFF2-40B4-BE49-F238E27FC236}">
                  <a16:creationId xmlns="" xmlns:a16="http://schemas.microsoft.com/office/drawing/2014/main" id="{2684A68A-8FC9-4BF1-933B-5C1269D4479A}"/>
                </a:ext>
              </a:extLst>
            </p:cNvPr>
            <p:cNvGrpSpPr/>
            <p:nvPr/>
          </p:nvGrpSpPr>
          <p:grpSpPr>
            <a:xfrm>
              <a:off x="6338251" y="5505665"/>
              <a:ext cx="386536" cy="154939"/>
              <a:chOff x="4598126" y="2065941"/>
              <a:chExt cx="231112" cy="122590"/>
            </a:xfrm>
          </p:grpSpPr>
          <p:sp>
            <p:nvSpPr>
              <p:cNvPr id="90" name="Rechteck 140">
                <a:extLst>
                  <a:ext uri="{FF2B5EF4-FFF2-40B4-BE49-F238E27FC236}">
                    <a16:creationId xmlns="" xmlns:a16="http://schemas.microsoft.com/office/drawing/2014/main" id="{FF344E1E-D236-4ADD-9756-0E70484562EA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91" name="Gruppieren 141">
                <a:extLst>
                  <a:ext uri="{FF2B5EF4-FFF2-40B4-BE49-F238E27FC236}">
                    <a16:creationId xmlns="" xmlns:a16="http://schemas.microsoft.com/office/drawing/2014/main" id="{6A152C30-FE49-4D1E-886A-D9FEA7D519D1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92" name="Rechteck 142">
                  <a:extLst>
                    <a:ext uri="{FF2B5EF4-FFF2-40B4-BE49-F238E27FC236}">
                      <a16:creationId xmlns="" xmlns:a16="http://schemas.microsoft.com/office/drawing/2014/main" id="{B4279A6F-C0DD-42FA-87A8-CCE282CCC166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93" name="Rechteck 143">
                  <a:extLst>
                    <a:ext uri="{FF2B5EF4-FFF2-40B4-BE49-F238E27FC236}">
                      <a16:creationId xmlns="" xmlns:a16="http://schemas.microsoft.com/office/drawing/2014/main" id="{AD3DC867-B6C3-4225-9EA9-2F5AEBC8BC18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50" name="Gruppieren 130">
              <a:extLst>
                <a:ext uri="{FF2B5EF4-FFF2-40B4-BE49-F238E27FC236}">
                  <a16:creationId xmlns="" xmlns:a16="http://schemas.microsoft.com/office/drawing/2014/main" id="{86471F55-F9E7-4A50-919D-999FD745B13A}"/>
                </a:ext>
              </a:extLst>
            </p:cNvPr>
            <p:cNvGrpSpPr/>
            <p:nvPr/>
          </p:nvGrpSpPr>
          <p:grpSpPr>
            <a:xfrm>
              <a:off x="6933518" y="5505665"/>
              <a:ext cx="386536" cy="154939"/>
              <a:chOff x="4598126" y="2065941"/>
              <a:chExt cx="231112" cy="122590"/>
            </a:xfrm>
          </p:grpSpPr>
          <p:sp>
            <p:nvSpPr>
              <p:cNvPr id="86" name="Rechteck 136">
                <a:extLst>
                  <a:ext uri="{FF2B5EF4-FFF2-40B4-BE49-F238E27FC236}">
                    <a16:creationId xmlns="" xmlns:a16="http://schemas.microsoft.com/office/drawing/2014/main" id="{67ED53F7-B961-42B6-B1D3-7B5182948AFB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87" name="Gruppieren 137">
                <a:extLst>
                  <a:ext uri="{FF2B5EF4-FFF2-40B4-BE49-F238E27FC236}">
                    <a16:creationId xmlns="" xmlns:a16="http://schemas.microsoft.com/office/drawing/2014/main" id="{90C5AB55-D2C7-4D24-BC92-6975318188F9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88" name="Rechteck 138">
                  <a:extLst>
                    <a:ext uri="{FF2B5EF4-FFF2-40B4-BE49-F238E27FC236}">
                      <a16:creationId xmlns="" xmlns:a16="http://schemas.microsoft.com/office/drawing/2014/main" id="{F2D9A2C8-58DA-4E7C-BF22-25CB9E3E0FFF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89" name="Rechteck 139">
                  <a:extLst>
                    <a:ext uri="{FF2B5EF4-FFF2-40B4-BE49-F238E27FC236}">
                      <a16:creationId xmlns="" xmlns:a16="http://schemas.microsoft.com/office/drawing/2014/main" id="{61202717-3C3A-49CC-8E7D-ABC442CBD893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51" name="Gruppieren 131">
              <a:extLst>
                <a:ext uri="{FF2B5EF4-FFF2-40B4-BE49-F238E27FC236}">
                  <a16:creationId xmlns="" xmlns:a16="http://schemas.microsoft.com/office/drawing/2014/main" id="{AEA1C059-C95A-4076-9FF4-4D6104DEE3D4}"/>
                </a:ext>
              </a:extLst>
            </p:cNvPr>
            <p:cNvGrpSpPr/>
            <p:nvPr/>
          </p:nvGrpSpPr>
          <p:grpSpPr>
            <a:xfrm>
              <a:off x="7402178" y="5505665"/>
              <a:ext cx="386536" cy="154939"/>
              <a:chOff x="4598126" y="2065941"/>
              <a:chExt cx="231112" cy="122590"/>
            </a:xfrm>
          </p:grpSpPr>
          <p:sp>
            <p:nvSpPr>
              <p:cNvPr id="82" name="Rechteck 132">
                <a:extLst>
                  <a:ext uri="{FF2B5EF4-FFF2-40B4-BE49-F238E27FC236}">
                    <a16:creationId xmlns="" xmlns:a16="http://schemas.microsoft.com/office/drawing/2014/main" id="{FD18DAAA-811B-4828-B976-3C62472A5847}"/>
                  </a:ext>
                </a:extLst>
              </p:cNvPr>
              <p:cNvSpPr/>
              <p:nvPr/>
            </p:nvSpPr>
            <p:spPr>
              <a:xfrm>
                <a:off x="4598126" y="2065941"/>
                <a:ext cx="231112" cy="122590"/>
              </a:xfrm>
              <a:prstGeom prst="rect">
                <a:avLst/>
              </a:prstGeom>
              <a:solidFill>
                <a:srgbClr val="023D6B"/>
              </a:solidFill>
              <a:ln w="12700" cap="flat" cmpd="sng" algn="ctr">
                <a:solidFill>
                  <a:srgbClr val="023D6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grpSp>
            <p:nvGrpSpPr>
              <p:cNvPr id="83" name="Gruppieren 133">
                <a:extLst>
                  <a:ext uri="{FF2B5EF4-FFF2-40B4-BE49-F238E27FC236}">
                    <a16:creationId xmlns="" xmlns:a16="http://schemas.microsoft.com/office/drawing/2014/main" id="{738630DC-AAF6-4C06-97EB-2057F0D753CB}"/>
                  </a:ext>
                </a:extLst>
              </p:cNvPr>
              <p:cNvGrpSpPr/>
              <p:nvPr/>
            </p:nvGrpSpPr>
            <p:grpSpPr>
              <a:xfrm>
                <a:off x="4616213" y="2085396"/>
                <a:ext cx="194938" cy="83680"/>
                <a:chOff x="4620232" y="2082925"/>
                <a:chExt cx="178862" cy="83680"/>
              </a:xfrm>
            </p:grpSpPr>
            <p:sp>
              <p:nvSpPr>
                <p:cNvPr id="84" name="Rechteck 134">
                  <a:extLst>
                    <a:ext uri="{FF2B5EF4-FFF2-40B4-BE49-F238E27FC236}">
                      <a16:creationId xmlns="" xmlns:a16="http://schemas.microsoft.com/office/drawing/2014/main" id="{4C81853F-71FC-4283-8395-B6F57C846369}"/>
                    </a:ext>
                  </a:extLst>
                </p:cNvPr>
                <p:cNvSpPr/>
                <p:nvPr/>
              </p:nvSpPr>
              <p:spPr>
                <a:xfrm>
                  <a:off x="4620232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sp>
              <p:nvSpPr>
                <p:cNvPr id="85" name="Rechteck 135">
                  <a:extLst>
                    <a:ext uri="{FF2B5EF4-FFF2-40B4-BE49-F238E27FC236}">
                      <a16:creationId xmlns="" xmlns:a16="http://schemas.microsoft.com/office/drawing/2014/main" id="{A552C044-AC00-443A-8533-6E8FA4DE6BAA}"/>
                    </a:ext>
                  </a:extLst>
                </p:cNvPr>
                <p:cNvSpPr/>
                <p:nvPr/>
              </p:nvSpPr>
              <p:spPr>
                <a:xfrm>
                  <a:off x="4724735" y="2082925"/>
                  <a:ext cx="74359" cy="83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</p:grpSp>
        </p:grpSp>
        <p:sp>
          <p:nvSpPr>
            <p:cNvPr id="52" name="Rechteck 126">
              <a:extLst>
                <a:ext uri="{FF2B5EF4-FFF2-40B4-BE49-F238E27FC236}">
                  <a16:creationId xmlns="" xmlns:a16="http://schemas.microsoft.com/office/drawing/2014/main" id="{5789A5B6-9A50-4BEB-959F-A038DC3AE97E}"/>
                </a:ext>
              </a:extLst>
            </p:cNvPr>
            <p:cNvSpPr/>
            <p:nvPr/>
          </p:nvSpPr>
          <p:spPr>
            <a:xfrm>
              <a:off x="7878840" y="5505666"/>
              <a:ext cx="382637" cy="154938"/>
            </a:xfrm>
            <a:prstGeom prst="rect">
              <a:avLst/>
            </a:prstGeom>
            <a:solidFill>
              <a:srgbClr val="FFE900">
                <a:lumMod val="60000"/>
                <a:lumOff val="40000"/>
              </a:srgbClr>
            </a:solidFill>
            <a:ln w="12700" cap="flat" cmpd="sng" algn="ctr">
              <a:solidFill>
                <a:srgbClr val="FFE9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"/>
                  <a:cs typeface=""/>
                </a:rPr>
                <a:t>DDR MC</a:t>
              </a:r>
            </a:p>
          </p:txBody>
        </p:sp>
        <p:sp>
          <p:nvSpPr>
            <p:cNvPr id="53" name="Rechteck 127">
              <a:extLst>
                <a:ext uri="{FF2B5EF4-FFF2-40B4-BE49-F238E27FC236}">
                  <a16:creationId xmlns="" xmlns:a16="http://schemas.microsoft.com/office/drawing/2014/main" id="{85F60429-5C98-4DD4-BA07-56C78F6B230C}"/>
                </a:ext>
              </a:extLst>
            </p:cNvPr>
            <p:cNvSpPr/>
            <p:nvPr/>
          </p:nvSpPr>
          <p:spPr>
            <a:xfrm>
              <a:off x="5398880" y="5505666"/>
              <a:ext cx="382637" cy="154938"/>
            </a:xfrm>
            <a:prstGeom prst="rect">
              <a:avLst/>
            </a:prstGeom>
            <a:solidFill>
              <a:srgbClr val="FFE900">
                <a:lumMod val="60000"/>
                <a:lumOff val="40000"/>
              </a:srgbClr>
            </a:solidFill>
            <a:ln w="12700" cap="flat" cmpd="sng" algn="ctr">
              <a:solidFill>
                <a:srgbClr val="FFE9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"/>
                  <a:cs typeface=""/>
                </a:rPr>
                <a:t>DDR MC</a:t>
              </a:r>
            </a:p>
          </p:txBody>
        </p:sp>
        <p:grpSp>
          <p:nvGrpSpPr>
            <p:cNvPr id="54" name="Gruppieren 104">
              <a:extLst>
                <a:ext uri="{FF2B5EF4-FFF2-40B4-BE49-F238E27FC236}">
                  <a16:creationId xmlns="" xmlns:a16="http://schemas.microsoft.com/office/drawing/2014/main" id="{45AECB9A-5C12-4718-A47E-54F04207DFC8}"/>
                </a:ext>
              </a:extLst>
            </p:cNvPr>
            <p:cNvGrpSpPr/>
            <p:nvPr/>
          </p:nvGrpSpPr>
          <p:grpSpPr>
            <a:xfrm>
              <a:off x="7398431" y="4683973"/>
              <a:ext cx="855196" cy="154940"/>
              <a:chOff x="5717161" y="1716158"/>
              <a:chExt cx="511327" cy="122590"/>
            </a:xfrm>
          </p:grpSpPr>
          <p:grpSp>
            <p:nvGrpSpPr>
              <p:cNvPr id="72" name="Gruppieren 115">
                <a:extLst>
                  <a:ext uri="{FF2B5EF4-FFF2-40B4-BE49-F238E27FC236}">
                    <a16:creationId xmlns="" xmlns:a16="http://schemas.microsoft.com/office/drawing/2014/main" id="{D231DE2D-0CFD-4BE9-AFD2-8B4AD59B0358}"/>
                  </a:ext>
                </a:extLst>
              </p:cNvPr>
              <p:cNvGrpSpPr/>
              <p:nvPr/>
            </p:nvGrpSpPr>
            <p:grpSpPr>
              <a:xfrm>
                <a:off x="5717161" y="1716158"/>
                <a:ext cx="231112" cy="122590"/>
                <a:chOff x="4598126" y="2065941"/>
                <a:chExt cx="231112" cy="122590"/>
              </a:xfrm>
            </p:grpSpPr>
            <p:sp>
              <p:nvSpPr>
                <p:cNvPr id="78" name="Rechteck 121">
                  <a:extLst>
                    <a:ext uri="{FF2B5EF4-FFF2-40B4-BE49-F238E27FC236}">
                      <a16:creationId xmlns="" xmlns:a16="http://schemas.microsoft.com/office/drawing/2014/main" id="{853D7C15-9CBF-4A0D-8948-FF7A20845B47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79" name="Gruppieren 122">
                  <a:extLst>
                    <a:ext uri="{FF2B5EF4-FFF2-40B4-BE49-F238E27FC236}">
                      <a16:creationId xmlns="" xmlns:a16="http://schemas.microsoft.com/office/drawing/2014/main" id="{11E421A0-C1D3-4E18-B859-5951502965C7}"/>
                    </a:ext>
                  </a:extLst>
                </p:cNvPr>
                <p:cNvGrpSpPr/>
                <p:nvPr/>
              </p:nvGrpSpPr>
              <p:grpSpPr>
                <a:xfrm>
                  <a:off x="4616213" y="2085396"/>
                  <a:ext cx="194938" cy="83680"/>
                  <a:chOff x="4620232" y="2082925"/>
                  <a:chExt cx="178862" cy="83680"/>
                </a:xfrm>
              </p:grpSpPr>
              <p:sp>
                <p:nvSpPr>
                  <p:cNvPr id="80" name="Rechteck 123">
                    <a:extLst>
                      <a:ext uri="{FF2B5EF4-FFF2-40B4-BE49-F238E27FC236}">
                        <a16:creationId xmlns="" xmlns:a16="http://schemas.microsoft.com/office/drawing/2014/main" id="{E8892494-6128-4E71-809D-74DDD441D05E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82925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81" name="Rechteck 124">
                    <a:extLst>
                      <a:ext uri="{FF2B5EF4-FFF2-40B4-BE49-F238E27FC236}">
                        <a16:creationId xmlns="" xmlns:a16="http://schemas.microsoft.com/office/drawing/2014/main" id="{315C9D14-3B4C-4CA0-A24E-9DAF621F452A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82925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73" name="Gruppieren 116">
                <a:extLst>
                  <a:ext uri="{FF2B5EF4-FFF2-40B4-BE49-F238E27FC236}">
                    <a16:creationId xmlns="" xmlns:a16="http://schemas.microsoft.com/office/drawing/2014/main" id="{80797331-0072-4668-BA04-D22B69B0EAE2}"/>
                  </a:ext>
                </a:extLst>
              </p:cNvPr>
              <p:cNvGrpSpPr/>
              <p:nvPr/>
            </p:nvGrpSpPr>
            <p:grpSpPr>
              <a:xfrm>
                <a:off x="5997376" y="1716158"/>
                <a:ext cx="231112" cy="122590"/>
                <a:chOff x="4598126" y="2065941"/>
                <a:chExt cx="231112" cy="122590"/>
              </a:xfrm>
            </p:grpSpPr>
            <p:sp>
              <p:nvSpPr>
                <p:cNvPr id="74" name="Rechteck 117">
                  <a:extLst>
                    <a:ext uri="{FF2B5EF4-FFF2-40B4-BE49-F238E27FC236}">
                      <a16:creationId xmlns="" xmlns:a16="http://schemas.microsoft.com/office/drawing/2014/main" id="{17FC9AB8-7EF0-483C-BA8F-A107A4B9F33D}"/>
                    </a:ext>
                  </a:extLst>
                </p:cNvPr>
                <p:cNvSpPr/>
                <p:nvPr/>
              </p:nvSpPr>
              <p:spPr>
                <a:xfrm>
                  <a:off x="4598126" y="2065941"/>
                  <a:ext cx="231112" cy="122590"/>
                </a:xfrm>
                <a:prstGeom prst="rect">
                  <a:avLst/>
                </a:prstGeom>
                <a:solidFill>
                  <a:srgbClr val="023D6B"/>
                </a:solidFill>
                <a:ln w="12700" cap="flat" cmpd="sng" algn="ctr">
                  <a:solidFill>
                    <a:srgbClr val="023D6B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endParaRPr>
                </a:p>
              </p:txBody>
            </p:sp>
            <p:grpSp>
              <p:nvGrpSpPr>
                <p:cNvPr id="75" name="Gruppieren 118">
                  <a:extLst>
                    <a:ext uri="{FF2B5EF4-FFF2-40B4-BE49-F238E27FC236}">
                      <a16:creationId xmlns="" xmlns:a16="http://schemas.microsoft.com/office/drawing/2014/main" id="{F09060F4-7741-4F41-AD42-B80BD017D944}"/>
                    </a:ext>
                  </a:extLst>
                </p:cNvPr>
                <p:cNvGrpSpPr/>
                <p:nvPr/>
              </p:nvGrpSpPr>
              <p:grpSpPr>
                <a:xfrm>
                  <a:off x="4616213" y="2085396"/>
                  <a:ext cx="194938" cy="83680"/>
                  <a:chOff x="4620232" y="2082925"/>
                  <a:chExt cx="178862" cy="83680"/>
                </a:xfrm>
              </p:grpSpPr>
              <p:sp>
                <p:nvSpPr>
                  <p:cNvPr id="76" name="Rechteck 119">
                    <a:extLst>
                      <a:ext uri="{FF2B5EF4-FFF2-40B4-BE49-F238E27FC236}">
                        <a16:creationId xmlns="" xmlns:a16="http://schemas.microsoft.com/office/drawing/2014/main" id="{47143875-C0E5-412E-96F6-AD3F56671B58}"/>
                      </a:ext>
                    </a:extLst>
                  </p:cNvPr>
                  <p:cNvSpPr/>
                  <p:nvPr/>
                </p:nvSpPr>
                <p:spPr>
                  <a:xfrm>
                    <a:off x="4620232" y="2082925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  <p:sp>
                <p:nvSpPr>
                  <p:cNvPr id="77" name="Rechteck 120">
                    <a:extLst>
                      <a:ext uri="{FF2B5EF4-FFF2-40B4-BE49-F238E27FC236}">
                        <a16:creationId xmlns="" xmlns:a16="http://schemas.microsoft.com/office/drawing/2014/main" id="{38B4E601-A8BF-45A7-822C-3E198E60BD11}"/>
                      </a:ext>
                    </a:extLst>
                  </p:cNvPr>
                  <p:cNvSpPr/>
                  <p:nvPr/>
                </p:nvSpPr>
                <p:spPr>
                  <a:xfrm>
                    <a:off x="4724735" y="2082925"/>
                    <a:ext cx="74359" cy="83680"/>
                  </a:xfrm>
                  <a:prstGeom prst="rect">
                    <a:avLst/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0000"/>
                        <a:lumOff val="4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"/>
                      <a:cs typeface=""/>
                    </a:endParaRPr>
                  </a:p>
                </p:txBody>
              </p:sp>
            </p:grpSp>
          </p:grpSp>
        </p:grpSp>
        <p:sp>
          <p:nvSpPr>
            <p:cNvPr id="55" name="Rechteck 105">
              <a:extLst>
                <a:ext uri="{FF2B5EF4-FFF2-40B4-BE49-F238E27FC236}">
                  <a16:creationId xmlns="" xmlns:a16="http://schemas.microsoft.com/office/drawing/2014/main" id="{DD6D56B6-0A7C-4905-A952-B5BDD0A5A73C}"/>
                </a:ext>
              </a:extLst>
            </p:cNvPr>
            <p:cNvSpPr/>
            <p:nvPr/>
          </p:nvSpPr>
          <p:spPr>
            <a:xfrm>
              <a:off x="5406731" y="4685997"/>
              <a:ext cx="386536" cy="154940"/>
            </a:xfrm>
            <a:prstGeom prst="rect">
              <a:avLst/>
            </a:prstGeom>
            <a:solidFill>
              <a:srgbClr val="023D6B"/>
            </a:solidFill>
            <a:ln w="12700" cap="flat" cmpd="sng" algn="ctr">
              <a:solidFill>
                <a:srgbClr val="023D6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grpSp>
          <p:nvGrpSpPr>
            <p:cNvPr id="56" name="Gruppieren 106">
              <a:extLst>
                <a:ext uri="{FF2B5EF4-FFF2-40B4-BE49-F238E27FC236}">
                  <a16:creationId xmlns="" xmlns:a16="http://schemas.microsoft.com/office/drawing/2014/main" id="{B9FC3F15-8D02-4BB8-A829-6DF678527F21}"/>
                </a:ext>
              </a:extLst>
            </p:cNvPr>
            <p:cNvGrpSpPr/>
            <p:nvPr/>
          </p:nvGrpSpPr>
          <p:grpSpPr>
            <a:xfrm>
              <a:off x="5436946" y="4710585"/>
              <a:ext cx="326070" cy="105762"/>
              <a:chOff x="4620232" y="2082925"/>
              <a:chExt cx="178882" cy="83680"/>
            </a:xfrm>
            <a:solidFill>
              <a:srgbClr val="C00000"/>
            </a:solidFill>
          </p:grpSpPr>
          <p:sp>
            <p:nvSpPr>
              <p:cNvPr id="70" name="Rechteck 113">
                <a:extLst>
                  <a:ext uri="{FF2B5EF4-FFF2-40B4-BE49-F238E27FC236}">
                    <a16:creationId xmlns="" xmlns:a16="http://schemas.microsoft.com/office/drawing/2014/main" id="{A85AF2E6-BDDF-43A7-81CB-F7E380157B58}"/>
                  </a:ext>
                </a:extLst>
              </p:cNvPr>
              <p:cNvSpPr/>
              <p:nvPr/>
            </p:nvSpPr>
            <p:spPr>
              <a:xfrm>
                <a:off x="4620232" y="2082925"/>
                <a:ext cx="74359" cy="83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71" name="Rechteck 114">
                <a:extLst>
                  <a:ext uri="{FF2B5EF4-FFF2-40B4-BE49-F238E27FC236}">
                    <a16:creationId xmlns="" xmlns:a16="http://schemas.microsoft.com/office/drawing/2014/main" id="{EDA5C3CB-8438-4250-A204-27A24BE0D43A}"/>
                  </a:ext>
                </a:extLst>
              </p:cNvPr>
              <p:cNvSpPr/>
              <p:nvPr/>
            </p:nvSpPr>
            <p:spPr>
              <a:xfrm>
                <a:off x="4724735" y="2082925"/>
                <a:ext cx="74359" cy="83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</p:grpSp>
        <p:sp>
          <p:nvSpPr>
            <p:cNvPr id="57" name="Rechteck 107">
              <a:extLst>
                <a:ext uri="{FF2B5EF4-FFF2-40B4-BE49-F238E27FC236}">
                  <a16:creationId xmlns="" xmlns:a16="http://schemas.microsoft.com/office/drawing/2014/main" id="{E499E248-C0EA-42D2-BDBF-0880B85B7E2A}"/>
                </a:ext>
              </a:extLst>
            </p:cNvPr>
            <p:cNvSpPr/>
            <p:nvPr/>
          </p:nvSpPr>
          <p:spPr>
            <a:xfrm>
              <a:off x="5865843" y="4681951"/>
              <a:ext cx="386536" cy="154940"/>
            </a:xfrm>
            <a:prstGeom prst="rect">
              <a:avLst/>
            </a:prstGeom>
            <a:solidFill>
              <a:srgbClr val="023D6B"/>
            </a:solidFill>
            <a:ln w="12700" cap="flat" cmpd="sng" algn="ctr">
              <a:solidFill>
                <a:srgbClr val="023D6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grpSp>
          <p:nvGrpSpPr>
            <p:cNvPr id="58" name="Gruppieren 108">
              <a:extLst>
                <a:ext uri="{FF2B5EF4-FFF2-40B4-BE49-F238E27FC236}">
                  <a16:creationId xmlns="" xmlns:a16="http://schemas.microsoft.com/office/drawing/2014/main" id="{AA89CE37-833C-4041-8143-470B3C7FF6E9}"/>
                </a:ext>
              </a:extLst>
            </p:cNvPr>
            <p:cNvGrpSpPr/>
            <p:nvPr/>
          </p:nvGrpSpPr>
          <p:grpSpPr>
            <a:xfrm>
              <a:off x="5896094" y="4706540"/>
              <a:ext cx="326035" cy="105762"/>
              <a:chOff x="4620232" y="2082925"/>
              <a:chExt cx="178862" cy="83680"/>
            </a:xfrm>
            <a:solidFill>
              <a:srgbClr val="C00000"/>
            </a:solidFill>
          </p:grpSpPr>
          <p:sp>
            <p:nvSpPr>
              <p:cNvPr id="68" name="Rechteck 111">
                <a:extLst>
                  <a:ext uri="{FF2B5EF4-FFF2-40B4-BE49-F238E27FC236}">
                    <a16:creationId xmlns="" xmlns:a16="http://schemas.microsoft.com/office/drawing/2014/main" id="{5176FF3D-3CE5-4895-82AF-8D563ABFA2D6}"/>
                  </a:ext>
                </a:extLst>
              </p:cNvPr>
              <p:cNvSpPr/>
              <p:nvPr/>
            </p:nvSpPr>
            <p:spPr>
              <a:xfrm>
                <a:off x="4620232" y="2082925"/>
                <a:ext cx="74359" cy="83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sp>
            <p:nvSpPr>
              <p:cNvPr id="69" name="Rechteck 112">
                <a:extLst>
                  <a:ext uri="{FF2B5EF4-FFF2-40B4-BE49-F238E27FC236}">
                    <a16:creationId xmlns="" xmlns:a16="http://schemas.microsoft.com/office/drawing/2014/main" id="{5B61E152-56DD-4EC3-BEA7-8509E1F9CE0C}"/>
                  </a:ext>
                </a:extLst>
              </p:cNvPr>
              <p:cNvSpPr/>
              <p:nvPr/>
            </p:nvSpPr>
            <p:spPr>
              <a:xfrm>
                <a:off x="4724735" y="2082925"/>
                <a:ext cx="74359" cy="83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</p:grpSp>
        <p:sp>
          <p:nvSpPr>
            <p:cNvPr id="59" name="Rechteck 73">
              <a:extLst>
                <a:ext uri="{FF2B5EF4-FFF2-40B4-BE49-F238E27FC236}">
                  <a16:creationId xmlns="" xmlns:a16="http://schemas.microsoft.com/office/drawing/2014/main" id="{E73A9A08-69CD-472C-9748-6CE1F1370D90}"/>
                </a:ext>
              </a:extLst>
            </p:cNvPr>
            <p:cNvSpPr/>
            <p:nvPr/>
          </p:nvSpPr>
          <p:spPr>
            <a:xfrm>
              <a:off x="5401734" y="4433931"/>
              <a:ext cx="1318056" cy="2077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solidFill>
                <a:srgbClr val="DF0F4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900" kern="0" dirty="0">
                  <a:solidFill>
                    <a:schemeClr val="bg2">
                      <a:lumMod val="10000"/>
                    </a:schemeClr>
                  </a:solidFill>
                  <a:latin typeface="Arial"/>
                  <a:ea typeface=""/>
                  <a:cs typeface=""/>
                </a:rPr>
                <a:t>MCDRAM</a:t>
              </a:r>
            </a:p>
          </p:txBody>
        </p:sp>
        <p:sp>
          <p:nvSpPr>
            <p:cNvPr id="61" name="Rechteck 58">
              <a:extLst>
                <a:ext uri="{FF2B5EF4-FFF2-40B4-BE49-F238E27FC236}">
                  <a16:creationId xmlns="" xmlns:a16="http://schemas.microsoft.com/office/drawing/2014/main" id="{F1EFA5FB-DAC6-495F-84B1-21918B0511CF}"/>
                </a:ext>
              </a:extLst>
            </p:cNvPr>
            <p:cNvSpPr/>
            <p:nvPr/>
          </p:nvSpPr>
          <p:spPr>
            <a:xfrm rot="5400000">
              <a:off x="8070891" y="4887025"/>
              <a:ext cx="632667" cy="141949"/>
            </a:xfrm>
            <a:prstGeom prst="rect">
              <a:avLst/>
            </a:prstGeom>
            <a:solidFill>
              <a:srgbClr val="FFE900">
                <a:lumMod val="60000"/>
                <a:lumOff val="40000"/>
              </a:srgbClr>
            </a:solidFill>
            <a:ln w="12700" cap="flat" cmpd="sng" algn="ctr">
              <a:solidFill>
                <a:srgbClr val="FFE9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"/>
                  <a:cs typeface=""/>
                </a:rPr>
                <a:t>DDR 4</a:t>
              </a: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 rot="5400000">
              <a:off x="5810125" y="5422555"/>
              <a:ext cx="2011680" cy="715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Rechteck 73">
              <a:extLst>
                <a:ext uri="{FF2B5EF4-FFF2-40B4-BE49-F238E27FC236}">
                  <a16:creationId xmlns="" xmlns:a16="http://schemas.microsoft.com/office/drawing/2014/main" id="{E73A9A08-69CD-472C-9748-6CE1F1370D90}"/>
                </a:ext>
              </a:extLst>
            </p:cNvPr>
            <p:cNvSpPr/>
            <p:nvPr/>
          </p:nvSpPr>
          <p:spPr>
            <a:xfrm>
              <a:off x="6954954" y="4433931"/>
              <a:ext cx="1318056" cy="2077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solidFill>
                <a:srgbClr val="DF0F4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900" kern="0" dirty="0">
                  <a:solidFill>
                    <a:schemeClr val="bg2">
                      <a:lumMod val="10000"/>
                    </a:schemeClr>
                  </a:solidFill>
                  <a:latin typeface="Arial"/>
                  <a:ea typeface=""/>
                  <a:cs typeface=""/>
                </a:rPr>
                <a:t>MCDRAM</a:t>
              </a:r>
            </a:p>
          </p:txBody>
        </p:sp>
        <p:sp>
          <p:nvSpPr>
            <p:cNvPr id="64" name="Rechteck 73">
              <a:extLst>
                <a:ext uri="{FF2B5EF4-FFF2-40B4-BE49-F238E27FC236}">
                  <a16:creationId xmlns="" xmlns:a16="http://schemas.microsoft.com/office/drawing/2014/main" id="{E73A9A08-69CD-472C-9748-6CE1F1370D90}"/>
                </a:ext>
              </a:extLst>
            </p:cNvPr>
            <p:cNvSpPr/>
            <p:nvPr/>
          </p:nvSpPr>
          <p:spPr>
            <a:xfrm>
              <a:off x="5390201" y="6128038"/>
              <a:ext cx="1318056" cy="2077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solidFill>
                <a:srgbClr val="DF0F4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900" kern="0" dirty="0">
                  <a:solidFill>
                    <a:schemeClr val="bg2">
                      <a:lumMod val="10000"/>
                    </a:schemeClr>
                  </a:solidFill>
                  <a:latin typeface="Arial"/>
                  <a:ea typeface=""/>
                  <a:cs typeface=""/>
                </a:rPr>
                <a:t>MCDRAM</a:t>
              </a:r>
            </a:p>
          </p:txBody>
        </p:sp>
        <p:sp>
          <p:nvSpPr>
            <p:cNvPr id="65" name="Rechteck 73">
              <a:extLst>
                <a:ext uri="{FF2B5EF4-FFF2-40B4-BE49-F238E27FC236}">
                  <a16:creationId xmlns="" xmlns:a16="http://schemas.microsoft.com/office/drawing/2014/main" id="{E73A9A08-69CD-472C-9748-6CE1F1370D90}"/>
                </a:ext>
              </a:extLst>
            </p:cNvPr>
            <p:cNvSpPr/>
            <p:nvPr/>
          </p:nvSpPr>
          <p:spPr>
            <a:xfrm>
              <a:off x="6943421" y="6128038"/>
              <a:ext cx="1318056" cy="2077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solidFill>
                <a:srgbClr val="DF0F4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900" kern="0" dirty="0">
                  <a:solidFill>
                    <a:schemeClr val="bg2">
                      <a:lumMod val="10000"/>
                    </a:schemeClr>
                  </a:solidFill>
                  <a:latin typeface="Arial"/>
                  <a:ea typeface=""/>
                  <a:cs typeface=""/>
                </a:rPr>
                <a:t>MCDRAM</a:t>
              </a:r>
            </a:p>
          </p:txBody>
        </p:sp>
        <p:sp>
          <p:nvSpPr>
            <p:cNvPr id="66" name="Rechteck 109">
              <a:extLst>
                <a:ext uri="{FF2B5EF4-FFF2-40B4-BE49-F238E27FC236}">
                  <a16:creationId xmlns="" xmlns:a16="http://schemas.microsoft.com/office/drawing/2014/main" id="{2C9F2EAA-E7E0-4AD3-B28D-F64847A57FA0}"/>
                </a:ext>
              </a:extLst>
            </p:cNvPr>
            <p:cNvSpPr/>
            <p:nvPr/>
          </p:nvSpPr>
          <p:spPr>
            <a:xfrm>
              <a:off x="6337852" y="4681884"/>
              <a:ext cx="554232" cy="1550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"/>
                  <a:cs typeface=""/>
                </a:rPr>
                <a:t>PCIe</a:t>
              </a:r>
              <a:endPara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67" name="Rechteck 110">
              <a:extLst>
                <a:ext uri="{FF2B5EF4-FFF2-40B4-BE49-F238E27FC236}">
                  <a16:creationId xmlns="" xmlns:a16="http://schemas.microsoft.com/office/drawing/2014/main" id="{01BB9F9F-3E51-485F-81FF-12D6E1689081}"/>
                </a:ext>
              </a:extLst>
            </p:cNvPr>
            <p:cNvSpPr/>
            <p:nvPr/>
          </p:nvSpPr>
          <p:spPr>
            <a:xfrm>
              <a:off x="6869143" y="4681884"/>
              <a:ext cx="294268" cy="1550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"/>
                  <a:cs typeface=""/>
                </a:rPr>
                <a:t>DMI</a:t>
              </a:r>
            </a:p>
          </p:txBody>
        </p:sp>
        <p:cxnSp>
          <p:nvCxnSpPr>
            <p:cNvPr id="687" name="Straight Connector 686"/>
            <p:cNvCxnSpPr/>
            <p:nvPr/>
          </p:nvCxnSpPr>
          <p:spPr bwMode="auto">
            <a:xfrm flipV="1">
              <a:off x="5398880" y="5398855"/>
              <a:ext cx="2846896" cy="439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1" name="Rechteck 58">
              <a:extLst>
                <a:ext uri="{FF2B5EF4-FFF2-40B4-BE49-F238E27FC236}">
                  <a16:creationId xmlns="" xmlns:a16="http://schemas.microsoft.com/office/drawing/2014/main" id="{F1EFA5FB-DAC6-495F-84B1-21918B0511CF}"/>
                </a:ext>
              </a:extLst>
            </p:cNvPr>
            <p:cNvSpPr/>
            <p:nvPr/>
          </p:nvSpPr>
          <p:spPr>
            <a:xfrm rot="16200000" flipH="1">
              <a:off x="4966312" y="4887970"/>
              <a:ext cx="632667" cy="141949"/>
            </a:xfrm>
            <a:prstGeom prst="rect">
              <a:avLst/>
            </a:prstGeom>
            <a:solidFill>
              <a:srgbClr val="FFE900">
                <a:lumMod val="60000"/>
                <a:lumOff val="40000"/>
              </a:srgbClr>
            </a:solidFill>
            <a:ln w="12700" cap="flat" cmpd="sng" algn="ctr">
              <a:solidFill>
                <a:srgbClr val="FFE9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050" kern="0">
                  <a:solidFill>
                    <a:prstClr val="black"/>
                  </a:solidFill>
                  <a:latin typeface="Arial"/>
                  <a:ea typeface=""/>
                  <a:cs typeface=""/>
                </a:rPr>
                <a:t>DDR 4</a:t>
              </a:r>
              <a:endParaRPr lang="en-US" sz="1050" kern="0" dirty="0">
                <a:solidFill>
                  <a:prstClr val="black"/>
                </a:solidFill>
                <a:latin typeface="Arial"/>
                <a:ea typeface=""/>
                <a:cs typeface=""/>
              </a:endParaRPr>
            </a:p>
          </p:txBody>
        </p:sp>
        <p:sp>
          <p:nvSpPr>
            <p:cNvPr id="692" name="Rechteck 58">
              <a:extLst>
                <a:ext uri="{FF2B5EF4-FFF2-40B4-BE49-F238E27FC236}">
                  <a16:creationId xmlns="" xmlns:a16="http://schemas.microsoft.com/office/drawing/2014/main" id="{F1EFA5FB-DAC6-495F-84B1-21918B0511CF}"/>
                </a:ext>
              </a:extLst>
            </p:cNvPr>
            <p:cNvSpPr/>
            <p:nvPr/>
          </p:nvSpPr>
          <p:spPr>
            <a:xfrm rot="16200000" flipH="1">
              <a:off x="4966311" y="5723695"/>
              <a:ext cx="632667" cy="141949"/>
            </a:xfrm>
            <a:prstGeom prst="rect">
              <a:avLst/>
            </a:prstGeom>
            <a:solidFill>
              <a:srgbClr val="FFE900">
                <a:lumMod val="60000"/>
                <a:lumOff val="40000"/>
              </a:srgbClr>
            </a:solidFill>
            <a:ln w="12700" cap="flat" cmpd="sng" algn="ctr">
              <a:solidFill>
                <a:srgbClr val="FFE9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050" kern="0">
                  <a:solidFill>
                    <a:prstClr val="black"/>
                  </a:solidFill>
                  <a:latin typeface="Arial"/>
                  <a:ea typeface=""/>
                  <a:cs typeface=""/>
                </a:rPr>
                <a:t>DDR 4</a:t>
              </a:r>
              <a:endParaRPr lang="en-US" sz="1050" kern="0" dirty="0">
                <a:solidFill>
                  <a:prstClr val="black"/>
                </a:solidFill>
                <a:latin typeface="Arial"/>
                <a:ea typeface=""/>
                <a:cs typeface=""/>
              </a:endParaRPr>
            </a:p>
          </p:txBody>
        </p:sp>
        <p:cxnSp>
          <p:nvCxnSpPr>
            <p:cNvPr id="694" name="Straight Arrow Connector 693"/>
            <p:cNvCxnSpPr/>
            <p:nvPr/>
          </p:nvCxnSpPr>
          <p:spPr bwMode="auto">
            <a:xfrm>
              <a:off x="5599928" y="4829431"/>
              <a:ext cx="4775" cy="296766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med"/>
            </a:ln>
            <a:effectLst/>
          </p:spPr>
        </p:cxnSp>
        <p:cxnSp>
          <p:nvCxnSpPr>
            <p:cNvPr id="695" name="Straight Arrow Connector 694"/>
            <p:cNvCxnSpPr>
              <a:endCxn id="15" idx="0"/>
            </p:cNvCxnSpPr>
            <p:nvPr/>
          </p:nvCxnSpPr>
          <p:spPr bwMode="auto">
            <a:xfrm flipV="1">
              <a:off x="5593887" y="5109068"/>
              <a:ext cx="469999" cy="633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med"/>
            </a:ln>
            <a:effectLst/>
          </p:spPr>
        </p:cxnSp>
        <p:cxnSp>
          <p:nvCxnSpPr>
            <p:cNvPr id="697" name="Straight Arrow Connector 696"/>
            <p:cNvCxnSpPr/>
            <p:nvPr/>
          </p:nvCxnSpPr>
          <p:spPr bwMode="auto">
            <a:xfrm flipH="1" flipV="1">
              <a:off x="6052469" y="4644439"/>
              <a:ext cx="5191" cy="45734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med"/>
            </a:ln>
            <a:effectLst/>
          </p:spPr>
        </p:cxnSp>
        <p:cxnSp>
          <p:nvCxnSpPr>
            <p:cNvPr id="698" name="Straight Arrow Connector 697"/>
            <p:cNvCxnSpPr/>
            <p:nvPr/>
          </p:nvCxnSpPr>
          <p:spPr bwMode="auto">
            <a:xfrm flipH="1">
              <a:off x="5594516" y="4635769"/>
              <a:ext cx="2259" cy="224807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med"/>
            </a:ln>
            <a:effectLst/>
          </p:spPr>
        </p:cxnSp>
      </p:grpSp>
      <p:sp>
        <p:nvSpPr>
          <p:cNvPr id="702" name="TextBox 701"/>
          <p:cNvSpPr txBox="1"/>
          <p:nvPr/>
        </p:nvSpPr>
        <p:spPr>
          <a:xfrm>
            <a:off x="6900933" y="3380947"/>
            <a:ext cx="185820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Cache miss scenario: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A</a:t>
            </a:r>
            <a:r>
              <a:rPr lang="en-US" sz="1100" dirty="0" smtClean="0">
                <a:solidFill>
                  <a:srgbClr val="FF0000"/>
                </a:solidFill>
              </a:rPr>
              <a:t>:  L2 miss, send request to B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B</a:t>
            </a:r>
            <a:r>
              <a:rPr lang="en-US" sz="1100" dirty="0" smtClean="0">
                <a:solidFill>
                  <a:srgbClr val="FF0000"/>
                </a:solidFill>
              </a:rPr>
              <a:t>:  Forward to memory </a:t>
            </a:r>
            <a:r>
              <a:rPr lang="de-DE" sz="1100" dirty="0" smtClean="0">
                <a:solidFill>
                  <a:srgbClr val="FF0000"/>
                </a:solidFill>
              </a:rPr>
              <a:t>C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b="1" dirty="0" smtClean="0">
                <a:solidFill>
                  <a:srgbClr val="FF0000"/>
                </a:solidFill>
              </a:rPr>
              <a:t>C</a:t>
            </a:r>
            <a:r>
              <a:rPr lang="en-US" sz="1100" dirty="0" smtClean="0">
                <a:solidFill>
                  <a:srgbClr val="FF0000"/>
                </a:solidFill>
              </a:rPr>
              <a:t>:  Send data to requestor A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709" name="Group 708"/>
          <p:cNvGrpSpPr/>
          <p:nvPr/>
        </p:nvGrpSpPr>
        <p:grpSpPr>
          <a:xfrm>
            <a:off x="5516439" y="4298056"/>
            <a:ext cx="747781" cy="715244"/>
            <a:chOff x="5541199" y="3533558"/>
            <a:chExt cx="747781" cy="715244"/>
          </a:xfrm>
        </p:grpSpPr>
        <p:sp>
          <p:nvSpPr>
            <p:cNvPr id="703" name="TextBox 702"/>
            <p:cNvSpPr txBox="1"/>
            <p:nvPr/>
          </p:nvSpPr>
          <p:spPr>
            <a:xfrm>
              <a:off x="5541199" y="394102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A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04" name="TextBox 703"/>
            <p:cNvSpPr txBox="1"/>
            <p:nvPr/>
          </p:nvSpPr>
          <p:spPr>
            <a:xfrm>
              <a:off x="6003324" y="3933615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B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05" name="TextBox 704"/>
            <p:cNvSpPr txBox="1"/>
            <p:nvPr/>
          </p:nvSpPr>
          <p:spPr>
            <a:xfrm>
              <a:off x="5990176" y="3533558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sp>
        <p:nvSpPr>
          <p:cNvPr id="706" name="TextBox 705"/>
          <p:cNvSpPr txBox="1"/>
          <p:nvPr/>
        </p:nvSpPr>
        <p:spPr>
          <a:xfrm>
            <a:off x="1576156" y="470562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07" name="TextBox 706"/>
          <p:cNvSpPr txBox="1"/>
          <p:nvPr/>
        </p:nvSpPr>
        <p:spPr>
          <a:xfrm>
            <a:off x="3195896" y="493443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3173662" y="45517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10" name="Textfeld 235">
            <a:extLst>
              <a:ext uri="{FF2B5EF4-FFF2-40B4-BE49-F238E27FC236}">
                <a16:creationId xmlns="" xmlns:a16="http://schemas.microsoft.com/office/drawing/2014/main" id="{11927E3F-94CE-4036-9152-BC4EE4B2A66E}"/>
              </a:ext>
            </a:extLst>
          </p:cNvPr>
          <p:cNvSpPr txBox="1"/>
          <p:nvPr/>
        </p:nvSpPr>
        <p:spPr>
          <a:xfrm>
            <a:off x="547738" y="4188023"/>
            <a:ext cx="108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Quadrant)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1" name="Textfeld 235">
            <a:extLst>
              <a:ext uri="{FF2B5EF4-FFF2-40B4-BE49-F238E27FC236}">
                <a16:creationId xmlns="" xmlns:a16="http://schemas.microsoft.com/office/drawing/2014/main" id="{11927E3F-94CE-4036-9152-BC4EE4B2A66E}"/>
              </a:ext>
            </a:extLst>
          </p:cNvPr>
          <p:cNvSpPr txBox="1"/>
          <p:nvPr/>
        </p:nvSpPr>
        <p:spPr>
          <a:xfrm>
            <a:off x="4769482" y="3930525"/>
            <a:ext cx="108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SNC-4)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</a:t>
            </a:r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9848"/>
            <a:ext cx="62484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 two: </a:t>
            </a:r>
            <a:r>
              <a:rPr lang="en-US" b="1" dirty="0" err="1"/>
              <a:t>Nvidia</a:t>
            </a:r>
            <a:r>
              <a:rPr lang="en-US" b="1" dirty="0"/>
              <a:t> P100 </a:t>
            </a:r>
            <a:r>
              <a:rPr lang="en-US" b="1" dirty="0" smtClean="0"/>
              <a:t>(Pascal)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343" y="1611776"/>
            <a:ext cx="4189882" cy="4792072"/>
          </a:xfrm>
        </p:spPr>
        <p:txBody>
          <a:bodyPr/>
          <a:lstStyle/>
          <a:p>
            <a:r>
              <a:rPr lang="en-US" sz="2000" dirty="0" smtClean="0"/>
              <a:t>16 GB HBM2 memory</a:t>
            </a:r>
          </a:p>
          <a:p>
            <a:r>
              <a:rPr lang="en-US" sz="2000" dirty="0" smtClean="0"/>
              <a:t>Connected to host via </a:t>
            </a:r>
            <a:r>
              <a:rPr lang="en-US" sz="2000" dirty="0" err="1" smtClean="0"/>
              <a:t>NVLink</a:t>
            </a:r>
            <a:r>
              <a:rPr lang="en-US" sz="2000" dirty="0" smtClean="0"/>
              <a:t> or PCI3 3.0</a:t>
            </a:r>
          </a:p>
          <a:p>
            <a:r>
              <a:rPr lang="en-US" sz="2000" dirty="0" smtClean="0"/>
              <a:t>GPUs can directly access </a:t>
            </a:r>
          </a:p>
          <a:p>
            <a:pPr lvl="1"/>
            <a:r>
              <a:rPr lang="en-US" sz="1800" dirty="0" smtClean="0"/>
              <a:t>Local memory</a:t>
            </a:r>
          </a:p>
          <a:p>
            <a:pPr lvl="1"/>
            <a:r>
              <a:rPr lang="en-US" sz="1800" dirty="0" smtClean="0"/>
              <a:t>Memory of a GPU on the same socket</a:t>
            </a:r>
          </a:p>
          <a:p>
            <a:pPr lvl="1"/>
            <a:r>
              <a:rPr lang="en-US" sz="1800" dirty="0" smtClean="0"/>
              <a:t>Host memory</a:t>
            </a:r>
          </a:p>
          <a:p>
            <a:r>
              <a:rPr lang="en-US" sz="2000" dirty="0" smtClean="0"/>
              <a:t>CUDA-managed </a:t>
            </a:r>
            <a:r>
              <a:rPr lang="en-US" sz="2000" b="1" dirty="0" smtClean="0"/>
              <a:t>unified </a:t>
            </a:r>
            <a:r>
              <a:rPr lang="en-US" sz="2000" b="1" dirty="0"/>
              <a:t>memory</a:t>
            </a:r>
            <a:endParaRPr lang="en-US" sz="2000" b="1" dirty="0" smtClean="0"/>
          </a:p>
          <a:p>
            <a:r>
              <a:rPr lang="en-US" sz="2000" b="1" dirty="0" smtClean="0"/>
              <a:t>Page faults </a:t>
            </a:r>
            <a:r>
              <a:rPr lang="en-US" sz="2000" dirty="0" smtClean="0"/>
              <a:t>on GPU lead </a:t>
            </a:r>
            <a:r>
              <a:rPr lang="en-US" sz="2000" dirty="0"/>
              <a:t>to page </a:t>
            </a:r>
            <a:r>
              <a:rPr lang="en-US" sz="2000" dirty="0" smtClean="0"/>
              <a:t>replacement between GPU and host memories 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  <p:grpSp>
        <p:nvGrpSpPr>
          <p:cNvPr id="159" name="Gruppieren 534">
            <a:extLst>
              <a:ext uri="{FF2B5EF4-FFF2-40B4-BE49-F238E27FC236}">
                <a16:creationId xmlns="" xmlns:a16="http://schemas.microsoft.com/office/drawing/2014/main" id="{82DA1761-397E-4C6C-B361-789A66C2CF09}"/>
              </a:ext>
            </a:extLst>
          </p:cNvPr>
          <p:cNvGrpSpPr/>
          <p:nvPr/>
        </p:nvGrpSpPr>
        <p:grpSpPr>
          <a:xfrm>
            <a:off x="4397501" y="3107601"/>
            <a:ext cx="4517899" cy="3470276"/>
            <a:chOff x="694138" y="1212930"/>
            <a:chExt cx="8369232" cy="3919253"/>
          </a:xfrm>
        </p:grpSpPr>
        <p:grpSp>
          <p:nvGrpSpPr>
            <p:cNvPr id="160" name="Gruppieren 535">
              <a:extLst>
                <a:ext uri="{FF2B5EF4-FFF2-40B4-BE49-F238E27FC236}">
                  <a16:creationId xmlns="" xmlns:a16="http://schemas.microsoft.com/office/drawing/2014/main" id="{7265A5CF-9BB4-49E2-9143-8603B6E745B3}"/>
                </a:ext>
              </a:extLst>
            </p:cNvPr>
            <p:cNvGrpSpPr/>
            <p:nvPr/>
          </p:nvGrpSpPr>
          <p:grpSpPr>
            <a:xfrm>
              <a:off x="1603862" y="1481883"/>
              <a:ext cx="6530691" cy="2939451"/>
              <a:chOff x="1601542" y="529775"/>
              <a:chExt cx="6530691" cy="2939451"/>
            </a:xfrm>
          </p:grpSpPr>
          <p:grpSp>
            <p:nvGrpSpPr>
              <p:cNvPr id="224" name="Gruppieren 599">
                <a:extLst>
                  <a:ext uri="{FF2B5EF4-FFF2-40B4-BE49-F238E27FC236}">
                    <a16:creationId xmlns="" xmlns:a16="http://schemas.microsoft.com/office/drawing/2014/main" id="{C4EB1085-D79E-4C17-A328-67976F95ECA1}"/>
                  </a:ext>
                </a:extLst>
              </p:cNvPr>
              <p:cNvGrpSpPr/>
              <p:nvPr/>
            </p:nvGrpSpPr>
            <p:grpSpPr>
              <a:xfrm>
                <a:off x="1622708" y="529775"/>
                <a:ext cx="6488358" cy="1149350"/>
                <a:chOff x="1606550" y="679450"/>
                <a:chExt cx="6902577" cy="971550"/>
              </a:xfrm>
            </p:grpSpPr>
            <p:grpSp>
              <p:nvGrpSpPr>
                <p:cNvPr id="269" name="Gruppieren 644">
                  <a:extLst>
                    <a:ext uri="{FF2B5EF4-FFF2-40B4-BE49-F238E27FC236}">
                      <a16:creationId xmlns="" xmlns:a16="http://schemas.microsoft.com/office/drawing/2014/main" id="{7E83184A-FE1F-410C-8068-6841B7F0A47D}"/>
                    </a:ext>
                  </a:extLst>
                </p:cNvPr>
                <p:cNvGrpSpPr/>
                <p:nvPr/>
              </p:nvGrpSpPr>
              <p:grpSpPr>
                <a:xfrm>
                  <a:off x="1606550" y="679450"/>
                  <a:ext cx="2238375" cy="971550"/>
                  <a:chOff x="1606550" y="679450"/>
                  <a:chExt cx="2838450" cy="1479550"/>
                </a:xfrm>
              </p:grpSpPr>
              <p:grpSp>
                <p:nvGrpSpPr>
                  <p:cNvPr id="298" name="Gruppieren 673">
                    <a:extLst>
                      <a:ext uri="{FF2B5EF4-FFF2-40B4-BE49-F238E27FC236}">
                        <a16:creationId xmlns="" xmlns:a16="http://schemas.microsoft.com/office/drawing/2014/main" id="{F2635281-E841-4606-86E7-33F804228AB9}"/>
                      </a:ext>
                    </a:extLst>
                  </p:cNvPr>
                  <p:cNvGrpSpPr/>
                  <p:nvPr/>
                </p:nvGrpSpPr>
                <p:grpSpPr>
                  <a:xfrm>
                    <a:off x="1612900" y="711200"/>
                    <a:ext cx="2832100" cy="679450"/>
                    <a:chOff x="1612900" y="711200"/>
                    <a:chExt cx="2832100" cy="679450"/>
                  </a:xfrm>
                </p:grpSpPr>
                <p:sp>
                  <p:nvSpPr>
                    <p:cNvPr id="306" name="Rechteck 681">
                      <a:extLst>
                        <a:ext uri="{FF2B5EF4-FFF2-40B4-BE49-F238E27FC236}">
                          <a16:creationId xmlns="" xmlns:a16="http://schemas.microsoft.com/office/drawing/2014/main" id="{8705061E-6D04-45E0-A43B-33071EB08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29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307" name="Rechteck 682">
                      <a:extLst>
                        <a:ext uri="{FF2B5EF4-FFF2-40B4-BE49-F238E27FC236}">
                          <a16:creationId xmlns="" xmlns:a16="http://schemas.microsoft.com/office/drawing/2014/main" id="{EDC637BE-22D9-4398-AB8D-DE2B64609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07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308" name="Rechteck 683">
                      <a:extLst>
                        <a:ext uri="{FF2B5EF4-FFF2-40B4-BE49-F238E27FC236}">
                          <a16:creationId xmlns="" xmlns:a16="http://schemas.microsoft.com/office/drawing/2014/main" id="{8FCCCFA8-12DC-4A9C-B735-ECBA4C607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309" name="Rechteck 684">
                      <a:extLst>
                        <a:ext uri="{FF2B5EF4-FFF2-40B4-BE49-F238E27FC236}">
                          <a16:creationId xmlns="" xmlns:a16="http://schemas.microsoft.com/office/drawing/2014/main" id="{72406DA1-DB2E-42CA-9934-EB0596327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64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310" name="Rechteck 685">
                      <a:extLst>
                        <a:ext uri="{FF2B5EF4-FFF2-40B4-BE49-F238E27FC236}">
                          <a16:creationId xmlns="" xmlns:a16="http://schemas.microsoft.com/office/drawing/2014/main" id="{DD097CCF-0295-41CB-9305-010322F60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3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</p:grpSp>
              <p:grpSp>
                <p:nvGrpSpPr>
                  <p:cNvPr id="299" name="Gruppieren 674">
                    <a:extLst>
                      <a:ext uri="{FF2B5EF4-FFF2-40B4-BE49-F238E27FC236}">
                        <a16:creationId xmlns="" xmlns:a16="http://schemas.microsoft.com/office/drawing/2014/main" id="{5F9AB214-3366-49EE-8C5E-557B0768B56D}"/>
                      </a:ext>
                    </a:extLst>
                  </p:cNvPr>
                  <p:cNvGrpSpPr/>
                  <p:nvPr/>
                </p:nvGrpSpPr>
                <p:grpSpPr>
                  <a:xfrm>
                    <a:off x="1606550" y="1441450"/>
                    <a:ext cx="2832100" cy="679450"/>
                    <a:chOff x="1612900" y="711200"/>
                    <a:chExt cx="2832100" cy="679450"/>
                  </a:xfrm>
                </p:grpSpPr>
                <p:sp>
                  <p:nvSpPr>
                    <p:cNvPr id="301" name="Rechteck 676">
                      <a:extLst>
                        <a:ext uri="{FF2B5EF4-FFF2-40B4-BE49-F238E27FC236}">
                          <a16:creationId xmlns="" xmlns:a16="http://schemas.microsoft.com/office/drawing/2014/main" id="{27A9D1DD-891D-45DC-9F08-AB8C0B5C3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29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302" name="Rechteck 677">
                      <a:extLst>
                        <a:ext uri="{FF2B5EF4-FFF2-40B4-BE49-F238E27FC236}">
                          <a16:creationId xmlns="" xmlns:a16="http://schemas.microsoft.com/office/drawing/2014/main" id="{521014E2-3210-4E3F-90AE-F6ED968DC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07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303" name="Rechteck 678">
                      <a:extLst>
                        <a:ext uri="{FF2B5EF4-FFF2-40B4-BE49-F238E27FC236}">
                          <a16:creationId xmlns="" xmlns:a16="http://schemas.microsoft.com/office/drawing/2014/main" id="{F144D5C7-FF87-4C1F-89D2-1E7B799E98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304" name="Rechteck 679">
                      <a:extLst>
                        <a:ext uri="{FF2B5EF4-FFF2-40B4-BE49-F238E27FC236}">
                          <a16:creationId xmlns="" xmlns:a16="http://schemas.microsoft.com/office/drawing/2014/main" id="{9313F31E-78D5-4055-BFDB-49CFE7B867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64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305" name="Rechteck 680">
                      <a:extLst>
                        <a:ext uri="{FF2B5EF4-FFF2-40B4-BE49-F238E27FC236}">
                          <a16:creationId xmlns="" xmlns:a16="http://schemas.microsoft.com/office/drawing/2014/main" id="{B0EAF771-66D1-45B0-B0AF-6A082391EE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3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</p:grpSp>
              <p:sp>
                <p:nvSpPr>
                  <p:cNvPr id="300" name="Rechteck 675">
                    <a:extLst>
                      <a:ext uri="{FF2B5EF4-FFF2-40B4-BE49-F238E27FC236}">
                        <a16:creationId xmlns="" xmlns:a16="http://schemas.microsoft.com/office/drawing/2014/main" id="{2BB82251-C97E-40E1-B1B4-8733E6CDB146}"/>
                      </a:ext>
                    </a:extLst>
                  </p:cNvPr>
                  <p:cNvSpPr/>
                  <p:nvPr/>
                </p:nvSpPr>
                <p:spPr>
                  <a:xfrm>
                    <a:off x="1606550" y="679450"/>
                    <a:ext cx="2838450" cy="147955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70" name="Gruppieren 645">
                  <a:extLst>
                    <a:ext uri="{FF2B5EF4-FFF2-40B4-BE49-F238E27FC236}">
                      <a16:creationId xmlns="" xmlns:a16="http://schemas.microsoft.com/office/drawing/2014/main" id="{5DB81CE4-21E8-402E-8758-5EF839C6366D}"/>
                    </a:ext>
                  </a:extLst>
                </p:cNvPr>
                <p:cNvGrpSpPr/>
                <p:nvPr/>
              </p:nvGrpSpPr>
              <p:grpSpPr>
                <a:xfrm>
                  <a:off x="6270752" y="679450"/>
                  <a:ext cx="2238375" cy="971550"/>
                  <a:chOff x="1606550" y="679450"/>
                  <a:chExt cx="2838450" cy="1479550"/>
                </a:xfrm>
              </p:grpSpPr>
              <p:grpSp>
                <p:nvGrpSpPr>
                  <p:cNvPr id="285" name="Gruppieren 660">
                    <a:extLst>
                      <a:ext uri="{FF2B5EF4-FFF2-40B4-BE49-F238E27FC236}">
                        <a16:creationId xmlns="" xmlns:a16="http://schemas.microsoft.com/office/drawing/2014/main" id="{F37FE7BF-673C-4344-B5E7-D72DE25ECB84}"/>
                      </a:ext>
                    </a:extLst>
                  </p:cNvPr>
                  <p:cNvGrpSpPr/>
                  <p:nvPr/>
                </p:nvGrpSpPr>
                <p:grpSpPr>
                  <a:xfrm>
                    <a:off x="1612900" y="711200"/>
                    <a:ext cx="2832100" cy="679450"/>
                    <a:chOff x="1612900" y="711200"/>
                    <a:chExt cx="2832100" cy="679450"/>
                  </a:xfrm>
                </p:grpSpPr>
                <p:sp>
                  <p:nvSpPr>
                    <p:cNvPr id="293" name="Rechteck 668">
                      <a:extLst>
                        <a:ext uri="{FF2B5EF4-FFF2-40B4-BE49-F238E27FC236}">
                          <a16:creationId xmlns="" xmlns:a16="http://schemas.microsoft.com/office/drawing/2014/main" id="{5314DE43-A892-4037-877C-7A541A2BC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29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94" name="Rechteck 669">
                      <a:extLst>
                        <a:ext uri="{FF2B5EF4-FFF2-40B4-BE49-F238E27FC236}">
                          <a16:creationId xmlns="" xmlns:a16="http://schemas.microsoft.com/office/drawing/2014/main" id="{044598C5-7F30-4D97-AC89-5E1308D22A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07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95" name="Rechteck 670">
                      <a:extLst>
                        <a:ext uri="{FF2B5EF4-FFF2-40B4-BE49-F238E27FC236}">
                          <a16:creationId xmlns="" xmlns:a16="http://schemas.microsoft.com/office/drawing/2014/main" id="{5E34E287-7792-4DE4-921D-7C2438387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96" name="Rechteck 671">
                      <a:extLst>
                        <a:ext uri="{FF2B5EF4-FFF2-40B4-BE49-F238E27FC236}">
                          <a16:creationId xmlns="" xmlns:a16="http://schemas.microsoft.com/office/drawing/2014/main" id="{45F57C26-0D3D-4EEE-8D7B-2BFFFBB020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64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97" name="Rechteck 672">
                      <a:extLst>
                        <a:ext uri="{FF2B5EF4-FFF2-40B4-BE49-F238E27FC236}">
                          <a16:creationId xmlns="" xmlns:a16="http://schemas.microsoft.com/office/drawing/2014/main" id="{258A996E-5E8C-4968-9D36-9F03716B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3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</p:grpSp>
              <p:grpSp>
                <p:nvGrpSpPr>
                  <p:cNvPr id="286" name="Gruppieren 661">
                    <a:extLst>
                      <a:ext uri="{FF2B5EF4-FFF2-40B4-BE49-F238E27FC236}">
                        <a16:creationId xmlns="" xmlns:a16="http://schemas.microsoft.com/office/drawing/2014/main" id="{E13971A7-AD32-4768-9550-1AC16AC52369}"/>
                      </a:ext>
                    </a:extLst>
                  </p:cNvPr>
                  <p:cNvGrpSpPr/>
                  <p:nvPr/>
                </p:nvGrpSpPr>
                <p:grpSpPr>
                  <a:xfrm>
                    <a:off x="1606550" y="1441450"/>
                    <a:ext cx="2832100" cy="679450"/>
                    <a:chOff x="1612900" y="711200"/>
                    <a:chExt cx="2832100" cy="679450"/>
                  </a:xfrm>
                </p:grpSpPr>
                <p:sp>
                  <p:nvSpPr>
                    <p:cNvPr id="288" name="Rechteck 663">
                      <a:extLst>
                        <a:ext uri="{FF2B5EF4-FFF2-40B4-BE49-F238E27FC236}">
                          <a16:creationId xmlns="" xmlns:a16="http://schemas.microsoft.com/office/drawing/2014/main" id="{8EFD284D-F8C7-48D6-8F24-870E64952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29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89" name="Rechteck 664">
                      <a:extLst>
                        <a:ext uri="{FF2B5EF4-FFF2-40B4-BE49-F238E27FC236}">
                          <a16:creationId xmlns="" xmlns:a16="http://schemas.microsoft.com/office/drawing/2014/main" id="{905729BF-3810-4738-BA8C-AE3701933E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07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90" name="Rechteck 665">
                      <a:extLst>
                        <a:ext uri="{FF2B5EF4-FFF2-40B4-BE49-F238E27FC236}">
                          <a16:creationId xmlns="" xmlns:a16="http://schemas.microsoft.com/office/drawing/2014/main" id="{44717CFC-44BE-43CC-BE99-B0310EBB1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91" name="Rechteck 666">
                      <a:extLst>
                        <a:ext uri="{FF2B5EF4-FFF2-40B4-BE49-F238E27FC236}">
                          <a16:creationId xmlns="" xmlns:a16="http://schemas.microsoft.com/office/drawing/2014/main" id="{2080A271-DBCD-4C8B-8299-5952D2E0C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64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92" name="Rechteck 667">
                      <a:extLst>
                        <a:ext uri="{FF2B5EF4-FFF2-40B4-BE49-F238E27FC236}">
                          <a16:creationId xmlns="" xmlns:a16="http://schemas.microsoft.com/office/drawing/2014/main" id="{203E0510-BCE1-4C20-A989-A5BF5E3C9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3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</p:grpSp>
              <p:sp>
                <p:nvSpPr>
                  <p:cNvPr id="287" name="Rechteck 662">
                    <a:extLst>
                      <a:ext uri="{FF2B5EF4-FFF2-40B4-BE49-F238E27FC236}">
                        <a16:creationId xmlns="" xmlns:a16="http://schemas.microsoft.com/office/drawing/2014/main" id="{385CFF86-7E1E-4008-8972-65BCD758F571}"/>
                      </a:ext>
                    </a:extLst>
                  </p:cNvPr>
                  <p:cNvSpPr/>
                  <p:nvPr/>
                </p:nvSpPr>
                <p:spPr>
                  <a:xfrm>
                    <a:off x="1606550" y="679450"/>
                    <a:ext cx="2838450" cy="147955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71" name="Gruppieren 646">
                  <a:extLst>
                    <a:ext uri="{FF2B5EF4-FFF2-40B4-BE49-F238E27FC236}">
                      <a16:creationId xmlns="" xmlns:a16="http://schemas.microsoft.com/office/drawing/2014/main" id="{AC41A8AA-F570-4F8A-8F4E-58D6DD0979B2}"/>
                    </a:ext>
                  </a:extLst>
                </p:cNvPr>
                <p:cNvGrpSpPr/>
                <p:nvPr/>
              </p:nvGrpSpPr>
              <p:grpSpPr>
                <a:xfrm>
                  <a:off x="3938651" y="679450"/>
                  <a:ext cx="2238375" cy="971550"/>
                  <a:chOff x="1606550" y="679450"/>
                  <a:chExt cx="2838450" cy="1479550"/>
                </a:xfrm>
              </p:grpSpPr>
              <p:grpSp>
                <p:nvGrpSpPr>
                  <p:cNvPr id="272" name="Gruppieren 647">
                    <a:extLst>
                      <a:ext uri="{FF2B5EF4-FFF2-40B4-BE49-F238E27FC236}">
                        <a16:creationId xmlns="" xmlns:a16="http://schemas.microsoft.com/office/drawing/2014/main" id="{F2F85471-891D-4DDD-A1CC-CBF25CC11C8A}"/>
                      </a:ext>
                    </a:extLst>
                  </p:cNvPr>
                  <p:cNvGrpSpPr/>
                  <p:nvPr/>
                </p:nvGrpSpPr>
                <p:grpSpPr>
                  <a:xfrm>
                    <a:off x="1612900" y="711200"/>
                    <a:ext cx="2832100" cy="679450"/>
                    <a:chOff x="1612900" y="711200"/>
                    <a:chExt cx="2832100" cy="679450"/>
                  </a:xfrm>
                </p:grpSpPr>
                <p:sp>
                  <p:nvSpPr>
                    <p:cNvPr id="280" name="Rechteck 655">
                      <a:extLst>
                        <a:ext uri="{FF2B5EF4-FFF2-40B4-BE49-F238E27FC236}">
                          <a16:creationId xmlns="" xmlns:a16="http://schemas.microsoft.com/office/drawing/2014/main" id="{B41A5C6F-65A1-4243-8962-88DE6017E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29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81" name="Rechteck 656">
                      <a:extLst>
                        <a:ext uri="{FF2B5EF4-FFF2-40B4-BE49-F238E27FC236}">
                          <a16:creationId xmlns="" xmlns:a16="http://schemas.microsoft.com/office/drawing/2014/main" id="{27B55CCB-D30B-4BC0-8FFF-D2940EB1AF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07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82" name="Rechteck 657">
                      <a:extLst>
                        <a:ext uri="{FF2B5EF4-FFF2-40B4-BE49-F238E27FC236}">
                          <a16:creationId xmlns="" xmlns:a16="http://schemas.microsoft.com/office/drawing/2014/main" id="{D0B3F66A-98D0-433A-B00F-1C7B53CEA9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83" name="Rechteck 658">
                      <a:extLst>
                        <a:ext uri="{FF2B5EF4-FFF2-40B4-BE49-F238E27FC236}">
                          <a16:creationId xmlns="" xmlns:a16="http://schemas.microsoft.com/office/drawing/2014/main" id="{6EADE40A-A2D7-4F9A-9FE1-E63877527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64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84" name="Rechteck 659">
                      <a:extLst>
                        <a:ext uri="{FF2B5EF4-FFF2-40B4-BE49-F238E27FC236}">
                          <a16:creationId xmlns="" xmlns:a16="http://schemas.microsoft.com/office/drawing/2014/main" id="{999B8395-8E23-414A-8823-AD4C658AD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3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</p:grpSp>
              <p:grpSp>
                <p:nvGrpSpPr>
                  <p:cNvPr id="273" name="Gruppieren 648">
                    <a:extLst>
                      <a:ext uri="{FF2B5EF4-FFF2-40B4-BE49-F238E27FC236}">
                        <a16:creationId xmlns="" xmlns:a16="http://schemas.microsoft.com/office/drawing/2014/main" id="{984F2268-0772-457D-9D53-2D880F876656}"/>
                      </a:ext>
                    </a:extLst>
                  </p:cNvPr>
                  <p:cNvGrpSpPr/>
                  <p:nvPr/>
                </p:nvGrpSpPr>
                <p:grpSpPr>
                  <a:xfrm>
                    <a:off x="1606550" y="1441450"/>
                    <a:ext cx="2832100" cy="679450"/>
                    <a:chOff x="1612900" y="711200"/>
                    <a:chExt cx="2832100" cy="679450"/>
                  </a:xfrm>
                </p:grpSpPr>
                <p:sp>
                  <p:nvSpPr>
                    <p:cNvPr id="275" name="Rechteck 650">
                      <a:extLst>
                        <a:ext uri="{FF2B5EF4-FFF2-40B4-BE49-F238E27FC236}">
                          <a16:creationId xmlns="" xmlns:a16="http://schemas.microsoft.com/office/drawing/2014/main" id="{6FAF6B72-BD85-4339-8409-5BE4B5B57F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29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76" name="Rechteck 651">
                      <a:extLst>
                        <a:ext uri="{FF2B5EF4-FFF2-40B4-BE49-F238E27FC236}">
                          <a16:creationId xmlns="" xmlns:a16="http://schemas.microsoft.com/office/drawing/2014/main" id="{1A53E62C-A37F-4FD4-9838-AB2C4E950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07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77" name="Rechteck 652">
                      <a:extLst>
                        <a:ext uri="{FF2B5EF4-FFF2-40B4-BE49-F238E27FC236}">
                          <a16:creationId xmlns="" xmlns:a16="http://schemas.microsoft.com/office/drawing/2014/main" id="{24255C29-0A09-43A3-98C0-4E78860C14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78" name="Rechteck 653">
                      <a:extLst>
                        <a:ext uri="{FF2B5EF4-FFF2-40B4-BE49-F238E27FC236}">
                          <a16:creationId xmlns="" xmlns:a16="http://schemas.microsoft.com/office/drawing/2014/main" id="{591F8101-E50C-4772-8AB1-0A5BC9388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64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79" name="Rechteck 654">
                      <a:extLst>
                        <a:ext uri="{FF2B5EF4-FFF2-40B4-BE49-F238E27FC236}">
                          <a16:creationId xmlns="" xmlns:a16="http://schemas.microsoft.com/office/drawing/2014/main" id="{D908BC38-33ED-43AD-8E0A-795DEC479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3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</p:grpSp>
              <p:sp>
                <p:nvSpPr>
                  <p:cNvPr id="274" name="Rechteck 649">
                    <a:extLst>
                      <a:ext uri="{FF2B5EF4-FFF2-40B4-BE49-F238E27FC236}">
                        <a16:creationId xmlns="" xmlns:a16="http://schemas.microsoft.com/office/drawing/2014/main" id="{79580A2A-3F74-4492-949F-0C2FAEA365F5}"/>
                      </a:ext>
                    </a:extLst>
                  </p:cNvPr>
                  <p:cNvSpPr/>
                  <p:nvPr/>
                </p:nvSpPr>
                <p:spPr>
                  <a:xfrm>
                    <a:off x="1606550" y="679450"/>
                    <a:ext cx="2838450" cy="147955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225" name="Rechteck 600">
                <a:extLst>
                  <a:ext uri="{FF2B5EF4-FFF2-40B4-BE49-F238E27FC236}">
                    <a16:creationId xmlns="" xmlns:a16="http://schemas.microsoft.com/office/drawing/2014/main" id="{943CA348-8D97-4496-8A42-61961FF29ABA}"/>
                  </a:ext>
                </a:extLst>
              </p:cNvPr>
              <p:cNvSpPr/>
              <p:nvPr/>
            </p:nvSpPr>
            <p:spPr>
              <a:xfrm>
                <a:off x="1601542" y="1812626"/>
                <a:ext cx="6530691" cy="37375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L2 CACHE</a:t>
                </a:r>
              </a:p>
            </p:txBody>
          </p:sp>
          <p:grpSp>
            <p:nvGrpSpPr>
              <p:cNvPr id="226" name="Gruppieren 601">
                <a:extLst>
                  <a:ext uri="{FF2B5EF4-FFF2-40B4-BE49-F238E27FC236}">
                    <a16:creationId xmlns="" xmlns:a16="http://schemas.microsoft.com/office/drawing/2014/main" id="{B87DC374-5320-4FCD-8217-6CE67468A45A}"/>
                  </a:ext>
                </a:extLst>
              </p:cNvPr>
              <p:cNvGrpSpPr/>
              <p:nvPr/>
            </p:nvGrpSpPr>
            <p:grpSpPr>
              <a:xfrm>
                <a:off x="1625061" y="2319876"/>
                <a:ext cx="6483653" cy="1149350"/>
                <a:chOff x="1606550" y="679450"/>
                <a:chExt cx="6902577" cy="971550"/>
              </a:xfrm>
            </p:grpSpPr>
            <p:grpSp>
              <p:nvGrpSpPr>
                <p:cNvPr id="227" name="Gruppieren 602">
                  <a:extLst>
                    <a:ext uri="{FF2B5EF4-FFF2-40B4-BE49-F238E27FC236}">
                      <a16:creationId xmlns="" xmlns:a16="http://schemas.microsoft.com/office/drawing/2014/main" id="{25DF56D8-08D1-47E9-9763-7673288017E7}"/>
                    </a:ext>
                  </a:extLst>
                </p:cNvPr>
                <p:cNvGrpSpPr/>
                <p:nvPr/>
              </p:nvGrpSpPr>
              <p:grpSpPr>
                <a:xfrm>
                  <a:off x="1606550" y="679450"/>
                  <a:ext cx="2238375" cy="971550"/>
                  <a:chOff x="1606550" y="679450"/>
                  <a:chExt cx="2838450" cy="1479550"/>
                </a:xfrm>
              </p:grpSpPr>
              <p:grpSp>
                <p:nvGrpSpPr>
                  <p:cNvPr id="256" name="Gruppieren 631">
                    <a:extLst>
                      <a:ext uri="{FF2B5EF4-FFF2-40B4-BE49-F238E27FC236}">
                        <a16:creationId xmlns="" xmlns:a16="http://schemas.microsoft.com/office/drawing/2014/main" id="{45676EDD-31B1-496F-B7E4-DC5E949507B3}"/>
                      </a:ext>
                    </a:extLst>
                  </p:cNvPr>
                  <p:cNvGrpSpPr/>
                  <p:nvPr/>
                </p:nvGrpSpPr>
                <p:grpSpPr>
                  <a:xfrm>
                    <a:off x="1612900" y="711200"/>
                    <a:ext cx="2832100" cy="679450"/>
                    <a:chOff x="1612900" y="711200"/>
                    <a:chExt cx="2832100" cy="679450"/>
                  </a:xfrm>
                </p:grpSpPr>
                <p:sp>
                  <p:nvSpPr>
                    <p:cNvPr id="264" name="Rechteck 639">
                      <a:extLst>
                        <a:ext uri="{FF2B5EF4-FFF2-40B4-BE49-F238E27FC236}">
                          <a16:creationId xmlns="" xmlns:a16="http://schemas.microsoft.com/office/drawing/2014/main" id="{8CB03114-046D-47D3-A0D8-A3959B13F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29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65" name="Rechteck 640">
                      <a:extLst>
                        <a:ext uri="{FF2B5EF4-FFF2-40B4-BE49-F238E27FC236}">
                          <a16:creationId xmlns="" xmlns:a16="http://schemas.microsoft.com/office/drawing/2014/main" id="{306A778F-C020-455E-9A6F-E2DDFD305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07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66" name="Rechteck 641">
                      <a:extLst>
                        <a:ext uri="{FF2B5EF4-FFF2-40B4-BE49-F238E27FC236}">
                          <a16:creationId xmlns="" xmlns:a16="http://schemas.microsoft.com/office/drawing/2014/main" id="{CDE710DB-FB81-4CB4-9F43-F92DA42270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67" name="Rechteck 642">
                      <a:extLst>
                        <a:ext uri="{FF2B5EF4-FFF2-40B4-BE49-F238E27FC236}">
                          <a16:creationId xmlns="" xmlns:a16="http://schemas.microsoft.com/office/drawing/2014/main" id="{595047BB-D101-4291-A606-97B3A2823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64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68" name="Rechteck 643">
                      <a:extLst>
                        <a:ext uri="{FF2B5EF4-FFF2-40B4-BE49-F238E27FC236}">
                          <a16:creationId xmlns="" xmlns:a16="http://schemas.microsoft.com/office/drawing/2014/main" id="{20DBC9AB-8BC5-46A9-B9E4-AB2F4DB0E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3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</p:grpSp>
              <p:grpSp>
                <p:nvGrpSpPr>
                  <p:cNvPr id="257" name="Gruppieren 632">
                    <a:extLst>
                      <a:ext uri="{FF2B5EF4-FFF2-40B4-BE49-F238E27FC236}">
                        <a16:creationId xmlns="" xmlns:a16="http://schemas.microsoft.com/office/drawing/2014/main" id="{38884E8A-58E0-4E85-ADFE-51000FB8A827}"/>
                      </a:ext>
                    </a:extLst>
                  </p:cNvPr>
                  <p:cNvGrpSpPr/>
                  <p:nvPr/>
                </p:nvGrpSpPr>
                <p:grpSpPr>
                  <a:xfrm>
                    <a:off x="1606550" y="1441450"/>
                    <a:ext cx="2832100" cy="679450"/>
                    <a:chOff x="1612900" y="711200"/>
                    <a:chExt cx="2832100" cy="679450"/>
                  </a:xfrm>
                </p:grpSpPr>
                <p:sp>
                  <p:nvSpPr>
                    <p:cNvPr id="259" name="Rechteck 634">
                      <a:extLst>
                        <a:ext uri="{FF2B5EF4-FFF2-40B4-BE49-F238E27FC236}">
                          <a16:creationId xmlns="" xmlns:a16="http://schemas.microsoft.com/office/drawing/2014/main" id="{3402FDB9-6684-41E2-B435-F3EFC3C30F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29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60" name="Rechteck 635">
                      <a:extLst>
                        <a:ext uri="{FF2B5EF4-FFF2-40B4-BE49-F238E27FC236}">
                          <a16:creationId xmlns="" xmlns:a16="http://schemas.microsoft.com/office/drawing/2014/main" id="{B0BD71D4-0A27-41E6-90F8-BAFE654CE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07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61" name="Rechteck 636">
                      <a:extLst>
                        <a:ext uri="{FF2B5EF4-FFF2-40B4-BE49-F238E27FC236}">
                          <a16:creationId xmlns="" xmlns:a16="http://schemas.microsoft.com/office/drawing/2014/main" id="{BDEE42F1-FDB4-4938-8274-6B623676AA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62" name="Rechteck 637">
                      <a:extLst>
                        <a:ext uri="{FF2B5EF4-FFF2-40B4-BE49-F238E27FC236}">
                          <a16:creationId xmlns="" xmlns:a16="http://schemas.microsoft.com/office/drawing/2014/main" id="{DE7DC84D-9E54-4248-9889-16A98C889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64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63" name="Rechteck 638">
                      <a:extLst>
                        <a:ext uri="{FF2B5EF4-FFF2-40B4-BE49-F238E27FC236}">
                          <a16:creationId xmlns="" xmlns:a16="http://schemas.microsoft.com/office/drawing/2014/main" id="{30A99526-2663-4A3F-80F7-9EF2A8D1E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3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</p:grpSp>
              <p:sp>
                <p:nvSpPr>
                  <p:cNvPr id="258" name="Rechteck 633">
                    <a:extLst>
                      <a:ext uri="{FF2B5EF4-FFF2-40B4-BE49-F238E27FC236}">
                        <a16:creationId xmlns="" xmlns:a16="http://schemas.microsoft.com/office/drawing/2014/main" id="{1DEB9863-6912-4D10-B2C4-CDD201351C17}"/>
                      </a:ext>
                    </a:extLst>
                  </p:cNvPr>
                  <p:cNvSpPr/>
                  <p:nvPr/>
                </p:nvSpPr>
                <p:spPr>
                  <a:xfrm>
                    <a:off x="1606550" y="679450"/>
                    <a:ext cx="2838450" cy="147955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28" name="Gruppieren 603">
                  <a:extLst>
                    <a:ext uri="{FF2B5EF4-FFF2-40B4-BE49-F238E27FC236}">
                      <a16:creationId xmlns="" xmlns:a16="http://schemas.microsoft.com/office/drawing/2014/main" id="{92E5E133-718E-4065-A416-10B1891B5C47}"/>
                    </a:ext>
                  </a:extLst>
                </p:cNvPr>
                <p:cNvGrpSpPr/>
                <p:nvPr/>
              </p:nvGrpSpPr>
              <p:grpSpPr>
                <a:xfrm>
                  <a:off x="6270752" y="679450"/>
                  <a:ext cx="2238375" cy="971550"/>
                  <a:chOff x="1606550" y="679450"/>
                  <a:chExt cx="2838450" cy="1479550"/>
                </a:xfrm>
              </p:grpSpPr>
              <p:grpSp>
                <p:nvGrpSpPr>
                  <p:cNvPr id="243" name="Gruppieren 618">
                    <a:extLst>
                      <a:ext uri="{FF2B5EF4-FFF2-40B4-BE49-F238E27FC236}">
                        <a16:creationId xmlns="" xmlns:a16="http://schemas.microsoft.com/office/drawing/2014/main" id="{B20208C6-806E-4095-8889-837126C86B40}"/>
                      </a:ext>
                    </a:extLst>
                  </p:cNvPr>
                  <p:cNvGrpSpPr/>
                  <p:nvPr/>
                </p:nvGrpSpPr>
                <p:grpSpPr>
                  <a:xfrm>
                    <a:off x="1612900" y="711200"/>
                    <a:ext cx="2832100" cy="679450"/>
                    <a:chOff x="1612900" y="711200"/>
                    <a:chExt cx="2832100" cy="679450"/>
                  </a:xfrm>
                </p:grpSpPr>
                <p:sp>
                  <p:nvSpPr>
                    <p:cNvPr id="251" name="Rechteck 626">
                      <a:extLst>
                        <a:ext uri="{FF2B5EF4-FFF2-40B4-BE49-F238E27FC236}">
                          <a16:creationId xmlns="" xmlns:a16="http://schemas.microsoft.com/office/drawing/2014/main" id="{CCD8FA54-9582-4FD4-B7C6-921E649937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29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52" name="Rechteck 627">
                      <a:extLst>
                        <a:ext uri="{FF2B5EF4-FFF2-40B4-BE49-F238E27FC236}">
                          <a16:creationId xmlns="" xmlns:a16="http://schemas.microsoft.com/office/drawing/2014/main" id="{A611B129-E997-4691-B382-F2457865C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07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53" name="Rechteck 628">
                      <a:extLst>
                        <a:ext uri="{FF2B5EF4-FFF2-40B4-BE49-F238E27FC236}">
                          <a16:creationId xmlns="" xmlns:a16="http://schemas.microsoft.com/office/drawing/2014/main" id="{FD3C62C0-0AEA-46D8-930E-6B1ED773E7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54" name="Rechteck 629">
                      <a:extLst>
                        <a:ext uri="{FF2B5EF4-FFF2-40B4-BE49-F238E27FC236}">
                          <a16:creationId xmlns="" xmlns:a16="http://schemas.microsoft.com/office/drawing/2014/main" id="{63308C65-FDB1-46B0-B88C-BE3D2BBA0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64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55" name="Rechteck 630">
                      <a:extLst>
                        <a:ext uri="{FF2B5EF4-FFF2-40B4-BE49-F238E27FC236}">
                          <a16:creationId xmlns="" xmlns:a16="http://schemas.microsoft.com/office/drawing/2014/main" id="{10CDF476-C04C-4260-960F-780A2D2032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3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</p:grpSp>
              <p:grpSp>
                <p:nvGrpSpPr>
                  <p:cNvPr id="244" name="Gruppieren 619">
                    <a:extLst>
                      <a:ext uri="{FF2B5EF4-FFF2-40B4-BE49-F238E27FC236}">
                        <a16:creationId xmlns="" xmlns:a16="http://schemas.microsoft.com/office/drawing/2014/main" id="{A2633657-7FA0-40BA-A76A-88C401984552}"/>
                      </a:ext>
                    </a:extLst>
                  </p:cNvPr>
                  <p:cNvGrpSpPr/>
                  <p:nvPr/>
                </p:nvGrpSpPr>
                <p:grpSpPr>
                  <a:xfrm>
                    <a:off x="1606550" y="1441450"/>
                    <a:ext cx="2832100" cy="679450"/>
                    <a:chOff x="1612900" y="711200"/>
                    <a:chExt cx="2832100" cy="679450"/>
                  </a:xfrm>
                </p:grpSpPr>
                <p:sp>
                  <p:nvSpPr>
                    <p:cNvPr id="246" name="Rechteck 621">
                      <a:extLst>
                        <a:ext uri="{FF2B5EF4-FFF2-40B4-BE49-F238E27FC236}">
                          <a16:creationId xmlns="" xmlns:a16="http://schemas.microsoft.com/office/drawing/2014/main" id="{30C4A712-2306-42E0-B175-6E00677244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29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47" name="Rechteck 622">
                      <a:extLst>
                        <a:ext uri="{FF2B5EF4-FFF2-40B4-BE49-F238E27FC236}">
                          <a16:creationId xmlns="" xmlns:a16="http://schemas.microsoft.com/office/drawing/2014/main" id="{F41AB163-A555-4616-BAD2-DAD222400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07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48" name="Rechteck 623">
                      <a:extLst>
                        <a:ext uri="{FF2B5EF4-FFF2-40B4-BE49-F238E27FC236}">
                          <a16:creationId xmlns="" xmlns:a16="http://schemas.microsoft.com/office/drawing/2014/main" id="{FBB2E0EA-9305-49A6-8584-9943272741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49" name="Rechteck 624">
                      <a:extLst>
                        <a:ext uri="{FF2B5EF4-FFF2-40B4-BE49-F238E27FC236}">
                          <a16:creationId xmlns="" xmlns:a16="http://schemas.microsoft.com/office/drawing/2014/main" id="{7BB30DE4-67E9-4C1F-8CA2-864EF9C6AF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64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50" name="Rechteck 625">
                      <a:extLst>
                        <a:ext uri="{FF2B5EF4-FFF2-40B4-BE49-F238E27FC236}">
                          <a16:creationId xmlns="" xmlns:a16="http://schemas.microsoft.com/office/drawing/2014/main" id="{1DB0CBE0-80B6-4305-B924-E592C0811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3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</p:grpSp>
              <p:sp>
                <p:nvSpPr>
                  <p:cNvPr id="245" name="Rechteck 620">
                    <a:extLst>
                      <a:ext uri="{FF2B5EF4-FFF2-40B4-BE49-F238E27FC236}">
                        <a16:creationId xmlns="" xmlns:a16="http://schemas.microsoft.com/office/drawing/2014/main" id="{7CCB8FAE-7DF1-4251-93BD-8694EC6E5D0B}"/>
                      </a:ext>
                    </a:extLst>
                  </p:cNvPr>
                  <p:cNvSpPr/>
                  <p:nvPr/>
                </p:nvSpPr>
                <p:spPr>
                  <a:xfrm>
                    <a:off x="1606550" y="679450"/>
                    <a:ext cx="2838450" cy="147955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29" name="Gruppieren 604">
                  <a:extLst>
                    <a:ext uri="{FF2B5EF4-FFF2-40B4-BE49-F238E27FC236}">
                      <a16:creationId xmlns="" xmlns:a16="http://schemas.microsoft.com/office/drawing/2014/main" id="{63708FA5-280A-4CD8-86E7-54417FA68D22}"/>
                    </a:ext>
                  </a:extLst>
                </p:cNvPr>
                <p:cNvGrpSpPr/>
                <p:nvPr/>
              </p:nvGrpSpPr>
              <p:grpSpPr>
                <a:xfrm>
                  <a:off x="3938651" y="679450"/>
                  <a:ext cx="2238375" cy="971550"/>
                  <a:chOff x="1606550" y="679450"/>
                  <a:chExt cx="2838450" cy="1479550"/>
                </a:xfrm>
              </p:grpSpPr>
              <p:grpSp>
                <p:nvGrpSpPr>
                  <p:cNvPr id="230" name="Gruppieren 605">
                    <a:extLst>
                      <a:ext uri="{FF2B5EF4-FFF2-40B4-BE49-F238E27FC236}">
                        <a16:creationId xmlns="" xmlns:a16="http://schemas.microsoft.com/office/drawing/2014/main" id="{50C9A933-CCEA-4E4C-B03A-4BE864E6B52B}"/>
                      </a:ext>
                    </a:extLst>
                  </p:cNvPr>
                  <p:cNvGrpSpPr/>
                  <p:nvPr/>
                </p:nvGrpSpPr>
                <p:grpSpPr>
                  <a:xfrm>
                    <a:off x="1612900" y="711200"/>
                    <a:ext cx="2832100" cy="679450"/>
                    <a:chOff x="1612900" y="711200"/>
                    <a:chExt cx="2832100" cy="679450"/>
                  </a:xfrm>
                </p:grpSpPr>
                <p:sp>
                  <p:nvSpPr>
                    <p:cNvPr id="238" name="Rechteck 613">
                      <a:extLst>
                        <a:ext uri="{FF2B5EF4-FFF2-40B4-BE49-F238E27FC236}">
                          <a16:creationId xmlns="" xmlns:a16="http://schemas.microsoft.com/office/drawing/2014/main" id="{C256B231-10F9-48AB-B80A-D901CDAC99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29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39" name="Rechteck 614">
                      <a:extLst>
                        <a:ext uri="{FF2B5EF4-FFF2-40B4-BE49-F238E27FC236}">
                          <a16:creationId xmlns="" xmlns:a16="http://schemas.microsoft.com/office/drawing/2014/main" id="{E4BD858D-750C-4687-B782-1F1AEA6F59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07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40" name="Rechteck 615">
                      <a:extLst>
                        <a:ext uri="{FF2B5EF4-FFF2-40B4-BE49-F238E27FC236}">
                          <a16:creationId xmlns="" xmlns:a16="http://schemas.microsoft.com/office/drawing/2014/main" id="{60EDF611-608D-4F74-AADA-5F56AC910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41" name="Rechteck 616">
                      <a:extLst>
                        <a:ext uri="{FF2B5EF4-FFF2-40B4-BE49-F238E27FC236}">
                          <a16:creationId xmlns="" xmlns:a16="http://schemas.microsoft.com/office/drawing/2014/main" id="{65E7172B-433F-471A-BD34-7F6C10CA2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64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42" name="Rechteck 617">
                      <a:extLst>
                        <a:ext uri="{FF2B5EF4-FFF2-40B4-BE49-F238E27FC236}">
                          <a16:creationId xmlns="" xmlns:a16="http://schemas.microsoft.com/office/drawing/2014/main" id="{4C616537-021B-40BA-A1F4-263219FF2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3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</p:grpSp>
              <p:grpSp>
                <p:nvGrpSpPr>
                  <p:cNvPr id="231" name="Gruppieren 606">
                    <a:extLst>
                      <a:ext uri="{FF2B5EF4-FFF2-40B4-BE49-F238E27FC236}">
                        <a16:creationId xmlns="" xmlns:a16="http://schemas.microsoft.com/office/drawing/2014/main" id="{E1608704-077E-4B7B-ABB2-105C9CF4D50D}"/>
                      </a:ext>
                    </a:extLst>
                  </p:cNvPr>
                  <p:cNvGrpSpPr/>
                  <p:nvPr/>
                </p:nvGrpSpPr>
                <p:grpSpPr>
                  <a:xfrm>
                    <a:off x="1606550" y="1441450"/>
                    <a:ext cx="2832100" cy="679450"/>
                    <a:chOff x="1612900" y="711200"/>
                    <a:chExt cx="2832100" cy="679450"/>
                  </a:xfrm>
                </p:grpSpPr>
                <p:sp>
                  <p:nvSpPr>
                    <p:cNvPr id="233" name="Rechteck 608">
                      <a:extLst>
                        <a:ext uri="{FF2B5EF4-FFF2-40B4-BE49-F238E27FC236}">
                          <a16:creationId xmlns="" xmlns:a16="http://schemas.microsoft.com/office/drawing/2014/main" id="{CD5404CB-96F8-4B38-B494-1C808CD5C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29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34" name="Rechteck 609">
                      <a:extLst>
                        <a:ext uri="{FF2B5EF4-FFF2-40B4-BE49-F238E27FC236}">
                          <a16:creationId xmlns="" xmlns:a16="http://schemas.microsoft.com/office/drawing/2014/main" id="{DC4C9AB5-2FB9-478B-8A7A-32236EEDE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07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35" name="Rechteck 610">
                      <a:extLst>
                        <a:ext uri="{FF2B5EF4-FFF2-40B4-BE49-F238E27FC236}">
                          <a16:creationId xmlns="" xmlns:a16="http://schemas.microsoft.com/office/drawing/2014/main" id="{BACA77E5-C9FD-49C8-81FB-383D17FB6F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86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36" name="Rechteck 611">
                      <a:extLst>
                        <a:ext uri="{FF2B5EF4-FFF2-40B4-BE49-F238E27FC236}">
                          <a16:creationId xmlns="" xmlns:a16="http://schemas.microsoft.com/office/drawing/2014/main" id="{DE76BC6C-B78D-42EF-9192-115F8A2C4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645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  <p:sp>
                  <p:nvSpPr>
                    <p:cNvPr id="237" name="Rechteck 612">
                      <a:extLst>
                        <a:ext uri="{FF2B5EF4-FFF2-40B4-BE49-F238E27FC236}">
                          <a16:creationId xmlns="" xmlns:a16="http://schemas.microsoft.com/office/drawing/2014/main" id="{AA6601CC-F14F-4A8A-B5B8-108D66766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300" y="711200"/>
                      <a:ext cx="520700" cy="679450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SM</a:t>
                      </a:r>
                    </a:p>
                  </p:txBody>
                </p:sp>
              </p:grpSp>
              <p:sp>
                <p:nvSpPr>
                  <p:cNvPr id="232" name="Rechteck 607">
                    <a:extLst>
                      <a:ext uri="{FF2B5EF4-FFF2-40B4-BE49-F238E27FC236}">
                        <a16:creationId xmlns="" xmlns:a16="http://schemas.microsoft.com/office/drawing/2014/main" id="{F84DA8CA-4A6B-4774-835C-D752CF991FFA}"/>
                      </a:ext>
                    </a:extLst>
                  </p:cNvPr>
                  <p:cNvSpPr/>
                  <p:nvPr/>
                </p:nvSpPr>
                <p:spPr>
                  <a:xfrm>
                    <a:off x="1606550" y="679450"/>
                    <a:ext cx="2838450" cy="147955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161" name="Gruppieren 536">
              <a:extLst>
                <a:ext uri="{FF2B5EF4-FFF2-40B4-BE49-F238E27FC236}">
                  <a16:creationId xmlns="" xmlns:a16="http://schemas.microsoft.com/office/drawing/2014/main" id="{903AF7E8-2974-4E2E-B4CA-06C598A5B630}"/>
                </a:ext>
              </a:extLst>
            </p:cNvPr>
            <p:cNvGrpSpPr/>
            <p:nvPr/>
          </p:nvGrpSpPr>
          <p:grpSpPr>
            <a:xfrm>
              <a:off x="8126901" y="1481881"/>
              <a:ext cx="439640" cy="2939451"/>
              <a:chOff x="8271820" y="529774"/>
              <a:chExt cx="439640" cy="2706750"/>
            </a:xfrm>
          </p:grpSpPr>
          <p:sp>
            <p:nvSpPr>
              <p:cNvPr id="220" name="Rechteck 595">
                <a:extLst>
                  <a:ext uri="{FF2B5EF4-FFF2-40B4-BE49-F238E27FC236}">
                    <a16:creationId xmlns="" xmlns:a16="http://schemas.microsoft.com/office/drawing/2014/main" id="{24C02904-6E00-4DB9-A0E8-B4FA8E85CD62}"/>
                  </a:ext>
                </a:extLst>
              </p:cNvPr>
              <p:cNvSpPr/>
              <p:nvPr/>
            </p:nvSpPr>
            <p:spPr>
              <a:xfrm rot="16200000">
                <a:off x="8156227" y="1324009"/>
                <a:ext cx="670825" cy="439640"/>
              </a:xfrm>
              <a:prstGeom prst="rect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Memory Controller</a:t>
                </a:r>
              </a:p>
            </p:txBody>
          </p:sp>
          <p:sp>
            <p:nvSpPr>
              <p:cNvPr id="221" name="Rechteck 596">
                <a:extLst>
                  <a:ext uri="{FF2B5EF4-FFF2-40B4-BE49-F238E27FC236}">
                    <a16:creationId xmlns="" xmlns:a16="http://schemas.microsoft.com/office/drawing/2014/main" id="{74FD5C81-85BE-4971-B7A9-783D37304B63}"/>
                  </a:ext>
                </a:extLst>
              </p:cNvPr>
              <p:cNvSpPr/>
              <p:nvPr/>
            </p:nvSpPr>
            <p:spPr>
              <a:xfrm rot="16200000">
                <a:off x="8156227" y="2002651"/>
                <a:ext cx="670825" cy="439640"/>
              </a:xfrm>
              <a:prstGeom prst="rect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Memory Controller</a:t>
                </a:r>
              </a:p>
            </p:txBody>
          </p:sp>
          <p:sp>
            <p:nvSpPr>
              <p:cNvPr id="222" name="Rechteck 597">
                <a:extLst>
                  <a:ext uri="{FF2B5EF4-FFF2-40B4-BE49-F238E27FC236}">
                    <a16:creationId xmlns="" xmlns:a16="http://schemas.microsoft.com/office/drawing/2014/main" id="{F13E9ABA-9FC2-4DD4-8364-11EBE6135F2A}"/>
                  </a:ext>
                </a:extLst>
              </p:cNvPr>
              <p:cNvSpPr/>
              <p:nvPr/>
            </p:nvSpPr>
            <p:spPr>
              <a:xfrm rot="16200000">
                <a:off x="8156227" y="2681292"/>
                <a:ext cx="670825" cy="439640"/>
              </a:xfrm>
              <a:prstGeom prst="rect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Memory Controller</a:t>
                </a:r>
              </a:p>
            </p:txBody>
          </p:sp>
          <p:sp>
            <p:nvSpPr>
              <p:cNvPr id="223" name="Rechteck 598">
                <a:extLst>
                  <a:ext uri="{FF2B5EF4-FFF2-40B4-BE49-F238E27FC236}">
                    <a16:creationId xmlns="" xmlns:a16="http://schemas.microsoft.com/office/drawing/2014/main" id="{4ED69510-E270-4057-855D-33D96F0261E4}"/>
                  </a:ext>
                </a:extLst>
              </p:cNvPr>
              <p:cNvSpPr/>
              <p:nvPr/>
            </p:nvSpPr>
            <p:spPr>
              <a:xfrm rot="16200000">
                <a:off x="8156227" y="645367"/>
                <a:ext cx="670825" cy="439640"/>
              </a:xfrm>
              <a:prstGeom prst="rect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Memory Controller</a:t>
                </a:r>
              </a:p>
            </p:txBody>
          </p:sp>
        </p:grpSp>
        <p:grpSp>
          <p:nvGrpSpPr>
            <p:cNvPr id="162" name="Gruppieren 537">
              <a:extLst>
                <a:ext uri="{FF2B5EF4-FFF2-40B4-BE49-F238E27FC236}">
                  <a16:creationId xmlns="" xmlns:a16="http://schemas.microsoft.com/office/drawing/2014/main" id="{B66591DD-A3C1-4D4F-B597-1891C62C40B1}"/>
                </a:ext>
              </a:extLst>
            </p:cNvPr>
            <p:cNvGrpSpPr/>
            <p:nvPr/>
          </p:nvGrpSpPr>
          <p:grpSpPr>
            <a:xfrm rot="10800000">
              <a:off x="1180525" y="1486127"/>
              <a:ext cx="444501" cy="2939452"/>
              <a:chOff x="8271821" y="529773"/>
              <a:chExt cx="444501" cy="2706751"/>
            </a:xfrm>
          </p:grpSpPr>
          <p:sp>
            <p:nvSpPr>
              <p:cNvPr id="216" name="Rechteck 591">
                <a:extLst>
                  <a:ext uri="{FF2B5EF4-FFF2-40B4-BE49-F238E27FC236}">
                    <a16:creationId xmlns="" xmlns:a16="http://schemas.microsoft.com/office/drawing/2014/main" id="{E12488C9-591E-4656-BBCD-DE2B3AA00EE6}"/>
                  </a:ext>
                </a:extLst>
              </p:cNvPr>
              <p:cNvSpPr/>
              <p:nvPr/>
            </p:nvSpPr>
            <p:spPr>
              <a:xfrm rot="16200000">
                <a:off x="8158658" y="1321581"/>
                <a:ext cx="670825" cy="444499"/>
              </a:xfrm>
              <a:prstGeom prst="rect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Memory Controller</a:t>
                </a:r>
              </a:p>
            </p:txBody>
          </p:sp>
          <p:sp>
            <p:nvSpPr>
              <p:cNvPr id="217" name="Rechteck 592">
                <a:extLst>
                  <a:ext uri="{FF2B5EF4-FFF2-40B4-BE49-F238E27FC236}">
                    <a16:creationId xmlns="" xmlns:a16="http://schemas.microsoft.com/office/drawing/2014/main" id="{8A2664EC-145E-4EF3-BD03-4A651DB22A2B}"/>
                  </a:ext>
                </a:extLst>
              </p:cNvPr>
              <p:cNvSpPr/>
              <p:nvPr/>
            </p:nvSpPr>
            <p:spPr>
              <a:xfrm rot="16200000">
                <a:off x="8158659" y="2000221"/>
                <a:ext cx="670825" cy="444500"/>
              </a:xfrm>
              <a:prstGeom prst="rect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Memory Controller</a:t>
                </a:r>
              </a:p>
            </p:txBody>
          </p:sp>
          <p:sp>
            <p:nvSpPr>
              <p:cNvPr id="218" name="Rechteck 593">
                <a:extLst>
                  <a:ext uri="{FF2B5EF4-FFF2-40B4-BE49-F238E27FC236}">
                    <a16:creationId xmlns="" xmlns:a16="http://schemas.microsoft.com/office/drawing/2014/main" id="{706DFA0C-A4F6-4ACF-BD53-EAF0D278E544}"/>
                  </a:ext>
                </a:extLst>
              </p:cNvPr>
              <p:cNvSpPr/>
              <p:nvPr/>
            </p:nvSpPr>
            <p:spPr>
              <a:xfrm rot="16200000">
                <a:off x="8158658" y="2678862"/>
                <a:ext cx="670825" cy="444500"/>
              </a:xfrm>
              <a:prstGeom prst="rect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Memory </a:t>
                </a:r>
                <a:r>
                  <a:rPr kumimoji="0" lang="en-U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Contror</a:t>
                </a: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Rechteck 594">
                <a:extLst>
                  <a:ext uri="{FF2B5EF4-FFF2-40B4-BE49-F238E27FC236}">
                    <a16:creationId xmlns="" xmlns:a16="http://schemas.microsoft.com/office/drawing/2014/main" id="{55EA1ACF-3EED-4A82-A9F2-B8DABF306571}"/>
                  </a:ext>
                </a:extLst>
              </p:cNvPr>
              <p:cNvSpPr/>
              <p:nvPr/>
            </p:nvSpPr>
            <p:spPr>
              <a:xfrm rot="16200000">
                <a:off x="8158658" y="642936"/>
                <a:ext cx="670825" cy="444500"/>
              </a:xfrm>
              <a:prstGeom prst="rect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Memory Controller</a:t>
                </a:r>
              </a:p>
            </p:txBody>
          </p:sp>
        </p:grpSp>
        <p:grpSp>
          <p:nvGrpSpPr>
            <p:cNvPr id="163" name="Gruppieren 538">
              <a:extLst>
                <a:ext uri="{FF2B5EF4-FFF2-40B4-BE49-F238E27FC236}">
                  <a16:creationId xmlns="" xmlns:a16="http://schemas.microsoft.com/office/drawing/2014/main" id="{0AD04A1C-FC5C-4897-A447-C344DCAE60FB}"/>
                </a:ext>
              </a:extLst>
            </p:cNvPr>
            <p:cNvGrpSpPr/>
            <p:nvPr/>
          </p:nvGrpSpPr>
          <p:grpSpPr>
            <a:xfrm>
              <a:off x="8444072" y="1573201"/>
              <a:ext cx="619298" cy="2748325"/>
              <a:chOff x="8444072" y="666841"/>
              <a:chExt cx="619298" cy="2748325"/>
            </a:xfrm>
          </p:grpSpPr>
          <p:grpSp>
            <p:nvGrpSpPr>
              <p:cNvPr id="200" name="Gruppieren 575">
                <a:extLst>
                  <a:ext uri="{FF2B5EF4-FFF2-40B4-BE49-F238E27FC236}">
                    <a16:creationId xmlns="" xmlns:a16="http://schemas.microsoft.com/office/drawing/2014/main" id="{1ED36ADE-5120-4D56-A66C-6B7D64A395C2}"/>
                  </a:ext>
                </a:extLst>
              </p:cNvPr>
              <p:cNvGrpSpPr/>
              <p:nvPr/>
            </p:nvGrpSpPr>
            <p:grpSpPr>
              <a:xfrm rot="10800000">
                <a:off x="8444072" y="666841"/>
                <a:ext cx="619297" cy="1256919"/>
                <a:chOff x="650594" y="666840"/>
                <a:chExt cx="619297" cy="1256919"/>
              </a:xfrm>
            </p:grpSpPr>
            <p:sp>
              <p:nvSpPr>
                <p:cNvPr id="209" name="Rechteck 584">
                  <a:extLst>
                    <a:ext uri="{FF2B5EF4-FFF2-40B4-BE49-F238E27FC236}">
                      <a16:creationId xmlns="" xmlns:a16="http://schemas.microsoft.com/office/drawing/2014/main" id="{302C9A86-1991-443F-8F88-A79F4CA28834}"/>
                    </a:ext>
                  </a:extLst>
                </p:cNvPr>
                <p:cNvSpPr/>
                <p:nvPr/>
              </p:nvSpPr>
              <p:spPr>
                <a:xfrm rot="16200000">
                  <a:off x="244384" y="1073050"/>
                  <a:ext cx="1256919" cy="444500"/>
                </a:xfrm>
                <a:prstGeom prst="rect">
                  <a:avLst/>
                </a:prstGeom>
                <a:solidFill>
                  <a:srgbClr val="44546A">
                    <a:lumMod val="9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HBM2</a:t>
                  </a:r>
                </a:p>
              </p:txBody>
            </p:sp>
            <p:grpSp>
              <p:nvGrpSpPr>
                <p:cNvPr id="210" name="Gruppieren 585">
                  <a:extLst>
                    <a:ext uri="{FF2B5EF4-FFF2-40B4-BE49-F238E27FC236}">
                      <a16:creationId xmlns="" xmlns:a16="http://schemas.microsoft.com/office/drawing/2014/main" id="{798FEC53-822B-4A46-9C45-9C9CCB541D1A}"/>
                    </a:ext>
                  </a:extLst>
                </p:cNvPr>
                <p:cNvGrpSpPr/>
                <p:nvPr/>
              </p:nvGrpSpPr>
              <p:grpSpPr>
                <a:xfrm>
                  <a:off x="1074066" y="1502396"/>
                  <a:ext cx="161284" cy="280692"/>
                  <a:chOff x="873913" y="4276784"/>
                  <a:chExt cx="161284" cy="280692"/>
                </a:xfrm>
              </p:grpSpPr>
              <p:sp>
                <p:nvSpPr>
                  <p:cNvPr id="214" name="Pfeil: nach rechts 589">
                    <a:extLst>
                      <a:ext uri="{FF2B5EF4-FFF2-40B4-BE49-F238E27FC236}">
                        <a16:creationId xmlns="" xmlns:a16="http://schemas.microsoft.com/office/drawing/2014/main" id="{07CB1227-0B88-4E6A-BCEE-F1A1361EDE0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73914" y="4430476"/>
                    <a:ext cx="161283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15" name="Pfeil: nach rechts 590">
                    <a:extLst>
                      <a:ext uri="{FF2B5EF4-FFF2-40B4-BE49-F238E27FC236}">
                        <a16:creationId xmlns="" xmlns:a16="http://schemas.microsoft.com/office/drawing/2014/main" id="{EF46EC44-C232-4572-98D5-39F0BF7080F1}"/>
                      </a:ext>
                    </a:extLst>
                  </p:cNvPr>
                  <p:cNvSpPr/>
                  <p:nvPr/>
                </p:nvSpPr>
                <p:spPr>
                  <a:xfrm>
                    <a:off x="873913" y="4276784"/>
                    <a:ext cx="161282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11" name="Gruppieren 586">
                  <a:extLst>
                    <a:ext uri="{FF2B5EF4-FFF2-40B4-BE49-F238E27FC236}">
                      <a16:creationId xmlns="" xmlns:a16="http://schemas.microsoft.com/office/drawing/2014/main" id="{FC9ECFDA-26E7-420A-B451-09811B269FF9}"/>
                    </a:ext>
                  </a:extLst>
                </p:cNvPr>
                <p:cNvGrpSpPr/>
                <p:nvPr/>
              </p:nvGrpSpPr>
              <p:grpSpPr>
                <a:xfrm>
                  <a:off x="1108607" y="811074"/>
                  <a:ext cx="161284" cy="280692"/>
                  <a:chOff x="908454" y="4276784"/>
                  <a:chExt cx="161284" cy="280692"/>
                </a:xfrm>
              </p:grpSpPr>
              <p:sp>
                <p:nvSpPr>
                  <p:cNvPr id="212" name="Pfeil: nach rechts 587">
                    <a:extLst>
                      <a:ext uri="{FF2B5EF4-FFF2-40B4-BE49-F238E27FC236}">
                        <a16:creationId xmlns="" xmlns:a16="http://schemas.microsoft.com/office/drawing/2014/main" id="{7F1CF9F9-840F-4338-A206-1A5FB9B1443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08455" y="4430476"/>
                    <a:ext cx="161283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13" name="Pfeil: nach rechts 588">
                    <a:extLst>
                      <a:ext uri="{FF2B5EF4-FFF2-40B4-BE49-F238E27FC236}">
                        <a16:creationId xmlns="" xmlns:a16="http://schemas.microsoft.com/office/drawing/2014/main" id="{BF388843-D1A0-4B52-B2B0-A715BFC4903F}"/>
                      </a:ext>
                    </a:extLst>
                  </p:cNvPr>
                  <p:cNvSpPr/>
                  <p:nvPr/>
                </p:nvSpPr>
                <p:spPr>
                  <a:xfrm>
                    <a:off x="908454" y="4276784"/>
                    <a:ext cx="161283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01" name="Gruppieren 576">
                <a:extLst>
                  <a:ext uri="{FF2B5EF4-FFF2-40B4-BE49-F238E27FC236}">
                    <a16:creationId xmlns="" xmlns:a16="http://schemas.microsoft.com/office/drawing/2014/main" id="{0B63226F-C4B6-4F8E-BC3A-D390D329C14E}"/>
                  </a:ext>
                </a:extLst>
              </p:cNvPr>
              <p:cNvGrpSpPr/>
              <p:nvPr/>
            </p:nvGrpSpPr>
            <p:grpSpPr>
              <a:xfrm rot="10800000">
                <a:off x="8478612" y="2158247"/>
                <a:ext cx="584758" cy="1256919"/>
                <a:chOff x="650594" y="666840"/>
                <a:chExt cx="584758" cy="1256919"/>
              </a:xfrm>
            </p:grpSpPr>
            <p:sp>
              <p:nvSpPr>
                <p:cNvPr id="202" name="Rechteck 577">
                  <a:extLst>
                    <a:ext uri="{FF2B5EF4-FFF2-40B4-BE49-F238E27FC236}">
                      <a16:creationId xmlns="" xmlns:a16="http://schemas.microsoft.com/office/drawing/2014/main" id="{95465FF1-6925-4FF7-8766-B97B066AEEF5}"/>
                    </a:ext>
                  </a:extLst>
                </p:cNvPr>
                <p:cNvSpPr/>
                <p:nvPr/>
              </p:nvSpPr>
              <p:spPr>
                <a:xfrm rot="16200000">
                  <a:off x="244384" y="1073050"/>
                  <a:ext cx="1256919" cy="444500"/>
                </a:xfrm>
                <a:prstGeom prst="rect">
                  <a:avLst/>
                </a:prstGeom>
                <a:solidFill>
                  <a:srgbClr val="44546A">
                    <a:lumMod val="9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HBM2</a:t>
                  </a:r>
                </a:p>
              </p:txBody>
            </p:sp>
            <p:grpSp>
              <p:nvGrpSpPr>
                <p:cNvPr id="203" name="Gruppieren 578">
                  <a:extLst>
                    <a:ext uri="{FF2B5EF4-FFF2-40B4-BE49-F238E27FC236}">
                      <a16:creationId xmlns="" xmlns:a16="http://schemas.microsoft.com/office/drawing/2014/main" id="{70493D25-9943-486A-BBEE-51C32933517C}"/>
                    </a:ext>
                  </a:extLst>
                </p:cNvPr>
                <p:cNvGrpSpPr/>
                <p:nvPr/>
              </p:nvGrpSpPr>
              <p:grpSpPr>
                <a:xfrm>
                  <a:off x="1074068" y="1502396"/>
                  <a:ext cx="161284" cy="280692"/>
                  <a:chOff x="873915" y="4276784"/>
                  <a:chExt cx="161284" cy="280692"/>
                </a:xfrm>
              </p:grpSpPr>
              <p:sp>
                <p:nvSpPr>
                  <p:cNvPr id="207" name="Pfeil: nach rechts 582">
                    <a:extLst>
                      <a:ext uri="{FF2B5EF4-FFF2-40B4-BE49-F238E27FC236}">
                        <a16:creationId xmlns="" xmlns:a16="http://schemas.microsoft.com/office/drawing/2014/main" id="{AF3B11AE-0BA7-4545-87B3-78D5A863BF5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73917" y="4430476"/>
                    <a:ext cx="161282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08" name="Pfeil: nach rechts 583">
                    <a:extLst>
                      <a:ext uri="{FF2B5EF4-FFF2-40B4-BE49-F238E27FC236}">
                        <a16:creationId xmlns="" xmlns:a16="http://schemas.microsoft.com/office/drawing/2014/main" id="{681CC35C-291C-42EA-8370-C6D497954F1A}"/>
                      </a:ext>
                    </a:extLst>
                  </p:cNvPr>
                  <p:cNvSpPr/>
                  <p:nvPr/>
                </p:nvSpPr>
                <p:spPr>
                  <a:xfrm>
                    <a:off x="873915" y="4276784"/>
                    <a:ext cx="161282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04" name="Gruppieren 579">
                  <a:extLst>
                    <a:ext uri="{FF2B5EF4-FFF2-40B4-BE49-F238E27FC236}">
                      <a16:creationId xmlns="" xmlns:a16="http://schemas.microsoft.com/office/drawing/2014/main" id="{9D418D18-902E-4169-8F62-8609C6F18B73}"/>
                    </a:ext>
                  </a:extLst>
                </p:cNvPr>
                <p:cNvGrpSpPr/>
                <p:nvPr/>
              </p:nvGrpSpPr>
              <p:grpSpPr>
                <a:xfrm>
                  <a:off x="1074068" y="811074"/>
                  <a:ext cx="161284" cy="280692"/>
                  <a:chOff x="873915" y="4276784"/>
                  <a:chExt cx="161284" cy="280692"/>
                </a:xfrm>
              </p:grpSpPr>
              <p:sp>
                <p:nvSpPr>
                  <p:cNvPr id="205" name="Pfeil: nach rechts 580">
                    <a:extLst>
                      <a:ext uri="{FF2B5EF4-FFF2-40B4-BE49-F238E27FC236}">
                        <a16:creationId xmlns="" xmlns:a16="http://schemas.microsoft.com/office/drawing/2014/main" id="{B8F7595A-B294-435D-A959-1D9B0C23AD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73917" y="4430476"/>
                    <a:ext cx="161282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06" name="Pfeil: nach rechts 581">
                    <a:extLst>
                      <a:ext uri="{FF2B5EF4-FFF2-40B4-BE49-F238E27FC236}">
                        <a16:creationId xmlns="" xmlns:a16="http://schemas.microsoft.com/office/drawing/2014/main" id="{137A1AD7-CA74-42E3-8CFD-5430F08E6E0B}"/>
                      </a:ext>
                    </a:extLst>
                  </p:cNvPr>
                  <p:cNvSpPr/>
                  <p:nvPr/>
                </p:nvSpPr>
                <p:spPr>
                  <a:xfrm>
                    <a:off x="873915" y="4276784"/>
                    <a:ext cx="161282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164" name="Gruppieren 539">
              <a:extLst>
                <a:ext uri="{FF2B5EF4-FFF2-40B4-BE49-F238E27FC236}">
                  <a16:creationId xmlns="" xmlns:a16="http://schemas.microsoft.com/office/drawing/2014/main" id="{2CD4B453-F6CE-4CB4-9DD7-929CCB074525}"/>
                </a:ext>
              </a:extLst>
            </p:cNvPr>
            <p:cNvGrpSpPr/>
            <p:nvPr/>
          </p:nvGrpSpPr>
          <p:grpSpPr>
            <a:xfrm rot="10800000">
              <a:off x="694138" y="1582789"/>
              <a:ext cx="484537" cy="2748325"/>
              <a:chOff x="8578833" y="666841"/>
              <a:chExt cx="484537" cy="2748325"/>
            </a:xfrm>
          </p:grpSpPr>
          <p:grpSp>
            <p:nvGrpSpPr>
              <p:cNvPr id="184" name="Gruppieren 559">
                <a:extLst>
                  <a:ext uri="{FF2B5EF4-FFF2-40B4-BE49-F238E27FC236}">
                    <a16:creationId xmlns="" xmlns:a16="http://schemas.microsoft.com/office/drawing/2014/main" id="{0F247D5C-4C48-45C0-A363-68BDDCBBFC77}"/>
                  </a:ext>
                </a:extLst>
              </p:cNvPr>
              <p:cNvGrpSpPr/>
              <p:nvPr/>
            </p:nvGrpSpPr>
            <p:grpSpPr>
              <a:xfrm rot="10800000">
                <a:off x="8578833" y="666841"/>
                <a:ext cx="484536" cy="1256919"/>
                <a:chOff x="650594" y="666840"/>
                <a:chExt cx="484536" cy="1256919"/>
              </a:xfrm>
            </p:grpSpPr>
            <p:sp>
              <p:nvSpPr>
                <p:cNvPr id="193" name="Rechteck 568">
                  <a:extLst>
                    <a:ext uri="{FF2B5EF4-FFF2-40B4-BE49-F238E27FC236}">
                      <a16:creationId xmlns="" xmlns:a16="http://schemas.microsoft.com/office/drawing/2014/main" id="{BFD85B91-1D1C-4A1B-8698-E804CD01122A}"/>
                    </a:ext>
                  </a:extLst>
                </p:cNvPr>
                <p:cNvSpPr/>
                <p:nvPr/>
              </p:nvSpPr>
              <p:spPr>
                <a:xfrm rot="16200000">
                  <a:off x="244384" y="1073050"/>
                  <a:ext cx="1256919" cy="444500"/>
                </a:xfrm>
                <a:prstGeom prst="rect">
                  <a:avLst/>
                </a:prstGeom>
                <a:solidFill>
                  <a:srgbClr val="44546A">
                    <a:lumMod val="9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HBM2</a:t>
                  </a:r>
                </a:p>
              </p:txBody>
            </p:sp>
            <p:grpSp>
              <p:nvGrpSpPr>
                <p:cNvPr id="194" name="Gruppieren 569">
                  <a:extLst>
                    <a:ext uri="{FF2B5EF4-FFF2-40B4-BE49-F238E27FC236}">
                      <a16:creationId xmlns="" xmlns:a16="http://schemas.microsoft.com/office/drawing/2014/main" id="{1EF16950-79AA-4386-8487-63E88B5578C3}"/>
                    </a:ext>
                  </a:extLst>
                </p:cNvPr>
                <p:cNvGrpSpPr/>
                <p:nvPr/>
              </p:nvGrpSpPr>
              <p:grpSpPr>
                <a:xfrm>
                  <a:off x="973846" y="1502396"/>
                  <a:ext cx="161284" cy="280692"/>
                  <a:chOff x="773693" y="4276784"/>
                  <a:chExt cx="161284" cy="280692"/>
                </a:xfrm>
              </p:grpSpPr>
              <p:sp>
                <p:nvSpPr>
                  <p:cNvPr id="198" name="Pfeil: nach rechts 573">
                    <a:extLst>
                      <a:ext uri="{FF2B5EF4-FFF2-40B4-BE49-F238E27FC236}">
                        <a16:creationId xmlns="" xmlns:a16="http://schemas.microsoft.com/office/drawing/2014/main" id="{1DA95ECE-4C6C-41C6-8C1D-A3015A7D216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73695" y="4430476"/>
                    <a:ext cx="161282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99" name="Pfeil: nach rechts 574">
                    <a:extLst>
                      <a:ext uri="{FF2B5EF4-FFF2-40B4-BE49-F238E27FC236}">
                        <a16:creationId xmlns="" xmlns:a16="http://schemas.microsoft.com/office/drawing/2014/main" id="{F0E714A7-205F-42F9-9CBB-FCC181312649}"/>
                      </a:ext>
                    </a:extLst>
                  </p:cNvPr>
                  <p:cNvSpPr/>
                  <p:nvPr/>
                </p:nvSpPr>
                <p:spPr>
                  <a:xfrm>
                    <a:off x="773693" y="4276784"/>
                    <a:ext cx="161282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95" name="Gruppieren 570">
                  <a:extLst>
                    <a:ext uri="{FF2B5EF4-FFF2-40B4-BE49-F238E27FC236}">
                      <a16:creationId xmlns="" xmlns:a16="http://schemas.microsoft.com/office/drawing/2014/main" id="{53ADC699-159B-49AE-A3A8-F480595A771F}"/>
                    </a:ext>
                  </a:extLst>
                </p:cNvPr>
                <p:cNvGrpSpPr/>
                <p:nvPr/>
              </p:nvGrpSpPr>
              <p:grpSpPr>
                <a:xfrm>
                  <a:off x="973846" y="811074"/>
                  <a:ext cx="161284" cy="280692"/>
                  <a:chOff x="773693" y="4276784"/>
                  <a:chExt cx="161284" cy="280692"/>
                </a:xfrm>
              </p:grpSpPr>
              <p:sp>
                <p:nvSpPr>
                  <p:cNvPr id="196" name="Pfeil: nach rechts 571">
                    <a:extLst>
                      <a:ext uri="{FF2B5EF4-FFF2-40B4-BE49-F238E27FC236}">
                        <a16:creationId xmlns="" xmlns:a16="http://schemas.microsoft.com/office/drawing/2014/main" id="{11798935-A7A5-4C95-B957-6B8CFC58D56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73695" y="4430476"/>
                    <a:ext cx="161282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97" name="Pfeil: nach rechts 572">
                    <a:extLst>
                      <a:ext uri="{FF2B5EF4-FFF2-40B4-BE49-F238E27FC236}">
                        <a16:creationId xmlns="" xmlns:a16="http://schemas.microsoft.com/office/drawing/2014/main" id="{50BA583F-EF20-4495-BC52-F6808F9BBE24}"/>
                      </a:ext>
                    </a:extLst>
                  </p:cNvPr>
                  <p:cNvSpPr/>
                  <p:nvPr/>
                </p:nvSpPr>
                <p:spPr>
                  <a:xfrm>
                    <a:off x="773693" y="4276784"/>
                    <a:ext cx="161282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85" name="Gruppieren 560">
                <a:extLst>
                  <a:ext uri="{FF2B5EF4-FFF2-40B4-BE49-F238E27FC236}">
                    <a16:creationId xmlns="" xmlns:a16="http://schemas.microsoft.com/office/drawing/2014/main" id="{DF253015-AACE-406B-973F-93A82193A7E7}"/>
                  </a:ext>
                </a:extLst>
              </p:cNvPr>
              <p:cNvGrpSpPr/>
              <p:nvPr/>
            </p:nvGrpSpPr>
            <p:grpSpPr>
              <a:xfrm rot="10800000">
                <a:off x="8578833" y="2158247"/>
                <a:ext cx="484537" cy="1256919"/>
                <a:chOff x="650594" y="666840"/>
                <a:chExt cx="484537" cy="1256919"/>
              </a:xfrm>
            </p:grpSpPr>
            <p:sp>
              <p:nvSpPr>
                <p:cNvPr id="186" name="Rechteck 561">
                  <a:extLst>
                    <a:ext uri="{FF2B5EF4-FFF2-40B4-BE49-F238E27FC236}">
                      <a16:creationId xmlns="" xmlns:a16="http://schemas.microsoft.com/office/drawing/2014/main" id="{91466ED8-65D6-4BA7-8CCA-C3D2F29A7BC4}"/>
                    </a:ext>
                  </a:extLst>
                </p:cNvPr>
                <p:cNvSpPr/>
                <p:nvPr/>
              </p:nvSpPr>
              <p:spPr>
                <a:xfrm rot="16200000">
                  <a:off x="244384" y="1073050"/>
                  <a:ext cx="1256919" cy="444500"/>
                </a:xfrm>
                <a:prstGeom prst="rect">
                  <a:avLst/>
                </a:prstGeom>
                <a:solidFill>
                  <a:srgbClr val="44546A">
                    <a:lumMod val="9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HBM2</a:t>
                  </a:r>
                </a:p>
              </p:txBody>
            </p:sp>
            <p:grpSp>
              <p:nvGrpSpPr>
                <p:cNvPr id="187" name="Gruppieren 562">
                  <a:extLst>
                    <a:ext uri="{FF2B5EF4-FFF2-40B4-BE49-F238E27FC236}">
                      <a16:creationId xmlns="" xmlns:a16="http://schemas.microsoft.com/office/drawing/2014/main" id="{7C4D7388-3055-4002-8986-2DF10B420BF2}"/>
                    </a:ext>
                  </a:extLst>
                </p:cNvPr>
                <p:cNvGrpSpPr/>
                <p:nvPr/>
              </p:nvGrpSpPr>
              <p:grpSpPr>
                <a:xfrm>
                  <a:off x="973848" y="1502396"/>
                  <a:ext cx="161283" cy="280692"/>
                  <a:chOff x="773695" y="4276784"/>
                  <a:chExt cx="161283" cy="280692"/>
                </a:xfrm>
              </p:grpSpPr>
              <p:sp>
                <p:nvSpPr>
                  <p:cNvPr id="191" name="Pfeil: nach rechts 566">
                    <a:extLst>
                      <a:ext uri="{FF2B5EF4-FFF2-40B4-BE49-F238E27FC236}">
                        <a16:creationId xmlns="" xmlns:a16="http://schemas.microsoft.com/office/drawing/2014/main" id="{32EDAF0C-4BD7-461A-860E-A40A85D63D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73695" y="4430476"/>
                    <a:ext cx="161283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92" name="Pfeil: nach rechts 567">
                    <a:extLst>
                      <a:ext uri="{FF2B5EF4-FFF2-40B4-BE49-F238E27FC236}">
                        <a16:creationId xmlns="" xmlns:a16="http://schemas.microsoft.com/office/drawing/2014/main" id="{0D40DEE2-7CC3-4D83-B136-842A65492E1A}"/>
                      </a:ext>
                    </a:extLst>
                  </p:cNvPr>
                  <p:cNvSpPr/>
                  <p:nvPr/>
                </p:nvSpPr>
                <p:spPr>
                  <a:xfrm>
                    <a:off x="773695" y="4276784"/>
                    <a:ext cx="161281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88" name="Gruppieren 563">
                  <a:extLst>
                    <a:ext uri="{FF2B5EF4-FFF2-40B4-BE49-F238E27FC236}">
                      <a16:creationId xmlns="" xmlns:a16="http://schemas.microsoft.com/office/drawing/2014/main" id="{63D5EA8B-595D-4286-86B8-3A8D3BD81851}"/>
                    </a:ext>
                  </a:extLst>
                </p:cNvPr>
                <p:cNvGrpSpPr/>
                <p:nvPr/>
              </p:nvGrpSpPr>
              <p:grpSpPr>
                <a:xfrm>
                  <a:off x="973848" y="811074"/>
                  <a:ext cx="161283" cy="280692"/>
                  <a:chOff x="773695" y="4276784"/>
                  <a:chExt cx="161283" cy="280692"/>
                </a:xfrm>
              </p:grpSpPr>
              <p:sp>
                <p:nvSpPr>
                  <p:cNvPr id="189" name="Pfeil: nach rechts 564">
                    <a:extLst>
                      <a:ext uri="{FF2B5EF4-FFF2-40B4-BE49-F238E27FC236}">
                        <a16:creationId xmlns="" xmlns:a16="http://schemas.microsoft.com/office/drawing/2014/main" id="{A4280148-34EA-493E-8AAB-BFD73AD5455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73695" y="4430476"/>
                    <a:ext cx="161283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90" name="Pfeil: nach rechts 565">
                    <a:extLst>
                      <a:ext uri="{FF2B5EF4-FFF2-40B4-BE49-F238E27FC236}">
                        <a16:creationId xmlns="" xmlns:a16="http://schemas.microsoft.com/office/drawing/2014/main" id="{13887867-1A66-4593-95AA-D14B253FAC30}"/>
                      </a:ext>
                    </a:extLst>
                  </p:cNvPr>
                  <p:cNvSpPr/>
                  <p:nvPr/>
                </p:nvSpPr>
                <p:spPr>
                  <a:xfrm>
                    <a:off x="773695" y="4276784"/>
                    <a:ext cx="161281" cy="127000"/>
                  </a:xfrm>
                  <a:prstGeom prst="rightArrow">
                    <a:avLst/>
                  </a:prstGeom>
                  <a:solidFill>
                    <a:sysClr val="window" lastClr="FFFFFF">
                      <a:lumMod val="50000"/>
                      <a:lumOff val="50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165" name="Rechteck 540">
              <a:extLst>
                <a:ext uri="{FF2B5EF4-FFF2-40B4-BE49-F238E27FC236}">
                  <a16:creationId xmlns="" xmlns:a16="http://schemas.microsoft.com/office/drawing/2014/main" id="{1D6154D9-2CFE-48FD-8C04-E1B0771B4DC2}"/>
                </a:ext>
              </a:extLst>
            </p:cNvPr>
            <p:cNvSpPr/>
            <p:nvPr/>
          </p:nvSpPr>
          <p:spPr>
            <a:xfrm>
              <a:off x="1632085" y="4446206"/>
              <a:ext cx="6474245" cy="229490"/>
            </a:xfrm>
            <a:prstGeom prst="rect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High Speed Hub</a:t>
              </a:r>
            </a:p>
          </p:txBody>
        </p:sp>
        <p:grpSp>
          <p:nvGrpSpPr>
            <p:cNvPr id="166" name="Gruppieren 541">
              <a:extLst>
                <a:ext uri="{FF2B5EF4-FFF2-40B4-BE49-F238E27FC236}">
                  <a16:creationId xmlns="" xmlns:a16="http://schemas.microsoft.com/office/drawing/2014/main" id="{A7F2ADF6-5E0D-46C8-8127-7457D42ACE06}"/>
                </a:ext>
              </a:extLst>
            </p:cNvPr>
            <p:cNvGrpSpPr/>
            <p:nvPr/>
          </p:nvGrpSpPr>
          <p:grpSpPr>
            <a:xfrm>
              <a:off x="1624514" y="4872722"/>
              <a:ext cx="6481816" cy="259461"/>
              <a:chOff x="1624514" y="3920614"/>
              <a:chExt cx="6481816" cy="291807"/>
            </a:xfrm>
          </p:grpSpPr>
          <p:sp>
            <p:nvSpPr>
              <p:cNvPr id="180" name="Rechteck 555">
                <a:extLst>
                  <a:ext uri="{FF2B5EF4-FFF2-40B4-BE49-F238E27FC236}">
                    <a16:creationId xmlns="" xmlns:a16="http://schemas.microsoft.com/office/drawing/2014/main" id="{DAB4F758-6CDF-467F-9577-BF93341AFBAB}"/>
                  </a:ext>
                </a:extLst>
              </p:cNvPr>
              <p:cNvSpPr/>
              <p:nvPr/>
            </p:nvSpPr>
            <p:spPr>
              <a:xfrm>
                <a:off x="1624514" y="3920614"/>
                <a:ext cx="1489435" cy="291807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NVLINK</a:t>
                </a:r>
              </a:p>
            </p:txBody>
          </p:sp>
          <p:sp>
            <p:nvSpPr>
              <p:cNvPr id="181" name="Rechteck 556">
                <a:extLst>
                  <a:ext uri="{FF2B5EF4-FFF2-40B4-BE49-F238E27FC236}">
                    <a16:creationId xmlns="" xmlns:a16="http://schemas.microsoft.com/office/drawing/2014/main" id="{DF1C9D28-66A2-4137-B417-AECC2CBF0AA3}"/>
                  </a:ext>
                </a:extLst>
              </p:cNvPr>
              <p:cNvSpPr/>
              <p:nvPr/>
            </p:nvSpPr>
            <p:spPr>
              <a:xfrm>
                <a:off x="6616895" y="3920614"/>
                <a:ext cx="1489435" cy="291807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NVLINK</a:t>
                </a:r>
              </a:p>
            </p:txBody>
          </p:sp>
          <p:sp>
            <p:nvSpPr>
              <p:cNvPr id="182" name="Rechteck 557">
                <a:extLst>
                  <a:ext uri="{FF2B5EF4-FFF2-40B4-BE49-F238E27FC236}">
                    <a16:creationId xmlns="" xmlns:a16="http://schemas.microsoft.com/office/drawing/2014/main" id="{8DAC75E7-58EC-454A-8DFB-41F196A8251D}"/>
                  </a:ext>
                </a:extLst>
              </p:cNvPr>
              <p:cNvSpPr/>
              <p:nvPr/>
            </p:nvSpPr>
            <p:spPr>
              <a:xfrm>
                <a:off x="3288641" y="3920614"/>
                <a:ext cx="1489435" cy="291807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NVLINK</a:t>
                </a:r>
              </a:p>
            </p:txBody>
          </p:sp>
          <p:sp>
            <p:nvSpPr>
              <p:cNvPr id="183" name="Rechteck 558">
                <a:extLst>
                  <a:ext uri="{FF2B5EF4-FFF2-40B4-BE49-F238E27FC236}">
                    <a16:creationId xmlns="" xmlns:a16="http://schemas.microsoft.com/office/drawing/2014/main" id="{AECAAE4F-A81E-4518-BA44-8849CEE51148}"/>
                  </a:ext>
                </a:extLst>
              </p:cNvPr>
              <p:cNvSpPr/>
              <p:nvPr/>
            </p:nvSpPr>
            <p:spPr>
              <a:xfrm>
                <a:off x="4952768" y="3920614"/>
                <a:ext cx="1489435" cy="291807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NVLINK</a:t>
                </a:r>
              </a:p>
            </p:txBody>
          </p:sp>
        </p:grpSp>
        <p:grpSp>
          <p:nvGrpSpPr>
            <p:cNvPr id="167" name="Gruppieren 542">
              <a:extLst>
                <a:ext uri="{FF2B5EF4-FFF2-40B4-BE49-F238E27FC236}">
                  <a16:creationId xmlns="" xmlns:a16="http://schemas.microsoft.com/office/drawing/2014/main" id="{1670E95C-A9B2-43C9-A7BB-2716912B79CD}"/>
                </a:ext>
              </a:extLst>
            </p:cNvPr>
            <p:cNvGrpSpPr/>
            <p:nvPr/>
          </p:nvGrpSpPr>
          <p:grpSpPr>
            <a:xfrm>
              <a:off x="2161842" y="4675696"/>
              <a:ext cx="414778" cy="190222"/>
              <a:chOff x="9304256" y="4637988"/>
              <a:chExt cx="414778" cy="282804"/>
            </a:xfrm>
          </p:grpSpPr>
          <p:sp>
            <p:nvSpPr>
              <p:cNvPr id="178" name="Pfeil: nach unten 553">
                <a:extLst>
                  <a:ext uri="{FF2B5EF4-FFF2-40B4-BE49-F238E27FC236}">
                    <a16:creationId xmlns="" xmlns:a16="http://schemas.microsoft.com/office/drawing/2014/main" id="{AEBE41A6-ACAF-4D63-8DD4-BE66EC2DFFF2}"/>
                  </a:ext>
                </a:extLst>
              </p:cNvPr>
              <p:cNvSpPr/>
              <p:nvPr/>
            </p:nvSpPr>
            <p:spPr>
              <a:xfrm>
                <a:off x="9304256" y="4637988"/>
                <a:ext cx="207389" cy="282804"/>
              </a:xfrm>
              <a:prstGeom prst="downArrow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Pfeil: nach unten 554">
                <a:extLst>
                  <a:ext uri="{FF2B5EF4-FFF2-40B4-BE49-F238E27FC236}">
                    <a16:creationId xmlns="" xmlns:a16="http://schemas.microsoft.com/office/drawing/2014/main" id="{D96C5BE4-F4BD-4BB1-A992-CA717C51DE21}"/>
                  </a:ext>
                </a:extLst>
              </p:cNvPr>
              <p:cNvSpPr/>
              <p:nvPr/>
            </p:nvSpPr>
            <p:spPr>
              <a:xfrm rot="10800000">
                <a:off x="9511645" y="4637988"/>
                <a:ext cx="207389" cy="282804"/>
              </a:xfrm>
              <a:prstGeom prst="downArrow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8" name="Gruppieren 543">
              <a:extLst>
                <a:ext uri="{FF2B5EF4-FFF2-40B4-BE49-F238E27FC236}">
                  <a16:creationId xmlns="" xmlns:a16="http://schemas.microsoft.com/office/drawing/2014/main" id="{AC5FE4AE-036D-43D0-8ABD-68BF960CE67F}"/>
                </a:ext>
              </a:extLst>
            </p:cNvPr>
            <p:cNvGrpSpPr/>
            <p:nvPr/>
          </p:nvGrpSpPr>
          <p:grpSpPr>
            <a:xfrm>
              <a:off x="3802781" y="4675696"/>
              <a:ext cx="414778" cy="190222"/>
              <a:chOff x="9304256" y="4637988"/>
              <a:chExt cx="414778" cy="282804"/>
            </a:xfrm>
          </p:grpSpPr>
          <p:sp>
            <p:nvSpPr>
              <p:cNvPr id="176" name="Pfeil: nach unten 551">
                <a:extLst>
                  <a:ext uri="{FF2B5EF4-FFF2-40B4-BE49-F238E27FC236}">
                    <a16:creationId xmlns="" xmlns:a16="http://schemas.microsoft.com/office/drawing/2014/main" id="{F1081082-7A24-45BE-B4CE-F8739C26F3E8}"/>
                  </a:ext>
                </a:extLst>
              </p:cNvPr>
              <p:cNvSpPr/>
              <p:nvPr/>
            </p:nvSpPr>
            <p:spPr>
              <a:xfrm>
                <a:off x="9304256" y="4637988"/>
                <a:ext cx="207389" cy="282804"/>
              </a:xfrm>
              <a:prstGeom prst="downArrow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Pfeil: nach unten 552">
                <a:extLst>
                  <a:ext uri="{FF2B5EF4-FFF2-40B4-BE49-F238E27FC236}">
                    <a16:creationId xmlns="" xmlns:a16="http://schemas.microsoft.com/office/drawing/2014/main" id="{24165C5F-623F-46B0-9FB5-A164C193A8DB}"/>
                  </a:ext>
                </a:extLst>
              </p:cNvPr>
              <p:cNvSpPr/>
              <p:nvPr/>
            </p:nvSpPr>
            <p:spPr>
              <a:xfrm rot="10800000">
                <a:off x="9511645" y="4637988"/>
                <a:ext cx="207389" cy="282804"/>
              </a:xfrm>
              <a:prstGeom prst="downArrow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9" name="Gruppieren 544">
              <a:extLst>
                <a:ext uri="{FF2B5EF4-FFF2-40B4-BE49-F238E27FC236}">
                  <a16:creationId xmlns="" xmlns:a16="http://schemas.microsoft.com/office/drawing/2014/main" id="{8F0CB399-3323-401B-8A57-34300D8E9D13}"/>
                </a:ext>
              </a:extLst>
            </p:cNvPr>
            <p:cNvGrpSpPr/>
            <p:nvPr/>
          </p:nvGrpSpPr>
          <p:grpSpPr>
            <a:xfrm>
              <a:off x="5487736" y="4675696"/>
              <a:ext cx="414778" cy="190222"/>
              <a:chOff x="9304256" y="4637988"/>
              <a:chExt cx="414778" cy="282804"/>
            </a:xfrm>
          </p:grpSpPr>
          <p:sp>
            <p:nvSpPr>
              <p:cNvPr id="174" name="Pfeil: nach unten 549">
                <a:extLst>
                  <a:ext uri="{FF2B5EF4-FFF2-40B4-BE49-F238E27FC236}">
                    <a16:creationId xmlns="" xmlns:a16="http://schemas.microsoft.com/office/drawing/2014/main" id="{527A1161-4F6C-44F5-8B28-30893072A932}"/>
                  </a:ext>
                </a:extLst>
              </p:cNvPr>
              <p:cNvSpPr/>
              <p:nvPr/>
            </p:nvSpPr>
            <p:spPr>
              <a:xfrm>
                <a:off x="9304256" y="4637988"/>
                <a:ext cx="207389" cy="282804"/>
              </a:xfrm>
              <a:prstGeom prst="downArrow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Pfeil: nach unten 550">
                <a:extLst>
                  <a:ext uri="{FF2B5EF4-FFF2-40B4-BE49-F238E27FC236}">
                    <a16:creationId xmlns="" xmlns:a16="http://schemas.microsoft.com/office/drawing/2014/main" id="{FA7BDE63-DBD3-4B5C-BEE3-371EAB28147A}"/>
                  </a:ext>
                </a:extLst>
              </p:cNvPr>
              <p:cNvSpPr/>
              <p:nvPr/>
            </p:nvSpPr>
            <p:spPr>
              <a:xfrm rot="10800000">
                <a:off x="9511645" y="4637988"/>
                <a:ext cx="207389" cy="282804"/>
              </a:xfrm>
              <a:prstGeom prst="downArrow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0" name="Gruppieren 545">
              <a:extLst>
                <a:ext uri="{FF2B5EF4-FFF2-40B4-BE49-F238E27FC236}">
                  <a16:creationId xmlns="" xmlns:a16="http://schemas.microsoft.com/office/drawing/2014/main" id="{2D6FDE6B-78A2-469C-AF65-B8C238932998}"/>
                </a:ext>
              </a:extLst>
            </p:cNvPr>
            <p:cNvGrpSpPr/>
            <p:nvPr/>
          </p:nvGrpSpPr>
          <p:grpSpPr>
            <a:xfrm>
              <a:off x="7151863" y="4675696"/>
              <a:ext cx="414778" cy="190222"/>
              <a:chOff x="9304256" y="4637988"/>
              <a:chExt cx="414778" cy="282804"/>
            </a:xfrm>
          </p:grpSpPr>
          <p:sp>
            <p:nvSpPr>
              <p:cNvPr id="172" name="Pfeil: nach unten 547">
                <a:extLst>
                  <a:ext uri="{FF2B5EF4-FFF2-40B4-BE49-F238E27FC236}">
                    <a16:creationId xmlns="" xmlns:a16="http://schemas.microsoft.com/office/drawing/2014/main" id="{62743506-57B6-4376-BC45-817B73454299}"/>
                  </a:ext>
                </a:extLst>
              </p:cNvPr>
              <p:cNvSpPr/>
              <p:nvPr/>
            </p:nvSpPr>
            <p:spPr>
              <a:xfrm>
                <a:off x="9304256" y="4637988"/>
                <a:ext cx="207389" cy="282804"/>
              </a:xfrm>
              <a:prstGeom prst="downArrow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Pfeil: nach unten 548">
                <a:extLst>
                  <a:ext uri="{FF2B5EF4-FFF2-40B4-BE49-F238E27FC236}">
                    <a16:creationId xmlns="" xmlns:a16="http://schemas.microsoft.com/office/drawing/2014/main" id="{713EA040-0EED-4925-9484-17E94B32C207}"/>
                  </a:ext>
                </a:extLst>
              </p:cNvPr>
              <p:cNvSpPr/>
              <p:nvPr/>
            </p:nvSpPr>
            <p:spPr>
              <a:xfrm rot="10800000">
                <a:off x="9511645" y="4637988"/>
                <a:ext cx="207389" cy="282804"/>
              </a:xfrm>
              <a:prstGeom prst="downArrow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1" name="Rechteck 546">
              <a:extLst>
                <a:ext uri="{FF2B5EF4-FFF2-40B4-BE49-F238E27FC236}">
                  <a16:creationId xmlns="" xmlns:a16="http://schemas.microsoft.com/office/drawing/2014/main" id="{C03C7741-119C-41B3-B170-60726A4DBF69}"/>
                </a:ext>
              </a:extLst>
            </p:cNvPr>
            <p:cNvSpPr/>
            <p:nvPr/>
          </p:nvSpPr>
          <p:spPr>
            <a:xfrm>
              <a:off x="1632085" y="1212930"/>
              <a:ext cx="6474245" cy="22949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PCIe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3.0 Interface</a:t>
              </a: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5771366" y="709571"/>
            <a:ext cx="2479982" cy="2118156"/>
            <a:chOff x="694532" y="2239800"/>
            <a:chExt cx="2886868" cy="2674058"/>
          </a:xfrm>
        </p:grpSpPr>
        <p:grpSp>
          <p:nvGrpSpPr>
            <p:cNvPr id="312" name="Gruppieren 13">
              <a:extLst>
                <a:ext uri="{FF2B5EF4-FFF2-40B4-BE49-F238E27FC236}">
                  <a16:creationId xmlns="" xmlns:a16="http://schemas.microsoft.com/office/drawing/2014/main" id="{52E9FBB4-133C-48EC-B863-11CB53965442}"/>
                </a:ext>
              </a:extLst>
            </p:cNvPr>
            <p:cNvGrpSpPr/>
            <p:nvPr/>
          </p:nvGrpSpPr>
          <p:grpSpPr>
            <a:xfrm>
              <a:off x="694532" y="3962400"/>
              <a:ext cx="2886868" cy="951458"/>
              <a:chOff x="694532" y="3962400"/>
              <a:chExt cx="2886868" cy="951458"/>
            </a:xfrm>
          </p:grpSpPr>
          <p:sp>
            <p:nvSpPr>
              <p:cNvPr id="322" name="Rechteck 8">
                <a:extLst>
                  <a:ext uri="{FF2B5EF4-FFF2-40B4-BE49-F238E27FC236}">
                    <a16:creationId xmlns="" xmlns:a16="http://schemas.microsoft.com/office/drawing/2014/main" id="{F621F71F-C10F-40F2-8CD9-9CD9082E13A4}"/>
                  </a:ext>
                </a:extLst>
              </p:cNvPr>
              <p:cNvSpPr/>
              <p:nvPr/>
            </p:nvSpPr>
            <p:spPr>
              <a:xfrm>
                <a:off x="694532" y="3962400"/>
                <a:ext cx="1066800" cy="951458"/>
              </a:xfrm>
              <a:prstGeom prst="rect">
                <a:avLst/>
              </a:prstGeom>
              <a:solidFill>
                <a:srgbClr val="30A93B"/>
              </a:solidFill>
              <a:ln w="12700" cap="flat" cmpd="sng" algn="ctr">
                <a:solidFill>
                  <a:srgbClr val="30A93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GPU</a:t>
                </a:r>
              </a:p>
            </p:txBody>
          </p:sp>
          <p:sp>
            <p:nvSpPr>
              <p:cNvPr id="323" name="Rechteck 9">
                <a:extLst>
                  <a:ext uri="{FF2B5EF4-FFF2-40B4-BE49-F238E27FC236}">
                    <a16:creationId xmlns="" xmlns:a16="http://schemas.microsoft.com/office/drawing/2014/main" id="{9273B7DD-DE2F-460E-9566-070A4F043814}"/>
                  </a:ext>
                </a:extLst>
              </p:cNvPr>
              <p:cNvSpPr/>
              <p:nvPr/>
            </p:nvSpPr>
            <p:spPr>
              <a:xfrm>
                <a:off x="2514600" y="3962400"/>
                <a:ext cx="1066800" cy="951458"/>
              </a:xfrm>
              <a:prstGeom prst="rect">
                <a:avLst/>
              </a:prstGeom>
              <a:solidFill>
                <a:srgbClr val="30A93B"/>
              </a:solidFill>
              <a:ln w="12700" cap="flat" cmpd="sng" algn="ctr">
                <a:solidFill>
                  <a:srgbClr val="30A93B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GPU</a:t>
                </a:r>
              </a:p>
            </p:txBody>
          </p:sp>
        </p:grpSp>
        <p:sp>
          <p:nvSpPr>
            <p:cNvPr id="313" name="Rechteck 7">
              <a:extLst>
                <a:ext uri="{FF2B5EF4-FFF2-40B4-BE49-F238E27FC236}">
                  <a16:creationId xmlns="" xmlns:a16="http://schemas.microsoft.com/office/drawing/2014/main" id="{E6B71937-DA87-4E87-ABDA-3B22A9B6E036}"/>
                </a:ext>
              </a:extLst>
            </p:cNvPr>
            <p:cNvSpPr/>
            <p:nvPr/>
          </p:nvSpPr>
          <p:spPr>
            <a:xfrm>
              <a:off x="1604566" y="2239800"/>
              <a:ext cx="1066800" cy="951458"/>
            </a:xfrm>
            <a:prstGeom prst="rect">
              <a:avLst/>
            </a:prstGeom>
            <a:solidFill>
              <a:srgbClr val="023D6B"/>
            </a:solidFill>
            <a:ln w="12700" cap="flat" cmpd="sng" algn="ctr">
              <a:solidFill>
                <a:srgbClr val="023D6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rPr>
                <a:t>CPU</a:t>
              </a:r>
            </a:p>
          </p:txBody>
        </p:sp>
        <p:sp>
          <p:nvSpPr>
            <p:cNvPr id="314" name="Rechteck 10">
              <a:extLst>
                <a:ext uri="{FF2B5EF4-FFF2-40B4-BE49-F238E27FC236}">
                  <a16:creationId xmlns="" xmlns:a16="http://schemas.microsoft.com/office/drawing/2014/main" id="{C5FB6A50-8954-4305-905B-CFE53A1212C8}"/>
                </a:ext>
              </a:extLst>
            </p:cNvPr>
            <p:cNvSpPr/>
            <p:nvPr/>
          </p:nvSpPr>
          <p:spPr>
            <a:xfrm rot="5400000">
              <a:off x="444488" y="2531655"/>
              <a:ext cx="905668" cy="367748"/>
            </a:xfrm>
            <a:prstGeom prst="rect">
              <a:avLst/>
            </a:prstGeom>
            <a:solidFill>
              <a:srgbClr val="DF0F44"/>
            </a:solidFill>
            <a:ln w="12700" cap="flat" cmpd="sng" algn="ctr">
              <a:solidFill>
                <a:srgbClr val="DF0F4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rPr>
                <a:t>DDR4</a:t>
              </a:r>
            </a:p>
          </p:txBody>
        </p:sp>
        <p:sp>
          <p:nvSpPr>
            <p:cNvPr id="315" name="Pfeil: nach oben und unten 11">
              <a:extLst>
                <a:ext uri="{FF2B5EF4-FFF2-40B4-BE49-F238E27FC236}">
                  <a16:creationId xmlns="" xmlns:a16="http://schemas.microsoft.com/office/drawing/2014/main" id="{3198A13B-D1EB-4692-B4BA-B9436652168C}"/>
                </a:ext>
              </a:extLst>
            </p:cNvPr>
            <p:cNvSpPr/>
            <p:nvPr/>
          </p:nvSpPr>
          <p:spPr>
            <a:xfrm rot="1820235">
              <a:off x="1193382" y="3149434"/>
              <a:ext cx="457200" cy="900420"/>
            </a:xfrm>
            <a:prstGeom prst="up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316" name="Pfeil: nach oben und unten 12">
              <a:extLst>
                <a:ext uri="{FF2B5EF4-FFF2-40B4-BE49-F238E27FC236}">
                  <a16:creationId xmlns="" xmlns:a16="http://schemas.microsoft.com/office/drawing/2014/main" id="{58E8D28A-BA04-42E9-8C1E-F185F0C47D42}"/>
                </a:ext>
              </a:extLst>
            </p:cNvPr>
            <p:cNvSpPr/>
            <p:nvPr/>
          </p:nvSpPr>
          <p:spPr>
            <a:xfrm rot="8724556">
              <a:off x="2618164" y="3118820"/>
              <a:ext cx="457200" cy="925138"/>
            </a:xfrm>
            <a:prstGeom prst="up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317" name="Pfeil: nach oben und unten 15">
              <a:extLst>
                <a:ext uri="{FF2B5EF4-FFF2-40B4-BE49-F238E27FC236}">
                  <a16:creationId xmlns="" xmlns:a16="http://schemas.microsoft.com/office/drawing/2014/main" id="{B93ED97D-4C7F-4ECC-86E9-B7C80DC0177D}"/>
                </a:ext>
              </a:extLst>
            </p:cNvPr>
            <p:cNvSpPr/>
            <p:nvPr/>
          </p:nvSpPr>
          <p:spPr>
            <a:xfrm rot="5400000">
              <a:off x="1914862" y="4055999"/>
              <a:ext cx="457200" cy="764260"/>
            </a:xfrm>
            <a:prstGeom prst="up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318" name="Pfeil: nach oben und unten 16">
              <a:extLst>
                <a:ext uri="{FF2B5EF4-FFF2-40B4-BE49-F238E27FC236}">
                  <a16:creationId xmlns="" xmlns:a16="http://schemas.microsoft.com/office/drawing/2014/main" id="{0297E12D-C30B-49E8-A8BC-4C374316A336}"/>
                </a:ext>
              </a:extLst>
            </p:cNvPr>
            <p:cNvSpPr/>
            <p:nvPr/>
          </p:nvSpPr>
          <p:spPr>
            <a:xfrm rot="5400000">
              <a:off x="1114281" y="2502787"/>
              <a:ext cx="457200" cy="523370"/>
            </a:xfrm>
            <a:prstGeom prst="up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319" name="Textfeld 19">
              <a:extLst>
                <a:ext uri="{FF2B5EF4-FFF2-40B4-BE49-F238E27FC236}">
                  <a16:creationId xmlns="" xmlns:a16="http://schemas.microsoft.com/office/drawing/2014/main" id="{21B04D7F-5D9D-4BE1-8754-5FFCC982CF83}"/>
                </a:ext>
              </a:extLst>
            </p:cNvPr>
            <p:cNvSpPr txBox="1"/>
            <p:nvPr/>
          </p:nvSpPr>
          <p:spPr>
            <a:xfrm rot="3270520">
              <a:off x="2454810" y="3471264"/>
              <a:ext cx="878693" cy="29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050" dirty="0">
                  <a:solidFill>
                    <a:prstClr val="black"/>
                  </a:solidFill>
                  <a:latin typeface="Arial"/>
                </a:rPr>
                <a:t>NVLINK</a:t>
              </a:r>
            </a:p>
          </p:txBody>
        </p:sp>
        <p:sp>
          <p:nvSpPr>
            <p:cNvPr id="320" name="Textfeld 20">
              <a:extLst>
                <a:ext uri="{FF2B5EF4-FFF2-40B4-BE49-F238E27FC236}">
                  <a16:creationId xmlns="" xmlns:a16="http://schemas.microsoft.com/office/drawing/2014/main" id="{FA44AB76-FEF2-473F-AA0E-F3CD3E3F4867}"/>
                </a:ext>
              </a:extLst>
            </p:cNvPr>
            <p:cNvSpPr txBox="1"/>
            <p:nvPr/>
          </p:nvSpPr>
          <p:spPr>
            <a:xfrm>
              <a:off x="1780325" y="4304245"/>
              <a:ext cx="810219" cy="319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050" dirty="0">
                  <a:solidFill>
                    <a:prstClr val="black"/>
                  </a:solidFill>
                  <a:latin typeface="Arial"/>
                </a:rPr>
                <a:t>NVLINK</a:t>
              </a:r>
            </a:p>
          </p:txBody>
        </p:sp>
        <p:sp>
          <p:nvSpPr>
            <p:cNvPr id="321" name="Textfeld 21">
              <a:extLst>
                <a:ext uri="{FF2B5EF4-FFF2-40B4-BE49-F238E27FC236}">
                  <a16:creationId xmlns="" xmlns:a16="http://schemas.microsoft.com/office/drawing/2014/main" id="{05DE2494-970A-45E5-9F19-E9F5B124E1CC}"/>
                </a:ext>
              </a:extLst>
            </p:cNvPr>
            <p:cNvSpPr txBox="1"/>
            <p:nvPr/>
          </p:nvSpPr>
          <p:spPr>
            <a:xfrm rot="18163042">
              <a:off x="1015828" y="3406195"/>
              <a:ext cx="878693" cy="29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050" dirty="0">
                  <a:solidFill>
                    <a:prstClr val="black"/>
                  </a:solidFill>
                  <a:latin typeface="Arial"/>
                </a:rPr>
                <a:t>NVLINK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1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Memory Management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301350"/>
            <a:ext cx="8229600" cy="2023249"/>
          </a:xfrm>
        </p:spPr>
        <p:txBody>
          <a:bodyPr/>
          <a:lstStyle/>
          <a:p>
            <a:r>
              <a:rPr lang="en-US" dirty="0"/>
              <a:t>Different Tools for different </a:t>
            </a:r>
            <a:r>
              <a:rPr lang="en-US" dirty="0" smtClean="0"/>
              <a:t>architectures</a:t>
            </a:r>
            <a:endParaRPr lang="en-US" dirty="0"/>
          </a:p>
          <a:p>
            <a:r>
              <a:rPr lang="en-US" dirty="0"/>
              <a:t>Usually, not portable</a:t>
            </a:r>
          </a:p>
          <a:p>
            <a:r>
              <a:rPr lang="en-US" dirty="0"/>
              <a:t>New </a:t>
            </a:r>
            <a:r>
              <a:rPr lang="en-US" dirty="0" smtClean="0"/>
              <a:t>optimization </a:t>
            </a:r>
            <a:r>
              <a:rPr lang="en-US" dirty="0"/>
              <a:t>for every architecture (or mode for KNL)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  <p:graphicFrame>
        <p:nvGraphicFramePr>
          <p:cNvPr id="9" name="Inhaltsplatzhalter 12">
            <a:extLst>
              <a:ext uri="{FF2B5EF4-FFF2-40B4-BE49-F238E27FC236}">
                <a16:creationId xmlns="" xmlns:a16="http://schemas.microsoft.com/office/drawing/2014/main" id="{5C905B34-D602-4C45-998F-35F35CA72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289905"/>
              </p:ext>
            </p:extLst>
          </p:nvPr>
        </p:nvGraphicFramePr>
        <p:xfrm>
          <a:off x="457200" y="1086767"/>
          <a:ext cx="8424672" cy="2919985"/>
        </p:xfrm>
        <a:graphic>
          <a:graphicData uri="http://schemas.openxmlformats.org/drawingml/2006/table">
            <a:tbl>
              <a:tblPr firstRow="1" bandRow="1"/>
              <a:tblGrid>
                <a:gridCol w="2841626">
                  <a:extLst>
                    <a:ext uri="{9D8B030D-6E8A-4147-A177-3AD203B41FA5}">
                      <a16:colId xmlns="" xmlns:a16="http://schemas.microsoft.com/office/drawing/2014/main" val="744150874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1785806645"/>
                    </a:ext>
                  </a:extLst>
                </a:gridCol>
                <a:gridCol w="1800478">
                  <a:extLst>
                    <a:ext uri="{9D8B030D-6E8A-4147-A177-3AD203B41FA5}">
                      <a16:colId xmlns="" xmlns:a16="http://schemas.microsoft.com/office/drawing/2014/main" val="1425943293"/>
                    </a:ext>
                  </a:extLst>
                </a:gridCol>
                <a:gridCol w="2106168">
                  <a:extLst>
                    <a:ext uri="{9D8B030D-6E8A-4147-A177-3AD203B41FA5}">
                      <a16:colId xmlns="" xmlns:a16="http://schemas.microsoft.com/office/drawing/2014/main" val="3967440227"/>
                    </a:ext>
                  </a:extLst>
                </a:gridCol>
              </a:tblGrid>
              <a:tr h="3986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de-DE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Memkind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de-DE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LibNUMA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de-DE" dirty="0">
                          <a:latin typeface="Calibri" charset="0"/>
                          <a:ea typeface="Calibri" charset="0"/>
                          <a:cs typeface="Calibri" charset="0"/>
                        </a:rPr>
                        <a:t>CUDA </a:t>
                      </a:r>
                      <a:r>
                        <a:rPr lang="de-DE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Managed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9947724"/>
                  </a:ext>
                </a:extLst>
              </a:tr>
              <a:tr h="48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Different </a:t>
                      </a:r>
                      <a:r>
                        <a:rPr lang="de-DE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memory</a:t>
                      </a: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de-DE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classes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Yes</a:t>
                      </a:r>
                      <a:endParaRPr lang="en-US" sz="18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85750" indent="-285750">
                        <a:buFont typeface="Wingdings" panose="05000000000000000000" pitchFamily="2" charset="2"/>
                        <a:buChar char="û"/>
                      </a:pPr>
                      <a:r>
                        <a:rPr lang="de-DE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Yes</a:t>
                      </a:r>
                      <a:endParaRPr lang="en-US" sz="18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710204"/>
                  </a:ext>
                </a:extLst>
              </a:tr>
              <a:tr h="3986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de-DE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Locality</a:t>
                      </a: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85750" indent="-285750">
                        <a:buFont typeface="Wingdings" panose="05000000000000000000" pitchFamily="2" charset="2"/>
                        <a:buChar char="û"/>
                      </a:pPr>
                      <a:r>
                        <a:rPr lang="de-DE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Yes</a:t>
                      </a:r>
                      <a:endParaRPr lang="en-US" sz="18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) (restricted)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4695015"/>
                  </a:ext>
                </a:extLst>
              </a:tr>
              <a:tr h="4395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Splitting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) (restricted)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) (restricted)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85750" indent="-285750">
                        <a:buFont typeface="Wingdings" panose="05000000000000000000" pitchFamily="2" charset="2"/>
                        <a:buChar char="û"/>
                      </a:pPr>
                      <a:r>
                        <a:rPr lang="de-DE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501440"/>
                  </a:ext>
                </a:extLst>
              </a:tr>
              <a:tr h="3986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GPU Support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de-DE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85750" indent="-285750">
                        <a:buFont typeface="Wingdings" panose="05000000000000000000" pitchFamily="2" charset="2"/>
                        <a:buChar char="û"/>
                      </a:pPr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 Yes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2463909"/>
                  </a:ext>
                </a:extLst>
              </a:tr>
              <a:tr h="39865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Intel Xeon Phi Support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 Yes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de-DE" sz="18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de-DE" sz="18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</a:tr>
              <a:tr h="3986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de-DE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Fallback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85750" indent="-285750">
                        <a:buFont typeface="Wingdings" panose="05000000000000000000" pitchFamily="2" charset="2"/>
                        <a:buChar char="û"/>
                      </a:pPr>
                      <a:r>
                        <a:rPr lang="de-DE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85750" indent="-285750">
                        <a:buFont typeface="Wingdings" panose="05000000000000000000" pitchFamily="2" charset="2"/>
                        <a:buChar char="û"/>
                      </a:pPr>
                      <a:r>
                        <a:rPr lang="de-DE" sz="18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) (restricted)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657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7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792162"/>
          </a:xfrm>
        </p:spPr>
        <p:txBody>
          <a:bodyPr/>
          <a:lstStyle/>
          <a:p>
            <a:r>
              <a:rPr lang="en-US" dirty="0" err="1"/>
              <a:t>Hexe</a:t>
            </a:r>
            <a:r>
              <a:rPr lang="en-US" dirty="0" smtClean="0"/>
              <a:t>:  </a:t>
            </a:r>
            <a:r>
              <a:rPr lang="de-DE" dirty="0" smtClean="0"/>
              <a:t>A </a:t>
            </a:r>
            <a:r>
              <a:rPr lang="de-DE" dirty="0" smtClean="0"/>
              <a:t>Toolkit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 smtClean="0"/>
              <a:t>Heterogeneous</a:t>
            </a:r>
            <a:r>
              <a:rPr lang="de-DE" dirty="0" smtClean="0"/>
              <a:t> </a:t>
            </a:r>
            <a:r>
              <a:rPr lang="de-DE" dirty="0"/>
              <a:t>Memory </a:t>
            </a:r>
            <a:r>
              <a:rPr lang="de-DE" dirty="0" smtClean="0"/>
              <a:t>Management </a:t>
            </a: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2578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Different memory classes: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DRAM, HBM, MCDRAM, NVRAM (multiple classes possible)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Locality:</a:t>
            </a:r>
            <a:r>
              <a:rPr lang="en-US" dirty="0"/>
              <a:t> Different Instances of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Splitting:</a:t>
            </a:r>
            <a:r>
              <a:rPr lang="en-US" dirty="0"/>
              <a:t> Allocations can be split (OS, SPILL_OVER, EQUAL, and user-defined chunk)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Fallback:</a:t>
            </a:r>
            <a:r>
              <a:rPr lang="en-US" dirty="0"/>
              <a:t> If memory type is not supported or specific type is not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Lazy mode</a:t>
            </a:r>
            <a:r>
              <a:rPr lang="en-US" dirty="0"/>
              <a:t> for automatic optimization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  <p:graphicFrame>
        <p:nvGraphicFramePr>
          <p:cNvPr id="7" name="Inhaltsplatzhalter 11">
            <a:extLst>
              <a:ext uri="{FF2B5EF4-FFF2-40B4-BE49-F238E27FC236}">
                <a16:creationId xmlns="" xmlns:a16="http://schemas.microsoft.com/office/drawing/2014/main" id="{814B0E2F-B3C9-4E72-9BE5-0901F95457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130047"/>
              </p:ext>
            </p:extLst>
          </p:nvPr>
        </p:nvGraphicFramePr>
        <p:xfrm>
          <a:off x="5715000" y="838200"/>
          <a:ext cx="3352800" cy="2919985"/>
        </p:xfrm>
        <a:graphic>
          <a:graphicData uri="http://schemas.openxmlformats.org/drawingml/2006/table">
            <a:tbl>
              <a:tblPr firstRow="1" bandRow="1"/>
              <a:tblGrid>
                <a:gridCol w="2514600">
                  <a:extLst>
                    <a:ext uri="{9D8B030D-6E8A-4147-A177-3AD203B41FA5}">
                      <a16:colId xmlns="" xmlns:a16="http://schemas.microsoft.com/office/drawing/2014/main" val="140266295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1196252102"/>
                    </a:ext>
                  </a:extLst>
                </a:gridCol>
              </a:tblGrid>
              <a:tr h="3986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T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de-DE" sz="1600" dirty="0">
                          <a:latin typeface="Calibri" charset="0"/>
                          <a:ea typeface="Calibri" charset="0"/>
                          <a:cs typeface="Calibri" charset="0"/>
                        </a:rPr>
                        <a:t>Hexe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T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2041887"/>
                  </a:ext>
                </a:extLst>
              </a:tr>
              <a:tr h="48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de-DE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Different </a:t>
                      </a:r>
                      <a:r>
                        <a:rPr lang="de-DE" sz="1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memory</a:t>
                      </a:r>
                      <a:r>
                        <a:rPr lang="de-DE" sz="16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classes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T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Yes</a:t>
                      </a:r>
                      <a:endParaRPr lang="en-US" sz="16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T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7214184"/>
                  </a:ext>
                </a:extLst>
              </a:tr>
              <a:tr h="3986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de-DE" sz="16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Locality</a:t>
                      </a:r>
                      <a:r>
                        <a:rPr lang="de-DE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T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Yes</a:t>
                      </a:r>
                      <a:endParaRPr lang="en-US" sz="16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T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59246645"/>
                  </a:ext>
                </a:extLst>
              </a:tr>
              <a:tr h="4395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de-DE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Splitting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T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Yes</a:t>
                      </a:r>
                      <a:endParaRPr lang="en-US" sz="16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T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3014690"/>
                  </a:ext>
                </a:extLst>
              </a:tr>
              <a:tr h="3986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GPU </a:t>
                      </a:r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support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T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Yes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T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8583719"/>
                  </a:ext>
                </a:extLst>
              </a:tr>
              <a:tr h="39865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Intel Xeon Phi support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T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de-DE" sz="16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Yes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</a:tr>
              <a:tr h="3986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de-DE" sz="16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Fallback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T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Wingdings" panose="05000000000000000000" pitchFamily="2" charset="2"/>
                        </a:rPr>
                        <a:t>  Yes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T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781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Hexe</a:t>
            </a:r>
            <a:r>
              <a:rPr lang="en-US" dirty="0"/>
              <a:t>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</a:t>
            </a:r>
            <a:r>
              <a:rPr lang="en-US" dirty="0" smtClean="0"/>
              <a:t>detection </a:t>
            </a:r>
            <a:r>
              <a:rPr lang="en-US" dirty="0"/>
              <a:t>at </a:t>
            </a:r>
            <a:r>
              <a:rPr lang="en-US" dirty="0" smtClean="0"/>
              <a:t>initializing time</a:t>
            </a:r>
            <a:endParaRPr lang="en-US" dirty="0"/>
          </a:p>
          <a:p>
            <a:pPr lvl="1"/>
            <a:r>
              <a:rPr lang="en-US" dirty="0"/>
              <a:t>Overall-detection (GPUs vs. KNL)</a:t>
            </a:r>
          </a:p>
          <a:p>
            <a:pPr lvl="1"/>
            <a:r>
              <a:rPr lang="en-US" dirty="0"/>
              <a:t>HWLOC </a:t>
            </a:r>
            <a:r>
              <a:rPr lang="en-US" dirty="0" smtClean="0"/>
              <a:t>gets </a:t>
            </a:r>
            <a:r>
              <a:rPr lang="en-US" dirty="0"/>
              <a:t>information about available recourses</a:t>
            </a:r>
          </a:p>
          <a:p>
            <a:pPr lvl="1"/>
            <a:r>
              <a:rPr lang="en-US" dirty="0"/>
              <a:t>Architecture specific analysis (Memory and Cluster </a:t>
            </a:r>
            <a:r>
              <a:rPr lang="en-US" dirty="0" smtClean="0"/>
              <a:t>modes </a:t>
            </a:r>
            <a:r>
              <a:rPr lang="en-US" dirty="0"/>
              <a:t>for KNL, Peer-to-Peer c</a:t>
            </a:r>
            <a:r>
              <a:rPr lang="en-US" dirty="0" smtClean="0"/>
              <a:t>apability </a:t>
            </a:r>
            <a:r>
              <a:rPr lang="en-US" dirty="0"/>
              <a:t>for GPUs)</a:t>
            </a:r>
          </a:p>
          <a:p>
            <a:r>
              <a:rPr lang="en-US" dirty="0"/>
              <a:t>Allocation is split up in two steps:</a:t>
            </a:r>
          </a:p>
          <a:p>
            <a:pPr lvl="1"/>
            <a:r>
              <a:rPr lang="en-US" b="1" dirty="0" err="1"/>
              <a:t>mmap</a:t>
            </a:r>
            <a:r>
              <a:rPr lang="en-US" dirty="0"/>
              <a:t> and </a:t>
            </a:r>
            <a:r>
              <a:rPr lang="en-US" b="1" dirty="0" err="1"/>
              <a:t>CudaMallocManaged</a:t>
            </a:r>
            <a:r>
              <a:rPr lang="en-US" dirty="0"/>
              <a:t> to get a virtual address</a:t>
            </a:r>
          </a:p>
          <a:p>
            <a:pPr lvl="1"/>
            <a:r>
              <a:rPr lang="en-US" b="1" dirty="0" err="1"/>
              <a:t>Membind</a:t>
            </a:r>
            <a:r>
              <a:rPr lang="en-US" dirty="0"/>
              <a:t>  and </a:t>
            </a:r>
            <a:r>
              <a:rPr lang="en-US" b="1" dirty="0" err="1"/>
              <a:t>cudaMemAdvise</a:t>
            </a:r>
            <a:r>
              <a:rPr lang="en-US" dirty="0"/>
              <a:t> for placement</a:t>
            </a:r>
          </a:p>
          <a:p>
            <a:pPr lvl="2"/>
            <a:r>
              <a:rPr lang="en-US" dirty="0"/>
              <a:t>In lazy-mode, this steps are split up in two parts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Hexe</a:t>
            </a:r>
            <a:r>
              <a:rPr lang="en-US" dirty="0"/>
              <a:t> Lazy </a:t>
            </a:r>
            <a:r>
              <a:rPr lang="en-US" dirty="0" smtClean="0"/>
              <a:t>Mode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layout </a:t>
            </a:r>
            <a:r>
              <a:rPr lang="en-US" dirty="0"/>
              <a:t>may depend on the problem size and the available </a:t>
            </a:r>
            <a:r>
              <a:rPr lang="en-US" dirty="0" smtClean="0"/>
              <a:t>memory</a:t>
            </a:r>
          </a:p>
          <a:p>
            <a:r>
              <a:rPr lang="en-US" dirty="0"/>
              <a:t>Automatic </a:t>
            </a:r>
            <a:r>
              <a:rPr lang="en-US" dirty="0" smtClean="0"/>
              <a:t>data layout </a:t>
            </a:r>
            <a:r>
              <a:rPr lang="en-US" dirty="0"/>
              <a:t>based on </a:t>
            </a:r>
            <a:r>
              <a:rPr lang="en-US" dirty="0" smtClean="0"/>
              <a:t>priorities </a:t>
            </a:r>
            <a:r>
              <a:rPr lang="en-US" dirty="0"/>
              <a:t>and memory </a:t>
            </a:r>
            <a:r>
              <a:rPr lang="en-US" dirty="0" smtClean="0"/>
              <a:t>size</a:t>
            </a:r>
            <a:endParaRPr lang="en-US" dirty="0"/>
          </a:p>
          <a:p>
            <a:pPr lvl="1"/>
            <a:r>
              <a:rPr lang="en-US" dirty="0" smtClean="0"/>
              <a:t>Actual Layout is determined  at runtime 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allocation gets a priority</a:t>
            </a:r>
          </a:p>
          <a:p>
            <a:pPr lvl="1"/>
            <a:r>
              <a:rPr lang="en-US" dirty="0"/>
              <a:t>Modified knapsack algorithm decides the best placement at runtime</a:t>
            </a:r>
          </a:p>
          <a:p>
            <a:pPr lvl="2"/>
            <a:r>
              <a:rPr lang="en-US" dirty="0"/>
              <a:t>Allocation is spilt up: Request for memory</a:t>
            </a:r>
          </a:p>
          <a:p>
            <a:pPr lvl="2"/>
            <a:r>
              <a:rPr lang="en-US" dirty="0"/>
              <a:t>HEXE_COMMIT for actual placement</a:t>
            </a:r>
          </a:p>
          <a:p>
            <a:pPr lvl="2"/>
            <a:r>
              <a:rPr lang="en-US" dirty="0"/>
              <a:t>Memory should not be touched in-between (for better performance)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ICPADS 2017, Shenzhen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1120</Words>
  <Application>Microsoft Macintosh PowerPoint</Application>
  <PresentationFormat>On-screen Show (4:3)</PresentationFormat>
  <Paragraphs>369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Hebrew Scholar</vt:lpstr>
      <vt:lpstr>Calibri</vt:lpstr>
      <vt:lpstr>Trebuchet MS</vt:lpstr>
      <vt:lpstr>Wingdings</vt:lpstr>
      <vt:lpstr>Arial</vt:lpstr>
      <vt:lpstr>argonne.updates</vt:lpstr>
      <vt:lpstr>Hexe A Toolkit for Heterogeneous Memory Management  </vt:lpstr>
      <vt:lpstr>Why Do We Need Heterogeneous Memory? </vt:lpstr>
      <vt:lpstr>Heterogeneous Architectures</vt:lpstr>
      <vt:lpstr>Heterogeneous Architectures</vt:lpstr>
      <vt:lpstr>Heterogeneous Architectures</vt:lpstr>
      <vt:lpstr>Heterogeneous Memory Management </vt:lpstr>
      <vt:lpstr>Hexe:  A Toolkit for Heterogeneous Memory Management  </vt:lpstr>
      <vt:lpstr>Hexe Allocator</vt:lpstr>
      <vt:lpstr>Hexe Lazy Mode </vt:lpstr>
      <vt:lpstr>Stream Benchmark</vt:lpstr>
      <vt:lpstr>Stream Benchmark over Intel KNL </vt:lpstr>
      <vt:lpstr>Stream Benchmark over GPU-Minsky System</vt:lpstr>
      <vt:lpstr>MiniFE Benchmark</vt:lpstr>
      <vt:lpstr>MiniFE Results</vt:lpstr>
      <vt:lpstr>MiniFE Performance</vt:lpstr>
      <vt:lpstr>Summary and Conclusion</vt:lpstr>
      <vt:lpstr>Hexe A Toolkit for Heterogeneous Memory Management  </vt:lpstr>
    </vt:vector>
  </TitlesOfParts>
  <Company>Jülich Forschungszentrum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der präsentation</dc:title>
  <dc:creator>Lena Oden</dc:creator>
  <cp:lastModifiedBy>Pavan Balaji</cp:lastModifiedBy>
  <cp:revision>377</cp:revision>
  <dcterms:created xsi:type="dcterms:W3CDTF">2017-12-08T14:50:16Z</dcterms:created>
  <dcterms:modified xsi:type="dcterms:W3CDTF">2017-12-11T03:36:32Z</dcterms:modified>
</cp:coreProperties>
</file>