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8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9.xml" ContentType="application/vnd.openxmlformats-officedocument.themeOverride+xml"/>
  <Override PartName="/ppt/notesSlides/notesSlide2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0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1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2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3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4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5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6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7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8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9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41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20.xml" ContentType="application/vnd.openxmlformats-officedocument.themeOverr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4"/>
  </p:notesMasterIdLst>
  <p:sldIdLst>
    <p:sldId id="256" r:id="rId2"/>
    <p:sldId id="334" r:id="rId3"/>
    <p:sldId id="411" r:id="rId4"/>
    <p:sldId id="335" r:id="rId5"/>
    <p:sldId id="337" r:id="rId6"/>
    <p:sldId id="398" r:id="rId7"/>
    <p:sldId id="339" r:id="rId8"/>
    <p:sldId id="340" r:id="rId9"/>
    <p:sldId id="382" r:id="rId10"/>
    <p:sldId id="415" r:id="rId11"/>
    <p:sldId id="341" r:id="rId12"/>
    <p:sldId id="408" r:id="rId13"/>
    <p:sldId id="343" r:id="rId14"/>
    <p:sldId id="388" r:id="rId15"/>
    <p:sldId id="342" r:id="rId16"/>
    <p:sldId id="345" r:id="rId17"/>
    <p:sldId id="348" r:id="rId18"/>
    <p:sldId id="402" r:id="rId19"/>
    <p:sldId id="383" r:id="rId20"/>
    <p:sldId id="346" r:id="rId21"/>
    <p:sldId id="403" r:id="rId22"/>
    <p:sldId id="349" r:id="rId23"/>
    <p:sldId id="350" r:id="rId24"/>
    <p:sldId id="353" r:id="rId25"/>
    <p:sldId id="354" r:id="rId26"/>
    <p:sldId id="389" r:id="rId27"/>
    <p:sldId id="355" r:id="rId28"/>
    <p:sldId id="351" r:id="rId29"/>
    <p:sldId id="390" r:id="rId30"/>
    <p:sldId id="360" r:id="rId31"/>
    <p:sldId id="361" r:id="rId32"/>
    <p:sldId id="391" r:id="rId33"/>
    <p:sldId id="364" r:id="rId34"/>
    <p:sldId id="365" r:id="rId35"/>
    <p:sldId id="385" r:id="rId36"/>
    <p:sldId id="370" r:id="rId37"/>
    <p:sldId id="416" r:id="rId38"/>
    <p:sldId id="371" r:id="rId39"/>
    <p:sldId id="372" r:id="rId40"/>
    <p:sldId id="396" r:id="rId41"/>
    <p:sldId id="420" r:id="rId42"/>
    <p:sldId id="41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1C8000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0128" autoAdjust="0"/>
  </p:normalViewPr>
  <p:slideViewPr>
    <p:cSldViewPr snapToGrid="0">
      <p:cViewPr>
        <p:scale>
          <a:sx n="75" d="100"/>
          <a:sy n="75" d="100"/>
        </p:scale>
        <p:origin x="3480" y="15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package" Target="../embeddings/Microsoft_Excel_Worksheet26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Sheet1!$M$2:$M$1389</c:f>
              <c:numCache>
                <c:formatCode>yyyy</c:formatCode>
                <c:ptCount val="1388"/>
                <c:pt idx="0">
                  <c:v>26238</c:v>
                </c:pt>
                <c:pt idx="1">
                  <c:v>26390</c:v>
                </c:pt>
                <c:pt idx="2">
                  <c:v>27120</c:v>
                </c:pt>
                <c:pt idx="3">
                  <c:v>27942</c:v>
                </c:pt>
                <c:pt idx="4">
                  <c:v>28642</c:v>
                </c:pt>
                <c:pt idx="5">
                  <c:v>28672</c:v>
                </c:pt>
                <c:pt idx="6">
                  <c:v>28703</c:v>
                </c:pt>
                <c:pt idx="7">
                  <c:v>29007</c:v>
                </c:pt>
                <c:pt idx="8">
                  <c:v>29099</c:v>
                </c:pt>
                <c:pt idx="9">
                  <c:v>29983</c:v>
                </c:pt>
                <c:pt idx="10">
                  <c:v>30011</c:v>
                </c:pt>
                <c:pt idx="11">
                  <c:v>30042</c:v>
                </c:pt>
                <c:pt idx="12">
                  <c:v>30468</c:v>
                </c:pt>
                <c:pt idx="13">
                  <c:v>30773</c:v>
                </c:pt>
                <c:pt idx="14">
                  <c:v>31321</c:v>
                </c:pt>
                <c:pt idx="15">
                  <c:v>31413</c:v>
                </c:pt>
                <c:pt idx="16">
                  <c:v>31809</c:v>
                </c:pt>
                <c:pt idx="17">
                  <c:v>31929</c:v>
                </c:pt>
                <c:pt idx="18">
                  <c:v>32234</c:v>
                </c:pt>
                <c:pt idx="19">
                  <c:v>32295</c:v>
                </c:pt>
                <c:pt idx="20">
                  <c:v>32599</c:v>
                </c:pt>
                <c:pt idx="21">
                  <c:v>32599</c:v>
                </c:pt>
                <c:pt idx="22">
                  <c:v>32994</c:v>
                </c:pt>
                <c:pt idx="23">
                  <c:v>33025</c:v>
                </c:pt>
                <c:pt idx="24">
                  <c:v>33239</c:v>
                </c:pt>
                <c:pt idx="25">
                  <c:v>33390</c:v>
                </c:pt>
                <c:pt idx="26">
                  <c:v>33390</c:v>
                </c:pt>
                <c:pt idx="27">
                  <c:v>33604</c:v>
                </c:pt>
                <c:pt idx="28">
                  <c:v>33756</c:v>
                </c:pt>
                <c:pt idx="29">
                  <c:v>33756</c:v>
                </c:pt>
                <c:pt idx="30">
                  <c:v>33756</c:v>
                </c:pt>
                <c:pt idx="31">
                  <c:v>33756</c:v>
                </c:pt>
                <c:pt idx="32">
                  <c:v>33817</c:v>
                </c:pt>
                <c:pt idx="33">
                  <c:v>33878</c:v>
                </c:pt>
                <c:pt idx="34">
                  <c:v>33878</c:v>
                </c:pt>
                <c:pt idx="35">
                  <c:v>33878</c:v>
                </c:pt>
                <c:pt idx="36">
                  <c:v>33878</c:v>
                </c:pt>
                <c:pt idx="37">
                  <c:v>33878</c:v>
                </c:pt>
                <c:pt idx="38">
                  <c:v>33878</c:v>
                </c:pt>
                <c:pt idx="39">
                  <c:v>33878</c:v>
                </c:pt>
                <c:pt idx="40">
                  <c:v>33909</c:v>
                </c:pt>
                <c:pt idx="41">
                  <c:v>33909</c:v>
                </c:pt>
                <c:pt idx="42">
                  <c:v>33909</c:v>
                </c:pt>
                <c:pt idx="43">
                  <c:v>33909</c:v>
                </c:pt>
                <c:pt idx="44">
                  <c:v>33970</c:v>
                </c:pt>
                <c:pt idx="45">
                  <c:v>34029</c:v>
                </c:pt>
                <c:pt idx="46">
                  <c:v>34029</c:v>
                </c:pt>
                <c:pt idx="47">
                  <c:v>34029</c:v>
                </c:pt>
                <c:pt idx="48">
                  <c:v>34060</c:v>
                </c:pt>
                <c:pt idx="49">
                  <c:v>34060</c:v>
                </c:pt>
                <c:pt idx="50">
                  <c:v>34121</c:v>
                </c:pt>
                <c:pt idx="51">
                  <c:v>34182</c:v>
                </c:pt>
                <c:pt idx="52">
                  <c:v>34213</c:v>
                </c:pt>
                <c:pt idx="53">
                  <c:v>34394</c:v>
                </c:pt>
                <c:pt idx="54">
                  <c:v>34394</c:v>
                </c:pt>
                <c:pt idx="55">
                  <c:v>34394</c:v>
                </c:pt>
                <c:pt idx="56">
                  <c:v>34394</c:v>
                </c:pt>
                <c:pt idx="57">
                  <c:v>34425</c:v>
                </c:pt>
                <c:pt idx="58">
                  <c:v>34455</c:v>
                </c:pt>
                <c:pt idx="59">
                  <c:v>34486</c:v>
                </c:pt>
                <c:pt idx="60">
                  <c:v>34486</c:v>
                </c:pt>
                <c:pt idx="61">
                  <c:v>34486</c:v>
                </c:pt>
                <c:pt idx="62">
                  <c:v>34486</c:v>
                </c:pt>
                <c:pt idx="63">
                  <c:v>34486</c:v>
                </c:pt>
                <c:pt idx="64">
                  <c:v>34486</c:v>
                </c:pt>
                <c:pt idx="65">
                  <c:v>34486</c:v>
                </c:pt>
                <c:pt idx="66">
                  <c:v>34486</c:v>
                </c:pt>
                <c:pt idx="67">
                  <c:v>34486</c:v>
                </c:pt>
                <c:pt idx="68">
                  <c:v>34486</c:v>
                </c:pt>
                <c:pt idx="69">
                  <c:v>34486</c:v>
                </c:pt>
                <c:pt idx="70">
                  <c:v>34486</c:v>
                </c:pt>
                <c:pt idx="71">
                  <c:v>34492</c:v>
                </c:pt>
                <c:pt idx="72">
                  <c:v>34492</c:v>
                </c:pt>
                <c:pt idx="73">
                  <c:v>34516</c:v>
                </c:pt>
                <c:pt idx="74">
                  <c:v>34584</c:v>
                </c:pt>
                <c:pt idx="75">
                  <c:v>34584</c:v>
                </c:pt>
                <c:pt idx="76">
                  <c:v>34584</c:v>
                </c:pt>
                <c:pt idx="77">
                  <c:v>34584</c:v>
                </c:pt>
                <c:pt idx="78">
                  <c:v>34584</c:v>
                </c:pt>
                <c:pt idx="79">
                  <c:v>34584</c:v>
                </c:pt>
                <c:pt idx="80">
                  <c:v>34669</c:v>
                </c:pt>
                <c:pt idx="81">
                  <c:v>34731</c:v>
                </c:pt>
                <c:pt idx="82">
                  <c:v>34731</c:v>
                </c:pt>
                <c:pt idx="83">
                  <c:v>34759</c:v>
                </c:pt>
                <c:pt idx="84">
                  <c:v>34851</c:v>
                </c:pt>
                <c:pt idx="85">
                  <c:v>34851</c:v>
                </c:pt>
                <c:pt idx="86">
                  <c:v>34851</c:v>
                </c:pt>
                <c:pt idx="87">
                  <c:v>34851</c:v>
                </c:pt>
                <c:pt idx="88">
                  <c:v>34851</c:v>
                </c:pt>
                <c:pt idx="89">
                  <c:v>34851</c:v>
                </c:pt>
                <c:pt idx="90">
                  <c:v>34881</c:v>
                </c:pt>
                <c:pt idx="91">
                  <c:v>34881</c:v>
                </c:pt>
                <c:pt idx="92">
                  <c:v>34881</c:v>
                </c:pt>
                <c:pt idx="93">
                  <c:v>34912</c:v>
                </c:pt>
                <c:pt idx="94">
                  <c:v>34943</c:v>
                </c:pt>
                <c:pt idx="95">
                  <c:v>34943</c:v>
                </c:pt>
                <c:pt idx="96">
                  <c:v>34943</c:v>
                </c:pt>
                <c:pt idx="97">
                  <c:v>34973</c:v>
                </c:pt>
                <c:pt idx="98">
                  <c:v>34973</c:v>
                </c:pt>
                <c:pt idx="99">
                  <c:v>34973</c:v>
                </c:pt>
                <c:pt idx="100">
                  <c:v>34973</c:v>
                </c:pt>
                <c:pt idx="101">
                  <c:v>34973</c:v>
                </c:pt>
                <c:pt idx="102">
                  <c:v>34973</c:v>
                </c:pt>
                <c:pt idx="103">
                  <c:v>34973</c:v>
                </c:pt>
                <c:pt idx="104">
                  <c:v>34973</c:v>
                </c:pt>
                <c:pt idx="105">
                  <c:v>34973</c:v>
                </c:pt>
                <c:pt idx="106">
                  <c:v>34973</c:v>
                </c:pt>
                <c:pt idx="107">
                  <c:v>34973</c:v>
                </c:pt>
                <c:pt idx="108">
                  <c:v>34973</c:v>
                </c:pt>
                <c:pt idx="109">
                  <c:v>34973</c:v>
                </c:pt>
                <c:pt idx="110">
                  <c:v>34973</c:v>
                </c:pt>
                <c:pt idx="111">
                  <c:v>34973</c:v>
                </c:pt>
                <c:pt idx="112">
                  <c:v>35004</c:v>
                </c:pt>
                <c:pt idx="113">
                  <c:v>35004</c:v>
                </c:pt>
                <c:pt idx="114">
                  <c:v>35004</c:v>
                </c:pt>
                <c:pt idx="115">
                  <c:v>35004</c:v>
                </c:pt>
                <c:pt idx="116">
                  <c:v>35004</c:v>
                </c:pt>
                <c:pt idx="117">
                  <c:v>35004</c:v>
                </c:pt>
                <c:pt idx="118">
                  <c:v>35005</c:v>
                </c:pt>
                <c:pt idx="119">
                  <c:v>35005</c:v>
                </c:pt>
                <c:pt idx="120">
                  <c:v>35065</c:v>
                </c:pt>
                <c:pt idx="121">
                  <c:v>35065</c:v>
                </c:pt>
                <c:pt idx="122">
                  <c:v>35065</c:v>
                </c:pt>
                <c:pt idx="123">
                  <c:v>35065</c:v>
                </c:pt>
                <c:pt idx="124">
                  <c:v>35065</c:v>
                </c:pt>
                <c:pt idx="125">
                  <c:v>35065</c:v>
                </c:pt>
                <c:pt idx="126">
                  <c:v>35065</c:v>
                </c:pt>
                <c:pt idx="127">
                  <c:v>35065</c:v>
                </c:pt>
                <c:pt idx="128">
                  <c:v>35065</c:v>
                </c:pt>
                <c:pt idx="129">
                  <c:v>35096</c:v>
                </c:pt>
                <c:pt idx="130">
                  <c:v>35151</c:v>
                </c:pt>
                <c:pt idx="131">
                  <c:v>35151</c:v>
                </c:pt>
                <c:pt idx="132">
                  <c:v>35186</c:v>
                </c:pt>
                <c:pt idx="133">
                  <c:v>35217</c:v>
                </c:pt>
                <c:pt idx="134">
                  <c:v>35217</c:v>
                </c:pt>
                <c:pt idx="135">
                  <c:v>35247</c:v>
                </c:pt>
                <c:pt idx="136">
                  <c:v>35247</c:v>
                </c:pt>
                <c:pt idx="137">
                  <c:v>35247</c:v>
                </c:pt>
                <c:pt idx="138">
                  <c:v>35247</c:v>
                </c:pt>
                <c:pt idx="139">
                  <c:v>35247</c:v>
                </c:pt>
                <c:pt idx="140">
                  <c:v>35309</c:v>
                </c:pt>
                <c:pt idx="141">
                  <c:v>35309</c:v>
                </c:pt>
                <c:pt idx="142">
                  <c:v>35309</c:v>
                </c:pt>
                <c:pt idx="143">
                  <c:v>35309</c:v>
                </c:pt>
                <c:pt idx="144">
                  <c:v>35339</c:v>
                </c:pt>
                <c:pt idx="145">
                  <c:v>35431</c:v>
                </c:pt>
                <c:pt idx="146">
                  <c:v>35506</c:v>
                </c:pt>
                <c:pt idx="147">
                  <c:v>35521</c:v>
                </c:pt>
                <c:pt idx="148">
                  <c:v>35521</c:v>
                </c:pt>
                <c:pt idx="149">
                  <c:v>35551</c:v>
                </c:pt>
                <c:pt idx="150">
                  <c:v>35551</c:v>
                </c:pt>
                <c:pt idx="151">
                  <c:v>35582</c:v>
                </c:pt>
                <c:pt idx="152">
                  <c:v>35643</c:v>
                </c:pt>
                <c:pt idx="153">
                  <c:v>35643</c:v>
                </c:pt>
                <c:pt idx="154">
                  <c:v>35643</c:v>
                </c:pt>
                <c:pt idx="155">
                  <c:v>35643</c:v>
                </c:pt>
                <c:pt idx="156">
                  <c:v>35643</c:v>
                </c:pt>
                <c:pt idx="157">
                  <c:v>35643</c:v>
                </c:pt>
                <c:pt idx="158">
                  <c:v>35643</c:v>
                </c:pt>
                <c:pt idx="159">
                  <c:v>35704</c:v>
                </c:pt>
                <c:pt idx="160">
                  <c:v>35716</c:v>
                </c:pt>
                <c:pt idx="161">
                  <c:v>35717</c:v>
                </c:pt>
                <c:pt idx="162">
                  <c:v>35718</c:v>
                </c:pt>
                <c:pt idx="163">
                  <c:v>35796</c:v>
                </c:pt>
                <c:pt idx="164">
                  <c:v>35827</c:v>
                </c:pt>
                <c:pt idx="165">
                  <c:v>35827</c:v>
                </c:pt>
                <c:pt idx="166">
                  <c:v>35827</c:v>
                </c:pt>
                <c:pt idx="167">
                  <c:v>35827</c:v>
                </c:pt>
                <c:pt idx="168">
                  <c:v>35886</c:v>
                </c:pt>
                <c:pt idx="169">
                  <c:v>35916</c:v>
                </c:pt>
                <c:pt idx="170">
                  <c:v>35916</c:v>
                </c:pt>
                <c:pt idx="171">
                  <c:v>36008</c:v>
                </c:pt>
                <c:pt idx="172">
                  <c:v>36039</c:v>
                </c:pt>
                <c:pt idx="173">
                  <c:v>36069</c:v>
                </c:pt>
                <c:pt idx="174">
                  <c:v>36069</c:v>
                </c:pt>
                <c:pt idx="175">
                  <c:v>36073</c:v>
                </c:pt>
                <c:pt idx="176">
                  <c:v>36073</c:v>
                </c:pt>
                <c:pt idx="177">
                  <c:v>36073</c:v>
                </c:pt>
                <c:pt idx="178">
                  <c:v>36100</c:v>
                </c:pt>
                <c:pt idx="179">
                  <c:v>36100</c:v>
                </c:pt>
                <c:pt idx="180">
                  <c:v>36100</c:v>
                </c:pt>
                <c:pt idx="181">
                  <c:v>36100</c:v>
                </c:pt>
                <c:pt idx="182">
                  <c:v>36100</c:v>
                </c:pt>
                <c:pt idx="183">
                  <c:v>36100</c:v>
                </c:pt>
                <c:pt idx="184">
                  <c:v>36100</c:v>
                </c:pt>
                <c:pt idx="185">
                  <c:v>36192</c:v>
                </c:pt>
                <c:pt idx="186">
                  <c:v>36192</c:v>
                </c:pt>
                <c:pt idx="187">
                  <c:v>36251</c:v>
                </c:pt>
                <c:pt idx="188">
                  <c:v>36281</c:v>
                </c:pt>
                <c:pt idx="189">
                  <c:v>36373</c:v>
                </c:pt>
                <c:pt idx="190">
                  <c:v>36434</c:v>
                </c:pt>
                <c:pt idx="191">
                  <c:v>36465</c:v>
                </c:pt>
                <c:pt idx="192">
                  <c:v>36493</c:v>
                </c:pt>
                <c:pt idx="193">
                  <c:v>36495</c:v>
                </c:pt>
                <c:pt idx="194">
                  <c:v>36495</c:v>
                </c:pt>
                <c:pt idx="195">
                  <c:v>36495</c:v>
                </c:pt>
                <c:pt idx="196">
                  <c:v>36495</c:v>
                </c:pt>
                <c:pt idx="197">
                  <c:v>36495</c:v>
                </c:pt>
                <c:pt idx="198">
                  <c:v>36495</c:v>
                </c:pt>
                <c:pt idx="199">
                  <c:v>36526</c:v>
                </c:pt>
                <c:pt idx="200">
                  <c:v>36526</c:v>
                </c:pt>
                <c:pt idx="201">
                  <c:v>36526</c:v>
                </c:pt>
                <c:pt idx="202">
                  <c:v>36557</c:v>
                </c:pt>
                <c:pt idx="203">
                  <c:v>36586</c:v>
                </c:pt>
                <c:pt idx="204">
                  <c:v>36647</c:v>
                </c:pt>
                <c:pt idx="205">
                  <c:v>36708</c:v>
                </c:pt>
                <c:pt idx="206">
                  <c:v>36770</c:v>
                </c:pt>
                <c:pt idx="207">
                  <c:v>36770</c:v>
                </c:pt>
                <c:pt idx="208">
                  <c:v>36770</c:v>
                </c:pt>
                <c:pt idx="209">
                  <c:v>36831</c:v>
                </c:pt>
                <c:pt idx="210">
                  <c:v>36831</c:v>
                </c:pt>
                <c:pt idx="211">
                  <c:v>36892</c:v>
                </c:pt>
                <c:pt idx="212">
                  <c:v>36923</c:v>
                </c:pt>
                <c:pt idx="213">
                  <c:v>37012</c:v>
                </c:pt>
                <c:pt idx="214">
                  <c:v>37012</c:v>
                </c:pt>
                <c:pt idx="215">
                  <c:v>37043</c:v>
                </c:pt>
                <c:pt idx="216">
                  <c:v>37043</c:v>
                </c:pt>
                <c:pt idx="217">
                  <c:v>37043</c:v>
                </c:pt>
                <c:pt idx="218">
                  <c:v>37043</c:v>
                </c:pt>
                <c:pt idx="219">
                  <c:v>37073</c:v>
                </c:pt>
                <c:pt idx="220">
                  <c:v>37135</c:v>
                </c:pt>
                <c:pt idx="221">
                  <c:v>37257</c:v>
                </c:pt>
                <c:pt idx="222">
                  <c:v>37257</c:v>
                </c:pt>
                <c:pt idx="223">
                  <c:v>37257</c:v>
                </c:pt>
                <c:pt idx="224">
                  <c:v>37257</c:v>
                </c:pt>
                <c:pt idx="225">
                  <c:v>37257</c:v>
                </c:pt>
                <c:pt idx="226">
                  <c:v>37263</c:v>
                </c:pt>
                <c:pt idx="227">
                  <c:v>37348</c:v>
                </c:pt>
                <c:pt idx="228">
                  <c:v>37408</c:v>
                </c:pt>
                <c:pt idx="229">
                  <c:v>37438</c:v>
                </c:pt>
                <c:pt idx="230">
                  <c:v>37628</c:v>
                </c:pt>
                <c:pt idx="231">
                  <c:v>37631</c:v>
                </c:pt>
                <c:pt idx="232">
                  <c:v>37653</c:v>
                </c:pt>
                <c:pt idx="233">
                  <c:v>37712</c:v>
                </c:pt>
                <c:pt idx="234">
                  <c:v>37865</c:v>
                </c:pt>
                <c:pt idx="235">
                  <c:v>37990</c:v>
                </c:pt>
                <c:pt idx="236">
                  <c:v>37990</c:v>
                </c:pt>
                <c:pt idx="237">
                  <c:v>37990</c:v>
                </c:pt>
                <c:pt idx="238">
                  <c:v>37990</c:v>
                </c:pt>
                <c:pt idx="239">
                  <c:v>37993</c:v>
                </c:pt>
                <c:pt idx="240">
                  <c:v>37996</c:v>
                </c:pt>
                <c:pt idx="241">
                  <c:v>37996</c:v>
                </c:pt>
                <c:pt idx="242">
                  <c:v>37996</c:v>
                </c:pt>
                <c:pt idx="243">
                  <c:v>37996</c:v>
                </c:pt>
                <c:pt idx="244">
                  <c:v>37996</c:v>
                </c:pt>
                <c:pt idx="245">
                  <c:v>37996</c:v>
                </c:pt>
                <c:pt idx="246">
                  <c:v>37996</c:v>
                </c:pt>
                <c:pt idx="247">
                  <c:v>37996</c:v>
                </c:pt>
                <c:pt idx="248">
                  <c:v>38139</c:v>
                </c:pt>
                <c:pt idx="249">
                  <c:v>38139</c:v>
                </c:pt>
                <c:pt idx="250">
                  <c:v>38159</c:v>
                </c:pt>
                <c:pt idx="251">
                  <c:v>38215</c:v>
                </c:pt>
                <c:pt idx="252">
                  <c:v>38356</c:v>
                </c:pt>
                <c:pt idx="253">
                  <c:v>38359</c:v>
                </c:pt>
                <c:pt idx="254">
                  <c:v>38359</c:v>
                </c:pt>
                <c:pt idx="255">
                  <c:v>38359</c:v>
                </c:pt>
                <c:pt idx="256">
                  <c:v>38362</c:v>
                </c:pt>
                <c:pt idx="257">
                  <c:v>38362</c:v>
                </c:pt>
                <c:pt idx="258">
                  <c:v>38404</c:v>
                </c:pt>
                <c:pt idx="259">
                  <c:v>38503</c:v>
                </c:pt>
                <c:pt idx="260">
                  <c:v>38504</c:v>
                </c:pt>
                <c:pt idx="261">
                  <c:v>38534</c:v>
                </c:pt>
                <c:pt idx="262">
                  <c:v>38565</c:v>
                </c:pt>
                <c:pt idx="263">
                  <c:v>38687</c:v>
                </c:pt>
                <c:pt idx="264">
                  <c:v>38718</c:v>
                </c:pt>
                <c:pt idx="265">
                  <c:v>38718</c:v>
                </c:pt>
                <c:pt idx="266">
                  <c:v>38718</c:v>
                </c:pt>
                <c:pt idx="267">
                  <c:v>38718</c:v>
                </c:pt>
                <c:pt idx="268">
                  <c:v>38718</c:v>
                </c:pt>
                <c:pt idx="269">
                  <c:v>38718</c:v>
                </c:pt>
                <c:pt idx="270">
                  <c:v>38718</c:v>
                </c:pt>
                <c:pt idx="271">
                  <c:v>38718</c:v>
                </c:pt>
                <c:pt idx="272">
                  <c:v>38718</c:v>
                </c:pt>
                <c:pt idx="273">
                  <c:v>38721</c:v>
                </c:pt>
                <c:pt idx="274">
                  <c:v>38724</c:v>
                </c:pt>
                <c:pt idx="275">
                  <c:v>38724</c:v>
                </c:pt>
                <c:pt idx="276">
                  <c:v>38727</c:v>
                </c:pt>
                <c:pt idx="277">
                  <c:v>38727</c:v>
                </c:pt>
                <c:pt idx="278">
                  <c:v>38727</c:v>
                </c:pt>
                <c:pt idx="279">
                  <c:v>38727</c:v>
                </c:pt>
                <c:pt idx="280">
                  <c:v>38727</c:v>
                </c:pt>
                <c:pt idx="281">
                  <c:v>38727</c:v>
                </c:pt>
                <c:pt idx="282">
                  <c:v>38838</c:v>
                </c:pt>
                <c:pt idx="283">
                  <c:v>38869</c:v>
                </c:pt>
                <c:pt idx="284">
                  <c:v>38869</c:v>
                </c:pt>
                <c:pt idx="285">
                  <c:v>38869</c:v>
                </c:pt>
                <c:pt idx="286">
                  <c:v>38869</c:v>
                </c:pt>
                <c:pt idx="287">
                  <c:v>38869</c:v>
                </c:pt>
                <c:pt idx="288">
                  <c:v>38869</c:v>
                </c:pt>
                <c:pt idx="289">
                  <c:v>38869</c:v>
                </c:pt>
                <c:pt idx="290">
                  <c:v>38869</c:v>
                </c:pt>
                <c:pt idx="291">
                  <c:v>38899</c:v>
                </c:pt>
                <c:pt idx="292">
                  <c:v>38899</c:v>
                </c:pt>
                <c:pt idx="293">
                  <c:v>38899</c:v>
                </c:pt>
                <c:pt idx="294">
                  <c:v>38899</c:v>
                </c:pt>
                <c:pt idx="295">
                  <c:v>38899</c:v>
                </c:pt>
                <c:pt idx="296">
                  <c:v>38899</c:v>
                </c:pt>
                <c:pt idx="297">
                  <c:v>38899</c:v>
                </c:pt>
                <c:pt idx="298">
                  <c:v>38930</c:v>
                </c:pt>
                <c:pt idx="299">
                  <c:v>38930</c:v>
                </c:pt>
                <c:pt idx="300">
                  <c:v>38930</c:v>
                </c:pt>
                <c:pt idx="301">
                  <c:v>38930</c:v>
                </c:pt>
                <c:pt idx="302">
                  <c:v>38930</c:v>
                </c:pt>
                <c:pt idx="303">
                  <c:v>38930</c:v>
                </c:pt>
                <c:pt idx="304">
                  <c:v>38930</c:v>
                </c:pt>
                <c:pt idx="305">
                  <c:v>38930</c:v>
                </c:pt>
                <c:pt idx="306">
                  <c:v>38930</c:v>
                </c:pt>
                <c:pt idx="307">
                  <c:v>38930</c:v>
                </c:pt>
                <c:pt idx="308">
                  <c:v>38930</c:v>
                </c:pt>
                <c:pt idx="309">
                  <c:v>38930</c:v>
                </c:pt>
                <c:pt idx="310">
                  <c:v>38930</c:v>
                </c:pt>
                <c:pt idx="311">
                  <c:v>38930</c:v>
                </c:pt>
                <c:pt idx="312">
                  <c:v>38957</c:v>
                </c:pt>
                <c:pt idx="313">
                  <c:v>38957</c:v>
                </c:pt>
                <c:pt idx="314">
                  <c:v>38991</c:v>
                </c:pt>
                <c:pt idx="315">
                  <c:v>39022</c:v>
                </c:pt>
                <c:pt idx="316">
                  <c:v>39052</c:v>
                </c:pt>
                <c:pt idx="317">
                  <c:v>39083</c:v>
                </c:pt>
                <c:pt idx="318">
                  <c:v>39083</c:v>
                </c:pt>
                <c:pt idx="319">
                  <c:v>39083</c:v>
                </c:pt>
                <c:pt idx="320">
                  <c:v>39083</c:v>
                </c:pt>
                <c:pt idx="321">
                  <c:v>39083</c:v>
                </c:pt>
                <c:pt idx="322">
                  <c:v>39083</c:v>
                </c:pt>
                <c:pt idx="323">
                  <c:v>39083</c:v>
                </c:pt>
                <c:pt idx="324">
                  <c:v>39083</c:v>
                </c:pt>
                <c:pt idx="325">
                  <c:v>39083</c:v>
                </c:pt>
                <c:pt idx="326">
                  <c:v>39083</c:v>
                </c:pt>
                <c:pt idx="327">
                  <c:v>39083</c:v>
                </c:pt>
                <c:pt idx="328">
                  <c:v>39083</c:v>
                </c:pt>
                <c:pt idx="329">
                  <c:v>39083</c:v>
                </c:pt>
                <c:pt idx="330">
                  <c:v>39083</c:v>
                </c:pt>
                <c:pt idx="331">
                  <c:v>39086</c:v>
                </c:pt>
                <c:pt idx="332">
                  <c:v>39086</c:v>
                </c:pt>
                <c:pt idx="333">
                  <c:v>39086</c:v>
                </c:pt>
                <c:pt idx="334">
                  <c:v>39086</c:v>
                </c:pt>
                <c:pt idx="335">
                  <c:v>39086</c:v>
                </c:pt>
                <c:pt idx="336">
                  <c:v>39086</c:v>
                </c:pt>
                <c:pt idx="337">
                  <c:v>39086</c:v>
                </c:pt>
                <c:pt idx="338">
                  <c:v>39089</c:v>
                </c:pt>
                <c:pt idx="339">
                  <c:v>39089</c:v>
                </c:pt>
                <c:pt idx="340">
                  <c:v>39089</c:v>
                </c:pt>
                <c:pt idx="341">
                  <c:v>39089</c:v>
                </c:pt>
                <c:pt idx="342">
                  <c:v>39089</c:v>
                </c:pt>
                <c:pt idx="343">
                  <c:v>39089</c:v>
                </c:pt>
                <c:pt idx="344">
                  <c:v>39089</c:v>
                </c:pt>
                <c:pt idx="345">
                  <c:v>39089</c:v>
                </c:pt>
                <c:pt idx="346">
                  <c:v>39089</c:v>
                </c:pt>
                <c:pt idx="347">
                  <c:v>39089</c:v>
                </c:pt>
                <c:pt idx="348">
                  <c:v>39089</c:v>
                </c:pt>
                <c:pt idx="349">
                  <c:v>39089</c:v>
                </c:pt>
                <c:pt idx="350">
                  <c:v>39089</c:v>
                </c:pt>
                <c:pt idx="351">
                  <c:v>39089</c:v>
                </c:pt>
                <c:pt idx="352">
                  <c:v>39089</c:v>
                </c:pt>
                <c:pt idx="353">
                  <c:v>39089</c:v>
                </c:pt>
                <c:pt idx="354">
                  <c:v>39092</c:v>
                </c:pt>
                <c:pt idx="355">
                  <c:v>39092</c:v>
                </c:pt>
                <c:pt idx="356">
                  <c:v>39092</c:v>
                </c:pt>
                <c:pt idx="357">
                  <c:v>39092</c:v>
                </c:pt>
                <c:pt idx="358">
                  <c:v>39092</c:v>
                </c:pt>
                <c:pt idx="359">
                  <c:v>39092</c:v>
                </c:pt>
                <c:pt idx="360">
                  <c:v>39092</c:v>
                </c:pt>
                <c:pt idx="361">
                  <c:v>39092</c:v>
                </c:pt>
                <c:pt idx="362">
                  <c:v>39092</c:v>
                </c:pt>
                <c:pt idx="363">
                  <c:v>39092</c:v>
                </c:pt>
                <c:pt idx="364">
                  <c:v>39092</c:v>
                </c:pt>
                <c:pt idx="365">
                  <c:v>39092</c:v>
                </c:pt>
                <c:pt idx="366">
                  <c:v>39092</c:v>
                </c:pt>
                <c:pt idx="367">
                  <c:v>39092</c:v>
                </c:pt>
                <c:pt idx="368">
                  <c:v>39092</c:v>
                </c:pt>
                <c:pt idx="369">
                  <c:v>39092</c:v>
                </c:pt>
                <c:pt idx="370">
                  <c:v>39092</c:v>
                </c:pt>
                <c:pt idx="371">
                  <c:v>39092</c:v>
                </c:pt>
                <c:pt idx="372">
                  <c:v>39092</c:v>
                </c:pt>
                <c:pt idx="373">
                  <c:v>39092</c:v>
                </c:pt>
                <c:pt idx="374">
                  <c:v>39092</c:v>
                </c:pt>
                <c:pt idx="375">
                  <c:v>39092</c:v>
                </c:pt>
                <c:pt idx="376">
                  <c:v>39092</c:v>
                </c:pt>
                <c:pt idx="377">
                  <c:v>39092</c:v>
                </c:pt>
                <c:pt idx="378">
                  <c:v>39092</c:v>
                </c:pt>
                <c:pt idx="379">
                  <c:v>39092</c:v>
                </c:pt>
                <c:pt idx="380">
                  <c:v>39092</c:v>
                </c:pt>
                <c:pt idx="381">
                  <c:v>39092</c:v>
                </c:pt>
                <c:pt idx="382">
                  <c:v>39114</c:v>
                </c:pt>
                <c:pt idx="383">
                  <c:v>39114</c:v>
                </c:pt>
                <c:pt idx="384">
                  <c:v>39114</c:v>
                </c:pt>
                <c:pt idx="385">
                  <c:v>39173</c:v>
                </c:pt>
                <c:pt idx="386">
                  <c:v>39173</c:v>
                </c:pt>
                <c:pt idx="387">
                  <c:v>39173</c:v>
                </c:pt>
                <c:pt idx="388">
                  <c:v>39203</c:v>
                </c:pt>
                <c:pt idx="389">
                  <c:v>39203</c:v>
                </c:pt>
                <c:pt idx="390">
                  <c:v>39203</c:v>
                </c:pt>
                <c:pt idx="391">
                  <c:v>39203</c:v>
                </c:pt>
                <c:pt idx="392">
                  <c:v>39203</c:v>
                </c:pt>
                <c:pt idx="393">
                  <c:v>39203</c:v>
                </c:pt>
                <c:pt idx="394">
                  <c:v>39234</c:v>
                </c:pt>
                <c:pt idx="395">
                  <c:v>39234</c:v>
                </c:pt>
                <c:pt idx="396">
                  <c:v>39264</c:v>
                </c:pt>
                <c:pt idx="397">
                  <c:v>39264</c:v>
                </c:pt>
                <c:pt idx="398">
                  <c:v>39264</c:v>
                </c:pt>
                <c:pt idx="399">
                  <c:v>39264</c:v>
                </c:pt>
                <c:pt idx="400">
                  <c:v>39264</c:v>
                </c:pt>
                <c:pt idx="401">
                  <c:v>39295</c:v>
                </c:pt>
                <c:pt idx="402">
                  <c:v>39295</c:v>
                </c:pt>
                <c:pt idx="403">
                  <c:v>39295</c:v>
                </c:pt>
                <c:pt idx="404">
                  <c:v>39299</c:v>
                </c:pt>
                <c:pt idx="405">
                  <c:v>39314</c:v>
                </c:pt>
                <c:pt idx="406">
                  <c:v>39326</c:v>
                </c:pt>
                <c:pt idx="407">
                  <c:v>39326</c:v>
                </c:pt>
                <c:pt idx="408">
                  <c:v>39335</c:v>
                </c:pt>
                <c:pt idx="409">
                  <c:v>39356</c:v>
                </c:pt>
                <c:pt idx="410">
                  <c:v>39356</c:v>
                </c:pt>
                <c:pt idx="411">
                  <c:v>39356</c:v>
                </c:pt>
                <c:pt idx="412">
                  <c:v>39356</c:v>
                </c:pt>
                <c:pt idx="413">
                  <c:v>39356</c:v>
                </c:pt>
                <c:pt idx="414">
                  <c:v>39387</c:v>
                </c:pt>
                <c:pt idx="415">
                  <c:v>39387</c:v>
                </c:pt>
                <c:pt idx="416">
                  <c:v>39448</c:v>
                </c:pt>
                <c:pt idx="417">
                  <c:v>39448</c:v>
                </c:pt>
                <c:pt idx="418">
                  <c:v>39448</c:v>
                </c:pt>
                <c:pt idx="419">
                  <c:v>39448</c:v>
                </c:pt>
                <c:pt idx="420">
                  <c:v>39448</c:v>
                </c:pt>
                <c:pt idx="421">
                  <c:v>39448</c:v>
                </c:pt>
                <c:pt idx="422">
                  <c:v>39448</c:v>
                </c:pt>
                <c:pt idx="423">
                  <c:v>39448</c:v>
                </c:pt>
                <c:pt idx="424">
                  <c:v>39448</c:v>
                </c:pt>
                <c:pt idx="425">
                  <c:v>39448</c:v>
                </c:pt>
                <c:pt idx="426">
                  <c:v>39448</c:v>
                </c:pt>
                <c:pt idx="427">
                  <c:v>39448</c:v>
                </c:pt>
                <c:pt idx="428">
                  <c:v>39448</c:v>
                </c:pt>
                <c:pt idx="429">
                  <c:v>39448</c:v>
                </c:pt>
                <c:pt idx="430">
                  <c:v>39448</c:v>
                </c:pt>
                <c:pt idx="431">
                  <c:v>39448</c:v>
                </c:pt>
                <c:pt idx="432">
                  <c:v>39448</c:v>
                </c:pt>
                <c:pt idx="433">
                  <c:v>39451</c:v>
                </c:pt>
                <c:pt idx="434">
                  <c:v>39451</c:v>
                </c:pt>
                <c:pt idx="435">
                  <c:v>39451</c:v>
                </c:pt>
                <c:pt idx="436">
                  <c:v>39451</c:v>
                </c:pt>
                <c:pt idx="437">
                  <c:v>39451</c:v>
                </c:pt>
                <c:pt idx="438">
                  <c:v>39451</c:v>
                </c:pt>
                <c:pt idx="439">
                  <c:v>39451</c:v>
                </c:pt>
                <c:pt idx="440">
                  <c:v>39451</c:v>
                </c:pt>
                <c:pt idx="441">
                  <c:v>39454</c:v>
                </c:pt>
                <c:pt idx="442">
                  <c:v>39454</c:v>
                </c:pt>
                <c:pt idx="443">
                  <c:v>39454</c:v>
                </c:pt>
                <c:pt idx="444">
                  <c:v>39454</c:v>
                </c:pt>
                <c:pt idx="445">
                  <c:v>39454</c:v>
                </c:pt>
                <c:pt idx="446">
                  <c:v>39454</c:v>
                </c:pt>
                <c:pt idx="447">
                  <c:v>39454</c:v>
                </c:pt>
                <c:pt idx="448">
                  <c:v>39454</c:v>
                </c:pt>
                <c:pt idx="449">
                  <c:v>39454</c:v>
                </c:pt>
                <c:pt idx="450">
                  <c:v>39454</c:v>
                </c:pt>
                <c:pt idx="451">
                  <c:v>39454</c:v>
                </c:pt>
                <c:pt idx="452">
                  <c:v>39454</c:v>
                </c:pt>
                <c:pt idx="453">
                  <c:v>39454</c:v>
                </c:pt>
                <c:pt idx="454">
                  <c:v>39454</c:v>
                </c:pt>
                <c:pt idx="455">
                  <c:v>39454</c:v>
                </c:pt>
                <c:pt idx="456">
                  <c:v>39454</c:v>
                </c:pt>
                <c:pt idx="457">
                  <c:v>39454</c:v>
                </c:pt>
                <c:pt idx="458">
                  <c:v>39454</c:v>
                </c:pt>
                <c:pt idx="459">
                  <c:v>39454</c:v>
                </c:pt>
                <c:pt idx="460">
                  <c:v>39454</c:v>
                </c:pt>
                <c:pt idx="461">
                  <c:v>39454</c:v>
                </c:pt>
                <c:pt idx="462">
                  <c:v>39454</c:v>
                </c:pt>
                <c:pt idx="463">
                  <c:v>39454</c:v>
                </c:pt>
                <c:pt idx="464">
                  <c:v>39454</c:v>
                </c:pt>
                <c:pt idx="465">
                  <c:v>39457</c:v>
                </c:pt>
                <c:pt idx="466">
                  <c:v>39457</c:v>
                </c:pt>
                <c:pt idx="467">
                  <c:v>39457</c:v>
                </c:pt>
                <c:pt idx="468">
                  <c:v>39457</c:v>
                </c:pt>
                <c:pt idx="469">
                  <c:v>39457</c:v>
                </c:pt>
                <c:pt idx="470">
                  <c:v>39457</c:v>
                </c:pt>
                <c:pt idx="471">
                  <c:v>39457</c:v>
                </c:pt>
                <c:pt idx="472">
                  <c:v>39457</c:v>
                </c:pt>
                <c:pt idx="473">
                  <c:v>39505</c:v>
                </c:pt>
                <c:pt idx="474">
                  <c:v>39508</c:v>
                </c:pt>
                <c:pt idx="475">
                  <c:v>39508</c:v>
                </c:pt>
                <c:pt idx="476">
                  <c:v>39508</c:v>
                </c:pt>
                <c:pt idx="477">
                  <c:v>39508</c:v>
                </c:pt>
                <c:pt idx="478">
                  <c:v>39508</c:v>
                </c:pt>
                <c:pt idx="479">
                  <c:v>39534</c:v>
                </c:pt>
                <c:pt idx="480">
                  <c:v>39539</c:v>
                </c:pt>
                <c:pt idx="481">
                  <c:v>39539</c:v>
                </c:pt>
                <c:pt idx="482">
                  <c:v>39539</c:v>
                </c:pt>
                <c:pt idx="483">
                  <c:v>39539</c:v>
                </c:pt>
                <c:pt idx="484">
                  <c:v>39539</c:v>
                </c:pt>
                <c:pt idx="485">
                  <c:v>39539</c:v>
                </c:pt>
                <c:pt idx="486">
                  <c:v>39539</c:v>
                </c:pt>
                <c:pt idx="487">
                  <c:v>39540</c:v>
                </c:pt>
                <c:pt idx="488">
                  <c:v>39569</c:v>
                </c:pt>
                <c:pt idx="489">
                  <c:v>39600</c:v>
                </c:pt>
                <c:pt idx="490">
                  <c:v>39602</c:v>
                </c:pt>
                <c:pt idx="491">
                  <c:v>39612</c:v>
                </c:pt>
                <c:pt idx="492">
                  <c:v>39630</c:v>
                </c:pt>
                <c:pt idx="493">
                  <c:v>39630</c:v>
                </c:pt>
                <c:pt idx="494">
                  <c:v>39630</c:v>
                </c:pt>
                <c:pt idx="495">
                  <c:v>39630</c:v>
                </c:pt>
                <c:pt idx="496">
                  <c:v>39630</c:v>
                </c:pt>
                <c:pt idx="497">
                  <c:v>39630</c:v>
                </c:pt>
                <c:pt idx="498">
                  <c:v>39661</c:v>
                </c:pt>
                <c:pt idx="499">
                  <c:v>39661</c:v>
                </c:pt>
                <c:pt idx="500">
                  <c:v>39661</c:v>
                </c:pt>
                <c:pt idx="501">
                  <c:v>39661</c:v>
                </c:pt>
                <c:pt idx="502">
                  <c:v>39661</c:v>
                </c:pt>
                <c:pt idx="503">
                  <c:v>39661</c:v>
                </c:pt>
                <c:pt idx="504">
                  <c:v>39692</c:v>
                </c:pt>
                <c:pt idx="505">
                  <c:v>39722</c:v>
                </c:pt>
                <c:pt idx="506">
                  <c:v>39722</c:v>
                </c:pt>
                <c:pt idx="507">
                  <c:v>39722</c:v>
                </c:pt>
                <c:pt idx="508">
                  <c:v>39753</c:v>
                </c:pt>
                <c:pt idx="509">
                  <c:v>39753</c:v>
                </c:pt>
                <c:pt idx="510">
                  <c:v>39753</c:v>
                </c:pt>
                <c:pt idx="511">
                  <c:v>39753</c:v>
                </c:pt>
                <c:pt idx="512">
                  <c:v>39753</c:v>
                </c:pt>
                <c:pt idx="513">
                  <c:v>39753</c:v>
                </c:pt>
                <c:pt idx="514">
                  <c:v>39783</c:v>
                </c:pt>
                <c:pt idx="515">
                  <c:v>39814</c:v>
                </c:pt>
                <c:pt idx="516">
                  <c:v>39814</c:v>
                </c:pt>
                <c:pt idx="517">
                  <c:v>39814</c:v>
                </c:pt>
                <c:pt idx="518">
                  <c:v>39814</c:v>
                </c:pt>
                <c:pt idx="519">
                  <c:v>39814</c:v>
                </c:pt>
                <c:pt idx="520">
                  <c:v>39814</c:v>
                </c:pt>
                <c:pt idx="521">
                  <c:v>39814</c:v>
                </c:pt>
                <c:pt idx="522">
                  <c:v>39814</c:v>
                </c:pt>
                <c:pt idx="523">
                  <c:v>39814</c:v>
                </c:pt>
                <c:pt idx="524">
                  <c:v>39814</c:v>
                </c:pt>
                <c:pt idx="525">
                  <c:v>39814</c:v>
                </c:pt>
                <c:pt idx="526">
                  <c:v>39814</c:v>
                </c:pt>
                <c:pt idx="527">
                  <c:v>39814</c:v>
                </c:pt>
                <c:pt idx="528">
                  <c:v>39814</c:v>
                </c:pt>
                <c:pt idx="529">
                  <c:v>39814</c:v>
                </c:pt>
                <c:pt idx="530">
                  <c:v>39814</c:v>
                </c:pt>
                <c:pt idx="531">
                  <c:v>39814</c:v>
                </c:pt>
                <c:pt idx="532">
                  <c:v>39814</c:v>
                </c:pt>
                <c:pt idx="533">
                  <c:v>39814</c:v>
                </c:pt>
                <c:pt idx="534">
                  <c:v>39814</c:v>
                </c:pt>
                <c:pt idx="535">
                  <c:v>39814</c:v>
                </c:pt>
                <c:pt idx="536">
                  <c:v>39814</c:v>
                </c:pt>
                <c:pt idx="537">
                  <c:v>39814</c:v>
                </c:pt>
                <c:pt idx="538">
                  <c:v>39814</c:v>
                </c:pt>
                <c:pt idx="539">
                  <c:v>39814</c:v>
                </c:pt>
                <c:pt idx="540">
                  <c:v>39814</c:v>
                </c:pt>
                <c:pt idx="541">
                  <c:v>39814</c:v>
                </c:pt>
                <c:pt idx="542">
                  <c:v>39814</c:v>
                </c:pt>
                <c:pt idx="543">
                  <c:v>39814</c:v>
                </c:pt>
                <c:pt idx="544">
                  <c:v>39817</c:v>
                </c:pt>
                <c:pt idx="545">
                  <c:v>39817</c:v>
                </c:pt>
                <c:pt idx="546">
                  <c:v>39817</c:v>
                </c:pt>
                <c:pt idx="547">
                  <c:v>39817</c:v>
                </c:pt>
                <c:pt idx="548">
                  <c:v>39817</c:v>
                </c:pt>
                <c:pt idx="549">
                  <c:v>39817</c:v>
                </c:pt>
                <c:pt idx="550">
                  <c:v>39817</c:v>
                </c:pt>
                <c:pt idx="551">
                  <c:v>39817</c:v>
                </c:pt>
                <c:pt idx="552">
                  <c:v>39817</c:v>
                </c:pt>
                <c:pt idx="553">
                  <c:v>39817</c:v>
                </c:pt>
                <c:pt idx="554">
                  <c:v>39817</c:v>
                </c:pt>
                <c:pt idx="555">
                  <c:v>39817</c:v>
                </c:pt>
                <c:pt idx="556">
                  <c:v>39817</c:v>
                </c:pt>
                <c:pt idx="557">
                  <c:v>39820</c:v>
                </c:pt>
                <c:pt idx="558">
                  <c:v>39820</c:v>
                </c:pt>
                <c:pt idx="559">
                  <c:v>39820</c:v>
                </c:pt>
                <c:pt idx="560">
                  <c:v>39820</c:v>
                </c:pt>
                <c:pt idx="561">
                  <c:v>39820</c:v>
                </c:pt>
                <c:pt idx="562">
                  <c:v>39820</c:v>
                </c:pt>
                <c:pt idx="563">
                  <c:v>39820</c:v>
                </c:pt>
                <c:pt idx="564">
                  <c:v>39820</c:v>
                </c:pt>
                <c:pt idx="565">
                  <c:v>39820</c:v>
                </c:pt>
                <c:pt idx="566">
                  <c:v>39820</c:v>
                </c:pt>
                <c:pt idx="567">
                  <c:v>39820</c:v>
                </c:pt>
                <c:pt idx="568">
                  <c:v>39820</c:v>
                </c:pt>
                <c:pt idx="569">
                  <c:v>39820</c:v>
                </c:pt>
                <c:pt idx="570">
                  <c:v>39820</c:v>
                </c:pt>
                <c:pt idx="571">
                  <c:v>39820</c:v>
                </c:pt>
                <c:pt idx="572">
                  <c:v>39820</c:v>
                </c:pt>
                <c:pt idx="573">
                  <c:v>39820</c:v>
                </c:pt>
                <c:pt idx="574">
                  <c:v>39820</c:v>
                </c:pt>
                <c:pt idx="575">
                  <c:v>39820</c:v>
                </c:pt>
                <c:pt idx="576">
                  <c:v>39820</c:v>
                </c:pt>
                <c:pt idx="577">
                  <c:v>39823</c:v>
                </c:pt>
                <c:pt idx="578">
                  <c:v>39823</c:v>
                </c:pt>
                <c:pt idx="579">
                  <c:v>39823</c:v>
                </c:pt>
                <c:pt idx="580">
                  <c:v>39845</c:v>
                </c:pt>
                <c:pt idx="581">
                  <c:v>39845</c:v>
                </c:pt>
                <c:pt idx="582">
                  <c:v>39845</c:v>
                </c:pt>
                <c:pt idx="583">
                  <c:v>39845</c:v>
                </c:pt>
                <c:pt idx="584">
                  <c:v>39845</c:v>
                </c:pt>
                <c:pt idx="585">
                  <c:v>39873</c:v>
                </c:pt>
                <c:pt idx="586">
                  <c:v>39873</c:v>
                </c:pt>
                <c:pt idx="587">
                  <c:v>39873</c:v>
                </c:pt>
                <c:pt idx="588">
                  <c:v>39904</c:v>
                </c:pt>
                <c:pt idx="589">
                  <c:v>39904</c:v>
                </c:pt>
                <c:pt idx="590">
                  <c:v>39904</c:v>
                </c:pt>
                <c:pt idx="591">
                  <c:v>39904</c:v>
                </c:pt>
                <c:pt idx="592">
                  <c:v>39934</c:v>
                </c:pt>
                <c:pt idx="593">
                  <c:v>39934</c:v>
                </c:pt>
                <c:pt idx="594">
                  <c:v>39934</c:v>
                </c:pt>
                <c:pt idx="595">
                  <c:v>39934</c:v>
                </c:pt>
                <c:pt idx="596">
                  <c:v>39934</c:v>
                </c:pt>
                <c:pt idx="597">
                  <c:v>39934</c:v>
                </c:pt>
                <c:pt idx="598">
                  <c:v>39965</c:v>
                </c:pt>
                <c:pt idx="599">
                  <c:v>39995</c:v>
                </c:pt>
                <c:pt idx="600">
                  <c:v>40026</c:v>
                </c:pt>
                <c:pt idx="601">
                  <c:v>40057</c:v>
                </c:pt>
                <c:pt idx="602">
                  <c:v>40057</c:v>
                </c:pt>
                <c:pt idx="603">
                  <c:v>40057</c:v>
                </c:pt>
                <c:pt idx="604">
                  <c:v>40057</c:v>
                </c:pt>
                <c:pt idx="605">
                  <c:v>40057</c:v>
                </c:pt>
                <c:pt idx="606">
                  <c:v>40079</c:v>
                </c:pt>
                <c:pt idx="607">
                  <c:v>40168</c:v>
                </c:pt>
                <c:pt idx="608">
                  <c:v>40168</c:v>
                </c:pt>
                <c:pt idx="609">
                  <c:v>40179</c:v>
                </c:pt>
                <c:pt idx="610">
                  <c:v>40179</c:v>
                </c:pt>
                <c:pt idx="611">
                  <c:v>40179</c:v>
                </c:pt>
                <c:pt idx="612">
                  <c:v>40179</c:v>
                </c:pt>
                <c:pt idx="613">
                  <c:v>40179</c:v>
                </c:pt>
                <c:pt idx="614">
                  <c:v>40179</c:v>
                </c:pt>
                <c:pt idx="615">
                  <c:v>40179</c:v>
                </c:pt>
                <c:pt idx="616">
                  <c:v>40179</c:v>
                </c:pt>
                <c:pt idx="617">
                  <c:v>40179</c:v>
                </c:pt>
                <c:pt idx="618">
                  <c:v>40179</c:v>
                </c:pt>
                <c:pt idx="619">
                  <c:v>40179</c:v>
                </c:pt>
                <c:pt idx="620">
                  <c:v>40179</c:v>
                </c:pt>
                <c:pt idx="621">
                  <c:v>40179</c:v>
                </c:pt>
                <c:pt idx="622">
                  <c:v>40179</c:v>
                </c:pt>
                <c:pt idx="623">
                  <c:v>40179</c:v>
                </c:pt>
                <c:pt idx="624">
                  <c:v>40179</c:v>
                </c:pt>
                <c:pt idx="625">
                  <c:v>40179</c:v>
                </c:pt>
                <c:pt idx="626">
                  <c:v>40179</c:v>
                </c:pt>
                <c:pt idx="627">
                  <c:v>40179</c:v>
                </c:pt>
                <c:pt idx="628">
                  <c:v>40179</c:v>
                </c:pt>
                <c:pt idx="629">
                  <c:v>40179</c:v>
                </c:pt>
                <c:pt idx="630">
                  <c:v>40179</c:v>
                </c:pt>
                <c:pt idx="631">
                  <c:v>40179</c:v>
                </c:pt>
                <c:pt idx="632">
                  <c:v>40179</c:v>
                </c:pt>
                <c:pt idx="633">
                  <c:v>40179</c:v>
                </c:pt>
                <c:pt idx="634">
                  <c:v>40179</c:v>
                </c:pt>
                <c:pt idx="635">
                  <c:v>40179</c:v>
                </c:pt>
                <c:pt idx="636">
                  <c:v>40179</c:v>
                </c:pt>
                <c:pt idx="637">
                  <c:v>40179</c:v>
                </c:pt>
                <c:pt idx="638">
                  <c:v>40179</c:v>
                </c:pt>
                <c:pt idx="639">
                  <c:v>40179</c:v>
                </c:pt>
                <c:pt idx="640">
                  <c:v>40179</c:v>
                </c:pt>
                <c:pt idx="641">
                  <c:v>40179</c:v>
                </c:pt>
                <c:pt idx="642">
                  <c:v>40179</c:v>
                </c:pt>
                <c:pt idx="643">
                  <c:v>40179</c:v>
                </c:pt>
                <c:pt idx="644">
                  <c:v>40179</c:v>
                </c:pt>
                <c:pt idx="645">
                  <c:v>40179</c:v>
                </c:pt>
                <c:pt idx="646">
                  <c:v>40179</c:v>
                </c:pt>
                <c:pt idx="647">
                  <c:v>40179</c:v>
                </c:pt>
                <c:pt idx="648">
                  <c:v>40179</c:v>
                </c:pt>
                <c:pt idx="649">
                  <c:v>40179</c:v>
                </c:pt>
                <c:pt idx="650">
                  <c:v>40179</c:v>
                </c:pt>
                <c:pt idx="651">
                  <c:v>40179</c:v>
                </c:pt>
                <c:pt idx="652">
                  <c:v>40179</c:v>
                </c:pt>
                <c:pt idx="653">
                  <c:v>40179</c:v>
                </c:pt>
                <c:pt idx="654">
                  <c:v>40179</c:v>
                </c:pt>
                <c:pt idx="655">
                  <c:v>40179</c:v>
                </c:pt>
                <c:pt idx="656">
                  <c:v>40179</c:v>
                </c:pt>
                <c:pt idx="657">
                  <c:v>40179</c:v>
                </c:pt>
                <c:pt idx="658">
                  <c:v>40179</c:v>
                </c:pt>
                <c:pt idx="659">
                  <c:v>40179</c:v>
                </c:pt>
                <c:pt idx="660">
                  <c:v>40179</c:v>
                </c:pt>
                <c:pt idx="661">
                  <c:v>40179</c:v>
                </c:pt>
                <c:pt idx="662">
                  <c:v>40179</c:v>
                </c:pt>
                <c:pt idx="663">
                  <c:v>40179</c:v>
                </c:pt>
                <c:pt idx="664">
                  <c:v>40179</c:v>
                </c:pt>
                <c:pt idx="665">
                  <c:v>40179</c:v>
                </c:pt>
                <c:pt idx="666">
                  <c:v>40179</c:v>
                </c:pt>
                <c:pt idx="667">
                  <c:v>40179</c:v>
                </c:pt>
                <c:pt idx="668">
                  <c:v>40179</c:v>
                </c:pt>
                <c:pt idx="669">
                  <c:v>40179</c:v>
                </c:pt>
                <c:pt idx="670">
                  <c:v>40182</c:v>
                </c:pt>
                <c:pt idx="671">
                  <c:v>40182</c:v>
                </c:pt>
                <c:pt idx="672">
                  <c:v>40182</c:v>
                </c:pt>
                <c:pt idx="673">
                  <c:v>40182</c:v>
                </c:pt>
                <c:pt idx="674">
                  <c:v>40182</c:v>
                </c:pt>
                <c:pt idx="675">
                  <c:v>40182</c:v>
                </c:pt>
                <c:pt idx="676">
                  <c:v>40182</c:v>
                </c:pt>
                <c:pt idx="677">
                  <c:v>40182</c:v>
                </c:pt>
                <c:pt idx="678">
                  <c:v>40182</c:v>
                </c:pt>
                <c:pt idx="679">
                  <c:v>40182</c:v>
                </c:pt>
                <c:pt idx="680">
                  <c:v>40182</c:v>
                </c:pt>
                <c:pt idx="681">
                  <c:v>40182</c:v>
                </c:pt>
                <c:pt idx="682">
                  <c:v>40182</c:v>
                </c:pt>
                <c:pt idx="683">
                  <c:v>40182</c:v>
                </c:pt>
                <c:pt idx="684">
                  <c:v>40182</c:v>
                </c:pt>
                <c:pt idx="685">
                  <c:v>40182</c:v>
                </c:pt>
                <c:pt idx="686">
                  <c:v>40182</c:v>
                </c:pt>
                <c:pt idx="687">
                  <c:v>40182</c:v>
                </c:pt>
                <c:pt idx="688">
                  <c:v>40182</c:v>
                </c:pt>
                <c:pt idx="689">
                  <c:v>40182</c:v>
                </c:pt>
                <c:pt idx="690">
                  <c:v>40182</c:v>
                </c:pt>
                <c:pt idx="691">
                  <c:v>40182</c:v>
                </c:pt>
                <c:pt idx="692">
                  <c:v>40185</c:v>
                </c:pt>
                <c:pt idx="693">
                  <c:v>40185</c:v>
                </c:pt>
                <c:pt idx="694">
                  <c:v>40185</c:v>
                </c:pt>
                <c:pt idx="695">
                  <c:v>40185</c:v>
                </c:pt>
                <c:pt idx="696">
                  <c:v>40185</c:v>
                </c:pt>
                <c:pt idx="697">
                  <c:v>40185</c:v>
                </c:pt>
                <c:pt idx="698">
                  <c:v>40185</c:v>
                </c:pt>
                <c:pt idx="699">
                  <c:v>40185</c:v>
                </c:pt>
                <c:pt idx="700">
                  <c:v>40185</c:v>
                </c:pt>
                <c:pt idx="701">
                  <c:v>40185</c:v>
                </c:pt>
                <c:pt idx="702">
                  <c:v>40185</c:v>
                </c:pt>
                <c:pt idx="703">
                  <c:v>40185</c:v>
                </c:pt>
                <c:pt idx="704">
                  <c:v>40185</c:v>
                </c:pt>
                <c:pt idx="705">
                  <c:v>40185</c:v>
                </c:pt>
                <c:pt idx="706">
                  <c:v>40185</c:v>
                </c:pt>
                <c:pt idx="707">
                  <c:v>40185</c:v>
                </c:pt>
                <c:pt idx="708">
                  <c:v>40185</c:v>
                </c:pt>
                <c:pt idx="709">
                  <c:v>40185</c:v>
                </c:pt>
                <c:pt idx="710">
                  <c:v>40185</c:v>
                </c:pt>
                <c:pt idx="711">
                  <c:v>40185</c:v>
                </c:pt>
                <c:pt idx="712">
                  <c:v>40185</c:v>
                </c:pt>
                <c:pt idx="713">
                  <c:v>40185</c:v>
                </c:pt>
                <c:pt idx="714">
                  <c:v>40185</c:v>
                </c:pt>
                <c:pt idx="715">
                  <c:v>40185</c:v>
                </c:pt>
                <c:pt idx="716">
                  <c:v>40185</c:v>
                </c:pt>
                <c:pt idx="717">
                  <c:v>40188</c:v>
                </c:pt>
                <c:pt idx="718">
                  <c:v>40188</c:v>
                </c:pt>
                <c:pt idx="719">
                  <c:v>40188</c:v>
                </c:pt>
                <c:pt idx="720">
                  <c:v>40188</c:v>
                </c:pt>
                <c:pt idx="721">
                  <c:v>40188</c:v>
                </c:pt>
                <c:pt idx="722">
                  <c:v>40188</c:v>
                </c:pt>
                <c:pt idx="723">
                  <c:v>40188</c:v>
                </c:pt>
                <c:pt idx="724">
                  <c:v>40210</c:v>
                </c:pt>
                <c:pt idx="725">
                  <c:v>40210</c:v>
                </c:pt>
                <c:pt idx="726">
                  <c:v>40219</c:v>
                </c:pt>
                <c:pt idx="727">
                  <c:v>40238</c:v>
                </c:pt>
                <c:pt idx="728">
                  <c:v>40238</c:v>
                </c:pt>
                <c:pt idx="729">
                  <c:v>40238</c:v>
                </c:pt>
                <c:pt idx="730">
                  <c:v>40269</c:v>
                </c:pt>
                <c:pt idx="731">
                  <c:v>40269</c:v>
                </c:pt>
                <c:pt idx="732">
                  <c:v>40299</c:v>
                </c:pt>
                <c:pt idx="733">
                  <c:v>40391</c:v>
                </c:pt>
                <c:pt idx="734">
                  <c:v>40435</c:v>
                </c:pt>
                <c:pt idx="735">
                  <c:v>40447</c:v>
                </c:pt>
                <c:pt idx="736">
                  <c:v>40447</c:v>
                </c:pt>
                <c:pt idx="737">
                  <c:v>40447</c:v>
                </c:pt>
                <c:pt idx="738">
                  <c:v>40504</c:v>
                </c:pt>
                <c:pt idx="739">
                  <c:v>40544</c:v>
                </c:pt>
                <c:pt idx="740">
                  <c:v>40544</c:v>
                </c:pt>
                <c:pt idx="741">
                  <c:v>40544</c:v>
                </c:pt>
                <c:pt idx="742">
                  <c:v>40544</c:v>
                </c:pt>
                <c:pt idx="743">
                  <c:v>40544</c:v>
                </c:pt>
                <c:pt idx="744">
                  <c:v>40544</c:v>
                </c:pt>
                <c:pt idx="745">
                  <c:v>40544</c:v>
                </c:pt>
                <c:pt idx="746">
                  <c:v>40544</c:v>
                </c:pt>
                <c:pt idx="747">
                  <c:v>40544</c:v>
                </c:pt>
                <c:pt idx="748">
                  <c:v>40544</c:v>
                </c:pt>
                <c:pt idx="749">
                  <c:v>40544</c:v>
                </c:pt>
                <c:pt idx="750">
                  <c:v>40544</c:v>
                </c:pt>
                <c:pt idx="751">
                  <c:v>40544</c:v>
                </c:pt>
                <c:pt idx="752">
                  <c:v>40544</c:v>
                </c:pt>
                <c:pt idx="753">
                  <c:v>40544</c:v>
                </c:pt>
                <c:pt idx="754">
                  <c:v>40544</c:v>
                </c:pt>
                <c:pt idx="755">
                  <c:v>40544</c:v>
                </c:pt>
                <c:pt idx="756">
                  <c:v>40544</c:v>
                </c:pt>
                <c:pt idx="757">
                  <c:v>40544</c:v>
                </c:pt>
                <c:pt idx="758">
                  <c:v>40544</c:v>
                </c:pt>
                <c:pt idx="759">
                  <c:v>40544</c:v>
                </c:pt>
                <c:pt idx="760">
                  <c:v>40544</c:v>
                </c:pt>
                <c:pt idx="761">
                  <c:v>40544</c:v>
                </c:pt>
                <c:pt idx="762">
                  <c:v>40544</c:v>
                </c:pt>
                <c:pt idx="763">
                  <c:v>40544</c:v>
                </c:pt>
                <c:pt idx="764">
                  <c:v>40544</c:v>
                </c:pt>
                <c:pt idx="765">
                  <c:v>40544</c:v>
                </c:pt>
                <c:pt idx="766">
                  <c:v>40544</c:v>
                </c:pt>
                <c:pt idx="767">
                  <c:v>40544</c:v>
                </c:pt>
                <c:pt idx="768">
                  <c:v>40544</c:v>
                </c:pt>
                <c:pt idx="769">
                  <c:v>40544</c:v>
                </c:pt>
                <c:pt idx="770">
                  <c:v>40544</c:v>
                </c:pt>
                <c:pt idx="771">
                  <c:v>40544</c:v>
                </c:pt>
                <c:pt idx="772">
                  <c:v>40544</c:v>
                </c:pt>
                <c:pt idx="773">
                  <c:v>40544</c:v>
                </c:pt>
                <c:pt idx="774">
                  <c:v>40544</c:v>
                </c:pt>
                <c:pt idx="775">
                  <c:v>40544</c:v>
                </c:pt>
                <c:pt idx="776">
                  <c:v>40544</c:v>
                </c:pt>
                <c:pt idx="777">
                  <c:v>40544</c:v>
                </c:pt>
                <c:pt idx="778">
                  <c:v>40544</c:v>
                </c:pt>
                <c:pt idx="779">
                  <c:v>40544</c:v>
                </c:pt>
                <c:pt idx="780">
                  <c:v>40544</c:v>
                </c:pt>
                <c:pt idx="781">
                  <c:v>40544</c:v>
                </c:pt>
                <c:pt idx="782">
                  <c:v>40544</c:v>
                </c:pt>
                <c:pt idx="783">
                  <c:v>40544</c:v>
                </c:pt>
                <c:pt idx="784">
                  <c:v>40544</c:v>
                </c:pt>
                <c:pt idx="785">
                  <c:v>40544</c:v>
                </c:pt>
                <c:pt idx="786">
                  <c:v>40547</c:v>
                </c:pt>
                <c:pt idx="787">
                  <c:v>40547</c:v>
                </c:pt>
                <c:pt idx="788">
                  <c:v>40547</c:v>
                </c:pt>
                <c:pt idx="789">
                  <c:v>40547</c:v>
                </c:pt>
                <c:pt idx="790">
                  <c:v>40547</c:v>
                </c:pt>
                <c:pt idx="791">
                  <c:v>40547</c:v>
                </c:pt>
                <c:pt idx="792">
                  <c:v>40547</c:v>
                </c:pt>
                <c:pt idx="793">
                  <c:v>40547</c:v>
                </c:pt>
                <c:pt idx="794">
                  <c:v>40547</c:v>
                </c:pt>
                <c:pt idx="795">
                  <c:v>40547</c:v>
                </c:pt>
                <c:pt idx="796">
                  <c:v>40547</c:v>
                </c:pt>
                <c:pt idx="797">
                  <c:v>40547</c:v>
                </c:pt>
                <c:pt idx="798">
                  <c:v>40547</c:v>
                </c:pt>
                <c:pt idx="799">
                  <c:v>40547</c:v>
                </c:pt>
                <c:pt idx="800">
                  <c:v>40547</c:v>
                </c:pt>
                <c:pt idx="801">
                  <c:v>40547</c:v>
                </c:pt>
                <c:pt idx="802">
                  <c:v>40547</c:v>
                </c:pt>
                <c:pt idx="803">
                  <c:v>40547</c:v>
                </c:pt>
                <c:pt idx="804">
                  <c:v>40547</c:v>
                </c:pt>
                <c:pt idx="805">
                  <c:v>40547</c:v>
                </c:pt>
                <c:pt idx="806">
                  <c:v>40547</c:v>
                </c:pt>
                <c:pt idx="807">
                  <c:v>40547</c:v>
                </c:pt>
                <c:pt idx="808">
                  <c:v>40547</c:v>
                </c:pt>
                <c:pt idx="809">
                  <c:v>40547</c:v>
                </c:pt>
                <c:pt idx="810">
                  <c:v>40547</c:v>
                </c:pt>
                <c:pt idx="811">
                  <c:v>40547</c:v>
                </c:pt>
                <c:pt idx="812">
                  <c:v>40547</c:v>
                </c:pt>
                <c:pt idx="813">
                  <c:v>40547</c:v>
                </c:pt>
                <c:pt idx="814">
                  <c:v>40547</c:v>
                </c:pt>
                <c:pt idx="815">
                  <c:v>40547</c:v>
                </c:pt>
                <c:pt idx="816">
                  <c:v>40547</c:v>
                </c:pt>
                <c:pt idx="817">
                  <c:v>40547</c:v>
                </c:pt>
                <c:pt idx="818">
                  <c:v>40547</c:v>
                </c:pt>
                <c:pt idx="819">
                  <c:v>40547</c:v>
                </c:pt>
                <c:pt idx="820">
                  <c:v>40547</c:v>
                </c:pt>
                <c:pt idx="821">
                  <c:v>40547</c:v>
                </c:pt>
                <c:pt idx="822">
                  <c:v>40547</c:v>
                </c:pt>
                <c:pt idx="823">
                  <c:v>40547</c:v>
                </c:pt>
                <c:pt idx="824">
                  <c:v>40547</c:v>
                </c:pt>
                <c:pt idx="825">
                  <c:v>40547</c:v>
                </c:pt>
                <c:pt idx="826">
                  <c:v>40547</c:v>
                </c:pt>
                <c:pt idx="827">
                  <c:v>40547</c:v>
                </c:pt>
                <c:pt idx="828">
                  <c:v>40547</c:v>
                </c:pt>
                <c:pt idx="829">
                  <c:v>40547</c:v>
                </c:pt>
                <c:pt idx="830">
                  <c:v>40547</c:v>
                </c:pt>
                <c:pt idx="831">
                  <c:v>40547</c:v>
                </c:pt>
                <c:pt idx="832">
                  <c:v>40547</c:v>
                </c:pt>
                <c:pt idx="833">
                  <c:v>40547</c:v>
                </c:pt>
                <c:pt idx="834">
                  <c:v>40547</c:v>
                </c:pt>
                <c:pt idx="835">
                  <c:v>40547</c:v>
                </c:pt>
                <c:pt idx="836">
                  <c:v>40550</c:v>
                </c:pt>
                <c:pt idx="837">
                  <c:v>40550</c:v>
                </c:pt>
                <c:pt idx="838">
                  <c:v>40550</c:v>
                </c:pt>
                <c:pt idx="839">
                  <c:v>40550</c:v>
                </c:pt>
                <c:pt idx="840">
                  <c:v>40550</c:v>
                </c:pt>
                <c:pt idx="841">
                  <c:v>40550</c:v>
                </c:pt>
                <c:pt idx="842">
                  <c:v>40550</c:v>
                </c:pt>
                <c:pt idx="843">
                  <c:v>40550</c:v>
                </c:pt>
                <c:pt idx="844">
                  <c:v>40550</c:v>
                </c:pt>
                <c:pt idx="845">
                  <c:v>40550</c:v>
                </c:pt>
                <c:pt idx="846">
                  <c:v>40550</c:v>
                </c:pt>
                <c:pt idx="847">
                  <c:v>40550</c:v>
                </c:pt>
                <c:pt idx="848">
                  <c:v>40550</c:v>
                </c:pt>
                <c:pt idx="849">
                  <c:v>40550</c:v>
                </c:pt>
                <c:pt idx="850">
                  <c:v>40550</c:v>
                </c:pt>
                <c:pt idx="851">
                  <c:v>40550</c:v>
                </c:pt>
                <c:pt idx="852">
                  <c:v>40550</c:v>
                </c:pt>
                <c:pt idx="853">
                  <c:v>40550</c:v>
                </c:pt>
                <c:pt idx="854">
                  <c:v>40550</c:v>
                </c:pt>
                <c:pt idx="855">
                  <c:v>40552</c:v>
                </c:pt>
                <c:pt idx="856">
                  <c:v>40553</c:v>
                </c:pt>
                <c:pt idx="857">
                  <c:v>40553</c:v>
                </c:pt>
                <c:pt idx="858">
                  <c:v>40553</c:v>
                </c:pt>
                <c:pt idx="859">
                  <c:v>40553</c:v>
                </c:pt>
                <c:pt idx="860">
                  <c:v>40553</c:v>
                </c:pt>
                <c:pt idx="861">
                  <c:v>40553</c:v>
                </c:pt>
                <c:pt idx="862">
                  <c:v>40553</c:v>
                </c:pt>
                <c:pt idx="863">
                  <c:v>40553</c:v>
                </c:pt>
                <c:pt idx="864">
                  <c:v>40553</c:v>
                </c:pt>
                <c:pt idx="865">
                  <c:v>40553</c:v>
                </c:pt>
                <c:pt idx="866">
                  <c:v>40553</c:v>
                </c:pt>
                <c:pt idx="867">
                  <c:v>40553</c:v>
                </c:pt>
                <c:pt idx="868">
                  <c:v>40553</c:v>
                </c:pt>
                <c:pt idx="869">
                  <c:v>40553</c:v>
                </c:pt>
                <c:pt idx="870">
                  <c:v>40553</c:v>
                </c:pt>
                <c:pt idx="871">
                  <c:v>40553</c:v>
                </c:pt>
                <c:pt idx="872">
                  <c:v>40553</c:v>
                </c:pt>
                <c:pt idx="873">
                  <c:v>40909</c:v>
                </c:pt>
                <c:pt idx="874">
                  <c:v>40909</c:v>
                </c:pt>
                <c:pt idx="875">
                  <c:v>40909</c:v>
                </c:pt>
                <c:pt idx="876">
                  <c:v>40909</c:v>
                </c:pt>
                <c:pt idx="877">
                  <c:v>40909</c:v>
                </c:pt>
                <c:pt idx="878">
                  <c:v>40909</c:v>
                </c:pt>
                <c:pt idx="879">
                  <c:v>40909</c:v>
                </c:pt>
                <c:pt idx="880">
                  <c:v>40909</c:v>
                </c:pt>
                <c:pt idx="881">
                  <c:v>40909</c:v>
                </c:pt>
                <c:pt idx="882">
                  <c:v>40909</c:v>
                </c:pt>
                <c:pt idx="883">
                  <c:v>40909</c:v>
                </c:pt>
                <c:pt idx="884">
                  <c:v>40909</c:v>
                </c:pt>
                <c:pt idx="885">
                  <c:v>40909</c:v>
                </c:pt>
                <c:pt idx="886">
                  <c:v>40909</c:v>
                </c:pt>
                <c:pt idx="887">
                  <c:v>40909</c:v>
                </c:pt>
                <c:pt idx="888">
                  <c:v>40909</c:v>
                </c:pt>
                <c:pt idx="889">
                  <c:v>40909</c:v>
                </c:pt>
                <c:pt idx="890">
                  <c:v>40909</c:v>
                </c:pt>
                <c:pt idx="891">
                  <c:v>40909</c:v>
                </c:pt>
                <c:pt idx="892">
                  <c:v>40909</c:v>
                </c:pt>
                <c:pt idx="893">
                  <c:v>40909</c:v>
                </c:pt>
                <c:pt idx="894">
                  <c:v>40909</c:v>
                </c:pt>
                <c:pt idx="895">
                  <c:v>40909</c:v>
                </c:pt>
                <c:pt idx="896">
                  <c:v>40909</c:v>
                </c:pt>
                <c:pt idx="897">
                  <c:v>40909</c:v>
                </c:pt>
                <c:pt idx="898">
                  <c:v>40909</c:v>
                </c:pt>
                <c:pt idx="899">
                  <c:v>40909</c:v>
                </c:pt>
                <c:pt idx="900">
                  <c:v>40909</c:v>
                </c:pt>
                <c:pt idx="901">
                  <c:v>40909</c:v>
                </c:pt>
                <c:pt idx="902">
                  <c:v>40909</c:v>
                </c:pt>
                <c:pt idx="903">
                  <c:v>40909</c:v>
                </c:pt>
                <c:pt idx="904">
                  <c:v>40909</c:v>
                </c:pt>
                <c:pt idx="905">
                  <c:v>40909</c:v>
                </c:pt>
                <c:pt idx="906">
                  <c:v>40912</c:v>
                </c:pt>
                <c:pt idx="907">
                  <c:v>40912</c:v>
                </c:pt>
                <c:pt idx="908">
                  <c:v>40912</c:v>
                </c:pt>
                <c:pt idx="909">
                  <c:v>40912</c:v>
                </c:pt>
                <c:pt idx="910">
                  <c:v>40912</c:v>
                </c:pt>
                <c:pt idx="911">
                  <c:v>40912</c:v>
                </c:pt>
                <c:pt idx="912">
                  <c:v>40912</c:v>
                </c:pt>
                <c:pt idx="913">
                  <c:v>40912</c:v>
                </c:pt>
                <c:pt idx="914">
                  <c:v>40912</c:v>
                </c:pt>
                <c:pt idx="915">
                  <c:v>40912</c:v>
                </c:pt>
                <c:pt idx="916">
                  <c:v>40912</c:v>
                </c:pt>
                <c:pt idx="917">
                  <c:v>40912</c:v>
                </c:pt>
                <c:pt idx="918">
                  <c:v>40912</c:v>
                </c:pt>
                <c:pt idx="919">
                  <c:v>40912</c:v>
                </c:pt>
                <c:pt idx="920">
                  <c:v>40912</c:v>
                </c:pt>
                <c:pt idx="921">
                  <c:v>40912</c:v>
                </c:pt>
                <c:pt idx="922">
                  <c:v>40912</c:v>
                </c:pt>
                <c:pt idx="923">
                  <c:v>40912</c:v>
                </c:pt>
                <c:pt idx="924">
                  <c:v>40912</c:v>
                </c:pt>
                <c:pt idx="925">
                  <c:v>40912</c:v>
                </c:pt>
                <c:pt idx="926">
                  <c:v>40912</c:v>
                </c:pt>
                <c:pt idx="927">
                  <c:v>40912</c:v>
                </c:pt>
                <c:pt idx="928">
                  <c:v>40912</c:v>
                </c:pt>
                <c:pt idx="929">
                  <c:v>40912</c:v>
                </c:pt>
                <c:pt idx="930">
                  <c:v>40912</c:v>
                </c:pt>
                <c:pt idx="931">
                  <c:v>40912</c:v>
                </c:pt>
                <c:pt idx="932">
                  <c:v>40912</c:v>
                </c:pt>
                <c:pt idx="933">
                  <c:v>40912</c:v>
                </c:pt>
                <c:pt idx="934">
                  <c:v>40912</c:v>
                </c:pt>
                <c:pt idx="935">
                  <c:v>40912</c:v>
                </c:pt>
                <c:pt idx="936">
                  <c:v>40912</c:v>
                </c:pt>
                <c:pt idx="937">
                  <c:v>40912</c:v>
                </c:pt>
                <c:pt idx="938">
                  <c:v>40912</c:v>
                </c:pt>
                <c:pt idx="939">
                  <c:v>40912</c:v>
                </c:pt>
                <c:pt idx="940">
                  <c:v>40912</c:v>
                </c:pt>
                <c:pt idx="941">
                  <c:v>40912</c:v>
                </c:pt>
                <c:pt idx="942">
                  <c:v>40912</c:v>
                </c:pt>
                <c:pt idx="943">
                  <c:v>40912</c:v>
                </c:pt>
                <c:pt idx="944">
                  <c:v>40912</c:v>
                </c:pt>
                <c:pt idx="945">
                  <c:v>40912</c:v>
                </c:pt>
                <c:pt idx="946">
                  <c:v>40912</c:v>
                </c:pt>
                <c:pt idx="947">
                  <c:v>40912</c:v>
                </c:pt>
                <c:pt idx="948">
                  <c:v>40912</c:v>
                </c:pt>
                <c:pt idx="949">
                  <c:v>40912</c:v>
                </c:pt>
                <c:pt idx="950">
                  <c:v>40912</c:v>
                </c:pt>
                <c:pt idx="951">
                  <c:v>40912</c:v>
                </c:pt>
                <c:pt idx="952">
                  <c:v>40912</c:v>
                </c:pt>
                <c:pt idx="953">
                  <c:v>40912</c:v>
                </c:pt>
                <c:pt idx="954">
                  <c:v>40912</c:v>
                </c:pt>
                <c:pt idx="955">
                  <c:v>40912</c:v>
                </c:pt>
                <c:pt idx="956">
                  <c:v>40912</c:v>
                </c:pt>
                <c:pt idx="957">
                  <c:v>40912</c:v>
                </c:pt>
                <c:pt idx="958">
                  <c:v>40912</c:v>
                </c:pt>
                <c:pt idx="959">
                  <c:v>40912</c:v>
                </c:pt>
                <c:pt idx="960">
                  <c:v>40912</c:v>
                </c:pt>
                <c:pt idx="961">
                  <c:v>40912</c:v>
                </c:pt>
                <c:pt idx="962">
                  <c:v>40912</c:v>
                </c:pt>
                <c:pt idx="963">
                  <c:v>40912</c:v>
                </c:pt>
                <c:pt idx="964">
                  <c:v>40912</c:v>
                </c:pt>
                <c:pt idx="965">
                  <c:v>40912</c:v>
                </c:pt>
                <c:pt idx="966">
                  <c:v>40912</c:v>
                </c:pt>
                <c:pt idx="967">
                  <c:v>40912</c:v>
                </c:pt>
                <c:pt idx="968">
                  <c:v>40912</c:v>
                </c:pt>
                <c:pt idx="969">
                  <c:v>40912</c:v>
                </c:pt>
                <c:pt idx="970">
                  <c:v>40912</c:v>
                </c:pt>
                <c:pt idx="971">
                  <c:v>40912</c:v>
                </c:pt>
                <c:pt idx="972">
                  <c:v>40912</c:v>
                </c:pt>
                <c:pt idx="973">
                  <c:v>40912</c:v>
                </c:pt>
                <c:pt idx="974">
                  <c:v>40912</c:v>
                </c:pt>
                <c:pt idx="975">
                  <c:v>40912</c:v>
                </c:pt>
                <c:pt idx="976">
                  <c:v>40915</c:v>
                </c:pt>
                <c:pt idx="977">
                  <c:v>40915</c:v>
                </c:pt>
                <c:pt idx="978">
                  <c:v>40915</c:v>
                </c:pt>
                <c:pt idx="979">
                  <c:v>40915</c:v>
                </c:pt>
                <c:pt idx="980">
                  <c:v>40915</c:v>
                </c:pt>
                <c:pt idx="981">
                  <c:v>40915</c:v>
                </c:pt>
                <c:pt idx="982">
                  <c:v>40915</c:v>
                </c:pt>
                <c:pt idx="983">
                  <c:v>40915</c:v>
                </c:pt>
                <c:pt idx="984">
                  <c:v>40915</c:v>
                </c:pt>
                <c:pt idx="985">
                  <c:v>40915</c:v>
                </c:pt>
                <c:pt idx="986">
                  <c:v>40915</c:v>
                </c:pt>
                <c:pt idx="987">
                  <c:v>40915</c:v>
                </c:pt>
                <c:pt idx="988">
                  <c:v>40915</c:v>
                </c:pt>
                <c:pt idx="989">
                  <c:v>40915</c:v>
                </c:pt>
                <c:pt idx="990">
                  <c:v>40915</c:v>
                </c:pt>
                <c:pt idx="991">
                  <c:v>40915</c:v>
                </c:pt>
                <c:pt idx="992">
                  <c:v>40915</c:v>
                </c:pt>
                <c:pt idx="993">
                  <c:v>40915</c:v>
                </c:pt>
                <c:pt idx="994">
                  <c:v>40915</c:v>
                </c:pt>
                <c:pt idx="995">
                  <c:v>40915</c:v>
                </c:pt>
                <c:pt idx="996">
                  <c:v>40915</c:v>
                </c:pt>
                <c:pt idx="997">
                  <c:v>40915</c:v>
                </c:pt>
                <c:pt idx="998">
                  <c:v>40915</c:v>
                </c:pt>
                <c:pt idx="999">
                  <c:v>40915</c:v>
                </c:pt>
                <c:pt idx="1000">
                  <c:v>40915</c:v>
                </c:pt>
                <c:pt idx="1001">
                  <c:v>40915</c:v>
                </c:pt>
                <c:pt idx="1002">
                  <c:v>40915</c:v>
                </c:pt>
                <c:pt idx="1003">
                  <c:v>40915</c:v>
                </c:pt>
                <c:pt idx="1004">
                  <c:v>40915</c:v>
                </c:pt>
                <c:pt idx="1005">
                  <c:v>40915</c:v>
                </c:pt>
                <c:pt idx="1006">
                  <c:v>40915</c:v>
                </c:pt>
                <c:pt idx="1007">
                  <c:v>40918</c:v>
                </c:pt>
                <c:pt idx="1008">
                  <c:v>40918</c:v>
                </c:pt>
                <c:pt idx="1009">
                  <c:v>40918</c:v>
                </c:pt>
                <c:pt idx="1010">
                  <c:v>40918</c:v>
                </c:pt>
                <c:pt idx="1011">
                  <c:v>40918</c:v>
                </c:pt>
                <c:pt idx="1012">
                  <c:v>40918</c:v>
                </c:pt>
                <c:pt idx="1013">
                  <c:v>40918</c:v>
                </c:pt>
                <c:pt idx="1014">
                  <c:v>40918</c:v>
                </c:pt>
                <c:pt idx="1015">
                  <c:v>40918</c:v>
                </c:pt>
                <c:pt idx="1016">
                  <c:v>40918</c:v>
                </c:pt>
                <c:pt idx="1017">
                  <c:v>41275</c:v>
                </c:pt>
                <c:pt idx="1018">
                  <c:v>41275</c:v>
                </c:pt>
                <c:pt idx="1019">
                  <c:v>41275</c:v>
                </c:pt>
                <c:pt idx="1020">
                  <c:v>41275</c:v>
                </c:pt>
                <c:pt idx="1021">
                  <c:v>41275</c:v>
                </c:pt>
                <c:pt idx="1022">
                  <c:v>41275</c:v>
                </c:pt>
                <c:pt idx="1023">
                  <c:v>41275</c:v>
                </c:pt>
                <c:pt idx="1024">
                  <c:v>41275</c:v>
                </c:pt>
                <c:pt idx="1025">
                  <c:v>41275</c:v>
                </c:pt>
                <c:pt idx="1026">
                  <c:v>41275</c:v>
                </c:pt>
                <c:pt idx="1027">
                  <c:v>41275</c:v>
                </c:pt>
                <c:pt idx="1028">
                  <c:v>41275</c:v>
                </c:pt>
                <c:pt idx="1029">
                  <c:v>41275</c:v>
                </c:pt>
                <c:pt idx="1030">
                  <c:v>41275</c:v>
                </c:pt>
                <c:pt idx="1031">
                  <c:v>41275</c:v>
                </c:pt>
                <c:pt idx="1032">
                  <c:v>41275</c:v>
                </c:pt>
                <c:pt idx="1033">
                  <c:v>41275</c:v>
                </c:pt>
                <c:pt idx="1034">
                  <c:v>41275</c:v>
                </c:pt>
                <c:pt idx="1035">
                  <c:v>41275</c:v>
                </c:pt>
                <c:pt idx="1036">
                  <c:v>41275</c:v>
                </c:pt>
                <c:pt idx="1037">
                  <c:v>41275</c:v>
                </c:pt>
                <c:pt idx="1038">
                  <c:v>41275</c:v>
                </c:pt>
                <c:pt idx="1039">
                  <c:v>41275</c:v>
                </c:pt>
                <c:pt idx="1040">
                  <c:v>41275</c:v>
                </c:pt>
                <c:pt idx="1041">
                  <c:v>41275</c:v>
                </c:pt>
                <c:pt idx="1042">
                  <c:v>41275</c:v>
                </c:pt>
                <c:pt idx="1043">
                  <c:v>41275</c:v>
                </c:pt>
                <c:pt idx="1044">
                  <c:v>41275</c:v>
                </c:pt>
                <c:pt idx="1045">
                  <c:v>41275</c:v>
                </c:pt>
                <c:pt idx="1046">
                  <c:v>41275</c:v>
                </c:pt>
                <c:pt idx="1047">
                  <c:v>41278</c:v>
                </c:pt>
                <c:pt idx="1048">
                  <c:v>41278</c:v>
                </c:pt>
                <c:pt idx="1049">
                  <c:v>41278</c:v>
                </c:pt>
                <c:pt idx="1050">
                  <c:v>41278</c:v>
                </c:pt>
                <c:pt idx="1051">
                  <c:v>41278</c:v>
                </c:pt>
                <c:pt idx="1052">
                  <c:v>41278</c:v>
                </c:pt>
                <c:pt idx="1053">
                  <c:v>41278</c:v>
                </c:pt>
                <c:pt idx="1054">
                  <c:v>41278</c:v>
                </c:pt>
                <c:pt idx="1055">
                  <c:v>41278</c:v>
                </c:pt>
                <c:pt idx="1056">
                  <c:v>41278</c:v>
                </c:pt>
                <c:pt idx="1057">
                  <c:v>41278</c:v>
                </c:pt>
                <c:pt idx="1058">
                  <c:v>41278</c:v>
                </c:pt>
                <c:pt idx="1059">
                  <c:v>41278</c:v>
                </c:pt>
                <c:pt idx="1060">
                  <c:v>41278</c:v>
                </c:pt>
                <c:pt idx="1061">
                  <c:v>41278</c:v>
                </c:pt>
                <c:pt idx="1062">
                  <c:v>41278</c:v>
                </c:pt>
                <c:pt idx="1063">
                  <c:v>41278</c:v>
                </c:pt>
                <c:pt idx="1064">
                  <c:v>41278</c:v>
                </c:pt>
                <c:pt idx="1065">
                  <c:v>41278</c:v>
                </c:pt>
                <c:pt idx="1066">
                  <c:v>41278</c:v>
                </c:pt>
                <c:pt idx="1067">
                  <c:v>41278</c:v>
                </c:pt>
                <c:pt idx="1068">
                  <c:v>41278</c:v>
                </c:pt>
                <c:pt idx="1069">
                  <c:v>41278</c:v>
                </c:pt>
                <c:pt idx="1070">
                  <c:v>41278</c:v>
                </c:pt>
                <c:pt idx="1071">
                  <c:v>41278</c:v>
                </c:pt>
                <c:pt idx="1072">
                  <c:v>41278</c:v>
                </c:pt>
                <c:pt idx="1073">
                  <c:v>41278</c:v>
                </c:pt>
                <c:pt idx="1074">
                  <c:v>41278</c:v>
                </c:pt>
                <c:pt idx="1075">
                  <c:v>41278</c:v>
                </c:pt>
                <c:pt idx="1076">
                  <c:v>41278</c:v>
                </c:pt>
                <c:pt idx="1077">
                  <c:v>41278</c:v>
                </c:pt>
                <c:pt idx="1078">
                  <c:v>41278</c:v>
                </c:pt>
                <c:pt idx="1079">
                  <c:v>41278</c:v>
                </c:pt>
                <c:pt idx="1080">
                  <c:v>41278</c:v>
                </c:pt>
                <c:pt idx="1081">
                  <c:v>41278</c:v>
                </c:pt>
                <c:pt idx="1082">
                  <c:v>41278</c:v>
                </c:pt>
                <c:pt idx="1083">
                  <c:v>41278</c:v>
                </c:pt>
                <c:pt idx="1084">
                  <c:v>41278</c:v>
                </c:pt>
                <c:pt idx="1085">
                  <c:v>41278</c:v>
                </c:pt>
                <c:pt idx="1086">
                  <c:v>41278</c:v>
                </c:pt>
                <c:pt idx="1087">
                  <c:v>41278</c:v>
                </c:pt>
                <c:pt idx="1088">
                  <c:v>41278</c:v>
                </c:pt>
                <c:pt idx="1089">
                  <c:v>41278</c:v>
                </c:pt>
                <c:pt idx="1090">
                  <c:v>41278</c:v>
                </c:pt>
                <c:pt idx="1091">
                  <c:v>41278</c:v>
                </c:pt>
                <c:pt idx="1092">
                  <c:v>41278</c:v>
                </c:pt>
                <c:pt idx="1093">
                  <c:v>41278</c:v>
                </c:pt>
                <c:pt idx="1094">
                  <c:v>41278</c:v>
                </c:pt>
                <c:pt idx="1095">
                  <c:v>41278</c:v>
                </c:pt>
                <c:pt idx="1096">
                  <c:v>41278</c:v>
                </c:pt>
                <c:pt idx="1097">
                  <c:v>41281</c:v>
                </c:pt>
                <c:pt idx="1098">
                  <c:v>41281</c:v>
                </c:pt>
                <c:pt idx="1099">
                  <c:v>41281</c:v>
                </c:pt>
                <c:pt idx="1100">
                  <c:v>41281</c:v>
                </c:pt>
                <c:pt idx="1101">
                  <c:v>41281</c:v>
                </c:pt>
                <c:pt idx="1102">
                  <c:v>41281</c:v>
                </c:pt>
                <c:pt idx="1103">
                  <c:v>41281</c:v>
                </c:pt>
                <c:pt idx="1104">
                  <c:v>41281</c:v>
                </c:pt>
                <c:pt idx="1105">
                  <c:v>41281</c:v>
                </c:pt>
                <c:pt idx="1106">
                  <c:v>41281</c:v>
                </c:pt>
                <c:pt idx="1107">
                  <c:v>41281</c:v>
                </c:pt>
                <c:pt idx="1108">
                  <c:v>41281</c:v>
                </c:pt>
                <c:pt idx="1109">
                  <c:v>41281</c:v>
                </c:pt>
                <c:pt idx="1110">
                  <c:v>41281</c:v>
                </c:pt>
                <c:pt idx="1111">
                  <c:v>41281</c:v>
                </c:pt>
                <c:pt idx="1112">
                  <c:v>41281</c:v>
                </c:pt>
                <c:pt idx="1113">
                  <c:v>41281</c:v>
                </c:pt>
                <c:pt idx="1114">
                  <c:v>41281</c:v>
                </c:pt>
                <c:pt idx="1115">
                  <c:v>41281</c:v>
                </c:pt>
                <c:pt idx="1116">
                  <c:v>41281</c:v>
                </c:pt>
                <c:pt idx="1117">
                  <c:v>41281</c:v>
                </c:pt>
                <c:pt idx="1118">
                  <c:v>41281</c:v>
                </c:pt>
                <c:pt idx="1119">
                  <c:v>41281</c:v>
                </c:pt>
                <c:pt idx="1120">
                  <c:v>41281</c:v>
                </c:pt>
                <c:pt idx="1121">
                  <c:v>41281</c:v>
                </c:pt>
                <c:pt idx="1122">
                  <c:v>41281</c:v>
                </c:pt>
                <c:pt idx="1123">
                  <c:v>41281</c:v>
                </c:pt>
                <c:pt idx="1124">
                  <c:v>41281</c:v>
                </c:pt>
                <c:pt idx="1125">
                  <c:v>41281</c:v>
                </c:pt>
                <c:pt idx="1126">
                  <c:v>41281</c:v>
                </c:pt>
                <c:pt idx="1127">
                  <c:v>41281</c:v>
                </c:pt>
                <c:pt idx="1128">
                  <c:v>41281</c:v>
                </c:pt>
                <c:pt idx="1129">
                  <c:v>41281</c:v>
                </c:pt>
                <c:pt idx="1130">
                  <c:v>41281</c:v>
                </c:pt>
                <c:pt idx="1131">
                  <c:v>41281</c:v>
                </c:pt>
                <c:pt idx="1132">
                  <c:v>41281</c:v>
                </c:pt>
                <c:pt idx="1133">
                  <c:v>41281</c:v>
                </c:pt>
                <c:pt idx="1134">
                  <c:v>41281</c:v>
                </c:pt>
                <c:pt idx="1135">
                  <c:v>41281</c:v>
                </c:pt>
                <c:pt idx="1136">
                  <c:v>41281</c:v>
                </c:pt>
                <c:pt idx="1137">
                  <c:v>41281</c:v>
                </c:pt>
                <c:pt idx="1138">
                  <c:v>41281</c:v>
                </c:pt>
                <c:pt idx="1139">
                  <c:v>41281</c:v>
                </c:pt>
                <c:pt idx="1140">
                  <c:v>41281</c:v>
                </c:pt>
                <c:pt idx="1141">
                  <c:v>41281</c:v>
                </c:pt>
                <c:pt idx="1142">
                  <c:v>41281</c:v>
                </c:pt>
                <c:pt idx="1143">
                  <c:v>41281</c:v>
                </c:pt>
                <c:pt idx="1144">
                  <c:v>41281</c:v>
                </c:pt>
                <c:pt idx="1145">
                  <c:v>41281</c:v>
                </c:pt>
                <c:pt idx="1146">
                  <c:v>41281</c:v>
                </c:pt>
                <c:pt idx="1147">
                  <c:v>41281</c:v>
                </c:pt>
                <c:pt idx="1148">
                  <c:v>41281</c:v>
                </c:pt>
                <c:pt idx="1149">
                  <c:v>41281</c:v>
                </c:pt>
                <c:pt idx="1150">
                  <c:v>41281</c:v>
                </c:pt>
                <c:pt idx="1151">
                  <c:v>41281</c:v>
                </c:pt>
                <c:pt idx="1152">
                  <c:v>41281</c:v>
                </c:pt>
                <c:pt idx="1153">
                  <c:v>41281</c:v>
                </c:pt>
                <c:pt idx="1154">
                  <c:v>41281</c:v>
                </c:pt>
                <c:pt idx="1155">
                  <c:v>41281</c:v>
                </c:pt>
                <c:pt idx="1156">
                  <c:v>41281</c:v>
                </c:pt>
                <c:pt idx="1157">
                  <c:v>41281</c:v>
                </c:pt>
                <c:pt idx="1158">
                  <c:v>41281</c:v>
                </c:pt>
                <c:pt idx="1159">
                  <c:v>41281</c:v>
                </c:pt>
                <c:pt idx="1160">
                  <c:v>41281</c:v>
                </c:pt>
                <c:pt idx="1161">
                  <c:v>41281</c:v>
                </c:pt>
                <c:pt idx="1162">
                  <c:v>41281</c:v>
                </c:pt>
                <c:pt idx="1163">
                  <c:v>41281</c:v>
                </c:pt>
                <c:pt idx="1164">
                  <c:v>41281</c:v>
                </c:pt>
                <c:pt idx="1165">
                  <c:v>41281</c:v>
                </c:pt>
                <c:pt idx="1166">
                  <c:v>41281</c:v>
                </c:pt>
                <c:pt idx="1167">
                  <c:v>41281</c:v>
                </c:pt>
                <c:pt idx="1168">
                  <c:v>41281</c:v>
                </c:pt>
                <c:pt idx="1169">
                  <c:v>41281</c:v>
                </c:pt>
                <c:pt idx="1170">
                  <c:v>41281</c:v>
                </c:pt>
                <c:pt idx="1171">
                  <c:v>41281</c:v>
                </c:pt>
                <c:pt idx="1172">
                  <c:v>41281</c:v>
                </c:pt>
                <c:pt idx="1173">
                  <c:v>41281</c:v>
                </c:pt>
                <c:pt idx="1174">
                  <c:v>41281</c:v>
                </c:pt>
                <c:pt idx="1175">
                  <c:v>41281</c:v>
                </c:pt>
                <c:pt idx="1176">
                  <c:v>41281</c:v>
                </c:pt>
                <c:pt idx="1177">
                  <c:v>41281</c:v>
                </c:pt>
                <c:pt idx="1178">
                  <c:v>41281</c:v>
                </c:pt>
                <c:pt idx="1179">
                  <c:v>41281</c:v>
                </c:pt>
                <c:pt idx="1180">
                  <c:v>41281</c:v>
                </c:pt>
                <c:pt idx="1181">
                  <c:v>41281</c:v>
                </c:pt>
                <c:pt idx="1182">
                  <c:v>41281</c:v>
                </c:pt>
                <c:pt idx="1183">
                  <c:v>41281</c:v>
                </c:pt>
                <c:pt idx="1184">
                  <c:v>41281</c:v>
                </c:pt>
                <c:pt idx="1185">
                  <c:v>41284</c:v>
                </c:pt>
                <c:pt idx="1186">
                  <c:v>41284</c:v>
                </c:pt>
                <c:pt idx="1187">
                  <c:v>41284</c:v>
                </c:pt>
                <c:pt idx="1188">
                  <c:v>41284</c:v>
                </c:pt>
                <c:pt idx="1189">
                  <c:v>41284</c:v>
                </c:pt>
                <c:pt idx="1190">
                  <c:v>41284</c:v>
                </c:pt>
                <c:pt idx="1191">
                  <c:v>41284</c:v>
                </c:pt>
                <c:pt idx="1192">
                  <c:v>41284</c:v>
                </c:pt>
                <c:pt idx="1193">
                  <c:v>41284</c:v>
                </c:pt>
                <c:pt idx="1194">
                  <c:v>41284</c:v>
                </c:pt>
                <c:pt idx="1195">
                  <c:v>41284</c:v>
                </c:pt>
                <c:pt idx="1196">
                  <c:v>41284</c:v>
                </c:pt>
                <c:pt idx="1197">
                  <c:v>41284</c:v>
                </c:pt>
                <c:pt idx="1198">
                  <c:v>41284</c:v>
                </c:pt>
                <c:pt idx="1199">
                  <c:v>41284</c:v>
                </c:pt>
                <c:pt idx="1200">
                  <c:v>41284</c:v>
                </c:pt>
                <c:pt idx="1201">
                  <c:v>41284</c:v>
                </c:pt>
                <c:pt idx="1202">
                  <c:v>41284</c:v>
                </c:pt>
                <c:pt idx="1203">
                  <c:v>41284</c:v>
                </c:pt>
                <c:pt idx="1204">
                  <c:v>41284</c:v>
                </c:pt>
                <c:pt idx="1205">
                  <c:v>41284</c:v>
                </c:pt>
                <c:pt idx="1206">
                  <c:v>41284</c:v>
                </c:pt>
                <c:pt idx="1207">
                  <c:v>41518</c:v>
                </c:pt>
                <c:pt idx="1208">
                  <c:v>41640</c:v>
                </c:pt>
                <c:pt idx="1209">
                  <c:v>41640</c:v>
                </c:pt>
                <c:pt idx="1210">
                  <c:v>41640</c:v>
                </c:pt>
                <c:pt idx="1211">
                  <c:v>41640</c:v>
                </c:pt>
                <c:pt idx="1212">
                  <c:v>41640</c:v>
                </c:pt>
                <c:pt idx="1213">
                  <c:v>41640</c:v>
                </c:pt>
                <c:pt idx="1214">
                  <c:v>41640</c:v>
                </c:pt>
                <c:pt idx="1215">
                  <c:v>41640</c:v>
                </c:pt>
                <c:pt idx="1216">
                  <c:v>41640</c:v>
                </c:pt>
                <c:pt idx="1217">
                  <c:v>41640</c:v>
                </c:pt>
                <c:pt idx="1218">
                  <c:v>41640</c:v>
                </c:pt>
                <c:pt idx="1219">
                  <c:v>41640</c:v>
                </c:pt>
                <c:pt idx="1220">
                  <c:v>41640</c:v>
                </c:pt>
                <c:pt idx="1221">
                  <c:v>41640</c:v>
                </c:pt>
                <c:pt idx="1222">
                  <c:v>41640</c:v>
                </c:pt>
                <c:pt idx="1223">
                  <c:v>41640</c:v>
                </c:pt>
                <c:pt idx="1224">
                  <c:v>41640</c:v>
                </c:pt>
                <c:pt idx="1225">
                  <c:v>41640</c:v>
                </c:pt>
                <c:pt idx="1226">
                  <c:v>41640</c:v>
                </c:pt>
                <c:pt idx="1227">
                  <c:v>41640</c:v>
                </c:pt>
                <c:pt idx="1228">
                  <c:v>41640</c:v>
                </c:pt>
                <c:pt idx="1229">
                  <c:v>41640</c:v>
                </c:pt>
                <c:pt idx="1230">
                  <c:v>41640</c:v>
                </c:pt>
                <c:pt idx="1231">
                  <c:v>41640</c:v>
                </c:pt>
                <c:pt idx="1232">
                  <c:v>41640</c:v>
                </c:pt>
                <c:pt idx="1233">
                  <c:v>41640</c:v>
                </c:pt>
                <c:pt idx="1234">
                  <c:v>41640</c:v>
                </c:pt>
                <c:pt idx="1235">
                  <c:v>41640</c:v>
                </c:pt>
                <c:pt idx="1236">
                  <c:v>41640</c:v>
                </c:pt>
                <c:pt idx="1237">
                  <c:v>41640</c:v>
                </c:pt>
                <c:pt idx="1238">
                  <c:v>41640</c:v>
                </c:pt>
                <c:pt idx="1239">
                  <c:v>41640</c:v>
                </c:pt>
                <c:pt idx="1240">
                  <c:v>41640</c:v>
                </c:pt>
                <c:pt idx="1241">
                  <c:v>41640</c:v>
                </c:pt>
                <c:pt idx="1242">
                  <c:v>41640</c:v>
                </c:pt>
                <c:pt idx="1243">
                  <c:v>41640</c:v>
                </c:pt>
                <c:pt idx="1244">
                  <c:v>41640</c:v>
                </c:pt>
                <c:pt idx="1245">
                  <c:v>41640</c:v>
                </c:pt>
                <c:pt idx="1246">
                  <c:v>41640</c:v>
                </c:pt>
                <c:pt idx="1247">
                  <c:v>41640</c:v>
                </c:pt>
                <c:pt idx="1248">
                  <c:v>41640</c:v>
                </c:pt>
                <c:pt idx="1249">
                  <c:v>41640</c:v>
                </c:pt>
                <c:pt idx="1250">
                  <c:v>41640</c:v>
                </c:pt>
                <c:pt idx="1251">
                  <c:v>41640</c:v>
                </c:pt>
                <c:pt idx="1252">
                  <c:v>41640</c:v>
                </c:pt>
                <c:pt idx="1253">
                  <c:v>41640</c:v>
                </c:pt>
                <c:pt idx="1254">
                  <c:v>41640</c:v>
                </c:pt>
                <c:pt idx="1255">
                  <c:v>41640</c:v>
                </c:pt>
                <c:pt idx="1256">
                  <c:v>41640</c:v>
                </c:pt>
                <c:pt idx="1257">
                  <c:v>41640</c:v>
                </c:pt>
                <c:pt idx="1258">
                  <c:v>41640</c:v>
                </c:pt>
                <c:pt idx="1259">
                  <c:v>41640</c:v>
                </c:pt>
                <c:pt idx="1260">
                  <c:v>41640</c:v>
                </c:pt>
                <c:pt idx="1261">
                  <c:v>41640</c:v>
                </c:pt>
                <c:pt idx="1262">
                  <c:v>41640</c:v>
                </c:pt>
                <c:pt idx="1263">
                  <c:v>41640</c:v>
                </c:pt>
                <c:pt idx="1264">
                  <c:v>41640</c:v>
                </c:pt>
                <c:pt idx="1265">
                  <c:v>41640</c:v>
                </c:pt>
                <c:pt idx="1266">
                  <c:v>41640</c:v>
                </c:pt>
                <c:pt idx="1267">
                  <c:v>41640</c:v>
                </c:pt>
                <c:pt idx="1268">
                  <c:v>41640</c:v>
                </c:pt>
                <c:pt idx="1269">
                  <c:v>41640</c:v>
                </c:pt>
                <c:pt idx="1270">
                  <c:v>41640</c:v>
                </c:pt>
                <c:pt idx="1271">
                  <c:v>41643</c:v>
                </c:pt>
                <c:pt idx="1272">
                  <c:v>41643</c:v>
                </c:pt>
                <c:pt idx="1273">
                  <c:v>41643</c:v>
                </c:pt>
                <c:pt idx="1274">
                  <c:v>41643</c:v>
                </c:pt>
                <c:pt idx="1275">
                  <c:v>41643</c:v>
                </c:pt>
                <c:pt idx="1276">
                  <c:v>41643</c:v>
                </c:pt>
                <c:pt idx="1277">
                  <c:v>41643</c:v>
                </c:pt>
                <c:pt idx="1278">
                  <c:v>41643</c:v>
                </c:pt>
                <c:pt idx="1279">
                  <c:v>41643</c:v>
                </c:pt>
                <c:pt idx="1280">
                  <c:v>41643</c:v>
                </c:pt>
                <c:pt idx="1281">
                  <c:v>41643</c:v>
                </c:pt>
                <c:pt idx="1282">
                  <c:v>41643</c:v>
                </c:pt>
                <c:pt idx="1283">
                  <c:v>41643</c:v>
                </c:pt>
                <c:pt idx="1284">
                  <c:v>41643</c:v>
                </c:pt>
                <c:pt idx="1285">
                  <c:v>41643</c:v>
                </c:pt>
                <c:pt idx="1286">
                  <c:v>41643</c:v>
                </c:pt>
                <c:pt idx="1287">
                  <c:v>41643</c:v>
                </c:pt>
                <c:pt idx="1288">
                  <c:v>41643</c:v>
                </c:pt>
                <c:pt idx="1289">
                  <c:v>41643</c:v>
                </c:pt>
                <c:pt idx="1290">
                  <c:v>41643</c:v>
                </c:pt>
                <c:pt idx="1291">
                  <c:v>41643</c:v>
                </c:pt>
                <c:pt idx="1292">
                  <c:v>41643</c:v>
                </c:pt>
                <c:pt idx="1293">
                  <c:v>41643</c:v>
                </c:pt>
                <c:pt idx="1294">
                  <c:v>41643</c:v>
                </c:pt>
                <c:pt idx="1295">
                  <c:v>41643</c:v>
                </c:pt>
                <c:pt idx="1296">
                  <c:v>41643</c:v>
                </c:pt>
                <c:pt idx="1297">
                  <c:v>41643</c:v>
                </c:pt>
                <c:pt idx="1298">
                  <c:v>41643</c:v>
                </c:pt>
                <c:pt idx="1299">
                  <c:v>41643</c:v>
                </c:pt>
                <c:pt idx="1300">
                  <c:v>41643</c:v>
                </c:pt>
                <c:pt idx="1301">
                  <c:v>41643</c:v>
                </c:pt>
                <c:pt idx="1302">
                  <c:v>41643</c:v>
                </c:pt>
                <c:pt idx="1303">
                  <c:v>41643</c:v>
                </c:pt>
                <c:pt idx="1304">
                  <c:v>41643</c:v>
                </c:pt>
                <c:pt idx="1305">
                  <c:v>41643</c:v>
                </c:pt>
                <c:pt idx="1306">
                  <c:v>41643</c:v>
                </c:pt>
                <c:pt idx="1307">
                  <c:v>41643</c:v>
                </c:pt>
                <c:pt idx="1308">
                  <c:v>41643</c:v>
                </c:pt>
                <c:pt idx="1309">
                  <c:v>41643</c:v>
                </c:pt>
                <c:pt idx="1310">
                  <c:v>41643</c:v>
                </c:pt>
                <c:pt idx="1311">
                  <c:v>41643</c:v>
                </c:pt>
                <c:pt idx="1312">
                  <c:v>41643</c:v>
                </c:pt>
                <c:pt idx="1313">
                  <c:v>41643</c:v>
                </c:pt>
                <c:pt idx="1314">
                  <c:v>41643</c:v>
                </c:pt>
                <c:pt idx="1315">
                  <c:v>41643</c:v>
                </c:pt>
                <c:pt idx="1316">
                  <c:v>41643</c:v>
                </c:pt>
                <c:pt idx="1317">
                  <c:v>41643</c:v>
                </c:pt>
                <c:pt idx="1318">
                  <c:v>41643</c:v>
                </c:pt>
                <c:pt idx="1319">
                  <c:v>41643</c:v>
                </c:pt>
                <c:pt idx="1320">
                  <c:v>41643</c:v>
                </c:pt>
                <c:pt idx="1321">
                  <c:v>41643</c:v>
                </c:pt>
                <c:pt idx="1322">
                  <c:v>41643</c:v>
                </c:pt>
                <c:pt idx="1323">
                  <c:v>41643</c:v>
                </c:pt>
                <c:pt idx="1324">
                  <c:v>41643</c:v>
                </c:pt>
                <c:pt idx="1325">
                  <c:v>41643</c:v>
                </c:pt>
                <c:pt idx="1326">
                  <c:v>41643</c:v>
                </c:pt>
                <c:pt idx="1327">
                  <c:v>41643</c:v>
                </c:pt>
                <c:pt idx="1328">
                  <c:v>41643</c:v>
                </c:pt>
                <c:pt idx="1329">
                  <c:v>41643</c:v>
                </c:pt>
                <c:pt idx="1330">
                  <c:v>41646</c:v>
                </c:pt>
                <c:pt idx="1331">
                  <c:v>41646</c:v>
                </c:pt>
                <c:pt idx="1332">
                  <c:v>41646</c:v>
                </c:pt>
                <c:pt idx="1333">
                  <c:v>41646</c:v>
                </c:pt>
                <c:pt idx="1334">
                  <c:v>41646</c:v>
                </c:pt>
                <c:pt idx="1335">
                  <c:v>41646</c:v>
                </c:pt>
                <c:pt idx="1336">
                  <c:v>41646</c:v>
                </c:pt>
                <c:pt idx="1337">
                  <c:v>41646</c:v>
                </c:pt>
                <c:pt idx="1338">
                  <c:v>41646</c:v>
                </c:pt>
                <c:pt idx="1339">
                  <c:v>41646</c:v>
                </c:pt>
                <c:pt idx="1340">
                  <c:v>41646</c:v>
                </c:pt>
                <c:pt idx="1341">
                  <c:v>41646</c:v>
                </c:pt>
                <c:pt idx="1342">
                  <c:v>41646</c:v>
                </c:pt>
                <c:pt idx="1343">
                  <c:v>41646</c:v>
                </c:pt>
                <c:pt idx="1344">
                  <c:v>41646</c:v>
                </c:pt>
                <c:pt idx="1345">
                  <c:v>41646</c:v>
                </c:pt>
                <c:pt idx="1346">
                  <c:v>41646</c:v>
                </c:pt>
                <c:pt idx="1347">
                  <c:v>41646</c:v>
                </c:pt>
                <c:pt idx="1348">
                  <c:v>41646</c:v>
                </c:pt>
                <c:pt idx="1349">
                  <c:v>41646</c:v>
                </c:pt>
                <c:pt idx="1350">
                  <c:v>41646</c:v>
                </c:pt>
                <c:pt idx="1351">
                  <c:v>41646</c:v>
                </c:pt>
                <c:pt idx="1352">
                  <c:v>41646</c:v>
                </c:pt>
                <c:pt idx="1353">
                  <c:v>41646</c:v>
                </c:pt>
                <c:pt idx="1354">
                  <c:v>41646</c:v>
                </c:pt>
                <c:pt idx="1355">
                  <c:v>41646</c:v>
                </c:pt>
                <c:pt idx="1356">
                  <c:v>41646</c:v>
                </c:pt>
                <c:pt idx="1357">
                  <c:v>41646</c:v>
                </c:pt>
                <c:pt idx="1358">
                  <c:v>41646</c:v>
                </c:pt>
                <c:pt idx="1359">
                  <c:v>41646</c:v>
                </c:pt>
                <c:pt idx="1360">
                  <c:v>41646</c:v>
                </c:pt>
                <c:pt idx="1361">
                  <c:v>41646</c:v>
                </c:pt>
                <c:pt idx="1362">
                  <c:v>41646</c:v>
                </c:pt>
                <c:pt idx="1363">
                  <c:v>41646</c:v>
                </c:pt>
                <c:pt idx="1364">
                  <c:v>41646</c:v>
                </c:pt>
                <c:pt idx="1365">
                  <c:v>41646</c:v>
                </c:pt>
                <c:pt idx="1366">
                  <c:v>41646</c:v>
                </c:pt>
                <c:pt idx="1367">
                  <c:v>41646</c:v>
                </c:pt>
                <c:pt idx="1368">
                  <c:v>41646</c:v>
                </c:pt>
                <c:pt idx="1369">
                  <c:v>41646</c:v>
                </c:pt>
                <c:pt idx="1370">
                  <c:v>41646</c:v>
                </c:pt>
                <c:pt idx="1371">
                  <c:v>41646</c:v>
                </c:pt>
                <c:pt idx="1372">
                  <c:v>41646</c:v>
                </c:pt>
                <c:pt idx="1373">
                  <c:v>41646</c:v>
                </c:pt>
                <c:pt idx="1374">
                  <c:v>41646</c:v>
                </c:pt>
                <c:pt idx="1375">
                  <c:v>41646</c:v>
                </c:pt>
                <c:pt idx="1376">
                  <c:v>41646</c:v>
                </c:pt>
                <c:pt idx="1377">
                  <c:v>41646</c:v>
                </c:pt>
                <c:pt idx="1378">
                  <c:v>41646</c:v>
                </c:pt>
                <c:pt idx="1379">
                  <c:v>41646</c:v>
                </c:pt>
                <c:pt idx="1380">
                  <c:v>41646</c:v>
                </c:pt>
                <c:pt idx="1381">
                  <c:v>41646</c:v>
                </c:pt>
                <c:pt idx="1382">
                  <c:v>41646</c:v>
                </c:pt>
                <c:pt idx="1383">
                  <c:v>41649</c:v>
                </c:pt>
                <c:pt idx="1384">
                  <c:v>41649</c:v>
                </c:pt>
                <c:pt idx="1385">
                  <c:v>41649</c:v>
                </c:pt>
                <c:pt idx="1386">
                  <c:v>41649</c:v>
                </c:pt>
                <c:pt idx="1387">
                  <c:v>41649</c:v>
                </c:pt>
              </c:numCache>
            </c:numRef>
          </c:xVal>
          <c:yVal>
            <c:numRef>
              <c:f>Sheet1!$O$2:$O$1389</c:f>
              <c:numCache>
                <c:formatCode>General</c:formatCode>
                <c:ptCount val="1388"/>
                <c:pt idx="0">
                  <c:v>0.108</c:v>
                </c:pt>
                <c:pt idx="1">
                  <c:v>0.2</c:v>
                </c:pt>
                <c:pt idx="2">
                  <c:v>2</c:v>
                </c:pt>
                <c:pt idx="3">
                  <c:v>2.5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  <c:pt idx="7">
                  <c:v>8</c:v>
                </c:pt>
                <c:pt idx="8">
                  <c:v>14</c:v>
                </c:pt>
                <c:pt idx="9">
                  <c:v>6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25</c:v>
                </c:pt>
                <c:pt idx="14">
                  <c:v>16</c:v>
                </c:pt>
                <c:pt idx="15">
                  <c:v>16</c:v>
                </c:pt>
                <c:pt idx="16">
                  <c:v>20</c:v>
                </c:pt>
                <c:pt idx="17">
                  <c:v>50</c:v>
                </c:pt>
                <c:pt idx="18">
                  <c:v>25</c:v>
                </c:pt>
                <c:pt idx="19">
                  <c:v>40</c:v>
                </c:pt>
                <c:pt idx="20">
                  <c:v>33</c:v>
                </c:pt>
                <c:pt idx="21">
                  <c:v>25</c:v>
                </c:pt>
                <c:pt idx="22">
                  <c:v>33</c:v>
                </c:pt>
                <c:pt idx="23">
                  <c:v>40</c:v>
                </c:pt>
                <c:pt idx="24">
                  <c:v>33</c:v>
                </c:pt>
                <c:pt idx="25">
                  <c:v>50</c:v>
                </c:pt>
                <c:pt idx="26">
                  <c:v>50</c:v>
                </c:pt>
                <c:pt idx="27">
                  <c:v>33</c:v>
                </c:pt>
                <c:pt idx="28">
                  <c:v>100</c:v>
                </c:pt>
                <c:pt idx="29">
                  <c:v>40</c:v>
                </c:pt>
                <c:pt idx="30">
                  <c:v>50</c:v>
                </c:pt>
                <c:pt idx="31">
                  <c:v>60</c:v>
                </c:pt>
                <c:pt idx="32">
                  <c:v>66</c:v>
                </c:pt>
                <c:pt idx="33">
                  <c:v>100</c:v>
                </c:pt>
                <c:pt idx="34">
                  <c:v>125</c:v>
                </c:pt>
                <c:pt idx="35">
                  <c:v>150</c:v>
                </c:pt>
                <c:pt idx="36">
                  <c:v>166</c:v>
                </c:pt>
                <c:pt idx="37">
                  <c:v>175</c:v>
                </c:pt>
                <c:pt idx="38">
                  <c:v>190</c:v>
                </c:pt>
                <c:pt idx="39">
                  <c:v>200</c:v>
                </c:pt>
                <c:pt idx="40">
                  <c:v>100</c:v>
                </c:pt>
                <c:pt idx="41">
                  <c:v>150</c:v>
                </c:pt>
                <c:pt idx="42">
                  <c:v>175</c:v>
                </c:pt>
                <c:pt idx="43">
                  <c:v>200</c:v>
                </c:pt>
                <c:pt idx="44">
                  <c:v>100</c:v>
                </c:pt>
                <c:pt idx="45">
                  <c:v>40</c:v>
                </c:pt>
                <c:pt idx="46">
                  <c:v>60</c:v>
                </c:pt>
                <c:pt idx="47">
                  <c:v>66</c:v>
                </c:pt>
                <c:pt idx="48">
                  <c:v>66</c:v>
                </c:pt>
                <c:pt idx="49">
                  <c:v>75</c:v>
                </c:pt>
                <c:pt idx="50">
                  <c:v>72</c:v>
                </c:pt>
                <c:pt idx="51">
                  <c:v>100</c:v>
                </c:pt>
                <c:pt idx="52">
                  <c:v>80</c:v>
                </c:pt>
                <c:pt idx="53">
                  <c:v>100</c:v>
                </c:pt>
                <c:pt idx="54">
                  <c:v>133</c:v>
                </c:pt>
                <c:pt idx="55">
                  <c:v>133</c:v>
                </c:pt>
                <c:pt idx="56">
                  <c:v>93</c:v>
                </c:pt>
                <c:pt idx="57">
                  <c:v>66</c:v>
                </c:pt>
                <c:pt idx="58">
                  <c:v>200</c:v>
                </c:pt>
                <c:pt idx="59">
                  <c:v>225</c:v>
                </c:pt>
                <c:pt idx="60">
                  <c:v>233</c:v>
                </c:pt>
                <c:pt idx="61">
                  <c:v>266</c:v>
                </c:pt>
                <c:pt idx="62">
                  <c:v>275</c:v>
                </c:pt>
                <c:pt idx="63">
                  <c:v>300</c:v>
                </c:pt>
                <c:pt idx="64">
                  <c:v>60</c:v>
                </c:pt>
                <c:pt idx="65">
                  <c:v>70</c:v>
                </c:pt>
                <c:pt idx="66">
                  <c:v>85</c:v>
                </c:pt>
                <c:pt idx="67">
                  <c:v>120</c:v>
                </c:pt>
                <c:pt idx="68">
                  <c:v>150</c:v>
                </c:pt>
                <c:pt idx="69">
                  <c:v>100</c:v>
                </c:pt>
                <c:pt idx="70">
                  <c:v>125</c:v>
                </c:pt>
                <c:pt idx="71">
                  <c:v>75</c:v>
                </c:pt>
                <c:pt idx="72">
                  <c:v>75</c:v>
                </c:pt>
                <c:pt idx="73">
                  <c:v>100</c:v>
                </c:pt>
                <c:pt idx="74">
                  <c:v>250</c:v>
                </c:pt>
                <c:pt idx="75">
                  <c:v>266</c:v>
                </c:pt>
                <c:pt idx="76">
                  <c:v>291</c:v>
                </c:pt>
                <c:pt idx="77">
                  <c:v>300</c:v>
                </c:pt>
                <c:pt idx="78">
                  <c:v>333</c:v>
                </c:pt>
                <c:pt idx="79">
                  <c:v>350</c:v>
                </c:pt>
                <c:pt idx="80">
                  <c:v>100</c:v>
                </c:pt>
                <c:pt idx="81">
                  <c:v>66</c:v>
                </c:pt>
                <c:pt idx="82">
                  <c:v>66</c:v>
                </c:pt>
                <c:pt idx="83">
                  <c:v>120</c:v>
                </c:pt>
                <c:pt idx="84">
                  <c:v>120</c:v>
                </c:pt>
                <c:pt idx="85">
                  <c:v>110</c:v>
                </c:pt>
                <c:pt idx="86">
                  <c:v>120</c:v>
                </c:pt>
                <c:pt idx="87">
                  <c:v>133</c:v>
                </c:pt>
                <c:pt idx="88">
                  <c:v>75</c:v>
                </c:pt>
                <c:pt idx="89">
                  <c:v>90</c:v>
                </c:pt>
                <c:pt idx="90">
                  <c:v>133</c:v>
                </c:pt>
                <c:pt idx="91">
                  <c:v>240</c:v>
                </c:pt>
                <c:pt idx="92">
                  <c:v>250</c:v>
                </c:pt>
                <c:pt idx="93">
                  <c:v>150</c:v>
                </c:pt>
                <c:pt idx="94">
                  <c:v>231</c:v>
                </c:pt>
                <c:pt idx="95">
                  <c:v>233</c:v>
                </c:pt>
                <c:pt idx="96">
                  <c:v>99</c:v>
                </c:pt>
                <c:pt idx="97">
                  <c:v>352</c:v>
                </c:pt>
                <c:pt idx="98">
                  <c:v>374</c:v>
                </c:pt>
                <c:pt idx="99">
                  <c:v>400</c:v>
                </c:pt>
                <c:pt idx="100">
                  <c:v>433</c:v>
                </c:pt>
                <c:pt idx="101">
                  <c:v>437</c:v>
                </c:pt>
                <c:pt idx="102">
                  <c:v>466</c:v>
                </c:pt>
                <c:pt idx="103">
                  <c:v>480</c:v>
                </c:pt>
                <c:pt idx="104">
                  <c:v>500</c:v>
                </c:pt>
                <c:pt idx="105">
                  <c:v>533</c:v>
                </c:pt>
                <c:pt idx="106">
                  <c:v>600</c:v>
                </c:pt>
                <c:pt idx="107">
                  <c:v>612</c:v>
                </c:pt>
                <c:pt idx="108">
                  <c:v>767</c:v>
                </c:pt>
                <c:pt idx="109">
                  <c:v>101</c:v>
                </c:pt>
                <c:pt idx="110">
                  <c:v>118</c:v>
                </c:pt>
                <c:pt idx="111">
                  <c:v>100</c:v>
                </c:pt>
                <c:pt idx="112">
                  <c:v>200</c:v>
                </c:pt>
                <c:pt idx="113">
                  <c:v>143</c:v>
                </c:pt>
                <c:pt idx="114">
                  <c:v>167</c:v>
                </c:pt>
                <c:pt idx="115">
                  <c:v>200</c:v>
                </c:pt>
                <c:pt idx="116">
                  <c:v>248</c:v>
                </c:pt>
                <c:pt idx="117">
                  <c:v>296</c:v>
                </c:pt>
                <c:pt idx="118">
                  <c:v>160</c:v>
                </c:pt>
                <c:pt idx="119">
                  <c:v>180</c:v>
                </c:pt>
                <c:pt idx="120">
                  <c:v>180</c:v>
                </c:pt>
                <c:pt idx="121">
                  <c:v>195</c:v>
                </c:pt>
                <c:pt idx="122">
                  <c:v>196</c:v>
                </c:pt>
                <c:pt idx="123">
                  <c:v>200</c:v>
                </c:pt>
                <c:pt idx="124">
                  <c:v>250</c:v>
                </c:pt>
                <c:pt idx="125">
                  <c:v>150</c:v>
                </c:pt>
                <c:pt idx="126">
                  <c:v>180</c:v>
                </c:pt>
                <c:pt idx="127">
                  <c:v>200</c:v>
                </c:pt>
                <c:pt idx="128">
                  <c:v>250</c:v>
                </c:pt>
                <c:pt idx="129">
                  <c:v>120</c:v>
                </c:pt>
                <c:pt idx="130">
                  <c:v>75</c:v>
                </c:pt>
                <c:pt idx="131">
                  <c:v>90</c:v>
                </c:pt>
                <c:pt idx="132">
                  <c:v>200</c:v>
                </c:pt>
                <c:pt idx="133">
                  <c:v>166</c:v>
                </c:pt>
                <c:pt idx="134">
                  <c:v>200</c:v>
                </c:pt>
                <c:pt idx="135">
                  <c:v>166</c:v>
                </c:pt>
                <c:pt idx="136">
                  <c:v>200</c:v>
                </c:pt>
                <c:pt idx="137">
                  <c:v>225</c:v>
                </c:pt>
                <c:pt idx="138">
                  <c:v>233</c:v>
                </c:pt>
                <c:pt idx="139">
                  <c:v>250</c:v>
                </c:pt>
                <c:pt idx="140">
                  <c:v>170</c:v>
                </c:pt>
                <c:pt idx="141">
                  <c:v>132</c:v>
                </c:pt>
                <c:pt idx="142">
                  <c:v>160</c:v>
                </c:pt>
                <c:pt idx="143">
                  <c:v>180</c:v>
                </c:pt>
                <c:pt idx="144">
                  <c:v>77</c:v>
                </c:pt>
                <c:pt idx="145">
                  <c:v>200</c:v>
                </c:pt>
                <c:pt idx="146">
                  <c:v>533</c:v>
                </c:pt>
                <c:pt idx="147">
                  <c:v>233</c:v>
                </c:pt>
                <c:pt idx="148">
                  <c:v>300</c:v>
                </c:pt>
                <c:pt idx="149">
                  <c:v>188</c:v>
                </c:pt>
                <c:pt idx="150">
                  <c:v>300</c:v>
                </c:pt>
                <c:pt idx="151">
                  <c:v>233</c:v>
                </c:pt>
                <c:pt idx="152">
                  <c:v>266</c:v>
                </c:pt>
                <c:pt idx="153">
                  <c:v>300</c:v>
                </c:pt>
                <c:pt idx="154">
                  <c:v>320</c:v>
                </c:pt>
                <c:pt idx="155">
                  <c:v>332</c:v>
                </c:pt>
                <c:pt idx="156">
                  <c:v>350</c:v>
                </c:pt>
                <c:pt idx="157">
                  <c:v>360</c:v>
                </c:pt>
                <c:pt idx="158">
                  <c:v>375</c:v>
                </c:pt>
                <c:pt idx="159">
                  <c:v>160</c:v>
                </c:pt>
                <c:pt idx="160">
                  <c:v>180</c:v>
                </c:pt>
                <c:pt idx="161">
                  <c:v>200</c:v>
                </c:pt>
                <c:pt idx="162">
                  <c:v>225</c:v>
                </c:pt>
                <c:pt idx="163">
                  <c:v>333</c:v>
                </c:pt>
                <c:pt idx="164">
                  <c:v>466</c:v>
                </c:pt>
                <c:pt idx="165">
                  <c:v>500</c:v>
                </c:pt>
                <c:pt idx="166">
                  <c:v>525</c:v>
                </c:pt>
                <c:pt idx="167">
                  <c:v>575</c:v>
                </c:pt>
                <c:pt idx="168">
                  <c:v>300</c:v>
                </c:pt>
                <c:pt idx="169">
                  <c:v>333</c:v>
                </c:pt>
                <c:pt idx="170">
                  <c:v>360</c:v>
                </c:pt>
                <c:pt idx="171">
                  <c:v>300</c:v>
                </c:pt>
                <c:pt idx="172">
                  <c:v>440</c:v>
                </c:pt>
                <c:pt idx="173">
                  <c:v>400</c:v>
                </c:pt>
                <c:pt idx="174">
                  <c:v>200</c:v>
                </c:pt>
                <c:pt idx="175">
                  <c:v>200</c:v>
                </c:pt>
                <c:pt idx="176">
                  <c:v>222</c:v>
                </c:pt>
                <c:pt idx="177">
                  <c:v>375</c:v>
                </c:pt>
                <c:pt idx="178">
                  <c:v>400</c:v>
                </c:pt>
                <c:pt idx="179">
                  <c:v>500</c:v>
                </c:pt>
                <c:pt idx="180">
                  <c:v>600</c:v>
                </c:pt>
                <c:pt idx="181">
                  <c:v>270</c:v>
                </c:pt>
                <c:pt idx="182">
                  <c:v>300</c:v>
                </c:pt>
                <c:pt idx="183">
                  <c:v>350</c:v>
                </c:pt>
                <c:pt idx="184">
                  <c:v>360</c:v>
                </c:pt>
                <c:pt idx="185">
                  <c:v>450</c:v>
                </c:pt>
                <c:pt idx="186">
                  <c:v>500</c:v>
                </c:pt>
                <c:pt idx="187">
                  <c:v>272</c:v>
                </c:pt>
                <c:pt idx="188">
                  <c:v>450</c:v>
                </c:pt>
                <c:pt idx="189">
                  <c:v>500</c:v>
                </c:pt>
                <c:pt idx="190">
                  <c:v>733</c:v>
                </c:pt>
                <c:pt idx="191">
                  <c:v>750</c:v>
                </c:pt>
                <c:pt idx="192">
                  <c:v>600</c:v>
                </c:pt>
                <c:pt idx="193">
                  <c:v>616</c:v>
                </c:pt>
                <c:pt idx="194">
                  <c:v>667</c:v>
                </c:pt>
                <c:pt idx="195">
                  <c:v>700</c:v>
                </c:pt>
                <c:pt idx="196">
                  <c:v>731</c:v>
                </c:pt>
                <c:pt idx="197">
                  <c:v>750</c:v>
                </c:pt>
                <c:pt idx="198">
                  <c:v>833</c:v>
                </c:pt>
                <c:pt idx="199">
                  <c:v>440</c:v>
                </c:pt>
                <c:pt idx="200">
                  <c:v>500</c:v>
                </c:pt>
                <c:pt idx="201">
                  <c:v>550</c:v>
                </c:pt>
                <c:pt idx="202">
                  <c:v>450</c:v>
                </c:pt>
                <c:pt idx="203">
                  <c:v>1000</c:v>
                </c:pt>
                <c:pt idx="204">
                  <c:v>1000</c:v>
                </c:pt>
                <c:pt idx="205">
                  <c:v>400</c:v>
                </c:pt>
                <c:pt idx="206">
                  <c:v>600</c:v>
                </c:pt>
                <c:pt idx="207">
                  <c:v>750</c:v>
                </c:pt>
                <c:pt idx="208">
                  <c:v>900</c:v>
                </c:pt>
                <c:pt idx="209">
                  <c:v>552</c:v>
                </c:pt>
                <c:pt idx="210">
                  <c:v>1500</c:v>
                </c:pt>
                <c:pt idx="211">
                  <c:v>1000</c:v>
                </c:pt>
                <c:pt idx="212">
                  <c:v>833</c:v>
                </c:pt>
                <c:pt idx="213">
                  <c:v>750</c:v>
                </c:pt>
                <c:pt idx="214">
                  <c:v>800</c:v>
                </c:pt>
                <c:pt idx="215">
                  <c:v>1400</c:v>
                </c:pt>
                <c:pt idx="216">
                  <c:v>1000</c:v>
                </c:pt>
                <c:pt idx="217">
                  <c:v>1224</c:v>
                </c:pt>
                <c:pt idx="218">
                  <c:v>1250</c:v>
                </c:pt>
                <c:pt idx="219">
                  <c:v>733</c:v>
                </c:pt>
                <c:pt idx="220">
                  <c:v>2000</c:v>
                </c:pt>
                <c:pt idx="221">
                  <c:v>1700</c:v>
                </c:pt>
                <c:pt idx="222">
                  <c:v>1000</c:v>
                </c:pt>
                <c:pt idx="223">
                  <c:v>1150</c:v>
                </c:pt>
                <c:pt idx="224">
                  <c:v>2200</c:v>
                </c:pt>
                <c:pt idx="225">
                  <c:v>2000</c:v>
                </c:pt>
                <c:pt idx="226">
                  <c:v>1600</c:v>
                </c:pt>
                <c:pt idx="227">
                  <c:v>2400</c:v>
                </c:pt>
                <c:pt idx="228">
                  <c:v>1800</c:v>
                </c:pt>
                <c:pt idx="229">
                  <c:v>1000</c:v>
                </c:pt>
                <c:pt idx="230">
                  <c:v>2400</c:v>
                </c:pt>
                <c:pt idx="231">
                  <c:v>2800</c:v>
                </c:pt>
                <c:pt idx="232">
                  <c:v>2167</c:v>
                </c:pt>
                <c:pt idx="233">
                  <c:v>1800</c:v>
                </c:pt>
                <c:pt idx="234">
                  <c:v>2000</c:v>
                </c:pt>
                <c:pt idx="235">
                  <c:v>2400</c:v>
                </c:pt>
                <c:pt idx="236">
                  <c:v>2260</c:v>
                </c:pt>
                <c:pt idx="237">
                  <c:v>2530</c:v>
                </c:pt>
                <c:pt idx="238">
                  <c:v>2530</c:v>
                </c:pt>
                <c:pt idx="239">
                  <c:v>2260</c:v>
                </c:pt>
                <c:pt idx="240">
                  <c:v>2530</c:v>
                </c:pt>
                <c:pt idx="241">
                  <c:v>2660</c:v>
                </c:pt>
                <c:pt idx="242">
                  <c:v>2660</c:v>
                </c:pt>
                <c:pt idx="243">
                  <c:v>2800</c:v>
                </c:pt>
                <c:pt idx="244">
                  <c:v>2930</c:v>
                </c:pt>
                <c:pt idx="245">
                  <c:v>2930</c:v>
                </c:pt>
                <c:pt idx="246">
                  <c:v>3060</c:v>
                </c:pt>
                <c:pt idx="247">
                  <c:v>3060</c:v>
                </c:pt>
                <c:pt idx="248">
                  <c:v>2600</c:v>
                </c:pt>
                <c:pt idx="249">
                  <c:v>1900</c:v>
                </c:pt>
                <c:pt idx="250">
                  <c:v>3600</c:v>
                </c:pt>
                <c:pt idx="251">
                  <c:v>1300</c:v>
                </c:pt>
                <c:pt idx="252">
                  <c:v>3200</c:v>
                </c:pt>
                <c:pt idx="253">
                  <c:v>3200</c:v>
                </c:pt>
                <c:pt idx="254">
                  <c:v>3200</c:v>
                </c:pt>
                <c:pt idx="255">
                  <c:v>3200</c:v>
                </c:pt>
                <c:pt idx="256">
                  <c:v>2130</c:v>
                </c:pt>
                <c:pt idx="257">
                  <c:v>3330</c:v>
                </c:pt>
                <c:pt idx="258">
                  <c:v>3733</c:v>
                </c:pt>
                <c:pt idx="259">
                  <c:v>2200</c:v>
                </c:pt>
                <c:pt idx="260">
                  <c:v>2800</c:v>
                </c:pt>
                <c:pt idx="261">
                  <c:v>1400</c:v>
                </c:pt>
                <c:pt idx="262">
                  <c:v>2200</c:v>
                </c:pt>
                <c:pt idx="263">
                  <c:v>2660</c:v>
                </c:pt>
                <c:pt idx="264">
                  <c:v>3460</c:v>
                </c:pt>
                <c:pt idx="265">
                  <c:v>3730</c:v>
                </c:pt>
                <c:pt idx="266">
                  <c:v>2600</c:v>
                </c:pt>
                <c:pt idx="267">
                  <c:v>1830</c:v>
                </c:pt>
                <c:pt idx="268">
                  <c:v>2167</c:v>
                </c:pt>
                <c:pt idx="269">
                  <c:v>2800</c:v>
                </c:pt>
                <c:pt idx="270">
                  <c:v>3000</c:v>
                </c:pt>
                <c:pt idx="271">
                  <c:v>3200</c:v>
                </c:pt>
                <c:pt idx="272">
                  <c:v>3400</c:v>
                </c:pt>
                <c:pt idx="273">
                  <c:v>3330</c:v>
                </c:pt>
                <c:pt idx="274">
                  <c:v>2160</c:v>
                </c:pt>
                <c:pt idx="275">
                  <c:v>2930</c:v>
                </c:pt>
                <c:pt idx="276">
                  <c:v>1600</c:v>
                </c:pt>
                <c:pt idx="277">
                  <c:v>1860</c:v>
                </c:pt>
                <c:pt idx="278">
                  <c:v>2660</c:v>
                </c:pt>
                <c:pt idx="279">
                  <c:v>2660</c:v>
                </c:pt>
                <c:pt idx="280">
                  <c:v>3460</c:v>
                </c:pt>
                <c:pt idx="281">
                  <c:v>3060</c:v>
                </c:pt>
                <c:pt idx="282">
                  <c:v>3600</c:v>
                </c:pt>
                <c:pt idx="283">
                  <c:v>2600</c:v>
                </c:pt>
                <c:pt idx="284">
                  <c:v>2330</c:v>
                </c:pt>
                <c:pt idx="285">
                  <c:v>1600</c:v>
                </c:pt>
                <c:pt idx="286">
                  <c:v>1860</c:v>
                </c:pt>
                <c:pt idx="287">
                  <c:v>2000</c:v>
                </c:pt>
                <c:pt idx="288">
                  <c:v>2333</c:v>
                </c:pt>
                <c:pt idx="289">
                  <c:v>2660</c:v>
                </c:pt>
                <c:pt idx="290">
                  <c:v>3000</c:v>
                </c:pt>
                <c:pt idx="291">
                  <c:v>2800</c:v>
                </c:pt>
                <c:pt idx="292">
                  <c:v>1860</c:v>
                </c:pt>
                <c:pt idx="293">
                  <c:v>2133</c:v>
                </c:pt>
                <c:pt idx="294">
                  <c:v>2400</c:v>
                </c:pt>
                <c:pt idx="295">
                  <c:v>2660</c:v>
                </c:pt>
                <c:pt idx="296">
                  <c:v>2930</c:v>
                </c:pt>
                <c:pt idx="297">
                  <c:v>3400</c:v>
                </c:pt>
                <c:pt idx="298">
                  <c:v>2600</c:v>
                </c:pt>
                <c:pt idx="299">
                  <c:v>1800</c:v>
                </c:pt>
                <c:pt idx="300">
                  <c:v>2000</c:v>
                </c:pt>
                <c:pt idx="301">
                  <c:v>2200</c:v>
                </c:pt>
                <c:pt idx="302">
                  <c:v>2400</c:v>
                </c:pt>
                <c:pt idx="303">
                  <c:v>2600</c:v>
                </c:pt>
                <c:pt idx="304">
                  <c:v>2800</c:v>
                </c:pt>
                <c:pt idx="305">
                  <c:v>2167</c:v>
                </c:pt>
                <c:pt idx="306">
                  <c:v>2330</c:v>
                </c:pt>
                <c:pt idx="307">
                  <c:v>2667</c:v>
                </c:pt>
                <c:pt idx="308">
                  <c:v>2600</c:v>
                </c:pt>
                <c:pt idx="309">
                  <c:v>3000</c:v>
                </c:pt>
                <c:pt idx="310">
                  <c:v>3200</c:v>
                </c:pt>
                <c:pt idx="311">
                  <c:v>3400</c:v>
                </c:pt>
                <c:pt idx="312">
                  <c:v>1667</c:v>
                </c:pt>
                <c:pt idx="313">
                  <c:v>2000</c:v>
                </c:pt>
                <c:pt idx="314">
                  <c:v>3000</c:v>
                </c:pt>
                <c:pt idx="315">
                  <c:v>2330</c:v>
                </c:pt>
                <c:pt idx="316">
                  <c:v>2000</c:v>
                </c:pt>
                <c:pt idx="317">
                  <c:v>1600</c:v>
                </c:pt>
                <c:pt idx="318">
                  <c:v>1600</c:v>
                </c:pt>
                <c:pt idx="319">
                  <c:v>1830</c:v>
                </c:pt>
                <c:pt idx="320">
                  <c:v>1730</c:v>
                </c:pt>
                <c:pt idx="321">
                  <c:v>1800</c:v>
                </c:pt>
                <c:pt idx="322">
                  <c:v>2400</c:v>
                </c:pt>
                <c:pt idx="323">
                  <c:v>1860</c:v>
                </c:pt>
                <c:pt idx="324">
                  <c:v>2130</c:v>
                </c:pt>
                <c:pt idx="325">
                  <c:v>1860</c:v>
                </c:pt>
                <c:pt idx="326">
                  <c:v>2130</c:v>
                </c:pt>
                <c:pt idx="327">
                  <c:v>2400</c:v>
                </c:pt>
                <c:pt idx="328">
                  <c:v>3600</c:v>
                </c:pt>
                <c:pt idx="329">
                  <c:v>1400</c:v>
                </c:pt>
                <c:pt idx="330">
                  <c:v>3200</c:v>
                </c:pt>
                <c:pt idx="331">
                  <c:v>1600</c:v>
                </c:pt>
                <c:pt idx="332">
                  <c:v>1800</c:v>
                </c:pt>
                <c:pt idx="333">
                  <c:v>1730</c:v>
                </c:pt>
                <c:pt idx="334">
                  <c:v>1860</c:v>
                </c:pt>
                <c:pt idx="335">
                  <c:v>1600</c:v>
                </c:pt>
                <c:pt idx="336">
                  <c:v>2000</c:v>
                </c:pt>
                <c:pt idx="337">
                  <c:v>2930</c:v>
                </c:pt>
                <c:pt idx="338">
                  <c:v>1860</c:v>
                </c:pt>
                <c:pt idx="339">
                  <c:v>2400</c:v>
                </c:pt>
                <c:pt idx="340">
                  <c:v>2930</c:v>
                </c:pt>
                <c:pt idx="341">
                  <c:v>2000</c:v>
                </c:pt>
                <c:pt idx="342">
                  <c:v>1600</c:v>
                </c:pt>
                <c:pt idx="343">
                  <c:v>2130</c:v>
                </c:pt>
                <c:pt idx="344">
                  <c:v>2400</c:v>
                </c:pt>
                <c:pt idx="345">
                  <c:v>2400</c:v>
                </c:pt>
                <c:pt idx="346">
                  <c:v>2930</c:v>
                </c:pt>
                <c:pt idx="347">
                  <c:v>2000</c:v>
                </c:pt>
                <c:pt idx="348">
                  <c:v>1860</c:v>
                </c:pt>
                <c:pt idx="349">
                  <c:v>2660</c:v>
                </c:pt>
                <c:pt idx="350">
                  <c:v>3000</c:v>
                </c:pt>
                <c:pt idx="351">
                  <c:v>2200</c:v>
                </c:pt>
                <c:pt idx="352">
                  <c:v>2600</c:v>
                </c:pt>
                <c:pt idx="353">
                  <c:v>3000</c:v>
                </c:pt>
                <c:pt idx="354">
                  <c:v>1460</c:v>
                </c:pt>
                <c:pt idx="355">
                  <c:v>1600</c:v>
                </c:pt>
                <c:pt idx="356">
                  <c:v>2800</c:v>
                </c:pt>
                <c:pt idx="357">
                  <c:v>1200</c:v>
                </c:pt>
                <c:pt idx="358">
                  <c:v>2200</c:v>
                </c:pt>
                <c:pt idx="359">
                  <c:v>2330</c:v>
                </c:pt>
                <c:pt idx="360">
                  <c:v>1860</c:v>
                </c:pt>
                <c:pt idx="361">
                  <c:v>2000</c:v>
                </c:pt>
                <c:pt idx="362">
                  <c:v>2330</c:v>
                </c:pt>
                <c:pt idx="363">
                  <c:v>2500</c:v>
                </c:pt>
                <c:pt idx="364">
                  <c:v>2660</c:v>
                </c:pt>
                <c:pt idx="365">
                  <c:v>3000</c:v>
                </c:pt>
                <c:pt idx="366">
                  <c:v>3000</c:v>
                </c:pt>
                <c:pt idx="367">
                  <c:v>3330</c:v>
                </c:pt>
                <c:pt idx="368">
                  <c:v>3400</c:v>
                </c:pt>
                <c:pt idx="369">
                  <c:v>3000</c:v>
                </c:pt>
                <c:pt idx="370">
                  <c:v>3160</c:v>
                </c:pt>
                <c:pt idx="371">
                  <c:v>3000</c:v>
                </c:pt>
                <c:pt idx="372">
                  <c:v>3200</c:v>
                </c:pt>
                <c:pt idx="373">
                  <c:v>2400</c:v>
                </c:pt>
                <c:pt idx="374">
                  <c:v>1660</c:v>
                </c:pt>
                <c:pt idx="375">
                  <c:v>1600</c:v>
                </c:pt>
                <c:pt idx="376">
                  <c:v>1420</c:v>
                </c:pt>
                <c:pt idx="377">
                  <c:v>1660</c:v>
                </c:pt>
                <c:pt idx="378">
                  <c:v>1660</c:v>
                </c:pt>
                <c:pt idx="379">
                  <c:v>1600</c:v>
                </c:pt>
                <c:pt idx="380">
                  <c:v>1600</c:v>
                </c:pt>
                <c:pt idx="381">
                  <c:v>1660</c:v>
                </c:pt>
                <c:pt idx="382">
                  <c:v>3100</c:v>
                </c:pt>
                <c:pt idx="383">
                  <c:v>2800</c:v>
                </c:pt>
                <c:pt idx="384">
                  <c:v>2800</c:v>
                </c:pt>
                <c:pt idx="385">
                  <c:v>3000</c:v>
                </c:pt>
                <c:pt idx="386">
                  <c:v>2667</c:v>
                </c:pt>
                <c:pt idx="387">
                  <c:v>2933</c:v>
                </c:pt>
                <c:pt idx="388">
                  <c:v>3500</c:v>
                </c:pt>
                <c:pt idx="389">
                  <c:v>3800</c:v>
                </c:pt>
                <c:pt idx="390">
                  <c:v>4200</c:v>
                </c:pt>
                <c:pt idx="391">
                  <c:v>4700</c:v>
                </c:pt>
                <c:pt idx="392">
                  <c:v>5000</c:v>
                </c:pt>
                <c:pt idx="393">
                  <c:v>2400</c:v>
                </c:pt>
                <c:pt idx="394">
                  <c:v>2000</c:v>
                </c:pt>
                <c:pt idx="395">
                  <c:v>1800</c:v>
                </c:pt>
                <c:pt idx="396">
                  <c:v>2200</c:v>
                </c:pt>
                <c:pt idx="397">
                  <c:v>2666</c:v>
                </c:pt>
                <c:pt idx="398">
                  <c:v>3000</c:v>
                </c:pt>
                <c:pt idx="399">
                  <c:v>3000</c:v>
                </c:pt>
                <c:pt idx="400">
                  <c:v>1400</c:v>
                </c:pt>
                <c:pt idx="401">
                  <c:v>3200</c:v>
                </c:pt>
                <c:pt idx="402">
                  <c:v>3000</c:v>
                </c:pt>
                <c:pt idx="403">
                  <c:v>2800</c:v>
                </c:pt>
                <c:pt idx="404">
                  <c:v>3000</c:v>
                </c:pt>
                <c:pt idx="405">
                  <c:v>1600</c:v>
                </c:pt>
                <c:pt idx="406">
                  <c:v>2000</c:v>
                </c:pt>
                <c:pt idx="407">
                  <c:v>2600</c:v>
                </c:pt>
                <c:pt idx="408">
                  <c:v>2000</c:v>
                </c:pt>
                <c:pt idx="409">
                  <c:v>2400</c:v>
                </c:pt>
                <c:pt idx="410">
                  <c:v>2400</c:v>
                </c:pt>
                <c:pt idx="411">
                  <c:v>2660</c:v>
                </c:pt>
                <c:pt idx="412">
                  <c:v>2660</c:v>
                </c:pt>
                <c:pt idx="413">
                  <c:v>3000</c:v>
                </c:pt>
                <c:pt idx="414">
                  <c:v>3000</c:v>
                </c:pt>
                <c:pt idx="415">
                  <c:v>2830</c:v>
                </c:pt>
                <c:pt idx="416">
                  <c:v>2400</c:v>
                </c:pt>
                <c:pt idx="417">
                  <c:v>1600</c:v>
                </c:pt>
                <c:pt idx="418">
                  <c:v>1730</c:v>
                </c:pt>
                <c:pt idx="419">
                  <c:v>2400</c:v>
                </c:pt>
                <c:pt idx="420">
                  <c:v>2130</c:v>
                </c:pt>
                <c:pt idx="421">
                  <c:v>2660</c:v>
                </c:pt>
                <c:pt idx="422">
                  <c:v>3000</c:v>
                </c:pt>
                <c:pt idx="423">
                  <c:v>3160</c:v>
                </c:pt>
                <c:pt idx="424">
                  <c:v>2600</c:v>
                </c:pt>
                <c:pt idx="425">
                  <c:v>2800</c:v>
                </c:pt>
                <c:pt idx="426">
                  <c:v>3000</c:v>
                </c:pt>
                <c:pt idx="427">
                  <c:v>2500</c:v>
                </c:pt>
                <c:pt idx="428">
                  <c:v>2500</c:v>
                </c:pt>
                <c:pt idx="429">
                  <c:v>2660</c:v>
                </c:pt>
                <c:pt idx="430">
                  <c:v>2830</c:v>
                </c:pt>
                <c:pt idx="431">
                  <c:v>2000</c:v>
                </c:pt>
                <c:pt idx="432">
                  <c:v>2600</c:v>
                </c:pt>
                <c:pt idx="433">
                  <c:v>2000</c:v>
                </c:pt>
                <c:pt idx="434">
                  <c:v>1860</c:v>
                </c:pt>
                <c:pt idx="435">
                  <c:v>800</c:v>
                </c:pt>
                <c:pt idx="436">
                  <c:v>2260</c:v>
                </c:pt>
                <c:pt idx="437">
                  <c:v>1600</c:v>
                </c:pt>
                <c:pt idx="438">
                  <c:v>1330</c:v>
                </c:pt>
                <c:pt idx="439">
                  <c:v>3000</c:v>
                </c:pt>
                <c:pt idx="440">
                  <c:v>2530</c:v>
                </c:pt>
                <c:pt idx="441">
                  <c:v>2660</c:v>
                </c:pt>
                <c:pt idx="442">
                  <c:v>2200</c:v>
                </c:pt>
                <c:pt idx="443">
                  <c:v>2160</c:v>
                </c:pt>
                <c:pt idx="444">
                  <c:v>3400</c:v>
                </c:pt>
                <c:pt idx="445">
                  <c:v>2130</c:v>
                </c:pt>
                <c:pt idx="446">
                  <c:v>2130</c:v>
                </c:pt>
                <c:pt idx="447">
                  <c:v>2130</c:v>
                </c:pt>
                <c:pt idx="448">
                  <c:v>2400</c:v>
                </c:pt>
                <c:pt idx="449">
                  <c:v>2400</c:v>
                </c:pt>
                <c:pt idx="450">
                  <c:v>2130</c:v>
                </c:pt>
                <c:pt idx="451">
                  <c:v>2660</c:v>
                </c:pt>
                <c:pt idx="452">
                  <c:v>1600</c:v>
                </c:pt>
                <c:pt idx="453">
                  <c:v>2500</c:v>
                </c:pt>
                <c:pt idx="454">
                  <c:v>3160</c:v>
                </c:pt>
                <c:pt idx="455">
                  <c:v>1860</c:v>
                </c:pt>
                <c:pt idx="456">
                  <c:v>2660</c:v>
                </c:pt>
                <c:pt idx="457">
                  <c:v>3000</c:v>
                </c:pt>
                <c:pt idx="458">
                  <c:v>3500</c:v>
                </c:pt>
                <c:pt idx="459">
                  <c:v>3330</c:v>
                </c:pt>
                <c:pt idx="460">
                  <c:v>2660</c:v>
                </c:pt>
                <c:pt idx="461">
                  <c:v>2330</c:v>
                </c:pt>
                <c:pt idx="462">
                  <c:v>2400</c:v>
                </c:pt>
                <c:pt idx="463">
                  <c:v>2000</c:v>
                </c:pt>
                <c:pt idx="464">
                  <c:v>2260</c:v>
                </c:pt>
                <c:pt idx="465">
                  <c:v>2160</c:v>
                </c:pt>
                <c:pt idx="466">
                  <c:v>1830</c:v>
                </c:pt>
                <c:pt idx="467">
                  <c:v>2660</c:v>
                </c:pt>
                <c:pt idx="468">
                  <c:v>2930</c:v>
                </c:pt>
                <c:pt idx="469">
                  <c:v>1660</c:v>
                </c:pt>
                <c:pt idx="470">
                  <c:v>2000</c:v>
                </c:pt>
                <c:pt idx="471">
                  <c:v>2500</c:v>
                </c:pt>
                <c:pt idx="472">
                  <c:v>3200</c:v>
                </c:pt>
                <c:pt idx="473">
                  <c:v>2133</c:v>
                </c:pt>
                <c:pt idx="474">
                  <c:v>2500</c:v>
                </c:pt>
                <c:pt idx="475">
                  <c:v>2660</c:v>
                </c:pt>
                <c:pt idx="476">
                  <c:v>2830</c:v>
                </c:pt>
                <c:pt idx="477">
                  <c:v>3200</c:v>
                </c:pt>
                <c:pt idx="478">
                  <c:v>2330</c:v>
                </c:pt>
                <c:pt idx="479">
                  <c:v>2400</c:v>
                </c:pt>
                <c:pt idx="480">
                  <c:v>2100</c:v>
                </c:pt>
                <c:pt idx="481">
                  <c:v>2200</c:v>
                </c:pt>
                <c:pt idx="482">
                  <c:v>2300</c:v>
                </c:pt>
                <c:pt idx="483">
                  <c:v>2300</c:v>
                </c:pt>
                <c:pt idx="484">
                  <c:v>2500</c:v>
                </c:pt>
                <c:pt idx="485">
                  <c:v>2400</c:v>
                </c:pt>
                <c:pt idx="486">
                  <c:v>2530</c:v>
                </c:pt>
                <c:pt idx="487">
                  <c:v>1600</c:v>
                </c:pt>
                <c:pt idx="488">
                  <c:v>1800</c:v>
                </c:pt>
                <c:pt idx="489">
                  <c:v>2266</c:v>
                </c:pt>
                <c:pt idx="490">
                  <c:v>1600</c:v>
                </c:pt>
                <c:pt idx="491">
                  <c:v>2400</c:v>
                </c:pt>
                <c:pt idx="492">
                  <c:v>2500</c:v>
                </c:pt>
                <c:pt idx="493">
                  <c:v>2600</c:v>
                </c:pt>
                <c:pt idx="494">
                  <c:v>2000</c:v>
                </c:pt>
                <c:pt idx="495">
                  <c:v>2520</c:v>
                </c:pt>
                <c:pt idx="496">
                  <c:v>2750</c:v>
                </c:pt>
                <c:pt idx="497">
                  <c:v>2533</c:v>
                </c:pt>
                <c:pt idx="498">
                  <c:v>2660</c:v>
                </c:pt>
                <c:pt idx="499">
                  <c:v>3330</c:v>
                </c:pt>
                <c:pt idx="500">
                  <c:v>2330</c:v>
                </c:pt>
                <c:pt idx="501">
                  <c:v>2666</c:v>
                </c:pt>
                <c:pt idx="502">
                  <c:v>3000</c:v>
                </c:pt>
                <c:pt idx="503">
                  <c:v>2530</c:v>
                </c:pt>
                <c:pt idx="504">
                  <c:v>1400</c:v>
                </c:pt>
                <c:pt idx="505">
                  <c:v>2100</c:v>
                </c:pt>
                <c:pt idx="506">
                  <c:v>2800</c:v>
                </c:pt>
                <c:pt idx="507">
                  <c:v>3200</c:v>
                </c:pt>
                <c:pt idx="508">
                  <c:v>2700</c:v>
                </c:pt>
                <c:pt idx="509">
                  <c:v>2500</c:v>
                </c:pt>
                <c:pt idx="510">
                  <c:v>2667</c:v>
                </c:pt>
                <c:pt idx="511">
                  <c:v>2933</c:v>
                </c:pt>
                <c:pt idx="512">
                  <c:v>3200</c:v>
                </c:pt>
                <c:pt idx="513">
                  <c:v>2600</c:v>
                </c:pt>
                <c:pt idx="514">
                  <c:v>2500</c:v>
                </c:pt>
                <c:pt idx="515">
                  <c:v>2000</c:v>
                </c:pt>
                <c:pt idx="516">
                  <c:v>2700</c:v>
                </c:pt>
                <c:pt idx="517">
                  <c:v>2130</c:v>
                </c:pt>
                <c:pt idx="518">
                  <c:v>2200</c:v>
                </c:pt>
                <c:pt idx="519">
                  <c:v>2800</c:v>
                </c:pt>
                <c:pt idx="520">
                  <c:v>3000</c:v>
                </c:pt>
                <c:pt idx="521">
                  <c:v>1660</c:v>
                </c:pt>
                <c:pt idx="522">
                  <c:v>2930</c:v>
                </c:pt>
                <c:pt idx="523">
                  <c:v>1860</c:v>
                </c:pt>
                <c:pt idx="524">
                  <c:v>2130</c:v>
                </c:pt>
                <c:pt idx="525">
                  <c:v>2260</c:v>
                </c:pt>
                <c:pt idx="526">
                  <c:v>2400</c:v>
                </c:pt>
                <c:pt idx="527">
                  <c:v>3000</c:v>
                </c:pt>
                <c:pt idx="528">
                  <c:v>2830</c:v>
                </c:pt>
                <c:pt idx="529">
                  <c:v>2260</c:v>
                </c:pt>
                <c:pt idx="530">
                  <c:v>2400</c:v>
                </c:pt>
                <c:pt idx="531">
                  <c:v>2530</c:v>
                </c:pt>
                <c:pt idx="532">
                  <c:v>2660</c:v>
                </c:pt>
                <c:pt idx="533">
                  <c:v>2930</c:v>
                </c:pt>
                <c:pt idx="534">
                  <c:v>3200</c:v>
                </c:pt>
                <c:pt idx="535">
                  <c:v>3200</c:v>
                </c:pt>
                <c:pt idx="536">
                  <c:v>3160</c:v>
                </c:pt>
                <c:pt idx="537">
                  <c:v>2800</c:v>
                </c:pt>
                <c:pt idx="538">
                  <c:v>2930</c:v>
                </c:pt>
                <c:pt idx="539">
                  <c:v>2930</c:v>
                </c:pt>
                <c:pt idx="540">
                  <c:v>2130</c:v>
                </c:pt>
                <c:pt idx="541">
                  <c:v>2530</c:v>
                </c:pt>
                <c:pt idx="542">
                  <c:v>2000</c:v>
                </c:pt>
                <c:pt idx="543">
                  <c:v>2330</c:v>
                </c:pt>
                <c:pt idx="544">
                  <c:v>2400</c:v>
                </c:pt>
                <c:pt idx="545">
                  <c:v>3060</c:v>
                </c:pt>
                <c:pt idx="546">
                  <c:v>1200</c:v>
                </c:pt>
                <c:pt idx="547">
                  <c:v>2000</c:v>
                </c:pt>
                <c:pt idx="548">
                  <c:v>2800</c:v>
                </c:pt>
                <c:pt idx="549">
                  <c:v>2200</c:v>
                </c:pt>
                <c:pt idx="550">
                  <c:v>2660</c:v>
                </c:pt>
                <c:pt idx="551">
                  <c:v>1800</c:v>
                </c:pt>
                <c:pt idx="552">
                  <c:v>3060</c:v>
                </c:pt>
                <c:pt idx="553">
                  <c:v>2660</c:v>
                </c:pt>
                <c:pt idx="554">
                  <c:v>1300</c:v>
                </c:pt>
                <c:pt idx="555">
                  <c:v>2100</c:v>
                </c:pt>
                <c:pt idx="556">
                  <c:v>3330</c:v>
                </c:pt>
                <c:pt idx="557">
                  <c:v>2930</c:v>
                </c:pt>
                <c:pt idx="558">
                  <c:v>2400</c:v>
                </c:pt>
                <c:pt idx="559">
                  <c:v>2930</c:v>
                </c:pt>
                <c:pt idx="560">
                  <c:v>1600</c:v>
                </c:pt>
                <c:pt idx="561">
                  <c:v>1730</c:v>
                </c:pt>
                <c:pt idx="562">
                  <c:v>2000</c:v>
                </c:pt>
                <c:pt idx="563">
                  <c:v>2400</c:v>
                </c:pt>
                <c:pt idx="564">
                  <c:v>2500</c:v>
                </c:pt>
                <c:pt idx="565">
                  <c:v>1200</c:v>
                </c:pt>
                <c:pt idx="566">
                  <c:v>1860</c:v>
                </c:pt>
                <c:pt idx="567">
                  <c:v>3060</c:v>
                </c:pt>
                <c:pt idx="568">
                  <c:v>3330</c:v>
                </c:pt>
                <c:pt idx="569">
                  <c:v>3330</c:v>
                </c:pt>
                <c:pt idx="570">
                  <c:v>2530</c:v>
                </c:pt>
                <c:pt idx="571">
                  <c:v>2800</c:v>
                </c:pt>
                <c:pt idx="572">
                  <c:v>2930</c:v>
                </c:pt>
                <c:pt idx="573">
                  <c:v>2260</c:v>
                </c:pt>
                <c:pt idx="574">
                  <c:v>2200</c:v>
                </c:pt>
                <c:pt idx="575">
                  <c:v>2260</c:v>
                </c:pt>
                <c:pt idx="576">
                  <c:v>1300</c:v>
                </c:pt>
                <c:pt idx="577">
                  <c:v>3200</c:v>
                </c:pt>
                <c:pt idx="578">
                  <c:v>2200</c:v>
                </c:pt>
                <c:pt idx="579">
                  <c:v>3200</c:v>
                </c:pt>
                <c:pt idx="580">
                  <c:v>2600</c:v>
                </c:pt>
                <c:pt idx="581">
                  <c:v>2800</c:v>
                </c:pt>
                <c:pt idx="582">
                  <c:v>2500</c:v>
                </c:pt>
                <c:pt idx="583">
                  <c:v>2600</c:v>
                </c:pt>
                <c:pt idx="584">
                  <c:v>2600</c:v>
                </c:pt>
                <c:pt idx="585">
                  <c:v>2000</c:v>
                </c:pt>
                <c:pt idx="586">
                  <c:v>2530</c:v>
                </c:pt>
                <c:pt idx="587">
                  <c:v>2670</c:v>
                </c:pt>
                <c:pt idx="588">
                  <c:v>2900</c:v>
                </c:pt>
                <c:pt idx="589">
                  <c:v>3060</c:v>
                </c:pt>
                <c:pt idx="590">
                  <c:v>2660</c:v>
                </c:pt>
                <c:pt idx="591">
                  <c:v>1400</c:v>
                </c:pt>
                <c:pt idx="592">
                  <c:v>2800</c:v>
                </c:pt>
                <c:pt idx="593">
                  <c:v>3060</c:v>
                </c:pt>
                <c:pt idx="594">
                  <c:v>3060</c:v>
                </c:pt>
                <c:pt idx="595">
                  <c:v>3333</c:v>
                </c:pt>
                <c:pt idx="596">
                  <c:v>3333</c:v>
                </c:pt>
                <c:pt idx="597">
                  <c:v>1300</c:v>
                </c:pt>
                <c:pt idx="598">
                  <c:v>2600</c:v>
                </c:pt>
                <c:pt idx="599">
                  <c:v>2800</c:v>
                </c:pt>
                <c:pt idx="600">
                  <c:v>3200</c:v>
                </c:pt>
                <c:pt idx="601">
                  <c:v>2667</c:v>
                </c:pt>
                <c:pt idx="602">
                  <c:v>2800</c:v>
                </c:pt>
                <c:pt idx="603">
                  <c:v>2933</c:v>
                </c:pt>
                <c:pt idx="604">
                  <c:v>2400</c:v>
                </c:pt>
                <c:pt idx="605">
                  <c:v>2667</c:v>
                </c:pt>
                <c:pt idx="606">
                  <c:v>1600</c:v>
                </c:pt>
                <c:pt idx="607">
                  <c:v>1667</c:v>
                </c:pt>
                <c:pt idx="608">
                  <c:v>1666</c:v>
                </c:pt>
                <c:pt idx="609">
                  <c:v>2800</c:v>
                </c:pt>
                <c:pt idx="610">
                  <c:v>2530</c:v>
                </c:pt>
                <c:pt idx="611">
                  <c:v>2800</c:v>
                </c:pt>
                <c:pt idx="612">
                  <c:v>1460</c:v>
                </c:pt>
                <c:pt idx="613">
                  <c:v>3060</c:v>
                </c:pt>
                <c:pt idx="614">
                  <c:v>2400</c:v>
                </c:pt>
                <c:pt idx="615">
                  <c:v>2300</c:v>
                </c:pt>
                <c:pt idx="616">
                  <c:v>1600</c:v>
                </c:pt>
                <c:pt idx="617">
                  <c:v>1330</c:v>
                </c:pt>
                <c:pt idx="618">
                  <c:v>1600</c:v>
                </c:pt>
                <c:pt idx="619">
                  <c:v>1730</c:v>
                </c:pt>
                <c:pt idx="620">
                  <c:v>2260</c:v>
                </c:pt>
                <c:pt idx="621">
                  <c:v>2260</c:v>
                </c:pt>
                <c:pt idx="622">
                  <c:v>2530</c:v>
                </c:pt>
                <c:pt idx="623">
                  <c:v>3200</c:v>
                </c:pt>
                <c:pt idx="624">
                  <c:v>3330</c:v>
                </c:pt>
                <c:pt idx="625">
                  <c:v>3460</c:v>
                </c:pt>
                <c:pt idx="626">
                  <c:v>2000</c:v>
                </c:pt>
                <c:pt idx="627">
                  <c:v>1060</c:v>
                </c:pt>
                <c:pt idx="628">
                  <c:v>2130</c:v>
                </c:pt>
                <c:pt idx="629">
                  <c:v>1830</c:v>
                </c:pt>
                <c:pt idx="630">
                  <c:v>2930</c:v>
                </c:pt>
                <c:pt idx="631">
                  <c:v>1730</c:v>
                </c:pt>
                <c:pt idx="632">
                  <c:v>2000</c:v>
                </c:pt>
                <c:pt idx="633">
                  <c:v>1866</c:v>
                </c:pt>
                <c:pt idx="634">
                  <c:v>1866</c:v>
                </c:pt>
                <c:pt idx="635">
                  <c:v>2000</c:v>
                </c:pt>
                <c:pt idx="636">
                  <c:v>1866</c:v>
                </c:pt>
                <c:pt idx="637">
                  <c:v>1866</c:v>
                </c:pt>
                <c:pt idx="638">
                  <c:v>2000</c:v>
                </c:pt>
                <c:pt idx="639">
                  <c:v>2666</c:v>
                </c:pt>
                <c:pt idx="640">
                  <c:v>2000</c:v>
                </c:pt>
                <c:pt idx="641">
                  <c:v>2266</c:v>
                </c:pt>
                <c:pt idx="642">
                  <c:v>2000</c:v>
                </c:pt>
                <c:pt idx="643">
                  <c:v>1066</c:v>
                </c:pt>
                <c:pt idx="644">
                  <c:v>2130</c:v>
                </c:pt>
                <c:pt idx="645">
                  <c:v>1200</c:v>
                </c:pt>
                <c:pt idx="646">
                  <c:v>3330</c:v>
                </c:pt>
                <c:pt idx="647">
                  <c:v>2933</c:v>
                </c:pt>
                <c:pt idx="648">
                  <c:v>3067</c:v>
                </c:pt>
                <c:pt idx="649">
                  <c:v>3200</c:v>
                </c:pt>
                <c:pt idx="650">
                  <c:v>3333</c:v>
                </c:pt>
                <c:pt idx="651">
                  <c:v>3333</c:v>
                </c:pt>
                <c:pt idx="652">
                  <c:v>3467</c:v>
                </c:pt>
                <c:pt idx="653">
                  <c:v>2400</c:v>
                </c:pt>
                <c:pt idx="654">
                  <c:v>2533</c:v>
                </c:pt>
                <c:pt idx="655">
                  <c:v>2800</c:v>
                </c:pt>
                <c:pt idx="656">
                  <c:v>2000</c:v>
                </c:pt>
                <c:pt idx="657">
                  <c:v>2260</c:v>
                </c:pt>
                <c:pt idx="658">
                  <c:v>2530</c:v>
                </c:pt>
                <c:pt idx="659">
                  <c:v>2260</c:v>
                </c:pt>
                <c:pt idx="660">
                  <c:v>1860</c:v>
                </c:pt>
                <c:pt idx="661">
                  <c:v>2130</c:v>
                </c:pt>
                <c:pt idx="662">
                  <c:v>2260</c:v>
                </c:pt>
                <c:pt idx="663">
                  <c:v>3330</c:v>
                </c:pt>
                <c:pt idx="664">
                  <c:v>2660</c:v>
                </c:pt>
                <c:pt idx="665">
                  <c:v>2800</c:v>
                </c:pt>
                <c:pt idx="666">
                  <c:v>3060</c:v>
                </c:pt>
                <c:pt idx="667">
                  <c:v>2930</c:v>
                </c:pt>
                <c:pt idx="668">
                  <c:v>3460</c:v>
                </c:pt>
                <c:pt idx="669">
                  <c:v>3330</c:v>
                </c:pt>
                <c:pt idx="670">
                  <c:v>2800</c:v>
                </c:pt>
                <c:pt idx="671">
                  <c:v>3200</c:v>
                </c:pt>
                <c:pt idx="672">
                  <c:v>2660</c:v>
                </c:pt>
                <c:pt idx="673">
                  <c:v>2930</c:v>
                </c:pt>
                <c:pt idx="674">
                  <c:v>3060</c:v>
                </c:pt>
                <c:pt idx="675">
                  <c:v>3600</c:v>
                </c:pt>
                <c:pt idx="676">
                  <c:v>3200</c:v>
                </c:pt>
                <c:pt idx="677">
                  <c:v>3200</c:v>
                </c:pt>
                <c:pt idx="678">
                  <c:v>1200</c:v>
                </c:pt>
                <c:pt idx="679">
                  <c:v>2400</c:v>
                </c:pt>
                <c:pt idx="680">
                  <c:v>1200</c:v>
                </c:pt>
                <c:pt idx="681">
                  <c:v>1860</c:v>
                </c:pt>
                <c:pt idx="682">
                  <c:v>1200</c:v>
                </c:pt>
                <c:pt idx="683">
                  <c:v>1060</c:v>
                </c:pt>
                <c:pt idx="684">
                  <c:v>1330</c:v>
                </c:pt>
                <c:pt idx="685">
                  <c:v>1200</c:v>
                </c:pt>
                <c:pt idx="686">
                  <c:v>1830</c:v>
                </c:pt>
                <c:pt idx="687">
                  <c:v>1200</c:v>
                </c:pt>
                <c:pt idx="688">
                  <c:v>1600</c:v>
                </c:pt>
                <c:pt idx="689">
                  <c:v>1900</c:v>
                </c:pt>
                <c:pt idx="690">
                  <c:v>2130</c:v>
                </c:pt>
                <c:pt idx="691">
                  <c:v>3060</c:v>
                </c:pt>
                <c:pt idx="692">
                  <c:v>2100</c:v>
                </c:pt>
                <c:pt idx="693">
                  <c:v>2700</c:v>
                </c:pt>
                <c:pt idx="694">
                  <c:v>3000</c:v>
                </c:pt>
                <c:pt idx="695">
                  <c:v>3330</c:v>
                </c:pt>
                <c:pt idx="696">
                  <c:v>1860</c:v>
                </c:pt>
                <c:pt idx="697">
                  <c:v>2130</c:v>
                </c:pt>
                <c:pt idx="698">
                  <c:v>3200</c:v>
                </c:pt>
                <c:pt idx="699">
                  <c:v>2800</c:v>
                </c:pt>
                <c:pt idx="700">
                  <c:v>2400</c:v>
                </c:pt>
                <c:pt idx="701">
                  <c:v>1730</c:v>
                </c:pt>
                <c:pt idx="702">
                  <c:v>2660</c:v>
                </c:pt>
                <c:pt idx="703">
                  <c:v>2660</c:v>
                </c:pt>
                <c:pt idx="704">
                  <c:v>2260</c:v>
                </c:pt>
                <c:pt idx="705">
                  <c:v>1460</c:v>
                </c:pt>
                <c:pt idx="706">
                  <c:v>1330</c:v>
                </c:pt>
                <c:pt idx="707">
                  <c:v>2800</c:v>
                </c:pt>
                <c:pt idx="708">
                  <c:v>1500</c:v>
                </c:pt>
                <c:pt idx="709">
                  <c:v>2000</c:v>
                </c:pt>
                <c:pt idx="710">
                  <c:v>2130</c:v>
                </c:pt>
                <c:pt idx="711">
                  <c:v>3330</c:v>
                </c:pt>
                <c:pt idx="712">
                  <c:v>2530</c:v>
                </c:pt>
                <c:pt idx="713">
                  <c:v>2530</c:v>
                </c:pt>
                <c:pt idx="714">
                  <c:v>2000</c:v>
                </c:pt>
                <c:pt idx="715">
                  <c:v>2130</c:v>
                </c:pt>
                <c:pt idx="716">
                  <c:v>3200</c:v>
                </c:pt>
                <c:pt idx="717">
                  <c:v>3200</c:v>
                </c:pt>
                <c:pt idx="718">
                  <c:v>1330</c:v>
                </c:pt>
                <c:pt idx="719">
                  <c:v>1330</c:v>
                </c:pt>
                <c:pt idx="720">
                  <c:v>1000</c:v>
                </c:pt>
                <c:pt idx="721">
                  <c:v>1000</c:v>
                </c:pt>
                <c:pt idx="722">
                  <c:v>1300</c:v>
                </c:pt>
                <c:pt idx="723">
                  <c:v>1300</c:v>
                </c:pt>
                <c:pt idx="724">
                  <c:v>3550</c:v>
                </c:pt>
                <c:pt idx="725">
                  <c:v>3700</c:v>
                </c:pt>
                <c:pt idx="726">
                  <c:v>2533</c:v>
                </c:pt>
                <c:pt idx="727">
                  <c:v>3333</c:v>
                </c:pt>
                <c:pt idx="728">
                  <c:v>2400</c:v>
                </c:pt>
                <c:pt idx="729">
                  <c:v>2670</c:v>
                </c:pt>
                <c:pt idx="730">
                  <c:v>3600</c:v>
                </c:pt>
                <c:pt idx="731">
                  <c:v>1800</c:v>
                </c:pt>
                <c:pt idx="732">
                  <c:v>3200</c:v>
                </c:pt>
                <c:pt idx="733">
                  <c:v>3333</c:v>
                </c:pt>
                <c:pt idx="734">
                  <c:v>1300</c:v>
                </c:pt>
                <c:pt idx="735">
                  <c:v>2530</c:v>
                </c:pt>
                <c:pt idx="736">
                  <c:v>2530</c:v>
                </c:pt>
                <c:pt idx="737">
                  <c:v>2667</c:v>
                </c:pt>
                <c:pt idx="738">
                  <c:v>1300</c:v>
                </c:pt>
                <c:pt idx="739">
                  <c:v>2933</c:v>
                </c:pt>
                <c:pt idx="740">
                  <c:v>1330</c:v>
                </c:pt>
                <c:pt idx="741">
                  <c:v>1200</c:v>
                </c:pt>
                <c:pt idx="742">
                  <c:v>2270</c:v>
                </c:pt>
                <c:pt idx="743">
                  <c:v>2500</c:v>
                </c:pt>
                <c:pt idx="744">
                  <c:v>3300</c:v>
                </c:pt>
                <c:pt idx="745">
                  <c:v>2700</c:v>
                </c:pt>
                <c:pt idx="746">
                  <c:v>2300</c:v>
                </c:pt>
                <c:pt idx="747">
                  <c:v>3400</c:v>
                </c:pt>
                <c:pt idx="748">
                  <c:v>2800</c:v>
                </c:pt>
                <c:pt idx="749">
                  <c:v>2000</c:v>
                </c:pt>
                <c:pt idx="750">
                  <c:v>2100</c:v>
                </c:pt>
                <c:pt idx="751">
                  <c:v>2300</c:v>
                </c:pt>
                <c:pt idx="752">
                  <c:v>2300</c:v>
                </c:pt>
                <c:pt idx="753">
                  <c:v>2500</c:v>
                </c:pt>
                <c:pt idx="754">
                  <c:v>2700</c:v>
                </c:pt>
                <c:pt idx="755">
                  <c:v>2500</c:v>
                </c:pt>
                <c:pt idx="756">
                  <c:v>3460</c:v>
                </c:pt>
                <c:pt idx="757">
                  <c:v>3060</c:v>
                </c:pt>
                <c:pt idx="758">
                  <c:v>3600</c:v>
                </c:pt>
                <c:pt idx="759">
                  <c:v>3200</c:v>
                </c:pt>
                <c:pt idx="760">
                  <c:v>2930</c:v>
                </c:pt>
                <c:pt idx="761">
                  <c:v>2530</c:v>
                </c:pt>
                <c:pt idx="762">
                  <c:v>2260</c:v>
                </c:pt>
                <c:pt idx="763">
                  <c:v>2130</c:v>
                </c:pt>
                <c:pt idx="764">
                  <c:v>1600</c:v>
                </c:pt>
                <c:pt idx="765">
                  <c:v>3460</c:v>
                </c:pt>
                <c:pt idx="766">
                  <c:v>3460</c:v>
                </c:pt>
                <c:pt idx="767">
                  <c:v>2660</c:v>
                </c:pt>
                <c:pt idx="768">
                  <c:v>2660</c:v>
                </c:pt>
                <c:pt idx="769">
                  <c:v>3100</c:v>
                </c:pt>
                <c:pt idx="770">
                  <c:v>2500</c:v>
                </c:pt>
                <c:pt idx="771">
                  <c:v>2700</c:v>
                </c:pt>
                <c:pt idx="772">
                  <c:v>2000</c:v>
                </c:pt>
                <c:pt idx="773">
                  <c:v>1400</c:v>
                </c:pt>
                <c:pt idx="774">
                  <c:v>2300</c:v>
                </c:pt>
                <c:pt idx="775">
                  <c:v>2100</c:v>
                </c:pt>
                <c:pt idx="776">
                  <c:v>2300</c:v>
                </c:pt>
                <c:pt idx="777">
                  <c:v>1600</c:v>
                </c:pt>
                <c:pt idx="778">
                  <c:v>1500</c:v>
                </c:pt>
                <c:pt idx="779">
                  <c:v>1400</c:v>
                </c:pt>
                <c:pt idx="780">
                  <c:v>1660</c:v>
                </c:pt>
                <c:pt idx="781">
                  <c:v>2200</c:v>
                </c:pt>
                <c:pt idx="782">
                  <c:v>2600</c:v>
                </c:pt>
                <c:pt idx="783">
                  <c:v>2800</c:v>
                </c:pt>
                <c:pt idx="784">
                  <c:v>3300</c:v>
                </c:pt>
                <c:pt idx="785">
                  <c:v>2300</c:v>
                </c:pt>
                <c:pt idx="786">
                  <c:v>3100</c:v>
                </c:pt>
                <c:pt idx="787">
                  <c:v>3200</c:v>
                </c:pt>
                <c:pt idx="788">
                  <c:v>3200</c:v>
                </c:pt>
                <c:pt idx="789">
                  <c:v>3300</c:v>
                </c:pt>
                <c:pt idx="790">
                  <c:v>3300</c:v>
                </c:pt>
                <c:pt idx="791">
                  <c:v>2400</c:v>
                </c:pt>
                <c:pt idx="792">
                  <c:v>3400</c:v>
                </c:pt>
                <c:pt idx="793">
                  <c:v>3500</c:v>
                </c:pt>
                <c:pt idx="794">
                  <c:v>2200</c:v>
                </c:pt>
                <c:pt idx="795">
                  <c:v>3100</c:v>
                </c:pt>
                <c:pt idx="796">
                  <c:v>2100</c:v>
                </c:pt>
                <c:pt idx="797">
                  <c:v>2200</c:v>
                </c:pt>
                <c:pt idx="798">
                  <c:v>2900</c:v>
                </c:pt>
                <c:pt idx="799">
                  <c:v>2600</c:v>
                </c:pt>
                <c:pt idx="800">
                  <c:v>2200</c:v>
                </c:pt>
                <c:pt idx="801">
                  <c:v>2600</c:v>
                </c:pt>
                <c:pt idx="802">
                  <c:v>2800</c:v>
                </c:pt>
                <c:pt idx="803">
                  <c:v>1730</c:v>
                </c:pt>
                <c:pt idx="804">
                  <c:v>1860</c:v>
                </c:pt>
                <c:pt idx="805">
                  <c:v>2260</c:v>
                </c:pt>
                <c:pt idx="806">
                  <c:v>2260</c:v>
                </c:pt>
                <c:pt idx="807">
                  <c:v>2260</c:v>
                </c:pt>
                <c:pt idx="808">
                  <c:v>2000</c:v>
                </c:pt>
                <c:pt idx="809">
                  <c:v>2000</c:v>
                </c:pt>
                <c:pt idx="810">
                  <c:v>2000</c:v>
                </c:pt>
                <c:pt idx="811">
                  <c:v>2660</c:v>
                </c:pt>
                <c:pt idx="812">
                  <c:v>2130</c:v>
                </c:pt>
                <c:pt idx="813">
                  <c:v>2400</c:v>
                </c:pt>
                <c:pt idx="814">
                  <c:v>2400</c:v>
                </c:pt>
                <c:pt idx="815">
                  <c:v>2400</c:v>
                </c:pt>
                <c:pt idx="816">
                  <c:v>2000</c:v>
                </c:pt>
                <c:pt idx="817">
                  <c:v>2130</c:v>
                </c:pt>
                <c:pt idx="818">
                  <c:v>2000</c:v>
                </c:pt>
                <c:pt idx="819">
                  <c:v>2130</c:v>
                </c:pt>
                <c:pt idx="820">
                  <c:v>2130</c:v>
                </c:pt>
                <c:pt idx="821">
                  <c:v>1800</c:v>
                </c:pt>
                <c:pt idx="822">
                  <c:v>1700</c:v>
                </c:pt>
                <c:pt idx="823">
                  <c:v>1700</c:v>
                </c:pt>
                <c:pt idx="824">
                  <c:v>1300</c:v>
                </c:pt>
                <c:pt idx="825">
                  <c:v>2500</c:v>
                </c:pt>
                <c:pt idx="826">
                  <c:v>3100</c:v>
                </c:pt>
                <c:pt idx="827">
                  <c:v>2000</c:v>
                </c:pt>
                <c:pt idx="828">
                  <c:v>2100</c:v>
                </c:pt>
                <c:pt idx="829">
                  <c:v>1200</c:v>
                </c:pt>
                <c:pt idx="830">
                  <c:v>1100</c:v>
                </c:pt>
                <c:pt idx="831">
                  <c:v>1600</c:v>
                </c:pt>
                <c:pt idx="832">
                  <c:v>3330</c:v>
                </c:pt>
                <c:pt idx="833">
                  <c:v>1500</c:v>
                </c:pt>
                <c:pt idx="834">
                  <c:v>1500</c:v>
                </c:pt>
                <c:pt idx="835">
                  <c:v>1200</c:v>
                </c:pt>
                <c:pt idx="836">
                  <c:v>2800</c:v>
                </c:pt>
                <c:pt idx="837">
                  <c:v>2400</c:v>
                </c:pt>
                <c:pt idx="838">
                  <c:v>2000</c:v>
                </c:pt>
                <c:pt idx="839">
                  <c:v>2600</c:v>
                </c:pt>
                <c:pt idx="840">
                  <c:v>3400</c:v>
                </c:pt>
                <c:pt idx="841">
                  <c:v>3000</c:v>
                </c:pt>
                <c:pt idx="842">
                  <c:v>2700</c:v>
                </c:pt>
                <c:pt idx="843">
                  <c:v>2300</c:v>
                </c:pt>
                <c:pt idx="844">
                  <c:v>2700</c:v>
                </c:pt>
                <c:pt idx="845">
                  <c:v>3000</c:v>
                </c:pt>
                <c:pt idx="846">
                  <c:v>3600</c:v>
                </c:pt>
                <c:pt idx="847">
                  <c:v>1600</c:v>
                </c:pt>
                <c:pt idx="848">
                  <c:v>3300</c:v>
                </c:pt>
                <c:pt idx="849">
                  <c:v>1600</c:v>
                </c:pt>
                <c:pt idx="850">
                  <c:v>1300</c:v>
                </c:pt>
                <c:pt idx="851">
                  <c:v>1200</c:v>
                </c:pt>
                <c:pt idx="852">
                  <c:v>1860</c:v>
                </c:pt>
                <c:pt idx="853">
                  <c:v>2130</c:v>
                </c:pt>
                <c:pt idx="854">
                  <c:v>1900</c:v>
                </c:pt>
                <c:pt idx="855">
                  <c:v>3400</c:v>
                </c:pt>
                <c:pt idx="856">
                  <c:v>2300</c:v>
                </c:pt>
                <c:pt idx="857">
                  <c:v>2400</c:v>
                </c:pt>
                <c:pt idx="858">
                  <c:v>2800</c:v>
                </c:pt>
                <c:pt idx="859">
                  <c:v>2200</c:v>
                </c:pt>
                <c:pt idx="860">
                  <c:v>2200</c:v>
                </c:pt>
                <c:pt idx="861">
                  <c:v>2400</c:v>
                </c:pt>
                <c:pt idx="862">
                  <c:v>2500</c:v>
                </c:pt>
                <c:pt idx="863">
                  <c:v>2700</c:v>
                </c:pt>
                <c:pt idx="864">
                  <c:v>1400</c:v>
                </c:pt>
                <c:pt idx="865">
                  <c:v>1300</c:v>
                </c:pt>
                <c:pt idx="866">
                  <c:v>2200</c:v>
                </c:pt>
                <c:pt idx="867">
                  <c:v>2400</c:v>
                </c:pt>
                <c:pt idx="868">
                  <c:v>3200</c:v>
                </c:pt>
                <c:pt idx="869">
                  <c:v>1800</c:v>
                </c:pt>
                <c:pt idx="870">
                  <c:v>1200</c:v>
                </c:pt>
                <c:pt idx="871">
                  <c:v>3500</c:v>
                </c:pt>
                <c:pt idx="872">
                  <c:v>3300</c:v>
                </c:pt>
                <c:pt idx="873">
                  <c:v>2400</c:v>
                </c:pt>
                <c:pt idx="874">
                  <c:v>2500</c:v>
                </c:pt>
                <c:pt idx="875">
                  <c:v>3600</c:v>
                </c:pt>
                <c:pt idx="876">
                  <c:v>2300</c:v>
                </c:pt>
                <c:pt idx="877">
                  <c:v>1400</c:v>
                </c:pt>
                <c:pt idx="878">
                  <c:v>1400</c:v>
                </c:pt>
                <c:pt idx="879">
                  <c:v>1300</c:v>
                </c:pt>
                <c:pt idx="880">
                  <c:v>1600</c:v>
                </c:pt>
                <c:pt idx="881">
                  <c:v>1700</c:v>
                </c:pt>
                <c:pt idx="882">
                  <c:v>3100</c:v>
                </c:pt>
                <c:pt idx="883">
                  <c:v>2700</c:v>
                </c:pt>
                <c:pt idx="884">
                  <c:v>2200</c:v>
                </c:pt>
                <c:pt idx="885">
                  <c:v>1800</c:v>
                </c:pt>
                <c:pt idx="886">
                  <c:v>2000</c:v>
                </c:pt>
                <c:pt idx="887">
                  <c:v>3300</c:v>
                </c:pt>
                <c:pt idx="888">
                  <c:v>2400</c:v>
                </c:pt>
                <c:pt idx="889">
                  <c:v>2900</c:v>
                </c:pt>
                <c:pt idx="890">
                  <c:v>2000</c:v>
                </c:pt>
                <c:pt idx="891">
                  <c:v>2500</c:v>
                </c:pt>
                <c:pt idx="892">
                  <c:v>1800</c:v>
                </c:pt>
                <c:pt idx="893">
                  <c:v>2300</c:v>
                </c:pt>
                <c:pt idx="894">
                  <c:v>2600</c:v>
                </c:pt>
                <c:pt idx="895">
                  <c:v>2900</c:v>
                </c:pt>
                <c:pt idx="896">
                  <c:v>2400</c:v>
                </c:pt>
                <c:pt idx="897">
                  <c:v>3000</c:v>
                </c:pt>
                <c:pt idx="898">
                  <c:v>3200</c:v>
                </c:pt>
                <c:pt idx="899">
                  <c:v>3300</c:v>
                </c:pt>
                <c:pt idx="900">
                  <c:v>3600</c:v>
                </c:pt>
                <c:pt idx="901">
                  <c:v>3200</c:v>
                </c:pt>
                <c:pt idx="902">
                  <c:v>3100</c:v>
                </c:pt>
                <c:pt idx="903">
                  <c:v>3400</c:v>
                </c:pt>
                <c:pt idx="904">
                  <c:v>2800</c:v>
                </c:pt>
                <c:pt idx="905">
                  <c:v>3000</c:v>
                </c:pt>
                <c:pt idx="906">
                  <c:v>2100</c:v>
                </c:pt>
                <c:pt idx="907">
                  <c:v>2600</c:v>
                </c:pt>
                <c:pt idx="908">
                  <c:v>2800</c:v>
                </c:pt>
                <c:pt idx="909">
                  <c:v>2400</c:v>
                </c:pt>
                <c:pt idx="910">
                  <c:v>3100</c:v>
                </c:pt>
                <c:pt idx="911">
                  <c:v>2400</c:v>
                </c:pt>
                <c:pt idx="912">
                  <c:v>2400</c:v>
                </c:pt>
                <c:pt idx="913">
                  <c:v>2200</c:v>
                </c:pt>
                <c:pt idx="914">
                  <c:v>2600</c:v>
                </c:pt>
                <c:pt idx="915">
                  <c:v>2200</c:v>
                </c:pt>
                <c:pt idx="916">
                  <c:v>2900</c:v>
                </c:pt>
                <c:pt idx="917">
                  <c:v>2000</c:v>
                </c:pt>
                <c:pt idx="918">
                  <c:v>1800</c:v>
                </c:pt>
                <c:pt idx="919">
                  <c:v>2100</c:v>
                </c:pt>
                <c:pt idx="920">
                  <c:v>2400</c:v>
                </c:pt>
                <c:pt idx="921">
                  <c:v>2000</c:v>
                </c:pt>
                <c:pt idx="922">
                  <c:v>2200</c:v>
                </c:pt>
                <c:pt idx="923">
                  <c:v>1800</c:v>
                </c:pt>
                <c:pt idx="924">
                  <c:v>1900</c:v>
                </c:pt>
                <c:pt idx="925">
                  <c:v>2700</c:v>
                </c:pt>
                <c:pt idx="926">
                  <c:v>2300</c:v>
                </c:pt>
                <c:pt idx="927">
                  <c:v>2900</c:v>
                </c:pt>
                <c:pt idx="928">
                  <c:v>2700</c:v>
                </c:pt>
                <c:pt idx="929">
                  <c:v>2600</c:v>
                </c:pt>
                <c:pt idx="930">
                  <c:v>2900</c:v>
                </c:pt>
                <c:pt idx="931">
                  <c:v>2800</c:v>
                </c:pt>
                <c:pt idx="932">
                  <c:v>2600</c:v>
                </c:pt>
                <c:pt idx="933">
                  <c:v>2000</c:v>
                </c:pt>
                <c:pt idx="934">
                  <c:v>2300</c:v>
                </c:pt>
                <c:pt idx="935">
                  <c:v>2300</c:v>
                </c:pt>
                <c:pt idx="936">
                  <c:v>2100</c:v>
                </c:pt>
                <c:pt idx="937">
                  <c:v>1800</c:v>
                </c:pt>
                <c:pt idx="938">
                  <c:v>3100</c:v>
                </c:pt>
                <c:pt idx="939">
                  <c:v>2800</c:v>
                </c:pt>
                <c:pt idx="940">
                  <c:v>2900</c:v>
                </c:pt>
                <c:pt idx="941">
                  <c:v>3300</c:v>
                </c:pt>
                <c:pt idx="942">
                  <c:v>3400</c:v>
                </c:pt>
                <c:pt idx="943">
                  <c:v>2300</c:v>
                </c:pt>
                <c:pt idx="944">
                  <c:v>3500</c:v>
                </c:pt>
                <c:pt idx="945">
                  <c:v>3100</c:v>
                </c:pt>
                <c:pt idx="946">
                  <c:v>2500</c:v>
                </c:pt>
                <c:pt idx="947">
                  <c:v>1800</c:v>
                </c:pt>
                <c:pt idx="948">
                  <c:v>2400</c:v>
                </c:pt>
                <c:pt idx="949">
                  <c:v>3100</c:v>
                </c:pt>
                <c:pt idx="950">
                  <c:v>3400</c:v>
                </c:pt>
                <c:pt idx="951">
                  <c:v>2900</c:v>
                </c:pt>
                <c:pt idx="952">
                  <c:v>1700</c:v>
                </c:pt>
                <c:pt idx="953">
                  <c:v>2500</c:v>
                </c:pt>
                <c:pt idx="954">
                  <c:v>1900</c:v>
                </c:pt>
                <c:pt idx="955">
                  <c:v>3700</c:v>
                </c:pt>
                <c:pt idx="956">
                  <c:v>3600</c:v>
                </c:pt>
                <c:pt idx="957">
                  <c:v>3500</c:v>
                </c:pt>
                <c:pt idx="958">
                  <c:v>2500</c:v>
                </c:pt>
                <c:pt idx="959">
                  <c:v>3400</c:v>
                </c:pt>
                <c:pt idx="960">
                  <c:v>3400</c:v>
                </c:pt>
                <c:pt idx="961">
                  <c:v>3300</c:v>
                </c:pt>
                <c:pt idx="962">
                  <c:v>3100</c:v>
                </c:pt>
                <c:pt idx="963">
                  <c:v>2300</c:v>
                </c:pt>
                <c:pt idx="964">
                  <c:v>1800</c:v>
                </c:pt>
                <c:pt idx="965">
                  <c:v>2600</c:v>
                </c:pt>
                <c:pt idx="966">
                  <c:v>1500</c:v>
                </c:pt>
                <c:pt idx="967">
                  <c:v>1500</c:v>
                </c:pt>
                <c:pt idx="968">
                  <c:v>1400</c:v>
                </c:pt>
                <c:pt idx="969">
                  <c:v>2600</c:v>
                </c:pt>
                <c:pt idx="970">
                  <c:v>2800</c:v>
                </c:pt>
                <c:pt idx="971">
                  <c:v>2800</c:v>
                </c:pt>
                <c:pt idx="972">
                  <c:v>2900</c:v>
                </c:pt>
                <c:pt idx="973">
                  <c:v>3200</c:v>
                </c:pt>
                <c:pt idx="974">
                  <c:v>2400</c:v>
                </c:pt>
                <c:pt idx="975">
                  <c:v>1600</c:v>
                </c:pt>
                <c:pt idx="976">
                  <c:v>2200</c:v>
                </c:pt>
                <c:pt idx="977">
                  <c:v>3000</c:v>
                </c:pt>
                <c:pt idx="978">
                  <c:v>2700</c:v>
                </c:pt>
                <c:pt idx="979">
                  <c:v>3400</c:v>
                </c:pt>
                <c:pt idx="980">
                  <c:v>3300</c:v>
                </c:pt>
                <c:pt idx="981">
                  <c:v>2800</c:v>
                </c:pt>
                <c:pt idx="982">
                  <c:v>2600</c:v>
                </c:pt>
                <c:pt idx="983">
                  <c:v>2900</c:v>
                </c:pt>
                <c:pt idx="984">
                  <c:v>1700</c:v>
                </c:pt>
                <c:pt idx="985">
                  <c:v>1500</c:v>
                </c:pt>
                <c:pt idx="986">
                  <c:v>3100</c:v>
                </c:pt>
                <c:pt idx="987">
                  <c:v>2700</c:v>
                </c:pt>
                <c:pt idx="988">
                  <c:v>2900</c:v>
                </c:pt>
                <c:pt idx="989">
                  <c:v>1600</c:v>
                </c:pt>
                <c:pt idx="990">
                  <c:v>1500</c:v>
                </c:pt>
                <c:pt idx="991">
                  <c:v>1900</c:v>
                </c:pt>
                <c:pt idx="992">
                  <c:v>2500</c:v>
                </c:pt>
                <c:pt idx="993">
                  <c:v>1800</c:v>
                </c:pt>
                <c:pt idx="994">
                  <c:v>1400</c:v>
                </c:pt>
                <c:pt idx="995">
                  <c:v>2800</c:v>
                </c:pt>
                <c:pt idx="996">
                  <c:v>2700</c:v>
                </c:pt>
                <c:pt idx="997">
                  <c:v>2200</c:v>
                </c:pt>
                <c:pt idx="998">
                  <c:v>3000</c:v>
                </c:pt>
                <c:pt idx="999">
                  <c:v>1800</c:v>
                </c:pt>
                <c:pt idx="1000">
                  <c:v>2400</c:v>
                </c:pt>
                <c:pt idx="1001">
                  <c:v>2400</c:v>
                </c:pt>
                <c:pt idx="1002">
                  <c:v>2400</c:v>
                </c:pt>
                <c:pt idx="1003">
                  <c:v>2500</c:v>
                </c:pt>
                <c:pt idx="1004">
                  <c:v>1800</c:v>
                </c:pt>
                <c:pt idx="1005">
                  <c:v>2200</c:v>
                </c:pt>
                <c:pt idx="1006">
                  <c:v>2000</c:v>
                </c:pt>
                <c:pt idx="1007">
                  <c:v>2000</c:v>
                </c:pt>
                <c:pt idx="1008">
                  <c:v>2530</c:v>
                </c:pt>
                <c:pt idx="1009">
                  <c:v>2400</c:v>
                </c:pt>
                <c:pt idx="1010">
                  <c:v>2130</c:v>
                </c:pt>
                <c:pt idx="1011">
                  <c:v>1730</c:v>
                </c:pt>
                <c:pt idx="1012">
                  <c:v>1053</c:v>
                </c:pt>
                <c:pt idx="1013">
                  <c:v>3500</c:v>
                </c:pt>
                <c:pt idx="1014">
                  <c:v>2000</c:v>
                </c:pt>
                <c:pt idx="1015">
                  <c:v>1600</c:v>
                </c:pt>
                <c:pt idx="1016">
                  <c:v>1600</c:v>
                </c:pt>
                <c:pt idx="1017">
                  <c:v>3200</c:v>
                </c:pt>
                <c:pt idx="1018">
                  <c:v>3200</c:v>
                </c:pt>
                <c:pt idx="1019">
                  <c:v>2500</c:v>
                </c:pt>
                <c:pt idx="1020">
                  <c:v>2900</c:v>
                </c:pt>
                <c:pt idx="1021">
                  <c:v>2800</c:v>
                </c:pt>
                <c:pt idx="1022">
                  <c:v>2600</c:v>
                </c:pt>
                <c:pt idx="1023">
                  <c:v>2300</c:v>
                </c:pt>
                <c:pt idx="1024">
                  <c:v>3000</c:v>
                </c:pt>
                <c:pt idx="1025">
                  <c:v>2900</c:v>
                </c:pt>
                <c:pt idx="1026">
                  <c:v>2700</c:v>
                </c:pt>
                <c:pt idx="1027">
                  <c:v>2100</c:v>
                </c:pt>
                <c:pt idx="1028">
                  <c:v>1900</c:v>
                </c:pt>
                <c:pt idx="1029">
                  <c:v>2100</c:v>
                </c:pt>
                <c:pt idx="1030">
                  <c:v>1800</c:v>
                </c:pt>
                <c:pt idx="1031">
                  <c:v>1400</c:v>
                </c:pt>
                <c:pt idx="1032">
                  <c:v>1500</c:v>
                </c:pt>
                <c:pt idx="1033">
                  <c:v>1500</c:v>
                </c:pt>
                <c:pt idx="1034">
                  <c:v>1500</c:v>
                </c:pt>
                <c:pt idx="1035">
                  <c:v>1100</c:v>
                </c:pt>
                <c:pt idx="1036">
                  <c:v>2000</c:v>
                </c:pt>
                <c:pt idx="1037">
                  <c:v>1800</c:v>
                </c:pt>
                <c:pt idx="1038">
                  <c:v>2600</c:v>
                </c:pt>
                <c:pt idx="1039">
                  <c:v>1900</c:v>
                </c:pt>
                <c:pt idx="1040">
                  <c:v>2600</c:v>
                </c:pt>
                <c:pt idx="1041">
                  <c:v>2500</c:v>
                </c:pt>
                <c:pt idx="1042">
                  <c:v>1800</c:v>
                </c:pt>
                <c:pt idx="1043">
                  <c:v>1500</c:v>
                </c:pt>
                <c:pt idx="1044">
                  <c:v>1500</c:v>
                </c:pt>
                <c:pt idx="1045">
                  <c:v>2300</c:v>
                </c:pt>
                <c:pt idx="1046">
                  <c:v>1200</c:v>
                </c:pt>
                <c:pt idx="1047">
                  <c:v>3500</c:v>
                </c:pt>
                <c:pt idx="1050">
                  <c:v>2700</c:v>
                </c:pt>
                <c:pt idx="1051">
                  <c:v>2000</c:v>
                </c:pt>
                <c:pt idx="1052">
                  <c:v>3500</c:v>
                </c:pt>
                <c:pt idx="1053">
                  <c:v>3000</c:v>
                </c:pt>
                <c:pt idx="1054">
                  <c:v>3400</c:v>
                </c:pt>
                <c:pt idx="1055">
                  <c:v>3300</c:v>
                </c:pt>
                <c:pt idx="1056">
                  <c:v>2600</c:v>
                </c:pt>
                <c:pt idx="1057">
                  <c:v>3000</c:v>
                </c:pt>
                <c:pt idx="1058">
                  <c:v>3000</c:v>
                </c:pt>
                <c:pt idx="1059">
                  <c:v>2700</c:v>
                </c:pt>
                <c:pt idx="1060">
                  <c:v>3200</c:v>
                </c:pt>
                <c:pt idx="1061">
                  <c:v>2900</c:v>
                </c:pt>
                <c:pt idx="1062">
                  <c:v>3400</c:v>
                </c:pt>
                <c:pt idx="1063">
                  <c:v>3400</c:v>
                </c:pt>
                <c:pt idx="1064">
                  <c:v>3100</c:v>
                </c:pt>
                <c:pt idx="1065">
                  <c:v>2300</c:v>
                </c:pt>
                <c:pt idx="1066">
                  <c:v>3100</c:v>
                </c:pt>
                <c:pt idx="1067">
                  <c:v>1800</c:v>
                </c:pt>
                <c:pt idx="1068">
                  <c:v>3300</c:v>
                </c:pt>
                <c:pt idx="1069">
                  <c:v>3400</c:v>
                </c:pt>
                <c:pt idx="1070">
                  <c:v>3600</c:v>
                </c:pt>
                <c:pt idx="1071">
                  <c:v>1000</c:v>
                </c:pt>
                <c:pt idx="1072">
                  <c:v>2400</c:v>
                </c:pt>
                <c:pt idx="1073">
                  <c:v>2400</c:v>
                </c:pt>
                <c:pt idx="1074">
                  <c:v>2200</c:v>
                </c:pt>
                <c:pt idx="1075">
                  <c:v>2200</c:v>
                </c:pt>
                <c:pt idx="1076">
                  <c:v>2000</c:v>
                </c:pt>
                <c:pt idx="1077">
                  <c:v>3400</c:v>
                </c:pt>
                <c:pt idx="1078">
                  <c:v>3500</c:v>
                </c:pt>
                <c:pt idx="1079">
                  <c:v>2500</c:v>
                </c:pt>
                <c:pt idx="1080">
                  <c:v>2700</c:v>
                </c:pt>
                <c:pt idx="1081">
                  <c:v>2800</c:v>
                </c:pt>
                <c:pt idx="1082">
                  <c:v>3000</c:v>
                </c:pt>
                <c:pt idx="1083">
                  <c:v>3400</c:v>
                </c:pt>
                <c:pt idx="1084">
                  <c:v>2500</c:v>
                </c:pt>
                <c:pt idx="1085">
                  <c:v>3600</c:v>
                </c:pt>
                <c:pt idx="1086">
                  <c:v>3100</c:v>
                </c:pt>
                <c:pt idx="1087">
                  <c:v>1100</c:v>
                </c:pt>
                <c:pt idx="1088">
                  <c:v>1100</c:v>
                </c:pt>
                <c:pt idx="1089">
                  <c:v>1238</c:v>
                </c:pt>
                <c:pt idx="1090">
                  <c:v>1238</c:v>
                </c:pt>
                <c:pt idx="1091">
                  <c:v>1053</c:v>
                </c:pt>
                <c:pt idx="1092">
                  <c:v>2700</c:v>
                </c:pt>
                <c:pt idx="1093">
                  <c:v>3000</c:v>
                </c:pt>
                <c:pt idx="1094">
                  <c:v>3200</c:v>
                </c:pt>
                <c:pt idx="1095">
                  <c:v>1200</c:v>
                </c:pt>
                <c:pt idx="1096">
                  <c:v>1100</c:v>
                </c:pt>
                <c:pt idx="1097">
                  <c:v>1300</c:v>
                </c:pt>
                <c:pt idx="1098">
                  <c:v>1400</c:v>
                </c:pt>
                <c:pt idx="1099">
                  <c:v>3100</c:v>
                </c:pt>
                <c:pt idx="1100">
                  <c:v>2800</c:v>
                </c:pt>
                <c:pt idx="1101">
                  <c:v>1100</c:v>
                </c:pt>
                <c:pt idx="1102">
                  <c:v>1700</c:v>
                </c:pt>
                <c:pt idx="1103">
                  <c:v>1800</c:v>
                </c:pt>
                <c:pt idx="1104">
                  <c:v>1500</c:v>
                </c:pt>
                <c:pt idx="1105">
                  <c:v>1900</c:v>
                </c:pt>
                <c:pt idx="1106">
                  <c:v>1600</c:v>
                </c:pt>
                <c:pt idx="1107">
                  <c:v>1900</c:v>
                </c:pt>
                <c:pt idx="1108">
                  <c:v>1600</c:v>
                </c:pt>
                <c:pt idx="1109">
                  <c:v>1800</c:v>
                </c:pt>
                <c:pt idx="1110">
                  <c:v>1400</c:v>
                </c:pt>
                <c:pt idx="1111">
                  <c:v>1400</c:v>
                </c:pt>
                <c:pt idx="1112">
                  <c:v>1300</c:v>
                </c:pt>
                <c:pt idx="1113">
                  <c:v>2000</c:v>
                </c:pt>
                <c:pt idx="1114">
                  <c:v>2400</c:v>
                </c:pt>
                <c:pt idx="1115">
                  <c:v>2600</c:v>
                </c:pt>
                <c:pt idx="1116">
                  <c:v>2800</c:v>
                </c:pt>
                <c:pt idx="1117">
                  <c:v>2400</c:v>
                </c:pt>
                <c:pt idx="1118">
                  <c:v>2300</c:v>
                </c:pt>
                <c:pt idx="1119">
                  <c:v>2000</c:v>
                </c:pt>
                <c:pt idx="1120">
                  <c:v>2400</c:v>
                </c:pt>
                <c:pt idx="1121">
                  <c:v>1800</c:v>
                </c:pt>
                <c:pt idx="1122">
                  <c:v>1600</c:v>
                </c:pt>
                <c:pt idx="1123">
                  <c:v>3100</c:v>
                </c:pt>
                <c:pt idx="1124">
                  <c:v>2800</c:v>
                </c:pt>
                <c:pt idx="1125">
                  <c:v>2800</c:v>
                </c:pt>
                <c:pt idx="1126">
                  <c:v>2400</c:v>
                </c:pt>
                <c:pt idx="1127">
                  <c:v>2410</c:v>
                </c:pt>
                <c:pt idx="1128">
                  <c:v>2000</c:v>
                </c:pt>
                <c:pt idx="1129">
                  <c:v>2410</c:v>
                </c:pt>
                <c:pt idx="1130">
                  <c:v>1500</c:v>
                </c:pt>
                <c:pt idx="1131">
                  <c:v>1500</c:v>
                </c:pt>
                <c:pt idx="1132">
                  <c:v>1600</c:v>
                </c:pt>
                <c:pt idx="1133">
                  <c:v>1500</c:v>
                </c:pt>
                <c:pt idx="1134">
                  <c:v>1600</c:v>
                </c:pt>
                <c:pt idx="1135">
                  <c:v>1600</c:v>
                </c:pt>
                <c:pt idx="1136">
                  <c:v>2100</c:v>
                </c:pt>
                <c:pt idx="1137">
                  <c:v>1700</c:v>
                </c:pt>
                <c:pt idx="1138">
                  <c:v>1700</c:v>
                </c:pt>
                <c:pt idx="1139">
                  <c:v>1200</c:v>
                </c:pt>
                <c:pt idx="1140">
                  <c:v>2000</c:v>
                </c:pt>
                <c:pt idx="1141">
                  <c:v>1600</c:v>
                </c:pt>
                <c:pt idx="1142">
                  <c:v>2000</c:v>
                </c:pt>
                <c:pt idx="1143">
                  <c:v>1460</c:v>
                </c:pt>
                <c:pt idx="1144">
                  <c:v>1330</c:v>
                </c:pt>
                <c:pt idx="1145">
                  <c:v>1460</c:v>
                </c:pt>
                <c:pt idx="1146">
                  <c:v>3400</c:v>
                </c:pt>
                <c:pt idx="1147">
                  <c:v>2900</c:v>
                </c:pt>
                <c:pt idx="1148">
                  <c:v>3500</c:v>
                </c:pt>
                <c:pt idx="1149">
                  <c:v>3000</c:v>
                </c:pt>
                <c:pt idx="1150">
                  <c:v>3600</c:v>
                </c:pt>
                <c:pt idx="1151">
                  <c:v>3000</c:v>
                </c:pt>
                <c:pt idx="1152">
                  <c:v>2600</c:v>
                </c:pt>
                <c:pt idx="1153">
                  <c:v>2700</c:v>
                </c:pt>
                <c:pt idx="1154">
                  <c:v>3300</c:v>
                </c:pt>
                <c:pt idx="1155">
                  <c:v>1700</c:v>
                </c:pt>
                <c:pt idx="1156">
                  <c:v>1700</c:v>
                </c:pt>
                <c:pt idx="1157">
                  <c:v>2400</c:v>
                </c:pt>
                <c:pt idx="1158">
                  <c:v>1700</c:v>
                </c:pt>
                <c:pt idx="1159">
                  <c:v>2400</c:v>
                </c:pt>
                <c:pt idx="1160">
                  <c:v>1500</c:v>
                </c:pt>
                <c:pt idx="1161">
                  <c:v>1330</c:v>
                </c:pt>
                <c:pt idx="1162">
                  <c:v>2100</c:v>
                </c:pt>
                <c:pt idx="1163">
                  <c:v>3500</c:v>
                </c:pt>
                <c:pt idx="1164">
                  <c:v>2600</c:v>
                </c:pt>
                <c:pt idx="1165">
                  <c:v>1700</c:v>
                </c:pt>
                <c:pt idx="1166">
                  <c:v>2200</c:v>
                </c:pt>
                <c:pt idx="1167">
                  <c:v>3300</c:v>
                </c:pt>
                <c:pt idx="1168">
                  <c:v>2500</c:v>
                </c:pt>
                <c:pt idx="1169">
                  <c:v>3000</c:v>
                </c:pt>
                <c:pt idx="1170">
                  <c:v>2400</c:v>
                </c:pt>
                <c:pt idx="1171">
                  <c:v>2700</c:v>
                </c:pt>
                <c:pt idx="1172">
                  <c:v>3700</c:v>
                </c:pt>
                <c:pt idx="1173">
                  <c:v>3500</c:v>
                </c:pt>
                <c:pt idx="1174">
                  <c:v>3700</c:v>
                </c:pt>
                <c:pt idx="1175">
                  <c:v>2100</c:v>
                </c:pt>
                <c:pt idx="1176">
                  <c:v>2400</c:v>
                </c:pt>
                <c:pt idx="1177">
                  <c:v>3500</c:v>
                </c:pt>
                <c:pt idx="1178">
                  <c:v>1800</c:v>
                </c:pt>
                <c:pt idx="1179">
                  <c:v>3400</c:v>
                </c:pt>
                <c:pt idx="1180">
                  <c:v>3600</c:v>
                </c:pt>
                <c:pt idx="1181">
                  <c:v>3400</c:v>
                </c:pt>
                <c:pt idx="1182">
                  <c:v>3700</c:v>
                </c:pt>
                <c:pt idx="1183">
                  <c:v>3000</c:v>
                </c:pt>
                <c:pt idx="1184">
                  <c:v>3000</c:v>
                </c:pt>
                <c:pt idx="1185">
                  <c:v>2800</c:v>
                </c:pt>
                <c:pt idx="1186">
                  <c:v>2400</c:v>
                </c:pt>
                <c:pt idx="1187">
                  <c:v>2600</c:v>
                </c:pt>
                <c:pt idx="1188">
                  <c:v>2500</c:v>
                </c:pt>
                <c:pt idx="1189">
                  <c:v>2600</c:v>
                </c:pt>
                <c:pt idx="1190">
                  <c:v>2500</c:v>
                </c:pt>
                <c:pt idx="1191">
                  <c:v>2900</c:v>
                </c:pt>
                <c:pt idx="1192">
                  <c:v>2800</c:v>
                </c:pt>
                <c:pt idx="1193">
                  <c:v>2000</c:v>
                </c:pt>
                <c:pt idx="1194">
                  <c:v>2300</c:v>
                </c:pt>
                <c:pt idx="1195">
                  <c:v>2410</c:v>
                </c:pt>
                <c:pt idx="1196">
                  <c:v>2410</c:v>
                </c:pt>
                <c:pt idx="1197">
                  <c:v>1400</c:v>
                </c:pt>
                <c:pt idx="1198">
                  <c:v>1100</c:v>
                </c:pt>
                <c:pt idx="1199">
                  <c:v>1600</c:v>
                </c:pt>
                <c:pt idx="1200">
                  <c:v>1700</c:v>
                </c:pt>
                <c:pt idx="1201">
                  <c:v>1200</c:v>
                </c:pt>
                <c:pt idx="1202">
                  <c:v>2166</c:v>
                </c:pt>
                <c:pt idx="1203">
                  <c:v>1600</c:v>
                </c:pt>
                <c:pt idx="1204">
                  <c:v>1860</c:v>
                </c:pt>
                <c:pt idx="1205">
                  <c:v>2130</c:v>
                </c:pt>
                <c:pt idx="1206">
                  <c:v>3300</c:v>
                </c:pt>
                <c:pt idx="1207">
                  <c:v>2000</c:v>
                </c:pt>
                <c:pt idx="1208">
                  <c:v>2800</c:v>
                </c:pt>
                <c:pt idx="1209">
                  <c:v>2400</c:v>
                </c:pt>
                <c:pt idx="1210">
                  <c:v>2130</c:v>
                </c:pt>
                <c:pt idx="1211">
                  <c:v>2130</c:v>
                </c:pt>
                <c:pt idx="1212">
                  <c:v>1500</c:v>
                </c:pt>
                <c:pt idx="1213">
                  <c:v>2300</c:v>
                </c:pt>
                <c:pt idx="1214">
                  <c:v>2300</c:v>
                </c:pt>
                <c:pt idx="1215">
                  <c:v>2500</c:v>
                </c:pt>
                <c:pt idx="1216">
                  <c:v>2800</c:v>
                </c:pt>
                <c:pt idx="1217">
                  <c:v>1900</c:v>
                </c:pt>
                <c:pt idx="1218">
                  <c:v>2000</c:v>
                </c:pt>
                <c:pt idx="1219">
                  <c:v>2200</c:v>
                </c:pt>
                <c:pt idx="1220">
                  <c:v>2300</c:v>
                </c:pt>
                <c:pt idx="1221">
                  <c:v>2600</c:v>
                </c:pt>
                <c:pt idx="1222">
                  <c:v>2300</c:v>
                </c:pt>
                <c:pt idx="1223">
                  <c:v>2800</c:v>
                </c:pt>
                <c:pt idx="1224">
                  <c:v>2300</c:v>
                </c:pt>
                <c:pt idx="1225">
                  <c:v>3000</c:v>
                </c:pt>
                <c:pt idx="1226">
                  <c:v>2300</c:v>
                </c:pt>
                <c:pt idx="1227">
                  <c:v>2200</c:v>
                </c:pt>
                <c:pt idx="1228">
                  <c:v>2500</c:v>
                </c:pt>
                <c:pt idx="1229">
                  <c:v>2800</c:v>
                </c:pt>
                <c:pt idx="1230">
                  <c:v>3200</c:v>
                </c:pt>
                <c:pt idx="1231">
                  <c:v>3400</c:v>
                </c:pt>
                <c:pt idx="1232">
                  <c:v>1900</c:v>
                </c:pt>
                <c:pt idx="1233">
                  <c:v>1700</c:v>
                </c:pt>
                <c:pt idx="1234">
                  <c:v>2400</c:v>
                </c:pt>
                <c:pt idx="1235">
                  <c:v>2300</c:v>
                </c:pt>
                <c:pt idx="1236">
                  <c:v>2600</c:v>
                </c:pt>
                <c:pt idx="1237">
                  <c:v>3300</c:v>
                </c:pt>
                <c:pt idx="1238">
                  <c:v>2200</c:v>
                </c:pt>
                <c:pt idx="1239">
                  <c:v>2400</c:v>
                </c:pt>
                <c:pt idx="1240">
                  <c:v>2400</c:v>
                </c:pt>
                <c:pt idx="1241">
                  <c:v>2500</c:v>
                </c:pt>
                <c:pt idx="1242">
                  <c:v>2800</c:v>
                </c:pt>
                <c:pt idx="1243">
                  <c:v>2400</c:v>
                </c:pt>
                <c:pt idx="1244">
                  <c:v>2200</c:v>
                </c:pt>
                <c:pt idx="1245">
                  <c:v>2400</c:v>
                </c:pt>
                <c:pt idx="1246">
                  <c:v>2200</c:v>
                </c:pt>
                <c:pt idx="1247">
                  <c:v>2600</c:v>
                </c:pt>
                <c:pt idx="1248">
                  <c:v>1800</c:v>
                </c:pt>
                <c:pt idx="1249">
                  <c:v>2400</c:v>
                </c:pt>
                <c:pt idx="1250">
                  <c:v>2600</c:v>
                </c:pt>
                <c:pt idx="1251">
                  <c:v>2800</c:v>
                </c:pt>
                <c:pt idx="1252">
                  <c:v>2900</c:v>
                </c:pt>
                <c:pt idx="1253">
                  <c:v>3100</c:v>
                </c:pt>
                <c:pt idx="1254">
                  <c:v>2800</c:v>
                </c:pt>
                <c:pt idx="1255">
                  <c:v>1590</c:v>
                </c:pt>
                <c:pt idx="1256">
                  <c:v>1460</c:v>
                </c:pt>
                <c:pt idx="1257">
                  <c:v>1490</c:v>
                </c:pt>
                <c:pt idx="1258">
                  <c:v>1330</c:v>
                </c:pt>
                <c:pt idx="1259">
                  <c:v>1330</c:v>
                </c:pt>
                <c:pt idx="1260">
                  <c:v>1330</c:v>
                </c:pt>
                <c:pt idx="1261">
                  <c:v>1330</c:v>
                </c:pt>
                <c:pt idx="1262">
                  <c:v>1330</c:v>
                </c:pt>
                <c:pt idx="1263">
                  <c:v>1330</c:v>
                </c:pt>
                <c:pt idx="1264">
                  <c:v>1238</c:v>
                </c:pt>
                <c:pt idx="1265">
                  <c:v>2000</c:v>
                </c:pt>
                <c:pt idx="1266">
                  <c:v>2900</c:v>
                </c:pt>
                <c:pt idx="1267">
                  <c:v>3000</c:v>
                </c:pt>
                <c:pt idx="1268">
                  <c:v>2700</c:v>
                </c:pt>
                <c:pt idx="1269">
                  <c:v>2160</c:v>
                </c:pt>
                <c:pt idx="1270">
                  <c:v>2160</c:v>
                </c:pt>
                <c:pt idx="1271">
                  <c:v>1400</c:v>
                </c:pt>
                <c:pt idx="1272">
                  <c:v>2100</c:v>
                </c:pt>
                <c:pt idx="1273">
                  <c:v>2700</c:v>
                </c:pt>
                <c:pt idx="1274">
                  <c:v>2600</c:v>
                </c:pt>
                <c:pt idx="1275">
                  <c:v>3500</c:v>
                </c:pt>
                <c:pt idx="1276">
                  <c:v>3000</c:v>
                </c:pt>
                <c:pt idx="1277">
                  <c:v>3600</c:v>
                </c:pt>
                <c:pt idx="1278">
                  <c:v>1900</c:v>
                </c:pt>
                <c:pt idx="1279">
                  <c:v>2500</c:v>
                </c:pt>
                <c:pt idx="1280">
                  <c:v>2500</c:v>
                </c:pt>
                <c:pt idx="1281">
                  <c:v>2300</c:v>
                </c:pt>
                <c:pt idx="1282">
                  <c:v>2300</c:v>
                </c:pt>
                <c:pt idx="1283">
                  <c:v>1238</c:v>
                </c:pt>
                <c:pt idx="1284">
                  <c:v>3400</c:v>
                </c:pt>
                <c:pt idx="1285">
                  <c:v>3300</c:v>
                </c:pt>
                <c:pt idx="1286">
                  <c:v>2800</c:v>
                </c:pt>
                <c:pt idx="1287">
                  <c:v>3100</c:v>
                </c:pt>
                <c:pt idx="1288">
                  <c:v>2700</c:v>
                </c:pt>
                <c:pt idx="1289">
                  <c:v>2900</c:v>
                </c:pt>
                <c:pt idx="1290">
                  <c:v>2800</c:v>
                </c:pt>
                <c:pt idx="1291">
                  <c:v>2500</c:v>
                </c:pt>
                <c:pt idx="1292">
                  <c:v>3600</c:v>
                </c:pt>
                <c:pt idx="1293">
                  <c:v>4000</c:v>
                </c:pt>
                <c:pt idx="1294">
                  <c:v>2700</c:v>
                </c:pt>
                <c:pt idx="1295">
                  <c:v>3500</c:v>
                </c:pt>
                <c:pt idx="1296">
                  <c:v>3500</c:v>
                </c:pt>
                <c:pt idx="1297">
                  <c:v>3200</c:v>
                </c:pt>
                <c:pt idx="1298">
                  <c:v>2500</c:v>
                </c:pt>
                <c:pt idx="1299">
                  <c:v>2200</c:v>
                </c:pt>
                <c:pt idx="1300">
                  <c:v>3300</c:v>
                </c:pt>
                <c:pt idx="1301">
                  <c:v>3200</c:v>
                </c:pt>
                <c:pt idx="1302">
                  <c:v>2900</c:v>
                </c:pt>
                <c:pt idx="1303">
                  <c:v>1490</c:v>
                </c:pt>
                <c:pt idx="1304">
                  <c:v>3700</c:v>
                </c:pt>
                <c:pt idx="1305">
                  <c:v>3600</c:v>
                </c:pt>
                <c:pt idx="1306">
                  <c:v>3500</c:v>
                </c:pt>
                <c:pt idx="1307">
                  <c:v>3400</c:v>
                </c:pt>
                <c:pt idx="1308">
                  <c:v>2000</c:v>
                </c:pt>
                <c:pt idx="1309">
                  <c:v>3700</c:v>
                </c:pt>
                <c:pt idx="1310">
                  <c:v>3200</c:v>
                </c:pt>
                <c:pt idx="1311">
                  <c:v>3600</c:v>
                </c:pt>
                <c:pt idx="1312">
                  <c:v>3500</c:v>
                </c:pt>
                <c:pt idx="1313">
                  <c:v>3300</c:v>
                </c:pt>
                <c:pt idx="1314">
                  <c:v>2600</c:v>
                </c:pt>
                <c:pt idx="1315">
                  <c:v>2400</c:v>
                </c:pt>
                <c:pt idx="1316">
                  <c:v>2200</c:v>
                </c:pt>
                <c:pt idx="1317">
                  <c:v>2000</c:v>
                </c:pt>
                <c:pt idx="1318">
                  <c:v>1700</c:v>
                </c:pt>
                <c:pt idx="1319">
                  <c:v>2000</c:v>
                </c:pt>
                <c:pt idx="1320">
                  <c:v>1900</c:v>
                </c:pt>
                <c:pt idx="1321">
                  <c:v>1900</c:v>
                </c:pt>
                <c:pt idx="1322">
                  <c:v>1600</c:v>
                </c:pt>
                <c:pt idx="1323">
                  <c:v>1600</c:v>
                </c:pt>
                <c:pt idx="1326">
                  <c:v>1330</c:v>
                </c:pt>
                <c:pt idx="1327">
                  <c:v>1330</c:v>
                </c:pt>
                <c:pt idx="1328">
                  <c:v>3200</c:v>
                </c:pt>
                <c:pt idx="1330">
                  <c:v>3600</c:v>
                </c:pt>
                <c:pt idx="1331">
                  <c:v>3100</c:v>
                </c:pt>
                <c:pt idx="1332">
                  <c:v>3200</c:v>
                </c:pt>
                <c:pt idx="1333">
                  <c:v>3800</c:v>
                </c:pt>
                <c:pt idx="1334">
                  <c:v>2900</c:v>
                </c:pt>
                <c:pt idx="1335">
                  <c:v>2900</c:v>
                </c:pt>
                <c:pt idx="1336">
                  <c:v>2000</c:v>
                </c:pt>
                <c:pt idx="1337">
                  <c:v>2300</c:v>
                </c:pt>
                <c:pt idx="1338">
                  <c:v>2600</c:v>
                </c:pt>
                <c:pt idx="1339">
                  <c:v>2300</c:v>
                </c:pt>
                <c:pt idx="1340">
                  <c:v>2300</c:v>
                </c:pt>
                <c:pt idx="1341">
                  <c:v>2300</c:v>
                </c:pt>
                <c:pt idx="1342">
                  <c:v>2600</c:v>
                </c:pt>
                <c:pt idx="1343">
                  <c:v>2300</c:v>
                </c:pt>
                <c:pt idx="1344">
                  <c:v>2600</c:v>
                </c:pt>
                <c:pt idx="1345">
                  <c:v>2600</c:v>
                </c:pt>
                <c:pt idx="1346">
                  <c:v>3400</c:v>
                </c:pt>
                <c:pt idx="1347">
                  <c:v>1800</c:v>
                </c:pt>
                <c:pt idx="1348">
                  <c:v>3100</c:v>
                </c:pt>
                <c:pt idx="1349">
                  <c:v>1580</c:v>
                </c:pt>
                <c:pt idx="1350">
                  <c:v>2160</c:v>
                </c:pt>
                <c:pt idx="1351">
                  <c:v>1830</c:v>
                </c:pt>
                <c:pt idx="1352">
                  <c:v>2160</c:v>
                </c:pt>
                <c:pt idx="1353">
                  <c:v>2800</c:v>
                </c:pt>
                <c:pt idx="1354">
                  <c:v>3100</c:v>
                </c:pt>
                <c:pt idx="1355">
                  <c:v>3500</c:v>
                </c:pt>
                <c:pt idx="1356">
                  <c:v>3700</c:v>
                </c:pt>
                <c:pt idx="1357">
                  <c:v>3500</c:v>
                </c:pt>
                <c:pt idx="1358">
                  <c:v>3000</c:v>
                </c:pt>
                <c:pt idx="1359">
                  <c:v>3200</c:v>
                </c:pt>
                <c:pt idx="1360">
                  <c:v>3000</c:v>
                </c:pt>
                <c:pt idx="1361">
                  <c:v>3500</c:v>
                </c:pt>
                <c:pt idx="1362">
                  <c:v>3300</c:v>
                </c:pt>
                <c:pt idx="1363">
                  <c:v>1600</c:v>
                </c:pt>
                <c:pt idx="1364">
                  <c:v>3000</c:v>
                </c:pt>
                <c:pt idx="1365">
                  <c:v>2400</c:v>
                </c:pt>
                <c:pt idx="1366">
                  <c:v>1800</c:v>
                </c:pt>
                <c:pt idx="1367">
                  <c:v>3500</c:v>
                </c:pt>
                <c:pt idx="1368">
                  <c:v>3200</c:v>
                </c:pt>
                <c:pt idx="1369">
                  <c:v>3500</c:v>
                </c:pt>
                <c:pt idx="1370">
                  <c:v>2800</c:v>
                </c:pt>
                <c:pt idx="1371">
                  <c:v>2500</c:v>
                </c:pt>
                <c:pt idx="1372">
                  <c:v>2200</c:v>
                </c:pt>
                <c:pt idx="1373">
                  <c:v>3000</c:v>
                </c:pt>
                <c:pt idx="1374">
                  <c:v>2800</c:v>
                </c:pt>
                <c:pt idx="1375">
                  <c:v>2600</c:v>
                </c:pt>
                <c:pt idx="1376">
                  <c:v>3200</c:v>
                </c:pt>
                <c:pt idx="1377">
                  <c:v>2800</c:v>
                </c:pt>
                <c:pt idx="1378">
                  <c:v>800</c:v>
                </c:pt>
                <c:pt idx="1379">
                  <c:v>800</c:v>
                </c:pt>
                <c:pt idx="1380">
                  <c:v>1100</c:v>
                </c:pt>
                <c:pt idx="1381">
                  <c:v>750</c:v>
                </c:pt>
                <c:pt idx="1383">
                  <c:v>1800</c:v>
                </c:pt>
                <c:pt idx="1384">
                  <c:v>900</c:v>
                </c:pt>
                <c:pt idx="1385">
                  <c:v>1100</c:v>
                </c:pt>
                <c:pt idx="1386">
                  <c:v>1200</c:v>
                </c:pt>
                <c:pt idx="1387">
                  <c:v>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01-4BEA-8E84-BAE3829CB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607592"/>
        <c:axId val="301607920"/>
      </c:scatterChart>
      <c:valAx>
        <c:axId val="301607592"/>
        <c:scaling>
          <c:orientation val="minMax"/>
          <c:min val="2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1607920"/>
        <c:crosses val="autoZero"/>
        <c:crossBetween val="midCat"/>
      </c:valAx>
      <c:valAx>
        <c:axId val="301607920"/>
        <c:scaling>
          <c:logBase val="10"/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CPU Frequency  [MHz]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1607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Summary!$T$8:$Y$8</c:f>
              <c:numCache>
                <c:formatCode>General</c:formatCode>
                <c:ptCount val="3"/>
                <c:pt idx="0">
                  <c:v>77</c:v>
                </c:pt>
                <c:pt idx="1">
                  <c:v>77</c:v>
                </c:pt>
                <c:pt idx="2">
                  <c:v>77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Summary!$S$8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477E-4BB0-9DBA-2FA5FED4132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Summary!$T$9:$Y$9</c:f>
              <c:numCache>
                <c:formatCode>General</c:formatCode>
                <c:ptCount val="3"/>
                <c:pt idx="0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Summary!$S$9</c15:sqref>
                        </c15:formulaRef>
                      </c:ext>
                    </c:extLst>
                    <c:strCache>
                      <c:ptCount val="1"/>
                      <c:pt idx="0">
                        <c:v>stack assignment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477E-4BB0-9DBA-2FA5FED41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026504"/>
        <c:axId val="519030112"/>
      </c:barChart>
      <c:lineChart>
        <c:grouping val="standard"/>
        <c:varyColors val="0"/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Summary!$T$10:$Y$10</c:f>
              <c:numCache>
                <c:formatCode>General</c:formatCode>
                <c:ptCount val="3"/>
                <c:pt idx="0">
                  <c:v>81</c:v>
                </c:pt>
                <c:pt idx="1">
                  <c:v>77</c:v>
                </c:pt>
                <c:pt idx="2">
                  <c:v>77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477E-4BB0-9DBA-2FA5FED41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026504"/>
        <c:axId val="519030112"/>
      </c:lineChart>
      <c:catAx>
        <c:axId val="51902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30112"/>
        <c:crosses val="autoZero"/>
        <c:auto val="1"/>
        <c:lblAlgn val="ctr"/>
        <c:lblOffset val="100"/>
        <c:noMultiLvlLbl val="0"/>
      </c:catAx>
      <c:valAx>
        <c:axId val="519030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2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Summary!$T$14:$Y$14</c:f>
              <c:numCache>
                <c:formatCode>General</c:formatCode>
                <c:ptCount val="3"/>
                <c:pt idx="0">
                  <c:v>121</c:v>
                </c:pt>
                <c:pt idx="1">
                  <c:v>121</c:v>
                </c:pt>
                <c:pt idx="2">
                  <c:v>121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Summary!$S$14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2FE-4891-BF5C-7A8EBCD9E432}"/>
            </c:ext>
          </c:extLst>
        </c:ser>
        <c:ser>
          <c:idx val="4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Summary!$T$18:$Y$18</c:f>
              <c:numCache>
                <c:formatCode>General</c:formatCode>
                <c:ptCount val="3"/>
                <c:pt idx="0">
                  <c:v>44</c:v>
                </c:pt>
                <c:pt idx="1">
                  <c:v>44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Summary!$S$18</c15:sqref>
                        </c15:formulaRef>
                      </c:ext>
                    </c:extLst>
                    <c:strCache>
                      <c:ptCount val="1"/>
                      <c:pt idx="0">
                        <c:v>full context switch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22FE-4891-BF5C-7A8EBCD9E432}"/>
            </c:ext>
          </c:extLst>
        </c:ser>
        <c:ser>
          <c:idx val="5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Summary!$T$19:$Y$19</c:f>
              <c:numCache>
                <c:formatCode>General</c:formatCode>
                <c:ptCount val="3"/>
                <c:pt idx="1">
                  <c:v>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Summary!$S$19</c15:sqref>
                        </c15:formulaRef>
                      </c:ext>
                    </c:extLst>
                    <c:strCache>
                      <c:ptCount val="1"/>
                      <c:pt idx="0">
                        <c:v>lazy stack allocation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22FE-4891-BF5C-7A8EBCD9E432}"/>
            </c:ext>
          </c:extLst>
        </c:ser>
        <c:ser>
          <c:idx val="6"/>
          <c:order val="3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Summary!$T$20:$Y$20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Summary!$S$20</c15:sqref>
                        </c15:formulaRef>
                      </c:ext>
                    </c:extLst>
                    <c:strCache>
                      <c:ptCount val="1"/>
                      <c:pt idx="0">
                        <c:v>get_sched_context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22FE-4891-BF5C-7A8EBCD9E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092488"/>
        <c:axId val="381094128"/>
        <c:extLst/>
      </c:barChart>
      <c:lineChart>
        <c:grouping val="standard"/>
        <c:varyColors val="0"/>
        <c:ser>
          <c:idx val="7"/>
          <c:order val="4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Summary!$T$21:$Y$21</c:f>
              <c:numCache>
                <c:formatCode>General</c:formatCode>
                <c:ptCount val="3"/>
                <c:pt idx="0">
                  <c:v>169</c:v>
                </c:pt>
                <c:pt idx="1">
                  <c:v>178</c:v>
                </c:pt>
                <c:pt idx="2">
                  <c:v>121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3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7-22FE-4891-BF5C-7A8EBCD9E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092488"/>
        <c:axId val="381094128"/>
      </c:lineChart>
      <c:catAx>
        <c:axId val="38109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4128"/>
        <c:crosses val="autoZero"/>
        <c:auto val="1"/>
        <c:lblAlgn val="ctr"/>
        <c:lblOffset val="100"/>
        <c:noMultiLvlLbl val="0"/>
      </c:catAx>
      <c:valAx>
        <c:axId val="3810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Summary!$T$8:$Y$8</c:f>
              <c:numCache>
                <c:formatCode>General</c:formatCode>
                <c:ptCount val="4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Summary!$S$8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8D6F-45D1-B4D7-EFE16457BAF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Summary!$T$9:$Y$9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Summary!$S$9</c15:sqref>
                        </c15:formulaRef>
                      </c:ext>
                    </c:extLst>
                    <c:strCache>
                      <c:ptCount val="1"/>
                      <c:pt idx="0">
                        <c:v>stack assignment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D6F-45D1-B4D7-EFE16457B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026504"/>
        <c:axId val="519030112"/>
      </c:barChart>
      <c:lineChart>
        <c:grouping val="standard"/>
        <c:varyColors val="0"/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Summary!$T$10:$Y$10</c:f>
              <c:numCache>
                <c:formatCode>General</c:formatCode>
                <c:ptCount val="4"/>
                <c:pt idx="0">
                  <c:v>81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8D6F-45D1-B4D7-EFE16457B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026504"/>
        <c:axId val="519030112"/>
      </c:lineChart>
      <c:catAx>
        <c:axId val="51902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30112"/>
        <c:crosses val="autoZero"/>
        <c:auto val="1"/>
        <c:lblAlgn val="ctr"/>
        <c:lblOffset val="100"/>
        <c:noMultiLvlLbl val="0"/>
      </c:catAx>
      <c:valAx>
        <c:axId val="519030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2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Summary!$T$14:$Y$14</c:f>
              <c:numCache>
                <c:formatCode>General</c:formatCode>
                <c:ptCount val="4"/>
                <c:pt idx="0">
                  <c:v>121</c:v>
                </c:pt>
                <c:pt idx="1">
                  <c:v>121</c:v>
                </c:pt>
                <c:pt idx="2">
                  <c:v>121</c:v>
                </c:pt>
                <c:pt idx="3">
                  <c:v>121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Summary!$S$14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4E6-47F8-B85D-EBF7FD520A48}"/>
            </c:ext>
          </c:extLst>
        </c:ser>
        <c:ser>
          <c:idx val="3"/>
          <c:order val="1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Summary!$T$17:$Y$17</c:f>
              <c:numCache>
                <c:formatCode>General</c:formatCode>
                <c:ptCount val="4"/>
                <c:pt idx="2">
                  <c:v>17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Summary!$S$17</c15:sqref>
                        </c15:formulaRef>
                      </c:ext>
                    </c:extLst>
                    <c:strCache>
                      <c:ptCount val="1"/>
                      <c:pt idx="0">
                        <c:v>ctx_switch_RoC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7-04E6-47F8-B85D-EBF7FD520A48}"/>
            </c:ext>
          </c:extLst>
        </c:ser>
        <c:ser>
          <c:idx val="4"/>
          <c:order val="2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Summary!$T$18:$Y$18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Summary!$S$18</c15:sqref>
                        </c15:formulaRef>
                      </c:ext>
                    </c:extLst>
                    <c:strCache>
                      <c:ptCount val="1"/>
                      <c:pt idx="0">
                        <c:v>full context switch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04E6-47F8-B85D-EBF7FD520A48}"/>
            </c:ext>
          </c:extLst>
        </c:ser>
        <c:ser>
          <c:idx val="5"/>
          <c:order val="3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Summary!$T$19:$Y$19</c:f>
              <c:numCache>
                <c:formatCode>General</c:formatCode>
                <c:ptCount val="4"/>
                <c:pt idx="1">
                  <c:v>9</c:v>
                </c:pt>
                <c:pt idx="2">
                  <c:v>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Summary!$S$19</c15:sqref>
                        </c15:formulaRef>
                      </c:ext>
                    </c:extLst>
                    <c:strCache>
                      <c:ptCount val="1"/>
                      <c:pt idx="0">
                        <c:v>lazy stack allocation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04E6-47F8-B85D-EBF7FD520A48}"/>
            </c:ext>
          </c:extLst>
        </c:ser>
        <c:ser>
          <c:idx val="6"/>
          <c:order val="4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Summary!$T$20:$Y$20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Summary!$S$20</c15:sqref>
                        </c15:formulaRef>
                      </c:ext>
                    </c:extLst>
                    <c:strCache>
                      <c:ptCount val="1"/>
                      <c:pt idx="0">
                        <c:v>get_sched_context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04E6-47F8-B85D-EBF7FD520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092488"/>
        <c:axId val="381094128"/>
        <c:extLst/>
      </c:barChart>
      <c:lineChart>
        <c:grouping val="standard"/>
        <c:varyColors val="0"/>
        <c:ser>
          <c:idx val="7"/>
          <c:order val="5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Summary!$T$21:$Y$21</c:f>
              <c:numCache>
                <c:formatCode>General</c:formatCode>
                <c:ptCount val="4"/>
                <c:pt idx="0">
                  <c:v>169</c:v>
                </c:pt>
                <c:pt idx="1">
                  <c:v>178</c:v>
                </c:pt>
                <c:pt idx="2">
                  <c:v>151</c:v>
                </c:pt>
                <c:pt idx="3">
                  <c:v>121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04E6-47F8-B85D-EBF7FD520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092488"/>
        <c:axId val="381094128"/>
      </c:lineChart>
      <c:catAx>
        <c:axId val="38109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4128"/>
        <c:crosses val="autoZero"/>
        <c:auto val="1"/>
        <c:lblAlgn val="ctr"/>
        <c:lblOffset val="100"/>
        <c:noMultiLvlLbl val="0"/>
      </c:catAx>
      <c:valAx>
        <c:axId val="3810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33088549051748"/>
          <c:y val="5.3135286166036168E-2"/>
          <c:w val="0.72159214949610706"/>
          <c:h val="0.6264006104066245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34E5-4092-8EEE-3E23F624BC19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graph.thing!$E$6:$E$22</c:f>
              <c:numCache>
                <c:formatCode>General</c:formatCode>
                <c:ptCount val="17"/>
                <c:pt idx="0">
                  <c:v>151.14703125</c:v>
                </c:pt>
                <c:pt idx="1">
                  <c:v>162.02859375</c:v>
                </c:pt>
                <c:pt idx="2">
                  <c:v>175.25671875</c:v>
                </c:pt>
                <c:pt idx="3">
                  <c:v>189.60874999999999</c:v>
                </c:pt>
                <c:pt idx="4">
                  <c:v>204.51625000000001</c:v>
                </c:pt>
                <c:pt idx="5">
                  <c:v>218.95124999999999</c:v>
                </c:pt>
                <c:pt idx="6">
                  <c:v>232.72734374999999</c:v>
                </c:pt>
                <c:pt idx="7">
                  <c:v>246.56718749999999</c:v>
                </c:pt>
                <c:pt idx="8">
                  <c:v>260.54265624999999</c:v>
                </c:pt>
                <c:pt idx="9">
                  <c:v>272.46953124999999</c:v>
                </c:pt>
                <c:pt idx="10">
                  <c:v>288.20406250000002</c:v>
                </c:pt>
                <c:pt idx="11">
                  <c:v>302.11624999999998</c:v>
                </c:pt>
                <c:pt idx="12">
                  <c:v>314.86765624999998</c:v>
                </c:pt>
                <c:pt idx="13">
                  <c:v>321.86812500000002</c:v>
                </c:pt>
                <c:pt idx="14">
                  <c:v>333.20390624999999</c:v>
                </c:pt>
                <c:pt idx="15">
                  <c:v>349.69921875</c:v>
                </c:pt>
                <c:pt idx="16">
                  <c:v>363.82906250000002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graph.thing!$E$5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34E5-4092-8EEE-3E23F624BC19}"/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graph.thing!$F$6:$F$22</c:f>
              <c:numCache>
                <c:formatCode>General</c:formatCode>
                <c:ptCount val="17"/>
                <c:pt idx="0">
                  <c:v>102.4259375</c:v>
                </c:pt>
                <c:pt idx="1">
                  <c:v>121.59921875000001</c:v>
                </c:pt>
                <c:pt idx="2">
                  <c:v>140.06203124999999</c:v>
                </c:pt>
                <c:pt idx="3">
                  <c:v>157.64328125</c:v>
                </c:pt>
                <c:pt idx="4">
                  <c:v>176.42828125</c:v>
                </c:pt>
                <c:pt idx="5">
                  <c:v>195.59140625000001</c:v>
                </c:pt>
                <c:pt idx="6">
                  <c:v>213.96421874999999</c:v>
                </c:pt>
                <c:pt idx="7">
                  <c:v>232.05203125</c:v>
                </c:pt>
                <c:pt idx="8">
                  <c:v>251.84218749999999</c:v>
                </c:pt>
                <c:pt idx="9">
                  <c:v>267.02718750000003</c:v>
                </c:pt>
                <c:pt idx="10">
                  <c:v>288.07781249999999</c:v>
                </c:pt>
                <c:pt idx="11">
                  <c:v>305.27890624999998</c:v>
                </c:pt>
                <c:pt idx="12">
                  <c:v>316.23374999999999</c:v>
                </c:pt>
                <c:pt idx="13">
                  <c:v>333.60062499999998</c:v>
                </c:pt>
                <c:pt idx="14">
                  <c:v>350.80874999999997</c:v>
                </c:pt>
                <c:pt idx="15">
                  <c:v>367.25546874999998</c:v>
                </c:pt>
                <c:pt idx="16">
                  <c:v>391.58656250000001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graph.thing!$F$5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34E5-4092-8EEE-3E23F624BC19}"/>
            </c:ext>
          </c:extLst>
        </c:ser>
        <c:ser>
          <c:idx val="5"/>
          <c:order val="3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34E5-4092-8EEE-3E23F624B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23316704617223E-2"/>
          <c:y val="0.89607079757083208"/>
          <c:w val="0.94274993771473936"/>
          <c:h val="7.7852603309310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Summary!$T$14:$Y$14</c:f>
              <c:numCache>
                <c:formatCode>General</c:formatCode>
                <c:ptCount val="4"/>
                <c:pt idx="0">
                  <c:v>121</c:v>
                </c:pt>
                <c:pt idx="1">
                  <c:v>121</c:v>
                </c:pt>
                <c:pt idx="2">
                  <c:v>121</c:v>
                </c:pt>
                <c:pt idx="3">
                  <c:v>121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Summary!$S$14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C3A2-4440-B7B2-0755F7471875}"/>
            </c:ext>
          </c:extLst>
        </c:ser>
        <c:ser>
          <c:idx val="3"/>
          <c:order val="1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Summary!$T$17:$Y$17</c:f>
              <c:numCache>
                <c:formatCode>General</c:formatCode>
                <c:ptCount val="4"/>
                <c:pt idx="2">
                  <c:v>17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Summary!$S$17</c15:sqref>
                        </c15:formulaRef>
                      </c:ext>
                    </c:extLst>
                    <c:strCache>
                      <c:ptCount val="1"/>
                      <c:pt idx="0">
                        <c:v>ctx_switch_RoC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C3A2-4440-B7B2-0755F7471875}"/>
            </c:ext>
          </c:extLst>
        </c:ser>
        <c:ser>
          <c:idx val="4"/>
          <c:order val="2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Summary!$T$18:$Y$18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Summary!$S$18</c15:sqref>
                        </c15:formulaRef>
                      </c:ext>
                    </c:extLst>
                    <c:strCache>
                      <c:ptCount val="1"/>
                      <c:pt idx="0">
                        <c:v>full context switch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C3A2-4440-B7B2-0755F7471875}"/>
            </c:ext>
          </c:extLst>
        </c:ser>
        <c:ser>
          <c:idx val="5"/>
          <c:order val="3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Summary!$T$19:$Y$19</c:f>
              <c:numCache>
                <c:formatCode>General</c:formatCode>
                <c:ptCount val="4"/>
                <c:pt idx="1">
                  <c:v>9</c:v>
                </c:pt>
                <c:pt idx="2">
                  <c:v>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Summary!$S$19</c15:sqref>
                        </c15:formulaRef>
                      </c:ext>
                    </c:extLst>
                    <c:strCache>
                      <c:ptCount val="1"/>
                      <c:pt idx="0">
                        <c:v>lazy stack allocation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C3A2-4440-B7B2-0755F7471875}"/>
            </c:ext>
          </c:extLst>
        </c:ser>
        <c:ser>
          <c:idx val="6"/>
          <c:order val="4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Summary!$T$20:$Y$20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Summary!$S$20</c15:sqref>
                        </c15:formulaRef>
                      </c:ext>
                    </c:extLst>
                    <c:strCache>
                      <c:ptCount val="1"/>
                      <c:pt idx="0">
                        <c:v>get_sched_context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C3A2-4440-B7B2-0755F7471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092488"/>
        <c:axId val="381094128"/>
        <c:extLst/>
      </c:barChart>
      <c:lineChart>
        <c:grouping val="standard"/>
        <c:varyColors val="0"/>
        <c:ser>
          <c:idx val="7"/>
          <c:order val="5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Summary!$T$21:$Y$21</c:f>
              <c:numCache>
                <c:formatCode>General</c:formatCode>
                <c:ptCount val="4"/>
                <c:pt idx="0">
                  <c:v>169</c:v>
                </c:pt>
                <c:pt idx="1">
                  <c:v>178</c:v>
                </c:pt>
                <c:pt idx="2">
                  <c:v>151</c:v>
                </c:pt>
                <c:pt idx="3">
                  <c:v>121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4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C3A2-4440-B7B2-0755F7471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092488"/>
        <c:axId val="381094128"/>
      </c:lineChart>
      <c:catAx>
        <c:axId val="38109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4128"/>
        <c:crosses val="autoZero"/>
        <c:auto val="1"/>
        <c:lblAlgn val="ctr"/>
        <c:lblOffset val="100"/>
        <c:noMultiLvlLbl val="0"/>
      </c:catAx>
      <c:valAx>
        <c:axId val="3810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Summary!$T$8:$Y$8</c:f>
              <c:numCache>
                <c:formatCode>General</c:formatCode>
                <c:ptCount val="5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Summary!$S$8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7D2-4915-8A7C-C7796D5678B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Summary!$T$9:$Y$9</c:f>
              <c:numCache>
                <c:formatCode>General</c:formatCode>
                <c:ptCount val="5"/>
                <c:pt idx="0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Summary!$S$9</c15:sqref>
                        </c15:formulaRef>
                      </c:ext>
                    </c:extLst>
                    <c:strCache>
                      <c:ptCount val="1"/>
                      <c:pt idx="0">
                        <c:v>stack assignment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07D2-4915-8A7C-C7796D567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026504"/>
        <c:axId val="519030112"/>
      </c:barChart>
      <c:lineChart>
        <c:grouping val="standard"/>
        <c:varyColors val="0"/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Summary!$T$10:$Y$10</c:f>
              <c:numCache>
                <c:formatCode>General</c:formatCode>
                <c:ptCount val="5"/>
                <c:pt idx="0">
                  <c:v>81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07D2-4915-8A7C-C7796D567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026504"/>
        <c:axId val="519030112"/>
      </c:lineChart>
      <c:catAx>
        <c:axId val="51902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30112"/>
        <c:crosses val="autoZero"/>
        <c:auto val="1"/>
        <c:lblAlgn val="ctr"/>
        <c:lblOffset val="100"/>
        <c:noMultiLvlLbl val="0"/>
      </c:catAx>
      <c:valAx>
        <c:axId val="519030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2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Summary!$T$14:$Y$14</c:f>
              <c:numCache>
                <c:formatCode>General</c:formatCode>
                <c:ptCount val="5"/>
                <c:pt idx="0">
                  <c:v>121</c:v>
                </c:pt>
                <c:pt idx="1">
                  <c:v>121</c:v>
                </c:pt>
                <c:pt idx="2">
                  <c:v>121</c:v>
                </c:pt>
                <c:pt idx="3">
                  <c:v>121</c:v>
                </c:pt>
                <c:pt idx="4">
                  <c:v>121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Summary!$S$14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126-4E46-B76A-AE08E16C888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Summary!$T$15:$Y$15</c:f>
              <c:numCache>
                <c:formatCode>General</c:formatCode>
                <c:ptCount val="5"/>
                <c:pt idx="3">
                  <c:v>2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Summary!$S$15</c15:sqref>
                        </c15:formulaRef>
                      </c:ext>
                    </c:extLst>
                    <c:strCache>
                      <c:ptCount val="1"/>
                      <c:pt idx="0">
                        <c:v>type-check branch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3126-4E46-B76A-AE08E16C888B}"/>
            </c:ext>
          </c:extLst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Summary!$T$17:$Y$17</c:f>
              <c:numCache>
                <c:formatCode>General</c:formatCode>
                <c:ptCount val="5"/>
                <c:pt idx="2">
                  <c:v>17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Summary!$S$17</c15:sqref>
                        </c15:formulaRef>
                      </c:ext>
                    </c:extLst>
                    <c:strCache>
                      <c:ptCount val="1"/>
                      <c:pt idx="0">
                        <c:v>ctx_switch_RoC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126-4E46-B76A-AE08E16C888B}"/>
            </c:ext>
          </c:extLst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Summary!$T$18:$Y$18</c:f>
              <c:numCache>
                <c:formatCode>General</c:formatCode>
                <c:ptCount val="5"/>
                <c:pt idx="0">
                  <c:v>44</c:v>
                </c:pt>
                <c:pt idx="1">
                  <c:v>44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Summary!$S$18</c15:sqref>
                        </c15:formulaRef>
                      </c:ext>
                    </c:extLst>
                    <c:strCache>
                      <c:ptCount val="1"/>
                      <c:pt idx="0">
                        <c:v>full context switch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126-4E46-B76A-AE08E16C888B}"/>
            </c:ext>
          </c:extLst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Summary!$T$19:$Y$19</c:f>
              <c:numCache>
                <c:formatCode>General</c:formatCode>
                <c:ptCount val="5"/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Summary!$S$19</c15:sqref>
                        </c15:formulaRef>
                      </c:ext>
                    </c:extLst>
                    <c:strCache>
                      <c:ptCount val="1"/>
                      <c:pt idx="0">
                        <c:v>lazy stack allocation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126-4E46-B76A-AE08E16C888B}"/>
            </c:ext>
          </c:extLst>
        </c:ser>
        <c:ser>
          <c:idx val="6"/>
          <c:order val="5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Summary!$T$20:$Y$20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Summary!$S$20</c15:sqref>
                        </c15:formulaRef>
                      </c:ext>
                    </c:extLst>
                    <c:strCache>
                      <c:ptCount val="1"/>
                      <c:pt idx="0">
                        <c:v>get_sched_context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3126-4E46-B76A-AE08E16C8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092488"/>
        <c:axId val="381094128"/>
        <c:extLst/>
      </c:barChart>
      <c:lineChart>
        <c:grouping val="standard"/>
        <c:varyColors val="0"/>
        <c:ser>
          <c:idx val="7"/>
          <c:order val="6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Summary!$T$21:$Y$21</c:f>
              <c:numCache>
                <c:formatCode>General</c:formatCode>
                <c:ptCount val="5"/>
                <c:pt idx="0">
                  <c:v>168</c:v>
                </c:pt>
                <c:pt idx="1">
                  <c:v>178</c:v>
                </c:pt>
                <c:pt idx="2">
                  <c:v>151</c:v>
                </c:pt>
                <c:pt idx="3">
                  <c:v>123</c:v>
                </c:pt>
                <c:pt idx="4">
                  <c:v>121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5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SC</c:v>
                      </c:pt>
                      <c:pt idx="4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3126-4E46-B76A-AE08E16C8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092488"/>
        <c:axId val="381094128"/>
      </c:lineChart>
      <c:catAx>
        <c:axId val="38109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4128"/>
        <c:crosses val="autoZero"/>
        <c:auto val="1"/>
        <c:lblAlgn val="ctr"/>
        <c:lblOffset val="100"/>
        <c:noMultiLvlLbl val="0"/>
      </c:catAx>
      <c:valAx>
        <c:axId val="3810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33088549051748"/>
          <c:y val="5.3135286166036168E-2"/>
          <c:w val="0.72159214949610706"/>
          <c:h val="0.6264006104066245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72AF-44BE-BDE2-54851E677ACC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graph.thing!$E$6:$E$22</c:f>
              <c:numCache>
                <c:formatCode>General</c:formatCode>
                <c:ptCount val="17"/>
                <c:pt idx="0">
                  <c:v>151.14703125</c:v>
                </c:pt>
                <c:pt idx="1">
                  <c:v>162.02859375</c:v>
                </c:pt>
                <c:pt idx="2">
                  <c:v>175.25671875</c:v>
                </c:pt>
                <c:pt idx="3">
                  <c:v>189.60874999999999</c:v>
                </c:pt>
                <c:pt idx="4">
                  <c:v>204.51625000000001</c:v>
                </c:pt>
                <c:pt idx="5">
                  <c:v>218.95124999999999</c:v>
                </c:pt>
                <c:pt idx="6">
                  <c:v>232.72734374999999</c:v>
                </c:pt>
                <c:pt idx="7">
                  <c:v>246.56718749999999</c:v>
                </c:pt>
                <c:pt idx="8">
                  <c:v>260.54265624999999</c:v>
                </c:pt>
                <c:pt idx="9">
                  <c:v>272.46953124999999</c:v>
                </c:pt>
                <c:pt idx="10">
                  <c:v>288.20406250000002</c:v>
                </c:pt>
                <c:pt idx="11">
                  <c:v>302.11624999999998</c:v>
                </c:pt>
                <c:pt idx="12">
                  <c:v>314.86765624999998</c:v>
                </c:pt>
                <c:pt idx="13">
                  <c:v>321.86812500000002</c:v>
                </c:pt>
                <c:pt idx="14">
                  <c:v>333.20390624999999</c:v>
                </c:pt>
                <c:pt idx="15">
                  <c:v>349.69921875</c:v>
                </c:pt>
                <c:pt idx="16">
                  <c:v>363.82906250000002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graph.thing!$E$5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72AF-44BE-BDE2-54851E677ACC}"/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graph.thing!$F$6:$F$22</c:f>
              <c:numCache>
                <c:formatCode>General</c:formatCode>
                <c:ptCount val="17"/>
                <c:pt idx="0">
                  <c:v>102.4259375</c:v>
                </c:pt>
                <c:pt idx="1">
                  <c:v>121.59921875000001</c:v>
                </c:pt>
                <c:pt idx="2">
                  <c:v>140.06203124999999</c:v>
                </c:pt>
                <c:pt idx="3">
                  <c:v>157.64328125</c:v>
                </c:pt>
                <c:pt idx="4">
                  <c:v>176.42828125</c:v>
                </c:pt>
                <c:pt idx="5">
                  <c:v>195.59140625000001</c:v>
                </c:pt>
                <c:pt idx="6">
                  <c:v>213.96421874999999</c:v>
                </c:pt>
                <c:pt idx="7">
                  <c:v>232.05203125</c:v>
                </c:pt>
                <c:pt idx="8">
                  <c:v>251.84218749999999</c:v>
                </c:pt>
                <c:pt idx="9">
                  <c:v>267.02718750000003</c:v>
                </c:pt>
                <c:pt idx="10">
                  <c:v>288.07781249999999</c:v>
                </c:pt>
                <c:pt idx="11">
                  <c:v>305.27890624999998</c:v>
                </c:pt>
                <c:pt idx="12">
                  <c:v>316.23374999999999</c:v>
                </c:pt>
                <c:pt idx="13">
                  <c:v>333.60062499999998</c:v>
                </c:pt>
                <c:pt idx="14">
                  <c:v>350.80874999999997</c:v>
                </c:pt>
                <c:pt idx="15">
                  <c:v>367.25546874999998</c:v>
                </c:pt>
                <c:pt idx="16">
                  <c:v>391.58656250000001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graph.thing!$F$5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72AF-44BE-BDE2-54851E677ACC}"/>
            </c:ext>
          </c:extLst>
        </c:ser>
        <c:ser>
          <c:idx val="4"/>
          <c:order val="3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graph.thing!$H$6:$H$22</c:f>
              <c:numCache>
                <c:formatCode>General</c:formatCode>
                <c:ptCount val="17"/>
                <c:pt idx="0">
                  <c:v>90.175312500000004</c:v>
                </c:pt>
                <c:pt idx="1">
                  <c:v>110.68046875</c:v>
                </c:pt>
                <c:pt idx="2">
                  <c:v>131.02796875000001</c:v>
                </c:pt>
                <c:pt idx="3">
                  <c:v>149.98203125000001</c:v>
                </c:pt>
                <c:pt idx="4">
                  <c:v>169.81156250000001</c:v>
                </c:pt>
                <c:pt idx="5">
                  <c:v>189.22687500000001</c:v>
                </c:pt>
                <c:pt idx="6">
                  <c:v>209.18796875000001</c:v>
                </c:pt>
                <c:pt idx="7">
                  <c:v>229.86515625000001</c:v>
                </c:pt>
                <c:pt idx="8">
                  <c:v>248.44624999999999</c:v>
                </c:pt>
                <c:pt idx="9">
                  <c:v>266.09375</c:v>
                </c:pt>
                <c:pt idx="10">
                  <c:v>285.46453124999999</c:v>
                </c:pt>
                <c:pt idx="11">
                  <c:v>303.85640625000002</c:v>
                </c:pt>
                <c:pt idx="12">
                  <c:v>320.48359375000001</c:v>
                </c:pt>
                <c:pt idx="13">
                  <c:v>336.36812500000002</c:v>
                </c:pt>
                <c:pt idx="14">
                  <c:v>355.12859374999999</c:v>
                </c:pt>
                <c:pt idx="15">
                  <c:v>372.72421874999998</c:v>
                </c:pt>
                <c:pt idx="16">
                  <c:v>386.16109375000002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graph.thing!$H$5</c15:sqref>
                        </c15:formulaRef>
                      </c:ext>
                    </c:extLst>
                    <c:strCache>
                      <c:ptCount val="1"/>
                      <c:pt idx="0">
                        <c:v>SC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5-72AF-44BE-BDE2-54851E677ACC}"/>
            </c:ext>
          </c:extLst>
        </c:ser>
        <c:ser>
          <c:idx val="5"/>
          <c:order val="4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72AF-44BE-BDE2-54851E677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23316704617223E-2"/>
          <c:y val="0.89607079757083208"/>
          <c:w val="0.94274993771473936"/>
          <c:h val="7.7852603309310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Summary!$T$14:$Y$14</c:f>
              <c:numCache>
                <c:formatCode>General</c:formatCode>
                <c:ptCount val="6"/>
                <c:pt idx="0">
                  <c:v>121</c:v>
                </c:pt>
                <c:pt idx="1">
                  <c:v>121</c:v>
                </c:pt>
                <c:pt idx="2">
                  <c:v>121</c:v>
                </c:pt>
                <c:pt idx="3">
                  <c:v>121</c:v>
                </c:pt>
                <c:pt idx="4">
                  <c:v>121</c:v>
                </c:pt>
                <c:pt idx="5">
                  <c:v>121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Summary!$S$14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4306-497F-A053-87C154C068D7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Summary!$T$15:$Y$15</c:f>
              <c:numCache>
                <c:formatCode>General</c:formatCode>
                <c:ptCount val="6"/>
                <c:pt idx="4">
                  <c:v>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Summary!$S$15</c15:sqref>
                        </c15:formulaRef>
                      </c:ext>
                    </c:extLst>
                    <c:strCache>
                      <c:ptCount val="1"/>
                      <c:pt idx="0">
                        <c:v>type-check branch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4306-497F-A053-87C154C068D7}"/>
            </c:ext>
          </c:extLst>
        </c:ser>
        <c:ser>
          <c:idx val="3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Summary!$T$17:$Y$17</c:f>
              <c:numCache>
                <c:formatCode>General</c:formatCode>
                <c:ptCount val="6"/>
                <c:pt idx="2">
                  <c:v>17</c:v>
                </c:pt>
              </c:numCache>
            </c:numRef>
          </c:val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Summary!$S$17</c15:sqref>
                        </c15:formulaRef>
                      </c:ext>
                    </c:extLst>
                    <c:strCache>
                      <c:ptCount val="1"/>
                      <c:pt idx="0">
                        <c:v>ctx_switch_RoC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4306-497F-A053-87C154C068D7}"/>
            </c:ext>
          </c:extLst>
        </c:ser>
        <c:ser>
          <c:idx val="4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Summary!$T$18:$Y$18</c:f>
              <c:numCache>
                <c:formatCode>General</c:formatCode>
                <c:ptCount val="6"/>
                <c:pt idx="0">
                  <c:v>44</c:v>
                </c:pt>
                <c:pt idx="1">
                  <c:v>44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Summary!$S$18</c15:sqref>
                        </c15:formulaRef>
                      </c:ext>
                    </c:extLst>
                    <c:strCache>
                      <c:ptCount val="1"/>
                      <c:pt idx="0">
                        <c:v>full context switch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4306-497F-A053-87C154C068D7}"/>
            </c:ext>
          </c:extLst>
        </c:ser>
        <c:ser>
          <c:idx val="5"/>
          <c:order val="4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Summary!$T$19:$Y$19</c:f>
              <c:numCache>
                <c:formatCode>General</c:formatCode>
                <c:ptCount val="6"/>
                <c:pt idx="1">
                  <c:v>9</c:v>
                </c:pt>
                <c:pt idx="2">
                  <c:v>9</c:v>
                </c:pt>
                <c:pt idx="3">
                  <c:v>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Summary!$S$19</c15:sqref>
                        </c15:formulaRef>
                      </c:ext>
                    </c:extLst>
                    <c:strCache>
                      <c:ptCount val="1"/>
                      <c:pt idx="0">
                        <c:v>lazy stack allocation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4306-497F-A053-87C154C068D7}"/>
            </c:ext>
          </c:extLst>
        </c:ser>
        <c:ser>
          <c:idx val="6"/>
          <c:order val="5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Summary!$T$20:$Y$20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Summary!$S$20</c15:sqref>
                        </c15:formulaRef>
                      </c:ext>
                    </c:extLst>
                    <c:strCache>
                      <c:ptCount val="1"/>
                      <c:pt idx="0">
                        <c:v>get_sched_context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4306-497F-A053-87C154C06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092488"/>
        <c:axId val="381094128"/>
        <c:extLst/>
      </c:barChart>
      <c:lineChart>
        <c:grouping val="standard"/>
        <c:varyColors val="0"/>
        <c:ser>
          <c:idx val="7"/>
          <c:order val="6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Summary!$T$21:$Y$21</c:f>
              <c:numCache>
                <c:formatCode>General</c:formatCode>
                <c:ptCount val="6"/>
                <c:pt idx="0">
                  <c:v>169</c:v>
                </c:pt>
                <c:pt idx="1">
                  <c:v>178</c:v>
                </c:pt>
                <c:pt idx="2">
                  <c:v>151</c:v>
                </c:pt>
                <c:pt idx="3">
                  <c:v>137</c:v>
                </c:pt>
                <c:pt idx="4">
                  <c:v>123</c:v>
                </c:pt>
                <c:pt idx="5">
                  <c:v>121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Summary!$S$21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Summary!$T$13:$Y$13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4306-497F-A053-87C154C06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092488"/>
        <c:axId val="381094128"/>
      </c:lineChart>
      <c:catAx>
        <c:axId val="38109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4128"/>
        <c:crosses val="autoZero"/>
        <c:auto val="1"/>
        <c:lblAlgn val="ctr"/>
        <c:lblOffset val="100"/>
        <c:noMultiLvlLbl val="0"/>
      </c:catAx>
      <c:valAx>
        <c:axId val="3810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8109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Sheet1!$M$2:$M$1389</c:f>
              <c:numCache>
                <c:formatCode>yyyy</c:formatCode>
                <c:ptCount val="1388"/>
                <c:pt idx="0">
                  <c:v>26238</c:v>
                </c:pt>
                <c:pt idx="1">
                  <c:v>26390</c:v>
                </c:pt>
                <c:pt idx="2">
                  <c:v>27120</c:v>
                </c:pt>
                <c:pt idx="3">
                  <c:v>27942</c:v>
                </c:pt>
                <c:pt idx="4">
                  <c:v>28642</c:v>
                </c:pt>
                <c:pt idx="5">
                  <c:v>28672</c:v>
                </c:pt>
                <c:pt idx="6">
                  <c:v>28703</c:v>
                </c:pt>
                <c:pt idx="7">
                  <c:v>29007</c:v>
                </c:pt>
                <c:pt idx="8">
                  <c:v>29099</c:v>
                </c:pt>
                <c:pt idx="9">
                  <c:v>29983</c:v>
                </c:pt>
                <c:pt idx="10">
                  <c:v>30011</c:v>
                </c:pt>
                <c:pt idx="11">
                  <c:v>30042</c:v>
                </c:pt>
                <c:pt idx="12">
                  <c:v>30468</c:v>
                </c:pt>
                <c:pt idx="13">
                  <c:v>30773</c:v>
                </c:pt>
                <c:pt idx="14">
                  <c:v>31321</c:v>
                </c:pt>
                <c:pt idx="15">
                  <c:v>31413</c:v>
                </c:pt>
                <c:pt idx="16">
                  <c:v>31809</c:v>
                </c:pt>
                <c:pt idx="17">
                  <c:v>31929</c:v>
                </c:pt>
                <c:pt idx="18">
                  <c:v>32234</c:v>
                </c:pt>
                <c:pt idx="19">
                  <c:v>32295</c:v>
                </c:pt>
                <c:pt idx="20">
                  <c:v>32599</c:v>
                </c:pt>
                <c:pt idx="21">
                  <c:v>32599</c:v>
                </c:pt>
                <c:pt idx="22">
                  <c:v>32994</c:v>
                </c:pt>
                <c:pt idx="23">
                  <c:v>33025</c:v>
                </c:pt>
                <c:pt idx="24">
                  <c:v>33239</c:v>
                </c:pt>
                <c:pt idx="25">
                  <c:v>33390</c:v>
                </c:pt>
                <c:pt idx="26">
                  <c:v>33390</c:v>
                </c:pt>
                <c:pt idx="27">
                  <c:v>33604</c:v>
                </c:pt>
                <c:pt idx="28">
                  <c:v>33756</c:v>
                </c:pt>
                <c:pt idx="29">
                  <c:v>33756</c:v>
                </c:pt>
                <c:pt idx="30">
                  <c:v>33756</c:v>
                </c:pt>
                <c:pt idx="31">
                  <c:v>33756</c:v>
                </c:pt>
                <c:pt idx="32">
                  <c:v>33817</c:v>
                </c:pt>
                <c:pt idx="33">
                  <c:v>33878</c:v>
                </c:pt>
                <c:pt idx="34">
                  <c:v>33878</c:v>
                </c:pt>
                <c:pt idx="35">
                  <c:v>33878</c:v>
                </c:pt>
                <c:pt idx="36">
                  <c:v>33878</c:v>
                </c:pt>
                <c:pt idx="37">
                  <c:v>33878</c:v>
                </c:pt>
                <c:pt idx="38">
                  <c:v>33878</c:v>
                </c:pt>
                <c:pt idx="39">
                  <c:v>33878</c:v>
                </c:pt>
                <c:pt idx="40">
                  <c:v>33909</c:v>
                </c:pt>
                <c:pt idx="41">
                  <c:v>33909</c:v>
                </c:pt>
                <c:pt idx="42">
                  <c:v>33909</c:v>
                </c:pt>
                <c:pt idx="43">
                  <c:v>33909</c:v>
                </c:pt>
                <c:pt idx="44">
                  <c:v>33970</c:v>
                </c:pt>
                <c:pt idx="45">
                  <c:v>34029</c:v>
                </c:pt>
                <c:pt idx="46">
                  <c:v>34029</c:v>
                </c:pt>
                <c:pt idx="47">
                  <c:v>34029</c:v>
                </c:pt>
                <c:pt idx="48">
                  <c:v>34060</c:v>
                </c:pt>
                <c:pt idx="49">
                  <c:v>34060</c:v>
                </c:pt>
                <c:pt idx="50">
                  <c:v>34121</c:v>
                </c:pt>
                <c:pt idx="51">
                  <c:v>34182</c:v>
                </c:pt>
                <c:pt idx="52">
                  <c:v>34213</c:v>
                </c:pt>
                <c:pt idx="53">
                  <c:v>34394</c:v>
                </c:pt>
                <c:pt idx="54">
                  <c:v>34394</c:v>
                </c:pt>
                <c:pt idx="55">
                  <c:v>34394</c:v>
                </c:pt>
                <c:pt idx="56">
                  <c:v>34394</c:v>
                </c:pt>
                <c:pt idx="57">
                  <c:v>34425</c:v>
                </c:pt>
                <c:pt idx="58">
                  <c:v>34455</c:v>
                </c:pt>
                <c:pt idx="59">
                  <c:v>34486</c:v>
                </c:pt>
                <c:pt idx="60">
                  <c:v>34486</c:v>
                </c:pt>
                <c:pt idx="61">
                  <c:v>34486</c:v>
                </c:pt>
                <c:pt idx="62">
                  <c:v>34486</c:v>
                </c:pt>
                <c:pt idx="63">
                  <c:v>34486</c:v>
                </c:pt>
                <c:pt idx="64">
                  <c:v>34486</c:v>
                </c:pt>
                <c:pt idx="65">
                  <c:v>34486</c:v>
                </c:pt>
                <c:pt idx="66">
                  <c:v>34486</c:v>
                </c:pt>
                <c:pt idx="67">
                  <c:v>34486</c:v>
                </c:pt>
                <c:pt idx="68">
                  <c:v>34486</c:v>
                </c:pt>
                <c:pt idx="69">
                  <c:v>34486</c:v>
                </c:pt>
                <c:pt idx="70">
                  <c:v>34486</c:v>
                </c:pt>
                <c:pt idx="71">
                  <c:v>34492</c:v>
                </c:pt>
                <c:pt idx="72">
                  <c:v>34492</c:v>
                </c:pt>
                <c:pt idx="73">
                  <c:v>34516</c:v>
                </c:pt>
                <c:pt idx="74">
                  <c:v>34584</c:v>
                </c:pt>
                <c:pt idx="75">
                  <c:v>34584</c:v>
                </c:pt>
                <c:pt idx="76">
                  <c:v>34584</c:v>
                </c:pt>
                <c:pt idx="77">
                  <c:v>34584</c:v>
                </c:pt>
                <c:pt idx="78">
                  <c:v>34584</c:v>
                </c:pt>
                <c:pt idx="79">
                  <c:v>34584</c:v>
                </c:pt>
                <c:pt idx="80">
                  <c:v>34669</c:v>
                </c:pt>
                <c:pt idx="81">
                  <c:v>34731</c:v>
                </c:pt>
                <c:pt idx="82">
                  <c:v>34731</c:v>
                </c:pt>
                <c:pt idx="83">
                  <c:v>34759</c:v>
                </c:pt>
                <c:pt idx="84">
                  <c:v>34851</c:v>
                </c:pt>
                <c:pt idx="85">
                  <c:v>34851</c:v>
                </c:pt>
                <c:pt idx="86">
                  <c:v>34851</c:v>
                </c:pt>
                <c:pt idx="87">
                  <c:v>34851</c:v>
                </c:pt>
                <c:pt idx="88">
                  <c:v>34851</c:v>
                </c:pt>
                <c:pt idx="89">
                  <c:v>34851</c:v>
                </c:pt>
                <c:pt idx="90">
                  <c:v>34881</c:v>
                </c:pt>
                <c:pt idx="91">
                  <c:v>34881</c:v>
                </c:pt>
                <c:pt idx="92">
                  <c:v>34881</c:v>
                </c:pt>
                <c:pt idx="93">
                  <c:v>34912</c:v>
                </c:pt>
                <c:pt idx="94">
                  <c:v>34943</c:v>
                </c:pt>
                <c:pt idx="95">
                  <c:v>34943</c:v>
                </c:pt>
                <c:pt idx="96">
                  <c:v>34943</c:v>
                </c:pt>
                <c:pt idx="97">
                  <c:v>34973</c:v>
                </c:pt>
                <c:pt idx="98">
                  <c:v>34973</c:v>
                </c:pt>
                <c:pt idx="99">
                  <c:v>34973</c:v>
                </c:pt>
                <c:pt idx="100">
                  <c:v>34973</c:v>
                </c:pt>
                <c:pt idx="101">
                  <c:v>34973</c:v>
                </c:pt>
                <c:pt idx="102">
                  <c:v>34973</c:v>
                </c:pt>
                <c:pt idx="103">
                  <c:v>34973</c:v>
                </c:pt>
                <c:pt idx="104">
                  <c:v>34973</c:v>
                </c:pt>
                <c:pt idx="105">
                  <c:v>34973</c:v>
                </c:pt>
                <c:pt idx="106">
                  <c:v>34973</c:v>
                </c:pt>
                <c:pt idx="107">
                  <c:v>34973</c:v>
                </c:pt>
                <c:pt idx="108">
                  <c:v>34973</c:v>
                </c:pt>
                <c:pt idx="109">
                  <c:v>34973</c:v>
                </c:pt>
                <c:pt idx="110">
                  <c:v>34973</c:v>
                </c:pt>
                <c:pt idx="111">
                  <c:v>34973</c:v>
                </c:pt>
                <c:pt idx="112">
                  <c:v>35004</c:v>
                </c:pt>
                <c:pt idx="113">
                  <c:v>35004</c:v>
                </c:pt>
                <c:pt idx="114">
                  <c:v>35004</c:v>
                </c:pt>
                <c:pt idx="115">
                  <c:v>35004</c:v>
                </c:pt>
                <c:pt idx="116">
                  <c:v>35004</c:v>
                </c:pt>
                <c:pt idx="117">
                  <c:v>35004</c:v>
                </c:pt>
                <c:pt idx="118">
                  <c:v>35005</c:v>
                </c:pt>
                <c:pt idx="119">
                  <c:v>35005</c:v>
                </c:pt>
                <c:pt idx="120">
                  <c:v>35065</c:v>
                </c:pt>
                <c:pt idx="121">
                  <c:v>35065</c:v>
                </c:pt>
                <c:pt idx="122">
                  <c:v>35065</c:v>
                </c:pt>
                <c:pt idx="123">
                  <c:v>35065</c:v>
                </c:pt>
                <c:pt idx="124">
                  <c:v>35065</c:v>
                </c:pt>
                <c:pt idx="125">
                  <c:v>35065</c:v>
                </c:pt>
                <c:pt idx="126">
                  <c:v>35065</c:v>
                </c:pt>
                <c:pt idx="127">
                  <c:v>35065</c:v>
                </c:pt>
                <c:pt idx="128">
                  <c:v>35065</c:v>
                </c:pt>
                <c:pt idx="129">
                  <c:v>35096</c:v>
                </c:pt>
                <c:pt idx="130">
                  <c:v>35151</c:v>
                </c:pt>
                <c:pt idx="131">
                  <c:v>35151</c:v>
                </c:pt>
                <c:pt idx="132">
                  <c:v>35186</c:v>
                </c:pt>
                <c:pt idx="133">
                  <c:v>35217</c:v>
                </c:pt>
                <c:pt idx="134">
                  <c:v>35217</c:v>
                </c:pt>
                <c:pt idx="135">
                  <c:v>35247</c:v>
                </c:pt>
                <c:pt idx="136">
                  <c:v>35247</c:v>
                </c:pt>
                <c:pt idx="137">
                  <c:v>35247</c:v>
                </c:pt>
                <c:pt idx="138">
                  <c:v>35247</c:v>
                </c:pt>
                <c:pt idx="139">
                  <c:v>35247</c:v>
                </c:pt>
                <c:pt idx="140">
                  <c:v>35309</c:v>
                </c:pt>
                <c:pt idx="141">
                  <c:v>35309</c:v>
                </c:pt>
                <c:pt idx="142">
                  <c:v>35309</c:v>
                </c:pt>
                <c:pt idx="143">
                  <c:v>35309</c:v>
                </c:pt>
                <c:pt idx="144">
                  <c:v>35339</c:v>
                </c:pt>
                <c:pt idx="145">
                  <c:v>35431</c:v>
                </c:pt>
                <c:pt idx="146">
                  <c:v>35506</c:v>
                </c:pt>
                <c:pt idx="147">
                  <c:v>35521</c:v>
                </c:pt>
                <c:pt idx="148">
                  <c:v>35521</c:v>
                </c:pt>
                <c:pt idx="149">
                  <c:v>35551</c:v>
                </c:pt>
                <c:pt idx="150">
                  <c:v>35551</c:v>
                </c:pt>
                <c:pt idx="151">
                  <c:v>35582</c:v>
                </c:pt>
                <c:pt idx="152">
                  <c:v>35643</c:v>
                </c:pt>
                <c:pt idx="153">
                  <c:v>35643</c:v>
                </c:pt>
                <c:pt idx="154">
                  <c:v>35643</c:v>
                </c:pt>
                <c:pt idx="155">
                  <c:v>35643</c:v>
                </c:pt>
                <c:pt idx="156">
                  <c:v>35643</c:v>
                </c:pt>
                <c:pt idx="157">
                  <c:v>35643</c:v>
                </c:pt>
                <c:pt idx="158">
                  <c:v>35643</c:v>
                </c:pt>
                <c:pt idx="159">
                  <c:v>35704</c:v>
                </c:pt>
                <c:pt idx="160">
                  <c:v>35716</c:v>
                </c:pt>
                <c:pt idx="161">
                  <c:v>35717</c:v>
                </c:pt>
                <c:pt idx="162">
                  <c:v>35718</c:v>
                </c:pt>
                <c:pt idx="163">
                  <c:v>35796</c:v>
                </c:pt>
                <c:pt idx="164">
                  <c:v>35827</c:v>
                </c:pt>
                <c:pt idx="165">
                  <c:v>35827</c:v>
                </c:pt>
                <c:pt idx="166">
                  <c:v>35827</c:v>
                </c:pt>
                <c:pt idx="167">
                  <c:v>35827</c:v>
                </c:pt>
                <c:pt idx="168">
                  <c:v>35886</c:v>
                </c:pt>
                <c:pt idx="169">
                  <c:v>35916</c:v>
                </c:pt>
                <c:pt idx="170">
                  <c:v>35916</c:v>
                </c:pt>
                <c:pt idx="171">
                  <c:v>36008</c:v>
                </c:pt>
                <c:pt idx="172">
                  <c:v>36039</c:v>
                </c:pt>
                <c:pt idx="173">
                  <c:v>36069</c:v>
                </c:pt>
                <c:pt idx="174">
                  <c:v>36069</c:v>
                </c:pt>
                <c:pt idx="175">
                  <c:v>36073</c:v>
                </c:pt>
                <c:pt idx="176">
                  <c:v>36073</c:v>
                </c:pt>
                <c:pt idx="177">
                  <c:v>36073</c:v>
                </c:pt>
                <c:pt idx="178">
                  <c:v>36100</c:v>
                </c:pt>
                <c:pt idx="179">
                  <c:v>36100</c:v>
                </c:pt>
                <c:pt idx="180">
                  <c:v>36100</c:v>
                </c:pt>
                <c:pt idx="181">
                  <c:v>36100</c:v>
                </c:pt>
                <c:pt idx="182">
                  <c:v>36100</c:v>
                </c:pt>
                <c:pt idx="183">
                  <c:v>36100</c:v>
                </c:pt>
                <c:pt idx="184">
                  <c:v>36100</c:v>
                </c:pt>
                <c:pt idx="185">
                  <c:v>36192</c:v>
                </c:pt>
                <c:pt idx="186">
                  <c:v>36192</c:v>
                </c:pt>
                <c:pt idx="187">
                  <c:v>36251</c:v>
                </c:pt>
                <c:pt idx="188">
                  <c:v>36281</c:v>
                </c:pt>
                <c:pt idx="189">
                  <c:v>36373</c:v>
                </c:pt>
                <c:pt idx="190">
                  <c:v>36434</c:v>
                </c:pt>
                <c:pt idx="191">
                  <c:v>36465</c:v>
                </c:pt>
                <c:pt idx="192">
                  <c:v>36493</c:v>
                </c:pt>
                <c:pt idx="193">
                  <c:v>36495</c:v>
                </c:pt>
                <c:pt idx="194">
                  <c:v>36495</c:v>
                </c:pt>
                <c:pt idx="195">
                  <c:v>36495</c:v>
                </c:pt>
                <c:pt idx="196">
                  <c:v>36495</c:v>
                </c:pt>
                <c:pt idx="197">
                  <c:v>36495</c:v>
                </c:pt>
                <c:pt idx="198">
                  <c:v>36495</c:v>
                </c:pt>
                <c:pt idx="199">
                  <c:v>36526</c:v>
                </c:pt>
                <c:pt idx="200">
                  <c:v>36526</c:v>
                </c:pt>
                <c:pt idx="201">
                  <c:v>36526</c:v>
                </c:pt>
                <c:pt idx="202">
                  <c:v>36557</c:v>
                </c:pt>
                <c:pt idx="203">
                  <c:v>36586</c:v>
                </c:pt>
                <c:pt idx="204">
                  <c:v>36647</c:v>
                </c:pt>
                <c:pt idx="205">
                  <c:v>36708</c:v>
                </c:pt>
                <c:pt idx="206">
                  <c:v>36770</c:v>
                </c:pt>
                <c:pt idx="207">
                  <c:v>36770</c:v>
                </c:pt>
                <c:pt idx="208">
                  <c:v>36770</c:v>
                </c:pt>
                <c:pt idx="209">
                  <c:v>36831</c:v>
                </c:pt>
                <c:pt idx="210">
                  <c:v>36831</c:v>
                </c:pt>
                <c:pt idx="211">
                  <c:v>36892</c:v>
                </c:pt>
                <c:pt idx="212">
                  <c:v>36923</c:v>
                </c:pt>
                <c:pt idx="213">
                  <c:v>37012</c:v>
                </c:pt>
                <c:pt idx="214">
                  <c:v>37012</c:v>
                </c:pt>
                <c:pt idx="215">
                  <c:v>37043</c:v>
                </c:pt>
                <c:pt idx="216">
                  <c:v>37043</c:v>
                </c:pt>
                <c:pt idx="217">
                  <c:v>37043</c:v>
                </c:pt>
                <c:pt idx="218">
                  <c:v>37043</c:v>
                </c:pt>
                <c:pt idx="219">
                  <c:v>37073</c:v>
                </c:pt>
                <c:pt idx="220">
                  <c:v>37135</c:v>
                </c:pt>
                <c:pt idx="221">
                  <c:v>37257</c:v>
                </c:pt>
                <c:pt idx="222">
                  <c:v>37257</c:v>
                </c:pt>
                <c:pt idx="223">
                  <c:v>37257</c:v>
                </c:pt>
                <c:pt idx="224">
                  <c:v>37257</c:v>
                </c:pt>
                <c:pt idx="225">
                  <c:v>37257</c:v>
                </c:pt>
                <c:pt idx="226">
                  <c:v>37263</c:v>
                </c:pt>
                <c:pt idx="227">
                  <c:v>37348</c:v>
                </c:pt>
                <c:pt idx="228">
                  <c:v>37408</c:v>
                </c:pt>
                <c:pt idx="229">
                  <c:v>37438</c:v>
                </c:pt>
                <c:pt idx="230">
                  <c:v>37628</c:v>
                </c:pt>
                <c:pt idx="231">
                  <c:v>37631</c:v>
                </c:pt>
                <c:pt idx="232">
                  <c:v>37653</c:v>
                </c:pt>
                <c:pt idx="233">
                  <c:v>37712</c:v>
                </c:pt>
                <c:pt idx="234">
                  <c:v>37865</c:v>
                </c:pt>
                <c:pt idx="235">
                  <c:v>37990</c:v>
                </c:pt>
                <c:pt idx="236">
                  <c:v>37990</c:v>
                </c:pt>
                <c:pt idx="237">
                  <c:v>37990</c:v>
                </c:pt>
                <c:pt idx="238">
                  <c:v>37990</c:v>
                </c:pt>
                <c:pt idx="239">
                  <c:v>37993</c:v>
                </c:pt>
                <c:pt idx="240">
                  <c:v>37996</c:v>
                </c:pt>
                <c:pt idx="241">
                  <c:v>37996</c:v>
                </c:pt>
                <c:pt idx="242">
                  <c:v>37996</c:v>
                </c:pt>
                <c:pt idx="243">
                  <c:v>37996</c:v>
                </c:pt>
                <c:pt idx="244">
                  <c:v>37996</c:v>
                </c:pt>
                <c:pt idx="245">
                  <c:v>37996</c:v>
                </c:pt>
                <c:pt idx="246">
                  <c:v>37996</c:v>
                </c:pt>
                <c:pt idx="247">
                  <c:v>37996</c:v>
                </c:pt>
                <c:pt idx="248">
                  <c:v>38139</c:v>
                </c:pt>
                <c:pt idx="249">
                  <c:v>38139</c:v>
                </c:pt>
                <c:pt idx="250">
                  <c:v>38159</c:v>
                </c:pt>
                <c:pt idx="251">
                  <c:v>38215</c:v>
                </c:pt>
                <c:pt idx="252">
                  <c:v>38356</c:v>
                </c:pt>
                <c:pt idx="253">
                  <c:v>38359</c:v>
                </c:pt>
                <c:pt idx="254">
                  <c:v>38359</c:v>
                </c:pt>
                <c:pt idx="255">
                  <c:v>38359</c:v>
                </c:pt>
                <c:pt idx="256">
                  <c:v>38362</c:v>
                </c:pt>
                <c:pt idx="257">
                  <c:v>38362</c:v>
                </c:pt>
                <c:pt idx="258">
                  <c:v>38404</c:v>
                </c:pt>
                <c:pt idx="259">
                  <c:v>38503</c:v>
                </c:pt>
                <c:pt idx="260">
                  <c:v>38504</c:v>
                </c:pt>
                <c:pt idx="261">
                  <c:v>38534</c:v>
                </c:pt>
                <c:pt idx="262">
                  <c:v>38565</c:v>
                </c:pt>
                <c:pt idx="263">
                  <c:v>38687</c:v>
                </c:pt>
                <c:pt idx="264">
                  <c:v>38718</c:v>
                </c:pt>
                <c:pt idx="265">
                  <c:v>38718</c:v>
                </c:pt>
                <c:pt idx="266">
                  <c:v>38718</c:v>
                </c:pt>
                <c:pt idx="267">
                  <c:v>38718</c:v>
                </c:pt>
                <c:pt idx="268">
                  <c:v>38718</c:v>
                </c:pt>
                <c:pt idx="269">
                  <c:v>38718</c:v>
                </c:pt>
                <c:pt idx="270">
                  <c:v>38718</c:v>
                </c:pt>
                <c:pt idx="271">
                  <c:v>38718</c:v>
                </c:pt>
                <c:pt idx="272">
                  <c:v>38718</c:v>
                </c:pt>
                <c:pt idx="273">
                  <c:v>38721</c:v>
                </c:pt>
                <c:pt idx="274">
                  <c:v>38724</c:v>
                </c:pt>
                <c:pt idx="275">
                  <c:v>38724</c:v>
                </c:pt>
                <c:pt idx="276">
                  <c:v>38727</c:v>
                </c:pt>
                <c:pt idx="277">
                  <c:v>38727</c:v>
                </c:pt>
                <c:pt idx="278">
                  <c:v>38727</c:v>
                </c:pt>
                <c:pt idx="279">
                  <c:v>38727</c:v>
                </c:pt>
                <c:pt idx="280">
                  <c:v>38727</c:v>
                </c:pt>
                <c:pt idx="281">
                  <c:v>38727</c:v>
                </c:pt>
                <c:pt idx="282">
                  <c:v>38838</c:v>
                </c:pt>
                <c:pt idx="283">
                  <c:v>38869</c:v>
                </c:pt>
                <c:pt idx="284">
                  <c:v>38869</c:v>
                </c:pt>
                <c:pt idx="285">
                  <c:v>38869</c:v>
                </c:pt>
                <c:pt idx="286">
                  <c:v>38869</c:v>
                </c:pt>
                <c:pt idx="287">
                  <c:v>38869</c:v>
                </c:pt>
                <c:pt idx="288">
                  <c:v>38869</c:v>
                </c:pt>
                <c:pt idx="289">
                  <c:v>38869</c:v>
                </c:pt>
                <c:pt idx="290">
                  <c:v>38869</c:v>
                </c:pt>
                <c:pt idx="291">
                  <c:v>38899</c:v>
                </c:pt>
                <c:pt idx="292">
                  <c:v>38899</c:v>
                </c:pt>
                <c:pt idx="293">
                  <c:v>38899</c:v>
                </c:pt>
                <c:pt idx="294">
                  <c:v>38899</c:v>
                </c:pt>
                <c:pt idx="295">
                  <c:v>38899</c:v>
                </c:pt>
                <c:pt idx="296">
                  <c:v>38899</c:v>
                </c:pt>
                <c:pt idx="297">
                  <c:v>38899</c:v>
                </c:pt>
                <c:pt idx="298">
                  <c:v>38930</c:v>
                </c:pt>
                <c:pt idx="299">
                  <c:v>38930</c:v>
                </c:pt>
                <c:pt idx="300">
                  <c:v>38930</c:v>
                </c:pt>
                <c:pt idx="301">
                  <c:v>38930</c:v>
                </c:pt>
                <c:pt idx="302">
                  <c:v>38930</c:v>
                </c:pt>
                <c:pt idx="303">
                  <c:v>38930</c:v>
                </c:pt>
                <c:pt idx="304">
                  <c:v>38930</c:v>
                </c:pt>
                <c:pt idx="305">
                  <c:v>38930</c:v>
                </c:pt>
                <c:pt idx="306">
                  <c:v>38930</c:v>
                </c:pt>
                <c:pt idx="307">
                  <c:v>38930</c:v>
                </c:pt>
                <c:pt idx="308">
                  <c:v>38930</c:v>
                </c:pt>
                <c:pt idx="309">
                  <c:v>38930</c:v>
                </c:pt>
                <c:pt idx="310">
                  <c:v>38930</c:v>
                </c:pt>
                <c:pt idx="311">
                  <c:v>38930</c:v>
                </c:pt>
                <c:pt idx="312">
                  <c:v>38957</c:v>
                </c:pt>
                <c:pt idx="313">
                  <c:v>38957</c:v>
                </c:pt>
                <c:pt idx="314">
                  <c:v>38991</c:v>
                </c:pt>
                <c:pt idx="315">
                  <c:v>39022</c:v>
                </c:pt>
                <c:pt idx="316">
                  <c:v>39052</c:v>
                </c:pt>
                <c:pt idx="317">
                  <c:v>39083</c:v>
                </c:pt>
                <c:pt idx="318">
                  <c:v>39083</c:v>
                </c:pt>
                <c:pt idx="319">
                  <c:v>39083</c:v>
                </c:pt>
                <c:pt idx="320">
                  <c:v>39083</c:v>
                </c:pt>
                <c:pt idx="321">
                  <c:v>39083</c:v>
                </c:pt>
                <c:pt idx="322">
                  <c:v>39083</c:v>
                </c:pt>
                <c:pt idx="323">
                  <c:v>39083</c:v>
                </c:pt>
                <c:pt idx="324">
                  <c:v>39083</c:v>
                </c:pt>
                <c:pt idx="325">
                  <c:v>39083</c:v>
                </c:pt>
                <c:pt idx="326">
                  <c:v>39083</c:v>
                </c:pt>
                <c:pt idx="327">
                  <c:v>39083</c:v>
                </c:pt>
                <c:pt idx="328">
                  <c:v>39083</c:v>
                </c:pt>
                <c:pt idx="329">
                  <c:v>39083</c:v>
                </c:pt>
                <c:pt idx="330">
                  <c:v>39083</c:v>
                </c:pt>
                <c:pt idx="331">
                  <c:v>39086</c:v>
                </c:pt>
                <c:pt idx="332">
                  <c:v>39086</c:v>
                </c:pt>
                <c:pt idx="333">
                  <c:v>39086</c:v>
                </c:pt>
                <c:pt idx="334">
                  <c:v>39086</c:v>
                </c:pt>
                <c:pt idx="335">
                  <c:v>39086</c:v>
                </c:pt>
                <c:pt idx="336">
                  <c:v>39086</c:v>
                </c:pt>
                <c:pt idx="337">
                  <c:v>39086</c:v>
                </c:pt>
                <c:pt idx="338">
                  <c:v>39089</c:v>
                </c:pt>
                <c:pt idx="339">
                  <c:v>39089</c:v>
                </c:pt>
                <c:pt idx="340">
                  <c:v>39089</c:v>
                </c:pt>
                <c:pt idx="341">
                  <c:v>39089</c:v>
                </c:pt>
                <c:pt idx="342">
                  <c:v>39089</c:v>
                </c:pt>
                <c:pt idx="343">
                  <c:v>39089</c:v>
                </c:pt>
                <c:pt idx="344">
                  <c:v>39089</c:v>
                </c:pt>
                <c:pt idx="345">
                  <c:v>39089</c:v>
                </c:pt>
                <c:pt idx="346">
                  <c:v>39089</c:v>
                </c:pt>
                <c:pt idx="347">
                  <c:v>39089</c:v>
                </c:pt>
                <c:pt idx="348">
                  <c:v>39089</c:v>
                </c:pt>
                <c:pt idx="349">
                  <c:v>39089</c:v>
                </c:pt>
                <c:pt idx="350">
                  <c:v>39089</c:v>
                </c:pt>
                <c:pt idx="351">
                  <c:v>39089</c:v>
                </c:pt>
                <c:pt idx="352">
                  <c:v>39089</c:v>
                </c:pt>
                <c:pt idx="353">
                  <c:v>39089</c:v>
                </c:pt>
                <c:pt idx="354">
                  <c:v>39092</c:v>
                </c:pt>
                <c:pt idx="355">
                  <c:v>39092</c:v>
                </c:pt>
                <c:pt idx="356">
                  <c:v>39092</c:v>
                </c:pt>
                <c:pt idx="357">
                  <c:v>39092</c:v>
                </c:pt>
                <c:pt idx="358">
                  <c:v>39092</c:v>
                </c:pt>
                <c:pt idx="359">
                  <c:v>39092</c:v>
                </c:pt>
                <c:pt idx="360">
                  <c:v>39092</c:v>
                </c:pt>
                <c:pt idx="361">
                  <c:v>39092</c:v>
                </c:pt>
                <c:pt idx="362">
                  <c:v>39092</c:v>
                </c:pt>
                <c:pt idx="363">
                  <c:v>39092</c:v>
                </c:pt>
                <c:pt idx="364">
                  <c:v>39092</c:v>
                </c:pt>
                <c:pt idx="365">
                  <c:v>39092</c:v>
                </c:pt>
                <c:pt idx="366">
                  <c:v>39092</c:v>
                </c:pt>
                <c:pt idx="367">
                  <c:v>39092</c:v>
                </c:pt>
                <c:pt idx="368">
                  <c:v>39092</c:v>
                </c:pt>
                <c:pt idx="369">
                  <c:v>39092</c:v>
                </c:pt>
                <c:pt idx="370">
                  <c:v>39092</c:v>
                </c:pt>
                <c:pt idx="371">
                  <c:v>39092</c:v>
                </c:pt>
                <c:pt idx="372">
                  <c:v>39092</c:v>
                </c:pt>
                <c:pt idx="373">
                  <c:v>39092</c:v>
                </c:pt>
                <c:pt idx="374">
                  <c:v>39092</c:v>
                </c:pt>
                <c:pt idx="375">
                  <c:v>39092</c:v>
                </c:pt>
                <c:pt idx="376">
                  <c:v>39092</c:v>
                </c:pt>
                <c:pt idx="377">
                  <c:v>39092</c:v>
                </c:pt>
                <c:pt idx="378">
                  <c:v>39092</c:v>
                </c:pt>
                <c:pt idx="379">
                  <c:v>39092</c:v>
                </c:pt>
                <c:pt idx="380">
                  <c:v>39092</c:v>
                </c:pt>
                <c:pt idx="381">
                  <c:v>39092</c:v>
                </c:pt>
                <c:pt idx="382">
                  <c:v>39114</c:v>
                </c:pt>
                <c:pt idx="383">
                  <c:v>39114</c:v>
                </c:pt>
                <c:pt idx="384">
                  <c:v>39114</c:v>
                </c:pt>
                <c:pt idx="385">
                  <c:v>39173</c:v>
                </c:pt>
                <c:pt idx="386">
                  <c:v>39173</c:v>
                </c:pt>
                <c:pt idx="387">
                  <c:v>39173</c:v>
                </c:pt>
                <c:pt idx="388">
                  <c:v>39203</c:v>
                </c:pt>
                <c:pt idx="389">
                  <c:v>39203</c:v>
                </c:pt>
                <c:pt idx="390">
                  <c:v>39203</c:v>
                </c:pt>
                <c:pt idx="391">
                  <c:v>39203</c:v>
                </c:pt>
                <c:pt idx="392">
                  <c:v>39203</c:v>
                </c:pt>
                <c:pt idx="393">
                  <c:v>39203</c:v>
                </c:pt>
                <c:pt idx="394">
                  <c:v>39234</c:v>
                </c:pt>
                <c:pt idx="395">
                  <c:v>39234</c:v>
                </c:pt>
                <c:pt idx="396">
                  <c:v>39264</c:v>
                </c:pt>
                <c:pt idx="397">
                  <c:v>39264</c:v>
                </c:pt>
                <c:pt idx="398">
                  <c:v>39264</c:v>
                </c:pt>
                <c:pt idx="399">
                  <c:v>39264</c:v>
                </c:pt>
                <c:pt idx="400">
                  <c:v>39264</c:v>
                </c:pt>
                <c:pt idx="401">
                  <c:v>39295</c:v>
                </c:pt>
                <c:pt idx="402">
                  <c:v>39295</c:v>
                </c:pt>
                <c:pt idx="403">
                  <c:v>39295</c:v>
                </c:pt>
                <c:pt idx="404">
                  <c:v>39299</c:v>
                </c:pt>
                <c:pt idx="405">
                  <c:v>39314</c:v>
                </c:pt>
                <c:pt idx="406">
                  <c:v>39326</c:v>
                </c:pt>
                <c:pt idx="407">
                  <c:v>39326</c:v>
                </c:pt>
                <c:pt idx="408">
                  <c:v>39335</c:v>
                </c:pt>
                <c:pt idx="409">
                  <c:v>39356</c:v>
                </c:pt>
                <c:pt idx="410">
                  <c:v>39356</c:v>
                </c:pt>
                <c:pt idx="411">
                  <c:v>39356</c:v>
                </c:pt>
                <c:pt idx="412">
                  <c:v>39356</c:v>
                </c:pt>
                <c:pt idx="413">
                  <c:v>39356</c:v>
                </c:pt>
                <c:pt idx="414">
                  <c:v>39387</c:v>
                </c:pt>
                <c:pt idx="415">
                  <c:v>39387</c:v>
                </c:pt>
                <c:pt idx="416">
                  <c:v>39448</c:v>
                </c:pt>
                <c:pt idx="417">
                  <c:v>39448</c:v>
                </c:pt>
                <c:pt idx="418">
                  <c:v>39448</c:v>
                </c:pt>
                <c:pt idx="419">
                  <c:v>39448</c:v>
                </c:pt>
                <c:pt idx="420">
                  <c:v>39448</c:v>
                </c:pt>
                <c:pt idx="421">
                  <c:v>39448</c:v>
                </c:pt>
                <c:pt idx="422">
                  <c:v>39448</c:v>
                </c:pt>
                <c:pt idx="423">
                  <c:v>39448</c:v>
                </c:pt>
                <c:pt idx="424">
                  <c:v>39448</c:v>
                </c:pt>
                <c:pt idx="425">
                  <c:v>39448</c:v>
                </c:pt>
                <c:pt idx="426">
                  <c:v>39448</c:v>
                </c:pt>
                <c:pt idx="427">
                  <c:v>39448</c:v>
                </c:pt>
                <c:pt idx="428">
                  <c:v>39448</c:v>
                </c:pt>
                <c:pt idx="429">
                  <c:v>39448</c:v>
                </c:pt>
                <c:pt idx="430">
                  <c:v>39448</c:v>
                </c:pt>
                <c:pt idx="431">
                  <c:v>39448</c:v>
                </c:pt>
                <c:pt idx="432">
                  <c:v>39448</c:v>
                </c:pt>
                <c:pt idx="433">
                  <c:v>39451</c:v>
                </c:pt>
                <c:pt idx="434">
                  <c:v>39451</c:v>
                </c:pt>
                <c:pt idx="435">
                  <c:v>39451</c:v>
                </c:pt>
                <c:pt idx="436">
                  <c:v>39451</c:v>
                </c:pt>
                <c:pt idx="437">
                  <c:v>39451</c:v>
                </c:pt>
                <c:pt idx="438">
                  <c:v>39451</c:v>
                </c:pt>
                <c:pt idx="439">
                  <c:v>39451</c:v>
                </c:pt>
                <c:pt idx="440">
                  <c:v>39451</c:v>
                </c:pt>
                <c:pt idx="441">
                  <c:v>39454</c:v>
                </c:pt>
                <c:pt idx="442">
                  <c:v>39454</c:v>
                </c:pt>
                <c:pt idx="443">
                  <c:v>39454</c:v>
                </c:pt>
                <c:pt idx="444">
                  <c:v>39454</c:v>
                </c:pt>
                <c:pt idx="445">
                  <c:v>39454</c:v>
                </c:pt>
                <c:pt idx="446">
                  <c:v>39454</c:v>
                </c:pt>
                <c:pt idx="447">
                  <c:v>39454</c:v>
                </c:pt>
                <c:pt idx="448">
                  <c:v>39454</c:v>
                </c:pt>
                <c:pt idx="449">
                  <c:v>39454</c:v>
                </c:pt>
                <c:pt idx="450">
                  <c:v>39454</c:v>
                </c:pt>
                <c:pt idx="451">
                  <c:v>39454</c:v>
                </c:pt>
                <c:pt idx="452">
                  <c:v>39454</c:v>
                </c:pt>
                <c:pt idx="453">
                  <c:v>39454</c:v>
                </c:pt>
                <c:pt idx="454">
                  <c:v>39454</c:v>
                </c:pt>
                <c:pt idx="455">
                  <c:v>39454</c:v>
                </c:pt>
                <c:pt idx="456">
                  <c:v>39454</c:v>
                </c:pt>
                <c:pt idx="457">
                  <c:v>39454</c:v>
                </c:pt>
                <c:pt idx="458">
                  <c:v>39454</c:v>
                </c:pt>
                <c:pt idx="459">
                  <c:v>39454</c:v>
                </c:pt>
                <c:pt idx="460">
                  <c:v>39454</c:v>
                </c:pt>
                <c:pt idx="461">
                  <c:v>39454</c:v>
                </c:pt>
                <c:pt idx="462">
                  <c:v>39454</c:v>
                </c:pt>
                <c:pt idx="463">
                  <c:v>39454</c:v>
                </c:pt>
                <c:pt idx="464">
                  <c:v>39454</c:v>
                </c:pt>
                <c:pt idx="465">
                  <c:v>39457</c:v>
                </c:pt>
                <c:pt idx="466">
                  <c:v>39457</c:v>
                </c:pt>
                <c:pt idx="467">
                  <c:v>39457</c:v>
                </c:pt>
                <c:pt idx="468">
                  <c:v>39457</c:v>
                </c:pt>
                <c:pt idx="469">
                  <c:v>39457</c:v>
                </c:pt>
                <c:pt idx="470">
                  <c:v>39457</c:v>
                </c:pt>
                <c:pt idx="471">
                  <c:v>39457</c:v>
                </c:pt>
                <c:pt idx="472">
                  <c:v>39457</c:v>
                </c:pt>
                <c:pt idx="473">
                  <c:v>39505</c:v>
                </c:pt>
                <c:pt idx="474">
                  <c:v>39508</c:v>
                </c:pt>
                <c:pt idx="475">
                  <c:v>39508</c:v>
                </c:pt>
                <c:pt idx="476">
                  <c:v>39508</c:v>
                </c:pt>
                <c:pt idx="477">
                  <c:v>39508</c:v>
                </c:pt>
                <c:pt idx="478">
                  <c:v>39508</c:v>
                </c:pt>
                <c:pt idx="479">
                  <c:v>39534</c:v>
                </c:pt>
                <c:pt idx="480">
                  <c:v>39539</c:v>
                </c:pt>
                <c:pt idx="481">
                  <c:v>39539</c:v>
                </c:pt>
                <c:pt idx="482">
                  <c:v>39539</c:v>
                </c:pt>
                <c:pt idx="483">
                  <c:v>39539</c:v>
                </c:pt>
                <c:pt idx="484">
                  <c:v>39539</c:v>
                </c:pt>
                <c:pt idx="485">
                  <c:v>39539</c:v>
                </c:pt>
                <c:pt idx="486">
                  <c:v>39539</c:v>
                </c:pt>
                <c:pt idx="487">
                  <c:v>39540</c:v>
                </c:pt>
                <c:pt idx="488">
                  <c:v>39569</c:v>
                </c:pt>
                <c:pt idx="489">
                  <c:v>39600</c:v>
                </c:pt>
                <c:pt idx="490">
                  <c:v>39602</c:v>
                </c:pt>
                <c:pt idx="491">
                  <c:v>39612</c:v>
                </c:pt>
                <c:pt idx="492">
                  <c:v>39630</c:v>
                </c:pt>
                <c:pt idx="493">
                  <c:v>39630</c:v>
                </c:pt>
                <c:pt idx="494">
                  <c:v>39630</c:v>
                </c:pt>
                <c:pt idx="495">
                  <c:v>39630</c:v>
                </c:pt>
                <c:pt idx="496">
                  <c:v>39630</c:v>
                </c:pt>
                <c:pt idx="497">
                  <c:v>39630</c:v>
                </c:pt>
                <c:pt idx="498">
                  <c:v>39661</c:v>
                </c:pt>
                <c:pt idx="499">
                  <c:v>39661</c:v>
                </c:pt>
                <c:pt idx="500">
                  <c:v>39661</c:v>
                </c:pt>
                <c:pt idx="501">
                  <c:v>39661</c:v>
                </c:pt>
                <c:pt idx="502">
                  <c:v>39661</c:v>
                </c:pt>
                <c:pt idx="503">
                  <c:v>39661</c:v>
                </c:pt>
                <c:pt idx="504">
                  <c:v>39692</c:v>
                </c:pt>
                <c:pt idx="505">
                  <c:v>39722</c:v>
                </c:pt>
                <c:pt idx="506">
                  <c:v>39722</c:v>
                </c:pt>
                <c:pt idx="507">
                  <c:v>39722</c:v>
                </c:pt>
                <c:pt idx="508">
                  <c:v>39753</c:v>
                </c:pt>
                <c:pt idx="509">
                  <c:v>39753</c:v>
                </c:pt>
                <c:pt idx="510">
                  <c:v>39753</c:v>
                </c:pt>
                <c:pt idx="511">
                  <c:v>39753</c:v>
                </c:pt>
                <c:pt idx="512">
                  <c:v>39753</c:v>
                </c:pt>
                <c:pt idx="513">
                  <c:v>39753</c:v>
                </c:pt>
                <c:pt idx="514">
                  <c:v>39783</c:v>
                </c:pt>
                <c:pt idx="515">
                  <c:v>39814</c:v>
                </c:pt>
                <c:pt idx="516">
                  <c:v>39814</c:v>
                </c:pt>
                <c:pt idx="517">
                  <c:v>39814</c:v>
                </c:pt>
                <c:pt idx="518">
                  <c:v>39814</c:v>
                </c:pt>
                <c:pt idx="519">
                  <c:v>39814</c:v>
                </c:pt>
                <c:pt idx="520">
                  <c:v>39814</c:v>
                </c:pt>
                <c:pt idx="521">
                  <c:v>39814</c:v>
                </c:pt>
                <c:pt idx="522">
                  <c:v>39814</c:v>
                </c:pt>
                <c:pt idx="523">
                  <c:v>39814</c:v>
                </c:pt>
                <c:pt idx="524">
                  <c:v>39814</c:v>
                </c:pt>
                <c:pt idx="525">
                  <c:v>39814</c:v>
                </c:pt>
                <c:pt idx="526">
                  <c:v>39814</c:v>
                </c:pt>
                <c:pt idx="527">
                  <c:v>39814</c:v>
                </c:pt>
                <c:pt idx="528">
                  <c:v>39814</c:v>
                </c:pt>
                <c:pt idx="529">
                  <c:v>39814</c:v>
                </c:pt>
                <c:pt idx="530">
                  <c:v>39814</c:v>
                </c:pt>
                <c:pt idx="531">
                  <c:v>39814</c:v>
                </c:pt>
                <c:pt idx="532">
                  <c:v>39814</c:v>
                </c:pt>
                <c:pt idx="533">
                  <c:v>39814</c:v>
                </c:pt>
                <c:pt idx="534">
                  <c:v>39814</c:v>
                </c:pt>
                <c:pt idx="535">
                  <c:v>39814</c:v>
                </c:pt>
                <c:pt idx="536">
                  <c:v>39814</c:v>
                </c:pt>
                <c:pt idx="537">
                  <c:v>39814</c:v>
                </c:pt>
                <c:pt idx="538">
                  <c:v>39814</c:v>
                </c:pt>
                <c:pt idx="539">
                  <c:v>39814</c:v>
                </c:pt>
                <c:pt idx="540">
                  <c:v>39814</c:v>
                </c:pt>
                <c:pt idx="541">
                  <c:v>39814</c:v>
                </c:pt>
                <c:pt idx="542">
                  <c:v>39814</c:v>
                </c:pt>
                <c:pt idx="543">
                  <c:v>39814</c:v>
                </c:pt>
                <c:pt idx="544">
                  <c:v>39817</c:v>
                </c:pt>
                <c:pt idx="545">
                  <c:v>39817</c:v>
                </c:pt>
                <c:pt idx="546">
                  <c:v>39817</c:v>
                </c:pt>
                <c:pt idx="547">
                  <c:v>39817</c:v>
                </c:pt>
                <c:pt idx="548">
                  <c:v>39817</c:v>
                </c:pt>
                <c:pt idx="549">
                  <c:v>39817</c:v>
                </c:pt>
                <c:pt idx="550">
                  <c:v>39817</c:v>
                </c:pt>
                <c:pt idx="551">
                  <c:v>39817</c:v>
                </c:pt>
                <c:pt idx="552">
                  <c:v>39817</c:v>
                </c:pt>
                <c:pt idx="553">
                  <c:v>39817</c:v>
                </c:pt>
                <c:pt idx="554">
                  <c:v>39817</c:v>
                </c:pt>
                <c:pt idx="555">
                  <c:v>39817</c:v>
                </c:pt>
                <c:pt idx="556">
                  <c:v>39817</c:v>
                </c:pt>
                <c:pt idx="557">
                  <c:v>39820</c:v>
                </c:pt>
                <c:pt idx="558">
                  <c:v>39820</c:v>
                </c:pt>
                <c:pt idx="559">
                  <c:v>39820</c:v>
                </c:pt>
                <c:pt idx="560">
                  <c:v>39820</c:v>
                </c:pt>
                <c:pt idx="561">
                  <c:v>39820</c:v>
                </c:pt>
                <c:pt idx="562">
                  <c:v>39820</c:v>
                </c:pt>
                <c:pt idx="563">
                  <c:v>39820</c:v>
                </c:pt>
                <c:pt idx="564">
                  <c:v>39820</c:v>
                </c:pt>
                <c:pt idx="565">
                  <c:v>39820</c:v>
                </c:pt>
                <c:pt idx="566">
                  <c:v>39820</c:v>
                </c:pt>
                <c:pt idx="567">
                  <c:v>39820</c:v>
                </c:pt>
                <c:pt idx="568">
                  <c:v>39820</c:v>
                </c:pt>
                <c:pt idx="569">
                  <c:v>39820</c:v>
                </c:pt>
                <c:pt idx="570">
                  <c:v>39820</c:v>
                </c:pt>
                <c:pt idx="571">
                  <c:v>39820</c:v>
                </c:pt>
                <c:pt idx="572">
                  <c:v>39820</c:v>
                </c:pt>
                <c:pt idx="573">
                  <c:v>39820</c:v>
                </c:pt>
                <c:pt idx="574">
                  <c:v>39820</c:v>
                </c:pt>
                <c:pt idx="575">
                  <c:v>39820</c:v>
                </c:pt>
                <c:pt idx="576">
                  <c:v>39820</c:v>
                </c:pt>
                <c:pt idx="577">
                  <c:v>39823</c:v>
                </c:pt>
                <c:pt idx="578">
                  <c:v>39823</c:v>
                </c:pt>
                <c:pt idx="579">
                  <c:v>39823</c:v>
                </c:pt>
                <c:pt idx="580">
                  <c:v>39845</c:v>
                </c:pt>
                <c:pt idx="581">
                  <c:v>39845</c:v>
                </c:pt>
                <c:pt idx="582">
                  <c:v>39845</c:v>
                </c:pt>
                <c:pt idx="583">
                  <c:v>39845</c:v>
                </c:pt>
                <c:pt idx="584">
                  <c:v>39845</c:v>
                </c:pt>
                <c:pt idx="585">
                  <c:v>39873</c:v>
                </c:pt>
                <c:pt idx="586">
                  <c:v>39873</c:v>
                </c:pt>
                <c:pt idx="587">
                  <c:v>39873</c:v>
                </c:pt>
                <c:pt idx="588">
                  <c:v>39904</c:v>
                </c:pt>
                <c:pt idx="589">
                  <c:v>39904</c:v>
                </c:pt>
                <c:pt idx="590">
                  <c:v>39904</c:v>
                </c:pt>
                <c:pt idx="591">
                  <c:v>39904</c:v>
                </c:pt>
                <c:pt idx="592">
                  <c:v>39934</c:v>
                </c:pt>
                <c:pt idx="593">
                  <c:v>39934</c:v>
                </c:pt>
                <c:pt idx="594">
                  <c:v>39934</c:v>
                </c:pt>
                <c:pt idx="595">
                  <c:v>39934</c:v>
                </c:pt>
                <c:pt idx="596">
                  <c:v>39934</c:v>
                </c:pt>
                <c:pt idx="597">
                  <c:v>39934</c:v>
                </c:pt>
                <c:pt idx="598">
                  <c:v>39965</c:v>
                </c:pt>
                <c:pt idx="599">
                  <c:v>39995</c:v>
                </c:pt>
                <c:pt idx="600">
                  <c:v>40026</c:v>
                </c:pt>
                <c:pt idx="601">
                  <c:v>40057</c:v>
                </c:pt>
                <c:pt idx="602">
                  <c:v>40057</c:v>
                </c:pt>
                <c:pt idx="603">
                  <c:v>40057</c:v>
                </c:pt>
                <c:pt idx="604">
                  <c:v>40057</c:v>
                </c:pt>
                <c:pt idx="605">
                  <c:v>40057</c:v>
                </c:pt>
                <c:pt idx="606">
                  <c:v>40079</c:v>
                </c:pt>
                <c:pt idx="607">
                  <c:v>40168</c:v>
                </c:pt>
                <c:pt idx="608">
                  <c:v>40168</c:v>
                </c:pt>
                <c:pt idx="609">
                  <c:v>40179</c:v>
                </c:pt>
                <c:pt idx="610">
                  <c:v>40179</c:v>
                </c:pt>
                <c:pt idx="611">
                  <c:v>40179</c:v>
                </c:pt>
                <c:pt idx="612">
                  <c:v>40179</c:v>
                </c:pt>
                <c:pt idx="613">
                  <c:v>40179</c:v>
                </c:pt>
                <c:pt idx="614">
                  <c:v>40179</c:v>
                </c:pt>
                <c:pt idx="615">
                  <c:v>40179</c:v>
                </c:pt>
                <c:pt idx="616">
                  <c:v>40179</c:v>
                </c:pt>
                <c:pt idx="617">
                  <c:v>40179</c:v>
                </c:pt>
                <c:pt idx="618">
                  <c:v>40179</c:v>
                </c:pt>
                <c:pt idx="619">
                  <c:v>40179</c:v>
                </c:pt>
                <c:pt idx="620">
                  <c:v>40179</c:v>
                </c:pt>
                <c:pt idx="621">
                  <c:v>40179</c:v>
                </c:pt>
                <c:pt idx="622">
                  <c:v>40179</c:v>
                </c:pt>
                <c:pt idx="623">
                  <c:v>40179</c:v>
                </c:pt>
                <c:pt idx="624">
                  <c:v>40179</c:v>
                </c:pt>
                <c:pt idx="625">
                  <c:v>40179</c:v>
                </c:pt>
                <c:pt idx="626">
                  <c:v>40179</c:v>
                </c:pt>
                <c:pt idx="627">
                  <c:v>40179</c:v>
                </c:pt>
                <c:pt idx="628">
                  <c:v>40179</c:v>
                </c:pt>
                <c:pt idx="629">
                  <c:v>40179</c:v>
                </c:pt>
                <c:pt idx="630">
                  <c:v>40179</c:v>
                </c:pt>
                <c:pt idx="631">
                  <c:v>40179</c:v>
                </c:pt>
                <c:pt idx="632">
                  <c:v>40179</c:v>
                </c:pt>
                <c:pt idx="633">
                  <c:v>40179</c:v>
                </c:pt>
                <c:pt idx="634">
                  <c:v>40179</c:v>
                </c:pt>
                <c:pt idx="635">
                  <c:v>40179</c:v>
                </c:pt>
                <c:pt idx="636">
                  <c:v>40179</c:v>
                </c:pt>
                <c:pt idx="637">
                  <c:v>40179</c:v>
                </c:pt>
                <c:pt idx="638">
                  <c:v>40179</c:v>
                </c:pt>
                <c:pt idx="639">
                  <c:v>40179</c:v>
                </c:pt>
                <c:pt idx="640">
                  <c:v>40179</c:v>
                </c:pt>
                <c:pt idx="641">
                  <c:v>40179</c:v>
                </c:pt>
                <c:pt idx="642">
                  <c:v>40179</c:v>
                </c:pt>
                <c:pt idx="643">
                  <c:v>40179</c:v>
                </c:pt>
                <c:pt idx="644">
                  <c:v>40179</c:v>
                </c:pt>
                <c:pt idx="645">
                  <c:v>40179</c:v>
                </c:pt>
                <c:pt idx="646">
                  <c:v>40179</c:v>
                </c:pt>
                <c:pt idx="647">
                  <c:v>40179</c:v>
                </c:pt>
                <c:pt idx="648">
                  <c:v>40179</c:v>
                </c:pt>
                <c:pt idx="649">
                  <c:v>40179</c:v>
                </c:pt>
                <c:pt idx="650">
                  <c:v>40179</c:v>
                </c:pt>
                <c:pt idx="651">
                  <c:v>40179</c:v>
                </c:pt>
                <c:pt idx="652">
                  <c:v>40179</c:v>
                </c:pt>
                <c:pt idx="653">
                  <c:v>40179</c:v>
                </c:pt>
                <c:pt idx="654">
                  <c:v>40179</c:v>
                </c:pt>
                <c:pt idx="655">
                  <c:v>40179</c:v>
                </c:pt>
                <c:pt idx="656">
                  <c:v>40179</c:v>
                </c:pt>
                <c:pt idx="657">
                  <c:v>40179</c:v>
                </c:pt>
                <c:pt idx="658">
                  <c:v>40179</c:v>
                </c:pt>
                <c:pt idx="659">
                  <c:v>40179</c:v>
                </c:pt>
                <c:pt idx="660">
                  <c:v>40179</c:v>
                </c:pt>
                <c:pt idx="661">
                  <c:v>40179</c:v>
                </c:pt>
                <c:pt idx="662">
                  <c:v>40179</c:v>
                </c:pt>
                <c:pt idx="663">
                  <c:v>40179</c:v>
                </c:pt>
                <c:pt idx="664">
                  <c:v>40179</c:v>
                </c:pt>
                <c:pt idx="665">
                  <c:v>40179</c:v>
                </c:pt>
                <c:pt idx="666">
                  <c:v>40179</c:v>
                </c:pt>
                <c:pt idx="667">
                  <c:v>40179</c:v>
                </c:pt>
                <c:pt idx="668">
                  <c:v>40179</c:v>
                </c:pt>
                <c:pt idx="669">
                  <c:v>40179</c:v>
                </c:pt>
                <c:pt idx="670">
                  <c:v>40182</c:v>
                </c:pt>
                <c:pt idx="671">
                  <c:v>40182</c:v>
                </c:pt>
                <c:pt idx="672">
                  <c:v>40182</c:v>
                </c:pt>
                <c:pt idx="673">
                  <c:v>40182</c:v>
                </c:pt>
                <c:pt idx="674">
                  <c:v>40182</c:v>
                </c:pt>
                <c:pt idx="675">
                  <c:v>40182</c:v>
                </c:pt>
                <c:pt idx="676">
                  <c:v>40182</c:v>
                </c:pt>
                <c:pt idx="677">
                  <c:v>40182</c:v>
                </c:pt>
                <c:pt idx="678">
                  <c:v>40182</c:v>
                </c:pt>
                <c:pt idx="679">
                  <c:v>40182</c:v>
                </c:pt>
                <c:pt idx="680">
                  <c:v>40182</c:v>
                </c:pt>
                <c:pt idx="681">
                  <c:v>40182</c:v>
                </c:pt>
                <c:pt idx="682">
                  <c:v>40182</c:v>
                </c:pt>
                <c:pt idx="683">
                  <c:v>40182</c:v>
                </c:pt>
                <c:pt idx="684">
                  <c:v>40182</c:v>
                </c:pt>
                <c:pt idx="685">
                  <c:v>40182</c:v>
                </c:pt>
                <c:pt idx="686">
                  <c:v>40182</c:v>
                </c:pt>
                <c:pt idx="687">
                  <c:v>40182</c:v>
                </c:pt>
                <c:pt idx="688">
                  <c:v>40182</c:v>
                </c:pt>
                <c:pt idx="689">
                  <c:v>40182</c:v>
                </c:pt>
                <c:pt idx="690">
                  <c:v>40182</c:v>
                </c:pt>
                <c:pt idx="691">
                  <c:v>40182</c:v>
                </c:pt>
                <c:pt idx="692">
                  <c:v>40185</c:v>
                </c:pt>
                <c:pt idx="693">
                  <c:v>40185</c:v>
                </c:pt>
                <c:pt idx="694">
                  <c:v>40185</c:v>
                </c:pt>
                <c:pt idx="695">
                  <c:v>40185</c:v>
                </c:pt>
                <c:pt idx="696">
                  <c:v>40185</c:v>
                </c:pt>
                <c:pt idx="697">
                  <c:v>40185</c:v>
                </c:pt>
                <c:pt idx="698">
                  <c:v>40185</c:v>
                </c:pt>
                <c:pt idx="699">
                  <c:v>40185</c:v>
                </c:pt>
                <c:pt idx="700">
                  <c:v>40185</c:v>
                </c:pt>
                <c:pt idx="701">
                  <c:v>40185</c:v>
                </c:pt>
                <c:pt idx="702">
                  <c:v>40185</c:v>
                </c:pt>
                <c:pt idx="703">
                  <c:v>40185</c:v>
                </c:pt>
                <c:pt idx="704">
                  <c:v>40185</c:v>
                </c:pt>
                <c:pt idx="705">
                  <c:v>40185</c:v>
                </c:pt>
                <c:pt idx="706">
                  <c:v>40185</c:v>
                </c:pt>
                <c:pt idx="707">
                  <c:v>40185</c:v>
                </c:pt>
                <c:pt idx="708">
                  <c:v>40185</c:v>
                </c:pt>
                <c:pt idx="709">
                  <c:v>40185</c:v>
                </c:pt>
                <c:pt idx="710">
                  <c:v>40185</c:v>
                </c:pt>
                <c:pt idx="711">
                  <c:v>40185</c:v>
                </c:pt>
                <c:pt idx="712">
                  <c:v>40185</c:v>
                </c:pt>
                <c:pt idx="713">
                  <c:v>40185</c:v>
                </c:pt>
                <c:pt idx="714">
                  <c:v>40185</c:v>
                </c:pt>
                <c:pt idx="715">
                  <c:v>40185</c:v>
                </c:pt>
                <c:pt idx="716">
                  <c:v>40185</c:v>
                </c:pt>
                <c:pt idx="717">
                  <c:v>40188</c:v>
                </c:pt>
                <c:pt idx="718">
                  <c:v>40188</c:v>
                </c:pt>
                <c:pt idx="719">
                  <c:v>40188</c:v>
                </c:pt>
                <c:pt idx="720">
                  <c:v>40188</c:v>
                </c:pt>
                <c:pt idx="721">
                  <c:v>40188</c:v>
                </c:pt>
                <c:pt idx="722">
                  <c:v>40188</c:v>
                </c:pt>
                <c:pt idx="723">
                  <c:v>40188</c:v>
                </c:pt>
                <c:pt idx="724">
                  <c:v>40210</c:v>
                </c:pt>
                <c:pt idx="725">
                  <c:v>40210</c:v>
                </c:pt>
                <c:pt idx="726">
                  <c:v>40219</c:v>
                </c:pt>
                <c:pt idx="727">
                  <c:v>40238</c:v>
                </c:pt>
                <c:pt idx="728">
                  <c:v>40238</c:v>
                </c:pt>
                <c:pt idx="729">
                  <c:v>40238</c:v>
                </c:pt>
                <c:pt idx="730">
                  <c:v>40269</c:v>
                </c:pt>
                <c:pt idx="731">
                  <c:v>40269</c:v>
                </c:pt>
                <c:pt idx="732">
                  <c:v>40299</c:v>
                </c:pt>
                <c:pt idx="733">
                  <c:v>40391</c:v>
                </c:pt>
                <c:pt idx="734">
                  <c:v>40435</c:v>
                </c:pt>
                <c:pt idx="735">
                  <c:v>40447</c:v>
                </c:pt>
                <c:pt idx="736">
                  <c:v>40447</c:v>
                </c:pt>
                <c:pt idx="737">
                  <c:v>40447</c:v>
                </c:pt>
                <c:pt idx="738">
                  <c:v>40504</c:v>
                </c:pt>
                <c:pt idx="739">
                  <c:v>40544</c:v>
                </c:pt>
                <c:pt idx="740">
                  <c:v>40544</c:v>
                </c:pt>
                <c:pt idx="741">
                  <c:v>40544</c:v>
                </c:pt>
                <c:pt idx="742">
                  <c:v>40544</c:v>
                </c:pt>
                <c:pt idx="743">
                  <c:v>40544</c:v>
                </c:pt>
                <c:pt idx="744">
                  <c:v>40544</c:v>
                </c:pt>
                <c:pt idx="745">
                  <c:v>40544</c:v>
                </c:pt>
                <c:pt idx="746">
                  <c:v>40544</c:v>
                </c:pt>
                <c:pt idx="747">
                  <c:v>40544</c:v>
                </c:pt>
                <c:pt idx="748">
                  <c:v>40544</c:v>
                </c:pt>
                <c:pt idx="749">
                  <c:v>40544</c:v>
                </c:pt>
                <c:pt idx="750">
                  <c:v>40544</c:v>
                </c:pt>
                <c:pt idx="751">
                  <c:v>40544</c:v>
                </c:pt>
                <c:pt idx="752">
                  <c:v>40544</c:v>
                </c:pt>
                <c:pt idx="753">
                  <c:v>40544</c:v>
                </c:pt>
                <c:pt idx="754">
                  <c:v>40544</c:v>
                </c:pt>
                <c:pt idx="755">
                  <c:v>40544</c:v>
                </c:pt>
                <c:pt idx="756">
                  <c:v>40544</c:v>
                </c:pt>
                <c:pt idx="757">
                  <c:v>40544</c:v>
                </c:pt>
                <c:pt idx="758">
                  <c:v>40544</c:v>
                </c:pt>
                <c:pt idx="759">
                  <c:v>40544</c:v>
                </c:pt>
                <c:pt idx="760">
                  <c:v>40544</c:v>
                </c:pt>
                <c:pt idx="761">
                  <c:v>40544</c:v>
                </c:pt>
                <c:pt idx="762">
                  <c:v>40544</c:v>
                </c:pt>
                <c:pt idx="763">
                  <c:v>40544</c:v>
                </c:pt>
                <c:pt idx="764">
                  <c:v>40544</c:v>
                </c:pt>
                <c:pt idx="765">
                  <c:v>40544</c:v>
                </c:pt>
                <c:pt idx="766">
                  <c:v>40544</c:v>
                </c:pt>
                <c:pt idx="767">
                  <c:v>40544</c:v>
                </c:pt>
                <c:pt idx="768">
                  <c:v>40544</c:v>
                </c:pt>
                <c:pt idx="769">
                  <c:v>40544</c:v>
                </c:pt>
                <c:pt idx="770">
                  <c:v>40544</c:v>
                </c:pt>
                <c:pt idx="771">
                  <c:v>40544</c:v>
                </c:pt>
                <c:pt idx="772">
                  <c:v>40544</c:v>
                </c:pt>
                <c:pt idx="773">
                  <c:v>40544</c:v>
                </c:pt>
                <c:pt idx="774">
                  <c:v>40544</c:v>
                </c:pt>
                <c:pt idx="775">
                  <c:v>40544</c:v>
                </c:pt>
                <c:pt idx="776">
                  <c:v>40544</c:v>
                </c:pt>
                <c:pt idx="777">
                  <c:v>40544</c:v>
                </c:pt>
                <c:pt idx="778">
                  <c:v>40544</c:v>
                </c:pt>
                <c:pt idx="779">
                  <c:v>40544</c:v>
                </c:pt>
                <c:pt idx="780">
                  <c:v>40544</c:v>
                </c:pt>
                <c:pt idx="781">
                  <c:v>40544</c:v>
                </c:pt>
                <c:pt idx="782">
                  <c:v>40544</c:v>
                </c:pt>
                <c:pt idx="783">
                  <c:v>40544</c:v>
                </c:pt>
                <c:pt idx="784">
                  <c:v>40544</c:v>
                </c:pt>
                <c:pt idx="785">
                  <c:v>40544</c:v>
                </c:pt>
                <c:pt idx="786">
                  <c:v>40547</c:v>
                </c:pt>
                <c:pt idx="787">
                  <c:v>40547</c:v>
                </c:pt>
                <c:pt idx="788">
                  <c:v>40547</c:v>
                </c:pt>
                <c:pt idx="789">
                  <c:v>40547</c:v>
                </c:pt>
                <c:pt idx="790">
                  <c:v>40547</c:v>
                </c:pt>
                <c:pt idx="791">
                  <c:v>40547</c:v>
                </c:pt>
                <c:pt idx="792">
                  <c:v>40547</c:v>
                </c:pt>
                <c:pt idx="793">
                  <c:v>40547</c:v>
                </c:pt>
                <c:pt idx="794">
                  <c:v>40547</c:v>
                </c:pt>
                <c:pt idx="795">
                  <c:v>40547</c:v>
                </c:pt>
                <c:pt idx="796">
                  <c:v>40547</c:v>
                </c:pt>
                <c:pt idx="797">
                  <c:v>40547</c:v>
                </c:pt>
                <c:pt idx="798">
                  <c:v>40547</c:v>
                </c:pt>
                <c:pt idx="799">
                  <c:v>40547</c:v>
                </c:pt>
                <c:pt idx="800">
                  <c:v>40547</c:v>
                </c:pt>
                <c:pt idx="801">
                  <c:v>40547</c:v>
                </c:pt>
                <c:pt idx="802">
                  <c:v>40547</c:v>
                </c:pt>
                <c:pt idx="803">
                  <c:v>40547</c:v>
                </c:pt>
                <c:pt idx="804">
                  <c:v>40547</c:v>
                </c:pt>
                <c:pt idx="805">
                  <c:v>40547</c:v>
                </c:pt>
                <c:pt idx="806">
                  <c:v>40547</c:v>
                </c:pt>
                <c:pt idx="807">
                  <c:v>40547</c:v>
                </c:pt>
                <c:pt idx="808">
                  <c:v>40547</c:v>
                </c:pt>
                <c:pt idx="809">
                  <c:v>40547</c:v>
                </c:pt>
                <c:pt idx="810">
                  <c:v>40547</c:v>
                </c:pt>
                <c:pt idx="811">
                  <c:v>40547</c:v>
                </c:pt>
                <c:pt idx="812">
                  <c:v>40547</c:v>
                </c:pt>
                <c:pt idx="813">
                  <c:v>40547</c:v>
                </c:pt>
                <c:pt idx="814">
                  <c:v>40547</c:v>
                </c:pt>
                <c:pt idx="815">
                  <c:v>40547</c:v>
                </c:pt>
                <c:pt idx="816">
                  <c:v>40547</c:v>
                </c:pt>
                <c:pt idx="817">
                  <c:v>40547</c:v>
                </c:pt>
                <c:pt idx="818">
                  <c:v>40547</c:v>
                </c:pt>
                <c:pt idx="819">
                  <c:v>40547</c:v>
                </c:pt>
                <c:pt idx="820">
                  <c:v>40547</c:v>
                </c:pt>
                <c:pt idx="821">
                  <c:v>40547</c:v>
                </c:pt>
                <c:pt idx="822">
                  <c:v>40547</c:v>
                </c:pt>
                <c:pt idx="823">
                  <c:v>40547</c:v>
                </c:pt>
                <c:pt idx="824">
                  <c:v>40547</c:v>
                </c:pt>
                <c:pt idx="825">
                  <c:v>40547</c:v>
                </c:pt>
                <c:pt idx="826">
                  <c:v>40547</c:v>
                </c:pt>
                <c:pt idx="827">
                  <c:v>40547</c:v>
                </c:pt>
                <c:pt idx="828">
                  <c:v>40547</c:v>
                </c:pt>
                <c:pt idx="829">
                  <c:v>40547</c:v>
                </c:pt>
                <c:pt idx="830">
                  <c:v>40547</c:v>
                </c:pt>
                <c:pt idx="831">
                  <c:v>40547</c:v>
                </c:pt>
                <c:pt idx="832">
                  <c:v>40547</c:v>
                </c:pt>
                <c:pt idx="833">
                  <c:v>40547</c:v>
                </c:pt>
                <c:pt idx="834">
                  <c:v>40547</c:v>
                </c:pt>
                <c:pt idx="835">
                  <c:v>40547</c:v>
                </c:pt>
                <c:pt idx="836">
                  <c:v>40550</c:v>
                </c:pt>
                <c:pt idx="837">
                  <c:v>40550</c:v>
                </c:pt>
                <c:pt idx="838">
                  <c:v>40550</c:v>
                </c:pt>
                <c:pt idx="839">
                  <c:v>40550</c:v>
                </c:pt>
                <c:pt idx="840">
                  <c:v>40550</c:v>
                </c:pt>
                <c:pt idx="841">
                  <c:v>40550</c:v>
                </c:pt>
                <c:pt idx="842">
                  <c:v>40550</c:v>
                </c:pt>
                <c:pt idx="843">
                  <c:v>40550</c:v>
                </c:pt>
                <c:pt idx="844">
                  <c:v>40550</c:v>
                </c:pt>
                <c:pt idx="845">
                  <c:v>40550</c:v>
                </c:pt>
                <c:pt idx="846">
                  <c:v>40550</c:v>
                </c:pt>
                <c:pt idx="847">
                  <c:v>40550</c:v>
                </c:pt>
                <c:pt idx="848">
                  <c:v>40550</c:v>
                </c:pt>
                <c:pt idx="849">
                  <c:v>40550</c:v>
                </c:pt>
                <c:pt idx="850">
                  <c:v>40550</c:v>
                </c:pt>
                <c:pt idx="851">
                  <c:v>40550</c:v>
                </c:pt>
                <c:pt idx="852">
                  <c:v>40550</c:v>
                </c:pt>
                <c:pt idx="853">
                  <c:v>40550</c:v>
                </c:pt>
                <c:pt idx="854">
                  <c:v>40550</c:v>
                </c:pt>
                <c:pt idx="855">
                  <c:v>40552</c:v>
                </c:pt>
                <c:pt idx="856">
                  <c:v>40553</c:v>
                </c:pt>
                <c:pt idx="857">
                  <c:v>40553</c:v>
                </c:pt>
                <c:pt idx="858">
                  <c:v>40553</c:v>
                </c:pt>
                <c:pt idx="859">
                  <c:v>40553</c:v>
                </c:pt>
                <c:pt idx="860">
                  <c:v>40553</c:v>
                </c:pt>
                <c:pt idx="861">
                  <c:v>40553</c:v>
                </c:pt>
                <c:pt idx="862">
                  <c:v>40553</c:v>
                </c:pt>
                <c:pt idx="863">
                  <c:v>40553</c:v>
                </c:pt>
                <c:pt idx="864">
                  <c:v>40553</c:v>
                </c:pt>
                <c:pt idx="865">
                  <c:v>40553</c:v>
                </c:pt>
                <c:pt idx="866">
                  <c:v>40553</c:v>
                </c:pt>
                <c:pt idx="867">
                  <c:v>40553</c:v>
                </c:pt>
                <c:pt idx="868">
                  <c:v>40553</c:v>
                </c:pt>
                <c:pt idx="869">
                  <c:v>40553</c:v>
                </c:pt>
                <c:pt idx="870">
                  <c:v>40553</c:v>
                </c:pt>
                <c:pt idx="871">
                  <c:v>40553</c:v>
                </c:pt>
                <c:pt idx="872">
                  <c:v>40553</c:v>
                </c:pt>
                <c:pt idx="873">
                  <c:v>40909</c:v>
                </c:pt>
                <c:pt idx="874">
                  <c:v>40909</c:v>
                </c:pt>
                <c:pt idx="875">
                  <c:v>40909</c:v>
                </c:pt>
                <c:pt idx="876">
                  <c:v>40909</c:v>
                </c:pt>
                <c:pt idx="877">
                  <c:v>40909</c:v>
                </c:pt>
                <c:pt idx="878">
                  <c:v>40909</c:v>
                </c:pt>
                <c:pt idx="879">
                  <c:v>40909</c:v>
                </c:pt>
                <c:pt idx="880">
                  <c:v>40909</c:v>
                </c:pt>
                <c:pt idx="881">
                  <c:v>40909</c:v>
                </c:pt>
                <c:pt idx="882">
                  <c:v>40909</c:v>
                </c:pt>
                <c:pt idx="883">
                  <c:v>40909</c:v>
                </c:pt>
                <c:pt idx="884">
                  <c:v>40909</c:v>
                </c:pt>
                <c:pt idx="885">
                  <c:v>40909</c:v>
                </c:pt>
                <c:pt idx="886">
                  <c:v>40909</c:v>
                </c:pt>
                <c:pt idx="887">
                  <c:v>40909</c:v>
                </c:pt>
                <c:pt idx="888">
                  <c:v>40909</c:v>
                </c:pt>
                <c:pt idx="889">
                  <c:v>40909</c:v>
                </c:pt>
                <c:pt idx="890">
                  <c:v>40909</c:v>
                </c:pt>
                <c:pt idx="891">
                  <c:v>40909</c:v>
                </c:pt>
                <c:pt idx="892">
                  <c:v>40909</c:v>
                </c:pt>
                <c:pt idx="893">
                  <c:v>40909</c:v>
                </c:pt>
                <c:pt idx="894">
                  <c:v>40909</c:v>
                </c:pt>
                <c:pt idx="895">
                  <c:v>40909</c:v>
                </c:pt>
                <c:pt idx="896">
                  <c:v>40909</c:v>
                </c:pt>
                <c:pt idx="897">
                  <c:v>40909</c:v>
                </c:pt>
                <c:pt idx="898">
                  <c:v>40909</c:v>
                </c:pt>
                <c:pt idx="899">
                  <c:v>40909</c:v>
                </c:pt>
                <c:pt idx="900">
                  <c:v>40909</c:v>
                </c:pt>
                <c:pt idx="901">
                  <c:v>40909</c:v>
                </c:pt>
                <c:pt idx="902">
                  <c:v>40909</c:v>
                </c:pt>
                <c:pt idx="903">
                  <c:v>40909</c:v>
                </c:pt>
                <c:pt idx="904">
                  <c:v>40909</c:v>
                </c:pt>
                <c:pt idx="905">
                  <c:v>40909</c:v>
                </c:pt>
                <c:pt idx="906">
                  <c:v>40912</c:v>
                </c:pt>
                <c:pt idx="907">
                  <c:v>40912</c:v>
                </c:pt>
                <c:pt idx="908">
                  <c:v>40912</c:v>
                </c:pt>
                <c:pt idx="909">
                  <c:v>40912</c:v>
                </c:pt>
                <c:pt idx="910">
                  <c:v>40912</c:v>
                </c:pt>
                <c:pt idx="911">
                  <c:v>40912</c:v>
                </c:pt>
                <c:pt idx="912">
                  <c:v>40912</c:v>
                </c:pt>
                <c:pt idx="913">
                  <c:v>40912</c:v>
                </c:pt>
                <c:pt idx="914">
                  <c:v>40912</c:v>
                </c:pt>
                <c:pt idx="915">
                  <c:v>40912</c:v>
                </c:pt>
                <c:pt idx="916">
                  <c:v>40912</c:v>
                </c:pt>
                <c:pt idx="917">
                  <c:v>40912</c:v>
                </c:pt>
                <c:pt idx="918">
                  <c:v>40912</c:v>
                </c:pt>
                <c:pt idx="919">
                  <c:v>40912</c:v>
                </c:pt>
                <c:pt idx="920">
                  <c:v>40912</c:v>
                </c:pt>
                <c:pt idx="921">
                  <c:v>40912</c:v>
                </c:pt>
                <c:pt idx="922">
                  <c:v>40912</c:v>
                </c:pt>
                <c:pt idx="923">
                  <c:v>40912</c:v>
                </c:pt>
                <c:pt idx="924">
                  <c:v>40912</c:v>
                </c:pt>
                <c:pt idx="925">
                  <c:v>40912</c:v>
                </c:pt>
                <c:pt idx="926">
                  <c:v>40912</c:v>
                </c:pt>
                <c:pt idx="927">
                  <c:v>40912</c:v>
                </c:pt>
                <c:pt idx="928">
                  <c:v>40912</c:v>
                </c:pt>
                <c:pt idx="929">
                  <c:v>40912</c:v>
                </c:pt>
                <c:pt idx="930">
                  <c:v>40912</c:v>
                </c:pt>
                <c:pt idx="931">
                  <c:v>40912</c:v>
                </c:pt>
                <c:pt idx="932">
                  <c:v>40912</c:v>
                </c:pt>
                <c:pt idx="933">
                  <c:v>40912</c:v>
                </c:pt>
                <c:pt idx="934">
                  <c:v>40912</c:v>
                </c:pt>
                <c:pt idx="935">
                  <c:v>40912</c:v>
                </c:pt>
                <c:pt idx="936">
                  <c:v>40912</c:v>
                </c:pt>
                <c:pt idx="937">
                  <c:v>40912</c:v>
                </c:pt>
                <c:pt idx="938">
                  <c:v>40912</c:v>
                </c:pt>
                <c:pt idx="939">
                  <c:v>40912</c:v>
                </c:pt>
                <c:pt idx="940">
                  <c:v>40912</c:v>
                </c:pt>
                <c:pt idx="941">
                  <c:v>40912</c:v>
                </c:pt>
                <c:pt idx="942">
                  <c:v>40912</c:v>
                </c:pt>
                <c:pt idx="943">
                  <c:v>40912</c:v>
                </c:pt>
                <c:pt idx="944">
                  <c:v>40912</c:v>
                </c:pt>
                <c:pt idx="945">
                  <c:v>40912</c:v>
                </c:pt>
                <c:pt idx="946">
                  <c:v>40912</c:v>
                </c:pt>
                <c:pt idx="947">
                  <c:v>40912</c:v>
                </c:pt>
                <c:pt idx="948">
                  <c:v>40912</c:v>
                </c:pt>
                <c:pt idx="949">
                  <c:v>40912</c:v>
                </c:pt>
                <c:pt idx="950">
                  <c:v>40912</c:v>
                </c:pt>
                <c:pt idx="951">
                  <c:v>40912</c:v>
                </c:pt>
                <c:pt idx="952">
                  <c:v>40912</c:v>
                </c:pt>
                <c:pt idx="953">
                  <c:v>40912</c:v>
                </c:pt>
                <c:pt idx="954">
                  <c:v>40912</c:v>
                </c:pt>
                <c:pt idx="955">
                  <c:v>40912</c:v>
                </c:pt>
                <c:pt idx="956">
                  <c:v>40912</c:v>
                </c:pt>
                <c:pt idx="957">
                  <c:v>40912</c:v>
                </c:pt>
                <c:pt idx="958">
                  <c:v>40912</c:v>
                </c:pt>
                <c:pt idx="959">
                  <c:v>40912</c:v>
                </c:pt>
                <c:pt idx="960">
                  <c:v>40912</c:v>
                </c:pt>
                <c:pt idx="961">
                  <c:v>40912</c:v>
                </c:pt>
                <c:pt idx="962">
                  <c:v>40912</c:v>
                </c:pt>
                <c:pt idx="963">
                  <c:v>40912</c:v>
                </c:pt>
                <c:pt idx="964">
                  <c:v>40912</c:v>
                </c:pt>
                <c:pt idx="965">
                  <c:v>40912</c:v>
                </c:pt>
                <c:pt idx="966">
                  <c:v>40912</c:v>
                </c:pt>
                <c:pt idx="967">
                  <c:v>40912</c:v>
                </c:pt>
                <c:pt idx="968">
                  <c:v>40912</c:v>
                </c:pt>
                <c:pt idx="969">
                  <c:v>40912</c:v>
                </c:pt>
                <c:pt idx="970">
                  <c:v>40912</c:v>
                </c:pt>
                <c:pt idx="971">
                  <c:v>40912</c:v>
                </c:pt>
                <c:pt idx="972">
                  <c:v>40912</c:v>
                </c:pt>
                <c:pt idx="973">
                  <c:v>40912</c:v>
                </c:pt>
                <c:pt idx="974">
                  <c:v>40912</c:v>
                </c:pt>
                <c:pt idx="975">
                  <c:v>40912</c:v>
                </c:pt>
                <c:pt idx="976">
                  <c:v>40915</c:v>
                </c:pt>
                <c:pt idx="977">
                  <c:v>40915</c:v>
                </c:pt>
                <c:pt idx="978">
                  <c:v>40915</c:v>
                </c:pt>
                <c:pt idx="979">
                  <c:v>40915</c:v>
                </c:pt>
                <c:pt idx="980">
                  <c:v>40915</c:v>
                </c:pt>
                <c:pt idx="981">
                  <c:v>40915</c:v>
                </c:pt>
                <c:pt idx="982">
                  <c:v>40915</c:v>
                </c:pt>
                <c:pt idx="983">
                  <c:v>40915</c:v>
                </c:pt>
                <c:pt idx="984">
                  <c:v>40915</c:v>
                </c:pt>
                <c:pt idx="985">
                  <c:v>40915</c:v>
                </c:pt>
                <c:pt idx="986">
                  <c:v>40915</c:v>
                </c:pt>
                <c:pt idx="987">
                  <c:v>40915</c:v>
                </c:pt>
                <c:pt idx="988">
                  <c:v>40915</c:v>
                </c:pt>
                <c:pt idx="989">
                  <c:v>40915</c:v>
                </c:pt>
                <c:pt idx="990">
                  <c:v>40915</c:v>
                </c:pt>
                <c:pt idx="991">
                  <c:v>40915</c:v>
                </c:pt>
                <c:pt idx="992">
                  <c:v>40915</c:v>
                </c:pt>
                <c:pt idx="993">
                  <c:v>40915</c:v>
                </c:pt>
                <c:pt idx="994">
                  <c:v>40915</c:v>
                </c:pt>
                <c:pt idx="995">
                  <c:v>40915</c:v>
                </c:pt>
                <c:pt idx="996">
                  <c:v>40915</c:v>
                </c:pt>
                <c:pt idx="997">
                  <c:v>40915</c:v>
                </c:pt>
                <c:pt idx="998">
                  <c:v>40915</c:v>
                </c:pt>
                <c:pt idx="999">
                  <c:v>40915</c:v>
                </c:pt>
                <c:pt idx="1000">
                  <c:v>40915</c:v>
                </c:pt>
                <c:pt idx="1001">
                  <c:v>40915</c:v>
                </c:pt>
                <c:pt idx="1002">
                  <c:v>40915</c:v>
                </c:pt>
                <c:pt idx="1003">
                  <c:v>40915</c:v>
                </c:pt>
                <c:pt idx="1004">
                  <c:v>40915</c:v>
                </c:pt>
                <c:pt idx="1005">
                  <c:v>40915</c:v>
                </c:pt>
                <c:pt idx="1006">
                  <c:v>40915</c:v>
                </c:pt>
                <c:pt idx="1007">
                  <c:v>40918</c:v>
                </c:pt>
                <c:pt idx="1008">
                  <c:v>40918</c:v>
                </c:pt>
                <c:pt idx="1009">
                  <c:v>40918</c:v>
                </c:pt>
                <c:pt idx="1010">
                  <c:v>40918</c:v>
                </c:pt>
                <c:pt idx="1011">
                  <c:v>40918</c:v>
                </c:pt>
                <c:pt idx="1012">
                  <c:v>40918</c:v>
                </c:pt>
                <c:pt idx="1013">
                  <c:v>40918</c:v>
                </c:pt>
                <c:pt idx="1014">
                  <c:v>40918</c:v>
                </c:pt>
                <c:pt idx="1015">
                  <c:v>40918</c:v>
                </c:pt>
                <c:pt idx="1016">
                  <c:v>40918</c:v>
                </c:pt>
                <c:pt idx="1017">
                  <c:v>41275</c:v>
                </c:pt>
                <c:pt idx="1018">
                  <c:v>41275</c:v>
                </c:pt>
                <c:pt idx="1019">
                  <c:v>41275</c:v>
                </c:pt>
                <c:pt idx="1020">
                  <c:v>41275</c:v>
                </c:pt>
                <c:pt idx="1021">
                  <c:v>41275</c:v>
                </c:pt>
                <c:pt idx="1022">
                  <c:v>41275</c:v>
                </c:pt>
                <c:pt idx="1023">
                  <c:v>41275</c:v>
                </c:pt>
                <c:pt idx="1024">
                  <c:v>41275</c:v>
                </c:pt>
                <c:pt idx="1025">
                  <c:v>41275</c:v>
                </c:pt>
                <c:pt idx="1026">
                  <c:v>41275</c:v>
                </c:pt>
                <c:pt idx="1027">
                  <c:v>41275</c:v>
                </c:pt>
                <c:pt idx="1028">
                  <c:v>41275</c:v>
                </c:pt>
                <c:pt idx="1029">
                  <c:v>41275</c:v>
                </c:pt>
                <c:pt idx="1030">
                  <c:v>41275</c:v>
                </c:pt>
                <c:pt idx="1031">
                  <c:v>41275</c:v>
                </c:pt>
                <c:pt idx="1032">
                  <c:v>41275</c:v>
                </c:pt>
                <c:pt idx="1033">
                  <c:v>41275</c:v>
                </c:pt>
                <c:pt idx="1034">
                  <c:v>41275</c:v>
                </c:pt>
                <c:pt idx="1035">
                  <c:v>41275</c:v>
                </c:pt>
                <c:pt idx="1036">
                  <c:v>41275</c:v>
                </c:pt>
                <c:pt idx="1037">
                  <c:v>41275</c:v>
                </c:pt>
                <c:pt idx="1038">
                  <c:v>41275</c:v>
                </c:pt>
                <c:pt idx="1039">
                  <c:v>41275</c:v>
                </c:pt>
                <c:pt idx="1040">
                  <c:v>41275</c:v>
                </c:pt>
                <c:pt idx="1041">
                  <c:v>41275</c:v>
                </c:pt>
                <c:pt idx="1042">
                  <c:v>41275</c:v>
                </c:pt>
                <c:pt idx="1043">
                  <c:v>41275</c:v>
                </c:pt>
                <c:pt idx="1044">
                  <c:v>41275</c:v>
                </c:pt>
                <c:pt idx="1045">
                  <c:v>41275</c:v>
                </c:pt>
                <c:pt idx="1046">
                  <c:v>41275</c:v>
                </c:pt>
                <c:pt idx="1047">
                  <c:v>41278</c:v>
                </c:pt>
                <c:pt idx="1048">
                  <c:v>41278</c:v>
                </c:pt>
                <c:pt idx="1049">
                  <c:v>41278</c:v>
                </c:pt>
                <c:pt idx="1050">
                  <c:v>41278</c:v>
                </c:pt>
                <c:pt idx="1051">
                  <c:v>41278</c:v>
                </c:pt>
                <c:pt idx="1052">
                  <c:v>41278</c:v>
                </c:pt>
                <c:pt idx="1053">
                  <c:v>41278</c:v>
                </c:pt>
                <c:pt idx="1054">
                  <c:v>41278</c:v>
                </c:pt>
                <c:pt idx="1055">
                  <c:v>41278</c:v>
                </c:pt>
                <c:pt idx="1056">
                  <c:v>41278</c:v>
                </c:pt>
                <c:pt idx="1057">
                  <c:v>41278</c:v>
                </c:pt>
                <c:pt idx="1058">
                  <c:v>41278</c:v>
                </c:pt>
                <c:pt idx="1059">
                  <c:v>41278</c:v>
                </c:pt>
                <c:pt idx="1060">
                  <c:v>41278</c:v>
                </c:pt>
                <c:pt idx="1061">
                  <c:v>41278</c:v>
                </c:pt>
                <c:pt idx="1062">
                  <c:v>41278</c:v>
                </c:pt>
                <c:pt idx="1063">
                  <c:v>41278</c:v>
                </c:pt>
                <c:pt idx="1064">
                  <c:v>41278</c:v>
                </c:pt>
                <c:pt idx="1065">
                  <c:v>41278</c:v>
                </c:pt>
                <c:pt idx="1066">
                  <c:v>41278</c:v>
                </c:pt>
                <c:pt idx="1067">
                  <c:v>41278</c:v>
                </c:pt>
                <c:pt idx="1068">
                  <c:v>41278</c:v>
                </c:pt>
                <c:pt idx="1069">
                  <c:v>41278</c:v>
                </c:pt>
                <c:pt idx="1070">
                  <c:v>41278</c:v>
                </c:pt>
                <c:pt idx="1071">
                  <c:v>41278</c:v>
                </c:pt>
                <c:pt idx="1072">
                  <c:v>41278</c:v>
                </c:pt>
                <c:pt idx="1073">
                  <c:v>41278</c:v>
                </c:pt>
                <c:pt idx="1074">
                  <c:v>41278</c:v>
                </c:pt>
                <c:pt idx="1075">
                  <c:v>41278</c:v>
                </c:pt>
                <c:pt idx="1076">
                  <c:v>41278</c:v>
                </c:pt>
                <c:pt idx="1077">
                  <c:v>41278</c:v>
                </c:pt>
                <c:pt idx="1078">
                  <c:v>41278</c:v>
                </c:pt>
                <c:pt idx="1079">
                  <c:v>41278</c:v>
                </c:pt>
                <c:pt idx="1080">
                  <c:v>41278</c:v>
                </c:pt>
                <c:pt idx="1081">
                  <c:v>41278</c:v>
                </c:pt>
                <c:pt idx="1082">
                  <c:v>41278</c:v>
                </c:pt>
                <c:pt idx="1083">
                  <c:v>41278</c:v>
                </c:pt>
                <c:pt idx="1084">
                  <c:v>41278</c:v>
                </c:pt>
                <c:pt idx="1085">
                  <c:v>41278</c:v>
                </c:pt>
                <c:pt idx="1086">
                  <c:v>41278</c:v>
                </c:pt>
                <c:pt idx="1087">
                  <c:v>41278</c:v>
                </c:pt>
                <c:pt idx="1088">
                  <c:v>41278</c:v>
                </c:pt>
                <c:pt idx="1089">
                  <c:v>41278</c:v>
                </c:pt>
                <c:pt idx="1090">
                  <c:v>41278</c:v>
                </c:pt>
                <c:pt idx="1091">
                  <c:v>41278</c:v>
                </c:pt>
                <c:pt idx="1092">
                  <c:v>41278</c:v>
                </c:pt>
                <c:pt idx="1093">
                  <c:v>41278</c:v>
                </c:pt>
                <c:pt idx="1094">
                  <c:v>41278</c:v>
                </c:pt>
                <c:pt idx="1095">
                  <c:v>41278</c:v>
                </c:pt>
                <c:pt idx="1096">
                  <c:v>41278</c:v>
                </c:pt>
                <c:pt idx="1097">
                  <c:v>41281</c:v>
                </c:pt>
                <c:pt idx="1098">
                  <c:v>41281</c:v>
                </c:pt>
                <c:pt idx="1099">
                  <c:v>41281</c:v>
                </c:pt>
                <c:pt idx="1100">
                  <c:v>41281</c:v>
                </c:pt>
                <c:pt idx="1101">
                  <c:v>41281</c:v>
                </c:pt>
                <c:pt idx="1102">
                  <c:v>41281</c:v>
                </c:pt>
                <c:pt idx="1103">
                  <c:v>41281</c:v>
                </c:pt>
                <c:pt idx="1104">
                  <c:v>41281</c:v>
                </c:pt>
                <c:pt idx="1105">
                  <c:v>41281</c:v>
                </c:pt>
                <c:pt idx="1106">
                  <c:v>41281</c:v>
                </c:pt>
                <c:pt idx="1107">
                  <c:v>41281</c:v>
                </c:pt>
                <c:pt idx="1108">
                  <c:v>41281</c:v>
                </c:pt>
                <c:pt idx="1109">
                  <c:v>41281</c:v>
                </c:pt>
                <c:pt idx="1110">
                  <c:v>41281</c:v>
                </c:pt>
                <c:pt idx="1111">
                  <c:v>41281</c:v>
                </c:pt>
                <c:pt idx="1112">
                  <c:v>41281</c:v>
                </c:pt>
                <c:pt idx="1113">
                  <c:v>41281</c:v>
                </c:pt>
                <c:pt idx="1114">
                  <c:v>41281</c:v>
                </c:pt>
                <c:pt idx="1115">
                  <c:v>41281</c:v>
                </c:pt>
                <c:pt idx="1116">
                  <c:v>41281</c:v>
                </c:pt>
                <c:pt idx="1117">
                  <c:v>41281</c:v>
                </c:pt>
                <c:pt idx="1118">
                  <c:v>41281</c:v>
                </c:pt>
                <c:pt idx="1119">
                  <c:v>41281</c:v>
                </c:pt>
                <c:pt idx="1120">
                  <c:v>41281</c:v>
                </c:pt>
                <c:pt idx="1121">
                  <c:v>41281</c:v>
                </c:pt>
                <c:pt idx="1122">
                  <c:v>41281</c:v>
                </c:pt>
                <c:pt idx="1123">
                  <c:v>41281</c:v>
                </c:pt>
                <c:pt idx="1124">
                  <c:v>41281</c:v>
                </c:pt>
                <c:pt idx="1125">
                  <c:v>41281</c:v>
                </c:pt>
                <c:pt idx="1126">
                  <c:v>41281</c:v>
                </c:pt>
                <c:pt idx="1127">
                  <c:v>41281</c:v>
                </c:pt>
                <c:pt idx="1128">
                  <c:v>41281</c:v>
                </c:pt>
                <c:pt idx="1129">
                  <c:v>41281</c:v>
                </c:pt>
                <c:pt idx="1130">
                  <c:v>41281</c:v>
                </c:pt>
                <c:pt idx="1131">
                  <c:v>41281</c:v>
                </c:pt>
                <c:pt idx="1132">
                  <c:v>41281</c:v>
                </c:pt>
                <c:pt idx="1133">
                  <c:v>41281</c:v>
                </c:pt>
                <c:pt idx="1134">
                  <c:v>41281</c:v>
                </c:pt>
                <c:pt idx="1135">
                  <c:v>41281</c:v>
                </c:pt>
                <c:pt idx="1136">
                  <c:v>41281</c:v>
                </c:pt>
                <c:pt idx="1137">
                  <c:v>41281</c:v>
                </c:pt>
                <c:pt idx="1138">
                  <c:v>41281</c:v>
                </c:pt>
                <c:pt idx="1139">
                  <c:v>41281</c:v>
                </c:pt>
                <c:pt idx="1140">
                  <c:v>41281</c:v>
                </c:pt>
                <c:pt idx="1141">
                  <c:v>41281</c:v>
                </c:pt>
                <c:pt idx="1142">
                  <c:v>41281</c:v>
                </c:pt>
                <c:pt idx="1143">
                  <c:v>41281</c:v>
                </c:pt>
                <c:pt idx="1144">
                  <c:v>41281</c:v>
                </c:pt>
                <c:pt idx="1145">
                  <c:v>41281</c:v>
                </c:pt>
                <c:pt idx="1146">
                  <c:v>41281</c:v>
                </c:pt>
                <c:pt idx="1147">
                  <c:v>41281</c:v>
                </c:pt>
                <c:pt idx="1148">
                  <c:v>41281</c:v>
                </c:pt>
                <c:pt idx="1149">
                  <c:v>41281</c:v>
                </c:pt>
                <c:pt idx="1150">
                  <c:v>41281</c:v>
                </c:pt>
                <c:pt idx="1151">
                  <c:v>41281</c:v>
                </c:pt>
                <c:pt idx="1152">
                  <c:v>41281</c:v>
                </c:pt>
                <c:pt idx="1153">
                  <c:v>41281</c:v>
                </c:pt>
                <c:pt idx="1154">
                  <c:v>41281</c:v>
                </c:pt>
                <c:pt idx="1155">
                  <c:v>41281</c:v>
                </c:pt>
                <c:pt idx="1156">
                  <c:v>41281</c:v>
                </c:pt>
                <c:pt idx="1157">
                  <c:v>41281</c:v>
                </c:pt>
                <c:pt idx="1158">
                  <c:v>41281</c:v>
                </c:pt>
                <c:pt idx="1159">
                  <c:v>41281</c:v>
                </c:pt>
                <c:pt idx="1160">
                  <c:v>41281</c:v>
                </c:pt>
                <c:pt idx="1161">
                  <c:v>41281</c:v>
                </c:pt>
                <c:pt idx="1162">
                  <c:v>41281</c:v>
                </c:pt>
                <c:pt idx="1163">
                  <c:v>41281</c:v>
                </c:pt>
                <c:pt idx="1164">
                  <c:v>41281</c:v>
                </c:pt>
                <c:pt idx="1165">
                  <c:v>41281</c:v>
                </c:pt>
                <c:pt idx="1166">
                  <c:v>41281</c:v>
                </c:pt>
                <c:pt idx="1167">
                  <c:v>41281</c:v>
                </c:pt>
                <c:pt idx="1168">
                  <c:v>41281</c:v>
                </c:pt>
                <c:pt idx="1169">
                  <c:v>41281</c:v>
                </c:pt>
                <c:pt idx="1170">
                  <c:v>41281</c:v>
                </c:pt>
                <c:pt idx="1171">
                  <c:v>41281</c:v>
                </c:pt>
                <c:pt idx="1172">
                  <c:v>41281</c:v>
                </c:pt>
                <c:pt idx="1173">
                  <c:v>41281</c:v>
                </c:pt>
                <c:pt idx="1174">
                  <c:v>41281</c:v>
                </c:pt>
                <c:pt idx="1175">
                  <c:v>41281</c:v>
                </c:pt>
                <c:pt idx="1176">
                  <c:v>41281</c:v>
                </c:pt>
                <c:pt idx="1177">
                  <c:v>41281</c:v>
                </c:pt>
                <c:pt idx="1178">
                  <c:v>41281</c:v>
                </c:pt>
                <c:pt idx="1179">
                  <c:v>41281</c:v>
                </c:pt>
                <c:pt idx="1180">
                  <c:v>41281</c:v>
                </c:pt>
                <c:pt idx="1181">
                  <c:v>41281</c:v>
                </c:pt>
                <c:pt idx="1182">
                  <c:v>41281</c:v>
                </c:pt>
                <c:pt idx="1183">
                  <c:v>41281</c:v>
                </c:pt>
                <c:pt idx="1184">
                  <c:v>41281</c:v>
                </c:pt>
                <c:pt idx="1185">
                  <c:v>41284</c:v>
                </c:pt>
                <c:pt idx="1186">
                  <c:v>41284</c:v>
                </c:pt>
                <c:pt idx="1187">
                  <c:v>41284</c:v>
                </c:pt>
                <c:pt idx="1188">
                  <c:v>41284</c:v>
                </c:pt>
                <c:pt idx="1189">
                  <c:v>41284</c:v>
                </c:pt>
                <c:pt idx="1190">
                  <c:v>41284</c:v>
                </c:pt>
                <c:pt idx="1191">
                  <c:v>41284</c:v>
                </c:pt>
                <c:pt idx="1192">
                  <c:v>41284</c:v>
                </c:pt>
                <c:pt idx="1193">
                  <c:v>41284</c:v>
                </c:pt>
                <c:pt idx="1194">
                  <c:v>41284</c:v>
                </c:pt>
                <c:pt idx="1195">
                  <c:v>41284</c:v>
                </c:pt>
                <c:pt idx="1196">
                  <c:v>41284</c:v>
                </c:pt>
                <c:pt idx="1197">
                  <c:v>41284</c:v>
                </c:pt>
                <c:pt idx="1198">
                  <c:v>41284</c:v>
                </c:pt>
                <c:pt idx="1199">
                  <c:v>41284</c:v>
                </c:pt>
                <c:pt idx="1200">
                  <c:v>41284</c:v>
                </c:pt>
                <c:pt idx="1201">
                  <c:v>41284</c:v>
                </c:pt>
                <c:pt idx="1202">
                  <c:v>41284</c:v>
                </c:pt>
                <c:pt idx="1203">
                  <c:v>41284</c:v>
                </c:pt>
                <c:pt idx="1204">
                  <c:v>41284</c:v>
                </c:pt>
                <c:pt idx="1205">
                  <c:v>41284</c:v>
                </c:pt>
                <c:pt idx="1206">
                  <c:v>41284</c:v>
                </c:pt>
                <c:pt idx="1207">
                  <c:v>41518</c:v>
                </c:pt>
                <c:pt idx="1208">
                  <c:v>41640</c:v>
                </c:pt>
                <c:pt idx="1209">
                  <c:v>41640</c:v>
                </c:pt>
                <c:pt idx="1210">
                  <c:v>41640</c:v>
                </c:pt>
                <c:pt idx="1211">
                  <c:v>41640</c:v>
                </c:pt>
                <c:pt idx="1212">
                  <c:v>41640</c:v>
                </c:pt>
                <c:pt idx="1213">
                  <c:v>41640</c:v>
                </c:pt>
                <c:pt idx="1214">
                  <c:v>41640</c:v>
                </c:pt>
                <c:pt idx="1215">
                  <c:v>41640</c:v>
                </c:pt>
                <c:pt idx="1216">
                  <c:v>41640</c:v>
                </c:pt>
                <c:pt idx="1217">
                  <c:v>41640</c:v>
                </c:pt>
                <c:pt idx="1218">
                  <c:v>41640</c:v>
                </c:pt>
                <c:pt idx="1219">
                  <c:v>41640</c:v>
                </c:pt>
                <c:pt idx="1220">
                  <c:v>41640</c:v>
                </c:pt>
                <c:pt idx="1221">
                  <c:v>41640</c:v>
                </c:pt>
                <c:pt idx="1222">
                  <c:v>41640</c:v>
                </c:pt>
                <c:pt idx="1223">
                  <c:v>41640</c:v>
                </c:pt>
                <c:pt idx="1224">
                  <c:v>41640</c:v>
                </c:pt>
                <c:pt idx="1225">
                  <c:v>41640</c:v>
                </c:pt>
                <c:pt idx="1226">
                  <c:v>41640</c:v>
                </c:pt>
                <c:pt idx="1227">
                  <c:v>41640</c:v>
                </c:pt>
                <c:pt idx="1228">
                  <c:v>41640</c:v>
                </c:pt>
                <c:pt idx="1229">
                  <c:v>41640</c:v>
                </c:pt>
                <c:pt idx="1230">
                  <c:v>41640</c:v>
                </c:pt>
                <c:pt idx="1231">
                  <c:v>41640</c:v>
                </c:pt>
                <c:pt idx="1232">
                  <c:v>41640</c:v>
                </c:pt>
                <c:pt idx="1233">
                  <c:v>41640</c:v>
                </c:pt>
                <c:pt idx="1234">
                  <c:v>41640</c:v>
                </c:pt>
                <c:pt idx="1235">
                  <c:v>41640</c:v>
                </c:pt>
                <c:pt idx="1236">
                  <c:v>41640</c:v>
                </c:pt>
                <c:pt idx="1237">
                  <c:v>41640</c:v>
                </c:pt>
                <c:pt idx="1238">
                  <c:v>41640</c:v>
                </c:pt>
                <c:pt idx="1239">
                  <c:v>41640</c:v>
                </c:pt>
                <c:pt idx="1240">
                  <c:v>41640</c:v>
                </c:pt>
                <c:pt idx="1241">
                  <c:v>41640</c:v>
                </c:pt>
                <c:pt idx="1242">
                  <c:v>41640</c:v>
                </c:pt>
                <c:pt idx="1243">
                  <c:v>41640</c:v>
                </c:pt>
                <c:pt idx="1244">
                  <c:v>41640</c:v>
                </c:pt>
                <c:pt idx="1245">
                  <c:v>41640</c:v>
                </c:pt>
                <c:pt idx="1246">
                  <c:v>41640</c:v>
                </c:pt>
                <c:pt idx="1247">
                  <c:v>41640</c:v>
                </c:pt>
                <c:pt idx="1248">
                  <c:v>41640</c:v>
                </c:pt>
                <c:pt idx="1249">
                  <c:v>41640</c:v>
                </c:pt>
                <c:pt idx="1250">
                  <c:v>41640</c:v>
                </c:pt>
                <c:pt idx="1251">
                  <c:v>41640</c:v>
                </c:pt>
                <c:pt idx="1252">
                  <c:v>41640</c:v>
                </c:pt>
                <c:pt idx="1253">
                  <c:v>41640</c:v>
                </c:pt>
                <c:pt idx="1254">
                  <c:v>41640</c:v>
                </c:pt>
                <c:pt idx="1255">
                  <c:v>41640</c:v>
                </c:pt>
                <c:pt idx="1256">
                  <c:v>41640</c:v>
                </c:pt>
                <c:pt idx="1257">
                  <c:v>41640</c:v>
                </c:pt>
                <c:pt idx="1258">
                  <c:v>41640</c:v>
                </c:pt>
                <c:pt idx="1259">
                  <c:v>41640</c:v>
                </c:pt>
                <c:pt idx="1260">
                  <c:v>41640</c:v>
                </c:pt>
                <c:pt idx="1261">
                  <c:v>41640</c:v>
                </c:pt>
                <c:pt idx="1262">
                  <c:v>41640</c:v>
                </c:pt>
                <c:pt idx="1263">
                  <c:v>41640</c:v>
                </c:pt>
                <c:pt idx="1264">
                  <c:v>41640</c:v>
                </c:pt>
                <c:pt idx="1265">
                  <c:v>41640</c:v>
                </c:pt>
                <c:pt idx="1266">
                  <c:v>41640</c:v>
                </c:pt>
                <c:pt idx="1267">
                  <c:v>41640</c:v>
                </c:pt>
                <c:pt idx="1268">
                  <c:v>41640</c:v>
                </c:pt>
                <c:pt idx="1269">
                  <c:v>41640</c:v>
                </c:pt>
                <c:pt idx="1270">
                  <c:v>41640</c:v>
                </c:pt>
                <c:pt idx="1271">
                  <c:v>41643</c:v>
                </c:pt>
                <c:pt idx="1272">
                  <c:v>41643</c:v>
                </c:pt>
                <c:pt idx="1273">
                  <c:v>41643</c:v>
                </c:pt>
                <c:pt idx="1274">
                  <c:v>41643</c:v>
                </c:pt>
                <c:pt idx="1275">
                  <c:v>41643</c:v>
                </c:pt>
                <c:pt idx="1276">
                  <c:v>41643</c:v>
                </c:pt>
                <c:pt idx="1277">
                  <c:v>41643</c:v>
                </c:pt>
                <c:pt idx="1278">
                  <c:v>41643</c:v>
                </c:pt>
                <c:pt idx="1279">
                  <c:v>41643</c:v>
                </c:pt>
                <c:pt idx="1280">
                  <c:v>41643</c:v>
                </c:pt>
                <c:pt idx="1281">
                  <c:v>41643</c:v>
                </c:pt>
                <c:pt idx="1282">
                  <c:v>41643</c:v>
                </c:pt>
                <c:pt idx="1283">
                  <c:v>41643</c:v>
                </c:pt>
                <c:pt idx="1284">
                  <c:v>41643</c:v>
                </c:pt>
                <c:pt idx="1285">
                  <c:v>41643</c:v>
                </c:pt>
                <c:pt idx="1286">
                  <c:v>41643</c:v>
                </c:pt>
                <c:pt idx="1287">
                  <c:v>41643</c:v>
                </c:pt>
                <c:pt idx="1288">
                  <c:v>41643</c:v>
                </c:pt>
                <c:pt idx="1289">
                  <c:v>41643</c:v>
                </c:pt>
                <c:pt idx="1290">
                  <c:v>41643</c:v>
                </c:pt>
                <c:pt idx="1291">
                  <c:v>41643</c:v>
                </c:pt>
                <c:pt idx="1292">
                  <c:v>41643</c:v>
                </c:pt>
                <c:pt idx="1293">
                  <c:v>41643</c:v>
                </c:pt>
                <c:pt idx="1294">
                  <c:v>41643</c:v>
                </c:pt>
                <c:pt idx="1295">
                  <c:v>41643</c:v>
                </c:pt>
                <c:pt idx="1296">
                  <c:v>41643</c:v>
                </c:pt>
                <c:pt idx="1297">
                  <c:v>41643</c:v>
                </c:pt>
                <c:pt idx="1298">
                  <c:v>41643</c:v>
                </c:pt>
                <c:pt idx="1299">
                  <c:v>41643</c:v>
                </c:pt>
                <c:pt idx="1300">
                  <c:v>41643</c:v>
                </c:pt>
                <c:pt idx="1301">
                  <c:v>41643</c:v>
                </c:pt>
                <c:pt idx="1302">
                  <c:v>41643</c:v>
                </c:pt>
                <c:pt idx="1303">
                  <c:v>41643</c:v>
                </c:pt>
                <c:pt idx="1304">
                  <c:v>41643</c:v>
                </c:pt>
                <c:pt idx="1305">
                  <c:v>41643</c:v>
                </c:pt>
                <c:pt idx="1306">
                  <c:v>41643</c:v>
                </c:pt>
                <c:pt idx="1307">
                  <c:v>41643</c:v>
                </c:pt>
                <c:pt idx="1308">
                  <c:v>41643</c:v>
                </c:pt>
                <c:pt idx="1309">
                  <c:v>41643</c:v>
                </c:pt>
                <c:pt idx="1310">
                  <c:v>41643</c:v>
                </c:pt>
                <c:pt idx="1311">
                  <c:v>41643</c:v>
                </c:pt>
                <c:pt idx="1312">
                  <c:v>41643</c:v>
                </c:pt>
                <c:pt idx="1313">
                  <c:v>41643</c:v>
                </c:pt>
                <c:pt idx="1314">
                  <c:v>41643</c:v>
                </c:pt>
                <c:pt idx="1315">
                  <c:v>41643</c:v>
                </c:pt>
                <c:pt idx="1316">
                  <c:v>41643</c:v>
                </c:pt>
                <c:pt idx="1317">
                  <c:v>41643</c:v>
                </c:pt>
                <c:pt idx="1318">
                  <c:v>41643</c:v>
                </c:pt>
                <c:pt idx="1319">
                  <c:v>41643</c:v>
                </c:pt>
                <c:pt idx="1320">
                  <c:v>41643</c:v>
                </c:pt>
                <c:pt idx="1321">
                  <c:v>41643</c:v>
                </c:pt>
                <c:pt idx="1322">
                  <c:v>41643</c:v>
                </c:pt>
                <c:pt idx="1323">
                  <c:v>41643</c:v>
                </c:pt>
                <c:pt idx="1324">
                  <c:v>41643</c:v>
                </c:pt>
                <c:pt idx="1325">
                  <c:v>41643</c:v>
                </c:pt>
                <c:pt idx="1326">
                  <c:v>41643</c:v>
                </c:pt>
                <c:pt idx="1327">
                  <c:v>41643</c:v>
                </c:pt>
                <c:pt idx="1328">
                  <c:v>41643</c:v>
                </c:pt>
                <c:pt idx="1329">
                  <c:v>41643</c:v>
                </c:pt>
                <c:pt idx="1330">
                  <c:v>41646</c:v>
                </c:pt>
                <c:pt idx="1331">
                  <c:v>41646</c:v>
                </c:pt>
                <c:pt idx="1332">
                  <c:v>41646</c:v>
                </c:pt>
                <c:pt idx="1333">
                  <c:v>41646</c:v>
                </c:pt>
                <c:pt idx="1334">
                  <c:v>41646</c:v>
                </c:pt>
                <c:pt idx="1335">
                  <c:v>41646</c:v>
                </c:pt>
                <c:pt idx="1336">
                  <c:v>41646</c:v>
                </c:pt>
                <c:pt idx="1337">
                  <c:v>41646</c:v>
                </c:pt>
                <c:pt idx="1338">
                  <c:v>41646</c:v>
                </c:pt>
                <c:pt idx="1339">
                  <c:v>41646</c:v>
                </c:pt>
                <c:pt idx="1340">
                  <c:v>41646</c:v>
                </c:pt>
                <c:pt idx="1341">
                  <c:v>41646</c:v>
                </c:pt>
                <c:pt idx="1342">
                  <c:v>41646</c:v>
                </c:pt>
                <c:pt idx="1343">
                  <c:v>41646</c:v>
                </c:pt>
                <c:pt idx="1344">
                  <c:v>41646</c:v>
                </c:pt>
                <c:pt idx="1345">
                  <c:v>41646</c:v>
                </c:pt>
                <c:pt idx="1346">
                  <c:v>41646</c:v>
                </c:pt>
                <c:pt idx="1347">
                  <c:v>41646</c:v>
                </c:pt>
                <c:pt idx="1348">
                  <c:v>41646</c:v>
                </c:pt>
                <c:pt idx="1349">
                  <c:v>41646</c:v>
                </c:pt>
                <c:pt idx="1350">
                  <c:v>41646</c:v>
                </c:pt>
                <c:pt idx="1351">
                  <c:v>41646</c:v>
                </c:pt>
                <c:pt idx="1352">
                  <c:v>41646</c:v>
                </c:pt>
                <c:pt idx="1353">
                  <c:v>41646</c:v>
                </c:pt>
                <c:pt idx="1354">
                  <c:v>41646</c:v>
                </c:pt>
                <c:pt idx="1355">
                  <c:v>41646</c:v>
                </c:pt>
                <c:pt idx="1356">
                  <c:v>41646</c:v>
                </c:pt>
                <c:pt idx="1357">
                  <c:v>41646</c:v>
                </c:pt>
                <c:pt idx="1358">
                  <c:v>41646</c:v>
                </c:pt>
                <c:pt idx="1359">
                  <c:v>41646</c:v>
                </c:pt>
                <c:pt idx="1360">
                  <c:v>41646</c:v>
                </c:pt>
                <c:pt idx="1361">
                  <c:v>41646</c:v>
                </c:pt>
                <c:pt idx="1362">
                  <c:v>41646</c:v>
                </c:pt>
                <c:pt idx="1363">
                  <c:v>41646</c:v>
                </c:pt>
                <c:pt idx="1364">
                  <c:v>41646</c:v>
                </c:pt>
                <c:pt idx="1365">
                  <c:v>41646</c:v>
                </c:pt>
                <c:pt idx="1366">
                  <c:v>41646</c:v>
                </c:pt>
                <c:pt idx="1367">
                  <c:v>41646</c:v>
                </c:pt>
                <c:pt idx="1368">
                  <c:v>41646</c:v>
                </c:pt>
                <c:pt idx="1369">
                  <c:v>41646</c:v>
                </c:pt>
                <c:pt idx="1370">
                  <c:v>41646</c:v>
                </c:pt>
                <c:pt idx="1371">
                  <c:v>41646</c:v>
                </c:pt>
                <c:pt idx="1372">
                  <c:v>41646</c:v>
                </c:pt>
                <c:pt idx="1373">
                  <c:v>41646</c:v>
                </c:pt>
                <c:pt idx="1374">
                  <c:v>41646</c:v>
                </c:pt>
                <c:pt idx="1375">
                  <c:v>41646</c:v>
                </c:pt>
                <c:pt idx="1376">
                  <c:v>41646</c:v>
                </c:pt>
                <c:pt idx="1377">
                  <c:v>41646</c:v>
                </c:pt>
                <c:pt idx="1378">
                  <c:v>41646</c:v>
                </c:pt>
                <c:pt idx="1379">
                  <c:v>41646</c:v>
                </c:pt>
                <c:pt idx="1380">
                  <c:v>41646</c:v>
                </c:pt>
                <c:pt idx="1381">
                  <c:v>41646</c:v>
                </c:pt>
                <c:pt idx="1382">
                  <c:v>41646</c:v>
                </c:pt>
                <c:pt idx="1383">
                  <c:v>41649</c:v>
                </c:pt>
                <c:pt idx="1384">
                  <c:v>41649</c:v>
                </c:pt>
                <c:pt idx="1385">
                  <c:v>41649</c:v>
                </c:pt>
                <c:pt idx="1386">
                  <c:v>41649</c:v>
                </c:pt>
                <c:pt idx="1387">
                  <c:v>41649</c:v>
                </c:pt>
              </c:numCache>
            </c:numRef>
          </c:xVal>
          <c:yVal>
            <c:numRef>
              <c:f>Sheet1!$R$2:$R$1389</c:f>
              <c:numCache>
                <c:formatCode>General</c:formatCode>
                <c:ptCount val="138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2</c:v>
                </c:pt>
                <c:pt idx="250">
                  <c:v>1</c:v>
                </c:pt>
                <c:pt idx="251">
                  <c:v>1</c:v>
                </c:pt>
                <c:pt idx="252">
                  <c:v>2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2</c:v>
                </c:pt>
                <c:pt idx="260">
                  <c:v>1</c:v>
                </c:pt>
                <c:pt idx="261">
                  <c:v>8</c:v>
                </c:pt>
                <c:pt idx="262">
                  <c:v>1</c:v>
                </c:pt>
                <c:pt idx="263">
                  <c:v>2</c:v>
                </c:pt>
                <c:pt idx="264">
                  <c:v>2</c:v>
                </c:pt>
                <c:pt idx="265">
                  <c:v>2</c:v>
                </c:pt>
                <c:pt idx="266">
                  <c:v>2</c:v>
                </c:pt>
                <c:pt idx="267">
                  <c:v>2</c:v>
                </c:pt>
                <c:pt idx="268">
                  <c:v>2</c:v>
                </c:pt>
                <c:pt idx="269">
                  <c:v>2</c:v>
                </c:pt>
                <c:pt idx="270">
                  <c:v>2</c:v>
                </c:pt>
                <c:pt idx="271">
                  <c:v>2</c:v>
                </c:pt>
                <c:pt idx="272">
                  <c:v>2</c:v>
                </c:pt>
                <c:pt idx="273">
                  <c:v>1</c:v>
                </c:pt>
                <c:pt idx="274">
                  <c:v>2</c:v>
                </c:pt>
                <c:pt idx="275">
                  <c:v>2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1</c:v>
                </c:pt>
                <c:pt idx="281">
                  <c:v>1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2</c:v>
                </c:pt>
                <c:pt idx="290">
                  <c:v>2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2</c:v>
                </c:pt>
                <c:pt idx="295">
                  <c:v>2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4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4</c:v>
                </c:pt>
                <c:pt idx="316">
                  <c:v>4</c:v>
                </c:pt>
                <c:pt idx="317">
                  <c:v>2</c:v>
                </c:pt>
                <c:pt idx="318">
                  <c:v>4</c:v>
                </c:pt>
                <c:pt idx="319">
                  <c:v>1</c:v>
                </c:pt>
                <c:pt idx="320">
                  <c:v>1</c:v>
                </c:pt>
                <c:pt idx="321">
                  <c:v>2</c:v>
                </c:pt>
                <c:pt idx="322">
                  <c:v>4</c:v>
                </c:pt>
                <c:pt idx="323">
                  <c:v>2</c:v>
                </c:pt>
                <c:pt idx="324">
                  <c:v>2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1</c:v>
                </c:pt>
                <c:pt idx="329">
                  <c:v>2</c:v>
                </c:pt>
                <c:pt idx="330">
                  <c:v>2</c:v>
                </c:pt>
                <c:pt idx="331">
                  <c:v>1</c:v>
                </c:pt>
                <c:pt idx="332">
                  <c:v>1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4</c:v>
                </c:pt>
                <c:pt idx="338">
                  <c:v>1</c:v>
                </c:pt>
                <c:pt idx="339">
                  <c:v>2</c:v>
                </c:pt>
                <c:pt idx="340">
                  <c:v>2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2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2</c:v>
                </c:pt>
                <c:pt idx="352">
                  <c:v>2</c:v>
                </c:pt>
                <c:pt idx="353">
                  <c:v>4</c:v>
                </c:pt>
                <c:pt idx="354">
                  <c:v>2</c:v>
                </c:pt>
                <c:pt idx="355">
                  <c:v>2</c:v>
                </c:pt>
                <c:pt idx="356">
                  <c:v>4</c:v>
                </c:pt>
                <c:pt idx="357">
                  <c:v>1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2</c:v>
                </c:pt>
                <c:pt idx="368">
                  <c:v>2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2</c:v>
                </c:pt>
                <c:pt idx="374">
                  <c:v>2</c:v>
                </c:pt>
                <c:pt idx="375">
                  <c:v>1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4</c:v>
                </c:pt>
                <c:pt idx="387">
                  <c:v>4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4</c:v>
                </c:pt>
                <c:pt idx="400">
                  <c:v>8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4</c:v>
                </c:pt>
                <c:pt idx="407">
                  <c:v>2</c:v>
                </c:pt>
                <c:pt idx="408">
                  <c:v>4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4</c:v>
                </c:pt>
                <c:pt idx="415">
                  <c:v>4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1</c:v>
                </c:pt>
                <c:pt idx="420">
                  <c:v>1</c:v>
                </c:pt>
                <c:pt idx="421">
                  <c:v>2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2</c:v>
                </c:pt>
                <c:pt idx="426">
                  <c:v>2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2</c:v>
                </c:pt>
                <c:pt idx="432">
                  <c:v>2</c:v>
                </c:pt>
                <c:pt idx="433">
                  <c:v>2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2</c:v>
                </c:pt>
                <c:pt idx="440">
                  <c:v>2</c:v>
                </c:pt>
                <c:pt idx="441">
                  <c:v>4</c:v>
                </c:pt>
                <c:pt idx="442">
                  <c:v>1</c:v>
                </c:pt>
                <c:pt idx="443">
                  <c:v>1</c:v>
                </c:pt>
                <c:pt idx="444">
                  <c:v>4</c:v>
                </c:pt>
                <c:pt idx="445">
                  <c:v>4</c:v>
                </c:pt>
                <c:pt idx="446">
                  <c:v>6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4</c:v>
                </c:pt>
                <c:pt idx="451">
                  <c:v>6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4</c:v>
                </c:pt>
                <c:pt idx="457">
                  <c:v>4</c:v>
                </c:pt>
                <c:pt idx="458">
                  <c:v>2</c:v>
                </c:pt>
                <c:pt idx="459">
                  <c:v>4</c:v>
                </c:pt>
                <c:pt idx="460">
                  <c:v>2</c:v>
                </c:pt>
                <c:pt idx="461">
                  <c:v>4</c:v>
                </c:pt>
                <c:pt idx="462">
                  <c:v>2</c:v>
                </c:pt>
                <c:pt idx="463">
                  <c:v>2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4</c:v>
                </c:pt>
                <c:pt idx="468">
                  <c:v>4</c:v>
                </c:pt>
                <c:pt idx="469">
                  <c:v>2</c:v>
                </c:pt>
                <c:pt idx="470">
                  <c:v>2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3</c:v>
                </c:pt>
                <c:pt idx="486">
                  <c:v>2</c:v>
                </c:pt>
                <c:pt idx="487">
                  <c:v>1</c:v>
                </c:pt>
                <c:pt idx="488">
                  <c:v>2</c:v>
                </c:pt>
                <c:pt idx="489">
                  <c:v>2</c:v>
                </c:pt>
                <c:pt idx="490">
                  <c:v>1</c:v>
                </c:pt>
                <c:pt idx="491">
                  <c:v>2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4</c:v>
                </c:pt>
                <c:pt idx="518">
                  <c:v>1</c:v>
                </c:pt>
                <c:pt idx="519">
                  <c:v>4</c:v>
                </c:pt>
                <c:pt idx="520">
                  <c:v>4</c:v>
                </c:pt>
                <c:pt idx="521">
                  <c:v>1</c:v>
                </c:pt>
                <c:pt idx="522">
                  <c:v>2</c:v>
                </c:pt>
                <c:pt idx="523">
                  <c:v>2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2</c:v>
                </c:pt>
                <c:pt idx="528">
                  <c:v>4</c:v>
                </c:pt>
                <c:pt idx="529">
                  <c:v>4</c:v>
                </c:pt>
                <c:pt idx="530">
                  <c:v>2</c:v>
                </c:pt>
                <c:pt idx="531">
                  <c:v>2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4</c:v>
                </c:pt>
                <c:pt idx="536">
                  <c:v>4</c:v>
                </c:pt>
                <c:pt idx="537">
                  <c:v>4</c:v>
                </c:pt>
                <c:pt idx="538">
                  <c:v>4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4</c:v>
                </c:pt>
                <c:pt idx="543">
                  <c:v>4</c:v>
                </c:pt>
                <c:pt idx="544">
                  <c:v>2</c:v>
                </c:pt>
                <c:pt idx="545">
                  <c:v>4</c:v>
                </c:pt>
                <c:pt idx="546">
                  <c:v>1</c:v>
                </c:pt>
                <c:pt idx="547">
                  <c:v>1</c:v>
                </c:pt>
                <c:pt idx="548">
                  <c:v>2</c:v>
                </c:pt>
                <c:pt idx="549">
                  <c:v>2</c:v>
                </c:pt>
                <c:pt idx="550">
                  <c:v>4</c:v>
                </c:pt>
                <c:pt idx="551">
                  <c:v>2</c:v>
                </c:pt>
                <c:pt idx="552">
                  <c:v>2</c:v>
                </c:pt>
                <c:pt idx="553">
                  <c:v>4</c:v>
                </c:pt>
                <c:pt idx="554">
                  <c:v>1</c:v>
                </c:pt>
                <c:pt idx="555">
                  <c:v>2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2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2</c:v>
                </c:pt>
                <c:pt idx="564">
                  <c:v>2</c:v>
                </c:pt>
                <c:pt idx="565">
                  <c:v>2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2</c:v>
                </c:pt>
                <c:pt idx="574">
                  <c:v>2</c:v>
                </c:pt>
                <c:pt idx="575">
                  <c:v>2</c:v>
                </c:pt>
                <c:pt idx="576">
                  <c:v>2</c:v>
                </c:pt>
                <c:pt idx="577">
                  <c:v>4</c:v>
                </c:pt>
                <c:pt idx="578">
                  <c:v>2</c:v>
                </c:pt>
                <c:pt idx="579">
                  <c:v>4</c:v>
                </c:pt>
                <c:pt idx="580">
                  <c:v>3</c:v>
                </c:pt>
                <c:pt idx="581">
                  <c:v>3</c:v>
                </c:pt>
                <c:pt idx="582">
                  <c:v>4</c:v>
                </c:pt>
                <c:pt idx="583">
                  <c:v>4</c:v>
                </c:pt>
                <c:pt idx="584">
                  <c:v>4</c:v>
                </c:pt>
                <c:pt idx="585">
                  <c:v>4</c:v>
                </c:pt>
                <c:pt idx="586">
                  <c:v>4</c:v>
                </c:pt>
                <c:pt idx="587">
                  <c:v>4</c:v>
                </c:pt>
                <c:pt idx="588">
                  <c:v>4</c:v>
                </c:pt>
                <c:pt idx="589">
                  <c:v>2</c:v>
                </c:pt>
                <c:pt idx="590">
                  <c:v>4</c:v>
                </c:pt>
                <c:pt idx="591">
                  <c:v>1</c:v>
                </c:pt>
                <c:pt idx="592">
                  <c:v>4</c:v>
                </c:pt>
                <c:pt idx="593">
                  <c:v>2</c:v>
                </c:pt>
                <c:pt idx="594">
                  <c:v>4</c:v>
                </c:pt>
                <c:pt idx="595">
                  <c:v>4</c:v>
                </c:pt>
                <c:pt idx="596">
                  <c:v>4</c:v>
                </c:pt>
                <c:pt idx="597">
                  <c:v>1</c:v>
                </c:pt>
                <c:pt idx="598">
                  <c:v>6</c:v>
                </c:pt>
                <c:pt idx="599">
                  <c:v>6</c:v>
                </c:pt>
                <c:pt idx="600">
                  <c:v>4</c:v>
                </c:pt>
                <c:pt idx="601">
                  <c:v>4</c:v>
                </c:pt>
                <c:pt idx="602">
                  <c:v>4</c:v>
                </c:pt>
                <c:pt idx="603">
                  <c:v>4</c:v>
                </c:pt>
                <c:pt idx="604">
                  <c:v>4</c:v>
                </c:pt>
                <c:pt idx="605">
                  <c:v>4</c:v>
                </c:pt>
                <c:pt idx="606">
                  <c:v>4</c:v>
                </c:pt>
                <c:pt idx="607">
                  <c:v>2</c:v>
                </c:pt>
                <c:pt idx="608">
                  <c:v>1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4</c:v>
                </c:pt>
                <c:pt idx="613">
                  <c:v>2</c:v>
                </c:pt>
                <c:pt idx="614">
                  <c:v>4</c:v>
                </c:pt>
                <c:pt idx="615">
                  <c:v>2</c:v>
                </c:pt>
                <c:pt idx="616">
                  <c:v>2</c:v>
                </c:pt>
                <c:pt idx="617">
                  <c:v>4</c:v>
                </c:pt>
                <c:pt idx="618">
                  <c:v>4</c:v>
                </c:pt>
                <c:pt idx="619">
                  <c:v>4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1</c:v>
                </c:pt>
                <c:pt idx="630">
                  <c:v>2</c:v>
                </c:pt>
                <c:pt idx="631">
                  <c:v>4</c:v>
                </c:pt>
                <c:pt idx="632">
                  <c:v>6</c:v>
                </c:pt>
                <c:pt idx="633">
                  <c:v>4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8</c:v>
                </c:pt>
                <c:pt idx="638">
                  <c:v>8</c:v>
                </c:pt>
                <c:pt idx="639">
                  <c:v>6</c:v>
                </c:pt>
                <c:pt idx="640">
                  <c:v>8</c:v>
                </c:pt>
                <c:pt idx="641">
                  <c:v>8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6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4</c:v>
                </c:pt>
                <c:pt idx="658">
                  <c:v>4</c:v>
                </c:pt>
                <c:pt idx="659">
                  <c:v>2</c:v>
                </c:pt>
                <c:pt idx="660">
                  <c:v>4</c:v>
                </c:pt>
                <c:pt idx="661">
                  <c:v>4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4</c:v>
                </c:pt>
                <c:pt idx="667">
                  <c:v>6</c:v>
                </c:pt>
                <c:pt idx="668">
                  <c:v>4</c:v>
                </c:pt>
                <c:pt idx="669">
                  <c:v>6</c:v>
                </c:pt>
                <c:pt idx="670">
                  <c:v>2</c:v>
                </c:pt>
                <c:pt idx="671">
                  <c:v>2</c:v>
                </c:pt>
                <c:pt idx="672">
                  <c:v>4</c:v>
                </c:pt>
                <c:pt idx="673">
                  <c:v>4</c:v>
                </c:pt>
                <c:pt idx="674">
                  <c:v>4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4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4</c:v>
                </c:pt>
                <c:pt idx="697">
                  <c:v>4</c:v>
                </c:pt>
                <c:pt idx="698">
                  <c:v>6</c:v>
                </c:pt>
                <c:pt idx="699">
                  <c:v>4</c:v>
                </c:pt>
                <c:pt idx="700">
                  <c:v>2</c:v>
                </c:pt>
                <c:pt idx="701">
                  <c:v>4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6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8</c:v>
                </c:pt>
                <c:pt idx="725">
                  <c:v>6</c:v>
                </c:pt>
                <c:pt idx="726">
                  <c:v>4</c:v>
                </c:pt>
                <c:pt idx="727">
                  <c:v>6</c:v>
                </c:pt>
                <c:pt idx="728">
                  <c:v>4</c:v>
                </c:pt>
                <c:pt idx="729">
                  <c:v>4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1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1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4</c:v>
                </c:pt>
                <c:pt idx="744">
                  <c:v>4</c:v>
                </c:pt>
                <c:pt idx="745">
                  <c:v>4</c:v>
                </c:pt>
                <c:pt idx="746">
                  <c:v>4</c:v>
                </c:pt>
                <c:pt idx="747">
                  <c:v>4</c:v>
                </c:pt>
                <c:pt idx="748">
                  <c:v>4</c:v>
                </c:pt>
                <c:pt idx="749">
                  <c:v>4</c:v>
                </c:pt>
                <c:pt idx="750">
                  <c:v>2</c:v>
                </c:pt>
                <c:pt idx="751">
                  <c:v>2</c:v>
                </c:pt>
                <c:pt idx="752">
                  <c:v>4</c:v>
                </c:pt>
                <c:pt idx="753">
                  <c:v>2</c:v>
                </c:pt>
                <c:pt idx="754">
                  <c:v>2</c:v>
                </c:pt>
                <c:pt idx="755">
                  <c:v>4</c:v>
                </c:pt>
                <c:pt idx="756">
                  <c:v>6</c:v>
                </c:pt>
                <c:pt idx="757">
                  <c:v>6</c:v>
                </c:pt>
                <c:pt idx="758">
                  <c:v>4</c:v>
                </c:pt>
                <c:pt idx="759">
                  <c:v>4</c:v>
                </c:pt>
                <c:pt idx="760">
                  <c:v>4</c:v>
                </c:pt>
                <c:pt idx="761">
                  <c:v>6</c:v>
                </c:pt>
                <c:pt idx="762">
                  <c:v>4</c:v>
                </c:pt>
                <c:pt idx="763">
                  <c:v>4</c:v>
                </c:pt>
                <c:pt idx="764">
                  <c:v>4</c:v>
                </c:pt>
                <c:pt idx="765">
                  <c:v>6</c:v>
                </c:pt>
                <c:pt idx="766">
                  <c:v>6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4</c:v>
                </c:pt>
                <c:pt idx="773">
                  <c:v>1</c:v>
                </c:pt>
                <c:pt idx="774">
                  <c:v>1</c:v>
                </c:pt>
                <c:pt idx="775">
                  <c:v>2</c:v>
                </c:pt>
                <c:pt idx="776">
                  <c:v>2</c:v>
                </c:pt>
                <c:pt idx="777">
                  <c:v>2</c:v>
                </c:pt>
                <c:pt idx="778">
                  <c:v>2</c:v>
                </c:pt>
                <c:pt idx="779">
                  <c:v>2</c:v>
                </c:pt>
                <c:pt idx="780">
                  <c:v>2</c:v>
                </c:pt>
                <c:pt idx="781">
                  <c:v>4</c:v>
                </c:pt>
                <c:pt idx="782">
                  <c:v>2</c:v>
                </c:pt>
                <c:pt idx="783">
                  <c:v>4</c:v>
                </c:pt>
                <c:pt idx="784">
                  <c:v>4</c:v>
                </c:pt>
                <c:pt idx="785">
                  <c:v>2</c:v>
                </c:pt>
                <c:pt idx="786">
                  <c:v>4</c:v>
                </c:pt>
                <c:pt idx="787">
                  <c:v>4</c:v>
                </c:pt>
                <c:pt idx="788">
                  <c:v>4</c:v>
                </c:pt>
                <c:pt idx="789">
                  <c:v>4</c:v>
                </c:pt>
                <c:pt idx="790">
                  <c:v>4</c:v>
                </c:pt>
                <c:pt idx="791">
                  <c:v>4</c:v>
                </c:pt>
                <c:pt idx="792">
                  <c:v>4</c:v>
                </c:pt>
                <c:pt idx="793">
                  <c:v>4</c:v>
                </c:pt>
                <c:pt idx="794">
                  <c:v>2</c:v>
                </c:pt>
                <c:pt idx="795">
                  <c:v>2</c:v>
                </c:pt>
                <c:pt idx="796">
                  <c:v>2</c:v>
                </c:pt>
                <c:pt idx="797">
                  <c:v>2</c:v>
                </c:pt>
                <c:pt idx="798">
                  <c:v>4</c:v>
                </c:pt>
                <c:pt idx="799">
                  <c:v>2</c:v>
                </c:pt>
                <c:pt idx="800">
                  <c:v>2</c:v>
                </c:pt>
                <c:pt idx="801">
                  <c:v>2</c:v>
                </c:pt>
                <c:pt idx="802">
                  <c:v>2</c:v>
                </c:pt>
                <c:pt idx="803">
                  <c:v>6</c:v>
                </c:pt>
                <c:pt idx="804">
                  <c:v>6</c:v>
                </c:pt>
                <c:pt idx="805">
                  <c:v>10</c:v>
                </c:pt>
                <c:pt idx="806">
                  <c:v>10</c:v>
                </c:pt>
                <c:pt idx="807">
                  <c:v>10</c:v>
                </c:pt>
                <c:pt idx="808">
                  <c:v>10</c:v>
                </c:pt>
                <c:pt idx="809">
                  <c:v>10</c:v>
                </c:pt>
                <c:pt idx="810">
                  <c:v>10</c:v>
                </c:pt>
                <c:pt idx="811">
                  <c:v>8</c:v>
                </c:pt>
                <c:pt idx="812">
                  <c:v>10</c:v>
                </c:pt>
                <c:pt idx="813">
                  <c:v>10</c:v>
                </c:pt>
                <c:pt idx="814">
                  <c:v>10</c:v>
                </c:pt>
                <c:pt idx="815">
                  <c:v>10</c:v>
                </c:pt>
                <c:pt idx="816">
                  <c:v>8</c:v>
                </c:pt>
                <c:pt idx="817">
                  <c:v>8</c:v>
                </c:pt>
                <c:pt idx="818">
                  <c:v>8</c:v>
                </c:pt>
                <c:pt idx="819">
                  <c:v>8</c:v>
                </c:pt>
                <c:pt idx="820">
                  <c:v>8</c:v>
                </c:pt>
                <c:pt idx="821">
                  <c:v>2</c:v>
                </c:pt>
                <c:pt idx="822">
                  <c:v>2</c:v>
                </c:pt>
                <c:pt idx="823">
                  <c:v>2</c:v>
                </c:pt>
                <c:pt idx="824">
                  <c:v>2</c:v>
                </c:pt>
                <c:pt idx="825">
                  <c:v>4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6</c:v>
                </c:pt>
                <c:pt idx="833">
                  <c:v>2</c:v>
                </c:pt>
                <c:pt idx="834">
                  <c:v>1</c:v>
                </c:pt>
                <c:pt idx="835">
                  <c:v>1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4</c:v>
                </c:pt>
                <c:pt idx="842">
                  <c:v>2</c:v>
                </c:pt>
                <c:pt idx="843">
                  <c:v>2</c:v>
                </c:pt>
                <c:pt idx="844">
                  <c:v>2</c:v>
                </c:pt>
                <c:pt idx="845">
                  <c:v>2</c:v>
                </c:pt>
                <c:pt idx="846">
                  <c:v>4</c:v>
                </c:pt>
                <c:pt idx="847">
                  <c:v>1</c:v>
                </c:pt>
                <c:pt idx="848">
                  <c:v>2</c:v>
                </c:pt>
                <c:pt idx="849">
                  <c:v>1</c:v>
                </c:pt>
                <c:pt idx="850">
                  <c:v>1</c:v>
                </c:pt>
                <c:pt idx="851">
                  <c:v>2</c:v>
                </c:pt>
                <c:pt idx="852">
                  <c:v>2</c:v>
                </c:pt>
                <c:pt idx="853">
                  <c:v>2</c:v>
                </c:pt>
                <c:pt idx="854">
                  <c:v>2</c:v>
                </c:pt>
                <c:pt idx="855">
                  <c:v>4</c:v>
                </c:pt>
                <c:pt idx="856">
                  <c:v>2</c:v>
                </c:pt>
                <c:pt idx="857">
                  <c:v>2</c:v>
                </c:pt>
                <c:pt idx="858">
                  <c:v>2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4</c:v>
                </c:pt>
                <c:pt idx="863">
                  <c:v>4</c:v>
                </c:pt>
                <c:pt idx="864">
                  <c:v>2</c:v>
                </c:pt>
                <c:pt idx="865">
                  <c:v>2</c:v>
                </c:pt>
                <c:pt idx="866">
                  <c:v>2</c:v>
                </c:pt>
                <c:pt idx="867">
                  <c:v>2</c:v>
                </c:pt>
                <c:pt idx="868">
                  <c:v>6</c:v>
                </c:pt>
                <c:pt idx="869">
                  <c:v>1</c:v>
                </c:pt>
                <c:pt idx="870">
                  <c:v>2</c:v>
                </c:pt>
                <c:pt idx="871">
                  <c:v>4</c:v>
                </c:pt>
                <c:pt idx="872">
                  <c:v>6</c:v>
                </c:pt>
                <c:pt idx="873">
                  <c:v>2</c:v>
                </c:pt>
                <c:pt idx="874">
                  <c:v>2</c:v>
                </c:pt>
                <c:pt idx="875">
                  <c:v>4</c:v>
                </c:pt>
                <c:pt idx="876">
                  <c:v>2</c:v>
                </c:pt>
                <c:pt idx="877">
                  <c:v>2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1</c:v>
                </c:pt>
                <c:pt idx="882">
                  <c:v>8</c:v>
                </c:pt>
                <c:pt idx="883">
                  <c:v>8</c:v>
                </c:pt>
                <c:pt idx="884">
                  <c:v>8</c:v>
                </c:pt>
                <c:pt idx="885">
                  <c:v>8</c:v>
                </c:pt>
                <c:pt idx="886">
                  <c:v>6</c:v>
                </c:pt>
                <c:pt idx="887">
                  <c:v>4</c:v>
                </c:pt>
                <c:pt idx="888">
                  <c:v>4</c:v>
                </c:pt>
                <c:pt idx="889">
                  <c:v>6</c:v>
                </c:pt>
                <c:pt idx="890">
                  <c:v>8</c:v>
                </c:pt>
                <c:pt idx="891">
                  <c:v>6</c:v>
                </c:pt>
                <c:pt idx="892">
                  <c:v>4</c:v>
                </c:pt>
                <c:pt idx="893">
                  <c:v>6</c:v>
                </c:pt>
                <c:pt idx="894">
                  <c:v>8</c:v>
                </c:pt>
                <c:pt idx="895">
                  <c:v>8</c:v>
                </c:pt>
                <c:pt idx="896">
                  <c:v>8</c:v>
                </c:pt>
                <c:pt idx="897">
                  <c:v>2</c:v>
                </c:pt>
                <c:pt idx="898">
                  <c:v>6</c:v>
                </c:pt>
                <c:pt idx="899">
                  <c:v>6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4</c:v>
                </c:pt>
                <c:pt idx="904">
                  <c:v>4</c:v>
                </c:pt>
                <c:pt idx="905">
                  <c:v>4</c:v>
                </c:pt>
                <c:pt idx="906">
                  <c:v>2</c:v>
                </c:pt>
                <c:pt idx="907">
                  <c:v>2</c:v>
                </c:pt>
                <c:pt idx="908">
                  <c:v>2</c:v>
                </c:pt>
                <c:pt idx="909">
                  <c:v>2</c:v>
                </c:pt>
                <c:pt idx="910">
                  <c:v>2</c:v>
                </c:pt>
                <c:pt idx="911">
                  <c:v>6</c:v>
                </c:pt>
                <c:pt idx="912">
                  <c:v>8</c:v>
                </c:pt>
                <c:pt idx="913">
                  <c:v>6</c:v>
                </c:pt>
                <c:pt idx="914">
                  <c:v>8</c:v>
                </c:pt>
                <c:pt idx="915">
                  <c:v>8</c:v>
                </c:pt>
                <c:pt idx="916">
                  <c:v>6</c:v>
                </c:pt>
                <c:pt idx="917">
                  <c:v>4</c:v>
                </c:pt>
                <c:pt idx="918">
                  <c:v>8</c:v>
                </c:pt>
                <c:pt idx="919">
                  <c:v>8</c:v>
                </c:pt>
                <c:pt idx="920">
                  <c:v>6</c:v>
                </c:pt>
                <c:pt idx="921">
                  <c:v>6</c:v>
                </c:pt>
                <c:pt idx="922">
                  <c:v>4</c:v>
                </c:pt>
                <c:pt idx="923">
                  <c:v>4</c:v>
                </c:pt>
                <c:pt idx="924">
                  <c:v>6</c:v>
                </c:pt>
                <c:pt idx="925">
                  <c:v>8</c:v>
                </c:pt>
                <c:pt idx="926">
                  <c:v>8</c:v>
                </c:pt>
                <c:pt idx="927">
                  <c:v>4</c:v>
                </c:pt>
                <c:pt idx="928">
                  <c:v>4</c:v>
                </c:pt>
                <c:pt idx="929">
                  <c:v>4</c:v>
                </c:pt>
                <c:pt idx="930">
                  <c:v>2</c:v>
                </c:pt>
                <c:pt idx="931">
                  <c:v>2</c:v>
                </c:pt>
                <c:pt idx="932">
                  <c:v>2</c:v>
                </c:pt>
                <c:pt idx="933">
                  <c:v>2</c:v>
                </c:pt>
                <c:pt idx="934">
                  <c:v>4</c:v>
                </c:pt>
                <c:pt idx="935">
                  <c:v>4</c:v>
                </c:pt>
                <c:pt idx="936">
                  <c:v>4</c:v>
                </c:pt>
                <c:pt idx="937">
                  <c:v>2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4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2</c:v>
                </c:pt>
                <c:pt idx="948">
                  <c:v>2</c:v>
                </c:pt>
                <c:pt idx="949">
                  <c:v>4</c:v>
                </c:pt>
                <c:pt idx="950">
                  <c:v>4</c:v>
                </c:pt>
                <c:pt idx="951">
                  <c:v>2</c:v>
                </c:pt>
                <c:pt idx="952">
                  <c:v>2</c:v>
                </c:pt>
                <c:pt idx="953">
                  <c:v>2</c:v>
                </c:pt>
                <c:pt idx="954">
                  <c:v>2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2</c:v>
                </c:pt>
                <c:pt idx="964">
                  <c:v>6</c:v>
                </c:pt>
                <c:pt idx="965">
                  <c:v>2</c:v>
                </c:pt>
                <c:pt idx="966">
                  <c:v>1</c:v>
                </c:pt>
                <c:pt idx="967">
                  <c:v>2</c:v>
                </c:pt>
                <c:pt idx="968">
                  <c:v>2</c:v>
                </c:pt>
                <c:pt idx="969">
                  <c:v>2</c:v>
                </c:pt>
                <c:pt idx="970">
                  <c:v>2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2</c:v>
                </c:pt>
                <c:pt idx="975">
                  <c:v>1</c:v>
                </c:pt>
                <c:pt idx="976">
                  <c:v>2</c:v>
                </c:pt>
                <c:pt idx="977">
                  <c:v>4</c:v>
                </c:pt>
                <c:pt idx="978">
                  <c:v>4</c:v>
                </c:pt>
                <c:pt idx="979">
                  <c:v>2</c:v>
                </c:pt>
                <c:pt idx="980">
                  <c:v>2</c:v>
                </c:pt>
                <c:pt idx="981">
                  <c:v>2</c:v>
                </c:pt>
                <c:pt idx="982">
                  <c:v>2</c:v>
                </c:pt>
                <c:pt idx="983">
                  <c:v>2</c:v>
                </c:pt>
                <c:pt idx="984">
                  <c:v>2</c:v>
                </c:pt>
                <c:pt idx="985">
                  <c:v>2</c:v>
                </c:pt>
                <c:pt idx="986">
                  <c:v>4</c:v>
                </c:pt>
                <c:pt idx="987">
                  <c:v>2</c:v>
                </c:pt>
                <c:pt idx="988">
                  <c:v>2</c:v>
                </c:pt>
                <c:pt idx="989">
                  <c:v>2</c:v>
                </c:pt>
                <c:pt idx="990">
                  <c:v>2</c:v>
                </c:pt>
                <c:pt idx="991">
                  <c:v>1</c:v>
                </c:pt>
                <c:pt idx="992">
                  <c:v>2</c:v>
                </c:pt>
                <c:pt idx="993">
                  <c:v>2</c:v>
                </c:pt>
                <c:pt idx="994">
                  <c:v>2</c:v>
                </c:pt>
                <c:pt idx="995">
                  <c:v>4</c:v>
                </c:pt>
                <c:pt idx="996">
                  <c:v>4</c:v>
                </c:pt>
                <c:pt idx="997">
                  <c:v>2</c:v>
                </c:pt>
                <c:pt idx="998">
                  <c:v>4</c:v>
                </c:pt>
                <c:pt idx="999">
                  <c:v>2</c:v>
                </c:pt>
                <c:pt idx="1000">
                  <c:v>2</c:v>
                </c:pt>
                <c:pt idx="1001">
                  <c:v>4</c:v>
                </c:pt>
                <c:pt idx="1002">
                  <c:v>4</c:v>
                </c:pt>
                <c:pt idx="1003">
                  <c:v>2</c:v>
                </c:pt>
                <c:pt idx="1004">
                  <c:v>2</c:v>
                </c:pt>
                <c:pt idx="1005">
                  <c:v>4</c:v>
                </c:pt>
                <c:pt idx="1006">
                  <c:v>1</c:v>
                </c:pt>
                <c:pt idx="1007">
                  <c:v>2</c:v>
                </c:pt>
                <c:pt idx="1008">
                  <c:v>8</c:v>
                </c:pt>
                <c:pt idx="1009">
                  <c:v>4</c:v>
                </c:pt>
                <c:pt idx="1010">
                  <c:v>8</c:v>
                </c:pt>
                <c:pt idx="1011">
                  <c:v>4</c:v>
                </c:pt>
                <c:pt idx="1012">
                  <c:v>60</c:v>
                </c:pt>
                <c:pt idx="1013">
                  <c:v>6</c:v>
                </c:pt>
                <c:pt idx="1014">
                  <c:v>2</c:v>
                </c:pt>
                <c:pt idx="1015">
                  <c:v>2</c:v>
                </c:pt>
                <c:pt idx="1016">
                  <c:v>2</c:v>
                </c:pt>
                <c:pt idx="1017">
                  <c:v>2</c:v>
                </c:pt>
                <c:pt idx="1018">
                  <c:v>2</c:v>
                </c:pt>
                <c:pt idx="1019">
                  <c:v>2</c:v>
                </c:pt>
                <c:pt idx="1020">
                  <c:v>2</c:v>
                </c:pt>
                <c:pt idx="1021">
                  <c:v>2</c:v>
                </c:pt>
                <c:pt idx="1022">
                  <c:v>2</c:v>
                </c:pt>
                <c:pt idx="1023">
                  <c:v>2</c:v>
                </c:pt>
                <c:pt idx="1024">
                  <c:v>2</c:v>
                </c:pt>
                <c:pt idx="1025">
                  <c:v>2</c:v>
                </c:pt>
                <c:pt idx="1026">
                  <c:v>2</c:v>
                </c:pt>
                <c:pt idx="1027">
                  <c:v>2</c:v>
                </c:pt>
                <c:pt idx="1028">
                  <c:v>2</c:v>
                </c:pt>
                <c:pt idx="1029">
                  <c:v>2</c:v>
                </c:pt>
                <c:pt idx="1030">
                  <c:v>2</c:v>
                </c:pt>
                <c:pt idx="1031">
                  <c:v>2</c:v>
                </c:pt>
                <c:pt idx="1032">
                  <c:v>2</c:v>
                </c:pt>
                <c:pt idx="1033">
                  <c:v>2</c:v>
                </c:pt>
                <c:pt idx="1034">
                  <c:v>2</c:v>
                </c:pt>
                <c:pt idx="1035">
                  <c:v>2</c:v>
                </c:pt>
                <c:pt idx="1036">
                  <c:v>2</c:v>
                </c:pt>
                <c:pt idx="1037">
                  <c:v>2</c:v>
                </c:pt>
                <c:pt idx="1038">
                  <c:v>2</c:v>
                </c:pt>
                <c:pt idx="1039">
                  <c:v>2</c:v>
                </c:pt>
                <c:pt idx="1040">
                  <c:v>2</c:v>
                </c:pt>
                <c:pt idx="1041">
                  <c:v>2</c:v>
                </c:pt>
                <c:pt idx="1042">
                  <c:v>2</c:v>
                </c:pt>
                <c:pt idx="1043">
                  <c:v>2</c:v>
                </c:pt>
                <c:pt idx="1044">
                  <c:v>2</c:v>
                </c:pt>
                <c:pt idx="1045">
                  <c:v>2</c:v>
                </c:pt>
                <c:pt idx="1046">
                  <c:v>1</c:v>
                </c:pt>
                <c:pt idx="1047">
                  <c:v>4</c:v>
                </c:pt>
                <c:pt idx="1048">
                  <c:v>2</c:v>
                </c:pt>
                <c:pt idx="1049">
                  <c:v>2</c:v>
                </c:pt>
                <c:pt idx="1050">
                  <c:v>2</c:v>
                </c:pt>
                <c:pt idx="1051">
                  <c:v>1</c:v>
                </c:pt>
                <c:pt idx="1052">
                  <c:v>2</c:v>
                </c:pt>
                <c:pt idx="1053">
                  <c:v>2</c:v>
                </c:pt>
                <c:pt idx="1054">
                  <c:v>2</c:v>
                </c:pt>
                <c:pt idx="1055">
                  <c:v>2</c:v>
                </c:pt>
                <c:pt idx="1056">
                  <c:v>2</c:v>
                </c:pt>
                <c:pt idx="1057">
                  <c:v>2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2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2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57</c:v>
                </c:pt>
                <c:pt idx="1088">
                  <c:v>57</c:v>
                </c:pt>
                <c:pt idx="1089">
                  <c:v>61</c:v>
                </c:pt>
                <c:pt idx="1090">
                  <c:v>61</c:v>
                </c:pt>
                <c:pt idx="1091">
                  <c:v>60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2</c:v>
                </c:pt>
                <c:pt idx="1096">
                  <c:v>57</c:v>
                </c:pt>
                <c:pt idx="1097">
                  <c:v>2</c:v>
                </c:pt>
                <c:pt idx="1098">
                  <c:v>2</c:v>
                </c:pt>
                <c:pt idx="1099">
                  <c:v>4</c:v>
                </c:pt>
                <c:pt idx="1100">
                  <c:v>4</c:v>
                </c:pt>
                <c:pt idx="1101">
                  <c:v>2</c:v>
                </c:pt>
                <c:pt idx="1102">
                  <c:v>2</c:v>
                </c:pt>
                <c:pt idx="1103">
                  <c:v>2</c:v>
                </c:pt>
                <c:pt idx="1104">
                  <c:v>2</c:v>
                </c:pt>
                <c:pt idx="1105">
                  <c:v>2</c:v>
                </c:pt>
                <c:pt idx="1106">
                  <c:v>2</c:v>
                </c:pt>
                <c:pt idx="1107">
                  <c:v>2</c:v>
                </c:pt>
                <c:pt idx="1108">
                  <c:v>2</c:v>
                </c:pt>
                <c:pt idx="1109">
                  <c:v>2</c:v>
                </c:pt>
                <c:pt idx="1110">
                  <c:v>2</c:v>
                </c:pt>
                <c:pt idx="1111">
                  <c:v>2</c:v>
                </c:pt>
                <c:pt idx="1112">
                  <c:v>2</c:v>
                </c:pt>
                <c:pt idx="1113">
                  <c:v>2</c:v>
                </c:pt>
                <c:pt idx="1114">
                  <c:v>2</c:v>
                </c:pt>
                <c:pt idx="1115">
                  <c:v>2</c:v>
                </c:pt>
                <c:pt idx="1116">
                  <c:v>2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4</c:v>
                </c:pt>
                <c:pt idx="1122">
                  <c:v>4</c:v>
                </c:pt>
                <c:pt idx="1123">
                  <c:v>4</c:v>
                </c:pt>
                <c:pt idx="1124">
                  <c:v>4</c:v>
                </c:pt>
                <c:pt idx="1125">
                  <c:v>2</c:v>
                </c:pt>
                <c:pt idx="1126">
                  <c:v>2</c:v>
                </c:pt>
                <c:pt idx="1127">
                  <c:v>4</c:v>
                </c:pt>
                <c:pt idx="1128">
                  <c:v>4</c:v>
                </c:pt>
                <c:pt idx="1129">
                  <c:v>2</c:v>
                </c:pt>
                <c:pt idx="1130">
                  <c:v>2</c:v>
                </c:pt>
                <c:pt idx="1131">
                  <c:v>2</c:v>
                </c:pt>
                <c:pt idx="1132">
                  <c:v>2</c:v>
                </c:pt>
                <c:pt idx="1133">
                  <c:v>2</c:v>
                </c:pt>
                <c:pt idx="1134">
                  <c:v>2</c:v>
                </c:pt>
                <c:pt idx="1135">
                  <c:v>2</c:v>
                </c:pt>
                <c:pt idx="1136">
                  <c:v>2</c:v>
                </c:pt>
                <c:pt idx="1137">
                  <c:v>2</c:v>
                </c:pt>
                <c:pt idx="1138">
                  <c:v>2</c:v>
                </c:pt>
                <c:pt idx="1139">
                  <c:v>2</c:v>
                </c:pt>
                <c:pt idx="1140">
                  <c:v>4</c:v>
                </c:pt>
                <c:pt idx="1141">
                  <c:v>4</c:v>
                </c:pt>
                <c:pt idx="1142">
                  <c:v>2</c:v>
                </c:pt>
                <c:pt idx="1143">
                  <c:v>2</c:v>
                </c:pt>
                <c:pt idx="1144">
                  <c:v>4</c:v>
                </c:pt>
                <c:pt idx="1145">
                  <c:v>4</c:v>
                </c:pt>
                <c:pt idx="1146">
                  <c:v>2</c:v>
                </c:pt>
                <c:pt idx="1147">
                  <c:v>2</c:v>
                </c:pt>
                <c:pt idx="1148">
                  <c:v>4</c:v>
                </c:pt>
                <c:pt idx="1149">
                  <c:v>2</c:v>
                </c:pt>
                <c:pt idx="1150">
                  <c:v>2</c:v>
                </c:pt>
                <c:pt idx="1151">
                  <c:v>2</c:v>
                </c:pt>
                <c:pt idx="1152">
                  <c:v>2</c:v>
                </c:pt>
                <c:pt idx="1153">
                  <c:v>2</c:v>
                </c:pt>
                <c:pt idx="1154">
                  <c:v>2</c:v>
                </c:pt>
                <c:pt idx="1155">
                  <c:v>2</c:v>
                </c:pt>
                <c:pt idx="1156">
                  <c:v>4</c:v>
                </c:pt>
                <c:pt idx="1157">
                  <c:v>4</c:v>
                </c:pt>
                <c:pt idx="1158">
                  <c:v>8</c:v>
                </c:pt>
                <c:pt idx="1159">
                  <c:v>8</c:v>
                </c:pt>
                <c:pt idx="1160">
                  <c:v>4</c:v>
                </c:pt>
                <c:pt idx="1161">
                  <c:v>4</c:v>
                </c:pt>
                <c:pt idx="1162">
                  <c:v>2</c:v>
                </c:pt>
                <c:pt idx="1163">
                  <c:v>6</c:v>
                </c:pt>
                <c:pt idx="1164">
                  <c:v>8</c:v>
                </c:pt>
                <c:pt idx="1165">
                  <c:v>10</c:v>
                </c:pt>
                <c:pt idx="1166">
                  <c:v>10</c:v>
                </c:pt>
                <c:pt idx="1167">
                  <c:v>8</c:v>
                </c:pt>
                <c:pt idx="1168">
                  <c:v>10</c:v>
                </c:pt>
                <c:pt idx="1169">
                  <c:v>10</c:v>
                </c:pt>
                <c:pt idx="1170">
                  <c:v>12</c:v>
                </c:pt>
                <c:pt idx="1171">
                  <c:v>12</c:v>
                </c:pt>
                <c:pt idx="1172">
                  <c:v>4</c:v>
                </c:pt>
                <c:pt idx="1173">
                  <c:v>6</c:v>
                </c:pt>
                <c:pt idx="1174">
                  <c:v>6</c:v>
                </c:pt>
                <c:pt idx="1175">
                  <c:v>6</c:v>
                </c:pt>
                <c:pt idx="1176">
                  <c:v>6</c:v>
                </c:pt>
                <c:pt idx="1177">
                  <c:v>4</c:v>
                </c:pt>
                <c:pt idx="1178">
                  <c:v>4</c:v>
                </c:pt>
                <c:pt idx="1179">
                  <c:v>8</c:v>
                </c:pt>
                <c:pt idx="1180">
                  <c:v>6</c:v>
                </c:pt>
                <c:pt idx="1181">
                  <c:v>6</c:v>
                </c:pt>
                <c:pt idx="1182">
                  <c:v>4</c:v>
                </c:pt>
                <c:pt idx="1183">
                  <c:v>4</c:v>
                </c:pt>
                <c:pt idx="1184">
                  <c:v>8</c:v>
                </c:pt>
                <c:pt idx="1185">
                  <c:v>2</c:v>
                </c:pt>
                <c:pt idx="1186">
                  <c:v>2</c:v>
                </c:pt>
                <c:pt idx="1187">
                  <c:v>4</c:v>
                </c:pt>
                <c:pt idx="1188">
                  <c:v>2</c:v>
                </c:pt>
                <c:pt idx="1189">
                  <c:v>2</c:v>
                </c:pt>
                <c:pt idx="1190">
                  <c:v>2</c:v>
                </c:pt>
                <c:pt idx="1191">
                  <c:v>2</c:v>
                </c:pt>
                <c:pt idx="1192">
                  <c:v>2</c:v>
                </c:pt>
                <c:pt idx="1193">
                  <c:v>2</c:v>
                </c:pt>
                <c:pt idx="1194">
                  <c:v>2</c:v>
                </c:pt>
                <c:pt idx="1195">
                  <c:v>2</c:v>
                </c:pt>
                <c:pt idx="1196">
                  <c:v>4</c:v>
                </c:pt>
                <c:pt idx="1197">
                  <c:v>2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2</c:v>
                </c:pt>
                <c:pt idx="1202">
                  <c:v>4</c:v>
                </c:pt>
                <c:pt idx="1203">
                  <c:v>2</c:v>
                </c:pt>
                <c:pt idx="1204">
                  <c:v>2</c:v>
                </c:pt>
                <c:pt idx="1205">
                  <c:v>2</c:v>
                </c:pt>
                <c:pt idx="1206">
                  <c:v>8</c:v>
                </c:pt>
                <c:pt idx="1207">
                  <c:v>8</c:v>
                </c:pt>
                <c:pt idx="1208">
                  <c:v>2</c:v>
                </c:pt>
                <c:pt idx="1209">
                  <c:v>2</c:v>
                </c:pt>
                <c:pt idx="1210">
                  <c:v>2</c:v>
                </c:pt>
                <c:pt idx="1211">
                  <c:v>2</c:v>
                </c:pt>
                <c:pt idx="1212">
                  <c:v>2</c:v>
                </c:pt>
                <c:pt idx="1213">
                  <c:v>12</c:v>
                </c:pt>
                <c:pt idx="1214">
                  <c:v>15</c:v>
                </c:pt>
                <c:pt idx="1215">
                  <c:v>15</c:v>
                </c:pt>
                <c:pt idx="1216">
                  <c:v>15</c:v>
                </c:pt>
                <c:pt idx="1217">
                  <c:v>6</c:v>
                </c:pt>
                <c:pt idx="1218">
                  <c:v>8</c:v>
                </c:pt>
                <c:pt idx="1219">
                  <c:v>10</c:v>
                </c:pt>
                <c:pt idx="1220">
                  <c:v>12</c:v>
                </c:pt>
                <c:pt idx="1221">
                  <c:v>12</c:v>
                </c:pt>
                <c:pt idx="1222">
                  <c:v>15</c:v>
                </c:pt>
                <c:pt idx="1223">
                  <c:v>15</c:v>
                </c:pt>
                <c:pt idx="1224">
                  <c:v>12</c:v>
                </c:pt>
                <c:pt idx="1225">
                  <c:v>12</c:v>
                </c:pt>
                <c:pt idx="1226">
                  <c:v>15</c:v>
                </c:pt>
                <c:pt idx="1227">
                  <c:v>15</c:v>
                </c:pt>
                <c:pt idx="1228">
                  <c:v>15</c:v>
                </c:pt>
                <c:pt idx="1229">
                  <c:v>15</c:v>
                </c:pt>
                <c:pt idx="1230">
                  <c:v>10</c:v>
                </c:pt>
                <c:pt idx="1231">
                  <c:v>6</c:v>
                </c:pt>
                <c:pt idx="1232">
                  <c:v>8</c:v>
                </c:pt>
                <c:pt idx="1233">
                  <c:v>10</c:v>
                </c:pt>
                <c:pt idx="1234">
                  <c:v>10</c:v>
                </c:pt>
                <c:pt idx="1235">
                  <c:v>8</c:v>
                </c:pt>
                <c:pt idx="1236">
                  <c:v>8</c:v>
                </c:pt>
                <c:pt idx="1237">
                  <c:v>8</c:v>
                </c:pt>
                <c:pt idx="1238">
                  <c:v>10</c:v>
                </c:pt>
                <c:pt idx="1239">
                  <c:v>10</c:v>
                </c:pt>
                <c:pt idx="1240">
                  <c:v>12</c:v>
                </c:pt>
                <c:pt idx="1241">
                  <c:v>15</c:v>
                </c:pt>
                <c:pt idx="1242">
                  <c:v>4</c:v>
                </c:pt>
                <c:pt idx="1243">
                  <c:v>4</c:v>
                </c:pt>
                <c:pt idx="1244">
                  <c:v>6</c:v>
                </c:pt>
                <c:pt idx="1245">
                  <c:v>6</c:v>
                </c:pt>
                <c:pt idx="1246">
                  <c:v>4</c:v>
                </c:pt>
                <c:pt idx="1247">
                  <c:v>6</c:v>
                </c:pt>
                <c:pt idx="1248">
                  <c:v>4</c:v>
                </c:pt>
                <c:pt idx="1249">
                  <c:v>4</c:v>
                </c:pt>
                <c:pt idx="1250">
                  <c:v>2</c:v>
                </c:pt>
                <c:pt idx="1251">
                  <c:v>4</c:v>
                </c:pt>
                <c:pt idx="1252">
                  <c:v>4</c:v>
                </c:pt>
                <c:pt idx="1253">
                  <c:v>4</c:v>
                </c:pt>
                <c:pt idx="1254">
                  <c:v>15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61</c:v>
                </c:pt>
                <c:pt idx="1265">
                  <c:v>2</c:v>
                </c:pt>
                <c:pt idx="1266">
                  <c:v>2</c:v>
                </c:pt>
                <c:pt idx="1267">
                  <c:v>2</c:v>
                </c:pt>
                <c:pt idx="1268">
                  <c:v>2</c:v>
                </c:pt>
                <c:pt idx="1269">
                  <c:v>2</c:v>
                </c:pt>
                <c:pt idx="1270">
                  <c:v>4</c:v>
                </c:pt>
                <c:pt idx="1271">
                  <c:v>2</c:v>
                </c:pt>
                <c:pt idx="1272">
                  <c:v>4</c:v>
                </c:pt>
                <c:pt idx="1273">
                  <c:v>4</c:v>
                </c:pt>
                <c:pt idx="1274">
                  <c:v>2</c:v>
                </c:pt>
                <c:pt idx="1275">
                  <c:v>2</c:v>
                </c:pt>
                <c:pt idx="1276">
                  <c:v>2</c:v>
                </c:pt>
                <c:pt idx="1277">
                  <c:v>2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61</c:v>
                </c:pt>
                <c:pt idx="1284">
                  <c:v>2</c:v>
                </c:pt>
                <c:pt idx="1285">
                  <c:v>2</c:v>
                </c:pt>
                <c:pt idx="1286">
                  <c:v>2</c:v>
                </c:pt>
                <c:pt idx="1287">
                  <c:v>2</c:v>
                </c:pt>
                <c:pt idx="1288">
                  <c:v>2</c:v>
                </c:pt>
                <c:pt idx="1289">
                  <c:v>2</c:v>
                </c:pt>
                <c:pt idx="1290">
                  <c:v>2</c:v>
                </c:pt>
                <c:pt idx="1291">
                  <c:v>2</c:v>
                </c:pt>
                <c:pt idx="1292">
                  <c:v>4</c:v>
                </c:pt>
                <c:pt idx="1293">
                  <c:v>4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2</c:v>
                </c:pt>
                <c:pt idx="1315">
                  <c:v>2</c:v>
                </c:pt>
                <c:pt idx="1316">
                  <c:v>2</c:v>
                </c:pt>
                <c:pt idx="1317">
                  <c:v>2</c:v>
                </c:pt>
                <c:pt idx="1318">
                  <c:v>2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2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2</c:v>
                </c:pt>
                <c:pt idx="1329">
                  <c:v>4</c:v>
                </c:pt>
                <c:pt idx="1330">
                  <c:v>2</c:v>
                </c:pt>
                <c:pt idx="1331">
                  <c:v>2</c:v>
                </c:pt>
                <c:pt idx="1332">
                  <c:v>2</c:v>
                </c:pt>
                <c:pt idx="1333">
                  <c:v>2</c:v>
                </c:pt>
                <c:pt idx="1334">
                  <c:v>2</c:v>
                </c:pt>
                <c:pt idx="1335">
                  <c:v>2</c:v>
                </c:pt>
                <c:pt idx="1336">
                  <c:v>14</c:v>
                </c:pt>
                <c:pt idx="1337">
                  <c:v>14</c:v>
                </c:pt>
                <c:pt idx="1338">
                  <c:v>14</c:v>
                </c:pt>
                <c:pt idx="1339">
                  <c:v>16</c:v>
                </c:pt>
                <c:pt idx="1340">
                  <c:v>18</c:v>
                </c:pt>
                <c:pt idx="1341">
                  <c:v>10</c:v>
                </c:pt>
                <c:pt idx="1342">
                  <c:v>10</c:v>
                </c:pt>
                <c:pt idx="1343">
                  <c:v>12</c:v>
                </c:pt>
                <c:pt idx="1344">
                  <c:v>12</c:v>
                </c:pt>
                <c:pt idx="1345">
                  <c:v>12</c:v>
                </c:pt>
                <c:pt idx="1346">
                  <c:v>6</c:v>
                </c:pt>
                <c:pt idx="1347">
                  <c:v>12</c:v>
                </c:pt>
                <c:pt idx="1348">
                  <c:v>10</c:v>
                </c:pt>
                <c:pt idx="1349">
                  <c:v>2</c:v>
                </c:pt>
                <c:pt idx="1350">
                  <c:v>2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6</c:v>
                </c:pt>
                <c:pt idx="1358">
                  <c:v>8</c:v>
                </c:pt>
                <c:pt idx="1359">
                  <c:v>8</c:v>
                </c:pt>
                <c:pt idx="1360">
                  <c:v>8</c:v>
                </c:pt>
                <c:pt idx="1361">
                  <c:v>6</c:v>
                </c:pt>
                <c:pt idx="1362">
                  <c:v>6</c:v>
                </c:pt>
                <c:pt idx="1363">
                  <c:v>6</c:v>
                </c:pt>
                <c:pt idx="1364">
                  <c:v>4</c:v>
                </c:pt>
                <c:pt idx="1365">
                  <c:v>8</c:v>
                </c:pt>
                <c:pt idx="1366">
                  <c:v>8</c:v>
                </c:pt>
                <c:pt idx="1367">
                  <c:v>4</c:v>
                </c:pt>
                <c:pt idx="1368">
                  <c:v>8</c:v>
                </c:pt>
                <c:pt idx="1369">
                  <c:v>2</c:v>
                </c:pt>
                <c:pt idx="1370">
                  <c:v>4</c:v>
                </c:pt>
                <c:pt idx="1371">
                  <c:v>4</c:v>
                </c:pt>
                <c:pt idx="1372">
                  <c:v>4</c:v>
                </c:pt>
                <c:pt idx="1373">
                  <c:v>2</c:v>
                </c:pt>
                <c:pt idx="1374">
                  <c:v>2</c:v>
                </c:pt>
                <c:pt idx="1375">
                  <c:v>2</c:v>
                </c:pt>
                <c:pt idx="1376">
                  <c:v>2</c:v>
                </c:pt>
                <c:pt idx="1377">
                  <c:v>2</c:v>
                </c:pt>
                <c:pt idx="1378">
                  <c:v>2</c:v>
                </c:pt>
                <c:pt idx="1379">
                  <c:v>2</c:v>
                </c:pt>
                <c:pt idx="1380">
                  <c:v>2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2</c:v>
                </c:pt>
                <c:pt idx="1385">
                  <c:v>2</c:v>
                </c:pt>
                <c:pt idx="1386">
                  <c:v>2</c:v>
                </c:pt>
                <c:pt idx="138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3D-44A7-B5F9-3055A6EFF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334360"/>
        <c:axId val="406332720"/>
      </c:scatterChart>
      <c:valAx>
        <c:axId val="406334360"/>
        <c:scaling>
          <c:orientation val="minMax"/>
          <c:min val="2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6332720"/>
        <c:crosses val="autoZero"/>
        <c:crossBetween val="midCat"/>
      </c:valAx>
      <c:valAx>
        <c:axId val="4063327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# of Cores per Processor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6334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Summary!$T$8:$Y$8</c:f>
              <c:numCache>
                <c:formatCode>General</c:formatCode>
                <c:ptCount val="6"/>
                <c:pt idx="0">
                  <c:v>77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Summary!$S$8</c15:sqref>
                        </c15:formulaRef>
                      </c:ext>
                    </c:extLst>
                    <c:strCache>
                      <c:ptCount val="1"/>
                      <c:pt idx="0">
                        <c:v>common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719-4232-BB44-E83C10B7EBA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Summary!$T$9:$Y$9</c:f>
              <c:numCache>
                <c:formatCode>General</c:formatCode>
                <c:ptCount val="6"/>
                <c:pt idx="0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Summary!$S$9</c15:sqref>
                        </c15:formulaRef>
                      </c:ext>
                    </c:extLst>
                    <c:strCache>
                      <c:ptCount val="1"/>
                      <c:pt idx="0">
                        <c:v>stack assignment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B719-4232-BB44-E83C10B7E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9026504"/>
        <c:axId val="519030112"/>
      </c:barChart>
      <c:lineChart>
        <c:grouping val="standard"/>
        <c:varyColors val="0"/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Summary!$T$10:$Y$10</c:f>
              <c:numCache>
                <c:formatCode>General</c:formatCode>
                <c:ptCount val="6"/>
                <c:pt idx="0">
                  <c:v>81</c:v>
                </c:pt>
                <c:pt idx="1">
                  <c:v>77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77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Summary!$S$10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Summary!$T$7:$Y$7</c15:sqref>
                        </c15:formulaRef>
                      </c:ext>
                    </c:extLst>
                    <c:strCache>
                      <c:ptCount val="6"/>
                      <c:pt idx="0">
                        <c:v>Full</c:v>
                      </c:pt>
                      <c:pt idx="1">
                        <c:v>LSA</c:v>
                      </c:pt>
                      <c:pt idx="2">
                        <c:v>RoC</c:v>
                      </c:pt>
                      <c:pt idx="3">
                        <c:v>SS</c:v>
                      </c:pt>
                      <c:pt idx="4">
                        <c:v>SC</c:v>
                      </c:pt>
                      <c:pt idx="5">
                        <c:v>RtC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B719-4232-BB44-E83C10B7E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026504"/>
        <c:axId val="519030112"/>
      </c:lineChart>
      <c:catAx>
        <c:axId val="51902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30112"/>
        <c:crosses val="autoZero"/>
        <c:auto val="1"/>
        <c:lblAlgn val="ctr"/>
        <c:lblOffset val="100"/>
        <c:noMultiLvlLbl val="0"/>
      </c:catAx>
      <c:valAx>
        <c:axId val="519030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300"/>
                  <a:t># of Instructions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1902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33088549051748"/>
          <c:y val="5.3135286166036168E-2"/>
          <c:w val="0.72159214949610706"/>
          <c:h val="0.6264006104066245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B8C-4D02-BDD4-E7EBA03AC292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graph.thing!$E$6:$E$22</c:f>
              <c:numCache>
                <c:formatCode>General</c:formatCode>
                <c:ptCount val="17"/>
                <c:pt idx="0">
                  <c:v>151.14703125</c:v>
                </c:pt>
                <c:pt idx="1">
                  <c:v>162.02859375</c:v>
                </c:pt>
                <c:pt idx="2">
                  <c:v>175.25671875</c:v>
                </c:pt>
                <c:pt idx="3">
                  <c:v>189.60874999999999</c:v>
                </c:pt>
                <c:pt idx="4">
                  <c:v>204.51625000000001</c:v>
                </c:pt>
                <c:pt idx="5">
                  <c:v>218.95124999999999</c:v>
                </c:pt>
                <c:pt idx="6">
                  <c:v>232.72734374999999</c:v>
                </c:pt>
                <c:pt idx="7">
                  <c:v>246.56718749999999</c:v>
                </c:pt>
                <c:pt idx="8">
                  <c:v>260.54265624999999</c:v>
                </c:pt>
                <c:pt idx="9">
                  <c:v>272.46953124999999</c:v>
                </c:pt>
                <c:pt idx="10">
                  <c:v>288.20406250000002</c:v>
                </c:pt>
                <c:pt idx="11">
                  <c:v>302.11624999999998</c:v>
                </c:pt>
                <c:pt idx="12">
                  <c:v>314.86765624999998</c:v>
                </c:pt>
                <c:pt idx="13">
                  <c:v>321.86812500000002</c:v>
                </c:pt>
                <c:pt idx="14">
                  <c:v>333.20390624999999</c:v>
                </c:pt>
                <c:pt idx="15">
                  <c:v>349.69921875</c:v>
                </c:pt>
                <c:pt idx="16">
                  <c:v>363.82906250000002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graph.thing!$E$5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DB8C-4D02-BDD4-E7EBA03AC292}"/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graph.thing!$F$6:$F$22</c:f>
              <c:numCache>
                <c:formatCode>General</c:formatCode>
                <c:ptCount val="17"/>
                <c:pt idx="0">
                  <c:v>102.4259375</c:v>
                </c:pt>
                <c:pt idx="1">
                  <c:v>121.59921875000001</c:v>
                </c:pt>
                <c:pt idx="2">
                  <c:v>140.06203124999999</c:v>
                </c:pt>
                <c:pt idx="3">
                  <c:v>157.64328125</c:v>
                </c:pt>
                <c:pt idx="4">
                  <c:v>176.42828125</c:v>
                </c:pt>
                <c:pt idx="5">
                  <c:v>195.59140625000001</c:v>
                </c:pt>
                <c:pt idx="6">
                  <c:v>213.96421874999999</c:v>
                </c:pt>
                <c:pt idx="7">
                  <c:v>232.05203125</c:v>
                </c:pt>
                <c:pt idx="8">
                  <c:v>251.84218749999999</c:v>
                </c:pt>
                <c:pt idx="9">
                  <c:v>267.02718750000003</c:v>
                </c:pt>
                <c:pt idx="10">
                  <c:v>288.07781249999999</c:v>
                </c:pt>
                <c:pt idx="11">
                  <c:v>305.27890624999998</c:v>
                </c:pt>
                <c:pt idx="12">
                  <c:v>316.23374999999999</c:v>
                </c:pt>
                <c:pt idx="13">
                  <c:v>333.60062499999998</c:v>
                </c:pt>
                <c:pt idx="14">
                  <c:v>350.80874999999997</c:v>
                </c:pt>
                <c:pt idx="15">
                  <c:v>367.25546874999998</c:v>
                </c:pt>
                <c:pt idx="16">
                  <c:v>391.58656250000001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graph.thing!$F$5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DB8C-4D02-BDD4-E7EBA03AC292}"/>
            </c:ext>
          </c:extLst>
        </c:ser>
        <c:ser>
          <c:idx val="3"/>
          <c:order val="3"/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graph.thing!$G$6:$G$22</c:f>
              <c:numCache>
                <c:formatCode>General</c:formatCode>
                <c:ptCount val="17"/>
                <c:pt idx="0">
                  <c:v>95.264531250000005</c:v>
                </c:pt>
                <c:pt idx="1">
                  <c:v>114.50218750000001</c:v>
                </c:pt>
                <c:pt idx="2">
                  <c:v>133.1484375</c:v>
                </c:pt>
                <c:pt idx="3">
                  <c:v>151.90593749999999</c:v>
                </c:pt>
                <c:pt idx="4">
                  <c:v>171.50843750000001</c:v>
                </c:pt>
                <c:pt idx="5">
                  <c:v>190.74671875000001</c:v>
                </c:pt>
                <c:pt idx="6">
                  <c:v>209.66187500000001</c:v>
                </c:pt>
                <c:pt idx="7">
                  <c:v>228.82656249999999</c:v>
                </c:pt>
                <c:pt idx="8">
                  <c:v>247.46203125</c:v>
                </c:pt>
                <c:pt idx="9">
                  <c:v>264.14937500000002</c:v>
                </c:pt>
                <c:pt idx="10">
                  <c:v>280.50453125000001</c:v>
                </c:pt>
                <c:pt idx="11">
                  <c:v>299.3409375</c:v>
                </c:pt>
                <c:pt idx="12">
                  <c:v>315.52812499999999</c:v>
                </c:pt>
                <c:pt idx="13">
                  <c:v>328.26375000000002</c:v>
                </c:pt>
                <c:pt idx="14">
                  <c:v>346.81062500000002</c:v>
                </c:pt>
                <c:pt idx="15">
                  <c:v>361.79250000000002</c:v>
                </c:pt>
                <c:pt idx="16">
                  <c:v>380.03531249999997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graph.thing!$G$5</c15:sqref>
                        </c15:formulaRef>
                      </c:ext>
                    </c:extLst>
                    <c:strCache>
                      <c:ptCount val="1"/>
                      <c:pt idx="0">
                        <c:v>SS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5-DB8C-4D02-BDD4-E7EBA03AC292}"/>
            </c:ext>
          </c:extLst>
        </c:ser>
        <c:ser>
          <c:idx val="4"/>
          <c:order val="4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graph.thing!$H$6:$H$22</c:f>
              <c:numCache>
                <c:formatCode>General</c:formatCode>
                <c:ptCount val="17"/>
                <c:pt idx="0">
                  <c:v>90.175312500000004</c:v>
                </c:pt>
                <c:pt idx="1">
                  <c:v>110.68046875</c:v>
                </c:pt>
                <c:pt idx="2">
                  <c:v>131.02796875000001</c:v>
                </c:pt>
                <c:pt idx="3">
                  <c:v>149.98203125000001</c:v>
                </c:pt>
                <c:pt idx="4">
                  <c:v>169.81156250000001</c:v>
                </c:pt>
                <c:pt idx="5">
                  <c:v>189.22687500000001</c:v>
                </c:pt>
                <c:pt idx="6">
                  <c:v>209.18796875000001</c:v>
                </c:pt>
                <c:pt idx="7">
                  <c:v>229.86515625000001</c:v>
                </c:pt>
                <c:pt idx="8">
                  <c:v>248.44624999999999</c:v>
                </c:pt>
                <c:pt idx="9">
                  <c:v>266.09375</c:v>
                </c:pt>
                <c:pt idx="10">
                  <c:v>285.46453124999999</c:v>
                </c:pt>
                <c:pt idx="11">
                  <c:v>303.85640625000002</c:v>
                </c:pt>
                <c:pt idx="12">
                  <c:v>320.48359375000001</c:v>
                </c:pt>
                <c:pt idx="13">
                  <c:v>336.36812500000002</c:v>
                </c:pt>
                <c:pt idx="14">
                  <c:v>355.12859374999999</c:v>
                </c:pt>
                <c:pt idx="15">
                  <c:v>372.72421874999998</c:v>
                </c:pt>
                <c:pt idx="16">
                  <c:v>386.16109375000002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graph.thing!$H$5</c15:sqref>
                        </c15:formulaRef>
                      </c:ext>
                    </c:extLst>
                    <c:strCache>
                      <c:ptCount val="1"/>
                      <c:pt idx="0">
                        <c:v>SC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DB8C-4D02-BDD4-E7EBA03AC292}"/>
            </c:ext>
          </c:extLst>
        </c:ser>
        <c:ser>
          <c:idx val="5"/>
          <c:order val="5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DB8C-4D02-BDD4-E7EBA03AC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23316704617223E-2"/>
          <c:y val="0.89607079757083208"/>
          <c:w val="0.94274993771473936"/>
          <c:h val="7.7852603309310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073604660230956"/>
          <c:y val="5.3135286166036168E-2"/>
          <c:w val="0.82918713805104372"/>
          <c:h val="0.8268775351388676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A54-4B36-A363-634E6289BCAC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graph.thing!$E$6:$E$22</c:f>
              <c:numCache>
                <c:formatCode>General</c:formatCode>
                <c:ptCount val="17"/>
                <c:pt idx="0">
                  <c:v>151.14703125</c:v>
                </c:pt>
                <c:pt idx="1">
                  <c:v>162.02859375</c:v>
                </c:pt>
                <c:pt idx="2">
                  <c:v>175.25671875</c:v>
                </c:pt>
                <c:pt idx="3">
                  <c:v>189.60874999999999</c:v>
                </c:pt>
                <c:pt idx="4">
                  <c:v>204.51625000000001</c:v>
                </c:pt>
                <c:pt idx="5">
                  <c:v>218.95124999999999</c:v>
                </c:pt>
                <c:pt idx="6">
                  <c:v>232.72734374999999</c:v>
                </c:pt>
                <c:pt idx="7">
                  <c:v>246.56718749999999</c:v>
                </c:pt>
                <c:pt idx="8">
                  <c:v>260.54265624999999</c:v>
                </c:pt>
                <c:pt idx="9">
                  <c:v>272.46953124999999</c:v>
                </c:pt>
                <c:pt idx="10">
                  <c:v>288.20406250000002</c:v>
                </c:pt>
                <c:pt idx="11">
                  <c:v>302.11624999999998</c:v>
                </c:pt>
                <c:pt idx="12">
                  <c:v>314.86765624999998</c:v>
                </c:pt>
                <c:pt idx="13">
                  <c:v>321.86812500000002</c:v>
                </c:pt>
                <c:pt idx="14">
                  <c:v>333.20390624999999</c:v>
                </c:pt>
                <c:pt idx="15">
                  <c:v>349.69921875</c:v>
                </c:pt>
                <c:pt idx="16">
                  <c:v>363.82906250000002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graph.thing!$E$5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4A54-4B36-A363-634E6289BCAC}"/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graph.thing!$F$6:$F$22</c:f>
              <c:numCache>
                <c:formatCode>General</c:formatCode>
                <c:ptCount val="17"/>
                <c:pt idx="0">
                  <c:v>102.4259375</c:v>
                </c:pt>
                <c:pt idx="1">
                  <c:v>121.59921875000001</c:v>
                </c:pt>
                <c:pt idx="2">
                  <c:v>140.06203124999999</c:v>
                </c:pt>
                <c:pt idx="3">
                  <c:v>157.64328125</c:v>
                </c:pt>
                <c:pt idx="4">
                  <c:v>176.42828125</c:v>
                </c:pt>
                <c:pt idx="5">
                  <c:v>195.59140625000001</c:v>
                </c:pt>
                <c:pt idx="6">
                  <c:v>213.96421874999999</c:v>
                </c:pt>
                <c:pt idx="7">
                  <c:v>232.05203125</c:v>
                </c:pt>
                <c:pt idx="8">
                  <c:v>251.84218749999999</c:v>
                </c:pt>
                <c:pt idx="9">
                  <c:v>267.02718750000003</c:v>
                </c:pt>
                <c:pt idx="10">
                  <c:v>288.07781249999999</c:v>
                </c:pt>
                <c:pt idx="11">
                  <c:v>305.27890624999998</c:v>
                </c:pt>
                <c:pt idx="12">
                  <c:v>316.23374999999999</c:v>
                </c:pt>
                <c:pt idx="13">
                  <c:v>333.60062499999998</c:v>
                </c:pt>
                <c:pt idx="14">
                  <c:v>350.80874999999997</c:v>
                </c:pt>
                <c:pt idx="15">
                  <c:v>367.25546874999998</c:v>
                </c:pt>
                <c:pt idx="16">
                  <c:v>391.58656250000001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graph.thing!$F$5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4A54-4B36-A363-634E6289BCAC}"/>
            </c:ext>
          </c:extLst>
        </c:ser>
        <c:ser>
          <c:idx val="3"/>
          <c:order val="3"/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graph.thing!$G$6:$G$22</c:f>
              <c:numCache>
                <c:formatCode>General</c:formatCode>
                <c:ptCount val="17"/>
                <c:pt idx="0">
                  <c:v>95.264531250000005</c:v>
                </c:pt>
                <c:pt idx="1">
                  <c:v>114.50218750000001</c:v>
                </c:pt>
                <c:pt idx="2">
                  <c:v>133.1484375</c:v>
                </c:pt>
                <c:pt idx="3">
                  <c:v>151.90593749999999</c:v>
                </c:pt>
                <c:pt idx="4">
                  <c:v>171.50843750000001</c:v>
                </c:pt>
                <c:pt idx="5">
                  <c:v>190.74671875000001</c:v>
                </c:pt>
                <c:pt idx="6">
                  <c:v>209.66187500000001</c:v>
                </c:pt>
                <c:pt idx="7">
                  <c:v>228.82656249999999</c:v>
                </c:pt>
                <c:pt idx="8">
                  <c:v>247.46203125</c:v>
                </c:pt>
                <c:pt idx="9">
                  <c:v>264.14937500000002</c:v>
                </c:pt>
                <c:pt idx="10">
                  <c:v>280.50453125000001</c:v>
                </c:pt>
                <c:pt idx="11">
                  <c:v>299.3409375</c:v>
                </c:pt>
                <c:pt idx="12">
                  <c:v>315.52812499999999</c:v>
                </c:pt>
                <c:pt idx="13">
                  <c:v>328.26375000000002</c:v>
                </c:pt>
                <c:pt idx="14">
                  <c:v>346.81062500000002</c:v>
                </c:pt>
                <c:pt idx="15">
                  <c:v>361.79250000000002</c:v>
                </c:pt>
                <c:pt idx="16">
                  <c:v>380.03531249999997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graph.thing!$G$5</c15:sqref>
                        </c15:formulaRef>
                      </c:ext>
                    </c:extLst>
                    <c:strCache>
                      <c:ptCount val="1"/>
                      <c:pt idx="0">
                        <c:v>SS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4A54-4B36-A363-634E6289BCAC}"/>
            </c:ext>
          </c:extLst>
        </c:ser>
        <c:ser>
          <c:idx val="4"/>
          <c:order val="4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graph.thing!$H$6:$H$22</c:f>
              <c:numCache>
                <c:formatCode>General</c:formatCode>
                <c:ptCount val="17"/>
                <c:pt idx="0">
                  <c:v>90.175312500000004</c:v>
                </c:pt>
                <c:pt idx="1">
                  <c:v>110.68046875</c:v>
                </c:pt>
                <c:pt idx="2">
                  <c:v>131.02796875000001</c:v>
                </c:pt>
                <c:pt idx="3">
                  <c:v>149.98203125000001</c:v>
                </c:pt>
                <c:pt idx="4">
                  <c:v>169.81156250000001</c:v>
                </c:pt>
                <c:pt idx="5">
                  <c:v>189.22687500000001</c:v>
                </c:pt>
                <c:pt idx="6">
                  <c:v>209.18796875000001</c:v>
                </c:pt>
                <c:pt idx="7">
                  <c:v>229.86515625000001</c:v>
                </c:pt>
                <c:pt idx="8">
                  <c:v>248.44624999999999</c:v>
                </c:pt>
                <c:pt idx="9">
                  <c:v>266.09375</c:v>
                </c:pt>
                <c:pt idx="10">
                  <c:v>285.46453124999999</c:v>
                </c:pt>
                <c:pt idx="11">
                  <c:v>303.85640625000002</c:v>
                </c:pt>
                <c:pt idx="12">
                  <c:v>320.48359375000001</c:v>
                </c:pt>
                <c:pt idx="13">
                  <c:v>336.36812500000002</c:v>
                </c:pt>
                <c:pt idx="14">
                  <c:v>355.12859374999999</c:v>
                </c:pt>
                <c:pt idx="15">
                  <c:v>372.72421874999998</c:v>
                </c:pt>
                <c:pt idx="16">
                  <c:v>386.16109375000002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graph.thing!$H$5</c15:sqref>
                        </c15:formulaRef>
                      </c:ext>
                    </c:extLst>
                    <c:strCache>
                      <c:ptCount val="1"/>
                      <c:pt idx="0">
                        <c:v>SC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4A54-4B36-A363-634E6289BCAC}"/>
            </c:ext>
          </c:extLst>
        </c:ser>
        <c:ser>
          <c:idx val="5"/>
          <c:order val="5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5-4A54-4B36-A363-634E6289B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2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33088549051748"/>
          <c:y val="5.3135286166036168E-2"/>
          <c:w val="0.72159214949610706"/>
          <c:h val="0.7437786038399363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C4B-4D90-B4F5-5C05C12C1A39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graph.thing!$E$6:$E$22</c:f>
              <c:numCache>
                <c:formatCode>General</c:formatCode>
                <c:ptCount val="17"/>
                <c:pt idx="0">
                  <c:v>151.14703125</c:v>
                </c:pt>
                <c:pt idx="1">
                  <c:v>162.02859375</c:v>
                </c:pt>
                <c:pt idx="2">
                  <c:v>175.25671875</c:v>
                </c:pt>
                <c:pt idx="3">
                  <c:v>189.60874999999999</c:v>
                </c:pt>
                <c:pt idx="4">
                  <c:v>204.51625000000001</c:v>
                </c:pt>
                <c:pt idx="5">
                  <c:v>218.95124999999999</c:v>
                </c:pt>
                <c:pt idx="6">
                  <c:v>232.72734374999999</c:v>
                </c:pt>
                <c:pt idx="7">
                  <c:v>246.56718749999999</c:v>
                </c:pt>
                <c:pt idx="8">
                  <c:v>260.54265624999999</c:v>
                </c:pt>
                <c:pt idx="9">
                  <c:v>272.46953124999999</c:v>
                </c:pt>
                <c:pt idx="10">
                  <c:v>288.20406250000002</c:v>
                </c:pt>
                <c:pt idx="11">
                  <c:v>302.11624999999998</c:v>
                </c:pt>
                <c:pt idx="12">
                  <c:v>314.86765624999998</c:v>
                </c:pt>
                <c:pt idx="13">
                  <c:v>321.86812500000002</c:v>
                </c:pt>
                <c:pt idx="14">
                  <c:v>333.20390624999999</c:v>
                </c:pt>
                <c:pt idx="15">
                  <c:v>349.69921875</c:v>
                </c:pt>
                <c:pt idx="16">
                  <c:v>363.82906250000002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graph.thing!$E$5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9C4B-4D90-B4F5-5C05C12C1A39}"/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graph.thing!$F$6:$F$22</c:f>
              <c:numCache>
                <c:formatCode>General</c:formatCode>
                <c:ptCount val="17"/>
                <c:pt idx="0">
                  <c:v>102.4259375</c:v>
                </c:pt>
                <c:pt idx="1">
                  <c:v>121.59921875000001</c:v>
                </c:pt>
                <c:pt idx="2">
                  <c:v>140.06203124999999</c:v>
                </c:pt>
                <c:pt idx="3">
                  <c:v>157.64328125</c:v>
                </c:pt>
                <c:pt idx="4">
                  <c:v>176.42828125</c:v>
                </c:pt>
                <c:pt idx="5">
                  <c:v>195.59140625000001</c:v>
                </c:pt>
                <c:pt idx="6">
                  <c:v>213.96421874999999</c:v>
                </c:pt>
                <c:pt idx="7">
                  <c:v>232.05203125</c:v>
                </c:pt>
                <c:pt idx="8">
                  <c:v>251.84218749999999</c:v>
                </c:pt>
                <c:pt idx="9">
                  <c:v>267.02718750000003</c:v>
                </c:pt>
                <c:pt idx="10">
                  <c:v>288.07781249999999</c:v>
                </c:pt>
                <c:pt idx="11">
                  <c:v>305.27890624999998</c:v>
                </c:pt>
                <c:pt idx="12">
                  <c:v>316.23374999999999</c:v>
                </c:pt>
                <c:pt idx="13">
                  <c:v>333.60062499999998</c:v>
                </c:pt>
                <c:pt idx="14">
                  <c:v>350.80874999999997</c:v>
                </c:pt>
                <c:pt idx="15">
                  <c:v>367.25546874999998</c:v>
                </c:pt>
                <c:pt idx="16">
                  <c:v>391.58656250000001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graph.thing!$F$5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9C4B-4D90-B4F5-5C05C12C1A39}"/>
            </c:ext>
          </c:extLst>
        </c:ser>
        <c:ser>
          <c:idx val="3"/>
          <c:order val="3"/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graph.thing!$G$6:$G$22</c:f>
              <c:numCache>
                <c:formatCode>General</c:formatCode>
                <c:ptCount val="17"/>
                <c:pt idx="0">
                  <c:v>95.264531250000005</c:v>
                </c:pt>
                <c:pt idx="1">
                  <c:v>114.50218750000001</c:v>
                </c:pt>
                <c:pt idx="2">
                  <c:v>133.1484375</c:v>
                </c:pt>
                <c:pt idx="3">
                  <c:v>151.90593749999999</c:v>
                </c:pt>
                <c:pt idx="4">
                  <c:v>171.50843750000001</c:v>
                </c:pt>
                <c:pt idx="5">
                  <c:v>190.74671875000001</c:v>
                </c:pt>
                <c:pt idx="6">
                  <c:v>209.66187500000001</c:v>
                </c:pt>
                <c:pt idx="7">
                  <c:v>228.82656249999999</c:v>
                </c:pt>
                <c:pt idx="8">
                  <c:v>247.46203125</c:v>
                </c:pt>
                <c:pt idx="9">
                  <c:v>264.14937500000002</c:v>
                </c:pt>
                <c:pt idx="10">
                  <c:v>280.50453125000001</c:v>
                </c:pt>
                <c:pt idx="11">
                  <c:v>299.3409375</c:v>
                </c:pt>
                <c:pt idx="12">
                  <c:v>315.52812499999999</c:v>
                </c:pt>
                <c:pt idx="13">
                  <c:v>328.26375000000002</c:v>
                </c:pt>
                <c:pt idx="14">
                  <c:v>346.81062500000002</c:v>
                </c:pt>
                <c:pt idx="15">
                  <c:v>361.79250000000002</c:v>
                </c:pt>
                <c:pt idx="16">
                  <c:v>380.03531249999997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graph.thing!$G$5</c15:sqref>
                        </c15:formulaRef>
                      </c:ext>
                    </c:extLst>
                    <c:strCache>
                      <c:ptCount val="1"/>
                      <c:pt idx="0">
                        <c:v>SS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9C4B-4D90-B4F5-5C05C12C1A39}"/>
            </c:ext>
          </c:extLst>
        </c:ser>
        <c:ser>
          <c:idx val="4"/>
          <c:order val="4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graph.thing!$H$6:$H$22</c:f>
              <c:numCache>
                <c:formatCode>General</c:formatCode>
                <c:ptCount val="17"/>
                <c:pt idx="0">
                  <c:v>90.175312500000004</c:v>
                </c:pt>
                <c:pt idx="1">
                  <c:v>110.68046875</c:v>
                </c:pt>
                <c:pt idx="2">
                  <c:v>131.02796875000001</c:v>
                </c:pt>
                <c:pt idx="3">
                  <c:v>149.98203125000001</c:v>
                </c:pt>
                <c:pt idx="4">
                  <c:v>169.81156250000001</c:v>
                </c:pt>
                <c:pt idx="5">
                  <c:v>189.22687500000001</c:v>
                </c:pt>
                <c:pt idx="6">
                  <c:v>209.18796875000001</c:v>
                </c:pt>
                <c:pt idx="7">
                  <c:v>229.86515625000001</c:v>
                </c:pt>
                <c:pt idx="8">
                  <c:v>248.44624999999999</c:v>
                </c:pt>
                <c:pt idx="9">
                  <c:v>266.09375</c:v>
                </c:pt>
                <c:pt idx="10">
                  <c:v>285.46453124999999</c:v>
                </c:pt>
                <c:pt idx="11">
                  <c:v>303.85640625000002</c:v>
                </c:pt>
                <c:pt idx="12">
                  <c:v>320.48359375000001</c:v>
                </c:pt>
                <c:pt idx="13">
                  <c:v>336.36812500000002</c:v>
                </c:pt>
                <c:pt idx="14">
                  <c:v>355.12859374999999</c:v>
                </c:pt>
                <c:pt idx="15">
                  <c:v>372.72421874999998</c:v>
                </c:pt>
                <c:pt idx="16">
                  <c:v>386.16109375000002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graph.thing!$H$5</c15:sqref>
                        </c15:formulaRef>
                      </c:ext>
                    </c:extLst>
                    <c:strCache>
                      <c:ptCount val="1"/>
                      <c:pt idx="0">
                        <c:v>SC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9C4B-4D90-B4F5-5C05C12C1A39}"/>
            </c:ext>
          </c:extLst>
        </c:ser>
        <c:ser>
          <c:idx val="5"/>
          <c:order val="5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5-9C4B-4D90-B4F5-5C05C12C1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23316704617223E-2"/>
          <c:y val="0.89607079757083208"/>
          <c:w val="0.94274993771473936"/>
          <c:h val="7.7852603309310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830681141993674"/>
          <c:y val="3.5273368606701938E-2"/>
          <c:w val="0.82782936759742332"/>
          <c:h val="0.796973156133261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4472C4"/>
            </a:solidFill>
            <a:ln w="0"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multi_perf!$I$93:$I$99</c:f>
                <c:numCache>
                  <c:formatCode>General</c:formatCode>
                  <c:ptCount val="7"/>
                  <c:pt idx="0">
                    <c:v>2.9539182983433665E-4</c:v>
                  </c:pt>
                  <c:pt idx="1">
                    <c:v>7.1305571824188999E-4</c:v>
                  </c:pt>
                  <c:pt idx="2">
                    <c:v>7.6473236037413988E-4</c:v>
                  </c:pt>
                  <c:pt idx="3">
                    <c:v>8.0973086440726608E-4</c:v>
                  </c:pt>
                  <c:pt idx="4">
                    <c:v>1.5995402194049965E-3</c:v>
                  </c:pt>
                  <c:pt idx="5">
                    <c:v>2.5747886269315355E-3</c:v>
                  </c:pt>
                  <c:pt idx="6">
                    <c:v>4.2035780326280681E-3</c:v>
                  </c:pt>
                </c:numCache>
              </c:numRef>
            </c:plus>
            <c:minus>
              <c:numRef>
                <c:f>multi_perf!$I$93:$I$99</c:f>
                <c:numCache>
                  <c:formatCode>General</c:formatCode>
                  <c:ptCount val="7"/>
                  <c:pt idx="0">
                    <c:v>2.9539182983433665E-4</c:v>
                  </c:pt>
                  <c:pt idx="1">
                    <c:v>7.1305571824188999E-4</c:v>
                  </c:pt>
                  <c:pt idx="2">
                    <c:v>7.6473236037413988E-4</c:v>
                  </c:pt>
                  <c:pt idx="3">
                    <c:v>8.0973086440726608E-4</c:v>
                  </c:pt>
                  <c:pt idx="4">
                    <c:v>1.5995402194049965E-3</c:v>
                  </c:pt>
                  <c:pt idx="5">
                    <c:v>2.5747886269315355E-3</c:v>
                  </c:pt>
                  <c:pt idx="6">
                    <c:v>4.2035780326280681E-3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multi_perf!$B$93:$B$99</c:f>
              <c:numCache>
                <c:formatCode>General</c:formatCode>
                <c:ptCount val="7"/>
                <c:pt idx="0">
                  <c:v>1</c:v>
                </c:pt>
                <c:pt idx="1">
                  <c:v>1.9623494682815368</c:v>
                </c:pt>
                <c:pt idx="2">
                  <c:v>3.8150775753367712</c:v>
                </c:pt>
                <c:pt idx="3">
                  <c:v>7.2594361746352138</c:v>
                </c:pt>
                <c:pt idx="4">
                  <c:v>13.067765756145818</c:v>
                </c:pt>
                <c:pt idx="5">
                  <c:v>20.575288596748504</c:v>
                </c:pt>
                <c:pt idx="6">
                  <c:v>27.151362492404854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multi_perf!$B$92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multi_perf!$A$93:$A$99</c15:sqref>
                        </c15:formulaRef>
                      </c:ext>
                    </c:extLst>
                    <c:strCache>
                      <c:ptCount val="7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F8A-4B5F-9E36-6E8CC6848EF5}"/>
            </c:ext>
          </c:extLst>
        </c:ser>
        <c:ser>
          <c:idx val="1"/>
          <c:order val="1"/>
          <c:spPr>
            <a:solidFill>
              <a:srgbClr val="ED7D31"/>
            </a:solidFill>
            <a:ln w="0"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multi_perf!$J$93:$J$99</c:f>
                <c:numCache>
                  <c:formatCode>General</c:formatCode>
                  <c:ptCount val="7"/>
                  <c:pt idx="0">
                    <c:v>1.1887831382313804E-4</c:v>
                  </c:pt>
                  <c:pt idx="1">
                    <c:v>1.116281568071945E-3</c:v>
                  </c:pt>
                  <c:pt idx="2">
                    <c:v>7.0097112428760201E-4</c:v>
                  </c:pt>
                  <c:pt idx="3">
                    <c:v>5.6185725928277713E-4</c:v>
                  </c:pt>
                  <c:pt idx="4">
                    <c:v>4.5312227631429661E-4</c:v>
                  </c:pt>
                  <c:pt idx="5">
                    <c:v>1.6465457481935248E-3</c:v>
                  </c:pt>
                  <c:pt idx="6">
                    <c:v>4.6659353089432655E-3</c:v>
                  </c:pt>
                </c:numCache>
              </c:numRef>
            </c:plus>
            <c:minus>
              <c:numRef>
                <c:f>multi_perf!$J$93:$J$99</c:f>
                <c:numCache>
                  <c:formatCode>General</c:formatCode>
                  <c:ptCount val="7"/>
                  <c:pt idx="0">
                    <c:v>1.1887831382313804E-4</c:v>
                  </c:pt>
                  <c:pt idx="1">
                    <c:v>1.116281568071945E-3</c:v>
                  </c:pt>
                  <c:pt idx="2">
                    <c:v>7.0097112428760201E-4</c:v>
                  </c:pt>
                  <c:pt idx="3">
                    <c:v>5.6185725928277713E-4</c:v>
                  </c:pt>
                  <c:pt idx="4">
                    <c:v>4.5312227631429661E-4</c:v>
                  </c:pt>
                  <c:pt idx="5">
                    <c:v>1.6465457481935248E-3</c:v>
                  </c:pt>
                  <c:pt idx="6">
                    <c:v>4.6659353089432655E-3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multi_perf!$C$93:$C$99</c:f>
              <c:numCache>
                <c:formatCode>General</c:formatCode>
                <c:ptCount val="7"/>
                <c:pt idx="0">
                  <c:v>1.0072918363289354</c:v>
                </c:pt>
                <c:pt idx="1">
                  <c:v>1.9803891188167155</c:v>
                </c:pt>
                <c:pt idx="2">
                  <c:v>3.8601683493477315</c:v>
                </c:pt>
                <c:pt idx="3">
                  <c:v>7.3778980216548931</c:v>
                </c:pt>
                <c:pt idx="4">
                  <c:v>13.43638533382334</c:v>
                </c:pt>
                <c:pt idx="5">
                  <c:v>21.757562489188047</c:v>
                </c:pt>
                <c:pt idx="6">
                  <c:v>29.833697404325406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multi_perf!$C$92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multi_perf!$A$93:$A$99</c15:sqref>
                        </c15:formulaRef>
                      </c:ext>
                    </c:extLst>
                    <c:strCache>
                      <c:ptCount val="7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F8A-4B5F-9E36-6E8CC6848EF5}"/>
            </c:ext>
          </c:extLst>
        </c:ser>
        <c:ser>
          <c:idx val="2"/>
          <c:order val="2"/>
          <c:spPr>
            <a:solidFill>
              <a:srgbClr val="A5A5A5"/>
            </a:solidFill>
            <a:ln w="0"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multi_perf!$K$93:$K$99</c:f>
                <c:numCache>
                  <c:formatCode>General</c:formatCode>
                  <c:ptCount val="7"/>
                  <c:pt idx="0">
                    <c:v>9.8052586512746509E-2</c:v>
                  </c:pt>
                  <c:pt idx="1">
                    <c:v>1.2295103774588483E-3</c:v>
                  </c:pt>
                  <c:pt idx="2">
                    <c:v>8.623713262616773E-4</c:v>
                  </c:pt>
                  <c:pt idx="3">
                    <c:v>5.0814635377307345E-4</c:v>
                  </c:pt>
                  <c:pt idx="4">
                    <c:v>5.2941683953784549E-4</c:v>
                  </c:pt>
                  <c:pt idx="5">
                    <c:v>1.1161398573643227E-3</c:v>
                  </c:pt>
                  <c:pt idx="6">
                    <c:v>5.4129192033689558E-3</c:v>
                  </c:pt>
                </c:numCache>
              </c:numRef>
            </c:plus>
            <c:minus>
              <c:numRef>
                <c:f>multi_perf!$K$93:$K$99</c:f>
                <c:numCache>
                  <c:formatCode>General</c:formatCode>
                  <c:ptCount val="7"/>
                  <c:pt idx="0">
                    <c:v>9.8052586512746509E-2</c:v>
                  </c:pt>
                  <c:pt idx="1">
                    <c:v>1.2295103774588483E-3</c:v>
                  </c:pt>
                  <c:pt idx="2">
                    <c:v>8.623713262616773E-4</c:v>
                  </c:pt>
                  <c:pt idx="3">
                    <c:v>5.0814635377307345E-4</c:v>
                  </c:pt>
                  <c:pt idx="4">
                    <c:v>5.2941683953784549E-4</c:v>
                  </c:pt>
                  <c:pt idx="5">
                    <c:v>1.1161398573643227E-3</c:v>
                  </c:pt>
                  <c:pt idx="6">
                    <c:v>5.4129192033689558E-3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multi_perf!$D$93:$D$99</c:f>
              <c:numCache>
                <c:formatCode>General</c:formatCode>
                <c:ptCount val="7"/>
                <c:pt idx="0">
                  <c:v>0.97510359331956586</c:v>
                </c:pt>
                <c:pt idx="1">
                  <c:v>1.9843836334219378</c:v>
                </c:pt>
                <c:pt idx="2">
                  <c:v>3.8728203616649237</c:v>
                </c:pt>
                <c:pt idx="3">
                  <c:v>7.4248178637603006</c:v>
                </c:pt>
                <c:pt idx="4">
                  <c:v>13.57930648002985</c:v>
                </c:pt>
                <c:pt idx="5">
                  <c:v>22.143224165853304</c:v>
                </c:pt>
                <c:pt idx="6">
                  <c:v>30.408612073383832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multi_perf!$D$92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multi_perf!$A$93:$A$99</c15:sqref>
                        </c15:formulaRef>
                      </c:ext>
                    </c:extLst>
                    <c:strCache>
                      <c:ptCount val="7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F8A-4B5F-9E36-6E8CC6848EF5}"/>
            </c:ext>
          </c:extLst>
        </c:ser>
        <c:ser>
          <c:idx val="3"/>
          <c:order val="3"/>
          <c:spPr>
            <a:solidFill>
              <a:srgbClr val="FFC000"/>
            </a:solidFill>
            <a:ln w="0"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multi_perf!$L$93:$L$99</c:f>
                <c:numCache>
                  <c:formatCode>General</c:formatCode>
                  <c:ptCount val="7"/>
                  <c:pt idx="0">
                    <c:v>1.0695215119474539E-4</c:v>
                  </c:pt>
                  <c:pt idx="1">
                    <c:v>1.071749657629703E-3</c:v>
                  </c:pt>
                  <c:pt idx="2">
                    <c:v>6.6969618593052294E-4</c:v>
                  </c:pt>
                  <c:pt idx="3">
                    <c:v>4.7860469254569298E-4</c:v>
                  </c:pt>
                  <c:pt idx="4">
                    <c:v>6.8220279965442419E-4</c:v>
                  </c:pt>
                  <c:pt idx="5">
                    <c:v>1.5379694177789299E-3</c:v>
                  </c:pt>
                  <c:pt idx="6">
                    <c:v>3.99351859276313E-3</c:v>
                  </c:pt>
                </c:numCache>
              </c:numRef>
            </c:plus>
            <c:minus>
              <c:numRef>
                <c:f>multi_perf!$L$93:$L$99</c:f>
                <c:numCache>
                  <c:formatCode>General</c:formatCode>
                  <c:ptCount val="7"/>
                  <c:pt idx="0">
                    <c:v>1.0695215119474539E-4</c:v>
                  </c:pt>
                  <c:pt idx="1">
                    <c:v>1.071749657629703E-3</c:v>
                  </c:pt>
                  <c:pt idx="2">
                    <c:v>6.6969618593052294E-4</c:v>
                  </c:pt>
                  <c:pt idx="3">
                    <c:v>4.7860469254569298E-4</c:v>
                  </c:pt>
                  <c:pt idx="4">
                    <c:v>6.8220279965442419E-4</c:v>
                  </c:pt>
                  <c:pt idx="5">
                    <c:v>1.5379694177789299E-3</c:v>
                  </c:pt>
                  <c:pt idx="6">
                    <c:v>3.99351859276313E-3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multi_perf!$E$93:$E$99</c:f>
              <c:numCache>
                <c:formatCode>General</c:formatCode>
                <c:ptCount val="7"/>
                <c:pt idx="0">
                  <c:v>1.0085579415820531</c:v>
                </c:pt>
                <c:pt idx="1">
                  <c:v>1.9859546580322447</c:v>
                </c:pt>
                <c:pt idx="2">
                  <c:v>3.8779009133849534</c:v>
                </c:pt>
                <c:pt idx="3">
                  <c:v>7.4464291384746746</c:v>
                </c:pt>
                <c:pt idx="4">
                  <c:v>13.659820579975454</c:v>
                </c:pt>
                <c:pt idx="5">
                  <c:v>22.382219453227801</c:v>
                </c:pt>
                <c:pt idx="6">
                  <c:v>31.109240484333132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multi_perf!$E$92</c15:sqref>
                        </c15:formulaRef>
                      </c:ext>
                    </c:extLst>
                    <c:strCache>
                      <c:ptCount val="1"/>
                      <c:pt idx="0">
                        <c:v>SS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multi_perf!$A$93:$A$99</c15:sqref>
                        </c15:formulaRef>
                      </c:ext>
                    </c:extLst>
                    <c:strCache>
                      <c:ptCount val="7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F8A-4B5F-9E36-6E8CC6848EF5}"/>
            </c:ext>
          </c:extLst>
        </c:ser>
        <c:ser>
          <c:idx val="4"/>
          <c:order val="4"/>
          <c:spPr>
            <a:solidFill>
              <a:srgbClr val="5B9BD5"/>
            </a:solidFill>
            <a:ln w="0"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multi_perf!$M$93:$M$99</c:f>
                <c:numCache>
                  <c:formatCode>General</c:formatCode>
                  <c:ptCount val="7"/>
                  <c:pt idx="0">
                    <c:v>1.7665112142667111E-2</c:v>
                  </c:pt>
                  <c:pt idx="1">
                    <c:v>1.0299233269315806E-3</c:v>
                  </c:pt>
                  <c:pt idx="2">
                    <c:v>7.2209817085608472E-4</c:v>
                  </c:pt>
                  <c:pt idx="3">
                    <c:v>2.8830497086950629E-4</c:v>
                  </c:pt>
                  <c:pt idx="4">
                    <c:v>6.2659332130680901E-4</c:v>
                  </c:pt>
                  <c:pt idx="5">
                    <c:v>9.6034934745379663E-4</c:v>
                  </c:pt>
                  <c:pt idx="6">
                    <c:v>3.1746974399962627E-3</c:v>
                  </c:pt>
                </c:numCache>
              </c:numRef>
            </c:plus>
            <c:minus>
              <c:numRef>
                <c:f>multi_perf!$M$93:$M$99</c:f>
                <c:numCache>
                  <c:formatCode>General</c:formatCode>
                  <c:ptCount val="7"/>
                  <c:pt idx="0">
                    <c:v>1.7665112142667111E-2</c:v>
                  </c:pt>
                  <c:pt idx="1">
                    <c:v>1.0299233269315806E-3</c:v>
                  </c:pt>
                  <c:pt idx="2">
                    <c:v>7.2209817085608472E-4</c:v>
                  </c:pt>
                  <c:pt idx="3">
                    <c:v>2.8830497086950629E-4</c:v>
                  </c:pt>
                  <c:pt idx="4">
                    <c:v>6.2659332130680901E-4</c:v>
                  </c:pt>
                  <c:pt idx="5">
                    <c:v>9.6034934745379663E-4</c:v>
                  </c:pt>
                  <c:pt idx="6">
                    <c:v>3.1746974399962627E-3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multi_perf!$F$93:$F$99</c:f>
              <c:numCache>
                <c:formatCode>General</c:formatCode>
                <c:ptCount val="7"/>
                <c:pt idx="0">
                  <c:v>1.0027903587321405</c:v>
                </c:pt>
                <c:pt idx="1">
                  <c:v>1.9865217091039349</c:v>
                </c:pt>
                <c:pt idx="2">
                  <c:v>3.883522667297965</c:v>
                </c:pt>
                <c:pt idx="3">
                  <c:v>7.4585541254116769</c:v>
                </c:pt>
                <c:pt idx="4">
                  <c:v>13.69942614455908</c:v>
                </c:pt>
                <c:pt idx="5">
                  <c:v>22.475092239428964</c:v>
                </c:pt>
                <c:pt idx="6">
                  <c:v>31.163858852740557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multi_perf!$F$92</c15:sqref>
                        </c15:formulaRef>
                      </c:ext>
                    </c:extLst>
                    <c:strCache>
                      <c:ptCount val="1"/>
                      <c:pt idx="0">
                        <c:v>SC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multi_perf!$A$93:$A$99</c15:sqref>
                        </c15:formulaRef>
                      </c:ext>
                    </c:extLst>
                    <c:strCache>
                      <c:ptCount val="7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3F8A-4B5F-9E36-6E8CC6848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8295224"/>
        <c:axId val="558293256"/>
      </c:barChart>
      <c:catAx>
        <c:axId val="558295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# of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8293256"/>
        <c:crosses val="autoZero"/>
        <c:auto val="1"/>
        <c:lblAlgn val="ctr"/>
        <c:lblOffset val="100"/>
        <c:noMultiLvlLbl val="0"/>
      </c:catAx>
      <c:valAx>
        <c:axId val="55829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Relative performance </a:t>
                </a:r>
              </a:p>
              <a:p>
                <a:pPr>
                  <a:defRPr/>
                </a:pPr>
                <a:r>
                  <a:rPr lang="en-US"/>
                  <a:t>[Full &amp; 1 ES = 1.0]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829522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960993652024271"/>
          <c:y val="4.656584305845704E-2"/>
          <c:w val="0.2747372910859211"/>
          <c:h val="0.2109918623170002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67818158025337"/>
          <c:y val="5.0415592978009391E-2"/>
          <c:w val="0.75120389324751868"/>
          <c:h val="0.6042332407062596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58202224"/>
        <c:axId val="558204520"/>
        <c:extLst/>
      </c:barChar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6350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Sheet1!$J$4:$J$11</c:f>
                <c:numCache>
                  <c:formatCode>General</c:formatCode>
                  <c:ptCount val="8"/>
                  <c:pt idx="0">
                    <c:v>125038.03847792179</c:v>
                  </c:pt>
                  <c:pt idx="1">
                    <c:v>576588.53779959504</c:v>
                  </c:pt>
                  <c:pt idx="2">
                    <c:v>1775885.6222330048</c:v>
                  </c:pt>
                  <c:pt idx="3">
                    <c:v>1958394.4524170335</c:v>
                  </c:pt>
                  <c:pt idx="4">
                    <c:v>2657770.6951099369</c:v>
                  </c:pt>
                  <c:pt idx="5">
                    <c:v>3250255.4487932418</c:v>
                  </c:pt>
                  <c:pt idx="6">
                    <c:v>1527486.1717139517</c:v>
                  </c:pt>
                  <c:pt idx="7">
                    <c:v>1698540.0855081768</c:v>
                  </c:pt>
                </c:numCache>
              </c:numRef>
            </c:plus>
            <c:minus>
              <c:numRef>
                <c:f>Sheet1!$J$4:$J$11</c:f>
                <c:numCache>
                  <c:formatCode>General</c:formatCode>
                  <c:ptCount val="8"/>
                  <c:pt idx="0">
                    <c:v>125038.03847792179</c:v>
                  </c:pt>
                  <c:pt idx="1">
                    <c:v>576588.53779959504</c:v>
                  </c:pt>
                  <c:pt idx="2">
                    <c:v>1775885.6222330048</c:v>
                  </c:pt>
                  <c:pt idx="3">
                    <c:v>1958394.4524170335</c:v>
                  </c:pt>
                  <c:pt idx="4">
                    <c:v>2657770.6951099369</c:v>
                  </c:pt>
                  <c:pt idx="5">
                    <c:v>3250255.4487932418</c:v>
                  </c:pt>
                  <c:pt idx="6">
                    <c:v>1527486.1717139517</c:v>
                  </c:pt>
                  <c:pt idx="7">
                    <c:v>1698540.0855081768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val>
            <c:numRef>
              <c:f>Sheet1!$B$4:$B$11</c:f>
              <c:numCache>
                <c:formatCode>0.000E+00</c:formatCode>
                <c:ptCount val="8"/>
                <c:pt idx="0">
                  <c:v>28949896.25</c:v>
                </c:pt>
                <c:pt idx="1">
                  <c:v>46138986.25</c:v>
                </c:pt>
                <c:pt idx="2">
                  <c:v>70103972.5</c:v>
                </c:pt>
                <c:pt idx="3">
                  <c:v>98991495</c:v>
                </c:pt>
                <c:pt idx="4">
                  <c:v>108689878.75</c:v>
                </c:pt>
                <c:pt idx="5">
                  <c:v>129724892.5</c:v>
                </c:pt>
                <c:pt idx="6">
                  <c:v>148932922.5</c:v>
                </c:pt>
                <c:pt idx="7">
                  <c:v>159550001.25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Sheet1!$B$3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Sheet1!$A$4:$A$11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4000</c:v>
                      </c:pt>
                      <c:pt idx="4">
                        <c:v>8000</c:v>
                      </c:pt>
                      <c:pt idx="5">
                        <c:v>16000</c:v>
                      </c:pt>
                      <c:pt idx="6">
                        <c:v>32000</c:v>
                      </c:pt>
                      <c:pt idx="7">
                        <c:v>65000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601F-4014-BD79-3F48595B5F9B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6350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Sheet1!$K$4:$K$11</c:f>
                <c:numCache>
                  <c:formatCode>General</c:formatCode>
                  <c:ptCount val="8"/>
                  <c:pt idx="0">
                    <c:v>170325.08666792893</c:v>
                  </c:pt>
                  <c:pt idx="1">
                    <c:v>181652.70077601034</c:v>
                  </c:pt>
                  <c:pt idx="2">
                    <c:v>1281017.5779388358</c:v>
                  </c:pt>
                  <c:pt idx="3">
                    <c:v>2290013.0842258916</c:v>
                  </c:pt>
                  <c:pt idx="4">
                    <c:v>1282538.2411041518</c:v>
                  </c:pt>
                  <c:pt idx="5">
                    <c:v>2264031.2169232839</c:v>
                  </c:pt>
                  <c:pt idx="6">
                    <c:v>1410840.678433208</c:v>
                  </c:pt>
                  <c:pt idx="7">
                    <c:v>2391366.7490612194</c:v>
                  </c:pt>
                </c:numCache>
              </c:numRef>
            </c:plus>
            <c:minus>
              <c:numRef>
                <c:f>Sheet1!$K$4:$K$11</c:f>
                <c:numCache>
                  <c:formatCode>General</c:formatCode>
                  <c:ptCount val="8"/>
                  <c:pt idx="0">
                    <c:v>170325.08666792893</c:v>
                  </c:pt>
                  <c:pt idx="1">
                    <c:v>181652.70077601034</c:v>
                  </c:pt>
                  <c:pt idx="2">
                    <c:v>1281017.5779388358</c:v>
                  </c:pt>
                  <c:pt idx="3">
                    <c:v>2290013.0842258916</c:v>
                  </c:pt>
                  <c:pt idx="4">
                    <c:v>1282538.2411041518</c:v>
                  </c:pt>
                  <c:pt idx="5">
                    <c:v>2264031.2169232839</c:v>
                  </c:pt>
                  <c:pt idx="6">
                    <c:v>1410840.678433208</c:v>
                  </c:pt>
                  <c:pt idx="7">
                    <c:v>2391366.7490612194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val>
            <c:numRef>
              <c:f>Sheet1!$C$4:$C$11</c:f>
              <c:numCache>
                <c:formatCode>0.000E+00</c:formatCode>
                <c:ptCount val="8"/>
                <c:pt idx="0">
                  <c:v>30862677.5</c:v>
                </c:pt>
                <c:pt idx="1">
                  <c:v>50066851.25</c:v>
                </c:pt>
                <c:pt idx="2">
                  <c:v>76688770</c:v>
                </c:pt>
                <c:pt idx="3">
                  <c:v>109390501.25</c:v>
                </c:pt>
                <c:pt idx="4">
                  <c:v>121214103.75</c:v>
                </c:pt>
                <c:pt idx="5">
                  <c:v>145280028.75</c:v>
                </c:pt>
                <c:pt idx="6">
                  <c:v>168557875</c:v>
                </c:pt>
                <c:pt idx="7">
                  <c:v>183984175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Sheet1!$C$3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Sheet1!$A$4:$A$11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4000</c:v>
                      </c:pt>
                      <c:pt idx="4">
                        <c:v>8000</c:v>
                      </c:pt>
                      <c:pt idx="5">
                        <c:v>16000</c:v>
                      </c:pt>
                      <c:pt idx="6">
                        <c:v>32000</c:v>
                      </c:pt>
                      <c:pt idx="7">
                        <c:v>65000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601F-4014-BD79-3F48595B5F9B}"/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3"/>
              </a:solidFill>
              <a:ln w="6350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Sheet1!$L$4:$L$11</c:f>
                <c:numCache>
                  <c:formatCode>General</c:formatCode>
                  <c:ptCount val="8"/>
                  <c:pt idx="0">
                    <c:v>295259.46566113678</c:v>
                  </c:pt>
                  <c:pt idx="1">
                    <c:v>679757.78190366738</c:v>
                  </c:pt>
                  <c:pt idx="2">
                    <c:v>1804591.9095495576</c:v>
                  </c:pt>
                  <c:pt idx="3">
                    <c:v>1641383.1379738858</c:v>
                  </c:pt>
                  <c:pt idx="4">
                    <c:v>3817255.4129565516</c:v>
                  </c:pt>
                  <c:pt idx="5">
                    <c:v>1094797.4532633307</c:v>
                  </c:pt>
                  <c:pt idx="6">
                    <c:v>2456798.3378875186</c:v>
                  </c:pt>
                  <c:pt idx="7">
                    <c:v>5316167.9759058477</c:v>
                  </c:pt>
                </c:numCache>
              </c:numRef>
            </c:plus>
            <c:minus>
              <c:numRef>
                <c:f>Sheet1!$L$4:$L$11</c:f>
                <c:numCache>
                  <c:formatCode>General</c:formatCode>
                  <c:ptCount val="8"/>
                  <c:pt idx="0">
                    <c:v>295259.46566113678</c:v>
                  </c:pt>
                  <c:pt idx="1">
                    <c:v>679757.78190366738</c:v>
                  </c:pt>
                  <c:pt idx="2">
                    <c:v>1804591.9095495576</c:v>
                  </c:pt>
                  <c:pt idx="3">
                    <c:v>1641383.1379738858</c:v>
                  </c:pt>
                  <c:pt idx="4">
                    <c:v>3817255.4129565516</c:v>
                  </c:pt>
                  <c:pt idx="5">
                    <c:v>1094797.4532633307</c:v>
                  </c:pt>
                  <c:pt idx="6">
                    <c:v>2456798.3378875186</c:v>
                  </c:pt>
                  <c:pt idx="7">
                    <c:v>5316167.9759058477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accent3"/>
                </a:solidFill>
                <a:round/>
              </a:ln>
              <a:effectLst/>
            </c:spPr>
          </c:errBars>
          <c:val>
            <c:numRef>
              <c:f>Sheet1!$D$4:$D$11</c:f>
              <c:numCache>
                <c:formatCode>0.000E+00</c:formatCode>
                <c:ptCount val="8"/>
                <c:pt idx="0">
                  <c:v>31255840</c:v>
                </c:pt>
                <c:pt idx="1">
                  <c:v>51214526.25</c:v>
                </c:pt>
                <c:pt idx="2">
                  <c:v>79217746.25</c:v>
                </c:pt>
                <c:pt idx="3">
                  <c:v>114266481.25</c:v>
                </c:pt>
                <c:pt idx="4">
                  <c:v>126113222.5</c:v>
                </c:pt>
                <c:pt idx="5">
                  <c:v>154848487.5</c:v>
                </c:pt>
                <c:pt idx="6">
                  <c:v>179022762.5</c:v>
                </c:pt>
                <c:pt idx="7">
                  <c:v>192142075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Sheet1!$D$3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Sheet1!$A$4:$A$11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4000</c:v>
                      </c:pt>
                      <c:pt idx="4">
                        <c:v>8000</c:v>
                      </c:pt>
                      <c:pt idx="5">
                        <c:v>16000</c:v>
                      </c:pt>
                      <c:pt idx="6">
                        <c:v>32000</c:v>
                      </c:pt>
                      <c:pt idx="7">
                        <c:v>65000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601F-4014-BD79-3F48595B5F9B}"/>
            </c:ext>
          </c:extLst>
        </c:ser>
        <c:ser>
          <c:idx val="3"/>
          <c:order val="3"/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4"/>
              </a:solidFill>
              <a:ln w="6350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Sheet1!$M$4:$M$11</c:f>
                <c:numCache>
                  <c:formatCode>General</c:formatCode>
                  <c:ptCount val="8"/>
                  <c:pt idx="0">
                    <c:v>249855.71590326136</c:v>
                  </c:pt>
                  <c:pt idx="1">
                    <c:v>470009.39779500687</c:v>
                  </c:pt>
                  <c:pt idx="2">
                    <c:v>497465.02486591332</c:v>
                  </c:pt>
                  <c:pt idx="3">
                    <c:v>2016313.1430683469</c:v>
                  </c:pt>
                  <c:pt idx="4">
                    <c:v>3437378.5862393333</c:v>
                  </c:pt>
                  <c:pt idx="5">
                    <c:v>2746758.3795636492</c:v>
                  </c:pt>
                  <c:pt idx="6">
                    <c:v>3350074.5941438563</c:v>
                  </c:pt>
                  <c:pt idx="7">
                    <c:v>2793223.8148916969</c:v>
                  </c:pt>
                </c:numCache>
              </c:numRef>
            </c:plus>
            <c:minus>
              <c:numRef>
                <c:f>Sheet1!$M$4:$M$11</c:f>
                <c:numCache>
                  <c:formatCode>General</c:formatCode>
                  <c:ptCount val="8"/>
                  <c:pt idx="0">
                    <c:v>249855.71590326136</c:v>
                  </c:pt>
                  <c:pt idx="1">
                    <c:v>470009.39779500687</c:v>
                  </c:pt>
                  <c:pt idx="2">
                    <c:v>497465.02486591332</c:v>
                  </c:pt>
                  <c:pt idx="3">
                    <c:v>2016313.1430683469</c:v>
                  </c:pt>
                  <c:pt idx="4">
                    <c:v>3437378.5862393333</c:v>
                  </c:pt>
                  <c:pt idx="5">
                    <c:v>2746758.3795636492</c:v>
                  </c:pt>
                  <c:pt idx="6">
                    <c:v>3350074.5941438563</c:v>
                  </c:pt>
                  <c:pt idx="7">
                    <c:v>2793223.8148916969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accent4">
                    <a:lumMod val="75000"/>
                  </a:schemeClr>
                </a:solidFill>
                <a:round/>
              </a:ln>
              <a:effectLst/>
            </c:spPr>
          </c:errBars>
          <c:val>
            <c:numRef>
              <c:f>Sheet1!$E$4:$E$11</c:f>
              <c:numCache>
                <c:formatCode>0.000E+00</c:formatCode>
                <c:ptCount val="8"/>
                <c:pt idx="0">
                  <c:v>31271393.75</c:v>
                </c:pt>
                <c:pt idx="1">
                  <c:v>51419196.25</c:v>
                </c:pt>
                <c:pt idx="2">
                  <c:v>79195176.25</c:v>
                </c:pt>
                <c:pt idx="3">
                  <c:v>116531078.75</c:v>
                </c:pt>
                <c:pt idx="4">
                  <c:v>125379887.5</c:v>
                </c:pt>
                <c:pt idx="5">
                  <c:v>158533375</c:v>
                </c:pt>
                <c:pt idx="6">
                  <c:v>182610775</c:v>
                </c:pt>
                <c:pt idx="7">
                  <c:v>197668362.5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Sheet1!$E$3</c15:sqref>
                        </c15:formulaRef>
                      </c:ext>
                    </c:extLst>
                    <c:strCache>
                      <c:ptCount val="1"/>
                      <c:pt idx="0">
                        <c:v>SS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Sheet1!$A$4:$A$11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4000</c:v>
                      </c:pt>
                      <c:pt idx="4">
                        <c:v>8000</c:v>
                      </c:pt>
                      <c:pt idx="5">
                        <c:v>16000</c:v>
                      </c:pt>
                      <c:pt idx="6">
                        <c:v>32000</c:v>
                      </c:pt>
                      <c:pt idx="7">
                        <c:v>65000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4-601F-4014-BD79-3F48595B5F9B}"/>
            </c:ext>
          </c:extLst>
        </c:ser>
        <c:ser>
          <c:idx val="4"/>
          <c:order val="4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5"/>
              </a:solidFill>
              <a:ln w="6350">
                <a:solidFill>
                  <a:schemeClr val="accent5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Sheet1!$N$4:$N$11</c:f>
                <c:numCache>
                  <c:formatCode>General</c:formatCode>
                  <c:ptCount val="8"/>
                  <c:pt idx="0">
                    <c:v>335637.97501688852</c:v>
                  </c:pt>
                  <c:pt idx="1">
                    <c:v>899908.09646865819</c:v>
                  </c:pt>
                  <c:pt idx="2">
                    <c:v>810504.29096691473</c:v>
                  </c:pt>
                  <c:pt idx="3">
                    <c:v>2148054.5720170336</c:v>
                  </c:pt>
                  <c:pt idx="4">
                    <c:v>2475977.5454542697</c:v>
                  </c:pt>
                  <c:pt idx="5">
                    <c:v>4995636.480754354</c:v>
                  </c:pt>
                  <c:pt idx="6">
                    <c:v>6289796.9713357994</c:v>
                  </c:pt>
                  <c:pt idx="7">
                    <c:v>6242321.5510637546</c:v>
                  </c:pt>
                </c:numCache>
              </c:numRef>
            </c:plus>
            <c:minus>
              <c:numRef>
                <c:f>Sheet1!$N$4:$N$11</c:f>
                <c:numCache>
                  <c:formatCode>General</c:formatCode>
                  <c:ptCount val="8"/>
                  <c:pt idx="0">
                    <c:v>335637.97501688852</c:v>
                  </c:pt>
                  <c:pt idx="1">
                    <c:v>899908.09646865819</c:v>
                  </c:pt>
                  <c:pt idx="2">
                    <c:v>810504.29096691473</c:v>
                  </c:pt>
                  <c:pt idx="3">
                    <c:v>2148054.5720170336</c:v>
                  </c:pt>
                  <c:pt idx="4">
                    <c:v>2475977.5454542697</c:v>
                  </c:pt>
                  <c:pt idx="5">
                    <c:v>4995636.480754354</c:v>
                  </c:pt>
                  <c:pt idx="6">
                    <c:v>6289796.9713357994</c:v>
                  </c:pt>
                  <c:pt idx="7">
                    <c:v>6242321.5510637546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accent5"/>
                </a:solidFill>
                <a:round/>
              </a:ln>
              <a:effectLst/>
            </c:spPr>
          </c:errBars>
          <c:val>
            <c:numRef>
              <c:f>Sheet1!$F$4:$F$11</c:f>
              <c:numCache>
                <c:formatCode>0.000E+00</c:formatCode>
                <c:ptCount val="8"/>
                <c:pt idx="0">
                  <c:v>30426450</c:v>
                </c:pt>
                <c:pt idx="1">
                  <c:v>50135818.75</c:v>
                </c:pt>
                <c:pt idx="2">
                  <c:v>78612135</c:v>
                </c:pt>
                <c:pt idx="3">
                  <c:v>114899398.75</c:v>
                </c:pt>
                <c:pt idx="4">
                  <c:v>125806632.5</c:v>
                </c:pt>
                <c:pt idx="5">
                  <c:v>155008852.5</c:v>
                </c:pt>
                <c:pt idx="6">
                  <c:v>182225975</c:v>
                </c:pt>
                <c:pt idx="7">
                  <c:v>200119212.5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Sheet1!$F$3</c15:sqref>
                        </c15:formulaRef>
                      </c:ext>
                    </c:extLst>
                    <c:strCache>
                      <c:ptCount val="1"/>
                      <c:pt idx="0">
                        <c:v>SC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Sheet1!$A$4:$A$11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4000</c:v>
                      </c:pt>
                      <c:pt idx="4">
                        <c:v>8000</c:v>
                      </c:pt>
                      <c:pt idx="5">
                        <c:v>16000</c:v>
                      </c:pt>
                      <c:pt idx="6">
                        <c:v>32000</c:v>
                      </c:pt>
                      <c:pt idx="7">
                        <c:v>65000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5-601F-4014-BD79-3F48595B5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933360"/>
        <c:axId val="586925816"/>
      </c:lineChart>
      <c:catAx>
        <c:axId val="58693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Buffer length (# of vertices)</a:t>
                </a:r>
              </a:p>
            </c:rich>
          </c:tx>
          <c:layout>
            <c:manualLayout>
              <c:xMode val="edge"/>
              <c:yMode val="edge"/>
              <c:x val="0.33170979966538605"/>
              <c:y val="0.82065753640920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925816"/>
        <c:crosses val="autoZero"/>
        <c:auto val="1"/>
        <c:lblAlgn val="ctr"/>
        <c:lblOffset val="100"/>
        <c:noMultiLvlLbl val="0"/>
      </c:catAx>
      <c:valAx>
        <c:axId val="58692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TEPS [# of traversed edges / 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933360"/>
        <c:crosses val="autoZero"/>
        <c:crossBetween val="between"/>
        <c:minorUnit val="25000000"/>
      </c:valAx>
      <c:valAx>
        <c:axId val="558204520"/>
        <c:scaling>
          <c:orientation val="minMax"/>
          <c:max val="0.1"/>
        </c:scaling>
        <c:delete val="1"/>
        <c:axPos val="r"/>
        <c:numFmt formatCode="0%" sourceLinked="0"/>
        <c:majorTickMark val="out"/>
        <c:minorTickMark val="none"/>
        <c:tickLblPos val="nextTo"/>
        <c:crossAx val="558202224"/>
        <c:crosses val="max"/>
        <c:crossBetween val="between"/>
        <c:majorUnit val="2.0000000000000004E-2"/>
      </c:valAx>
      <c:catAx>
        <c:axId val="558202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82045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876546562932E-2"/>
          <c:y val="0.89604218280748194"/>
          <c:w val="0.89999993827328151"/>
          <c:h val="0.103957817192518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67818158025337"/>
          <c:y val="5.0415592978009391E-2"/>
          <c:w val="0.76939986309900288"/>
          <c:h val="0.60423324070625961"/>
        </c:manualLayout>
      </c:layout>
      <c:barChart>
        <c:barDir val="col"/>
        <c:grouping val="clustered"/>
        <c:varyColors val="0"/>
        <c:ser>
          <c:idx val="5"/>
          <c:order val="0"/>
          <c:spPr>
            <a:solidFill>
              <a:schemeClr val="bg2"/>
            </a:solidFill>
            <a:ln w="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Sheet1!$N$37:$N$44</c:f>
                <c:numCache>
                  <c:formatCode>General</c:formatCode>
                  <c:ptCount val="8"/>
                  <c:pt idx="0">
                    <c:v>4.01602868608028E-5</c:v>
                  </c:pt>
                  <c:pt idx="1">
                    <c:v>2.6145417796674455E-5</c:v>
                  </c:pt>
                  <c:pt idx="2">
                    <c:v>9.2624966292160961E-6</c:v>
                  </c:pt>
                  <c:pt idx="3">
                    <c:v>6.4666607297772701E-6</c:v>
                  </c:pt>
                  <c:pt idx="4">
                    <c:v>4.5598859669905037E-6</c:v>
                  </c:pt>
                  <c:pt idx="5">
                    <c:v>1.8559888231018651E-6</c:v>
                  </c:pt>
                  <c:pt idx="6">
                    <c:v>2.8758688169331443E-6</c:v>
                  </c:pt>
                  <c:pt idx="7">
                    <c:v>2.3988912846619975E-6</c:v>
                  </c:pt>
                </c:numCache>
              </c:numRef>
            </c:plus>
            <c:minus>
              <c:numRef>
                <c:f>Sheet1!$N$37:$N$44</c:f>
                <c:numCache>
                  <c:formatCode>General</c:formatCode>
                  <c:ptCount val="8"/>
                  <c:pt idx="0">
                    <c:v>4.01602868608028E-5</c:v>
                  </c:pt>
                  <c:pt idx="1">
                    <c:v>2.6145417796674455E-5</c:v>
                  </c:pt>
                  <c:pt idx="2">
                    <c:v>9.2624966292160961E-6</c:v>
                  </c:pt>
                  <c:pt idx="3">
                    <c:v>6.4666607297772701E-6</c:v>
                  </c:pt>
                  <c:pt idx="4">
                    <c:v>4.5598859669905037E-6</c:v>
                  </c:pt>
                  <c:pt idx="5">
                    <c:v>1.8559888231018651E-6</c:v>
                  </c:pt>
                  <c:pt idx="6">
                    <c:v>2.8758688169331443E-6</c:v>
                  </c:pt>
                  <c:pt idx="7">
                    <c:v>2.3988912846619975E-6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Sheet1!$G$37:$G$44</c:f>
              <c:numCache>
                <c:formatCode>0.000E+00</c:formatCode>
                <c:ptCount val="8"/>
                <c:pt idx="0">
                  <c:v>9.9316233780176344E-2</c:v>
                </c:pt>
                <c:pt idx="1">
                  <c:v>4.928850264372274E-2</c:v>
                </c:pt>
                <c:pt idx="2">
                  <c:v>2.4408503077690019E-2</c:v>
                </c:pt>
                <c:pt idx="3">
                  <c:v>1.1951765619751191E-2</c:v>
                </c:pt>
                <c:pt idx="4">
                  <c:v>5.7401660823559681E-3</c:v>
                </c:pt>
                <c:pt idx="5">
                  <c:v>2.6598597047497183E-3</c:v>
                </c:pt>
                <c:pt idx="6">
                  <c:v>1.0649003442864495E-3</c:v>
                </c:pt>
                <c:pt idx="7">
                  <c:v>2.760110455475455E-4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Sheet1!$G$36</c15:sqref>
                        </c15:formulaRef>
                      </c:ext>
                    </c:extLst>
                    <c:strCache>
                      <c:ptCount val="1"/>
                      <c:pt idx="0">
                        <c:v>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Sheet1!$A$4:$A$11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500</c:v>
                      </c:pt>
                      <c:pt idx="1">
                        <c:v>1000</c:v>
                      </c:pt>
                      <c:pt idx="2">
                        <c:v>2000</c:v>
                      </c:pt>
                      <c:pt idx="3">
                        <c:v>4000</c:v>
                      </c:pt>
                      <c:pt idx="4">
                        <c:v>8000</c:v>
                      </c:pt>
                      <c:pt idx="5">
                        <c:v>16000</c:v>
                      </c:pt>
                      <c:pt idx="6">
                        <c:v>32000</c:v>
                      </c:pt>
                      <c:pt idx="7">
                        <c:v>65000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0AA3-450F-8D79-A7C27BDFF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6933360"/>
        <c:axId val="586925816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933360"/>
        <c:axId val="586925816"/>
        <c:extLst/>
      </c:lineChart>
      <c:catAx>
        <c:axId val="58693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Buffer length (# of vertices)</a:t>
                </a:r>
              </a:p>
            </c:rich>
          </c:tx>
          <c:layout>
            <c:manualLayout>
              <c:xMode val="edge"/>
              <c:yMode val="edge"/>
              <c:x val="0.24321435365378632"/>
              <c:y val="0.832508634762009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925816"/>
        <c:crosses val="autoZero"/>
        <c:auto val="1"/>
        <c:lblAlgn val="ctr"/>
        <c:lblOffset val="100"/>
        <c:noMultiLvlLbl val="0"/>
      </c:catAx>
      <c:valAx>
        <c:axId val="58692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Suspension probability</a:t>
                </a:r>
                <a:r>
                  <a:rPr lang="en-US" baseline="0" dirty="0"/>
                  <a:t> (S)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93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33088549051748"/>
          <c:y val="5.3135286166036168E-2"/>
          <c:w val="0.72159214949610706"/>
          <c:h val="0.5990996201485988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B12-43F3-ACFE-3C8D5B0ACD33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graph.thing!$E$6:$E$22</c:f>
              <c:numCache>
                <c:formatCode>General</c:formatCode>
                <c:ptCount val="17"/>
                <c:pt idx="0">
                  <c:v>151.14703125</c:v>
                </c:pt>
                <c:pt idx="1">
                  <c:v>162.02859375</c:v>
                </c:pt>
                <c:pt idx="2">
                  <c:v>175.25671875</c:v>
                </c:pt>
                <c:pt idx="3">
                  <c:v>189.60874999999999</c:v>
                </c:pt>
                <c:pt idx="4">
                  <c:v>204.51625000000001</c:v>
                </c:pt>
                <c:pt idx="5">
                  <c:v>218.95124999999999</c:v>
                </c:pt>
                <c:pt idx="6">
                  <c:v>232.72734374999999</c:v>
                </c:pt>
                <c:pt idx="7">
                  <c:v>246.56718749999999</c:v>
                </c:pt>
                <c:pt idx="8">
                  <c:v>260.54265624999999</c:v>
                </c:pt>
                <c:pt idx="9">
                  <c:v>272.46953124999999</c:v>
                </c:pt>
                <c:pt idx="10">
                  <c:v>288.20406250000002</c:v>
                </c:pt>
                <c:pt idx="11">
                  <c:v>302.11624999999998</c:v>
                </c:pt>
                <c:pt idx="12">
                  <c:v>314.86765624999998</c:v>
                </c:pt>
                <c:pt idx="13">
                  <c:v>321.86812500000002</c:v>
                </c:pt>
                <c:pt idx="14">
                  <c:v>333.20390624999999</c:v>
                </c:pt>
                <c:pt idx="15">
                  <c:v>349.69921875</c:v>
                </c:pt>
                <c:pt idx="16">
                  <c:v>363.82906250000002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graph.thing!$E$5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4B12-43F3-ACFE-3C8D5B0ACD33}"/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graph.thing!$F$6:$F$22</c:f>
              <c:numCache>
                <c:formatCode>General</c:formatCode>
                <c:ptCount val="17"/>
                <c:pt idx="0">
                  <c:v>102.4259375</c:v>
                </c:pt>
                <c:pt idx="1">
                  <c:v>121.59921875000001</c:v>
                </c:pt>
                <c:pt idx="2">
                  <c:v>140.06203124999999</c:v>
                </c:pt>
                <c:pt idx="3">
                  <c:v>157.64328125</c:v>
                </c:pt>
                <c:pt idx="4">
                  <c:v>176.42828125</c:v>
                </c:pt>
                <c:pt idx="5">
                  <c:v>195.59140625000001</c:v>
                </c:pt>
                <c:pt idx="6">
                  <c:v>213.96421874999999</c:v>
                </c:pt>
                <c:pt idx="7">
                  <c:v>232.05203125</c:v>
                </c:pt>
                <c:pt idx="8">
                  <c:v>251.84218749999999</c:v>
                </c:pt>
                <c:pt idx="9">
                  <c:v>267.02718750000003</c:v>
                </c:pt>
                <c:pt idx="10">
                  <c:v>288.07781249999999</c:v>
                </c:pt>
                <c:pt idx="11">
                  <c:v>305.27890624999998</c:v>
                </c:pt>
                <c:pt idx="12">
                  <c:v>316.23374999999999</c:v>
                </c:pt>
                <c:pt idx="13">
                  <c:v>333.60062499999998</c:v>
                </c:pt>
                <c:pt idx="14">
                  <c:v>350.80874999999997</c:v>
                </c:pt>
                <c:pt idx="15">
                  <c:v>367.25546874999998</c:v>
                </c:pt>
                <c:pt idx="16">
                  <c:v>391.58656250000001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graph.thing!$F$5</c15:sqref>
                        </c15:formulaRef>
                      </c:ext>
                    </c:extLst>
                    <c:strCache>
                      <c:ptCount val="1"/>
                      <c:pt idx="0">
                        <c:v>RoC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4B12-43F3-ACFE-3C8D5B0ACD33}"/>
            </c:ext>
          </c:extLst>
        </c:ser>
        <c:ser>
          <c:idx val="3"/>
          <c:order val="3"/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graph.thing!$G$6:$G$22</c:f>
              <c:numCache>
                <c:formatCode>General</c:formatCode>
                <c:ptCount val="17"/>
                <c:pt idx="0">
                  <c:v>95.264531250000005</c:v>
                </c:pt>
                <c:pt idx="1">
                  <c:v>114.50218750000001</c:v>
                </c:pt>
                <c:pt idx="2">
                  <c:v>133.1484375</c:v>
                </c:pt>
                <c:pt idx="3">
                  <c:v>151.90593749999999</c:v>
                </c:pt>
                <c:pt idx="4">
                  <c:v>171.50843750000001</c:v>
                </c:pt>
                <c:pt idx="5">
                  <c:v>190.74671875000001</c:v>
                </c:pt>
                <c:pt idx="6">
                  <c:v>209.66187500000001</c:v>
                </c:pt>
                <c:pt idx="7">
                  <c:v>228.82656249999999</c:v>
                </c:pt>
                <c:pt idx="8">
                  <c:v>247.46203125</c:v>
                </c:pt>
                <c:pt idx="9">
                  <c:v>264.14937500000002</c:v>
                </c:pt>
                <c:pt idx="10">
                  <c:v>280.50453125000001</c:v>
                </c:pt>
                <c:pt idx="11">
                  <c:v>299.3409375</c:v>
                </c:pt>
                <c:pt idx="12">
                  <c:v>315.52812499999999</c:v>
                </c:pt>
                <c:pt idx="13">
                  <c:v>328.26375000000002</c:v>
                </c:pt>
                <c:pt idx="14">
                  <c:v>346.81062500000002</c:v>
                </c:pt>
                <c:pt idx="15">
                  <c:v>361.79250000000002</c:v>
                </c:pt>
                <c:pt idx="16">
                  <c:v>380.03531249999997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graph.thing!$G$5</c15:sqref>
                        </c15:formulaRef>
                      </c:ext>
                    </c:extLst>
                    <c:strCache>
                      <c:ptCount val="1"/>
                      <c:pt idx="0">
                        <c:v>SS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4B12-43F3-ACFE-3C8D5B0ACD33}"/>
            </c:ext>
          </c:extLst>
        </c:ser>
        <c:ser>
          <c:idx val="4"/>
          <c:order val="4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graph.thing!$H$6:$H$22</c:f>
              <c:numCache>
                <c:formatCode>General</c:formatCode>
                <c:ptCount val="17"/>
                <c:pt idx="0">
                  <c:v>90.175312500000004</c:v>
                </c:pt>
                <c:pt idx="1">
                  <c:v>110.68046875</c:v>
                </c:pt>
                <c:pt idx="2">
                  <c:v>131.02796875000001</c:v>
                </c:pt>
                <c:pt idx="3">
                  <c:v>149.98203125000001</c:v>
                </c:pt>
                <c:pt idx="4">
                  <c:v>169.81156250000001</c:v>
                </c:pt>
                <c:pt idx="5">
                  <c:v>189.22687500000001</c:v>
                </c:pt>
                <c:pt idx="6">
                  <c:v>209.18796875000001</c:v>
                </c:pt>
                <c:pt idx="7">
                  <c:v>229.86515625000001</c:v>
                </c:pt>
                <c:pt idx="8">
                  <c:v>248.44624999999999</c:v>
                </c:pt>
                <c:pt idx="9">
                  <c:v>266.09375</c:v>
                </c:pt>
                <c:pt idx="10">
                  <c:v>285.46453124999999</c:v>
                </c:pt>
                <c:pt idx="11">
                  <c:v>303.85640625000002</c:v>
                </c:pt>
                <c:pt idx="12">
                  <c:v>320.48359375000001</c:v>
                </c:pt>
                <c:pt idx="13">
                  <c:v>336.36812500000002</c:v>
                </c:pt>
                <c:pt idx="14">
                  <c:v>355.12859374999999</c:v>
                </c:pt>
                <c:pt idx="15">
                  <c:v>372.72421874999998</c:v>
                </c:pt>
                <c:pt idx="16">
                  <c:v>386.16109375000002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graph.thing!$H$5</c15:sqref>
                        </c15:formulaRef>
                      </c:ext>
                    </c:extLst>
                    <c:strCache>
                      <c:ptCount val="1"/>
                      <c:pt idx="0">
                        <c:v>SC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4B12-43F3-ACFE-3C8D5B0ACD33}"/>
            </c:ext>
          </c:extLst>
        </c:ser>
        <c:ser>
          <c:idx val="5"/>
          <c:order val="5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5-4B12-43F3-ACFE-3C8D5B0AC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23316704617223E-2"/>
          <c:y val="0.85155416592180277"/>
          <c:w val="0.94274993771473936"/>
          <c:h val="0.12236916976004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2C-4866-A066-0DAD656811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2C-4866-A066-0DAD656811FB}"/>
              </c:ext>
            </c:extLst>
          </c:dPt>
          <c:val>
            <c:numRef>
              <c:f>graph.knl.data.format!$B$6:$D$6</c:f>
              <c:numCache>
                <c:formatCode>General</c:formatCode>
                <c:ptCount val="2"/>
                <c:pt idx="0">
                  <c:v>190209.21914062501</c:v>
                </c:pt>
                <c:pt idx="1">
                  <c:v>504.9785938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graph.knl.data.format!$B$5:$D$5</c15:sqref>
                        </c15:formulaRef>
                      </c:ext>
                    </c:extLst>
                    <c:strCache>
                      <c:ptCount val="2"/>
                      <c:pt idx="0">
                        <c:v>Pthread</c:v>
                      </c:pt>
                      <c:pt idx="1">
                        <c:v>ULT (Full)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052C-4866-A066-0DAD65681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956848"/>
        <c:axId val="591952912"/>
      </c:barChart>
      <c:catAx>
        <c:axId val="59195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952912"/>
        <c:crosses val="autoZero"/>
        <c:auto val="1"/>
        <c:lblAlgn val="ctr"/>
        <c:lblOffset val="100"/>
        <c:noMultiLvlLbl val="0"/>
      </c:catAx>
      <c:valAx>
        <c:axId val="591952912"/>
        <c:scaling>
          <c:logBase val="10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cycles per fork-join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95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F6-4F22-AE52-2894EFFC040B}"/>
              </c:ext>
            </c:extLst>
          </c:dPt>
          <c:val>
            <c:numRef>
              <c:f>graph.knl.data.format!$B$6:$D$6</c:f>
              <c:numCache>
                <c:formatCode>General</c:formatCode>
                <c:ptCount val="2"/>
                <c:pt idx="0">
                  <c:v>504.97859375000002</c:v>
                </c:pt>
                <c:pt idx="1">
                  <c:v>363.07640624999999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graph.knl.data.format!$B$5:$D$5</c15:sqref>
                        </c15:formulaRef>
                      </c:ext>
                    </c:extLst>
                    <c:strCache>
                      <c:ptCount val="2"/>
                      <c:pt idx="0">
                        <c:v>ULT (Full)</c:v>
                      </c:pt>
                      <c:pt idx="1">
                        <c:v>ULT (RtC)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D2F6-4F22-AE52-2894EFFC0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956848"/>
        <c:axId val="591952912"/>
      </c:barChart>
      <c:catAx>
        <c:axId val="59195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952912"/>
        <c:crosses val="autoZero"/>
        <c:auto val="1"/>
        <c:lblAlgn val="ctr"/>
        <c:lblOffset val="100"/>
        <c:noMultiLvlLbl val="0"/>
      </c:catAx>
      <c:valAx>
        <c:axId val="5919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cycles per fork-join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95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28-43BE-908F-738DA6DD41A0}"/>
              </c:ext>
            </c:extLst>
          </c:dPt>
          <c:val>
            <c:numRef>
              <c:f>graph.knl.data.format!$B$6:$D$6</c:f>
              <c:numCache>
                <c:formatCode>General</c:formatCode>
                <c:ptCount val="2"/>
                <c:pt idx="0">
                  <c:v>504.97859375000002</c:v>
                </c:pt>
                <c:pt idx="1">
                  <c:v>363.07640624999999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graph.knl.data.format!$B$5:$D$5</c15:sqref>
                        </c15:formulaRef>
                      </c:ext>
                    </c:extLst>
                    <c:strCache>
                      <c:ptCount val="2"/>
                      <c:pt idx="0">
                        <c:v>ULT (Full)</c:v>
                      </c:pt>
                      <c:pt idx="1">
                        <c:v>ULT (RtC)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428-43BE-908F-738DA6DD4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956848"/>
        <c:axId val="591952912"/>
      </c:barChart>
      <c:catAx>
        <c:axId val="59195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952912"/>
        <c:crosses val="autoZero"/>
        <c:auto val="1"/>
        <c:lblAlgn val="ctr"/>
        <c:lblOffset val="100"/>
        <c:noMultiLvlLbl val="0"/>
      </c:catAx>
      <c:valAx>
        <c:axId val="59195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r>
                  <a:rPr lang="en-US" sz="16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cycles per fork-join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95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090499914178638"/>
          <c:y val="5.3135286166036168E-2"/>
          <c:w val="0.70409038440106586"/>
          <c:h val="0.6356391334346086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60AE-465C-B4BA-F41B8B848BBA}"/>
            </c:ext>
          </c:extLst>
        </c:ser>
        <c:ser>
          <c:idx val="5"/>
          <c:order val="1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60AE-465C-B4BA-F41B8B848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800" dirty="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676810668936649"/>
          <c:y val="0.60325195735772186"/>
          <c:w val="0.24959323185597532"/>
          <c:h val="7.7852603309310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graph.thing!$N$6:$N$22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graph.thing!$O$6:$O$22</c:f>
              <c:numCache>
                <c:formatCode>General</c:formatCode>
                <c:ptCount val="17"/>
                <c:pt idx="0">
                  <c:v>3.8117187499999998</c:v>
                </c:pt>
                <c:pt idx="1">
                  <c:v>4.399375</c:v>
                </c:pt>
                <c:pt idx="2">
                  <c:v>4.9889062500000003</c:v>
                </c:pt>
                <c:pt idx="3">
                  <c:v>5.6015625</c:v>
                </c:pt>
                <c:pt idx="4">
                  <c:v>6.1193749999999998</c:v>
                </c:pt>
                <c:pt idx="5">
                  <c:v>6.7837500000000004</c:v>
                </c:pt>
                <c:pt idx="6">
                  <c:v>7.3371874999999998</c:v>
                </c:pt>
                <c:pt idx="7">
                  <c:v>7.8239062500000003</c:v>
                </c:pt>
                <c:pt idx="8">
                  <c:v>8.5903124999999996</c:v>
                </c:pt>
                <c:pt idx="9">
                  <c:v>9.4079687500000002</c:v>
                </c:pt>
                <c:pt idx="10">
                  <c:v>9.4700000000000006</c:v>
                </c:pt>
                <c:pt idx="11">
                  <c:v>10.1403125</c:v>
                </c:pt>
                <c:pt idx="12">
                  <c:v>10.87125</c:v>
                </c:pt>
                <c:pt idx="13">
                  <c:v>11.643125</c:v>
                </c:pt>
                <c:pt idx="14">
                  <c:v>12.89203125</c:v>
                </c:pt>
                <c:pt idx="15">
                  <c:v>13.301718749999999</c:v>
                </c:pt>
                <c:pt idx="16">
                  <c:v>13.8809375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graph.thing!$O$5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325-4122-9E4D-48B57D63ED3E}"/>
            </c:ext>
          </c:extLst>
        </c:ser>
        <c:ser>
          <c:idx val="5"/>
          <c:order val="1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graph.thing!$N$6:$N$22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graph.thing!$T$6:$T$22</c:f>
              <c:numCache>
                <c:formatCode>General</c:formatCode>
                <c:ptCount val="17"/>
                <c:pt idx="0">
                  <c:v>2.0451562499999998</c:v>
                </c:pt>
                <c:pt idx="1">
                  <c:v>2.0451562499999998</c:v>
                </c:pt>
                <c:pt idx="2">
                  <c:v>2.0451562499999998</c:v>
                </c:pt>
                <c:pt idx="3">
                  <c:v>2.0451562499999998</c:v>
                </c:pt>
                <c:pt idx="4">
                  <c:v>2.0451562499999998</c:v>
                </c:pt>
                <c:pt idx="5">
                  <c:v>2.0451562499999998</c:v>
                </c:pt>
                <c:pt idx="6">
                  <c:v>2.0451562499999998</c:v>
                </c:pt>
                <c:pt idx="7">
                  <c:v>2.0451562499999998</c:v>
                </c:pt>
                <c:pt idx="8">
                  <c:v>2.0451562499999998</c:v>
                </c:pt>
                <c:pt idx="9">
                  <c:v>2.0451562499999998</c:v>
                </c:pt>
                <c:pt idx="10">
                  <c:v>2.0451562499999998</c:v>
                </c:pt>
                <c:pt idx="11">
                  <c:v>2.0451562499999998</c:v>
                </c:pt>
                <c:pt idx="12">
                  <c:v>2.0451562499999998</c:v>
                </c:pt>
                <c:pt idx="13">
                  <c:v>2.0451562499999998</c:v>
                </c:pt>
                <c:pt idx="14">
                  <c:v>2.0451562499999998</c:v>
                </c:pt>
                <c:pt idx="15">
                  <c:v>2.0451562499999998</c:v>
                </c:pt>
                <c:pt idx="16">
                  <c:v>2.0451562499999998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graph.thing!$T$5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5-1325-4122-9E4D-48B57D63E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L1 cache misses per 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graph.thing!$N$6:$N$22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graph.thing!$O$6:$O$22</c:f>
              <c:numCache>
                <c:formatCode>General</c:formatCode>
                <c:ptCount val="17"/>
                <c:pt idx="0">
                  <c:v>3.8117187499999998</c:v>
                </c:pt>
                <c:pt idx="1">
                  <c:v>4.399375</c:v>
                </c:pt>
                <c:pt idx="2">
                  <c:v>4.9889062500000003</c:v>
                </c:pt>
                <c:pt idx="3">
                  <c:v>5.6015625</c:v>
                </c:pt>
                <c:pt idx="4">
                  <c:v>6.1193749999999998</c:v>
                </c:pt>
                <c:pt idx="5">
                  <c:v>6.7837500000000004</c:v>
                </c:pt>
                <c:pt idx="6">
                  <c:v>7.3371874999999998</c:v>
                </c:pt>
                <c:pt idx="7">
                  <c:v>7.8239062500000003</c:v>
                </c:pt>
                <c:pt idx="8">
                  <c:v>8.5903124999999996</c:v>
                </c:pt>
                <c:pt idx="9">
                  <c:v>9.4079687500000002</c:v>
                </c:pt>
                <c:pt idx="10">
                  <c:v>9.4700000000000006</c:v>
                </c:pt>
                <c:pt idx="11">
                  <c:v>10.1403125</c:v>
                </c:pt>
                <c:pt idx="12">
                  <c:v>10.87125</c:v>
                </c:pt>
                <c:pt idx="13">
                  <c:v>11.643125</c:v>
                </c:pt>
                <c:pt idx="14">
                  <c:v>12.89203125</c:v>
                </c:pt>
                <c:pt idx="15">
                  <c:v>13.301718749999999</c:v>
                </c:pt>
                <c:pt idx="16">
                  <c:v>13.8809375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graph.thing!$O$5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3D9B-4DFE-8737-21B2B225AE49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graph.thing!$N$6:$N$22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graph.thing!$P$6:$P$22</c:f>
              <c:numCache>
                <c:formatCode>General</c:formatCode>
                <c:ptCount val="17"/>
                <c:pt idx="0">
                  <c:v>2.2037499999999999</c:v>
                </c:pt>
                <c:pt idx="1">
                  <c:v>2.8314062500000001</c:v>
                </c:pt>
                <c:pt idx="2">
                  <c:v>3.7068750000000001</c:v>
                </c:pt>
                <c:pt idx="3">
                  <c:v>4.7237499999999999</c:v>
                </c:pt>
                <c:pt idx="4">
                  <c:v>5.2806249999999997</c:v>
                </c:pt>
                <c:pt idx="5">
                  <c:v>6.4245312500000002</c:v>
                </c:pt>
                <c:pt idx="6">
                  <c:v>7.21484375</c:v>
                </c:pt>
                <c:pt idx="7">
                  <c:v>8.1454687499999991</c:v>
                </c:pt>
                <c:pt idx="8">
                  <c:v>9.1193749999999998</c:v>
                </c:pt>
                <c:pt idx="9">
                  <c:v>10.34328125</c:v>
                </c:pt>
                <c:pt idx="10">
                  <c:v>10.73859375</c:v>
                </c:pt>
                <c:pt idx="11">
                  <c:v>11.697968749999999</c:v>
                </c:pt>
                <c:pt idx="12">
                  <c:v>12.61546875</c:v>
                </c:pt>
                <c:pt idx="13">
                  <c:v>14.2771875</c:v>
                </c:pt>
                <c:pt idx="14">
                  <c:v>15.225</c:v>
                </c:pt>
                <c:pt idx="15">
                  <c:v>15.97515625</c:v>
                </c:pt>
                <c:pt idx="16">
                  <c:v>16.784531250000001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graph.thing!$P$5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3D9B-4DFE-8737-21B2B225AE49}"/>
            </c:ext>
          </c:extLst>
        </c:ser>
        <c:ser>
          <c:idx val="5"/>
          <c:order val="2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graph.thing!$N$6:$N$22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graph.thing!$T$6:$T$22</c:f>
              <c:numCache>
                <c:formatCode>General</c:formatCode>
                <c:ptCount val="17"/>
                <c:pt idx="0">
                  <c:v>2.0451562499999998</c:v>
                </c:pt>
                <c:pt idx="1">
                  <c:v>2.0451562499999998</c:v>
                </c:pt>
                <c:pt idx="2">
                  <c:v>2.0451562499999998</c:v>
                </c:pt>
                <c:pt idx="3">
                  <c:v>2.0451562499999998</c:v>
                </c:pt>
                <c:pt idx="4">
                  <c:v>2.0451562499999998</c:v>
                </c:pt>
                <c:pt idx="5">
                  <c:v>2.0451562499999998</c:v>
                </c:pt>
                <c:pt idx="6">
                  <c:v>2.0451562499999998</c:v>
                </c:pt>
                <c:pt idx="7">
                  <c:v>2.0451562499999998</c:v>
                </c:pt>
                <c:pt idx="8">
                  <c:v>2.0451562499999998</c:v>
                </c:pt>
                <c:pt idx="9">
                  <c:v>2.0451562499999998</c:v>
                </c:pt>
                <c:pt idx="10">
                  <c:v>2.0451562499999998</c:v>
                </c:pt>
                <c:pt idx="11">
                  <c:v>2.0451562499999998</c:v>
                </c:pt>
                <c:pt idx="12">
                  <c:v>2.0451562499999998</c:v>
                </c:pt>
                <c:pt idx="13">
                  <c:v>2.0451562499999998</c:v>
                </c:pt>
                <c:pt idx="14">
                  <c:v>2.0451562499999998</c:v>
                </c:pt>
                <c:pt idx="15">
                  <c:v>2.0451562499999998</c:v>
                </c:pt>
                <c:pt idx="16">
                  <c:v>2.0451562499999998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graph.thing!$T$5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3D9B-4DFE-8737-21B2B225A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</c:valAx>
      <c:valAx>
        <c:axId val="5538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L1 cache misses per 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1792211776479"/>
          <c:y val="5.3135286166036168E-2"/>
          <c:w val="0.71204070515368789"/>
          <c:h val="0.5283513193188197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graph.thing!$D$6:$D$22</c:f>
              <c:numCache>
                <c:formatCode>General</c:formatCode>
                <c:ptCount val="17"/>
                <c:pt idx="0">
                  <c:v>158.44562500000001</c:v>
                </c:pt>
                <c:pt idx="1">
                  <c:v>170.32124999999999</c:v>
                </c:pt>
                <c:pt idx="2">
                  <c:v>182.96375</c:v>
                </c:pt>
                <c:pt idx="3">
                  <c:v>195.88609374999999</c:v>
                </c:pt>
                <c:pt idx="4">
                  <c:v>208.97312500000001</c:v>
                </c:pt>
                <c:pt idx="5">
                  <c:v>221.27312499999999</c:v>
                </c:pt>
                <c:pt idx="6">
                  <c:v>233.42265624999999</c:v>
                </c:pt>
                <c:pt idx="7">
                  <c:v>244.96453124999999</c:v>
                </c:pt>
                <c:pt idx="8">
                  <c:v>256.94906250000003</c:v>
                </c:pt>
                <c:pt idx="9">
                  <c:v>268.38015625000003</c:v>
                </c:pt>
                <c:pt idx="10">
                  <c:v>281.07046874999997</c:v>
                </c:pt>
                <c:pt idx="11">
                  <c:v>292.6196875</c:v>
                </c:pt>
                <c:pt idx="12">
                  <c:v>304.19453125000001</c:v>
                </c:pt>
                <c:pt idx="13">
                  <c:v>316.25125000000003</c:v>
                </c:pt>
                <c:pt idx="14">
                  <c:v>322.42843749999997</c:v>
                </c:pt>
                <c:pt idx="15">
                  <c:v>335.52984375</c:v>
                </c:pt>
                <c:pt idx="16">
                  <c:v>345.72624999999999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graph.thing!$D$5</c15:sqref>
                        </c15:formulaRef>
                      </c:ext>
                    </c:extLst>
                    <c:strCache>
                      <c:ptCount val="1"/>
                      <c:pt idx="0">
                        <c:v>Full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0CE2-46A0-A776-75C4160B6C26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  <c:extLst xmlns:c15="http://schemas.microsoft.com/office/drawing/2012/chart"/>
            </c:numRef>
          </c:xVal>
          <c:yVal>
            <c:numRef>
              <c:f>graph.thing!$E$6:$E$22</c:f>
              <c:numCache>
                <c:formatCode>General</c:formatCode>
                <c:ptCount val="17"/>
                <c:pt idx="0">
                  <c:v>151.14703125</c:v>
                </c:pt>
                <c:pt idx="1">
                  <c:v>162.02859375</c:v>
                </c:pt>
                <c:pt idx="2">
                  <c:v>175.25671875</c:v>
                </c:pt>
                <c:pt idx="3">
                  <c:v>189.60874999999999</c:v>
                </c:pt>
                <c:pt idx="4">
                  <c:v>204.51625000000001</c:v>
                </c:pt>
                <c:pt idx="5">
                  <c:v>218.95124999999999</c:v>
                </c:pt>
                <c:pt idx="6">
                  <c:v>232.72734374999999</c:v>
                </c:pt>
                <c:pt idx="7">
                  <c:v>246.56718749999999</c:v>
                </c:pt>
                <c:pt idx="8">
                  <c:v>260.54265624999999</c:v>
                </c:pt>
                <c:pt idx="9">
                  <c:v>272.46953124999999</c:v>
                </c:pt>
                <c:pt idx="10">
                  <c:v>288.20406250000002</c:v>
                </c:pt>
                <c:pt idx="11">
                  <c:v>302.11624999999998</c:v>
                </c:pt>
                <c:pt idx="12">
                  <c:v>314.86765624999998</c:v>
                </c:pt>
                <c:pt idx="13">
                  <c:v>321.86812500000002</c:v>
                </c:pt>
                <c:pt idx="14">
                  <c:v>333.20390624999999</c:v>
                </c:pt>
                <c:pt idx="15">
                  <c:v>349.69921875</c:v>
                </c:pt>
                <c:pt idx="16">
                  <c:v>363.82906250000002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graph.thing!$E$5</c15:sqref>
                        </c15:formulaRef>
                      </c:ext>
                    </c:extLst>
                    <c:strCache>
                      <c:ptCount val="1"/>
                      <c:pt idx="0">
                        <c:v>LSA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0CE2-46A0-A776-75C4160B6C26}"/>
            </c:ext>
          </c:extLst>
        </c:ser>
        <c:ser>
          <c:idx val="5"/>
          <c:order val="2"/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graph.thing!$C$6:$C$22</c:f>
              <c:numCache>
                <c:formatCode>0%</c:formatCode>
                <c:ptCount val="17"/>
                <c:pt idx="0">
                  <c:v>0</c:v>
                </c:pt>
                <c:pt idx="1">
                  <c:v>6.25E-2</c:v>
                </c:pt>
                <c:pt idx="2">
                  <c:v>0.125</c:v>
                </c:pt>
                <c:pt idx="3">
                  <c:v>0.1875</c:v>
                </c:pt>
                <c:pt idx="4">
                  <c:v>0.25</c:v>
                </c:pt>
                <c:pt idx="5">
                  <c:v>0.3125</c:v>
                </c:pt>
                <c:pt idx="6">
                  <c:v>0.375</c:v>
                </c:pt>
                <c:pt idx="7">
                  <c:v>0.4375</c:v>
                </c:pt>
                <c:pt idx="8">
                  <c:v>0.5</c:v>
                </c:pt>
                <c:pt idx="9">
                  <c:v>0.5625</c:v>
                </c:pt>
                <c:pt idx="10">
                  <c:v>0.625</c:v>
                </c:pt>
                <c:pt idx="11">
                  <c:v>0.6875</c:v>
                </c:pt>
                <c:pt idx="12">
                  <c:v>0.75</c:v>
                </c:pt>
                <c:pt idx="13">
                  <c:v>0.8125</c:v>
                </c:pt>
                <c:pt idx="14">
                  <c:v>0.875</c:v>
                </c:pt>
                <c:pt idx="15">
                  <c:v>0.9375</c:v>
                </c:pt>
                <c:pt idx="16">
                  <c:v>1</c:v>
                </c:pt>
              </c:numCache>
            </c:numRef>
          </c:xVal>
          <c:yVal>
            <c:numRef>
              <c:f>graph.thing!$I$6:$I$22</c:f>
              <c:numCache>
                <c:formatCode>General</c:formatCode>
                <c:ptCount val="17"/>
                <c:pt idx="0">
                  <c:v>90.563437500000006</c:v>
                </c:pt>
                <c:pt idx="1">
                  <c:v>90.563437500000006</c:v>
                </c:pt>
                <c:pt idx="2">
                  <c:v>90.563437500000006</c:v>
                </c:pt>
                <c:pt idx="3">
                  <c:v>90.563437500000006</c:v>
                </c:pt>
                <c:pt idx="4">
                  <c:v>90.563437500000006</c:v>
                </c:pt>
                <c:pt idx="5">
                  <c:v>90.563437500000006</c:v>
                </c:pt>
                <c:pt idx="6">
                  <c:v>90.563437500000006</c:v>
                </c:pt>
                <c:pt idx="7">
                  <c:v>90.563437500000006</c:v>
                </c:pt>
                <c:pt idx="8">
                  <c:v>90.563437500000006</c:v>
                </c:pt>
                <c:pt idx="9">
                  <c:v>90.563437500000006</c:v>
                </c:pt>
                <c:pt idx="10">
                  <c:v>90.563437500000006</c:v>
                </c:pt>
                <c:pt idx="11">
                  <c:v>90.563437500000006</c:v>
                </c:pt>
                <c:pt idx="12">
                  <c:v>90.563437500000006</c:v>
                </c:pt>
                <c:pt idx="13">
                  <c:v>90.563437500000006</c:v>
                </c:pt>
                <c:pt idx="14">
                  <c:v>90.563437500000006</c:v>
                </c:pt>
                <c:pt idx="15">
                  <c:v>90.563437500000006</c:v>
                </c:pt>
                <c:pt idx="16">
                  <c:v>90.563437500000006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graph.thing!$I$5</c15:sqref>
                        </c15:formulaRef>
                      </c:ext>
                    </c:extLst>
                    <c:strCache>
                      <c:ptCount val="1"/>
                      <c:pt idx="0">
                        <c:v>RtC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0CE2-46A0-A776-75C4160B6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840704"/>
        <c:axId val="553841360"/>
        <c:extLst/>
      </c:scatterChart>
      <c:valAx>
        <c:axId val="553840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Suspension probability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1360"/>
        <c:crosses val="autoZero"/>
        <c:crossBetween val="midCat"/>
        <c:majorUnit val="0.5"/>
      </c:valAx>
      <c:valAx>
        <c:axId val="5538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Cycles per fork-join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3840704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5485966796565"/>
          <c:y val="0.81835027966647955"/>
          <c:w val="0.77714305494930425"/>
          <c:h val="7.7852603309310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F78A2-06D6-4B71-9E60-6DB594B55577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C7C08-378B-4FED-9C76-BD8FC66F2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3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15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07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804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47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5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772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120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7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94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8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41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199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349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4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23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090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371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20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349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0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13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180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59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53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110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385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8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322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87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3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00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19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103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75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8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50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3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7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57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C7C08-378B-4FED-9C76-BD8FC66F234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1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5400" b="0" i="0" baseline="0">
                <a:latin typeface="Arial" panose="020B0604020202020204" pitchFamily="34" charset="0"/>
                <a:ea typeface="小塚ゴシック Pro R" panose="020B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32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1380685" y="6429153"/>
            <a:ext cx="10811316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99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9427"/>
            <a:ext cx="12192000" cy="906556"/>
          </a:xfrm>
        </p:spPr>
        <p:txBody>
          <a:bodyPr/>
          <a:lstStyle>
            <a:lvl1pPr algn="ctr">
              <a:lnSpc>
                <a:spcPct val="10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99" y="1471519"/>
            <a:ext cx="11206951" cy="4705445"/>
          </a:xfrm>
        </p:spPr>
        <p:txBody>
          <a:bodyPr/>
          <a:lstStyle>
            <a:lvl1pPr>
              <a:lnSpc>
                <a:spcPct val="110000"/>
              </a:lnSpc>
              <a:spcBef>
                <a:spcPts val="1400"/>
              </a:spcBef>
              <a:defRPr sz="2400" baseline="0">
                <a:latin typeface="Arial" panose="020B0604020202020204" pitchFamily="34" charset="0"/>
              </a:defRPr>
            </a:lvl1pPr>
            <a:lvl2pPr marL="800100" indent="-342900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200" baseline="0">
                <a:latin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400"/>
              </a:spcBef>
              <a:defRPr sz="2000">
                <a:latin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400"/>
              </a:spcBef>
              <a:defRPr sz="1800">
                <a:latin typeface="Arial" panose="020B0604020202020204" pitchFamily="34" charset="0"/>
              </a:defRPr>
            </a:lvl4pPr>
            <a:lvl5pPr>
              <a:lnSpc>
                <a:spcPct val="110000"/>
              </a:lnSpc>
              <a:spcBef>
                <a:spcPts val="1400"/>
              </a:spcBef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1" y="1271683"/>
            <a:ext cx="10811316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9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30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1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4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3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2F61-7267-42D0-B5DC-A0094A7662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07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p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3100" y="1114425"/>
            <a:ext cx="10782300" cy="2310545"/>
          </a:xfrm>
        </p:spPr>
        <p:txBody>
          <a:bodyPr>
            <a:normAutofit/>
          </a:bodyPr>
          <a:lstStyle/>
          <a:p>
            <a:r>
              <a:rPr lang="en-US" sz="4000" dirty="0"/>
              <a:t>Lessons Learned from Analyzing Dynamic Promotion for User-Level Threading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55C2D5D-A4DB-45E4-829C-87DB8E27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893" y="4172396"/>
            <a:ext cx="9231682" cy="14206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u="sng" dirty="0"/>
              <a:t>Shintaro Iwasaki</a:t>
            </a:r>
            <a:r>
              <a:rPr lang="en-US" sz="2400" dirty="0"/>
              <a:t> (The University of Tokyo, Argonne National Laboratory)</a:t>
            </a:r>
            <a:br>
              <a:rPr lang="en-US" sz="2400" dirty="0"/>
            </a:br>
            <a:r>
              <a:rPr lang="en-US" sz="2400" dirty="0" err="1"/>
              <a:t>Abdelhalim</a:t>
            </a:r>
            <a:r>
              <a:rPr lang="en-US" sz="2400" dirty="0"/>
              <a:t> Amer (Argonne National Laboratory)</a:t>
            </a:r>
            <a:br>
              <a:rPr lang="en-US" sz="2400" dirty="0"/>
            </a:br>
            <a:r>
              <a:rPr lang="en-US" sz="2400" dirty="0" err="1"/>
              <a:t>Kenjiro</a:t>
            </a:r>
            <a:r>
              <a:rPr lang="en-US" sz="2400" dirty="0"/>
              <a:t> Taura (The University of Tokyo)</a:t>
            </a:r>
            <a:br>
              <a:rPr lang="en-US" sz="2400" dirty="0"/>
            </a:br>
            <a:r>
              <a:rPr lang="en-US" sz="2400" dirty="0"/>
              <a:t>Pavan Balaji (Argonne National Laboratory)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143B2-EA96-45A7-8E82-5E905415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0" y="5524500"/>
            <a:ext cx="3874367" cy="847518"/>
          </a:xfrm>
          <a:prstGeom prst="rect">
            <a:avLst/>
          </a:prstGeom>
        </p:spPr>
      </p:pic>
      <p:pic>
        <p:nvPicPr>
          <p:cNvPr id="2054" name="Picture 6" descr="Image result for argonne national lab logo">
            <a:extLst>
              <a:ext uri="{FF2B5EF4-FFF2-40B4-BE49-F238E27FC236}">
                <a16:creationId xmlns:a16="http://schemas.microsoft.com/office/drawing/2014/main" id="{6778A0B3-BD1A-4DBC-89E4-99821C1E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68" y="5692557"/>
            <a:ext cx="2221832" cy="60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4B048F-B4D4-48FE-9A28-D8BA8E244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800" y="5593079"/>
            <a:ext cx="1344679" cy="7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4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8E980F0-D2A1-4574-B8DF-0190BC2DC012}"/>
              </a:ext>
            </a:extLst>
          </p:cNvPr>
          <p:cNvGrpSpPr/>
          <p:nvPr/>
        </p:nvGrpSpPr>
        <p:grpSpPr>
          <a:xfrm>
            <a:off x="9565200" y="1666800"/>
            <a:ext cx="1937389" cy="4139810"/>
            <a:chOff x="9565467" y="1667773"/>
            <a:chExt cx="1937389" cy="413981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40750EF-BAFE-467A-8614-F010A9DDD38E}"/>
                </a:ext>
              </a:extLst>
            </p:cNvPr>
            <p:cNvSpPr/>
            <p:nvPr/>
          </p:nvSpPr>
          <p:spPr>
            <a:xfrm>
              <a:off x="9565467" y="4143600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C6719A-E023-463F-BB20-D653C9C5A17C}"/>
                </a:ext>
              </a:extLst>
            </p:cNvPr>
            <p:cNvSpPr/>
            <p:nvPr/>
          </p:nvSpPr>
          <p:spPr>
            <a:xfrm>
              <a:off x="9565467" y="2473133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2E7C1B8-957E-4426-844F-DC850FFD475A}"/>
                </a:ext>
              </a:extLst>
            </p:cNvPr>
            <p:cNvSpPr/>
            <p:nvPr/>
          </p:nvSpPr>
          <p:spPr>
            <a:xfrm>
              <a:off x="9565467" y="1667773"/>
              <a:ext cx="1937389" cy="805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(suspension)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DC1577-C321-4D16-B310-557C02B75DAA}"/>
                </a:ext>
              </a:extLst>
            </p:cNvPr>
            <p:cNvSpPr/>
            <p:nvPr/>
          </p:nvSpPr>
          <p:spPr>
            <a:xfrm>
              <a:off x="9565467" y="3031200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16B5D2-63E9-443F-94A7-65ABF257B6D6}"/>
                </a:ext>
              </a:extLst>
            </p:cNvPr>
            <p:cNvSpPr/>
            <p:nvPr/>
          </p:nvSpPr>
          <p:spPr>
            <a:xfrm>
              <a:off x="9565467" y="3585600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1EA49E4-1636-440D-9887-3617630F949E}"/>
                </a:ext>
              </a:extLst>
            </p:cNvPr>
            <p:cNvSpPr/>
            <p:nvPr/>
          </p:nvSpPr>
          <p:spPr>
            <a:xfrm>
              <a:off x="9565467" y="4698000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Slow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7620A1A-71F2-447D-83F7-35DAD177FDEF}"/>
                </a:ext>
              </a:extLst>
            </p:cNvPr>
            <p:cNvSpPr/>
            <p:nvPr/>
          </p:nvSpPr>
          <p:spPr>
            <a:xfrm>
              <a:off x="9565467" y="5251323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(Cannot Suspend)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15552-F937-4100-95E0-DADDC1AC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EE2D-897C-4350-A4B7-6D43BE7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FE771-2C1D-443C-BED3-2A692B7BB678}"/>
              </a:ext>
            </a:extLst>
          </p:cNvPr>
          <p:cNvSpPr/>
          <p:nvPr/>
        </p:nvSpPr>
        <p:spPr>
          <a:xfrm>
            <a:off x="1328864" y="2473603"/>
            <a:ext cx="1257300" cy="556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EDD9B-9711-4D4E-B6D9-799E2E2F904F}"/>
              </a:ext>
            </a:extLst>
          </p:cNvPr>
          <p:cNvSpPr/>
          <p:nvPr/>
        </p:nvSpPr>
        <p:spPr>
          <a:xfrm>
            <a:off x="2586164" y="2473603"/>
            <a:ext cx="1257300" cy="556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(Eager)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1EB25-C898-4F83-8CE8-C5B04A08D44E}"/>
              </a:ext>
            </a:extLst>
          </p:cNvPr>
          <p:cNvSpPr/>
          <p:nvPr/>
        </p:nvSpPr>
        <p:spPr>
          <a:xfrm>
            <a:off x="3843464" y="2473603"/>
            <a:ext cx="1838325" cy="556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0354B-C26B-4219-B817-8C134D7EAA66}"/>
              </a:ext>
            </a:extLst>
          </p:cNvPr>
          <p:cNvSpPr/>
          <p:nvPr/>
        </p:nvSpPr>
        <p:spPr>
          <a:xfrm>
            <a:off x="7619176" y="2473601"/>
            <a:ext cx="1937389" cy="556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6A9DC-6DD4-4B17-9EC6-4432C9347619}"/>
              </a:ext>
            </a:extLst>
          </p:cNvPr>
          <p:cNvSpPr/>
          <p:nvPr/>
        </p:nvSpPr>
        <p:spPr>
          <a:xfrm>
            <a:off x="2586163" y="1668241"/>
            <a:ext cx="1257300" cy="805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stack?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74317-EBA5-459D-A9F5-7E8D509C0913}"/>
              </a:ext>
            </a:extLst>
          </p:cNvPr>
          <p:cNvSpPr/>
          <p:nvPr/>
        </p:nvSpPr>
        <p:spPr>
          <a:xfrm>
            <a:off x="3843463" y="1668241"/>
            <a:ext cx="1838323" cy="805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context switches 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nonsuspension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81C95-7CE0-4AA4-BFB9-DB03D14AE6D4}"/>
              </a:ext>
            </a:extLst>
          </p:cNvPr>
          <p:cNvSpPr/>
          <p:nvPr/>
        </p:nvSpPr>
        <p:spPr>
          <a:xfrm>
            <a:off x="7619175" y="1668241"/>
            <a:ext cx="1937389" cy="805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32F9B2-0B63-486C-98E7-857BB76ACCBB}"/>
              </a:ext>
            </a:extLst>
          </p:cNvPr>
          <p:cNvSpPr/>
          <p:nvPr/>
        </p:nvSpPr>
        <p:spPr>
          <a:xfrm>
            <a:off x="1328863" y="1668240"/>
            <a:ext cx="1257300" cy="805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D56A4C-08DF-462B-A018-3B4171F67D65}"/>
              </a:ext>
            </a:extLst>
          </p:cNvPr>
          <p:cNvSpPr/>
          <p:nvPr/>
        </p:nvSpPr>
        <p:spPr>
          <a:xfrm>
            <a:off x="5681787" y="2473599"/>
            <a:ext cx="1937389" cy="556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6C693D-3458-4AA0-B07C-90A5E49BB203}"/>
              </a:ext>
            </a:extLst>
          </p:cNvPr>
          <p:cNvGrpSpPr/>
          <p:nvPr/>
        </p:nvGrpSpPr>
        <p:grpSpPr>
          <a:xfrm>
            <a:off x="1328865" y="3029861"/>
            <a:ext cx="8227699" cy="556263"/>
            <a:chOff x="486728" y="3596637"/>
            <a:chExt cx="8227699" cy="5562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78CBF4-F680-4E6A-8C89-99715980BEDD}"/>
                </a:ext>
              </a:extLst>
            </p:cNvPr>
            <p:cNvSpPr/>
            <p:nvPr/>
          </p:nvSpPr>
          <p:spPr>
            <a:xfrm>
              <a:off x="486728" y="3596640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A9A826-95BA-45E8-9B23-F69830234903}"/>
                </a:ext>
              </a:extLst>
            </p:cNvPr>
            <p:cNvSpPr/>
            <p:nvPr/>
          </p:nvSpPr>
          <p:spPr>
            <a:xfrm>
              <a:off x="1744028" y="3596639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CE3C1A-1550-4C0A-B606-045F14EE1A95}"/>
                </a:ext>
              </a:extLst>
            </p:cNvPr>
            <p:cNvSpPr/>
            <p:nvPr/>
          </p:nvSpPr>
          <p:spPr>
            <a:xfrm>
              <a:off x="3001326" y="3596639"/>
              <a:ext cx="1838325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D18BF2-E2FF-4D8A-A1FD-314E160ED11E}"/>
                </a:ext>
              </a:extLst>
            </p:cNvPr>
            <p:cNvSpPr/>
            <p:nvPr/>
          </p:nvSpPr>
          <p:spPr>
            <a:xfrm>
              <a:off x="6777038" y="3596639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suspendable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B804BD-8D15-4913-AEB1-9DAB17119A30}"/>
                </a:ext>
              </a:extLst>
            </p:cNvPr>
            <p:cNvSpPr/>
            <p:nvPr/>
          </p:nvSpPr>
          <p:spPr>
            <a:xfrm>
              <a:off x="4839649" y="3596637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483B171-AD06-4A50-A096-8337D3D08FEB}"/>
              </a:ext>
            </a:extLst>
          </p:cNvPr>
          <p:cNvSpPr/>
          <p:nvPr/>
        </p:nvSpPr>
        <p:spPr>
          <a:xfrm>
            <a:off x="5681786" y="1668239"/>
            <a:ext cx="1937389" cy="805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nonsuspension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AF40E9-1C45-40DC-89B7-842567708F6E}"/>
              </a:ext>
            </a:extLst>
          </p:cNvPr>
          <p:cNvGrpSpPr/>
          <p:nvPr/>
        </p:nvGrpSpPr>
        <p:grpSpPr>
          <a:xfrm>
            <a:off x="1328863" y="3029856"/>
            <a:ext cx="8227700" cy="556264"/>
            <a:chOff x="-4948875" y="6911430"/>
            <a:chExt cx="8227700" cy="5562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0DD502-0762-44E0-977E-53CDDCC6D099}"/>
                </a:ext>
              </a:extLst>
            </p:cNvPr>
            <p:cNvSpPr/>
            <p:nvPr/>
          </p:nvSpPr>
          <p:spPr>
            <a:xfrm>
              <a:off x="-4948875" y="6911434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LSA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742C69-596B-4F55-83B3-170F35D5BBB3}"/>
                </a:ext>
              </a:extLst>
            </p:cNvPr>
            <p:cNvSpPr/>
            <p:nvPr/>
          </p:nvSpPr>
          <p:spPr>
            <a:xfrm>
              <a:off x="-3691575" y="6911434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(Lazy)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00BD91-FBFF-4FD5-AA20-CB8BAA60AD9C}"/>
                </a:ext>
              </a:extLst>
            </p:cNvPr>
            <p:cNvSpPr/>
            <p:nvPr/>
          </p:nvSpPr>
          <p:spPr>
            <a:xfrm>
              <a:off x="-2434276" y="6911434"/>
              <a:ext cx="1838325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E3B8F4-C5AA-451B-B4BB-BAE907D382B5}"/>
                </a:ext>
              </a:extLst>
            </p:cNvPr>
            <p:cNvSpPr/>
            <p:nvPr/>
          </p:nvSpPr>
          <p:spPr>
            <a:xfrm>
              <a:off x="1341436" y="6911432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---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320526-0610-47B2-BBF2-88F00911EEAE}"/>
                </a:ext>
              </a:extLst>
            </p:cNvPr>
            <p:cNvSpPr/>
            <p:nvPr/>
          </p:nvSpPr>
          <p:spPr>
            <a:xfrm>
              <a:off x="-595953" y="6911430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CC9607-E592-4751-A0D8-193335D3F870}"/>
              </a:ext>
            </a:extLst>
          </p:cNvPr>
          <p:cNvGrpSpPr/>
          <p:nvPr/>
        </p:nvGrpSpPr>
        <p:grpSpPr>
          <a:xfrm>
            <a:off x="1328864" y="3586118"/>
            <a:ext cx="8227699" cy="556263"/>
            <a:chOff x="-4948875" y="7467691"/>
            <a:chExt cx="8227699" cy="5562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E4C930-F763-4A10-9D73-9ECF66EEDDF0}"/>
                </a:ext>
              </a:extLst>
            </p:cNvPr>
            <p:cNvSpPr/>
            <p:nvPr/>
          </p:nvSpPr>
          <p:spPr>
            <a:xfrm>
              <a:off x="-4948875" y="7467694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DB5E07-0FE2-4D77-AF11-D47734267E2E}"/>
                </a:ext>
              </a:extLst>
            </p:cNvPr>
            <p:cNvSpPr/>
            <p:nvPr/>
          </p:nvSpPr>
          <p:spPr>
            <a:xfrm>
              <a:off x="-3691575" y="7467693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(Lazy)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8B922A-B238-4C8B-8D99-605FBA41DFDA}"/>
                </a:ext>
              </a:extLst>
            </p:cNvPr>
            <p:cNvSpPr/>
            <p:nvPr/>
          </p:nvSpPr>
          <p:spPr>
            <a:xfrm>
              <a:off x="-2434277" y="7467693"/>
              <a:ext cx="1838325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51B64E-B4D8-488A-BBF8-BB8F14BE6C5C}"/>
                </a:ext>
              </a:extLst>
            </p:cNvPr>
            <p:cNvSpPr/>
            <p:nvPr/>
          </p:nvSpPr>
          <p:spPr>
            <a:xfrm>
              <a:off x="1341435" y="7467693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---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1DB8D2-8D61-42ED-8C22-CD367DE06029}"/>
                </a:ext>
              </a:extLst>
            </p:cNvPr>
            <p:cNvSpPr/>
            <p:nvPr/>
          </p:nvSpPr>
          <p:spPr>
            <a:xfrm>
              <a:off x="-595954" y="7467691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1EADE3-B842-4B27-8B1B-2A71E3116536}"/>
              </a:ext>
            </a:extLst>
          </p:cNvPr>
          <p:cNvGrpSpPr/>
          <p:nvPr/>
        </p:nvGrpSpPr>
        <p:grpSpPr>
          <a:xfrm>
            <a:off x="1328862" y="4142373"/>
            <a:ext cx="8227700" cy="556264"/>
            <a:chOff x="-4948876" y="8023947"/>
            <a:chExt cx="8227700" cy="5562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ACAD5B-C75E-428C-9BF5-3BA716FA5E2A}"/>
                </a:ext>
              </a:extLst>
            </p:cNvPr>
            <p:cNvSpPr/>
            <p:nvPr/>
          </p:nvSpPr>
          <p:spPr>
            <a:xfrm>
              <a:off x="-4948876" y="8023951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321A64-B38D-4E8F-A56B-7E886265B64A}"/>
                </a:ext>
              </a:extLst>
            </p:cNvPr>
            <p:cNvSpPr/>
            <p:nvPr/>
          </p:nvSpPr>
          <p:spPr>
            <a:xfrm>
              <a:off x="-3691576" y="8023951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(Lazy)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7F5369-2543-40E8-B27C-82FEC1261BD7}"/>
                </a:ext>
              </a:extLst>
            </p:cNvPr>
            <p:cNvSpPr/>
            <p:nvPr/>
          </p:nvSpPr>
          <p:spPr>
            <a:xfrm>
              <a:off x="-2434277" y="8023951"/>
              <a:ext cx="1838325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E84652-F93A-468B-9A29-5C06AD0B1CBF}"/>
                </a:ext>
              </a:extLst>
            </p:cNvPr>
            <p:cNvSpPr/>
            <p:nvPr/>
          </p:nvSpPr>
          <p:spPr>
            <a:xfrm>
              <a:off x="1341435" y="8023949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 must be stateless.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D90CF8A-D9E2-4145-9E98-715E5A3A78D4}"/>
                </a:ext>
              </a:extLst>
            </p:cNvPr>
            <p:cNvSpPr/>
            <p:nvPr/>
          </p:nvSpPr>
          <p:spPr>
            <a:xfrm>
              <a:off x="-595954" y="8023947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A707DB-8681-48C4-B35B-F78EE99EA2C6}"/>
              </a:ext>
            </a:extLst>
          </p:cNvPr>
          <p:cNvGrpSpPr/>
          <p:nvPr/>
        </p:nvGrpSpPr>
        <p:grpSpPr>
          <a:xfrm>
            <a:off x="1328863" y="4698635"/>
            <a:ext cx="8227699" cy="556263"/>
            <a:chOff x="-4948876" y="8580208"/>
            <a:chExt cx="8227699" cy="5562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4F0F18-3D3C-407D-9A07-6C5DA8A6E0DC}"/>
                </a:ext>
              </a:extLst>
            </p:cNvPr>
            <p:cNvSpPr/>
            <p:nvPr/>
          </p:nvSpPr>
          <p:spPr>
            <a:xfrm>
              <a:off x="-4948876" y="8580211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E4A680-0974-4CD9-B718-67538AE63A19}"/>
                </a:ext>
              </a:extLst>
            </p:cNvPr>
            <p:cNvSpPr/>
            <p:nvPr/>
          </p:nvSpPr>
          <p:spPr>
            <a:xfrm>
              <a:off x="-3691576" y="8580210"/>
              <a:ext cx="1257300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2B674D-59E7-4E51-AB02-41139F0900B8}"/>
                </a:ext>
              </a:extLst>
            </p:cNvPr>
            <p:cNvSpPr/>
            <p:nvPr/>
          </p:nvSpPr>
          <p:spPr>
            <a:xfrm>
              <a:off x="-2434278" y="8580210"/>
              <a:ext cx="1838325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F6CBEA-C584-4524-B2FB-BF1AA5FCD8E6}"/>
                </a:ext>
              </a:extLst>
            </p:cNvPr>
            <p:cNvSpPr/>
            <p:nvPr/>
          </p:nvSpPr>
          <p:spPr>
            <a:xfrm>
              <a:off x="1341434" y="8580210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 must be stateless. Stack size is shared.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DE3158-FB00-4F86-A962-008A42DA712A}"/>
                </a:ext>
              </a:extLst>
            </p:cNvPr>
            <p:cNvSpPr/>
            <p:nvPr/>
          </p:nvSpPr>
          <p:spPr>
            <a:xfrm>
              <a:off x="-595955" y="8580208"/>
              <a:ext cx="1937389" cy="556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1C6829-1113-4199-9B39-8450E76BC70A}"/>
              </a:ext>
            </a:extLst>
          </p:cNvPr>
          <p:cNvSpPr/>
          <p:nvPr/>
        </p:nvSpPr>
        <p:spPr>
          <a:xfrm>
            <a:off x="6220690" y="6483351"/>
            <a:ext cx="5613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https://www.utep.edu/extendeduniversity/utepconnect/blog/march-2017/4-ways-to-differentiate-a-good-source-from-a-bad-source.html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5BD755A-6B5D-4C59-BEDB-53F487224674}"/>
              </a:ext>
            </a:extLst>
          </p:cNvPr>
          <p:cNvGrpSpPr/>
          <p:nvPr/>
        </p:nvGrpSpPr>
        <p:grpSpPr>
          <a:xfrm>
            <a:off x="5637069" y="2419975"/>
            <a:ext cx="4183479" cy="1819191"/>
            <a:chOff x="4779818" y="2419974"/>
            <a:chExt cx="4183479" cy="1819191"/>
          </a:xfrm>
        </p:grpSpPr>
        <p:sp>
          <p:nvSpPr>
            <p:cNvPr id="59" name="吹き出し: 角を丸めた四角形 11">
              <a:extLst>
                <a:ext uri="{FF2B5EF4-FFF2-40B4-BE49-F238E27FC236}">
                  <a16:creationId xmlns:a16="http://schemas.microsoft.com/office/drawing/2014/main" id="{2CDACF89-CC31-4C3C-84E7-1DEC30C06794}"/>
                </a:ext>
              </a:extLst>
            </p:cNvPr>
            <p:cNvSpPr/>
            <p:nvPr/>
          </p:nvSpPr>
          <p:spPr>
            <a:xfrm>
              <a:off x="5669883" y="3568740"/>
              <a:ext cx="3293414" cy="670425"/>
            </a:xfrm>
            <a:prstGeom prst="wedgeRoundRectCallout">
              <a:avLst>
                <a:gd name="adj1" fmla="val -31987"/>
                <a:gd name="adj2" fmla="val -76664"/>
                <a:gd name="adj3" fmla="val 16667"/>
              </a:avLst>
            </a:prstGeom>
            <a:solidFill>
              <a:srgbClr val="FFFFCC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kumimoji="1" lang="en-US" altLang="ja-JP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</a:t>
              </a:r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1" lang="en-US" altLang="ja-JP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slow</a:t>
              </a:r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but </a:t>
              </a:r>
              <a:r>
                <a:rPr kumimoji="1" lang="en-US" altLang="ja-JP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capable</a:t>
              </a:r>
            </a:p>
            <a:p>
              <a:pPr>
                <a:lnSpc>
                  <a:spcPct val="110000"/>
                </a:lnSpc>
              </a:pPr>
              <a:r>
                <a:rPr kumimoji="1" lang="en-US" altLang="ja-JP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RtC</a:t>
              </a:r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1" lang="en-US" altLang="ja-JP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but </a:t>
              </a:r>
              <a:r>
                <a:rPr kumimoji="1" lang="en-US" altLang="ja-JP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less capable</a:t>
              </a:r>
              <a:endParaRPr kumimoji="1" lang="ja-JP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4837E67-C9F6-49CA-9206-1E3C5AB6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721" y="2982153"/>
              <a:ext cx="325249" cy="32168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373529-0D40-4FB2-ACA0-D58C64D52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9818" y="2419974"/>
              <a:ext cx="343054" cy="32762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017B63B-B497-45A5-AB6A-1C90BE329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4973" y="2419974"/>
              <a:ext cx="325249" cy="32168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952366E-34F4-4F84-A3C0-AF8A8E5BA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6110" y="2981828"/>
              <a:ext cx="343054" cy="327623"/>
            </a:xfrm>
            <a:prstGeom prst="rect">
              <a:avLst/>
            </a:prstGeom>
          </p:spPr>
        </p:pic>
      </p:grpSp>
      <p:sp>
        <p:nvSpPr>
          <p:cNvPr id="72" name="吹き出し: 角を丸めた四角形 11">
            <a:extLst>
              <a:ext uri="{FF2B5EF4-FFF2-40B4-BE49-F238E27FC236}">
                <a16:creationId xmlns:a16="http://schemas.microsoft.com/office/drawing/2014/main" id="{C0F9598A-500D-4425-9624-6F97009FDC4B}"/>
              </a:ext>
            </a:extLst>
          </p:cNvPr>
          <p:cNvSpPr/>
          <p:nvPr/>
        </p:nvSpPr>
        <p:spPr>
          <a:xfrm>
            <a:off x="4986000" y="5617678"/>
            <a:ext cx="994123" cy="440110"/>
          </a:xfrm>
          <a:prstGeom prst="wedgeRoundRectCallout">
            <a:avLst>
              <a:gd name="adj1" fmla="val 55523"/>
              <a:gd name="adj2" fmla="val -50693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Faster!</a:t>
            </a:r>
            <a:endParaRPr kumimoji="1" lang="ja-JP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吹き出し: 角を丸めた四角形 11">
            <a:extLst>
              <a:ext uri="{FF2B5EF4-FFF2-40B4-BE49-F238E27FC236}">
                <a16:creationId xmlns:a16="http://schemas.microsoft.com/office/drawing/2014/main" id="{43579C1E-A3A4-423F-8DE1-C18D5A3BB637}"/>
              </a:ext>
            </a:extLst>
          </p:cNvPr>
          <p:cNvSpPr/>
          <p:nvPr/>
        </p:nvSpPr>
        <p:spPr>
          <a:xfrm>
            <a:off x="6939083" y="5890047"/>
            <a:ext cx="2242937" cy="440110"/>
          </a:xfrm>
          <a:prstGeom prst="wedgeRoundRectCallout">
            <a:avLst>
              <a:gd name="adj1" fmla="val 57907"/>
              <a:gd name="adj2" fmla="val -54156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Stricter constraints!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8E833A4-2A11-43BA-97D8-74C522DAAA76}"/>
              </a:ext>
            </a:extLst>
          </p:cNvPr>
          <p:cNvSpPr/>
          <p:nvPr/>
        </p:nvSpPr>
        <p:spPr>
          <a:xfrm>
            <a:off x="2486026" y="2393976"/>
            <a:ext cx="3338374" cy="75260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358C0BB9-5264-4912-A584-6C3090342467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B24063-8844-4DF0-A39E-1248803A88B2}"/>
              </a:ext>
            </a:extLst>
          </p:cNvPr>
          <p:cNvGrpSpPr/>
          <p:nvPr/>
        </p:nvGrpSpPr>
        <p:grpSpPr>
          <a:xfrm>
            <a:off x="1330757" y="3029128"/>
            <a:ext cx="10171476" cy="2225132"/>
            <a:chOff x="1330757" y="3029128"/>
            <a:chExt cx="10171476" cy="22251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793B56C-99BB-44C6-BCE8-E056BE8086D1}"/>
                </a:ext>
              </a:extLst>
            </p:cNvPr>
            <p:cNvSpPr/>
            <p:nvPr/>
          </p:nvSpPr>
          <p:spPr>
            <a:xfrm>
              <a:off x="9564844" y="3031200"/>
              <a:ext cx="1937389" cy="556260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7845C9E-27DC-46A9-BF01-4DBF1A860B79}"/>
                </a:ext>
              </a:extLst>
            </p:cNvPr>
            <p:cNvSpPr/>
            <p:nvPr/>
          </p:nvSpPr>
          <p:spPr>
            <a:xfrm>
              <a:off x="9564844" y="3585600"/>
              <a:ext cx="1937389" cy="556260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7545782-52FA-4816-AC2A-F8C1527ACC67}"/>
                </a:ext>
              </a:extLst>
            </p:cNvPr>
            <p:cNvSpPr/>
            <p:nvPr/>
          </p:nvSpPr>
          <p:spPr>
            <a:xfrm>
              <a:off x="9564844" y="4143600"/>
              <a:ext cx="1937389" cy="556260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9C6D89-025D-4D46-B7A2-2EA65077DD5C}"/>
                </a:ext>
              </a:extLst>
            </p:cNvPr>
            <p:cNvSpPr/>
            <p:nvPr/>
          </p:nvSpPr>
          <p:spPr>
            <a:xfrm>
              <a:off x="9564844" y="4698000"/>
              <a:ext cx="1937389" cy="556260"/>
            </a:xfrm>
            <a:prstGeom prst="rect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Slow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6AAEBA8-C851-4324-98F8-E51A91F56AEA}"/>
                </a:ext>
              </a:extLst>
            </p:cNvPr>
            <p:cNvGrpSpPr/>
            <p:nvPr/>
          </p:nvGrpSpPr>
          <p:grpSpPr>
            <a:xfrm>
              <a:off x="1330758" y="3029128"/>
              <a:ext cx="8227700" cy="556264"/>
              <a:chOff x="-4948875" y="6911430"/>
              <a:chExt cx="8227700" cy="556264"/>
            </a:xfrm>
            <a:grpFill/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9E0E646-34E6-4B71-9C0F-EF322A10E877}"/>
                  </a:ext>
                </a:extLst>
              </p:cNvPr>
              <p:cNvSpPr/>
              <p:nvPr/>
            </p:nvSpPr>
            <p:spPr>
              <a:xfrm>
                <a:off x="-4948875" y="6911434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LSA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DE8F903-3C6A-4F24-9F90-A7E7762CFF34}"/>
                  </a:ext>
                </a:extLst>
              </p:cNvPr>
              <p:cNvSpPr/>
              <p:nvPr/>
            </p:nvSpPr>
            <p:spPr>
              <a:xfrm>
                <a:off x="-3691575" y="6911434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b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(Lazy)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E147BD0-6E71-45D3-A8ED-4245F57C1F61}"/>
                  </a:ext>
                </a:extLst>
              </p:cNvPr>
              <p:cNvSpPr/>
              <p:nvPr/>
            </p:nvSpPr>
            <p:spPr>
              <a:xfrm>
                <a:off x="-2434276" y="6911434"/>
                <a:ext cx="1838325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74F55F8-7559-4A24-AD40-1428ECA0BC38}"/>
                  </a:ext>
                </a:extLst>
              </p:cNvPr>
              <p:cNvSpPr/>
              <p:nvPr/>
            </p:nvSpPr>
            <p:spPr>
              <a:xfrm>
                <a:off x="1341436" y="6911432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---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8FCFA5B-BADB-4333-9976-7E605463D637}"/>
                  </a:ext>
                </a:extLst>
              </p:cNvPr>
              <p:cNvSpPr/>
              <p:nvPr/>
            </p:nvSpPr>
            <p:spPr>
              <a:xfrm>
                <a:off x="-595953" y="6911430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1FCEBF0-07E0-48B3-9E43-37BCB99577E6}"/>
                </a:ext>
              </a:extLst>
            </p:cNvPr>
            <p:cNvGrpSpPr/>
            <p:nvPr/>
          </p:nvGrpSpPr>
          <p:grpSpPr>
            <a:xfrm>
              <a:off x="1330759" y="3585390"/>
              <a:ext cx="8227699" cy="556263"/>
              <a:chOff x="-4948875" y="7467691"/>
              <a:chExt cx="8227699" cy="556263"/>
            </a:xfrm>
            <a:grpFill/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0BE0A6-F7CB-4B85-A69B-9E49E125B912}"/>
                  </a:ext>
                </a:extLst>
              </p:cNvPr>
              <p:cNvSpPr/>
              <p:nvPr/>
            </p:nvSpPr>
            <p:spPr>
              <a:xfrm>
                <a:off x="-4948875" y="7467694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RoC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0072836-1D99-43B5-BAC4-19782B31F5D0}"/>
                  </a:ext>
                </a:extLst>
              </p:cNvPr>
              <p:cNvSpPr/>
              <p:nvPr/>
            </p:nvSpPr>
            <p:spPr>
              <a:xfrm>
                <a:off x="-3691575" y="7467693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b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(Lazy)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DBF909E-257F-4CF0-B693-8FCDD73A07D1}"/>
                  </a:ext>
                </a:extLst>
              </p:cNvPr>
              <p:cNvSpPr/>
              <p:nvPr/>
            </p:nvSpPr>
            <p:spPr>
              <a:xfrm>
                <a:off x="-2434277" y="7467693"/>
                <a:ext cx="1838325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DAD4BF8-AA1A-4FCB-A480-EC130E596D82}"/>
                  </a:ext>
                </a:extLst>
              </p:cNvPr>
              <p:cNvSpPr/>
              <p:nvPr/>
            </p:nvSpPr>
            <p:spPr>
              <a:xfrm>
                <a:off x="1341435" y="7467693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---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1C006BA-8A06-4B15-AC1C-F879C573F456}"/>
                  </a:ext>
                </a:extLst>
              </p:cNvPr>
              <p:cNvSpPr/>
              <p:nvPr/>
            </p:nvSpPr>
            <p:spPr>
              <a:xfrm>
                <a:off x="-595954" y="7467691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3929C5D-8457-4563-A162-2F42730B92AA}"/>
                </a:ext>
              </a:extLst>
            </p:cNvPr>
            <p:cNvGrpSpPr/>
            <p:nvPr/>
          </p:nvGrpSpPr>
          <p:grpSpPr>
            <a:xfrm>
              <a:off x="1330757" y="4141645"/>
              <a:ext cx="8227700" cy="556264"/>
              <a:chOff x="-4948876" y="8023947"/>
              <a:chExt cx="8227700" cy="556264"/>
            </a:xfrm>
            <a:grpFill/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E8B43B2-6BE8-41BA-9DF5-A2755D0240B3}"/>
                  </a:ext>
                </a:extLst>
              </p:cNvPr>
              <p:cNvSpPr/>
              <p:nvPr/>
            </p:nvSpPr>
            <p:spPr>
              <a:xfrm>
                <a:off x="-4948876" y="8023951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9CF1742-4AB3-467A-BA40-27852D45F1C0}"/>
                  </a:ext>
                </a:extLst>
              </p:cNvPr>
              <p:cNvSpPr/>
              <p:nvPr/>
            </p:nvSpPr>
            <p:spPr>
              <a:xfrm>
                <a:off x="-3691576" y="8023951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b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(Lazy)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5D5E290-DC39-4587-BB5F-720B7A6E7CEE}"/>
                  </a:ext>
                </a:extLst>
              </p:cNvPr>
              <p:cNvSpPr/>
              <p:nvPr/>
            </p:nvSpPr>
            <p:spPr>
              <a:xfrm>
                <a:off x="-2434277" y="8023951"/>
                <a:ext cx="1838325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12C8631-4E1C-4EA2-A93F-A4D155F9C5B3}"/>
                  </a:ext>
                </a:extLst>
              </p:cNvPr>
              <p:cNvSpPr/>
              <p:nvPr/>
            </p:nvSpPr>
            <p:spPr>
              <a:xfrm>
                <a:off x="1341435" y="8023949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Scheduler must be stateless.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67539F0-5001-49FF-91E4-79BB256FFDC7}"/>
                  </a:ext>
                </a:extLst>
              </p:cNvPr>
              <p:cNvSpPr/>
              <p:nvPr/>
            </p:nvSpPr>
            <p:spPr>
              <a:xfrm>
                <a:off x="-595954" y="8023947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168D174-C243-4299-96DE-A7E60B73EC68}"/>
                </a:ext>
              </a:extLst>
            </p:cNvPr>
            <p:cNvGrpSpPr/>
            <p:nvPr/>
          </p:nvGrpSpPr>
          <p:grpSpPr>
            <a:xfrm>
              <a:off x="1330758" y="4697907"/>
              <a:ext cx="8227699" cy="556263"/>
              <a:chOff x="-4948876" y="8580208"/>
              <a:chExt cx="8227699" cy="556263"/>
            </a:xfrm>
            <a:grp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96BC442-9CE0-404E-90BF-FC78C3C45113}"/>
                  </a:ext>
                </a:extLst>
              </p:cNvPr>
              <p:cNvSpPr/>
              <p:nvPr/>
            </p:nvSpPr>
            <p:spPr>
              <a:xfrm>
                <a:off x="-4948876" y="8580211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36204C-72C4-4AC0-B740-0C51E6309191}"/>
                  </a:ext>
                </a:extLst>
              </p:cNvPr>
              <p:cNvSpPr/>
              <p:nvPr/>
            </p:nvSpPr>
            <p:spPr>
              <a:xfrm>
                <a:off x="-3691576" y="8580210"/>
                <a:ext cx="1257300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05258E5-B75E-474C-92F4-156C5655FBF9}"/>
                  </a:ext>
                </a:extLst>
              </p:cNvPr>
              <p:cNvSpPr/>
              <p:nvPr/>
            </p:nvSpPr>
            <p:spPr>
              <a:xfrm>
                <a:off x="-2434278" y="8580210"/>
                <a:ext cx="1838325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5F6AC1-9409-427D-8220-D81340984C87}"/>
                  </a:ext>
                </a:extLst>
              </p:cNvPr>
              <p:cNvSpPr/>
              <p:nvPr/>
            </p:nvSpPr>
            <p:spPr>
              <a:xfrm>
                <a:off x="1341434" y="8580210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Scheduler must be stateless. Stack size is shared.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38BBC4E-EB29-4784-AB73-D4F7D399DA8B}"/>
                  </a:ext>
                </a:extLst>
              </p:cNvPr>
              <p:cNvSpPr/>
              <p:nvPr/>
            </p:nvSpPr>
            <p:spPr>
              <a:xfrm>
                <a:off x="-595955" y="8580208"/>
                <a:ext cx="1937389" cy="556260"/>
              </a:xfrm>
              <a:prstGeom prst="rect">
                <a:avLst/>
              </a:prstGeom>
              <a:grp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" name="Ribbon: Tilted Up 75">
            <a:extLst>
              <a:ext uri="{FF2B5EF4-FFF2-40B4-BE49-F238E27FC236}">
                <a16:creationId xmlns:a16="http://schemas.microsoft.com/office/drawing/2014/main" id="{7D19B145-4CBB-418B-8ACE-2DB03270289C}"/>
              </a:ext>
            </a:extLst>
          </p:cNvPr>
          <p:cNvSpPr/>
          <p:nvPr/>
        </p:nvSpPr>
        <p:spPr>
          <a:xfrm rot="20306360">
            <a:off x="958295" y="3543501"/>
            <a:ext cx="741137" cy="289161"/>
          </a:xfrm>
          <a:prstGeom prst="ribbon2">
            <a:avLst>
              <a:gd name="adj1" fmla="val 21862"/>
              <a:gd name="adj2" fmla="val 72361"/>
            </a:avLst>
          </a:prstGeom>
          <a:gradFill flip="none" rotWithShape="1">
            <a:gsLst>
              <a:gs pos="54000">
                <a:schemeClr val="accent4">
                  <a:lumMod val="74000"/>
                </a:schemeClr>
              </a:gs>
              <a:gs pos="67000">
                <a:schemeClr val="accent4">
                  <a:lumMod val="40000"/>
                  <a:lumOff val="60000"/>
                </a:schemeClr>
              </a:gs>
              <a:gs pos="80000">
                <a:schemeClr val="accent4">
                  <a:lumMod val="75000"/>
                </a:schemeClr>
              </a:gs>
            </a:gsLst>
            <a:lin ang="14400000" scaled="0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00" dirty="0">
                <a:solidFill>
                  <a:prstClr val="white"/>
                </a:solidFill>
                <a:latin typeface="Arial" panose="020B0604020202020204" pitchFamily="34" charset="0"/>
                <a:ea typeface="小塚ゴシック Pro R"/>
                <a:cs typeface="Arial" panose="020B0604020202020204" pitchFamily="34" charset="0"/>
              </a:rPr>
              <a:t>New</a:t>
            </a:r>
          </a:p>
        </p:txBody>
      </p:sp>
      <p:sp>
        <p:nvSpPr>
          <p:cNvPr id="75" name="Ribbon: Tilted Up 74">
            <a:extLst>
              <a:ext uri="{FF2B5EF4-FFF2-40B4-BE49-F238E27FC236}">
                <a16:creationId xmlns:a16="http://schemas.microsoft.com/office/drawing/2014/main" id="{480F4979-19BF-43F7-9C24-21F1524505BF}"/>
              </a:ext>
            </a:extLst>
          </p:cNvPr>
          <p:cNvSpPr/>
          <p:nvPr/>
        </p:nvSpPr>
        <p:spPr>
          <a:xfrm rot="20306360">
            <a:off x="958296" y="4150996"/>
            <a:ext cx="741137" cy="289161"/>
          </a:xfrm>
          <a:prstGeom prst="ribbon2">
            <a:avLst>
              <a:gd name="adj1" fmla="val 21862"/>
              <a:gd name="adj2" fmla="val 72361"/>
            </a:avLst>
          </a:prstGeom>
          <a:gradFill flip="none" rotWithShape="1">
            <a:gsLst>
              <a:gs pos="54000">
                <a:schemeClr val="accent4">
                  <a:lumMod val="74000"/>
                </a:schemeClr>
              </a:gs>
              <a:gs pos="67000">
                <a:schemeClr val="accent4">
                  <a:lumMod val="40000"/>
                  <a:lumOff val="60000"/>
                </a:schemeClr>
              </a:gs>
              <a:gs pos="80000">
                <a:schemeClr val="accent4">
                  <a:lumMod val="75000"/>
                </a:schemeClr>
              </a:gs>
            </a:gsLst>
            <a:lin ang="14400000" scaled="0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300" dirty="0">
                <a:solidFill>
                  <a:prstClr val="white"/>
                </a:solidFill>
                <a:latin typeface="Arial" panose="020B0604020202020204" pitchFamily="34" charset="0"/>
                <a:ea typeface="小塚ゴシック Pro R"/>
                <a:cs typeface="Arial" panose="020B0604020202020204" pitchFamily="34" charset="0"/>
              </a:rPr>
              <a:t>New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B10076-15F7-4C19-9030-3ACAF63022D7}"/>
              </a:ext>
            </a:extLst>
          </p:cNvPr>
          <p:cNvGrpSpPr/>
          <p:nvPr/>
        </p:nvGrpSpPr>
        <p:grpSpPr>
          <a:xfrm flipV="1">
            <a:off x="6335200" y="3185890"/>
            <a:ext cx="603883" cy="1912947"/>
            <a:chOff x="4663440" y="4178927"/>
            <a:chExt cx="603883" cy="1863733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7FE4F4C-EBAD-4D8A-A77B-1A4E451B359C}"/>
                </a:ext>
              </a:extLst>
            </p:cNvPr>
            <p:cNvCxnSpPr>
              <a:cxnSpLocks/>
            </p:cNvCxnSpPr>
            <p:nvPr/>
          </p:nvCxnSpPr>
          <p:spPr>
            <a:xfrm>
              <a:off x="4663440" y="4178927"/>
              <a:ext cx="327660" cy="18637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63E692E-88C9-4615-82CE-A3C2792B7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243" y="4178927"/>
              <a:ext cx="259080" cy="18637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31DC62-E9EB-432F-BA93-C62F44B84A1D}"/>
              </a:ext>
            </a:extLst>
          </p:cNvPr>
          <p:cNvGrpSpPr/>
          <p:nvPr/>
        </p:nvGrpSpPr>
        <p:grpSpPr>
          <a:xfrm>
            <a:off x="9349094" y="4151362"/>
            <a:ext cx="327661" cy="1199702"/>
            <a:chOff x="13447904" y="4101492"/>
            <a:chExt cx="327661" cy="1199702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869CE8A-A014-4EE9-809D-8F7B2688DBD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7904" y="4101492"/>
              <a:ext cx="177785" cy="11997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47111E2-0288-4B5E-BBF7-D395CAD72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4991" y="4101492"/>
              <a:ext cx="140574" cy="11997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045DC0-2CD5-41D3-9E9F-364633602788}"/>
              </a:ext>
            </a:extLst>
          </p:cNvPr>
          <p:cNvGrpSpPr/>
          <p:nvPr/>
        </p:nvGrpSpPr>
        <p:grpSpPr>
          <a:xfrm>
            <a:off x="6007035" y="2892682"/>
            <a:ext cx="3666693" cy="2843011"/>
            <a:chOff x="4779818" y="2249291"/>
            <a:chExt cx="3666693" cy="2843011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D26F358-CF39-46C9-8149-2DC65E2B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721" y="4536195"/>
              <a:ext cx="325249" cy="321688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1FAC57D-D2D6-4756-8C86-81050EDE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9818" y="2249291"/>
              <a:ext cx="343054" cy="32762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7FA0F8A-9D8E-4A39-8F86-2C38EE12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018" y="3145584"/>
              <a:ext cx="325249" cy="32168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19F560C-25DF-42BA-8E11-76465180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3457" y="4764679"/>
              <a:ext cx="343054" cy="327623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E64092-1C92-40A1-B923-75D2DEBA12AE}"/>
              </a:ext>
            </a:extLst>
          </p:cNvPr>
          <p:cNvGrpSpPr/>
          <p:nvPr/>
        </p:nvGrpSpPr>
        <p:grpSpPr>
          <a:xfrm rot="502358">
            <a:off x="6938779" y="3323976"/>
            <a:ext cx="1937388" cy="556260"/>
            <a:chOff x="6196066" y="5212613"/>
            <a:chExt cx="1937388" cy="556260"/>
          </a:xfrm>
        </p:grpSpPr>
        <p:sp>
          <p:nvSpPr>
            <p:cNvPr id="84" name="矢印: 上下 12">
              <a:extLst>
                <a:ext uri="{FF2B5EF4-FFF2-40B4-BE49-F238E27FC236}">
                  <a16:creationId xmlns:a16="http://schemas.microsoft.com/office/drawing/2014/main" id="{2383E474-0385-4628-B331-660E9C126914}"/>
                </a:ext>
              </a:extLst>
            </p:cNvPr>
            <p:cNvSpPr/>
            <p:nvPr/>
          </p:nvSpPr>
          <p:spPr>
            <a:xfrm rot="16200000">
              <a:off x="6886630" y="4522049"/>
              <a:ext cx="556260" cy="1937388"/>
            </a:xfrm>
            <a:prstGeom prst="upDownArrow">
              <a:avLst>
                <a:gd name="adj1" fmla="val 62985"/>
                <a:gd name="adj2" fmla="val 50000"/>
              </a:avLst>
            </a:prstGeom>
            <a:solidFill>
              <a:srgbClr val="FF0000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BA5640-0F2B-4BC9-B370-C93F1099839F}"/>
                </a:ext>
              </a:extLst>
            </p:cNvPr>
            <p:cNvSpPr/>
            <p:nvPr/>
          </p:nvSpPr>
          <p:spPr>
            <a:xfrm>
              <a:off x="6355081" y="5316607"/>
              <a:ext cx="1652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TRADE-OFF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5A441B-390A-4204-AC21-3C901C08CFA0}"/>
              </a:ext>
            </a:extLst>
          </p:cNvPr>
          <p:cNvGrpSpPr/>
          <p:nvPr/>
        </p:nvGrpSpPr>
        <p:grpSpPr>
          <a:xfrm>
            <a:off x="9901816" y="2646973"/>
            <a:ext cx="933530" cy="2297963"/>
            <a:chOff x="9863716" y="2646973"/>
            <a:chExt cx="933530" cy="229796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FFDDBE9-A37E-4FCD-A012-B3C8E6488B44}"/>
                </a:ext>
              </a:extLst>
            </p:cNvPr>
            <p:cNvGrpSpPr/>
            <p:nvPr/>
          </p:nvGrpSpPr>
          <p:grpSpPr>
            <a:xfrm>
              <a:off x="10193363" y="2908923"/>
              <a:ext cx="603883" cy="1859767"/>
              <a:chOff x="4663440" y="4178927"/>
              <a:chExt cx="603883" cy="1863733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CF391BEA-9CDA-4808-9663-AD8D8C20C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440" y="4178927"/>
                <a:ext cx="327660" cy="1863733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5B71013-1C3D-4FED-A8E8-5CC4989FE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8243" y="4178927"/>
                <a:ext cx="259080" cy="1863733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078F067-89D9-4983-A278-3906F3E1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2619" y="2646973"/>
              <a:ext cx="325249" cy="321688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4DAD8D8-7631-4B02-8E8B-E2402B51F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3716" y="4617313"/>
              <a:ext cx="343054" cy="327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4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4.16667E-6 0.3238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83" grpId="0" animBg="1"/>
      <p:bldP spid="83" grpId="1" animBg="1"/>
      <p:bldP spid="76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972E8C4-7576-4080-AF6D-74E6E5FF6B53}"/>
              </a:ext>
            </a:extLst>
          </p:cNvPr>
          <p:cNvGrpSpPr/>
          <p:nvPr/>
        </p:nvGrpSpPr>
        <p:grpSpPr>
          <a:xfrm>
            <a:off x="8219609" y="2227487"/>
            <a:ext cx="2562742" cy="4151086"/>
            <a:chOff x="10700396" y="1813164"/>
            <a:chExt cx="2562742" cy="29106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46ADD61-216C-4383-9385-0B6888B4F37B}"/>
                </a:ext>
              </a:extLst>
            </p:cNvPr>
            <p:cNvSpPr/>
            <p:nvPr/>
          </p:nvSpPr>
          <p:spPr>
            <a:xfrm>
              <a:off x="10770940" y="1834896"/>
              <a:ext cx="2412723" cy="2888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AAE604C-A5A6-45CB-968E-9E5F65894937}"/>
                </a:ext>
              </a:extLst>
            </p:cNvPr>
            <p:cNvSpPr/>
            <p:nvPr/>
          </p:nvSpPr>
          <p:spPr>
            <a:xfrm>
              <a:off x="10770942" y="2109948"/>
              <a:ext cx="2412722" cy="10904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parent()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1DF879D-9E43-4CE8-8BBB-1F5BDC052226}"/>
                </a:ext>
              </a:extLst>
            </p:cNvPr>
            <p:cNvSpPr/>
            <p:nvPr/>
          </p:nvSpPr>
          <p:spPr>
            <a:xfrm>
              <a:off x="10770941" y="1839484"/>
              <a:ext cx="2412722" cy="288430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CE0A33E-110D-4A96-AB00-1D87827BD4F8}"/>
                </a:ext>
              </a:extLst>
            </p:cNvPr>
            <p:cNvSpPr/>
            <p:nvPr/>
          </p:nvSpPr>
          <p:spPr>
            <a:xfrm>
              <a:off x="10770941" y="1839484"/>
              <a:ext cx="2412722" cy="2658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42FBF5-4785-425A-B0B5-15AE8B689BF2}"/>
                </a:ext>
              </a:extLst>
            </p:cNvPr>
            <p:cNvSpPr/>
            <p:nvPr/>
          </p:nvSpPr>
          <p:spPr>
            <a:xfrm>
              <a:off x="10700396" y="1813164"/>
              <a:ext cx="2562742" cy="5844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6D92C1-A3C3-4678-B762-B3A79EDF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of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48A1-D7EA-4D73-8185-A9CFF376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62" y="3716279"/>
            <a:ext cx="5251609" cy="2714625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P()</a:t>
            </a:r>
            <a:r>
              <a:rPr lang="en-US" dirty="0"/>
              <a:t>: call to </a:t>
            </a:r>
            <a:r>
              <a:rPr lang="en-US" dirty="0">
                <a:latin typeface="Consolas" panose="020B0609020204030204" pitchFamily="49" charset="0"/>
              </a:rPr>
              <a:t>child()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C()</a:t>
            </a:r>
            <a:r>
              <a:rPr lang="en-US" dirty="0"/>
              <a:t>: push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C()</a:t>
            </a:r>
            <a:r>
              <a:rPr lang="en-US" dirty="0"/>
              <a:t>: run a body of a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C()</a:t>
            </a:r>
            <a:r>
              <a:rPr lang="en-US" dirty="0"/>
              <a:t>: pop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C()</a:t>
            </a:r>
            <a:r>
              <a:rPr lang="en-US" dirty="0"/>
              <a:t>: return to </a:t>
            </a:r>
            <a:r>
              <a:rPr lang="en-US" dirty="0">
                <a:latin typeface="Consolas" panose="020B0609020204030204" pitchFamily="49" charset="0"/>
              </a:rPr>
              <a:t>parent()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B362C-FA8A-468C-BA4C-C9B5B2CE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86769"/>
            <a:ext cx="2057400" cy="365125"/>
          </a:xfrm>
        </p:spPr>
        <p:txBody>
          <a:bodyPr/>
          <a:lstStyle/>
          <a:p>
            <a:fld id="{6D5C2F61-7267-42D0-B5DC-A0094A76622E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2D6AB1C-0989-47F9-AC7A-29817DA791A7}"/>
              </a:ext>
            </a:extLst>
          </p:cNvPr>
          <p:cNvGrpSpPr/>
          <p:nvPr/>
        </p:nvGrpSpPr>
        <p:grpSpPr>
          <a:xfrm>
            <a:off x="8219609" y="2227487"/>
            <a:ext cx="2562742" cy="4151086"/>
            <a:chOff x="10700396" y="1813164"/>
            <a:chExt cx="2562742" cy="291062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DF5D28-0D6B-434F-8016-114BDD08EF98}"/>
                </a:ext>
              </a:extLst>
            </p:cNvPr>
            <p:cNvSpPr/>
            <p:nvPr/>
          </p:nvSpPr>
          <p:spPr>
            <a:xfrm>
              <a:off x="10770940" y="1834896"/>
              <a:ext cx="2412723" cy="2888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C9589B-1687-402E-9D18-FDC3E1AC38DE}"/>
                </a:ext>
              </a:extLst>
            </p:cNvPr>
            <p:cNvSpPr/>
            <p:nvPr/>
          </p:nvSpPr>
          <p:spPr>
            <a:xfrm>
              <a:off x="10770942" y="2109948"/>
              <a:ext cx="2412722" cy="10904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parent()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A8DEB37-259A-4557-B4B0-7580D752B99F}"/>
                </a:ext>
              </a:extLst>
            </p:cNvPr>
            <p:cNvSpPr/>
            <p:nvPr/>
          </p:nvSpPr>
          <p:spPr>
            <a:xfrm>
              <a:off x="10770942" y="3204972"/>
              <a:ext cx="2412722" cy="775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child()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DC740D8-F548-42E5-AAD2-E5661D410E8E}"/>
                </a:ext>
              </a:extLst>
            </p:cNvPr>
            <p:cNvSpPr/>
            <p:nvPr/>
          </p:nvSpPr>
          <p:spPr>
            <a:xfrm>
              <a:off x="10770941" y="1839484"/>
              <a:ext cx="2412722" cy="288430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5D30308-FECC-4EE7-9BF6-E71E8D9D3220}"/>
                </a:ext>
              </a:extLst>
            </p:cNvPr>
            <p:cNvSpPr/>
            <p:nvPr/>
          </p:nvSpPr>
          <p:spPr>
            <a:xfrm>
              <a:off x="10770941" y="1839484"/>
              <a:ext cx="2412722" cy="2658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BF12CF-727F-4795-AA96-E58589C2F5C3}"/>
                </a:ext>
              </a:extLst>
            </p:cNvPr>
            <p:cNvSpPr/>
            <p:nvPr/>
          </p:nvSpPr>
          <p:spPr>
            <a:xfrm>
              <a:off x="10700396" y="1813164"/>
              <a:ext cx="2562742" cy="5844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86E02B1-596C-42EE-B647-48D585979AF8}"/>
              </a:ext>
            </a:extLst>
          </p:cNvPr>
          <p:cNvGrpSpPr/>
          <p:nvPr/>
        </p:nvGrpSpPr>
        <p:grpSpPr>
          <a:xfrm>
            <a:off x="8219609" y="2227487"/>
            <a:ext cx="2562742" cy="4151086"/>
            <a:chOff x="10700396" y="1813164"/>
            <a:chExt cx="2562742" cy="291062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E422B7-EE73-41D6-B1B7-5E7DD8DFCCC1}"/>
                </a:ext>
              </a:extLst>
            </p:cNvPr>
            <p:cNvSpPr/>
            <p:nvPr/>
          </p:nvSpPr>
          <p:spPr>
            <a:xfrm>
              <a:off x="10770940" y="1834896"/>
              <a:ext cx="2412723" cy="2888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1B22332-3AF9-4947-92DE-979BD66C7B99}"/>
                </a:ext>
              </a:extLst>
            </p:cNvPr>
            <p:cNvSpPr/>
            <p:nvPr/>
          </p:nvSpPr>
          <p:spPr>
            <a:xfrm>
              <a:off x="10770942" y="2109948"/>
              <a:ext cx="2412722" cy="10904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parent()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5855527-9EE9-45CE-AF0F-A671EBA43606}"/>
                </a:ext>
              </a:extLst>
            </p:cNvPr>
            <p:cNvSpPr/>
            <p:nvPr/>
          </p:nvSpPr>
          <p:spPr>
            <a:xfrm>
              <a:off x="10770942" y="3204972"/>
              <a:ext cx="2412722" cy="3356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child()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6CD9B6B-1983-4883-AFC8-E0AD12720D17}"/>
                </a:ext>
              </a:extLst>
            </p:cNvPr>
            <p:cNvSpPr/>
            <p:nvPr/>
          </p:nvSpPr>
          <p:spPr>
            <a:xfrm>
              <a:off x="10770942" y="3200383"/>
              <a:ext cx="2412722" cy="30485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1C783A3-7385-4EAD-9861-5FAEBB994B86}"/>
                </a:ext>
              </a:extLst>
            </p:cNvPr>
            <p:cNvSpPr/>
            <p:nvPr/>
          </p:nvSpPr>
          <p:spPr>
            <a:xfrm>
              <a:off x="10770941" y="1839484"/>
              <a:ext cx="2412722" cy="288430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981B45E-F3A0-4C0B-98C9-A9F3C648E61E}"/>
                </a:ext>
              </a:extLst>
            </p:cNvPr>
            <p:cNvSpPr/>
            <p:nvPr/>
          </p:nvSpPr>
          <p:spPr>
            <a:xfrm>
              <a:off x="10770941" y="1839484"/>
              <a:ext cx="2412722" cy="2658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FF90BCD-0BC9-4A59-818C-1B34E4EF1C41}"/>
                </a:ext>
              </a:extLst>
            </p:cNvPr>
            <p:cNvSpPr/>
            <p:nvPr/>
          </p:nvSpPr>
          <p:spPr>
            <a:xfrm>
              <a:off x="10700396" y="1813164"/>
              <a:ext cx="2562742" cy="5844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FEF939B-8DA6-4912-8E4D-2963CA7FE54F}"/>
              </a:ext>
            </a:extLst>
          </p:cNvPr>
          <p:cNvGrpSpPr/>
          <p:nvPr/>
        </p:nvGrpSpPr>
        <p:grpSpPr>
          <a:xfrm>
            <a:off x="8219609" y="2227487"/>
            <a:ext cx="2562742" cy="4151086"/>
            <a:chOff x="10700396" y="1813164"/>
            <a:chExt cx="2562742" cy="291062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D49A53-7444-4247-A770-0EB483CAC780}"/>
                </a:ext>
              </a:extLst>
            </p:cNvPr>
            <p:cNvSpPr/>
            <p:nvPr/>
          </p:nvSpPr>
          <p:spPr>
            <a:xfrm>
              <a:off x="10770940" y="1834896"/>
              <a:ext cx="2412723" cy="2888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C59143D-F2A1-488A-B19B-3FC1D6D07594}"/>
                </a:ext>
              </a:extLst>
            </p:cNvPr>
            <p:cNvSpPr/>
            <p:nvPr/>
          </p:nvSpPr>
          <p:spPr>
            <a:xfrm>
              <a:off x="10770942" y="2109948"/>
              <a:ext cx="2412722" cy="10904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parent()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04F00BA-7A63-428D-8645-B168CDBA9B3D}"/>
                </a:ext>
              </a:extLst>
            </p:cNvPr>
            <p:cNvSpPr/>
            <p:nvPr/>
          </p:nvSpPr>
          <p:spPr>
            <a:xfrm>
              <a:off x="10770942" y="3204971"/>
              <a:ext cx="2412722" cy="84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child()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EEFA92-8850-4776-9B42-A46B7AE8E61D}"/>
                </a:ext>
              </a:extLst>
            </p:cNvPr>
            <p:cNvSpPr/>
            <p:nvPr/>
          </p:nvSpPr>
          <p:spPr>
            <a:xfrm>
              <a:off x="10770942" y="3200383"/>
              <a:ext cx="2412722" cy="30485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B4954D-A428-472D-B0D1-508B448F0297}"/>
                </a:ext>
              </a:extLst>
            </p:cNvPr>
            <p:cNvSpPr/>
            <p:nvPr/>
          </p:nvSpPr>
          <p:spPr>
            <a:xfrm>
              <a:off x="10770941" y="1839484"/>
              <a:ext cx="2412722" cy="288430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D3011DC-7CF9-4EC5-840E-A74BAA310A38}"/>
                </a:ext>
              </a:extLst>
            </p:cNvPr>
            <p:cNvSpPr/>
            <p:nvPr/>
          </p:nvSpPr>
          <p:spPr>
            <a:xfrm>
              <a:off x="10770941" y="1839484"/>
              <a:ext cx="2412722" cy="2658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28355A0-1242-4FC1-9ED0-4AB36C126301}"/>
                </a:ext>
              </a:extLst>
            </p:cNvPr>
            <p:cNvSpPr/>
            <p:nvPr/>
          </p:nvSpPr>
          <p:spPr>
            <a:xfrm>
              <a:off x="10700396" y="1813164"/>
              <a:ext cx="2562742" cy="5844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61D4C1D-0584-49B7-B70D-F5E013E176C8}"/>
              </a:ext>
            </a:extLst>
          </p:cNvPr>
          <p:cNvGrpSpPr/>
          <p:nvPr/>
        </p:nvGrpSpPr>
        <p:grpSpPr>
          <a:xfrm>
            <a:off x="8219609" y="2227487"/>
            <a:ext cx="2562742" cy="4151086"/>
            <a:chOff x="10700396" y="1813164"/>
            <a:chExt cx="2562742" cy="29106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B19E80-0A15-46B7-A2C5-12E533C31629}"/>
                </a:ext>
              </a:extLst>
            </p:cNvPr>
            <p:cNvSpPr/>
            <p:nvPr/>
          </p:nvSpPr>
          <p:spPr>
            <a:xfrm>
              <a:off x="10770940" y="1834896"/>
              <a:ext cx="2412723" cy="2888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5DC0CE-6320-4E20-8770-869858A2DF95}"/>
                </a:ext>
              </a:extLst>
            </p:cNvPr>
            <p:cNvSpPr/>
            <p:nvPr/>
          </p:nvSpPr>
          <p:spPr>
            <a:xfrm>
              <a:off x="10770942" y="2109948"/>
              <a:ext cx="2412722" cy="10904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parent()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73277C3-822B-4D77-9A27-35393D7C15D6}"/>
                </a:ext>
              </a:extLst>
            </p:cNvPr>
            <p:cNvSpPr/>
            <p:nvPr/>
          </p:nvSpPr>
          <p:spPr>
            <a:xfrm>
              <a:off x="10770942" y="3204972"/>
              <a:ext cx="2412722" cy="3288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child()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10711D6-AF96-4949-8DC1-611191465C43}"/>
                </a:ext>
              </a:extLst>
            </p:cNvPr>
            <p:cNvSpPr/>
            <p:nvPr/>
          </p:nvSpPr>
          <p:spPr>
            <a:xfrm>
              <a:off x="10770942" y="3200383"/>
              <a:ext cx="2412722" cy="30485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11C8A39-1139-4EFB-A1CF-F35F4C978395}"/>
                </a:ext>
              </a:extLst>
            </p:cNvPr>
            <p:cNvSpPr/>
            <p:nvPr/>
          </p:nvSpPr>
          <p:spPr>
            <a:xfrm>
              <a:off x="10770941" y="1839484"/>
              <a:ext cx="2412722" cy="288430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3DD929F-A0AB-4C40-B2F6-50AF2F97214B}"/>
                </a:ext>
              </a:extLst>
            </p:cNvPr>
            <p:cNvSpPr/>
            <p:nvPr/>
          </p:nvSpPr>
          <p:spPr>
            <a:xfrm>
              <a:off x="10770941" y="1839484"/>
              <a:ext cx="2412722" cy="2658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DE9D11D-B57F-49B6-85D1-CDD9DE25C688}"/>
                </a:ext>
              </a:extLst>
            </p:cNvPr>
            <p:cNvSpPr/>
            <p:nvPr/>
          </p:nvSpPr>
          <p:spPr>
            <a:xfrm>
              <a:off x="10700396" y="1813164"/>
              <a:ext cx="2562742" cy="5844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9F9254-9C07-4A23-BFA3-E43E8A76AD01}"/>
              </a:ext>
            </a:extLst>
          </p:cNvPr>
          <p:cNvGrpSpPr/>
          <p:nvPr/>
        </p:nvGrpSpPr>
        <p:grpSpPr>
          <a:xfrm>
            <a:off x="8219609" y="2227487"/>
            <a:ext cx="2562742" cy="4151086"/>
            <a:chOff x="10700396" y="1813164"/>
            <a:chExt cx="2562742" cy="291062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EA8FAD-3C8D-4458-A17A-12F8806B0DDD}"/>
                </a:ext>
              </a:extLst>
            </p:cNvPr>
            <p:cNvSpPr/>
            <p:nvPr/>
          </p:nvSpPr>
          <p:spPr>
            <a:xfrm>
              <a:off x="10770940" y="1834896"/>
              <a:ext cx="2412723" cy="2888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89293C4-BC37-4110-AE8C-E29CF4A86978}"/>
                </a:ext>
              </a:extLst>
            </p:cNvPr>
            <p:cNvSpPr/>
            <p:nvPr/>
          </p:nvSpPr>
          <p:spPr>
            <a:xfrm>
              <a:off x="10770942" y="2109948"/>
              <a:ext cx="2412722" cy="10904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parent()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641AFC9-5569-4334-B62D-C5B7C5216386}"/>
                </a:ext>
              </a:extLst>
            </p:cNvPr>
            <p:cNvSpPr/>
            <p:nvPr/>
          </p:nvSpPr>
          <p:spPr>
            <a:xfrm>
              <a:off x="10770941" y="1839484"/>
              <a:ext cx="2412722" cy="288430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C5C6ED2-1C25-42B7-86C4-0E89176A32C6}"/>
                </a:ext>
              </a:extLst>
            </p:cNvPr>
            <p:cNvSpPr/>
            <p:nvPr/>
          </p:nvSpPr>
          <p:spPr>
            <a:xfrm>
              <a:off x="10770941" y="1839484"/>
              <a:ext cx="2412722" cy="2658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0FD93E-7FFD-457E-BAB2-23C9445D18AE}"/>
                </a:ext>
              </a:extLst>
            </p:cNvPr>
            <p:cNvSpPr/>
            <p:nvPr/>
          </p:nvSpPr>
          <p:spPr>
            <a:xfrm>
              <a:off x="10700396" y="1813164"/>
              <a:ext cx="2562742" cy="5844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7632E2C-5AB9-4C9F-B480-77F8B2B5346E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97B5DC-35B5-4627-9035-F8B87BDA0FD2}"/>
              </a:ext>
            </a:extLst>
          </p:cNvPr>
          <p:cNvGrpSpPr/>
          <p:nvPr/>
        </p:nvGrpSpPr>
        <p:grpSpPr>
          <a:xfrm>
            <a:off x="1524000" y="1678220"/>
            <a:ext cx="6200775" cy="1745822"/>
            <a:chOff x="1899801" y="1773102"/>
            <a:chExt cx="5655936" cy="174582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C54C9FA-AC99-47DE-940B-E6E16FBE6C76}"/>
                </a:ext>
              </a:extLst>
            </p:cNvPr>
            <p:cNvSpPr/>
            <p:nvPr/>
          </p:nvSpPr>
          <p:spPr>
            <a:xfrm>
              <a:off x="1899801" y="1773102"/>
              <a:ext cx="5655936" cy="17458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parent() {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 child();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0B14DBB-183E-4D8D-9FE4-B3101C03DB1F}"/>
                </a:ext>
              </a:extLst>
            </p:cNvPr>
            <p:cNvSpPr/>
            <p:nvPr/>
          </p:nvSpPr>
          <p:spPr>
            <a:xfrm>
              <a:off x="4688719" y="1777688"/>
              <a:ext cx="2867018" cy="17412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child() {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 [push registers.]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 [...];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 [pop registers.]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63" name="正方形/長方形 13">
            <a:extLst>
              <a:ext uri="{FF2B5EF4-FFF2-40B4-BE49-F238E27FC236}">
                <a16:creationId xmlns:a16="http://schemas.microsoft.com/office/drawing/2014/main" id="{FAF8C82E-4B9F-4E2F-8EEC-DB58BDCA31D1}"/>
              </a:ext>
            </a:extLst>
          </p:cNvPr>
          <p:cNvSpPr/>
          <p:nvPr/>
        </p:nvSpPr>
        <p:spPr>
          <a:xfrm>
            <a:off x="8150892" y="1947354"/>
            <a:ext cx="2736183" cy="398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97700-5D14-448E-A57A-A4293B53F255}"/>
              </a:ext>
            </a:extLst>
          </p:cNvPr>
          <p:cNvGrpSpPr/>
          <p:nvPr/>
        </p:nvGrpSpPr>
        <p:grpSpPr>
          <a:xfrm>
            <a:off x="7112581" y="3874589"/>
            <a:ext cx="1098097" cy="646331"/>
            <a:chOff x="3176168" y="4385796"/>
            <a:chExt cx="1098097" cy="64633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487B7AD-90A4-4B7E-AA70-FF45B580D61E}"/>
                </a:ext>
              </a:extLst>
            </p:cNvPr>
            <p:cNvCxnSpPr>
              <a:cxnSpLocks/>
            </p:cNvCxnSpPr>
            <p:nvPr/>
          </p:nvCxnSpPr>
          <p:spPr>
            <a:xfrm>
              <a:off x="3954798" y="4701017"/>
              <a:ext cx="3194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6BCD0F-26E8-4BAA-8AC7-D946E6DC683D}"/>
                </a:ext>
              </a:extLst>
            </p:cNvPr>
            <p:cNvSpPr/>
            <p:nvPr/>
          </p:nvSpPr>
          <p:spPr>
            <a:xfrm>
              <a:off x="3176168" y="4385796"/>
              <a:ext cx="8899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Stack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pointer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15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4.58333E-6 0.02662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2662 L 4.58333E-6 0.0645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6458 L 4.58333E-6 0.17824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17824 L 4.58333E-6 0.0645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6458 L 4.58333E-6 3.7037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A1EF-2D97-4174-B782-DE69ECA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(Naïve) </a:t>
            </a:r>
            <a:r>
              <a:rPr lang="en-US" dirty="0"/>
              <a:t>Function Context: Stack &amp;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CB17-7854-430B-9508-3CA5A4A6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87" y="1471519"/>
            <a:ext cx="8405213" cy="4462557"/>
          </a:xfrm>
        </p:spPr>
        <p:txBody>
          <a:bodyPr>
            <a:normAutofit/>
          </a:bodyPr>
          <a:lstStyle/>
          <a:p>
            <a:r>
              <a:rPr lang="en-US" dirty="0"/>
              <a:t>Function context = execution state of a function.</a:t>
            </a:r>
          </a:p>
          <a:p>
            <a:r>
              <a:rPr lang="en-US" altLang="ja-JP" dirty="0"/>
              <a:t>Composed of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register values and a function stack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2E64C-5987-4CB8-8DB3-EA71C5CF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43D00F-D345-47CA-B574-7DA606009EFB}"/>
              </a:ext>
            </a:extLst>
          </p:cNvPr>
          <p:cNvSpPr/>
          <p:nvPr/>
        </p:nvSpPr>
        <p:spPr>
          <a:xfrm>
            <a:off x="8429895" y="3245710"/>
            <a:ext cx="2152381" cy="6231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59F38-E4DD-483B-BDB7-A31B81AF971E}"/>
              </a:ext>
            </a:extLst>
          </p:cNvPr>
          <p:cNvSpPr/>
          <p:nvPr/>
        </p:nvSpPr>
        <p:spPr>
          <a:xfrm>
            <a:off x="4274264" y="3492563"/>
            <a:ext cx="1531158" cy="12084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bar()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A0EAAF-2AD7-43DE-91B6-D43DE46159EF}"/>
              </a:ext>
            </a:extLst>
          </p:cNvPr>
          <p:cNvSpPr/>
          <p:nvPr/>
        </p:nvSpPr>
        <p:spPr>
          <a:xfrm>
            <a:off x="8272476" y="2203357"/>
            <a:ext cx="3203272" cy="44625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foo() {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a = 5;</a:t>
            </a:r>
            <a:r>
              <a:rPr lang="en-US" sz="1600" dirty="0">
                <a:solidFill>
                  <a:srgbClr val="1C8000"/>
                </a:solidFill>
                <a:latin typeface="Inconsolata" panose="020B0609030003000000" pitchFamily="49" charset="0"/>
              </a:rPr>
              <a:t> // in stack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bar();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[...];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bar() {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b = 4;</a:t>
            </a:r>
            <a:r>
              <a:rPr lang="en-US" sz="1600" dirty="0">
                <a:solidFill>
                  <a:srgbClr val="1C8000"/>
                </a:solidFill>
                <a:latin typeface="Inconsolata" panose="020B0609030003000000" pitchFamily="49" charset="0"/>
              </a:rPr>
              <a:t> // in stack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c = 3; </a:t>
            </a:r>
            <a:r>
              <a:rPr lang="en-US" sz="1600" dirty="0">
                <a:solidFill>
                  <a:srgbClr val="1C8000"/>
                </a:solidFill>
                <a:latin typeface="Inconsolata" panose="020B0609030003000000" pitchFamily="49" charset="0"/>
              </a:rPr>
              <a:t>// in </a:t>
            </a:r>
            <a:r>
              <a:rPr lang="en-US" sz="1600" dirty="0" err="1">
                <a:solidFill>
                  <a:srgbClr val="1C8000"/>
                </a:solidFill>
                <a:latin typeface="Inconsolata" panose="020B0609030003000000" pitchFamily="49" charset="0"/>
              </a:rPr>
              <a:t>regB</a:t>
            </a:r>
            <a:endParaRPr lang="en-US" sz="1600" dirty="0">
              <a:solidFill>
                <a:srgbClr val="1C8000"/>
              </a:solidFill>
              <a:latin typeface="Inconsolata" panose="020B0609030003000000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Inconsolata" panose="020B0609030003000000" pitchFamily="49" charset="0"/>
              </a:rPr>
              <a:t>context_switch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(&amp;ctx2);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[...];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baz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d = 8; </a:t>
            </a:r>
            <a:r>
              <a:rPr lang="en-US" sz="1600" dirty="0">
                <a:solidFill>
                  <a:srgbClr val="1C8000"/>
                </a:solidFill>
                <a:latin typeface="Inconsolata" panose="020B0609030003000000" pitchFamily="49" charset="0"/>
              </a:rPr>
              <a:t>// in stack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e = 2; </a:t>
            </a:r>
            <a:r>
              <a:rPr lang="en-US" sz="1600" dirty="0">
                <a:solidFill>
                  <a:srgbClr val="1C8000"/>
                </a:solidFill>
                <a:latin typeface="Inconsolata" panose="020B0609030003000000" pitchFamily="49" charset="0"/>
              </a:rPr>
              <a:t>// in </a:t>
            </a:r>
            <a:r>
              <a:rPr lang="en-US" sz="1600" dirty="0" err="1">
                <a:solidFill>
                  <a:srgbClr val="1C8000"/>
                </a:solidFill>
                <a:latin typeface="Inconsolata" panose="020B0609030003000000" pitchFamily="49" charset="0"/>
              </a:rPr>
              <a:t>regA</a:t>
            </a:r>
            <a:endParaRPr lang="en-US" sz="1600" dirty="0">
              <a:solidFill>
                <a:srgbClr val="1C8000"/>
              </a:solidFill>
              <a:latin typeface="Inconsolata" panose="020B0609030003000000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Inconsolata" panose="020B0609030003000000" pitchFamily="49" charset="0"/>
              </a:rPr>
              <a:t>context_switch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(&amp;ctx1);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Inconsolata" panose="020B0609030003000000" pitchFamily="49" charset="0"/>
              </a:rPr>
              <a:t>context_switch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(&amp;ctx1);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[...];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7B6CCC-6249-40F1-8205-E4B31273B31E}"/>
              </a:ext>
            </a:extLst>
          </p:cNvPr>
          <p:cNvSpPr/>
          <p:nvPr/>
        </p:nvSpPr>
        <p:spPr>
          <a:xfrm>
            <a:off x="4274266" y="2713606"/>
            <a:ext cx="1531158" cy="2518707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293D5-42CC-4C0C-B582-1E2482F06FF8}"/>
              </a:ext>
            </a:extLst>
          </p:cNvPr>
          <p:cNvSpPr/>
          <p:nvPr/>
        </p:nvSpPr>
        <p:spPr>
          <a:xfrm>
            <a:off x="4274264" y="2707800"/>
            <a:ext cx="1531158" cy="784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foo()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F6C533-9C94-40AE-9FF7-8F6BD2DEDD7F}"/>
              </a:ext>
            </a:extLst>
          </p:cNvPr>
          <p:cNvSpPr/>
          <p:nvPr/>
        </p:nvSpPr>
        <p:spPr>
          <a:xfrm>
            <a:off x="6433104" y="2707800"/>
            <a:ext cx="1531158" cy="176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baz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14A79-D614-4007-B67B-2ACB36394ACC}"/>
              </a:ext>
            </a:extLst>
          </p:cNvPr>
          <p:cNvSpPr/>
          <p:nvPr/>
        </p:nvSpPr>
        <p:spPr>
          <a:xfrm>
            <a:off x="6433104" y="2713605"/>
            <a:ext cx="1531158" cy="2518707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DC0E90-125D-43B8-A7A5-3C28A0DE87A1}"/>
              </a:ext>
            </a:extLst>
          </p:cNvPr>
          <p:cNvSpPr/>
          <p:nvPr/>
        </p:nvSpPr>
        <p:spPr>
          <a:xfrm>
            <a:off x="4274264" y="2978152"/>
            <a:ext cx="1531158" cy="267559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a: 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43EC80-E9E3-4FDA-9A17-56D5F7E993FF}"/>
              </a:ext>
            </a:extLst>
          </p:cNvPr>
          <p:cNvSpPr/>
          <p:nvPr/>
        </p:nvSpPr>
        <p:spPr>
          <a:xfrm>
            <a:off x="4274264" y="3702798"/>
            <a:ext cx="1531158" cy="267559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b: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F347B-0834-4339-AACE-A1D280B50653}"/>
              </a:ext>
            </a:extLst>
          </p:cNvPr>
          <p:cNvSpPr/>
          <p:nvPr/>
        </p:nvSpPr>
        <p:spPr>
          <a:xfrm>
            <a:off x="6433104" y="2863251"/>
            <a:ext cx="1531158" cy="267559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d: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CD10B-1361-4FB2-9D9B-5496C0C9E6D4}"/>
              </a:ext>
            </a:extLst>
          </p:cNvPr>
          <p:cNvSpPr/>
          <p:nvPr/>
        </p:nvSpPr>
        <p:spPr>
          <a:xfrm>
            <a:off x="10902030" y="6634085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7D7D7D"/>
                </a:solidFill>
                <a:latin typeface="arial" panose="020B0604020202020204" pitchFamily="34" charset="0"/>
                <a:hlinkClick r:id="rId3"/>
              </a:rPr>
              <a:t>www.mips.com</a:t>
            </a:r>
            <a:endParaRPr lang="en-US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71C46-F750-4A61-B51E-2351D6349227}"/>
              </a:ext>
            </a:extLst>
          </p:cNvPr>
          <p:cNvGrpSpPr/>
          <p:nvPr/>
        </p:nvGrpSpPr>
        <p:grpSpPr>
          <a:xfrm>
            <a:off x="1853724" y="2592562"/>
            <a:ext cx="1800000" cy="1800000"/>
            <a:chOff x="161207" y="2881818"/>
            <a:chExt cx="1269922" cy="1269922"/>
          </a:xfrm>
        </p:grpSpPr>
        <p:pic>
          <p:nvPicPr>
            <p:cNvPr id="6146" name="Picture 2" descr="https://encrypted-tbn0.gstatic.com/images?q=tbn:ANd9GcQTphIlr6bV7szARFFcaspOyywvxLs7b3rSuzKsw53otxhRwA2FzA">
              <a:extLst>
                <a:ext uri="{FF2B5EF4-FFF2-40B4-BE49-F238E27FC236}">
                  <a16:creationId xmlns:a16="http://schemas.microsoft.com/office/drawing/2014/main" id="{ED426ABB-5385-46DA-9D59-228D03BE7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07" y="2881818"/>
              <a:ext cx="1269922" cy="126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320AAB-56C3-433A-980F-50D045A27C44}"/>
                </a:ext>
              </a:extLst>
            </p:cNvPr>
            <p:cNvSpPr/>
            <p:nvPr/>
          </p:nvSpPr>
          <p:spPr>
            <a:xfrm>
              <a:off x="339819" y="3195445"/>
              <a:ext cx="10198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Inconsolata" panose="020B0609030003000000" pitchFamily="49" charset="0"/>
                  <a:cs typeface="Arial" panose="020B0604020202020204" pitchFamily="34" charset="0"/>
                </a:rPr>
                <a:t>regA</a:t>
              </a:r>
              <a:r>
                <a:rPr lang="en-US" sz="1600" dirty="0">
                  <a:latin typeface="Inconsolata" panose="020B0609030003000000" pitchFamily="49" charset="0"/>
                  <a:cs typeface="Arial" panose="020B0604020202020204" pitchFamily="34" charset="0"/>
                </a:rPr>
                <a:t>: 77</a:t>
              </a:r>
            </a:p>
            <a:p>
              <a:r>
                <a:rPr lang="en-US" sz="1600" dirty="0" err="1">
                  <a:latin typeface="Inconsolata" panose="020B0609030003000000" pitchFamily="49" charset="0"/>
                  <a:cs typeface="Arial" panose="020B0604020202020204" pitchFamily="34" charset="0"/>
                </a:rPr>
                <a:t>regB</a:t>
              </a:r>
              <a:r>
                <a:rPr lang="en-US" sz="1600" dirty="0">
                  <a:latin typeface="Inconsolata" panose="020B0609030003000000" pitchFamily="49" charset="0"/>
                  <a:cs typeface="Arial" panose="020B0604020202020204" pitchFamily="34" charset="0"/>
                </a:rPr>
                <a:t>: 3</a:t>
              </a:r>
            </a:p>
            <a:p>
              <a:endParaRPr lang="en-US" sz="1600" dirty="0">
                <a:latin typeface="Inconsolata" panose="020B0609030003000000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7636F8-C933-47C8-8122-8E69A20D3485}"/>
              </a:ext>
            </a:extLst>
          </p:cNvPr>
          <p:cNvGrpSpPr/>
          <p:nvPr/>
        </p:nvGrpSpPr>
        <p:grpSpPr>
          <a:xfrm>
            <a:off x="3176168" y="4385796"/>
            <a:ext cx="1098097" cy="646331"/>
            <a:chOff x="3176168" y="4385796"/>
            <a:chExt cx="1098097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C9657C-6881-4923-9DBA-FA42E3D5ED2D}"/>
                </a:ext>
              </a:extLst>
            </p:cNvPr>
            <p:cNvSpPr/>
            <p:nvPr/>
          </p:nvSpPr>
          <p:spPr>
            <a:xfrm>
              <a:off x="3176168" y="4385796"/>
              <a:ext cx="889987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Stack</a:t>
              </a:r>
            </a:p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pointer</a:t>
              </a:r>
              <a:endParaRPr lang="en-US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6909C6B-3811-4CC9-A5EE-E09EDBC5F7AF}"/>
                </a:ext>
              </a:extLst>
            </p:cNvPr>
            <p:cNvCxnSpPr>
              <a:cxnSpLocks/>
            </p:cNvCxnSpPr>
            <p:nvPr/>
          </p:nvCxnSpPr>
          <p:spPr>
            <a:xfrm>
              <a:off x="3954798" y="4701017"/>
              <a:ext cx="3194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EA4394-3D89-43AB-9483-E429239A2647}"/>
              </a:ext>
            </a:extLst>
          </p:cNvPr>
          <p:cNvGrpSpPr/>
          <p:nvPr/>
        </p:nvGrpSpPr>
        <p:grpSpPr>
          <a:xfrm>
            <a:off x="1853724" y="2592562"/>
            <a:ext cx="1800000" cy="1800000"/>
            <a:chOff x="161207" y="2881818"/>
            <a:chExt cx="1269922" cy="1269922"/>
          </a:xfrm>
        </p:grpSpPr>
        <p:pic>
          <p:nvPicPr>
            <p:cNvPr id="53" name="Picture 2" descr="https://encrypted-tbn0.gstatic.com/images?q=tbn:ANd9GcQTphIlr6bV7szARFFcaspOyywvxLs7b3rSuzKsw53otxhRwA2FzA">
              <a:extLst>
                <a:ext uri="{FF2B5EF4-FFF2-40B4-BE49-F238E27FC236}">
                  <a16:creationId xmlns:a16="http://schemas.microsoft.com/office/drawing/2014/main" id="{7D8CBD23-D8B5-4BF0-9E93-76A3E4E8C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07" y="2881818"/>
              <a:ext cx="1269922" cy="1269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2528C6-13EE-44CC-9153-38C3C480D6C5}"/>
                </a:ext>
              </a:extLst>
            </p:cNvPr>
            <p:cNvSpPr/>
            <p:nvPr/>
          </p:nvSpPr>
          <p:spPr>
            <a:xfrm>
              <a:off x="339819" y="3195445"/>
              <a:ext cx="1019892" cy="586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Inconsolata" panose="020B0609030003000000" pitchFamily="49" charset="0"/>
                  <a:cs typeface="Arial" panose="020B0604020202020204" pitchFamily="34" charset="0"/>
                </a:rPr>
                <a:t>regA</a:t>
              </a:r>
              <a:r>
                <a:rPr lang="en-US" sz="1600" dirty="0">
                  <a:latin typeface="Inconsolata" panose="020B0609030003000000" pitchFamily="49" charset="0"/>
                  <a:cs typeface="Arial" panose="020B0604020202020204" pitchFamily="34" charset="0"/>
                </a:rPr>
                <a:t>: 2</a:t>
              </a:r>
            </a:p>
            <a:p>
              <a:r>
                <a:rPr lang="en-US" sz="1600" dirty="0" err="1">
                  <a:latin typeface="Inconsolata" panose="020B0609030003000000" pitchFamily="49" charset="0"/>
                  <a:cs typeface="Arial" panose="020B0604020202020204" pitchFamily="34" charset="0"/>
                </a:rPr>
                <a:t>regB</a:t>
              </a:r>
              <a:r>
                <a:rPr lang="en-US" sz="1600" dirty="0">
                  <a:latin typeface="Inconsolata" panose="020B0609030003000000" pitchFamily="49" charset="0"/>
                  <a:cs typeface="Arial" panose="020B0604020202020204" pitchFamily="34" charset="0"/>
                </a:rPr>
                <a:t>: 8</a:t>
              </a:r>
            </a:p>
            <a:p>
              <a:endParaRPr lang="en-US" sz="1600" dirty="0">
                <a:latin typeface="Inconsolata" panose="020B0609030003000000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2235C00-2D77-43E7-99CD-9A9DEE42D21F}"/>
              </a:ext>
            </a:extLst>
          </p:cNvPr>
          <p:cNvSpPr/>
          <p:nvPr/>
        </p:nvSpPr>
        <p:spPr>
          <a:xfrm>
            <a:off x="4274264" y="5032126"/>
            <a:ext cx="1531158" cy="13388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memo (ctx1)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regA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77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regB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3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stack: 0x7B30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inst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0x0430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62CEB6-515B-4520-AB9C-A4140D61DDB1}"/>
              </a:ext>
            </a:extLst>
          </p:cNvPr>
          <p:cNvSpPr/>
          <p:nvPr/>
        </p:nvSpPr>
        <p:spPr>
          <a:xfrm>
            <a:off x="6433102" y="5043602"/>
            <a:ext cx="1531158" cy="13388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memo (ctx2)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regA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2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regB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8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stack: 0x88A0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inst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0x01A8</a:t>
            </a: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B32401D7-6412-450A-97E1-035AFFFCB9E2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5CE0E05-96C8-4E8D-BE98-B0F412D1A65B}"/>
              </a:ext>
            </a:extLst>
          </p:cNvPr>
          <p:cNvSpPr txBox="1">
            <a:spLocks/>
          </p:cNvSpPr>
          <p:nvPr/>
        </p:nvSpPr>
        <p:spPr>
          <a:xfrm>
            <a:off x="-363445" y="4900847"/>
            <a:ext cx="5201359" cy="182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Write context to memo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>
                <a:cs typeface="Arial" panose="020B0604020202020204" pitchFamily="34" charset="0"/>
              </a:rPr>
              <a:t>the</a:t>
            </a:r>
            <a:r>
              <a:rPr lang="en-US" dirty="0"/>
              <a:t> stack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Update the hardware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Update the instruction pointer</a:t>
            </a:r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67E622-34F3-485A-911E-65166E3B32A4}"/>
              </a:ext>
            </a:extLst>
          </p:cNvPr>
          <p:cNvSpPr txBox="1">
            <a:spLocks/>
          </p:cNvSpPr>
          <p:nvPr/>
        </p:nvSpPr>
        <p:spPr>
          <a:xfrm>
            <a:off x="-362662" y="4899749"/>
            <a:ext cx="5201359" cy="182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Write context to memo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>
                <a:cs typeface="Arial" panose="020B0604020202020204" pitchFamily="34" charset="0"/>
              </a:rPr>
              <a:t>the</a:t>
            </a:r>
            <a:r>
              <a:rPr lang="en-US" dirty="0"/>
              <a:t> stack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Update the hardware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Update the instruction pointer</a:t>
            </a:r>
            <a:endParaRPr lang="en-US" dirty="0"/>
          </a:p>
        </p:txBody>
      </p:sp>
      <p:sp>
        <p:nvSpPr>
          <p:cNvPr id="40" name="矢印: 下 9">
            <a:extLst>
              <a:ext uri="{FF2B5EF4-FFF2-40B4-BE49-F238E27FC236}">
                <a16:creationId xmlns:a16="http://schemas.microsoft.com/office/drawing/2014/main" id="{ADCD248E-F6A4-42BD-A9DC-976EB35CBF89}"/>
              </a:ext>
            </a:extLst>
          </p:cNvPr>
          <p:cNvSpPr/>
          <p:nvPr/>
        </p:nvSpPr>
        <p:spPr>
          <a:xfrm rot="16200000">
            <a:off x="8113389" y="4187751"/>
            <a:ext cx="267560" cy="337740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0808FC-6E8F-4CEE-8EE4-9EB6CA22AEF6}"/>
              </a:ext>
            </a:extLst>
          </p:cNvPr>
          <p:cNvSpPr/>
          <p:nvPr/>
        </p:nvSpPr>
        <p:spPr>
          <a:xfrm>
            <a:off x="6433102" y="5043600"/>
            <a:ext cx="1531158" cy="13388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memo (ctx2)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regA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2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regB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8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stack: 0x88A0</a:t>
            </a:r>
          </a:p>
          <a:p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inst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: 0x01B8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DED050-90AF-482D-B35A-732AD8F37DDD}"/>
              </a:ext>
            </a:extLst>
          </p:cNvPr>
          <p:cNvCxnSpPr>
            <a:cxnSpLocks/>
          </p:cNvCxnSpPr>
          <p:nvPr/>
        </p:nvCxnSpPr>
        <p:spPr>
          <a:xfrm flipH="1" flipV="1">
            <a:off x="5959738" y="4608030"/>
            <a:ext cx="823568" cy="1301442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310490-38E3-4EC1-A4BF-2D9A19951326}"/>
              </a:ext>
            </a:extLst>
          </p:cNvPr>
          <p:cNvCxnSpPr>
            <a:cxnSpLocks/>
          </p:cNvCxnSpPr>
          <p:nvPr/>
        </p:nvCxnSpPr>
        <p:spPr>
          <a:xfrm flipH="1" flipV="1">
            <a:off x="2970070" y="3507260"/>
            <a:ext cx="4117433" cy="2121583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2DAE6C-3B20-4F87-80D1-3310826D6B1E}"/>
              </a:ext>
            </a:extLst>
          </p:cNvPr>
          <p:cNvCxnSpPr>
            <a:cxnSpLocks/>
          </p:cNvCxnSpPr>
          <p:nvPr/>
        </p:nvCxnSpPr>
        <p:spPr>
          <a:xfrm flipV="1">
            <a:off x="7706032" y="5813567"/>
            <a:ext cx="452405" cy="333443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0E8725-7E0A-44D2-A237-7C220EB5A3D0}"/>
              </a:ext>
            </a:extLst>
          </p:cNvPr>
          <p:cNvGrpSpPr/>
          <p:nvPr/>
        </p:nvGrpSpPr>
        <p:grpSpPr>
          <a:xfrm>
            <a:off x="2775893" y="3600970"/>
            <a:ext cx="5302406" cy="2574349"/>
            <a:chOff x="2775893" y="3600970"/>
            <a:chExt cx="5302406" cy="2574349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4F1DCF-9D49-4F41-AC22-BD85C4B83DB1}"/>
                </a:ext>
              </a:extLst>
            </p:cNvPr>
            <p:cNvCxnSpPr>
              <a:cxnSpLocks/>
            </p:cNvCxnSpPr>
            <p:nvPr/>
          </p:nvCxnSpPr>
          <p:spPr>
            <a:xfrm>
              <a:off x="2775893" y="3600970"/>
              <a:ext cx="1599558" cy="2007793"/>
            </a:xfrm>
            <a:prstGeom prst="straightConnector1">
              <a:avLst/>
            </a:prstGeom>
            <a:ln w="76200" cmpd="dbl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339F52C-CC1E-48EE-BA9B-FA2A14345FE7}"/>
                </a:ext>
              </a:extLst>
            </p:cNvPr>
            <p:cNvCxnSpPr>
              <a:cxnSpLocks/>
            </p:cNvCxnSpPr>
            <p:nvPr/>
          </p:nvCxnSpPr>
          <p:spPr>
            <a:xfrm>
              <a:off x="3512773" y="4906515"/>
              <a:ext cx="759480" cy="1037549"/>
            </a:xfrm>
            <a:prstGeom prst="straightConnector1">
              <a:avLst/>
            </a:prstGeom>
            <a:ln w="76200" cmpd="dbl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00A9C02-EF82-491A-B6C1-E6B084142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9059" y="4512803"/>
              <a:ext cx="2379240" cy="1662516"/>
            </a:xfrm>
            <a:prstGeom prst="straightConnector1">
              <a:avLst/>
            </a:prstGeom>
            <a:ln w="76200" cmpd="dbl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4014C3-A2BC-4240-A07A-23E82434BBDF}"/>
              </a:ext>
            </a:extLst>
          </p:cNvPr>
          <p:cNvGrpSpPr/>
          <p:nvPr/>
        </p:nvGrpSpPr>
        <p:grpSpPr>
          <a:xfrm>
            <a:off x="2856031" y="3523819"/>
            <a:ext cx="5288111" cy="2697252"/>
            <a:chOff x="2856031" y="3523819"/>
            <a:chExt cx="5288111" cy="26972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166D647-9DB8-4F60-946E-DA0CB02A1B7C}"/>
                </a:ext>
              </a:extLst>
            </p:cNvPr>
            <p:cNvCxnSpPr>
              <a:cxnSpLocks/>
            </p:cNvCxnSpPr>
            <p:nvPr/>
          </p:nvCxnSpPr>
          <p:spPr>
            <a:xfrm>
              <a:off x="2856031" y="3523819"/>
              <a:ext cx="3703622" cy="2082605"/>
            </a:xfrm>
            <a:prstGeom prst="straightConnector1">
              <a:avLst/>
            </a:prstGeom>
            <a:ln w="76200" cmpd="dbl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AC88AEB-BEE3-4CBA-9041-C9B62C0A0EF3}"/>
                </a:ext>
              </a:extLst>
            </p:cNvPr>
            <p:cNvCxnSpPr>
              <a:cxnSpLocks/>
            </p:cNvCxnSpPr>
            <p:nvPr/>
          </p:nvCxnSpPr>
          <p:spPr>
            <a:xfrm>
              <a:off x="5879600" y="4699373"/>
              <a:ext cx="584568" cy="1295635"/>
            </a:xfrm>
            <a:prstGeom prst="straightConnector1">
              <a:avLst/>
            </a:prstGeom>
            <a:ln w="76200" cmpd="dbl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8628A05-9817-4BED-BDCD-57E4DA565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2777" y="6031772"/>
              <a:ext cx="391365" cy="189299"/>
            </a:xfrm>
            <a:prstGeom prst="straightConnector1">
              <a:avLst/>
            </a:prstGeom>
            <a:ln w="76200" cmpd="dbl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B4D837-5535-40CA-84BE-847D48756EEC}"/>
              </a:ext>
            </a:extLst>
          </p:cNvPr>
          <p:cNvCxnSpPr>
            <a:cxnSpLocks/>
          </p:cNvCxnSpPr>
          <p:nvPr/>
        </p:nvCxnSpPr>
        <p:spPr>
          <a:xfrm flipH="1" flipV="1">
            <a:off x="2961977" y="3606961"/>
            <a:ext cx="1854080" cy="1779520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312850-307B-4084-9706-7896811C4B91}"/>
              </a:ext>
            </a:extLst>
          </p:cNvPr>
          <p:cNvCxnSpPr>
            <a:cxnSpLocks/>
          </p:cNvCxnSpPr>
          <p:nvPr/>
        </p:nvCxnSpPr>
        <p:spPr>
          <a:xfrm flipH="1" flipV="1">
            <a:off x="4005135" y="4828281"/>
            <a:ext cx="1077844" cy="1038307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EE908EE-5688-4118-B6BE-68CE921A44EF}"/>
              </a:ext>
            </a:extLst>
          </p:cNvPr>
          <p:cNvCxnSpPr>
            <a:cxnSpLocks/>
          </p:cNvCxnSpPr>
          <p:nvPr/>
        </p:nvCxnSpPr>
        <p:spPr>
          <a:xfrm flipV="1">
            <a:off x="5661997" y="4492431"/>
            <a:ext cx="2424395" cy="1600712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17734 -0.0314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0.2122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21226 L -2.29167E-6 0.24537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1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34 -0.03148 L -2.08333E-7 3.33333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1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1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"/>
                            </p:stCondLst>
                            <p:childTnLst>
                              <p:par>
                                <p:cTn id="15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8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0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2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100"/>
                            </p:stCondLst>
                            <p:childTnLst>
                              <p:par>
                                <p:cTn id="1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1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21226 L -2.29167E-6 4.8148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34" grpId="0" build="allAtOnce"/>
      <p:bldP spid="35" grpId="0" build="allAtOnce"/>
      <p:bldP spid="40" grpId="0" animBg="1"/>
      <p:bldP spid="40" grpId="1" animBg="1"/>
      <p:bldP spid="40" grpId="2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7DA8-2EB5-4520-B0E7-99143DC0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6318-02ED-4377-A1E4-9E3A4CE1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92" y="1471659"/>
            <a:ext cx="8405213" cy="4705445"/>
          </a:xfrm>
        </p:spPr>
        <p:txBody>
          <a:bodyPr>
            <a:normAutofit/>
          </a:bodyPr>
          <a:lstStyle/>
          <a:p>
            <a:r>
              <a:rPr lang="en-US" dirty="0"/>
              <a:t>Switch from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() to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X()</a:t>
            </a:r>
            <a:r>
              <a:rPr lang="en-US" dirty="0"/>
              <a:t>: call </a:t>
            </a:r>
            <a:r>
              <a:rPr lang="en-US" dirty="0" err="1">
                <a:latin typeface="Consolas" panose="020B0609020204030204" pitchFamily="49" charset="0"/>
              </a:rPr>
              <a:t>ctxswitch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X()</a:t>
            </a:r>
            <a:r>
              <a:rPr lang="en-US" dirty="0"/>
              <a:t>: push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X()</a:t>
            </a:r>
            <a:r>
              <a:rPr lang="en-US" dirty="0"/>
              <a:t>: save a </a:t>
            </a:r>
            <a:r>
              <a:rPr lang="en-US" dirty="0">
                <a:latin typeface="Consolas" panose="020B0609020204030204" pitchFamily="49" charset="0"/>
              </a:rPr>
              <a:t>X()</a:t>
            </a:r>
            <a:r>
              <a:rPr lang="en-US" dirty="0"/>
              <a:t>’s stack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X()</a:t>
            </a:r>
            <a:r>
              <a:rPr lang="en-US" dirty="0"/>
              <a:t>: set a </a:t>
            </a:r>
            <a:r>
              <a:rPr lang="en-US" dirty="0">
                <a:latin typeface="Consolas" panose="020B0609020204030204" pitchFamily="49" charset="0"/>
              </a:rPr>
              <a:t>Y()</a:t>
            </a:r>
            <a:r>
              <a:rPr lang="en-US" dirty="0"/>
              <a:t>’s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Y()</a:t>
            </a:r>
            <a:r>
              <a:rPr lang="en-US" dirty="0"/>
              <a:t>: pop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Y()</a:t>
            </a:r>
            <a:r>
              <a:rPr lang="en-US" dirty="0"/>
              <a:t>: jump to a return address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32C2A-A30B-44EA-8A9C-E11E8F4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389516-273A-480B-8B63-F642A214AF5D}"/>
              </a:ext>
            </a:extLst>
          </p:cNvPr>
          <p:cNvGrpSpPr/>
          <p:nvPr/>
        </p:nvGrpSpPr>
        <p:grpSpPr>
          <a:xfrm>
            <a:off x="6529237" y="1622522"/>
            <a:ext cx="4684071" cy="3929316"/>
            <a:chOff x="11399304" y="1588294"/>
            <a:chExt cx="3689842" cy="392931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1FC840-F8E7-46A8-BB67-518647F5B630}"/>
                </a:ext>
              </a:extLst>
            </p:cNvPr>
            <p:cNvSpPr/>
            <p:nvPr/>
          </p:nvSpPr>
          <p:spPr>
            <a:xfrm>
              <a:off x="11399304" y="1588294"/>
              <a:ext cx="3689842" cy="39293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521DC3-F167-4396-8EF9-DB41A1C65CB7}"/>
                </a:ext>
              </a:extLst>
            </p:cNvPr>
            <p:cNvSpPr/>
            <p:nvPr/>
          </p:nvSpPr>
          <p:spPr>
            <a:xfrm>
              <a:off x="11469035" y="2013462"/>
              <a:ext cx="1764620" cy="14992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X()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F689DF-C85B-4724-9D00-932E3562D68A}"/>
                </a:ext>
              </a:extLst>
            </p:cNvPr>
            <p:cNvSpPr/>
            <p:nvPr/>
          </p:nvSpPr>
          <p:spPr>
            <a:xfrm>
              <a:off x="13299088" y="2174060"/>
              <a:ext cx="1764620" cy="1582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Y()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AC915F-D44A-4779-AFC2-E2C9DD2F172B}"/>
                </a:ext>
              </a:extLst>
            </p:cNvPr>
            <p:cNvSpPr/>
            <p:nvPr/>
          </p:nvSpPr>
          <p:spPr>
            <a:xfrm>
              <a:off x="11469034" y="1639223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79364F-3066-4718-A66C-062435EA5078}"/>
                </a:ext>
              </a:extLst>
            </p:cNvPr>
            <p:cNvSpPr/>
            <p:nvPr/>
          </p:nvSpPr>
          <p:spPr>
            <a:xfrm>
              <a:off x="11469034" y="1639223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5BED3F-263D-4D54-AEF4-CC918900E991}"/>
                </a:ext>
              </a:extLst>
            </p:cNvPr>
            <p:cNvSpPr/>
            <p:nvPr/>
          </p:nvSpPr>
          <p:spPr>
            <a:xfrm>
              <a:off x="11403600" y="1602805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A93014-E6A5-411C-BBC7-7DFE25C1583A}"/>
                </a:ext>
              </a:extLst>
            </p:cNvPr>
            <p:cNvSpPr/>
            <p:nvPr/>
          </p:nvSpPr>
          <p:spPr>
            <a:xfrm>
              <a:off x="13299088" y="1861060"/>
              <a:ext cx="1764620" cy="357378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5B1B8A-29FB-436F-8538-8A895097DD56}"/>
                </a:ext>
              </a:extLst>
            </p:cNvPr>
            <p:cNvSpPr/>
            <p:nvPr/>
          </p:nvSpPr>
          <p:spPr>
            <a:xfrm>
              <a:off x="13299087" y="3765903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6E06E7-51B2-440F-9421-2702628A9539}"/>
                </a:ext>
              </a:extLst>
            </p:cNvPr>
            <p:cNvSpPr/>
            <p:nvPr/>
          </p:nvSpPr>
          <p:spPr>
            <a:xfrm>
              <a:off x="13299087" y="3798093"/>
              <a:ext cx="1764620" cy="72360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187CB1-8EC5-4847-A02C-AF336A18BDD0}"/>
                </a:ext>
              </a:extLst>
            </p:cNvPr>
            <p:cNvSpPr/>
            <p:nvPr/>
          </p:nvSpPr>
          <p:spPr>
            <a:xfrm>
              <a:off x="13299086" y="1908384"/>
              <a:ext cx="1764620" cy="2416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423A53-D75F-4F76-939E-A3759F4596E7}"/>
                </a:ext>
              </a:extLst>
            </p:cNvPr>
            <p:cNvSpPr/>
            <p:nvPr/>
          </p:nvSpPr>
          <p:spPr>
            <a:xfrm>
              <a:off x="13273646" y="1841534"/>
              <a:ext cx="1815500" cy="899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EF8EE3-81CD-48CC-82FD-752C0FF28573}"/>
              </a:ext>
            </a:extLst>
          </p:cNvPr>
          <p:cNvGrpSpPr/>
          <p:nvPr/>
        </p:nvGrpSpPr>
        <p:grpSpPr>
          <a:xfrm>
            <a:off x="6529237" y="1622522"/>
            <a:ext cx="4684071" cy="3929316"/>
            <a:chOff x="11399304" y="1588294"/>
            <a:chExt cx="3689842" cy="392931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096E6B-50E9-41ED-B01D-679F71516534}"/>
                </a:ext>
              </a:extLst>
            </p:cNvPr>
            <p:cNvSpPr/>
            <p:nvPr/>
          </p:nvSpPr>
          <p:spPr>
            <a:xfrm>
              <a:off x="11399304" y="1588294"/>
              <a:ext cx="3689842" cy="39293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47A3A53-3306-4808-AE05-ED8FD587FB43}"/>
                </a:ext>
              </a:extLst>
            </p:cNvPr>
            <p:cNvSpPr/>
            <p:nvPr/>
          </p:nvSpPr>
          <p:spPr>
            <a:xfrm>
              <a:off x="11469035" y="2013462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X()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69954CD-8EEE-4D10-9B95-822AE9B6EF05}"/>
                </a:ext>
              </a:extLst>
            </p:cNvPr>
            <p:cNvSpPr/>
            <p:nvPr/>
          </p:nvSpPr>
          <p:spPr>
            <a:xfrm>
              <a:off x="13299088" y="2174060"/>
              <a:ext cx="1764620" cy="1582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Y()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1A7602-0C2A-4954-BF24-E68AF558A6BF}"/>
                </a:ext>
              </a:extLst>
            </p:cNvPr>
            <p:cNvSpPr/>
            <p:nvPr/>
          </p:nvSpPr>
          <p:spPr>
            <a:xfrm>
              <a:off x="11469034" y="1639223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5693D1E-0717-432E-88FB-C591EE2E6794}"/>
                </a:ext>
              </a:extLst>
            </p:cNvPr>
            <p:cNvSpPr/>
            <p:nvPr/>
          </p:nvSpPr>
          <p:spPr>
            <a:xfrm>
              <a:off x="11469034" y="1639223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03582A2-4129-4D9F-9005-E69C24EB883F}"/>
                </a:ext>
              </a:extLst>
            </p:cNvPr>
            <p:cNvSpPr/>
            <p:nvPr/>
          </p:nvSpPr>
          <p:spPr>
            <a:xfrm>
              <a:off x="11403600" y="1602805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B053727-BCA0-44B2-9954-EB808F2C127C}"/>
                </a:ext>
              </a:extLst>
            </p:cNvPr>
            <p:cNvSpPr/>
            <p:nvPr/>
          </p:nvSpPr>
          <p:spPr>
            <a:xfrm>
              <a:off x="11469034" y="3519109"/>
              <a:ext cx="1764620" cy="56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2B41FEF-0552-4689-8239-1D7496425C42}"/>
                </a:ext>
              </a:extLst>
            </p:cNvPr>
            <p:cNvSpPr/>
            <p:nvPr/>
          </p:nvSpPr>
          <p:spPr>
            <a:xfrm>
              <a:off x="13299088" y="1861060"/>
              <a:ext cx="1764620" cy="357378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D5B1742-7498-4CCA-89C6-130D6290225D}"/>
                </a:ext>
              </a:extLst>
            </p:cNvPr>
            <p:cNvSpPr/>
            <p:nvPr/>
          </p:nvSpPr>
          <p:spPr>
            <a:xfrm>
              <a:off x="13299087" y="3765903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A7BE025-305A-4932-875D-FFE9AC3C5844}"/>
                </a:ext>
              </a:extLst>
            </p:cNvPr>
            <p:cNvSpPr/>
            <p:nvPr/>
          </p:nvSpPr>
          <p:spPr>
            <a:xfrm>
              <a:off x="13299087" y="3798093"/>
              <a:ext cx="1764620" cy="72360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78725B0-C290-4499-B30A-7A242E7B5E92}"/>
                </a:ext>
              </a:extLst>
            </p:cNvPr>
            <p:cNvSpPr/>
            <p:nvPr/>
          </p:nvSpPr>
          <p:spPr>
            <a:xfrm>
              <a:off x="13299086" y="1908384"/>
              <a:ext cx="1764620" cy="2416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484FD7-E105-4364-80DA-46641205CAD1}"/>
                </a:ext>
              </a:extLst>
            </p:cNvPr>
            <p:cNvSpPr/>
            <p:nvPr/>
          </p:nvSpPr>
          <p:spPr>
            <a:xfrm>
              <a:off x="13273646" y="1841534"/>
              <a:ext cx="1815500" cy="899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AE5A17-A4DE-44CD-94C9-EDA01EBD8CED}"/>
              </a:ext>
            </a:extLst>
          </p:cNvPr>
          <p:cNvGrpSpPr/>
          <p:nvPr/>
        </p:nvGrpSpPr>
        <p:grpSpPr>
          <a:xfrm>
            <a:off x="6529237" y="1622522"/>
            <a:ext cx="4684071" cy="3929316"/>
            <a:chOff x="11399304" y="1588294"/>
            <a:chExt cx="3689842" cy="392931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7071BE7-7A84-4714-BD7B-808CD35D88B2}"/>
                </a:ext>
              </a:extLst>
            </p:cNvPr>
            <p:cNvSpPr/>
            <p:nvPr/>
          </p:nvSpPr>
          <p:spPr>
            <a:xfrm>
              <a:off x="11399304" y="1588294"/>
              <a:ext cx="3689842" cy="39293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DA3D7C-4839-4693-998B-C4AC619916C1}"/>
                </a:ext>
              </a:extLst>
            </p:cNvPr>
            <p:cNvSpPr/>
            <p:nvPr/>
          </p:nvSpPr>
          <p:spPr>
            <a:xfrm>
              <a:off x="11469035" y="2013462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X()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9AC3DD5-C21F-405E-8C80-07F722D76C5C}"/>
                </a:ext>
              </a:extLst>
            </p:cNvPr>
            <p:cNvSpPr/>
            <p:nvPr/>
          </p:nvSpPr>
          <p:spPr>
            <a:xfrm>
              <a:off x="13299088" y="2174060"/>
              <a:ext cx="1764620" cy="1582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Y()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6EE1090-1981-4224-B16B-C46B6A7B43C0}"/>
                </a:ext>
              </a:extLst>
            </p:cNvPr>
            <p:cNvSpPr/>
            <p:nvPr/>
          </p:nvSpPr>
          <p:spPr>
            <a:xfrm>
              <a:off x="11469034" y="1639223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E29005-0A64-4887-AA89-7D4693AE4EA0}"/>
                </a:ext>
              </a:extLst>
            </p:cNvPr>
            <p:cNvSpPr/>
            <p:nvPr/>
          </p:nvSpPr>
          <p:spPr>
            <a:xfrm>
              <a:off x="11469034" y="1639223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33147C6-266C-45E9-86DF-75E21535C112}"/>
                </a:ext>
              </a:extLst>
            </p:cNvPr>
            <p:cNvSpPr/>
            <p:nvPr/>
          </p:nvSpPr>
          <p:spPr>
            <a:xfrm>
              <a:off x="11403600" y="1602805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50526B-7FFA-446F-B99F-DDF3257EFE7A}"/>
                </a:ext>
              </a:extLst>
            </p:cNvPr>
            <p:cNvSpPr/>
            <p:nvPr/>
          </p:nvSpPr>
          <p:spPr>
            <a:xfrm>
              <a:off x="11469034" y="3519109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5C81A06-587C-4A6D-8464-B6A02368F673}"/>
                </a:ext>
              </a:extLst>
            </p:cNvPr>
            <p:cNvSpPr/>
            <p:nvPr/>
          </p:nvSpPr>
          <p:spPr>
            <a:xfrm>
              <a:off x="11469034" y="3550122"/>
              <a:ext cx="1764620" cy="723638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562547-9B13-4235-A248-E68119DF4014}"/>
                </a:ext>
              </a:extLst>
            </p:cNvPr>
            <p:cNvSpPr/>
            <p:nvPr/>
          </p:nvSpPr>
          <p:spPr>
            <a:xfrm>
              <a:off x="13299088" y="1861060"/>
              <a:ext cx="1764620" cy="357378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D05F6C1-0B6B-4ACB-8C22-D9857CAA897B}"/>
                </a:ext>
              </a:extLst>
            </p:cNvPr>
            <p:cNvSpPr/>
            <p:nvPr/>
          </p:nvSpPr>
          <p:spPr>
            <a:xfrm>
              <a:off x="13299087" y="3765903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993ED76-B31F-488E-99B3-1C18CE172B49}"/>
                </a:ext>
              </a:extLst>
            </p:cNvPr>
            <p:cNvSpPr/>
            <p:nvPr/>
          </p:nvSpPr>
          <p:spPr>
            <a:xfrm>
              <a:off x="13299087" y="3798093"/>
              <a:ext cx="1764620" cy="72360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2D200DC-651F-4CB3-9F2A-B34E6AA50455}"/>
                </a:ext>
              </a:extLst>
            </p:cNvPr>
            <p:cNvSpPr/>
            <p:nvPr/>
          </p:nvSpPr>
          <p:spPr>
            <a:xfrm>
              <a:off x="13299086" y="1908384"/>
              <a:ext cx="1764620" cy="2416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BB96357-CDAF-4173-AF1B-BA4328C1FF63}"/>
                </a:ext>
              </a:extLst>
            </p:cNvPr>
            <p:cNvSpPr/>
            <p:nvPr/>
          </p:nvSpPr>
          <p:spPr>
            <a:xfrm>
              <a:off x="13273646" y="1841534"/>
              <a:ext cx="1815500" cy="899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6C71409-2190-44E6-9890-7A0687C9C609}"/>
              </a:ext>
            </a:extLst>
          </p:cNvPr>
          <p:cNvGrpSpPr/>
          <p:nvPr/>
        </p:nvGrpSpPr>
        <p:grpSpPr>
          <a:xfrm>
            <a:off x="6529237" y="1622522"/>
            <a:ext cx="4684071" cy="3929316"/>
            <a:chOff x="11399304" y="1588294"/>
            <a:chExt cx="3689842" cy="392931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F407969-03D1-426D-82B2-DE4BE7C8F347}"/>
                </a:ext>
              </a:extLst>
            </p:cNvPr>
            <p:cNvSpPr/>
            <p:nvPr/>
          </p:nvSpPr>
          <p:spPr>
            <a:xfrm>
              <a:off x="11399304" y="1588294"/>
              <a:ext cx="3689842" cy="39293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E5EBEF-F787-4AF2-BA4B-0E06B2214E18}"/>
                </a:ext>
              </a:extLst>
            </p:cNvPr>
            <p:cNvSpPr/>
            <p:nvPr/>
          </p:nvSpPr>
          <p:spPr>
            <a:xfrm>
              <a:off x="11469035" y="2013462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X()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C7E6726-DD97-4D70-8D73-41F5DA6FF21A}"/>
                </a:ext>
              </a:extLst>
            </p:cNvPr>
            <p:cNvSpPr/>
            <p:nvPr/>
          </p:nvSpPr>
          <p:spPr>
            <a:xfrm>
              <a:off x="13299088" y="2174060"/>
              <a:ext cx="1764620" cy="15825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Y()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B96065C-205D-4805-80B4-1399601F5513}"/>
                </a:ext>
              </a:extLst>
            </p:cNvPr>
            <p:cNvSpPr/>
            <p:nvPr/>
          </p:nvSpPr>
          <p:spPr>
            <a:xfrm>
              <a:off x="11469034" y="1639223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ADBF733-1576-45DD-872A-BB92E34FAACA}"/>
                </a:ext>
              </a:extLst>
            </p:cNvPr>
            <p:cNvSpPr/>
            <p:nvPr/>
          </p:nvSpPr>
          <p:spPr>
            <a:xfrm>
              <a:off x="11469034" y="1639223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5A1B574-C5C6-4CA8-BB5A-7105BAC153CC}"/>
                </a:ext>
              </a:extLst>
            </p:cNvPr>
            <p:cNvSpPr/>
            <p:nvPr/>
          </p:nvSpPr>
          <p:spPr>
            <a:xfrm>
              <a:off x="11403600" y="1602805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FCB6330-F557-4340-83E8-9AF5F6594C6D}"/>
                </a:ext>
              </a:extLst>
            </p:cNvPr>
            <p:cNvSpPr/>
            <p:nvPr/>
          </p:nvSpPr>
          <p:spPr>
            <a:xfrm>
              <a:off x="11469034" y="3519109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9F7404C-C85D-4BB7-BA0E-D36FBAB921F3}"/>
                </a:ext>
              </a:extLst>
            </p:cNvPr>
            <p:cNvSpPr/>
            <p:nvPr/>
          </p:nvSpPr>
          <p:spPr>
            <a:xfrm>
              <a:off x="11469034" y="3550122"/>
              <a:ext cx="1764620" cy="723638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82250C3-AB4A-413F-90B5-B231FAA0890F}"/>
                </a:ext>
              </a:extLst>
            </p:cNvPr>
            <p:cNvSpPr/>
            <p:nvPr/>
          </p:nvSpPr>
          <p:spPr>
            <a:xfrm>
              <a:off x="13299088" y="1861060"/>
              <a:ext cx="1764620" cy="357378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913FEDB-991E-44D0-90D1-C3CDD9279003}"/>
                </a:ext>
              </a:extLst>
            </p:cNvPr>
            <p:cNvSpPr/>
            <p:nvPr/>
          </p:nvSpPr>
          <p:spPr>
            <a:xfrm>
              <a:off x="13299087" y="3765903"/>
              <a:ext cx="1764620" cy="457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2C4CE43-52AC-409B-8150-4BFA581ABCEE}"/>
                </a:ext>
              </a:extLst>
            </p:cNvPr>
            <p:cNvSpPr/>
            <p:nvPr/>
          </p:nvSpPr>
          <p:spPr>
            <a:xfrm>
              <a:off x="13299086" y="1908384"/>
              <a:ext cx="1764620" cy="2416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60B4026-91A3-4E95-9FC2-CD8F266990E5}"/>
                </a:ext>
              </a:extLst>
            </p:cNvPr>
            <p:cNvSpPr/>
            <p:nvPr/>
          </p:nvSpPr>
          <p:spPr>
            <a:xfrm>
              <a:off x="13273646" y="1841534"/>
              <a:ext cx="1815500" cy="899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984D5A-5C2D-423E-AE3B-65F40DB6823D}"/>
              </a:ext>
            </a:extLst>
          </p:cNvPr>
          <p:cNvGrpSpPr/>
          <p:nvPr/>
        </p:nvGrpSpPr>
        <p:grpSpPr>
          <a:xfrm>
            <a:off x="6529237" y="1622522"/>
            <a:ext cx="4684071" cy="3929316"/>
            <a:chOff x="11399304" y="1588294"/>
            <a:chExt cx="3689842" cy="392931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3FB7D49-A8CE-42D6-AC11-8CEC3F2C10F1}"/>
                </a:ext>
              </a:extLst>
            </p:cNvPr>
            <p:cNvSpPr/>
            <p:nvPr/>
          </p:nvSpPr>
          <p:spPr>
            <a:xfrm>
              <a:off x="11399304" y="1588294"/>
              <a:ext cx="3689842" cy="3929316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610CE50-5289-4214-A6B6-F21BE5B4C888}"/>
                </a:ext>
              </a:extLst>
            </p:cNvPr>
            <p:cNvSpPr/>
            <p:nvPr/>
          </p:nvSpPr>
          <p:spPr>
            <a:xfrm>
              <a:off x="11469035" y="2013462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X()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EE1DEB6-4796-4259-A0CE-D439BF28C682}"/>
                </a:ext>
              </a:extLst>
            </p:cNvPr>
            <p:cNvSpPr/>
            <p:nvPr/>
          </p:nvSpPr>
          <p:spPr>
            <a:xfrm>
              <a:off x="13299088" y="2174059"/>
              <a:ext cx="1764620" cy="15825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Y()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20D0169-B4F9-415C-A272-ACE55CA9AAB5}"/>
                </a:ext>
              </a:extLst>
            </p:cNvPr>
            <p:cNvSpPr/>
            <p:nvPr/>
          </p:nvSpPr>
          <p:spPr>
            <a:xfrm>
              <a:off x="11469034" y="1639223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A80AAC9-5E7A-4ED1-B874-E99D560698B2}"/>
                </a:ext>
              </a:extLst>
            </p:cNvPr>
            <p:cNvSpPr/>
            <p:nvPr/>
          </p:nvSpPr>
          <p:spPr>
            <a:xfrm>
              <a:off x="11469034" y="1639223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CB250C1-688C-45D0-B71D-BE931A706DD3}"/>
                </a:ext>
              </a:extLst>
            </p:cNvPr>
            <p:cNvSpPr/>
            <p:nvPr/>
          </p:nvSpPr>
          <p:spPr>
            <a:xfrm>
              <a:off x="11403600" y="1602805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9C7371F-249E-4725-8D7C-7B38958C49C2}"/>
                </a:ext>
              </a:extLst>
            </p:cNvPr>
            <p:cNvSpPr/>
            <p:nvPr/>
          </p:nvSpPr>
          <p:spPr>
            <a:xfrm>
              <a:off x="11469034" y="3519109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13DD2F5-F66C-4598-B847-3AF1C379BBED}"/>
                </a:ext>
              </a:extLst>
            </p:cNvPr>
            <p:cNvSpPr/>
            <p:nvPr/>
          </p:nvSpPr>
          <p:spPr>
            <a:xfrm>
              <a:off x="11469034" y="3550122"/>
              <a:ext cx="1764620" cy="723638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5A1F99A-FC03-4432-8AA9-A95238443F81}"/>
                </a:ext>
              </a:extLst>
            </p:cNvPr>
            <p:cNvSpPr/>
            <p:nvPr/>
          </p:nvSpPr>
          <p:spPr>
            <a:xfrm>
              <a:off x="13299088" y="1861060"/>
              <a:ext cx="1764620" cy="357378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EA0442-2563-4BAA-9EC5-B69FE93669D2}"/>
                </a:ext>
              </a:extLst>
            </p:cNvPr>
            <p:cNvSpPr/>
            <p:nvPr/>
          </p:nvSpPr>
          <p:spPr>
            <a:xfrm>
              <a:off x="13299086" y="1908384"/>
              <a:ext cx="1764620" cy="2416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5179124-5DA2-470E-B649-D82B69AEDB96}"/>
                </a:ext>
              </a:extLst>
            </p:cNvPr>
            <p:cNvSpPr/>
            <p:nvPr/>
          </p:nvSpPr>
          <p:spPr>
            <a:xfrm>
              <a:off x="13273646" y="1841534"/>
              <a:ext cx="1815500" cy="899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88" name="Circle: Hollow 87">
            <a:extLst>
              <a:ext uri="{FF2B5EF4-FFF2-40B4-BE49-F238E27FC236}">
                <a16:creationId xmlns:a16="http://schemas.microsoft.com/office/drawing/2014/main" id="{6F9E7244-6934-4650-97FD-6ABC3776B238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649FBC-9CE3-4A80-A922-57BDB5290971}"/>
              </a:ext>
            </a:extLst>
          </p:cNvPr>
          <p:cNvGrpSpPr/>
          <p:nvPr/>
        </p:nvGrpSpPr>
        <p:grpSpPr>
          <a:xfrm>
            <a:off x="5487366" y="3223822"/>
            <a:ext cx="1098097" cy="646331"/>
            <a:chOff x="3176168" y="4385796"/>
            <a:chExt cx="1098097" cy="64633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0574719-DF59-4766-820E-A7E69925CB7B}"/>
                </a:ext>
              </a:extLst>
            </p:cNvPr>
            <p:cNvSpPr/>
            <p:nvPr/>
          </p:nvSpPr>
          <p:spPr>
            <a:xfrm>
              <a:off x="3176168" y="4385796"/>
              <a:ext cx="889987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Stack</a:t>
              </a:r>
            </a:p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pointer</a:t>
              </a:r>
              <a:endParaRPr lang="en-US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3264939-5A83-4B3F-B4CB-685CACDAA96C}"/>
                </a:ext>
              </a:extLst>
            </p:cNvPr>
            <p:cNvCxnSpPr>
              <a:cxnSpLocks/>
            </p:cNvCxnSpPr>
            <p:nvPr/>
          </p:nvCxnSpPr>
          <p:spPr>
            <a:xfrm>
              <a:off x="3954798" y="4701017"/>
              <a:ext cx="3194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8CE187-0D35-4865-96EE-FC08F8678A89}"/>
              </a:ext>
            </a:extLst>
          </p:cNvPr>
          <p:cNvSpPr/>
          <p:nvPr/>
        </p:nvSpPr>
        <p:spPr>
          <a:xfrm>
            <a:off x="7137229" y="5631963"/>
            <a:ext cx="248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X’s context: 0x????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Y’s context: 0xBC40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5F1D7C-5278-48D2-9DC8-C6FC7FA84A65}"/>
              </a:ext>
            </a:extLst>
          </p:cNvPr>
          <p:cNvSpPr/>
          <p:nvPr/>
        </p:nvSpPr>
        <p:spPr>
          <a:xfrm>
            <a:off x="7137229" y="5631963"/>
            <a:ext cx="248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X’s context: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0xAB10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Y’s context: 0xBC40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223A88-BA50-465D-9551-7B9AE9C29531}"/>
              </a:ext>
            </a:extLst>
          </p:cNvPr>
          <p:cNvSpPr/>
          <p:nvPr/>
        </p:nvSpPr>
        <p:spPr>
          <a:xfrm>
            <a:off x="7137229" y="5631963"/>
            <a:ext cx="2484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X’s context: 0xAB10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Y’s context: 0xBC40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32CC6-30FE-4EDE-881B-5977CDC6D86F}"/>
              </a:ext>
            </a:extLst>
          </p:cNvPr>
          <p:cNvCxnSpPr>
            <a:cxnSpLocks/>
          </p:cNvCxnSpPr>
          <p:nvPr/>
        </p:nvCxnSpPr>
        <p:spPr>
          <a:xfrm>
            <a:off x="6050528" y="4363596"/>
            <a:ext cx="2179072" cy="1534010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467178-D2A5-48C6-9163-98E96C8ED205}"/>
              </a:ext>
            </a:extLst>
          </p:cNvPr>
          <p:cNvCxnSpPr>
            <a:cxnSpLocks/>
          </p:cNvCxnSpPr>
          <p:nvPr/>
        </p:nvCxnSpPr>
        <p:spPr>
          <a:xfrm flipV="1">
            <a:off x="8528858" y="4813069"/>
            <a:ext cx="249382" cy="1555377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0CC029-7F5A-44FC-83E7-D1AA337D63B2}"/>
              </a:ext>
            </a:extLst>
          </p:cNvPr>
          <p:cNvSpPr/>
          <p:nvPr/>
        </p:nvSpPr>
        <p:spPr>
          <a:xfrm>
            <a:off x="6539454" y="1514790"/>
            <a:ext cx="2379384" cy="21751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CFF49F0-58F3-4265-B929-E4DE85A64661}"/>
              </a:ext>
            </a:extLst>
          </p:cNvPr>
          <p:cNvSpPr/>
          <p:nvPr/>
        </p:nvSpPr>
        <p:spPr>
          <a:xfrm>
            <a:off x="8913384" y="1738113"/>
            <a:ext cx="2304687" cy="24204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2.08333E-6 0.02037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2037 L -2.08333E-6 0.1162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1162 L 0.19518 0.1534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18 0.15347 L 0.19518 0.04954 " pathEditMode="relative" rAng="0" ptsTypes="AA">
                                      <p:cBhvr>
                                        <p:cTn id="63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18 0.04954 L 0.19479 0.03657 " pathEditMode="relative" rAng="0" ptsTypes="AA">
                                      <p:cBhvr>
                                        <p:cTn id="72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E8071A5F-9FD1-42C7-8FDB-CD5DC0A806EA}"/>
              </a:ext>
            </a:extLst>
          </p:cNvPr>
          <p:cNvSpPr/>
          <p:nvPr/>
        </p:nvSpPr>
        <p:spPr>
          <a:xfrm>
            <a:off x="6701650" y="6004197"/>
            <a:ext cx="3585158" cy="788106"/>
          </a:xfrm>
          <a:prstGeom prst="roundRect">
            <a:avLst>
              <a:gd name="adj" fmla="val 19270"/>
            </a:avLst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0AAFD65-8629-47C0-B4F8-19D2ED3EF05B}"/>
              </a:ext>
            </a:extLst>
          </p:cNvPr>
          <p:cNvSpPr/>
          <p:nvPr/>
        </p:nvSpPr>
        <p:spPr>
          <a:xfrm>
            <a:off x="6701652" y="5670084"/>
            <a:ext cx="3585158" cy="682432"/>
          </a:xfrm>
          <a:prstGeom prst="roundRect">
            <a:avLst>
              <a:gd name="adj" fmla="val 1927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OS-level thread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86F3-CC5E-4A0A-9A34-329E0386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71" y="1446804"/>
            <a:ext cx="8405213" cy="4705445"/>
          </a:xfrm>
        </p:spPr>
        <p:txBody>
          <a:bodyPr/>
          <a:lstStyle/>
          <a:p>
            <a:r>
              <a:rPr lang="en-US" dirty="0"/>
              <a:t>An execution stream (= a worker) is bound to a core.</a:t>
            </a:r>
          </a:p>
          <a:p>
            <a:r>
              <a:rPr lang="en-US" dirty="0"/>
              <a:t>A scheduler is running on an execution stream.</a:t>
            </a:r>
          </a:p>
          <a:p>
            <a:pPr lvl="1"/>
            <a:r>
              <a:rPr lang="en-US" dirty="0"/>
              <a:t>The scheduler has a loop to execute ULT in the pools.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1E04-638F-4ACC-B20D-53695C3A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of 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D05ED-4571-46C1-9AC2-923B24E9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83352"/>
            <a:ext cx="2057400" cy="365125"/>
          </a:xfrm>
        </p:spPr>
        <p:txBody>
          <a:bodyPr/>
          <a:lstStyle/>
          <a:p>
            <a:fld id="{6D5C2F61-7267-42D0-B5DC-A0094A76622E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5" name="吹き出し: 角を丸めた四角形 11">
            <a:extLst>
              <a:ext uri="{FF2B5EF4-FFF2-40B4-BE49-F238E27FC236}">
                <a16:creationId xmlns:a16="http://schemas.microsoft.com/office/drawing/2014/main" id="{91BFE789-D0C9-4040-8568-97AF59CA9CE8}"/>
              </a:ext>
            </a:extLst>
          </p:cNvPr>
          <p:cNvSpPr/>
          <p:nvPr/>
        </p:nvSpPr>
        <p:spPr>
          <a:xfrm>
            <a:off x="1743076" y="320589"/>
            <a:ext cx="1748494" cy="327768"/>
          </a:xfrm>
          <a:prstGeom prst="wedgeRoundRectCallout">
            <a:avLst>
              <a:gd name="adj1" fmla="val 57526"/>
              <a:gd name="adj2" fmla="val 54251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Parent-first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4EC79-6BB4-42DF-A6E0-068235456A8A}"/>
              </a:ext>
            </a:extLst>
          </p:cNvPr>
          <p:cNvSpPr/>
          <p:nvPr/>
        </p:nvSpPr>
        <p:spPr>
          <a:xfrm>
            <a:off x="1743076" y="3360074"/>
            <a:ext cx="3585157" cy="24616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scheduler() {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(1) {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[get ULT from pool(s)]</a:t>
            </a:r>
            <a:b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</a:b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resume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ULT;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(!</a:t>
            </a:r>
            <a:r>
              <a:rPr lang="en-US" dirty="0" err="1">
                <a:solidFill>
                  <a:schemeClr val="tx1"/>
                </a:solidFill>
                <a:latin typeface="Inconsolata" panose="020B0609030003000000" pitchFamily="49" charset="0"/>
              </a:rPr>
              <a:t>ULT.finished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  [add ULT to a pool]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}</a:t>
            </a:r>
          </a:p>
        </p:txBody>
      </p:sp>
      <p:sp>
        <p:nvSpPr>
          <p:cNvPr id="201" name="Circle: Hollow 200">
            <a:extLst>
              <a:ext uri="{FF2B5EF4-FFF2-40B4-BE49-F238E27FC236}">
                <a16:creationId xmlns:a16="http://schemas.microsoft.com/office/drawing/2014/main" id="{F07B61EB-0BF6-4FCB-BD16-EBC0BFF61769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194C7BE-61D1-4874-B7CE-76D354F25BC5}"/>
              </a:ext>
            </a:extLst>
          </p:cNvPr>
          <p:cNvSpPr/>
          <p:nvPr/>
        </p:nvSpPr>
        <p:spPr>
          <a:xfrm>
            <a:off x="6701650" y="3091543"/>
            <a:ext cx="3585158" cy="2768071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stream (= worker)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A309903-0C7D-4A2B-A70D-9C7A25A63184}"/>
              </a:ext>
            </a:extLst>
          </p:cNvPr>
          <p:cNvSpPr/>
          <p:nvPr/>
        </p:nvSpPr>
        <p:spPr>
          <a:xfrm>
            <a:off x="7739024" y="3301589"/>
            <a:ext cx="2448658" cy="2154973"/>
          </a:xfrm>
          <a:prstGeom prst="roundRect">
            <a:avLst>
              <a:gd name="adj" fmla="val 5888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8D6B252-6BC2-4AED-AF5C-6C8AA77FC1AC}"/>
              </a:ext>
            </a:extLst>
          </p:cNvPr>
          <p:cNvSpPr/>
          <p:nvPr/>
        </p:nvSpPr>
        <p:spPr>
          <a:xfrm>
            <a:off x="7924612" y="3557030"/>
            <a:ext cx="2167074" cy="136291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0F92039-14CC-4C7F-BB45-BFB8E48654F5}"/>
              </a:ext>
            </a:extLst>
          </p:cNvPr>
          <p:cNvSpPr/>
          <p:nvPr/>
        </p:nvSpPr>
        <p:spPr>
          <a:xfrm rot="5400000">
            <a:off x="7969216" y="3783629"/>
            <a:ext cx="574853" cy="343037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B96FBC2-270D-4526-9871-9E2A871394CA}"/>
              </a:ext>
            </a:extLst>
          </p:cNvPr>
          <p:cNvSpPr/>
          <p:nvPr/>
        </p:nvSpPr>
        <p:spPr>
          <a:xfrm rot="5400000">
            <a:off x="8484131" y="3704748"/>
            <a:ext cx="417091" cy="343037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B700597-3ACB-435F-A97D-1AC9415048B3}"/>
              </a:ext>
            </a:extLst>
          </p:cNvPr>
          <p:cNvSpPr/>
          <p:nvPr/>
        </p:nvSpPr>
        <p:spPr>
          <a:xfrm rot="5400000">
            <a:off x="8879576" y="3731040"/>
            <a:ext cx="469678" cy="343037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72EFB-3A31-49E6-904A-02A311DC9577}"/>
              </a:ext>
            </a:extLst>
          </p:cNvPr>
          <p:cNvSpPr/>
          <p:nvPr/>
        </p:nvSpPr>
        <p:spPr>
          <a:xfrm>
            <a:off x="8428162" y="4499301"/>
            <a:ext cx="166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Thread pool</a:t>
            </a:r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5171689-FF5E-41FD-B0E1-8EBCD7C1DA33}"/>
              </a:ext>
            </a:extLst>
          </p:cNvPr>
          <p:cNvSpPr/>
          <p:nvPr/>
        </p:nvSpPr>
        <p:spPr>
          <a:xfrm rot="5400000">
            <a:off x="7109751" y="3803926"/>
            <a:ext cx="396998" cy="384276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D7B7730-6FBC-4927-85EC-3E4CE2B10ECC}"/>
              </a:ext>
            </a:extLst>
          </p:cNvPr>
          <p:cNvCxnSpPr>
            <a:cxnSpLocks/>
          </p:cNvCxnSpPr>
          <p:nvPr/>
        </p:nvCxnSpPr>
        <p:spPr>
          <a:xfrm>
            <a:off x="6812924" y="4194563"/>
            <a:ext cx="402794" cy="0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吹き出し: 角を丸めた四角形 11">
            <a:extLst>
              <a:ext uri="{FF2B5EF4-FFF2-40B4-BE49-F238E27FC236}">
                <a16:creationId xmlns:a16="http://schemas.microsoft.com/office/drawing/2014/main" id="{13E982C3-60B8-40AD-BAB0-DAFAFC83F923}"/>
              </a:ext>
            </a:extLst>
          </p:cNvPr>
          <p:cNvSpPr/>
          <p:nvPr/>
        </p:nvSpPr>
        <p:spPr>
          <a:xfrm>
            <a:off x="5593010" y="4437147"/>
            <a:ext cx="2172873" cy="499331"/>
          </a:xfrm>
          <a:prstGeom prst="wedgeRoundRectCallout">
            <a:avLst>
              <a:gd name="adj1" fmla="val 29560"/>
              <a:gd name="adj2" fmla="val -86152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suspend!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572B54D-EEC7-41F9-8362-5FECAD4C3F63}"/>
              </a:ext>
            </a:extLst>
          </p:cNvPr>
          <p:cNvSpPr/>
          <p:nvPr/>
        </p:nvSpPr>
        <p:spPr>
          <a:xfrm rot="5400000">
            <a:off x="7109751" y="4170405"/>
            <a:ext cx="396998" cy="384276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吹き出し: 角を丸めた四角形 11">
            <a:extLst>
              <a:ext uri="{FF2B5EF4-FFF2-40B4-BE49-F238E27FC236}">
                <a16:creationId xmlns:a16="http://schemas.microsoft.com/office/drawing/2014/main" id="{5DC0A76F-4012-4592-85CD-75621CB0CB1B}"/>
              </a:ext>
            </a:extLst>
          </p:cNvPr>
          <p:cNvSpPr/>
          <p:nvPr/>
        </p:nvSpPr>
        <p:spPr>
          <a:xfrm>
            <a:off x="5593008" y="4779549"/>
            <a:ext cx="2172873" cy="383073"/>
          </a:xfrm>
          <a:prstGeom prst="wedgeRoundRectCallout">
            <a:avLst>
              <a:gd name="adj1" fmla="val 29560"/>
              <a:gd name="adj2" fmla="val -86152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Finish!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26EF2D1-06C1-4E50-8AD1-076424FDF16B}"/>
              </a:ext>
            </a:extLst>
          </p:cNvPr>
          <p:cNvSpPr/>
          <p:nvPr/>
        </p:nvSpPr>
        <p:spPr>
          <a:xfrm>
            <a:off x="2191178" y="4301505"/>
            <a:ext cx="2986527" cy="323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10039 0.15371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3.54167E-6 0.0787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8398 -0.020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7871 L 2.91667E-6 -0.03912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-0.14805 0.0136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3912 L -3.54167E-6 -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0.15371 L -4.16667E-7 -4.07407E-6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4.16667E-7 0.05348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5348 L 0.10039 0.15371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0.04537 " pathEditMode="relative" rAng="0" ptsTypes="AA">
                                      <p:cBhvr>
                                        <p:cTn id="68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"/>
                            </p:stCondLst>
                            <p:childTnLst>
                              <p:par>
                                <p:cTn id="70" presetID="42" presetClass="path" presetSubtype="0" accel="50000" decel="50000" fill="hold" grpId="5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875E-6 0.04537 L -3.54167E-6 0.12755 " pathEditMode="relative" rAng="0" ptsTypes="AA">
                                      <p:cBhvr>
                                        <p:cTn id="71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12755 L -3.54167E-6 -0.0391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7773 0.00579 " pathEditMode="relative" rAng="0" ptsTypes="AA">
                                      <p:cBhvr>
                                        <p:cTn id="85" dur="7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5" grpId="0" animBg="1"/>
      <p:bldP spid="105" grpId="1" animBg="1"/>
      <p:bldP spid="107" grpId="0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08" grpId="6" animBg="1"/>
      <p:bldP spid="208" grpId="7" animBg="1"/>
      <p:bldP spid="208" grpId="8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7DA8-2EB5-4520-B0E7-99143DC0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Full</a:t>
            </a:r>
            <a:r>
              <a:rPr lang="en-US" dirty="0"/>
              <a:t> : </a:t>
            </a:r>
            <a:r>
              <a:rPr lang="en-US" dirty="0" err="1"/>
              <a:t>Nonsuspension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6318-02ED-4377-A1E4-9E3A4CE1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983" y="1471518"/>
            <a:ext cx="8405213" cy="4738782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S()</a:t>
            </a:r>
            <a:r>
              <a:rPr lang="en-US" dirty="0"/>
              <a:t>: call </a:t>
            </a:r>
            <a:r>
              <a:rPr lang="en-US" dirty="0" err="1">
                <a:latin typeface="Consolas" panose="020B0609020204030204" pitchFamily="49" charset="0"/>
              </a:rPr>
              <a:t>ctxswitch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S()</a:t>
            </a:r>
            <a:r>
              <a:rPr lang="en-US" dirty="0"/>
              <a:t>: push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S()</a:t>
            </a:r>
            <a:r>
              <a:rPr lang="en-US" dirty="0"/>
              <a:t>: save a </a:t>
            </a:r>
            <a:r>
              <a:rPr lang="en-US" dirty="0">
                <a:latin typeface="Consolas" panose="020B0609020204030204" pitchFamily="49" charset="0"/>
              </a:rPr>
              <a:t>scheduler()</a:t>
            </a:r>
            <a:r>
              <a:rPr lang="en-US" dirty="0"/>
              <a:t>’s</a:t>
            </a:r>
            <a:br>
              <a:rPr lang="en-US" dirty="0"/>
            </a:br>
            <a:r>
              <a:rPr lang="en-US" dirty="0"/>
              <a:t>        stack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S()</a:t>
            </a:r>
            <a:r>
              <a:rPr lang="en-US" dirty="0"/>
              <a:t>: set a </a:t>
            </a:r>
            <a:r>
              <a:rPr lang="en-US" dirty="0">
                <a:latin typeface="Consolas" panose="020B0609020204030204" pitchFamily="49" charset="0"/>
              </a:rPr>
              <a:t>work()</a:t>
            </a:r>
            <a:r>
              <a:rPr lang="en-US" dirty="0"/>
              <a:t>‘s stack</a:t>
            </a:r>
            <a:br>
              <a:rPr lang="en-US" dirty="0"/>
            </a:br>
            <a:r>
              <a:rPr lang="en-US" dirty="0"/>
              <a:t>       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S()</a:t>
            </a:r>
            <a:r>
              <a:rPr lang="en-US" dirty="0"/>
              <a:t>: call </a:t>
            </a:r>
            <a:r>
              <a:rPr lang="en-US" dirty="0">
                <a:latin typeface="Consolas" panose="020B0609020204030204" pitchFamily="49" charset="0"/>
              </a:rPr>
              <a:t>work()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T()</a:t>
            </a:r>
            <a:r>
              <a:rPr lang="en-US" dirty="0"/>
              <a:t>: [… run a function body …]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T()</a:t>
            </a:r>
            <a:r>
              <a:rPr lang="en-US" dirty="0"/>
              <a:t>: restore an </a:t>
            </a:r>
            <a:r>
              <a:rPr lang="en-US" dirty="0">
                <a:latin typeface="Consolas" panose="020B0609020204030204" pitchFamily="49" charset="0"/>
              </a:rPr>
              <a:t>scheduler()</a:t>
            </a:r>
            <a:r>
              <a:rPr lang="en-US" dirty="0"/>
              <a:t>’s</a:t>
            </a:r>
            <a:br>
              <a:rPr lang="en-US" dirty="0"/>
            </a:br>
            <a:r>
              <a:rPr lang="en-US" dirty="0"/>
              <a:t>        stack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S()</a:t>
            </a:r>
            <a:r>
              <a:rPr lang="en-US" dirty="0"/>
              <a:t>: pop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S()</a:t>
            </a:r>
            <a:r>
              <a:rPr lang="en-US" dirty="0"/>
              <a:t>: jump to a return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32C2A-A30B-44EA-8A9C-E11E8F4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468869A-4D33-4276-9AD0-E35BC1B9ED7E}"/>
              </a:ext>
            </a:extLst>
          </p:cNvPr>
          <p:cNvSpPr/>
          <p:nvPr/>
        </p:nvSpPr>
        <p:spPr>
          <a:xfrm>
            <a:off x="1609358" y="4669436"/>
            <a:ext cx="180000" cy="13715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18319C8-1249-4504-8C97-9844B0772F6E}"/>
              </a:ext>
            </a:extLst>
          </p:cNvPr>
          <p:cNvSpPr/>
          <p:nvPr/>
        </p:nvSpPr>
        <p:spPr>
          <a:xfrm>
            <a:off x="1609358" y="1512837"/>
            <a:ext cx="180000" cy="257068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2C627-C93B-4608-8F7D-732417D5C096}"/>
              </a:ext>
            </a:extLst>
          </p:cNvPr>
          <p:cNvSpPr/>
          <p:nvPr/>
        </p:nvSpPr>
        <p:spPr>
          <a:xfrm>
            <a:off x="1028304" y="256747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“call”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2FC7D-2AA3-4EFA-A5B2-2EA332BD1858}"/>
              </a:ext>
            </a:extLst>
          </p:cNvPr>
          <p:cNvSpPr/>
          <p:nvPr/>
        </p:nvSpPr>
        <p:spPr>
          <a:xfrm>
            <a:off x="942935" y="5099244"/>
            <a:ext cx="1154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“return”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9475DB-12D4-4FC4-88E1-DEA1AAF00470}"/>
              </a:ext>
            </a:extLst>
          </p:cNvPr>
          <p:cNvGrpSpPr/>
          <p:nvPr/>
        </p:nvGrpSpPr>
        <p:grpSpPr>
          <a:xfrm>
            <a:off x="6648450" y="2000250"/>
            <a:ext cx="5103557" cy="3586843"/>
            <a:chOff x="9726201" y="1565728"/>
            <a:chExt cx="3844656" cy="358684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B2F2F4-52A7-4E6E-BAF1-84D92E7D1E40}"/>
                </a:ext>
              </a:extLst>
            </p:cNvPr>
            <p:cNvSpPr/>
            <p:nvPr/>
          </p:nvSpPr>
          <p:spPr>
            <a:xfrm>
              <a:off x="9726201" y="1565728"/>
              <a:ext cx="3844656" cy="358684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280E35-5BB1-44BF-B870-4DE58338BF94}"/>
                </a:ext>
              </a:extLst>
            </p:cNvPr>
            <p:cNvSpPr/>
            <p:nvPr/>
          </p:nvSpPr>
          <p:spPr>
            <a:xfrm>
              <a:off x="9835924" y="2012804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628996-4CDA-443E-AED6-E4E59239B842}"/>
                </a:ext>
              </a:extLst>
            </p:cNvPr>
            <p:cNvSpPr/>
            <p:nvPr/>
          </p:nvSpPr>
          <p:spPr>
            <a:xfrm>
              <a:off x="11665977" y="2173402"/>
              <a:ext cx="1764620" cy="4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F36659-2F3D-46F5-8530-E11F385640ED}"/>
                </a:ext>
              </a:extLst>
            </p:cNvPr>
            <p:cNvSpPr/>
            <p:nvPr/>
          </p:nvSpPr>
          <p:spPr>
            <a:xfrm>
              <a:off x="9835923" y="1638565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E7233A-85D5-41A3-8AFF-CCF019FB71EF}"/>
                </a:ext>
              </a:extLst>
            </p:cNvPr>
            <p:cNvSpPr/>
            <p:nvPr/>
          </p:nvSpPr>
          <p:spPr>
            <a:xfrm>
              <a:off x="9835923" y="1638565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4D1857-9750-4A4F-93AC-E57B2800BEFB}"/>
                </a:ext>
              </a:extLst>
            </p:cNvPr>
            <p:cNvSpPr/>
            <p:nvPr/>
          </p:nvSpPr>
          <p:spPr>
            <a:xfrm>
              <a:off x="9770489" y="160214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271E8E-9E71-4C3B-A547-51ED6679D889}"/>
                </a:ext>
              </a:extLst>
            </p:cNvPr>
            <p:cNvSpPr/>
            <p:nvPr/>
          </p:nvSpPr>
          <p:spPr>
            <a:xfrm>
              <a:off x="11665977" y="2175844"/>
              <a:ext cx="1764620" cy="2007932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41471B9-4944-4BE2-8842-AF3197CDDFCC}"/>
                </a:ext>
              </a:extLst>
            </p:cNvPr>
            <p:cNvSpPr/>
            <p:nvPr/>
          </p:nvSpPr>
          <p:spPr>
            <a:xfrm>
              <a:off x="11640577" y="4136414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E5C54E-4E09-4AE5-A1A7-56D65742A496}"/>
              </a:ext>
            </a:extLst>
          </p:cNvPr>
          <p:cNvGrpSpPr/>
          <p:nvPr/>
        </p:nvGrpSpPr>
        <p:grpSpPr>
          <a:xfrm>
            <a:off x="6648450" y="2000250"/>
            <a:ext cx="5103557" cy="3586843"/>
            <a:chOff x="9726201" y="1565728"/>
            <a:chExt cx="3844656" cy="35868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910D72-9CE9-4DE4-8A16-B3DF8B1B4135}"/>
                </a:ext>
              </a:extLst>
            </p:cNvPr>
            <p:cNvSpPr/>
            <p:nvPr/>
          </p:nvSpPr>
          <p:spPr>
            <a:xfrm>
              <a:off x="9726201" y="1565728"/>
              <a:ext cx="3844656" cy="358684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649F53-6CA3-4E4D-A0DE-799478FD9A6D}"/>
                </a:ext>
              </a:extLst>
            </p:cNvPr>
            <p:cNvSpPr/>
            <p:nvPr/>
          </p:nvSpPr>
          <p:spPr>
            <a:xfrm>
              <a:off x="9835924" y="2012804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6CFB8A-6EFC-4AC6-817B-1D8F734697D2}"/>
                </a:ext>
              </a:extLst>
            </p:cNvPr>
            <p:cNvSpPr/>
            <p:nvPr/>
          </p:nvSpPr>
          <p:spPr>
            <a:xfrm>
              <a:off x="11665977" y="2173402"/>
              <a:ext cx="1764620" cy="45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57EB02-53EC-44D1-BA25-042DA7EFA9EE}"/>
                </a:ext>
              </a:extLst>
            </p:cNvPr>
            <p:cNvSpPr/>
            <p:nvPr/>
          </p:nvSpPr>
          <p:spPr>
            <a:xfrm>
              <a:off x="9835923" y="1638565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7EEACE-B27E-4671-BB16-284FCF2368A4}"/>
                </a:ext>
              </a:extLst>
            </p:cNvPr>
            <p:cNvSpPr/>
            <p:nvPr/>
          </p:nvSpPr>
          <p:spPr>
            <a:xfrm>
              <a:off x="9835923" y="1638565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CEB24F-8663-4D5C-8ED1-6579A824F5E2}"/>
                </a:ext>
              </a:extLst>
            </p:cNvPr>
            <p:cNvSpPr/>
            <p:nvPr/>
          </p:nvSpPr>
          <p:spPr>
            <a:xfrm>
              <a:off x="9770489" y="160214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BC0FD7A-EA00-44D1-AE12-DD8D71C6A9FB}"/>
                </a:ext>
              </a:extLst>
            </p:cNvPr>
            <p:cNvSpPr/>
            <p:nvPr/>
          </p:nvSpPr>
          <p:spPr>
            <a:xfrm>
              <a:off x="9835923" y="3518451"/>
              <a:ext cx="1764620" cy="569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950FDC-87CA-44BB-A203-464D881DEF7E}"/>
                </a:ext>
              </a:extLst>
            </p:cNvPr>
            <p:cNvSpPr/>
            <p:nvPr/>
          </p:nvSpPr>
          <p:spPr>
            <a:xfrm>
              <a:off x="11665977" y="2175844"/>
              <a:ext cx="1764620" cy="2007932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42B7D5-08AA-4E26-BFC0-F18415CCF739}"/>
                </a:ext>
              </a:extLst>
            </p:cNvPr>
            <p:cNvSpPr/>
            <p:nvPr/>
          </p:nvSpPr>
          <p:spPr>
            <a:xfrm>
              <a:off x="11640577" y="4136414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9C05C12-85F9-4AB9-96D9-0A8610A7A2E3}"/>
              </a:ext>
            </a:extLst>
          </p:cNvPr>
          <p:cNvGrpSpPr/>
          <p:nvPr/>
        </p:nvGrpSpPr>
        <p:grpSpPr>
          <a:xfrm>
            <a:off x="6648450" y="2000250"/>
            <a:ext cx="5103557" cy="3586843"/>
            <a:chOff x="9726201" y="1565728"/>
            <a:chExt cx="3844656" cy="358684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B5A9FD-2551-481F-9D2A-F822C3C8E2AD}"/>
                </a:ext>
              </a:extLst>
            </p:cNvPr>
            <p:cNvSpPr/>
            <p:nvPr/>
          </p:nvSpPr>
          <p:spPr>
            <a:xfrm>
              <a:off x="9726201" y="1565728"/>
              <a:ext cx="3844656" cy="358684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D95BD6-A766-4961-80B2-5164DF828DEA}"/>
                </a:ext>
              </a:extLst>
            </p:cNvPr>
            <p:cNvSpPr/>
            <p:nvPr/>
          </p:nvSpPr>
          <p:spPr>
            <a:xfrm>
              <a:off x="9835924" y="2012804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F6ED7C-9344-48A5-8F0D-18FEECE5ED85}"/>
                </a:ext>
              </a:extLst>
            </p:cNvPr>
            <p:cNvSpPr/>
            <p:nvPr/>
          </p:nvSpPr>
          <p:spPr>
            <a:xfrm>
              <a:off x="11665977" y="2173403"/>
              <a:ext cx="1764620" cy="4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788DD59-602F-4CC8-8C93-12DA9E4C6962}"/>
                </a:ext>
              </a:extLst>
            </p:cNvPr>
            <p:cNvSpPr/>
            <p:nvPr/>
          </p:nvSpPr>
          <p:spPr>
            <a:xfrm>
              <a:off x="9835923" y="1638565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8736190-60FE-4CA9-9094-93A8A30C2230}"/>
                </a:ext>
              </a:extLst>
            </p:cNvPr>
            <p:cNvSpPr/>
            <p:nvPr/>
          </p:nvSpPr>
          <p:spPr>
            <a:xfrm>
              <a:off x="9835923" y="1638565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7C057B8-95C0-4812-9941-2F264006F531}"/>
                </a:ext>
              </a:extLst>
            </p:cNvPr>
            <p:cNvSpPr/>
            <p:nvPr/>
          </p:nvSpPr>
          <p:spPr>
            <a:xfrm>
              <a:off x="9770489" y="160214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4671327-A8F0-41C1-9B2A-4FF55721EF09}"/>
                </a:ext>
              </a:extLst>
            </p:cNvPr>
            <p:cNvSpPr/>
            <p:nvPr/>
          </p:nvSpPr>
          <p:spPr>
            <a:xfrm>
              <a:off x="9835923" y="3518451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BBA0B52-73EC-4AF9-8F10-FCEE8E0CF1F2}"/>
                </a:ext>
              </a:extLst>
            </p:cNvPr>
            <p:cNvSpPr/>
            <p:nvPr/>
          </p:nvSpPr>
          <p:spPr>
            <a:xfrm>
              <a:off x="9838151" y="3550200"/>
              <a:ext cx="1764620" cy="721423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C01FCA9-C0BE-4064-A77C-C80C2CEC4086}"/>
                </a:ext>
              </a:extLst>
            </p:cNvPr>
            <p:cNvSpPr/>
            <p:nvPr/>
          </p:nvSpPr>
          <p:spPr>
            <a:xfrm>
              <a:off x="11665977" y="2175844"/>
              <a:ext cx="1764620" cy="2007932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E9984E9-23A8-4666-8A2C-BC4E6F0CE2DB}"/>
                </a:ext>
              </a:extLst>
            </p:cNvPr>
            <p:cNvSpPr/>
            <p:nvPr/>
          </p:nvSpPr>
          <p:spPr>
            <a:xfrm>
              <a:off x="11640577" y="4136414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AF833E-109E-4C90-8F93-3120521FE6DE}"/>
              </a:ext>
            </a:extLst>
          </p:cNvPr>
          <p:cNvGrpSpPr/>
          <p:nvPr/>
        </p:nvGrpSpPr>
        <p:grpSpPr>
          <a:xfrm>
            <a:off x="6648450" y="2000250"/>
            <a:ext cx="5103557" cy="3586843"/>
            <a:chOff x="9726201" y="1565728"/>
            <a:chExt cx="3844656" cy="358684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1A7CC80-F53E-4FBE-91A8-3A40F475EA5D}"/>
                </a:ext>
              </a:extLst>
            </p:cNvPr>
            <p:cNvSpPr/>
            <p:nvPr/>
          </p:nvSpPr>
          <p:spPr>
            <a:xfrm>
              <a:off x="9726201" y="1565728"/>
              <a:ext cx="3844656" cy="358684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A4404C-F3D1-47D3-8412-9A40428012C3}"/>
                </a:ext>
              </a:extLst>
            </p:cNvPr>
            <p:cNvSpPr/>
            <p:nvPr/>
          </p:nvSpPr>
          <p:spPr>
            <a:xfrm>
              <a:off x="9835924" y="2012804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CC0254-27EC-4089-9584-CC8E3CF07323}"/>
                </a:ext>
              </a:extLst>
            </p:cNvPr>
            <p:cNvSpPr/>
            <p:nvPr/>
          </p:nvSpPr>
          <p:spPr>
            <a:xfrm>
              <a:off x="11665977" y="2173402"/>
              <a:ext cx="1764620" cy="15386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4BAFABE-4225-4B35-B848-C743D9BE9730}"/>
                </a:ext>
              </a:extLst>
            </p:cNvPr>
            <p:cNvSpPr/>
            <p:nvPr/>
          </p:nvSpPr>
          <p:spPr>
            <a:xfrm>
              <a:off x="9835923" y="1638565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49B0EA-1B1F-459F-BC75-65D61D9A409C}"/>
                </a:ext>
              </a:extLst>
            </p:cNvPr>
            <p:cNvSpPr/>
            <p:nvPr/>
          </p:nvSpPr>
          <p:spPr>
            <a:xfrm>
              <a:off x="9835923" y="1638565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92C41F3-E5BB-4A3E-BD80-34088456BFF0}"/>
                </a:ext>
              </a:extLst>
            </p:cNvPr>
            <p:cNvSpPr/>
            <p:nvPr/>
          </p:nvSpPr>
          <p:spPr>
            <a:xfrm>
              <a:off x="9770489" y="160214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5564758-6218-4ACF-9915-34941D55F5DD}"/>
                </a:ext>
              </a:extLst>
            </p:cNvPr>
            <p:cNvSpPr/>
            <p:nvPr/>
          </p:nvSpPr>
          <p:spPr>
            <a:xfrm>
              <a:off x="9835923" y="3518451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B2590E-77D4-4CC4-BAA0-6FAB6E8B2BA1}"/>
                </a:ext>
              </a:extLst>
            </p:cNvPr>
            <p:cNvSpPr/>
            <p:nvPr/>
          </p:nvSpPr>
          <p:spPr>
            <a:xfrm>
              <a:off x="9838151" y="3550200"/>
              <a:ext cx="1764620" cy="721423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5804E06-08E8-4EE9-B940-9F9586661557}"/>
                </a:ext>
              </a:extLst>
            </p:cNvPr>
            <p:cNvSpPr/>
            <p:nvPr/>
          </p:nvSpPr>
          <p:spPr>
            <a:xfrm>
              <a:off x="11665977" y="2175844"/>
              <a:ext cx="1764620" cy="2007932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BC73D8C-FB60-4301-BD87-4A531CB693AE}"/>
                </a:ext>
              </a:extLst>
            </p:cNvPr>
            <p:cNvSpPr/>
            <p:nvPr/>
          </p:nvSpPr>
          <p:spPr>
            <a:xfrm>
              <a:off x="11640577" y="4136414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B21262-7402-4042-9DA8-FC1B1E8A677E}"/>
              </a:ext>
            </a:extLst>
          </p:cNvPr>
          <p:cNvGrpSpPr/>
          <p:nvPr/>
        </p:nvGrpSpPr>
        <p:grpSpPr>
          <a:xfrm>
            <a:off x="6648450" y="2000250"/>
            <a:ext cx="5103557" cy="3586843"/>
            <a:chOff x="9726201" y="1565728"/>
            <a:chExt cx="3844656" cy="358684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0171854-466A-4F5E-854A-57F7041E9E54}"/>
                </a:ext>
              </a:extLst>
            </p:cNvPr>
            <p:cNvSpPr/>
            <p:nvPr/>
          </p:nvSpPr>
          <p:spPr>
            <a:xfrm>
              <a:off x="9726201" y="1565728"/>
              <a:ext cx="3844656" cy="358684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ACE8D59-62D0-4615-BFB5-794F6EEF98F9}"/>
                </a:ext>
              </a:extLst>
            </p:cNvPr>
            <p:cNvSpPr/>
            <p:nvPr/>
          </p:nvSpPr>
          <p:spPr>
            <a:xfrm>
              <a:off x="9835924" y="2012804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ED1B9A0-F376-485F-B9D9-9C6A07617950}"/>
                </a:ext>
              </a:extLst>
            </p:cNvPr>
            <p:cNvSpPr/>
            <p:nvPr/>
          </p:nvSpPr>
          <p:spPr>
            <a:xfrm>
              <a:off x="11665977" y="2173402"/>
              <a:ext cx="1764620" cy="4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3EBD405-52F9-4B98-BD78-8E1754B69AAF}"/>
                </a:ext>
              </a:extLst>
            </p:cNvPr>
            <p:cNvSpPr/>
            <p:nvPr/>
          </p:nvSpPr>
          <p:spPr>
            <a:xfrm>
              <a:off x="9835923" y="1638565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444CA45-17AC-42ED-8747-83E346D1EEED}"/>
                </a:ext>
              </a:extLst>
            </p:cNvPr>
            <p:cNvSpPr/>
            <p:nvPr/>
          </p:nvSpPr>
          <p:spPr>
            <a:xfrm>
              <a:off x="9835923" y="1638565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DF3008-4627-44F0-986A-F09A7BBD44D7}"/>
                </a:ext>
              </a:extLst>
            </p:cNvPr>
            <p:cNvSpPr/>
            <p:nvPr/>
          </p:nvSpPr>
          <p:spPr>
            <a:xfrm>
              <a:off x="9770489" y="160214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E37CE8-F45C-45CB-96DA-9A152F496A97}"/>
                </a:ext>
              </a:extLst>
            </p:cNvPr>
            <p:cNvSpPr/>
            <p:nvPr/>
          </p:nvSpPr>
          <p:spPr>
            <a:xfrm>
              <a:off x="9835923" y="3518451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BC6F7F-3525-4171-8662-504EF267B1A4}"/>
                </a:ext>
              </a:extLst>
            </p:cNvPr>
            <p:cNvSpPr/>
            <p:nvPr/>
          </p:nvSpPr>
          <p:spPr>
            <a:xfrm>
              <a:off x="9838151" y="3550200"/>
              <a:ext cx="1764620" cy="721423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5395F5-4B77-4B86-B785-1D469A5D5159}"/>
                </a:ext>
              </a:extLst>
            </p:cNvPr>
            <p:cNvSpPr/>
            <p:nvPr/>
          </p:nvSpPr>
          <p:spPr>
            <a:xfrm>
              <a:off x="11665977" y="2175844"/>
              <a:ext cx="1764620" cy="2007932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3E95127-88F5-49B6-BC40-81D4931983D5}"/>
                </a:ext>
              </a:extLst>
            </p:cNvPr>
            <p:cNvSpPr/>
            <p:nvPr/>
          </p:nvSpPr>
          <p:spPr>
            <a:xfrm>
              <a:off x="11640577" y="4136414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1D9FA2-E25E-4630-8FAE-A7C72F88314F}"/>
              </a:ext>
            </a:extLst>
          </p:cNvPr>
          <p:cNvGrpSpPr/>
          <p:nvPr/>
        </p:nvGrpSpPr>
        <p:grpSpPr>
          <a:xfrm>
            <a:off x="6648450" y="2000250"/>
            <a:ext cx="5103557" cy="3586843"/>
            <a:chOff x="9726201" y="1565728"/>
            <a:chExt cx="3844656" cy="358684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ABF503-7E54-4A38-A1FD-C7579DFE7B86}"/>
                </a:ext>
              </a:extLst>
            </p:cNvPr>
            <p:cNvSpPr/>
            <p:nvPr/>
          </p:nvSpPr>
          <p:spPr>
            <a:xfrm>
              <a:off x="9726201" y="1565728"/>
              <a:ext cx="3844656" cy="358684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150DC88-8629-4D72-8B92-976C51E75E7B}"/>
                </a:ext>
              </a:extLst>
            </p:cNvPr>
            <p:cNvSpPr/>
            <p:nvPr/>
          </p:nvSpPr>
          <p:spPr>
            <a:xfrm>
              <a:off x="9835924" y="2012804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36054A-7ED3-4D44-8AD0-35938FB9A65C}"/>
                </a:ext>
              </a:extLst>
            </p:cNvPr>
            <p:cNvSpPr/>
            <p:nvPr/>
          </p:nvSpPr>
          <p:spPr>
            <a:xfrm>
              <a:off x="11665977" y="2173402"/>
              <a:ext cx="1764620" cy="4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19B13EA-9C59-4EDA-9726-01FEDBFD7102}"/>
                </a:ext>
              </a:extLst>
            </p:cNvPr>
            <p:cNvSpPr/>
            <p:nvPr/>
          </p:nvSpPr>
          <p:spPr>
            <a:xfrm>
              <a:off x="9835923" y="1638565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AB88B47-0FB0-4045-ABCD-0D9AAD28A465}"/>
                </a:ext>
              </a:extLst>
            </p:cNvPr>
            <p:cNvSpPr/>
            <p:nvPr/>
          </p:nvSpPr>
          <p:spPr>
            <a:xfrm>
              <a:off x="9835923" y="1638565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AD3EF9-4B0D-41A7-8C8E-AA2B1BD67C3F}"/>
                </a:ext>
              </a:extLst>
            </p:cNvPr>
            <p:cNvSpPr/>
            <p:nvPr/>
          </p:nvSpPr>
          <p:spPr>
            <a:xfrm>
              <a:off x="9770489" y="160214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D57ACA2-C983-4457-893B-31FFA8C91D87}"/>
                </a:ext>
              </a:extLst>
            </p:cNvPr>
            <p:cNvSpPr/>
            <p:nvPr/>
          </p:nvSpPr>
          <p:spPr>
            <a:xfrm>
              <a:off x="9835923" y="3518452"/>
              <a:ext cx="1764620" cy="634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7604C5-912A-4CCE-9860-EA6D84A3E1DA}"/>
                </a:ext>
              </a:extLst>
            </p:cNvPr>
            <p:cNvSpPr/>
            <p:nvPr/>
          </p:nvSpPr>
          <p:spPr>
            <a:xfrm>
              <a:off x="11665977" y="2175844"/>
              <a:ext cx="1764620" cy="2007932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31D1307-5D2F-4BBE-91DD-13ED6E0D9F05}"/>
                </a:ext>
              </a:extLst>
            </p:cNvPr>
            <p:cNvSpPr/>
            <p:nvPr/>
          </p:nvSpPr>
          <p:spPr>
            <a:xfrm>
              <a:off x="11640577" y="4136414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1646FE7-FF04-4835-9D9D-56D4BD7F0691}"/>
              </a:ext>
            </a:extLst>
          </p:cNvPr>
          <p:cNvGrpSpPr/>
          <p:nvPr/>
        </p:nvGrpSpPr>
        <p:grpSpPr>
          <a:xfrm>
            <a:off x="6648450" y="2000250"/>
            <a:ext cx="5103557" cy="3586843"/>
            <a:chOff x="9726201" y="1565728"/>
            <a:chExt cx="3844656" cy="3586843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C6FF1B1-CF06-4A07-8BD1-0AE91369FB33}"/>
                </a:ext>
              </a:extLst>
            </p:cNvPr>
            <p:cNvSpPr/>
            <p:nvPr/>
          </p:nvSpPr>
          <p:spPr>
            <a:xfrm>
              <a:off x="9726201" y="1565728"/>
              <a:ext cx="3844656" cy="358684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6E856AC-6506-4767-B020-1061693EE293}"/>
                </a:ext>
              </a:extLst>
            </p:cNvPr>
            <p:cNvSpPr/>
            <p:nvPr/>
          </p:nvSpPr>
          <p:spPr>
            <a:xfrm>
              <a:off x="9835924" y="2012803"/>
              <a:ext cx="1764620" cy="1505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241A6F6-ABDE-4831-95C5-D851616E30E8}"/>
                </a:ext>
              </a:extLst>
            </p:cNvPr>
            <p:cNvSpPr/>
            <p:nvPr/>
          </p:nvSpPr>
          <p:spPr>
            <a:xfrm>
              <a:off x="11665977" y="2173402"/>
              <a:ext cx="1764620" cy="4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32CC6BC-87F5-419F-8A9F-F4F92AD17034}"/>
                </a:ext>
              </a:extLst>
            </p:cNvPr>
            <p:cNvSpPr/>
            <p:nvPr/>
          </p:nvSpPr>
          <p:spPr>
            <a:xfrm>
              <a:off x="9835923" y="1638565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51185B7-42F1-49D6-9599-7322B0291045}"/>
                </a:ext>
              </a:extLst>
            </p:cNvPr>
            <p:cNvSpPr/>
            <p:nvPr/>
          </p:nvSpPr>
          <p:spPr>
            <a:xfrm>
              <a:off x="9835923" y="1638565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8F7D0DB-C6F1-4339-9870-69072186C3AD}"/>
                </a:ext>
              </a:extLst>
            </p:cNvPr>
            <p:cNvSpPr/>
            <p:nvPr/>
          </p:nvSpPr>
          <p:spPr>
            <a:xfrm>
              <a:off x="9770489" y="160214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574026E-ADE7-4114-A9F2-1D7730FB1FF7}"/>
                </a:ext>
              </a:extLst>
            </p:cNvPr>
            <p:cNvSpPr/>
            <p:nvPr/>
          </p:nvSpPr>
          <p:spPr>
            <a:xfrm>
              <a:off x="11665977" y="2175844"/>
              <a:ext cx="1764620" cy="2007932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A309ED-73CC-4C0D-A340-A6DB2524E9D3}"/>
                </a:ext>
              </a:extLst>
            </p:cNvPr>
            <p:cNvSpPr/>
            <p:nvPr/>
          </p:nvSpPr>
          <p:spPr>
            <a:xfrm>
              <a:off x="11640577" y="4136414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Circle: Hollow 98">
            <a:extLst>
              <a:ext uri="{FF2B5EF4-FFF2-40B4-BE49-F238E27FC236}">
                <a16:creationId xmlns:a16="http://schemas.microsoft.com/office/drawing/2014/main" id="{67A21490-EBD5-4097-BA49-698B2D7588BD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6154B9-912C-47E3-8224-E5F923A175B2}"/>
              </a:ext>
            </a:extLst>
          </p:cNvPr>
          <p:cNvSpPr/>
          <p:nvPr/>
        </p:nvSpPr>
        <p:spPr>
          <a:xfrm>
            <a:off x="7383185" y="5674839"/>
            <a:ext cx="3612975" cy="918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scheduler’s context: 0x????</a:t>
            </a:r>
          </a:p>
          <a:p>
            <a:r>
              <a:rPr lang="en-US" sz="1600" dirty="0">
                <a:solidFill>
                  <a:schemeClr val="bg1"/>
                </a:solidFill>
                <a:latin typeface="Inconsolata" panose="020B0609030003000000" pitchFamily="49" charset="0"/>
                <a:cs typeface="Arial" panose="020B0604020202020204" pitchFamily="34" charset="0"/>
              </a:rPr>
              <a:t>work()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stack: 0x1280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5EBA302-F38B-40C1-A7B8-A7D0395A1EBB}"/>
              </a:ext>
            </a:extLst>
          </p:cNvPr>
          <p:cNvSpPr/>
          <p:nvPr/>
        </p:nvSpPr>
        <p:spPr>
          <a:xfrm>
            <a:off x="7383185" y="5674839"/>
            <a:ext cx="3612975" cy="918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scheduler’s context: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0xAB80</a:t>
            </a:r>
          </a:p>
          <a:p>
            <a:r>
              <a:rPr lang="en-US" sz="1600" dirty="0">
                <a:solidFill>
                  <a:schemeClr val="bg1"/>
                </a:solidFill>
                <a:latin typeface="Inconsolata" panose="020B0609030003000000" pitchFamily="49" charset="0"/>
                <a:cs typeface="Arial" panose="020B0604020202020204" pitchFamily="34" charset="0"/>
              </a:rPr>
              <a:t>work()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stack: 0x1280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CBA5D9-31BB-4DE4-B75B-535568582E1A}"/>
              </a:ext>
            </a:extLst>
          </p:cNvPr>
          <p:cNvSpPr/>
          <p:nvPr/>
        </p:nvSpPr>
        <p:spPr>
          <a:xfrm>
            <a:off x="7383185" y="5674839"/>
            <a:ext cx="3612975" cy="918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scheduler’s context: 0xAB80</a:t>
            </a:r>
          </a:p>
          <a:p>
            <a:r>
              <a:rPr lang="en-US" sz="1600" dirty="0">
                <a:solidFill>
                  <a:schemeClr val="bg1"/>
                </a:solidFill>
                <a:latin typeface="Inconsolata" panose="020B0609030003000000" pitchFamily="49" charset="0"/>
                <a:cs typeface="Arial" panose="020B0604020202020204" pitchFamily="34" charset="0"/>
              </a:rPr>
              <a:t>work()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stack: 0x1280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732FD26-936C-4777-83E7-209DD2EEE290}"/>
              </a:ext>
            </a:extLst>
          </p:cNvPr>
          <p:cNvGrpSpPr/>
          <p:nvPr/>
        </p:nvGrpSpPr>
        <p:grpSpPr>
          <a:xfrm>
            <a:off x="5632524" y="3629806"/>
            <a:ext cx="1098097" cy="646331"/>
            <a:chOff x="3176168" y="4385796"/>
            <a:chExt cx="1098097" cy="646331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5789631-D5A8-4B97-A136-A0D5DBCD6D9C}"/>
                </a:ext>
              </a:extLst>
            </p:cNvPr>
            <p:cNvCxnSpPr>
              <a:cxnSpLocks/>
            </p:cNvCxnSpPr>
            <p:nvPr/>
          </p:nvCxnSpPr>
          <p:spPr>
            <a:xfrm>
              <a:off x="3954798" y="4701017"/>
              <a:ext cx="31946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DA151FA-095C-4D13-8CBD-439B96B57E03}"/>
                </a:ext>
              </a:extLst>
            </p:cNvPr>
            <p:cNvSpPr/>
            <p:nvPr/>
          </p:nvSpPr>
          <p:spPr>
            <a:xfrm>
              <a:off x="3176168" y="4385796"/>
              <a:ext cx="8899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Stack</a:t>
              </a:r>
            </a:p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pointer</a:t>
              </a:r>
              <a:endParaRPr lang="en-US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AF78DE1-5A39-4AD9-A97E-F801BF9BC925}"/>
              </a:ext>
            </a:extLst>
          </p:cNvPr>
          <p:cNvSpPr/>
          <p:nvPr/>
        </p:nvSpPr>
        <p:spPr>
          <a:xfrm>
            <a:off x="6446492" y="1898689"/>
            <a:ext cx="3037646" cy="26110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878C0CB-56B5-4EC7-A242-A1A3AEA2549C}"/>
              </a:ext>
            </a:extLst>
          </p:cNvPr>
          <p:cNvCxnSpPr>
            <a:cxnSpLocks/>
          </p:cNvCxnSpPr>
          <p:nvPr/>
        </p:nvCxnSpPr>
        <p:spPr>
          <a:xfrm>
            <a:off x="6411154" y="4826142"/>
            <a:ext cx="2946055" cy="1126582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C9AECFA-A269-424E-9F6F-0AF1B2AEA468}"/>
              </a:ext>
            </a:extLst>
          </p:cNvPr>
          <p:cNvCxnSpPr>
            <a:cxnSpLocks/>
          </p:cNvCxnSpPr>
          <p:nvPr/>
        </p:nvCxnSpPr>
        <p:spPr>
          <a:xfrm flipH="1" flipV="1">
            <a:off x="6522511" y="4730480"/>
            <a:ext cx="2941711" cy="1181347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BFF1401-7D0A-4E9D-9464-FE8586EFCB36}"/>
              </a:ext>
            </a:extLst>
          </p:cNvPr>
          <p:cNvSpPr/>
          <p:nvPr/>
        </p:nvSpPr>
        <p:spPr>
          <a:xfrm>
            <a:off x="9215593" y="4566003"/>
            <a:ext cx="3037646" cy="26110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61C3DE3-C83C-427A-8F35-4679829B1789}"/>
              </a:ext>
            </a:extLst>
          </p:cNvPr>
          <p:cNvCxnSpPr>
            <a:cxnSpLocks/>
          </p:cNvCxnSpPr>
          <p:nvPr/>
        </p:nvCxnSpPr>
        <p:spPr>
          <a:xfrm flipH="1" flipV="1">
            <a:off x="9051088" y="2875252"/>
            <a:ext cx="161549" cy="3353386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0.0189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1898 L -1.25E-6 0.1150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11505 L 0.20404 -0.1960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04 -0.19607 L 0.20404 0.02222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04 0.02222 L 0.20404 -0.1960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04 -0.19607 L -6.657E-17 0.11504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11505 L -6.657E-17 0.01898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1898 L -6.657E-17 -1.11111E-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1725-2DFD-4894-8C3A-778BAE6B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RtC</a:t>
            </a:r>
            <a:r>
              <a:rPr lang="en-US" dirty="0"/>
              <a:t> : </a:t>
            </a:r>
            <a:r>
              <a:rPr lang="en-US" dirty="0" err="1"/>
              <a:t>Nonsuspension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708-5259-4D10-9F6E-067F7679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</a:t>
            </a:r>
            <a:r>
              <a:rPr lang="en-US" b="1" dirty="0"/>
              <a:t> </a:t>
            </a:r>
            <a:r>
              <a:rPr lang="en-US" b="1" dirty="0" err="1"/>
              <a:t>RtC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a function pointer and its argument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Schedulers can just call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5DF8-CEA0-4148-9C88-F270B77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0B860-7016-471A-BED7-0A93F97C6E8B}"/>
              </a:ext>
            </a:extLst>
          </p:cNvPr>
          <p:cNvSpPr/>
          <p:nvPr/>
        </p:nvSpPr>
        <p:spPr>
          <a:xfrm>
            <a:off x="1695451" y="2628616"/>
            <a:ext cx="4185150" cy="26121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scheduler()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(1)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[take ULT from pool(s)]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resume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ULT;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ULT.finished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[add ULT to a pool]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EDBAE-986C-4D9F-BA68-0374AF975769}"/>
              </a:ext>
            </a:extLst>
          </p:cNvPr>
          <p:cNvSpPr/>
          <p:nvPr/>
        </p:nvSpPr>
        <p:spPr>
          <a:xfrm>
            <a:off x="6323510" y="2628616"/>
            <a:ext cx="4185150" cy="26121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scheduler()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(1)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[take ULT from pool(s)]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ULT.work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ULT.arg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矢印: 下 9">
            <a:extLst>
              <a:ext uri="{FF2B5EF4-FFF2-40B4-BE49-F238E27FC236}">
                <a16:creationId xmlns:a16="http://schemas.microsoft.com/office/drawing/2014/main" id="{6C14B9C2-4FB6-4986-82BA-6AA4CA95860B}"/>
              </a:ext>
            </a:extLst>
          </p:cNvPr>
          <p:cNvSpPr/>
          <p:nvPr/>
        </p:nvSpPr>
        <p:spPr>
          <a:xfrm rot="16200000">
            <a:off x="5811544" y="3567955"/>
            <a:ext cx="581025" cy="733425"/>
          </a:xfrm>
          <a:prstGeom prst="downArrow">
            <a:avLst/>
          </a:prstGeom>
          <a:solidFill>
            <a:srgbClr val="FF0000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11">
            <a:extLst>
              <a:ext uri="{FF2B5EF4-FFF2-40B4-BE49-F238E27FC236}">
                <a16:creationId xmlns:a16="http://schemas.microsoft.com/office/drawing/2014/main" id="{415436C3-769F-4995-BF9C-D5C55AA23A01}"/>
              </a:ext>
            </a:extLst>
          </p:cNvPr>
          <p:cNvSpPr/>
          <p:nvPr/>
        </p:nvSpPr>
        <p:spPr>
          <a:xfrm>
            <a:off x="7814496" y="4392647"/>
            <a:ext cx="2490166" cy="499331"/>
          </a:xfrm>
          <a:prstGeom prst="wedgeRoundRectCallout">
            <a:avLst>
              <a:gd name="adj1" fmla="val -65520"/>
              <a:gd name="adj2" fmla="val -62898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suspends.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4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1725-2DFD-4894-8C3A-778BAE6B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RtC</a:t>
            </a:r>
            <a:r>
              <a:rPr lang="en-US" dirty="0"/>
              <a:t> Can’t Suspend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2708-5259-4D10-9F6E-067F7679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19" y="1568827"/>
            <a:ext cx="11277232" cy="4608137"/>
          </a:xfrm>
        </p:spPr>
        <p:txBody>
          <a:bodyPr/>
          <a:lstStyle/>
          <a:p>
            <a:r>
              <a:rPr lang="en-US" dirty="0"/>
              <a:t>Because </a:t>
            </a:r>
            <a:r>
              <a:rPr lang="en-US" dirty="0">
                <a:solidFill>
                  <a:srgbClr val="FF0000"/>
                </a:solidFill>
              </a:rPr>
              <a:t>registers, a stack pointer, and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 instruction pointer are unsaved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we cannot resume </a:t>
            </a:r>
            <a:r>
              <a:rPr lang="en-US" dirty="0">
                <a:latin typeface="Consolas" panose="020B0609020204030204" pitchFamily="49" charset="0"/>
              </a:rPr>
              <a:t>scheduler()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5DF8-CEA0-4148-9C88-F270B77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E3CD9-7E8D-4A37-AE32-4D8DFC94B077}"/>
              </a:ext>
            </a:extLst>
          </p:cNvPr>
          <p:cNvSpPr/>
          <p:nvPr/>
        </p:nvSpPr>
        <p:spPr>
          <a:xfrm>
            <a:off x="2475916" y="3498405"/>
            <a:ext cx="3636035" cy="18621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scheduler()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(1)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[take ULT from pool(s)]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work(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C9503-3F08-4806-BC74-E512C0330672}"/>
              </a:ext>
            </a:extLst>
          </p:cNvPr>
          <p:cNvGrpSpPr/>
          <p:nvPr/>
        </p:nvGrpSpPr>
        <p:grpSpPr>
          <a:xfrm>
            <a:off x="9156347" y="1328071"/>
            <a:ext cx="1630022" cy="2023871"/>
            <a:chOff x="9448207" y="2568546"/>
            <a:chExt cx="1874342" cy="33987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25B9FB-9A52-4DFF-94CA-76371CE2CEE5}"/>
                </a:ext>
              </a:extLst>
            </p:cNvPr>
            <p:cNvSpPr/>
            <p:nvPr/>
          </p:nvSpPr>
          <p:spPr>
            <a:xfrm>
              <a:off x="9513642" y="2979203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C46D26-4B8A-4390-BE85-14A92A38FB64}"/>
                </a:ext>
              </a:extLst>
            </p:cNvPr>
            <p:cNvSpPr/>
            <p:nvPr/>
          </p:nvSpPr>
          <p:spPr>
            <a:xfrm>
              <a:off x="9513641" y="2604964"/>
              <a:ext cx="1764620" cy="33623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0121CB-703A-46A5-84B9-162799540DC1}"/>
                </a:ext>
              </a:extLst>
            </p:cNvPr>
            <p:cNvSpPr/>
            <p:nvPr/>
          </p:nvSpPr>
          <p:spPr>
            <a:xfrm>
              <a:off x="9513641" y="2604964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28338A-4789-4940-ABA1-BA1C60476AF0}"/>
                </a:ext>
              </a:extLst>
            </p:cNvPr>
            <p:cNvSpPr/>
            <p:nvPr/>
          </p:nvSpPr>
          <p:spPr>
            <a:xfrm>
              <a:off x="9448207" y="2568546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013586-3013-4840-A102-E5D89193CF2F}"/>
                </a:ext>
              </a:extLst>
            </p:cNvPr>
            <p:cNvSpPr/>
            <p:nvPr/>
          </p:nvSpPr>
          <p:spPr>
            <a:xfrm>
              <a:off x="9513641" y="4484850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0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7EF7FC-617E-4E3E-9E50-10EB00E623DF}"/>
                </a:ext>
              </a:extLst>
            </p:cNvPr>
            <p:cNvSpPr/>
            <p:nvPr/>
          </p:nvSpPr>
          <p:spPr>
            <a:xfrm>
              <a:off x="9513641" y="4515863"/>
              <a:ext cx="1764620" cy="723638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values.</a:t>
              </a:r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3BF76BF-7852-415E-84DC-0D4C1D4ED1B3}"/>
              </a:ext>
            </a:extLst>
          </p:cNvPr>
          <p:cNvSpPr/>
          <p:nvPr/>
        </p:nvSpPr>
        <p:spPr>
          <a:xfrm>
            <a:off x="9102436" y="2380709"/>
            <a:ext cx="1781587" cy="6465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吹き出し: 角を丸めた四角形 11">
            <a:extLst>
              <a:ext uri="{FF2B5EF4-FFF2-40B4-BE49-F238E27FC236}">
                <a16:creationId xmlns:a16="http://schemas.microsoft.com/office/drawing/2014/main" id="{21F55992-4487-4962-9DB1-C04CFCC301C7}"/>
              </a:ext>
            </a:extLst>
          </p:cNvPr>
          <p:cNvSpPr/>
          <p:nvPr/>
        </p:nvSpPr>
        <p:spPr>
          <a:xfrm>
            <a:off x="8465660" y="3125212"/>
            <a:ext cx="2202340" cy="499331"/>
          </a:xfrm>
          <a:prstGeom prst="wedgeRoundRectCallout">
            <a:avLst>
              <a:gd name="adj1" fmla="val -7959"/>
              <a:gd name="adj2" fmla="val -71222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part is necessary for suspension.</a:t>
            </a:r>
            <a:endParaRPr kumimoji="1" lang="ja-JP" alt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0530A-7F57-4D29-8928-F9B212E5F96B}"/>
              </a:ext>
            </a:extLst>
          </p:cNvPr>
          <p:cNvSpPr/>
          <p:nvPr/>
        </p:nvSpPr>
        <p:spPr>
          <a:xfrm>
            <a:off x="8551444" y="1394449"/>
            <a:ext cx="6527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kumimoji="1"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5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73A498-AA33-47A4-976B-6C24FBB588B7}"/>
              </a:ext>
            </a:extLst>
          </p:cNvPr>
          <p:cNvGrpSpPr/>
          <p:nvPr/>
        </p:nvGrpSpPr>
        <p:grpSpPr>
          <a:xfrm>
            <a:off x="7329354" y="5314392"/>
            <a:ext cx="447446" cy="948107"/>
            <a:chOff x="5805354" y="5314391"/>
            <a:chExt cx="447446" cy="9481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891919-D30D-44E1-8D16-DAE62278896F}"/>
                </a:ext>
              </a:extLst>
            </p:cNvPr>
            <p:cNvGrpSpPr/>
            <p:nvPr/>
          </p:nvGrpSpPr>
          <p:grpSpPr>
            <a:xfrm>
              <a:off x="5946462" y="5314391"/>
              <a:ext cx="306338" cy="948107"/>
              <a:chOff x="5814060" y="5314391"/>
              <a:chExt cx="495740" cy="49366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E846F6-2BDC-457F-A2FA-206F8EDEC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060" y="5314391"/>
                <a:ext cx="495740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C98B000-ACC3-496B-BC44-52B4F052E262}"/>
                  </a:ext>
                </a:extLst>
              </p:cNvPr>
              <p:cNvCxnSpPr/>
              <p:nvPr/>
            </p:nvCxnSpPr>
            <p:spPr>
              <a:xfrm>
                <a:off x="5814060" y="5314391"/>
                <a:ext cx="0" cy="493661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4729E91-7F70-4E25-AA9E-8C48C210C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1680" y="5808052"/>
                <a:ext cx="488120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651CA10-17E7-473C-94AC-5C3B5C9B970F}"/>
                </a:ext>
              </a:extLst>
            </p:cNvPr>
            <p:cNvGrpSpPr/>
            <p:nvPr/>
          </p:nvGrpSpPr>
          <p:grpSpPr>
            <a:xfrm>
              <a:off x="5805354" y="5626100"/>
              <a:ext cx="282239" cy="279400"/>
              <a:chOff x="5300885" y="5305392"/>
              <a:chExt cx="365143" cy="37150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604282-996F-4A1A-9D8C-C9AFD9DEB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520" y="5314391"/>
                <a:ext cx="362509" cy="362509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414ACDD-4928-44EB-B41C-2A1D6AE3D7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0885" y="5305392"/>
                <a:ext cx="334467" cy="362509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105A46-957E-49EA-84E6-ABF451F92C7E}"/>
              </a:ext>
            </a:extLst>
          </p:cNvPr>
          <p:cNvGrpSpPr/>
          <p:nvPr/>
        </p:nvGrpSpPr>
        <p:grpSpPr>
          <a:xfrm>
            <a:off x="7809661" y="3820624"/>
            <a:ext cx="1947393" cy="2870412"/>
            <a:chOff x="9630993" y="3748308"/>
            <a:chExt cx="1947393" cy="28704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EEA20F-1BE7-46F6-AC60-665566C4058C}"/>
                </a:ext>
              </a:extLst>
            </p:cNvPr>
            <p:cNvSpPr/>
            <p:nvPr/>
          </p:nvSpPr>
          <p:spPr>
            <a:xfrm flipV="1">
              <a:off x="9630993" y="3748308"/>
              <a:ext cx="1947393" cy="281107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3E20D31-D559-4374-9110-5F785B57F1E0}"/>
                </a:ext>
              </a:extLst>
            </p:cNvPr>
            <p:cNvSpPr/>
            <p:nvPr/>
          </p:nvSpPr>
          <p:spPr>
            <a:xfrm>
              <a:off x="9687995" y="3800542"/>
              <a:ext cx="1833395" cy="11626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F03D6B-B4BD-409C-B9A5-8028E3B12372}"/>
                </a:ext>
              </a:extLst>
            </p:cNvPr>
            <p:cNvSpPr/>
            <p:nvPr/>
          </p:nvSpPr>
          <p:spPr>
            <a:xfrm>
              <a:off x="9687995" y="4968117"/>
              <a:ext cx="1833395" cy="8138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0BAA0F-4AD0-4F46-A9CB-5836FFDDBE3D}"/>
                </a:ext>
              </a:extLst>
            </p:cNvPr>
            <p:cNvSpPr/>
            <p:nvPr/>
          </p:nvSpPr>
          <p:spPr>
            <a:xfrm>
              <a:off x="9687994" y="3800542"/>
              <a:ext cx="1833395" cy="278702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0512CA-4D8D-44EB-A9EF-461A85AB9F2F}"/>
                </a:ext>
              </a:extLst>
            </p:cNvPr>
            <p:cNvSpPr/>
            <p:nvPr/>
          </p:nvSpPr>
          <p:spPr>
            <a:xfrm>
              <a:off x="9630993" y="6556403"/>
              <a:ext cx="1947393" cy="6231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472BBA7D-D5E5-4037-831B-A473B679309A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000B00-51B0-472E-9D95-C4A011639E33}"/>
              </a:ext>
            </a:extLst>
          </p:cNvPr>
          <p:cNvGrpSpPr/>
          <p:nvPr/>
        </p:nvGrpSpPr>
        <p:grpSpPr>
          <a:xfrm>
            <a:off x="6595719" y="4783449"/>
            <a:ext cx="1338828" cy="442710"/>
            <a:chOff x="6271095" y="3382306"/>
            <a:chExt cx="1338828" cy="4427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C32F5-5A27-4EA7-BE47-AC5F3098F39D}"/>
                </a:ext>
              </a:extLst>
            </p:cNvPr>
            <p:cNvSpPr/>
            <p:nvPr/>
          </p:nvSpPr>
          <p:spPr>
            <a:xfrm>
              <a:off x="6271095" y="343939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</a:t>
              </a:r>
              <a:r>
                <a:rPr lang="en-US" dirty="0">
                  <a:solidFill>
                    <a:srgbClr val="FF0000"/>
                  </a:solidFill>
                  <a:latin typeface="Inconsolata" panose="020B0609030003000000" pitchFamily="49" charset="0"/>
                  <a:cs typeface="Arial" panose="020B0604020202020204" pitchFamily="34" charset="0"/>
                </a:rPr>
                <a:t>work()</a:t>
              </a:r>
              <a:endParaRPr lang="en-US" dirty="0">
                <a:solidFill>
                  <a:srgbClr val="FF0000"/>
                </a:solidFill>
                <a:latin typeface="Inconsolata" panose="020B0609030003000000" pitchFamily="49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734EDB4-6930-472F-8BD5-736CB7F233A0}"/>
                </a:ext>
              </a:extLst>
            </p:cNvPr>
            <p:cNvCxnSpPr>
              <a:cxnSpLocks/>
            </p:cNvCxnSpPr>
            <p:nvPr/>
          </p:nvCxnSpPr>
          <p:spPr>
            <a:xfrm>
              <a:off x="7609923" y="3382306"/>
              <a:ext cx="0" cy="4427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003F6F9-B2E4-4D2B-AE45-C0CA07DC8819}"/>
              </a:ext>
            </a:extLst>
          </p:cNvPr>
          <p:cNvSpPr/>
          <p:nvPr/>
        </p:nvSpPr>
        <p:spPr>
          <a:xfrm>
            <a:off x="7866863" y="5847424"/>
            <a:ext cx="1833395" cy="435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ctxswitch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2E7C-0C73-483D-B963-5538F962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[Summary] Costs: </a:t>
            </a:r>
            <a:r>
              <a:rPr lang="en-US" b="1" dirty="0"/>
              <a:t>Full </a:t>
            </a:r>
            <a:r>
              <a:rPr lang="en-US" dirty="0"/>
              <a:t>vs. </a:t>
            </a:r>
            <a:r>
              <a:rPr lang="en-US" b="1" dirty="0" err="1"/>
              <a:t>RtC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BC57-351F-487B-B920-C6E2D68F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RtC</a:t>
            </a:r>
            <a:r>
              <a:rPr lang="en-US" b="1" dirty="0"/>
              <a:t> </a:t>
            </a:r>
            <a:r>
              <a:rPr lang="en-US" dirty="0"/>
              <a:t>: 1 function call + scheduling</a:t>
            </a:r>
          </a:p>
          <a:p>
            <a:pPr lvl="1"/>
            <a:r>
              <a:rPr lang="en-US" dirty="0"/>
              <a:t>Scheduling = thread pool operations + descriptor management … etc.</a:t>
            </a:r>
          </a:p>
          <a:p>
            <a:r>
              <a:rPr lang="en-US" b="1" dirty="0"/>
              <a:t>Full : </a:t>
            </a:r>
            <a:r>
              <a:rPr lang="en-US" dirty="0"/>
              <a:t>1 function call + scheduling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      + </a:t>
            </a:r>
            <a:r>
              <a:rPr lang="en-US" u="sng" dirty="0">
                <a:solidFill>
                  <a:srgbClr val="FF0000"/>
                </a:solidFill>
              </a:rPr>
              <a:t>2 user-level context switches </a:t>
            </a:r>
            <a:r>
              <a:rPr lang="en-US" dirty="0">
                <a:solidFill>
                  <a:srgbClr val="FF0000"/>
                </a:solidFill>
              </a:rPr>
              <a:t>+ stack management</a:t>
            </a:r>
          </a:p>
          <a:p>
            <a:pPr marL="2628900" lvl="5" indent="-457200">
              <a:buFont typeface="+mj-lt"/>
              <a:buAutoNum type="arabicPeriod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28900" lvl="5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ULT starts</a:t>
            </a:r>
          </a:p>
          <a:p>
            <a:pPr marL="2628900" lvl="5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ULT finishes.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F8A56-13E0-4B49-B127-A01B984F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14" name="吹き出し: 角を丸めた四角形 11">
            <a:extLst>
              <a:ext uri="{FF2B5EF4-FFF2-40B4-BE49-F238E27FC236}">
                <a16:creationId xmlns:a16="http://schemas.microsoft.com/office/drawing/2014/main" id="{07082929-F2F1-474A-AAB1-1BE9F3F629E7}"/>
              </a:ext>
            </a:extLst>
          </p:cNvPr>
          <p:cNvSpPr/>
          <p:nvPr/>
        </p:nvSpPr>
        <p:spPr>
          <a:xfrm>
            <a:off x="1721251" y="223795"/>
            <a:ext cx="3188100" cy="387543"/>
          </a:xfrm>
          <a:prstGeom prst="wedgeRoundRectCallout">
            <a:avLst>
              <a:gd name="adj1" fmla="val -7078"/>
              <a:gd name="adj2" fmla="val 76838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ULTs do not suspend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3D3F41B-4E93-4016-B94D-41513E48A070}"/>
              </a:ext>
            </a:extLst>
          </p:cNvPr>
          <p:cNvSpPr/>
          <p:nvPr/>
        </p:nvSpPr>
        <p:spPr>
          <a:xfrm>
            <a:off x="2529520" y="3614691"/>
            <a:ext cx="183040" cy="693704"/>
          </a:xfrm>
          <a:prstGeom prst="leftBrace">
            <a:avLst>
              <a:gd name="adj1" fmla="val 2611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D6F4CD-0ACD-4A5C-B575-FCCE59BC35BE}"/>
              </a:ext>
            </a:extLst>
          </p:cNvPr>
          <p:cNvCxnSpPr>
            <a:cxnSpLocks/>
          </p:cNvCxnSpPr>
          <p:nvPr/>
        </p:nvCxnSpPr>
        <p:spPr>
          <a:xfrm flipV="1">
            <a:off x="2391408" y="3429000"/>
            <a:ext cx="0" cy="5325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74B908-2597-481E-ADD2-98B41EFFD579}"/>
              </a:ext>
            </a:extLst>
          </p:cNvPr>
          <p:cNvSpPr/>
          <p:nvPr/>
        </p:nvSpPr>
        <p:spPr>
          <a:xfrm>
            <a:off x="1721251" y="5764724"/>
            <a:ext cx="35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1st context switch (invoke a ULT)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9BA2CC-9B5D-40C2-A8B7-AEE7CEC8E155}"/>
              </a:ext>
            </a:extLst>
          </p:cNvPr>
          <p:cNvSpPr/>
          <p:nvPr/>
        </p:nvSpPr>
        <p:spPr>
          <a:xfrm>
            <a:off x="6049135" y="5764724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2nd context switch (resume scheduler)</a:t>
            </a:r>
            <a:endParaRPr lang="en-US" dirty="0">
              <a:latin typeface="Inconsolata" panose="020B0609030003000000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E44F0F-0F6E-4C67-9746-BD35CB9352A8}"/>
              </a:ext>
            </a:extLst>
          </p:cNvPr>
          <p:cNvGrpSpPr/>
          <p:nvPr/>
        </p:nvGrpSpPr>
        <p:grpSpPr>
          <a:xfrm>
            <a:off x="1391558" y="4694117"/>
            <a:ext cx="4270226" cy="878203"/>
            <a:chOff x="6311901" y="4518253"/>
            <a:chExt cx="4270226" cy="8782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D93D06-68F6-485B-B846-542DEE7384A0}"/>
                </a:ext>
              </a:extLst>
            </p:cNvPr>
            <p:cNvSpPr/>
            <p:nvPr/>
          </p:nvSpPr>
          <p:spPr>
            <a:xfrm>
              <a:off x="6311901" y="4518253"/>
              <a:ext cx="2077026" cy="878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927C4A-7190-44E6-8F85-0ECCBE4F3774}"/>
                </a:ext>
              </a:extLst>
            </p:cNvPr>
            <p:cNvSpPr/>
            <p:nvPr/>
          </p:nvSpPr>
          <p:spPr>
            <a:xfrm>
              <a:off x="6311902" y="4929731"/>
              <a:ext cx="2077026" cy="466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Inconsolata" panose="020B0609030003000000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Inconsolata" panose="020B0609030003000000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0424FB-9A78-4D4C-831E-EC784DB553AB}"/>
                </a:ext>
              </a:extLst>
            </p:cNvPr>
            <p:cNvSpPr/>
            <p:nvPr/>
          </p:nvSpPr>
          <p:spPr>
            <a:xfrm>
              <a:off x="8505101" y="4737328"/>
              <a:ext cx="2077026" cy="6591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2B5DF6-408C-43F7-AC53-3F6E86745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0355" y="4737327"/>
              <a:ext cx="369973" cy="64049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30D975-7790-488A-92B5-485F8397DDF9}"/>
                </a:ext>
              </a:extLst>
            </p:cNvPr>
            <p:cNvCxnSpPr>
              <a:cxnSpLocks/>
            </p:cNvCxnSpPr>
            <p:nvPr/>
          </p:nvCxnSpPr>
          <p:spPr>
            <a:xfrm>
              <a:off x="8250355" y="4929731"/>
              <a:ext cx="0" cy="4667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C9B1C-9321-4CDC-ACB7-648817CFD60F}"/>
              </a:ext>
            </a:extLst>
          </p:cNvPr>
          <p:cNvGrpSpPr/>
          <p:nvPr/>
        </p:nvGrpSpPr>
        <p:grpSpPr>
          <a:xfrm>
            <a:off x="6039758" y="4694117"/>
            <a:ext cx="4289276" cy="878203"/>
            <a:chOff x="6311901" y="5532123"/>
            <a:chExt cx="4289276" cy="8782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041FC8-7C73-481C-B833-537B785DA8C4}"/>
                </a:ext>
              </a:extLst>
            </p:cNvPr>
            <p:cNvSpPr/>
            <p:nvPr/>
          </p:nvSpPr>
          <p:spPr>
            <a:xfrm>
              <a:off x="6311901" y="5532123"/>
              <a:ext cx="2077026" cy="8782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FB51BB-FE65-4B54-8B40-A92E73A630D7}"/>
                </a:ext>
              </a:extLst>
            </p:cNvPr>
            <p:cNvSpPr/>
            <p:nvPr/>
          </p:nvSpPr>
          <p:spPr>
            <a:xfrm>
              <a:off x="6311902" y="5943601"/>
              <a:ext cx="2077026" cy="4667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Inconsolata" panose="020B0609030003000000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Inconsolata" panose="020B0609030003000000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68CFA3-0455-4C43-8BA0-C9B3A3FABA14}"/>
                </a:ext>
              </a:extLst>
            </p:cNvPr>
            <p:cNvSpPr/>
            <p:nvPr/>
          </p:nvSpPr>
          <p:spPr>
            <a:xfrm>
              <a:off x="8524151" y="5737464"/>
              <a:ext cx="2077026" cy="6511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BAA60-6297-4F9B-8BA7-BB7FC75781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2029" y="5774122"/>
              <a:ext cx="344702" cy="6282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B07C1E-DDBD-42D8-AF17-CEEF68E59E40}"/>
                </a:ext>
              </a:extLst>
            </p:cNvPr>
            <p:cNvCxnSpPr>
              <a:cxnSpLocks/>
            </p:cNvCxnSpPr>
            <p:nvPr/>
          </p:nvCxnSpPr>
          <p:spPr>
            <a:xfrm>
              <a:off x="8262029" y="5958286"/>
              <a:ext cx="0" cy="43735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609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5C58-73A2-4A68-8B64-11B3BDE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62E6-02B6-439D-8C53-F4A2A0D6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: Lightweight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: How ULTs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Analysis &amp; Proposals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DCFA0-C62A-40B1-96CE-9C1BF3F7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33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7776ADF-D82E-44AE-9F3F-679DE4603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154747"/>
              </p:ext>
            </p:extLst>
          </p:nvPr>
        </p:nvGraphicFramePr>
        <p:xfrm>
          <a:off x="197357" y="1417734"/>
          <a:ext cx="5974844" cy="22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85A7C1D-2BF7-4FCE-8EFA-6ED0BF73C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122684"/>
              </p:ext>
            </p:extLst>
          </p:nvPr>
        </p:nvGraphicFramePr>
        <p:xfrm>
          <a:off x="5936478" y="1411137"/>
          <a:ext cx="6058165" cy="22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EE13AE5-CC2C-4B89-AB13-3E96D2E8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527" y="4295908"/>
            <a:ext cx="2486826" cy="1735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84533-090A-4969-A8F0-3E142FC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Demands for Lightweight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FD06-C3A5-4FA7-A519-359BC104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3721100"/>
            <a:ext cx="8311136" cy="1735154"/>
          </a:xfrm>
        </p:spPr>
        <p:txBody>
          <a:bodyPr>
            <a:normAutofit fontScale="92500"/>
          </a:bodyPr>
          <a:lstStyle/>
          <a:p>
            <a:r>
              <a:rPr lang="en-US" dirty="0"/>
              <a:t>Increase of cores in a processor.</a:t>
            </a:r>
          </a:p>
          <a:p>
            <a:r>
              <a:rPr lang="en-US" dirty="0">
                <a:solidFill>
                  <a:srgbClr val="FF0000"/>
                </a:solidFill>
              </a:rPr>
              <a:t>Finer-grained parallelism is important to exploit modern CPUs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Lightweight threads are demanded.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AFA06-0673-468B-838F-A54463C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F5DCE-0418-4268-B0BC-12F416D1C48A}"/>
              </a:ext>
            </a:extLst>
          </p:cNvPr>
          <p:cNvSpPr/>
          <p:nvPr/>
        </p:nvSpPr>
        <p:spPr>
          <a:xfrm>
            <a:off x="9341354" y="3754731"/>
            <a:ext cx="2653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CPU DB (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http://cpudb.stanford.edu/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A04CC-3B1F-404C-98E5-1DB55332EFBB}"/>
              </a:ext>
            </a:extLst>
          </p:cNvPr>
          <p:cNvSpPr/>
          <p:nvPr/>
        </p:nvSpPr>
        <p:spPr>
          <a:xfrm>
            <a:off x="6556574" y="6055407"/>
            <a:ext cx="529547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Intel Xeon Phi (Knights Landing) 72 cores, 288 HWTs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https://software.intel.com/en-us/articles/what-disclosures-has-intel-made-about-knights-landing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3245C5A-6531-40BD-8D0B-5BB5FF072CD2}"/>
              </a:ext>
            </a:extLst>
          </p:cNvPr>
          <p:cNvSpPr/>
          <p:nvPr/>
        </p:nvSpPr>
        <p:spPr>
          <a:xfrm>
            <a:off x="1084281" y="4918060"/>
            <a:ext cx="290570" cy="2314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5350A79-CBA0-4580-B5FC-9A9EAE6B3C6F}"/>
              </a:ext>
            </a:extLst>
          </p:cNvPr>
          <p:cNvSpPr/>
          <p:nvPr/>
        </p:nvSpPr>
        <p:spPr>
          <a:xfrm rot="19142574">
            <a:off x="8953648" y="1933634"/>
            <a:ext cx="1327804" cy="459533"/>
          </a:xfrm>
          <a:prstGeom prst="rightArrow">
            <a:avLst>
              <a:gd name="adj1" fmla="val 50000"/>
              <a:gd name="adj2" fmla="val 78016"/>
            </a:avLst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servethehome.com/wp-content/uploads/2018/05/Cavium-ThunderX2-Chip-In-Socket.jpg">
            <a:extLst>
              <a:ext uri="{FF2B5EF4-FFF2-40B4-BE49-F238E27FC236}">
                <a16:creationId xmlns:a16="http://schemas.microsoft.com/office/drawing/2014/main" id="{DE315DE8-CBD7-45E9-A2D6-CF15D159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2" y="5403555"/>
            <a:ext cx="2069798" cy="13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FE0F5F-70CD-4B9B-BE8A-A7111EB63AAC}"/>
              </a:ext>
            </a:extLst>
          </p:cNvPr>
          <p:cNvSpPr/>
          <p:nvPr/>
        </p:nvSpPr>
        <p:spPr>
          <a:xfrm>
            <a:off x="2696042" y="6019583"/>
            <a:ext cx="41114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ARM ThunderX2 up to 32 cores, 128 HWTs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https://www.servethehome.com/cavium-thunderx2-review-benchmarks-real-arm-server-option/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D6764-C4D9-451E-A23A-DAB256950EAA}"/>
              </a:ext>
            </a:extLst>
          </p:cNvPr>
          <p:cNvSpPr/>
          <p:nvPr/>
        </p:nvSpPr>
        <p:spPr>
          <a:xfrm>
            <a:off x="3875897" y="1570676"/>
            <a:ext cx="1327804" cy="229767"/>
          </a:xfrm>
          <a:prstGeom prst="rightArrow">
            <a:avLst>
              <a:gd name="adj1" fmla="val 50000"/>
              <a:gd name="adj2" fmla="val 113131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58317-1919-48E0-B392-D2B9691412DE}"/>
              </a:ext>
            </a:extLst>
          </p:cNvPr>
          <p:cNvSpPr/>
          <p:nvPr/>
        </p:nvSpPr>
        <p:spPr>
          <a:xfrm>
            <a:off x="2935759" y="342900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Frequency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52E31-90BB-4038-8D7B-8ACB09E942B5}"/>
              </a:ext>
            </a:extLst>
          </p:cNvPr>
          <p:cNvSpPr/>
          <p:nvPr/>
        </p:nvSpPr>
        <p:spPr>
          <a:xfrm>
            <a:off x="8660732" y="3473081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of cores</a:t>
            </a:r>
          </a:p>
        </p:txBody>
      </p:sp>
    </p:spTree>
    <p:extLst>
      <p:ext uri="{BB962C8B-B14F-4D97-AF65-F5344CB8AC3E}">
        <p14:creationId xmlns:p14="http://schemas.microsoft.com/office/powerpoint/2010/main" val="225103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ECA0-7C74-4348-A8EA-456C31D5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65" y="1440479"/>
            <a:ext cx="8597101" cy="2737828"/>
          </a:xfrm>
        </p:spPr>
        <p:txBody>
          <a:bodyPr>
            <a:normAutofit/>
          </a:bodyPr>
          <a:lstStyle/>
          <a:p>
            <a:r>
              <a:rPr lang="en-US" dirty="0"/>
              <a:t>Analysis is based on a fork-join + yield benchmark:</a:t>
            </a:r>
          </a:p>
          <a:p>
            <a:pPr lvl="1"/>
            <a:r>
              <a:rPr lang="en-US" dirty="0"/>
              <a:t>Create and join 128 threads</a:t>
            </a:r>
          </a:p>
          <a:p>
            <a:pPr lvl="2"/>
            <a:r>
              <a:rPr lang="en-US" dirty="0"/>
              <a:t>S % of 128 ULTs suspend once</a:t>
            </a:r>
          </a:p>
          <a:p>
            <a:pPr lvl="2"/>
            <a:r>
              <a:rPr lang="en-US" dirty="0"/>
              <a:t>We run it on Intel Xeon E5-2699 v3.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4F38F-33A9-4F08-A6C5-26A95E06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Microbenchmark: </a:t>
            </a:r>
            <a:r>
              <a:rPr lang="en-US" dirty="0" err="1"/>
              <a:t>fork-join+suspend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7569B-4695-422E-B060-D12E6EC2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0B2D7A68-BF44-4D60-AD7A-0200518DB743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DD238CB-9F61-405C-8969-6DC6184C1593}"/>
              </a:ext>
            </a:extLst>
          </p:cNvPr>
          <p:cNvSpPr txBox="1">
            <a:spLocks/>
          </p:cNvSpPr>
          <p:nvPr/>
        </p:nvSpPr>
        <p:spPr>
          <a:xfrm>
            <a:off x="607765" y="5546316"/>
            <a:ext cx="10358763" cy="108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dynamic promotion techniques from </a:t>
            </a:r>
            <a:r>
              <a:rPr lang="en-US" b="1" dirty="0"/>
              <a:t>Full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Focus on the performance when threads do not suspend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891366-99D6-49FF-8DA8-6B8CF4EDE50E}"/>
              </a:ext>
            </a:extLst>
          </p:cNvPr>
          <p:cNvSpPr/>
          <p:nvPr/>
        </p:nvSpPr>
        <p:spPr>
          <a:xfrm>
            <a:off x="6298951" y="3005534"/>
            <a:ext cx="4283325" cy="9469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body(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intptr_t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suspend();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423192-A59E-4212-B204-3201CFF5B088}"/>
              </a:ext>
            </a:extLst>
          </p:cNvPr>
          <p:cNvSpPr/>
          <p:nvPr/>
        </p:nvSpPr>
        <p:spPr>
          <a:xfrm>
            <a:off x="6298950" y="4038030"/>
            <a:ext cx="4283325" cy="13745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HANDLE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[128]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 128;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create(body,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suspend_flags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], &amp;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 128;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join(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]);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7D44BB0-41C0-44F2-8DC9-CB45048BDC32}"/>
              </a:ext>
            </a:extLst>
          </p:cNvPr>
          <p:cNvGrpSpPr/>
          <p:nvPr/>
        </p:nvGrpSpPr>
        <p:grpSpPr>
          <a:xfrm>
            <a:off x="2178051" y="4453177"/>
            <a:ext cx="3329659" cy="1102776"/>
            <a:chOff x="654050" y="5142780"/>
            <a:chExt cx="3329659" cy="110277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D0A63D8-A23D-49E9-8218-1EFB0D838890}"/>
                </a:ext>
              </a:extLst>
            </p:cNvPr>
            <p:cNvGrpSpPr/>
            <p:nvPr/>
          </p:nvGrpSpPr>
          <p:grpSpPr>
            <a:xfrm>
              <a:off x="654050" y="5142780"/>
              <a:ext cx="3329659" cy="1076667"/>
              <a:chOff x="654050" y="5142780"/>
              <a:chExt cx="3329659" cy="1076667"/>
            </a:xfrm>
          </p:grpSpPr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8F7BB54A-BFAE-464D-8F54-2DA868A8A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7312" y="5448300"/>
                <a:ext cx="1416397" cy="761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81E279D5-A1D8-4FAC-A6A1-E5CD116B04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722" y="5450444"/>
                <a:ext cx="1620906" cy="7690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55C6A1BF-479D-40F3-8AFF-B1E1749C0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50" y="5159375"/>
                <a:ext cx="1891578" cy="1060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F37D090-5650-4B23-90C7-717164976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1174" y="5448301"/>
                <a:ext cx="814454" cy="7711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943010DB-338B-49D6-9C54-4B2C4875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1376" y="5159374"/>
                <a:ext cx="934252" cy="1060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1BD14B80-0F25-448E-816A-47C92487E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563" y="5142780"/>
                <a:ext cx="318065" cy="10766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EC26D710-1D40-418B-B7D3-0610DBC65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5628" y="5446618"/>
                <a:ext cx="73264" cy="7728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3D1AE18-DE83-429E-AA87-B9A1F088F7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5628" y="5153591"/>
                <a:ext cx="1112522" cy="1065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22EB921-1A8C-4406-8DE4-24196AEFB994}"/>
                </a:ext>
              </a:extLst>
            </p:cNvPr>
            <p:cNvSpPr/>
            <p:nvPr/>
          </p:nvSpPr>
          <p:spPr>
            <a:xfrm>
              <a:off x="3206412" y="5907002"/>
              <a:ext cx="5597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C5B6D98-60C0-4219-A355-59B99F51A96A}"/>
              </a:ext>
            </a:extLst>
          </p:cNvPr>
          <p:cNvGrpSpPr/>
          <p:nvPr/>
        </p:nvGrpSpPr>
        <p:grpSpPr>
          <a:xfrm>
            <a:off x="1728001" y="4081673"/>
            <a:ext cx="4253702" cy="1357742"/>
            <a:chOff x="204001" y="4762689"/>
            <a:chExt cx="4253702" cy="135774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91B86D4-F55A-4C54-ADF5-AFC461C5EC29}"/>
                </a:ext>
              </a:extLst>
            </p:cNvPr>
            <p:cNvSpPr/>
            <p:nvPr/>
          </p:nvSpPr>
          <p:spPr>
            <a:xfrm>
              <a:off x="1915412" y="4762689"/>
              <a:ext cx="714601" cy="380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35D92AD-7FD8-457D-8D14-C2F94BAD0F68}"/>
                </a:ext>
              </a:extLst>
            </p:cNvPr>
            <p:cNvSpPr/>
            <p:nvPr/>
          </p:nvSpPr>
          <p:spPr>
            <a:xfrm>
              <a:off x="3348709" y="4762689"/>
              <a:ext cx="714601" cy="380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7BEE3A1-A76C-46C7-AB4A-D59084529D12}"/>
                </a:ext>
              </a:extLst>
            </p:cNvPr>
            <p:cNvSpPr/>
            <p:nvPr/>
          </p:nvSpPr>
          <p:spPr>
            <a:xfrm>
              <a:off x="2193111" y="5048251"/>
              <a:ext cx="714601" cy="4000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FA83D84-0F4C-41A8-B8FE-AB13A229B435}"/>
                </a:ext>
              </a:extLst>
            </p:cNvPr>
            <p:cNvSpPr/>
            <p:nvPr/>
          </p:nvSpPr>
          <p:spPr>
            <a:xfrm>
              <a:off x="3626408" y="5048251"/>
              <a:ext cx="714601" cy="4000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C71087A-1D11-4B1E-A0C4-EE6B439673D3}"/>
                </a:ext>
              </a:extLst>
            </p:cNvPr>
            <p:cNvSpPr/>
            <p:nvPr/>
          </p:nvSpPr>
          <p:spPr>
            <a:xfrm>
              <a:off x="289724" y="4762690"/>
              <a:ext cx="714601" cy="4000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17FC6D9-9104-4BD9-9136-04516246516F}"/>
                </a:ext>
              </a:extLst>
            </p:cNvPr>
            <p:cNvSpPr/>
            <p:nvPr/>
          </p:nvSpPr>
          <p:spPr>
            <a:xfrm>
              <a:off x="1096174" y="4762690"/>
              <a:ext cx="714601" cy="4000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55BF375-95C0-4593-9F98-41653189D8C5}"/>
                </a:ext>
              </a:extLst>
            </p:cNvPr>
            <p:cNvSpPr/>
            <p:nvPr/>
          </p:nvSpPr>
          <p:spPr>
            <a:xfrm>
              <a:off x="567423" y="5048252"/>
              <a:ext cx="714601" cy="4000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D29543-89B2-4F1C-828E-D0E7CF41B007}"/>
                </a:ext>
              </a:extLst>
            </p:cNvPr>
            <p:cNvSpPr/>
            <p:nvPr/>
          </p:nvSpPr>
          <p:spPr>
            <a:xfrm>
              <a:off x="1373873" y="5048251"/>
              <a:ext cx="714601" cy="4000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ULT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7718BC8-B5E1-48B5-A89C-64EB2C56D763}"/>
                </a:ext>
              </a:extLst>
            </p:cNvPr>
            <p:cNvSpPr/>
            <p:nvPr/>
          </p:nvSpPr>
          <p:spPr>
            <a:xfrm>
              <a:off x="2941512" y="4878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Left Brace 188">
              <a:extLst>
                <a:ext uri="{FF2B5EF4-FFF2-40B4-BE49-F238E27FC236}">
                  <a16:creationId xmlns:a16="http://schemas.microsoft.com/office/drawing/2014/main" id="{30EBB5F2-EF2F-4515-BE60-D024C6BCAADF}"/>
                </a:ext>
              </a:extLst>
            </p:cNvPr>
            <p:cNvSpPr/>
            <p:nvPr/>
          </p:nvSpPr>
          <p:spPr>
            <a:xfrm rot="16200000">
              <a:off x="2230840" y="3506998"/>
              <a:ext cx="200024" cy="4253702"/>
            </a:xfrm>
            <a:prstGeom prst="leftBrace">
              <a:avLst>
                <a:gd name="adj1" fmla="val 58333"/>
                <a:gd name="adj2" fmla="val 157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D0C833D-F9D0-42FF-AB22-2AE911D7A7ED}"/>
                </a:ext>
              </a:extLst>
            </p:cNvPr>
            <p:cNvSpPr/>
            <p:nvPr/>
          </p:nvSpPr>
          <p:spPr>
            <a:xfrm>
              <a:off x="407369" y="5781877"/>
              <a:ext cx="10347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128 ULTs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8C9FFC9-E4FE-4063-B0DD-56C292AAF248}"/>
              </a:ext>
            </a:extLst>
          </p:cNvPr>
          <p:cNvGrpSpPr/>
          <p:nvPr/>
        </p:nvGrpSpPr>
        <p:grpSpPr>
          <a:xfrm>
            <a:off x="2171025" y="3545110"/>
            <a:ext cx="3336684" cy="814768"/>
            <a:chOff x="647025" y="4233484"/>
            <a:chExt cx="3336684" cy="81476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6CF62A9-4A08-43F5-919B-293498B5D5C8}"/>
                </a:ext>
              </a:extLst>
            </p:cNvPr>
            <p:cNvGrpSpPr/>
            <p:nvPr/>
          </p:nvGrpSpPr>
          <p:grpSpPr>
            <a:xfrm>
              <a:off x="647025" y="4332963"/>
              <a:ext cx="3336684" cy="715289"/>
              <a:chOff x="647025" y="4332963"/>
              <a:chExt cx="3336684" cy="715289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C20B4627-7D96-42F5-A8B2-87E0BD64E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025" y="4332963"/>
                <a:ext cx="1937187" cy="429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CA396AC-08FD-4112-B278-2D4EFD9F74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724" y="4332963"/>
                <a:ext cx="1659488" cy="715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BC6F9D2-BB67-4A46-9B6E-F9AFE6D44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3475" y="4332963"/>
                <a:ext cx="1130737" cy="429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E0B0F75-3F43-47FF-A0E6-6C1919EFA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174" y="4332963"/>
                <a:ext cx="853038" cy="715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DC1B52CB-A2A6-40CB-9F9E-E3A16AEBBB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0412" y="4332963"/>
                <a:ext cx="33800" cy="715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629E09AE-C3F9-4A82-BAAC-F945D77DC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2714" y="4332963"/>
                <a:ext cx="311498" cy="4297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B0FB158E-AF6E-4C14-B3BC-E70245885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212" y="4332963"/>
                <a:ext cx="1121798" cy="4297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89797BB1-B077-4692-9AF3-52273FE7E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212" y="4332963"/>
                <a:ext cx="1399497" cy="715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2C7D50A-2F3F-4FC5-86CE-0BB0F91286A9}"/>
                </a:ext>
              </a:extLst>
            </p:cNvPr>
            <p:cNvSpPr/>
            <p:nvPr/>
          </p:nvSpPr>
          <p:spPr>
            <a:xfrm>
              <a:off x="1148074" y="4233484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CEC0DCA-25BC-4A8A-B85D-A33E73E11AE2}"/>
              </a:ext>
            </a:extLst>
          </p:cNvPr>
          <p:cNvGrpSpPr/>
          <p:nvPr/>
        </p:nvGrpSpPr>
        <p:grpSpPr>
          <a:xfrm>
            <a:off x="2555858" y="4011644"/>
            <a:ext cx="3792767" cy="1016305"/>
            <a:chOff x="1031858" y="4729345"/>
            <a:chExt cx="3792767" cy="101630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6030120-E4EE-42A6-9C24-DDFA1DCBED89}"/>
                </a:ext>
              </a:extLst>
            </p:cNvPr>
            <p:cNvGrpSpPr/>
            <p:nvPr/>
          </p:nvGrpSpPr>
          <p:grpSpPr>
            <a:xfrm>
              <a:off x="1031858" y="4729345"/>
              <a:ext cx="3238935" cy="484519"/>
              <a:chOff x="1031858" y="4729345"/>
              <a:chExt cx="3238935" cy="484519"/>
            </a:xfrm>
          </p:grpSpPr>
          <p:sp>
            <p:nvSpPr>
              <p:cNvPr id="112" name="Arrow: Bent-Up 111">
                <a:extLst>
                  <a:ext uri="{FF2B5EF4-FFF2-40B4-BE49-F238E27FC236}">
                    <a16:creationId xmlns:a16="http://schemas.microsoft.com/office/drawing/2014/main" id="{7961E549-8B18-4E8F-B1D1-282B478838F5}"/>
                  </a:ext>
                </a:extLst>
              </p:cNvPr>
              <p:cNvSpPr/>
              <p:nvPr/>
            </p:nvSpPr>
            <p:spPr>
              <a:xfrm rot="2913162">
                <a:off x="1030618" y="5022124"/>
                <a:ext cx="192980" cy="190500"/>
              </a:xfrm>
              <a:prstGeom prst="bentUpArrow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row: Bent-Up 112">
                <a:extLst>
                  <a:ext uri="{FF2B5EF4-FFF2-40B4-BE49-F238E27FC236}">
                    <a16:creationId xmlns:a16="http://schemas.microsoft.com/office/drawing/2014/main" id="{A0A1A2E9-7D04-419F-A25A-690B78EB9C57}"/>
                  </a:ext>
                </a:extLst>
              </p:cNvPr>
              <p:cNvSpPr/>
              <p:nvPr/>
            </p:nvSpPr>
            <p:spPr>
              <a:xfrm rot="2913162">
                <a:off x="2389818" y="4730585"/>
                <a:ext cx="192980" cy="190500"/>
              </a:xfrm>
              <a:prstGeom prst="bentUpArrow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row: Bent-Up 113">
                <a:extLst>
                  <a:ext uri="{FF2B5EF4-FFF2-40B4-BE49-F238E27FC236}">
                    <a16:creationId xmlns:a16="http://schemas.microsoft.com/office/drawing/2014/main" id="{F6B2A130-F607-43BD-9203-3C243E3E36C3}"/>
                  </a:ext>
                </a:extLst>
              </p:cNvPr>
              <p:cNvSpPr/>
              <p:nvPr/>
            </p:nvSpPr>
            <p:spPr>
              <a:xfrm rot="2913162">
                <a:off x="4079053" y="5014907"/>
                <a:ext cx="192980" cy="190500"/>
              </a:xfrm>
              <a:prstGeom prst="bentUpArrow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ED7CD5E-7BE5-4BB5-BBB9-CBCA8FA33D10}"/>
                </a:ext>
              </a:extLst>
            </p:cNvPr>
            <p:cNvSpPr/>
            <p:nvPr/>
          </p:nvSpPr>
          <p:spPr>
            <a:xfrm>
              <a:off x="3832045" y="5407096"/>
              <a:ext cx="9925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Suspend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8ED0-B5E8-40F2-A8F4-3F3D77D6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b="1" dirty="0"/>
              <a:t>Full</a:t>
            </a:r>
            <a:r>
              <a:rPr lang="en-US" dirty="0"/>
              <a:t> to </a:t>
            </a:r>
            <a:r>
              <a:rPr lang="en-US" b="1" dirty="0" err="1"/>
              <a:t>RtC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B329-8ED9-4460-865C-6F967118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821" y="5055423"/>
            <a:ext cx="8383904" cy="1935421"/>
          </a:xfrm>
        </p:spPr>
        <p:txBody>
          <a:bodyPr/>
          <a:lstStyle/>
          <a:p>
            <a:r>
              <a:rPr lang="en-US" dirty="0"/>
              <a:t>Suspension probability (=</a:t>
            </a:r>
            <a:r>
              <a:rPr lang="en-US" i="1" dirty="0"/>
              <a:t>S</a:t>
            </a:r>
            <a:r>
              <a:rPr lang="en-US" dirty="0"/>
              <a:t>) = </a:t>
            </a:r>
          </a:p>
          <a:p>
            <a:pPr lvl="5"/>
            <a:endParaRPr lang="en-US" dirty="0"/>
          </a:p>
          <a:p>
            <a:r>
              <a:rPr lang="en-US" dirty="0"/>
              <a:t>Narrow </a:t>
            </a:r>
            <a:r>
              <a:rPr lang="en-US" dirty="0">
                <a:solidFill>
                  <a:srgbClr val="FF0000"/>
                </a:solidFill>
              </a:rPr>
              <a:t>the performance gap at S = 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06DB0-38FC-486E-A276-BB8033E5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63BED5-4042-4CD4-9966-1BBB38521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648132"/>
              </p:ext>
            </p:extLst>
          </p:nvPr>
        </p:nvGraphicFramePr>
        <p:xfrm>
          <a:off x="1471582" y="1325481"/>
          <a:ext cx="8629650" cy="420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吹き出し: 角を丸めた四角形 11">
            <a:extLst>
              <a:ext uri="{FF2B5EF4-FFF2-40B4-BE49-F238E27FC236}">
                <a16:creationId xmlns:a16="http://schemas.microsoft.com/office/drawing/2014/main" id="{39A0EEB9-9AB8-46FC-8EE2-FFAB80DB8647}"/>
              </a:ext>
            </a:extLst>
          </p:cNvPr>
          <p:cNvSpPr/>
          <p:nvPr/>
        </p:nvSpPr>
        <p:spPr>
          <a:xfrm>
            <a:off x="3699699" y="3692894"/>
            <a:ext cx="2411097" cy="343564"/>
          </a:xfrm>
          <a:prstGeom prst="wedgeRoundRectCallout">
            <a:avLst>
              <a:gd name="adj1" fmla="val -54214"/>
              <a:gd name="adj2" fmla="val -44218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suspend.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71DFB65-1A3E-487E-8ACD-AFFD93380FA2}"/>
              </a:ext>
            </a:extLst>
          </p:cNvPr>
          <p:cNvSpPr/>
          <p:nvPr/>
        </p:nvSpPr>
        <p:spPr>
          <a:xfrm>
            <a:off x="4284382" y="1711664"/>
            <a:ext cx="377942" cy="282043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63EA64-2B53-47DA-8971-E75CD957C705}"/>
              </a:ext>
            </a:extLst>
          </p:cNvPr>
          <p:cNvSpPr/>
          <p:nvPr/>
        </p:nvSpPr>
        <p:spPr>
          <a:xfrm>
            <a:off x="3063324" y="1557458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736CF7-DA2D-4A10-BA6C-C55ADFAE15B0}"/>
              </a:ext>
            </a:extLst>
          </p:cNvPr>
          <p:cNvCxnSpPr>
            <a:cxnSpLocks/>
          </p:cNvCxnSpPr>
          <p:nvPr/>
        </p:nvCxnSpPr>
        <p:spPr>
          <a:xfrm>
            <a:off x="9350465" y="1993707"/>
            <a:ext cx="0" cy="1511055"/>
          </a:xfrm>
          <a:prstGeom prst="straightConnector1">
            <a:avLst/>
          </a:prstGeom>
          <a:ln w="508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吹き出し: 角を丸めた四角形 11">
            <a:extLst>
              <a:ext uri="{FF2B5EF4-FFF2-40B4-BE49-F238E27FC236}">
                <a16:creationId xmlns:a16="http://schemas.microsoft.com/office/drawing/2014/main" id="{4520BF28-6470-4355-9E0E-4458EA20DF44}"/>
              </a:ext>
            </a:extLst>
          </p:cNvPr>
          <p:cNvSpPr/>
          <p:nvPr/>
        </p:nvSpPr>
        <p:spPr>
          <a:xfrm>
            <a:off x="7130253" y="2818726"/>
            <a:ext cx="2000250" cy="339724"/>
          </a:xfrm>
          <a:prstGeom prst="wedgeRoundRectCallout">
            <a:avLst>
              <a:gd name="adj1" fmla="val 58212"/>
              <a:gd name="adj2" fmla="val -32822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 cost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85D060-BF3D-49E0-B053-8D76E25D376A}"/>
              </a:ext>
            </a:extLst>
          </p:cNvPr>
          <p:cNvCxnSpPr>
            <a:cxnSpLocks/>
          </p:cNvCxnSpPr>
          <p:nvPr/>
        </p:nvCxnSpPr>
        <p:spPr>
          <a:xfrm>
            <a:off x="3473406" y="3158450"/>
            <a:ext cx="0" cy="425957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E8798A-827A-49CC-B00D-B2F71C4C52CC}"/>
              </a:ext>
            </a:extLst>
          </p:cNvPr>
          <p:cNvSpPr/>
          <p:nvPr/>
        </p:nvSpPr>
        <p:spPr>
          <a:xfrm>
            <a:off x="6532617" y="4924159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of threads that suspend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3ECD9D-8EEE-4D55-A0CB-D7F95F316796}"/>
              </a:ext>
            </a:extLst>
          </p:cNvPr>
          <p:cNvSpPr/>
          <p:nvPr/>
        </p:nvSpPr>
        <p:spPr>
          <a:xfrm>
            <a:off x="6987354" y="531985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# of 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D5E1BE-8B8E-47DD-845E-8DD1766B969D}"/>
              </a:ext>
            </a:extLst>
          </p:cNvPr>
          <p:cNvCxnSpPr/>
          <p:nvPr/>
        </p:nvCxnSpPr>
        <p:spPr>
          <a:xfrm>
            <a:off x="6453953" y="5319858"/>
            <a:ext cx="29948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8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CBB7-813F-4391-8C9C-43E5F0F0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Fully Fledged ULTs (</a:t>
            </a:r>
            <a:r>
              <a:rPr lang="en-US" b="1" dirty="0"/>
              <a:t>Full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4D44-E21E-45C7-B369-CA496E1A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1519"/>
            <a:ext cx="6809527" cy="4705445"/>
          </a:xfrm>
        </p:spPr>
        <p:txBody>
          <a:bodyPr/>
          <a:lstStyle/>
          <a:p>
            <a:r>
              <a:rPr lang="en-US" b="1" dirty="0"/>
              <a:t>Full: </a:t>
            </a:r>
            <a:r>
              <a:rPr lang="en-US" dirty="0"/>
              <a:t>more cache misses because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all ULTs use different function stacks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Stacks are allocated when </a:t>
            </a:r>
            <a:r>
              <a:rPr lang="en-US" b="1" dirty="0"/>
              <a:t>Full </a:t>
            </a:r>
            <a:r>
              <a:rPr lang="en-US" dirty="0"/>
              <a:t>is created.</a:t>
            </a:r>
          </a:p>
          <a:p>
            <a:pPr lvl="5"/>
            <a:endParaRPr lang="en-US" b="1" dirty="0"/>
          </a:p>
          <a:p>
            <a:r>
              <a:rPr lang="en-US" b="1" dirty="0" err="1"/>
              <a:t>RtC</a:t>
            </a:r>
            <a:r>
              <a:rPr lang="en-US" b="1" dirty="0"/>
              <a:t>: </a:t>
            </a:r>
            <a:r>
              <a:rPr lang="en-US" dirty="0"/>
              <a:t>small cache misses because they use</a:t>
            </a:r>
            <a:br>
              <a:rPr lang="en-US" dirty="0"/>
            </a:br>
            <a:r>
              <a:rPr lang="en-US" dirty="0"/>
              <a:t>the same function stack.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scheduler’s stack is reused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4DB4-BE77-49F5-AD00-6DE6AB15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352"/>
            <a:ext cx="2743200" cy="365125"/>
          </a:xfrm>
        </p:spPr>
        <p:txBody>
          <a:bodyPr/>
          <a:lstStyle/>
          <a:p>
            <a:fld id="{6D5C2F61-7267-42D0-B5DC-A0094A76622E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99CB89-338B-4E55-8458-E4182C7954A2}"/>
              </a:ext>
            </a:extLst>
          </p:cNvPr>
          <p:cNvGrpSpPr/>
          <p:nvPr/>
        </p:nvGrpSpPr>
        <p:grpSpPr>
          <a:xfrm>
            <a:off x="3000475" y="4837671"/>
            <a:ext cx="3253488" cy="2492612"/>
            <a:chOff x="354902" y="4796379"/>
            <a:chExt cx="3253488" cy="2492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7F67D-16FC-4DCD-A801-0A27B594A222}"/>
                </a:ext>
              </a:extLst>
            </p:cNvPr>
            <p:cNvSpPr/>
            <p:nvPr/>
          </p:nvSpPr>
          <p:spPr>
            <a:xfrm>
              <a:off x="401927" y="5015554"/>
              <a:ext cx="1268144" cy="805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C1031E-7386-4E48-B576-D594F2B69CA6}"/>
                </a:ext>
              </a:extLst>
            </p:cNvPr>
            <p:cNvSpPr/>
            <p:nvPr/>
          </p:nvSpPr>
          <p:spPr>
            <a:xfrm>
              <a:off x="1779705" y="4942518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1st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B6172C-10D2-48FF-AD39-6A81C0B17C3A}"/>
                </a:ext>
              </a:extLst>
            </p:cNvPr>
            <p:cNvSpPr/>
            <p:nvPr/>
          </p:nvSpPr>
          <p:spPr>
            <a:xfrm>
              <a:off x="401926" y="4815816"/>
              <a:ext cx="1268144" cy="1794534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4FD616-FBAD-437C-BC9A-C82305FA48D3}"/>
                </a:ext>
              </a:extLst>
            </p:cNvPr>
            <p:cNvSpPr/>
            <p:nvPr/>
          </p:nvSpPr>
          <p:spPr>
            <a:xfrm>
              <a:off x="401926" y="4815816"/>
              <a:ext cx="1268144" cy="1963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C759E5-B2FA-4944-B7C4-A070B6E5FF7C}"/>
                </a:ext>
              </a:extLst>
            </p:cNvPr>
            <p:cNvSpPr/>
            <p:nvPr/>
          </p:nvSpPr>
          <p:spPr>
            <a:xfrm>
              <a:off x="354902" y="4796379"/>
              <a:ext cx="1346996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6AFF2-1CE5-4FA4-BC97-0226AB086B78}"/>
                </a:ext>
              </a:extLst>
            </p:cNvPr>
            <p:cNvSpPr/>
            <p:nvPr/>
          </p:nvSpPr>
          <p:spPr>
            <a:xfrm>
              <a:off x="401926" y="5819145"/>
              <a:ext cx="1268144" cy="421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488396-DA00-40C8-B4A2-275D675D41DD}"/>
                </a:ext>
              </a:extLst>
            </p:cNvPr>
            <p:cNvSpPr/>
            <p:nvPr/>
          </p:nvSpPr>
          <p:spPr>
            <a:xfrm>
              <a:off x="1779705" y="4940124"/>
              <a:ext cx="1268144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D71848-5DE5-47E3-9062-24F9C1A3D012}"/>
                </a:ext>
              </a:extLst>
            </p:cNvPr>
            <p:cNvSpPr/>
            <p:nvPr/>
          </p:nvSpPr>
          <p:spPr>
            <a:xfrm>
              <a:off x="1761451" y="5990213"/>
              <a:ext cx="1304709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FAA7CD-977C-4326-B5B0-DA881941B789}"/>
                </a:ext>
              </a:extLst>
            </p:cNvPr>
            <p:cNvSpPr/>
            <p:nvPr/>
          </p:nvSpPr>
          <p:spPr>
            <a:xfrm>
              <a:off x="2014655" y="5570307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2nd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6FD0E3-2C8E-481D-ABB8-84BE6A68A930}"/>
                </a:ext>
              </a:extLst>
            </p:cNvPr>
            <p:cNvSpPr/>
            <p:nvPr/>
          </p:nvSpPr>
          <p:spPr>
            <a:xfrm>
              <a:off x="2014655" y="5567913"/>
              <a:ext cx="1268144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2ABA92-A7C9-4721-8986-B81CBC4B7DA9}"/>
                </a:ext>
              </a:extLst>
            </p:cNvPr>
            <p:cNvSpPr/>
            <p:nvPr/>
          </p:nvSpPr>
          <p:spPr>
            <a:xfrm>
              <a:off x="1996401" y="6618002"/>
              <a:ext cx="1304709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BB87D6-99B3-467D-81C4-BB3DDEE4B3E7}"/>
                </a:ext>
              </a:extLst>
            </p:cNvPr>
            <p:cNvSpPr/>
            <p:nvPr/>
          </p:nvSpPr>
          <p:spPr>
            <a:xfrm>
              <a:off x="2321935" y="6198135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3rd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BBDB3B-A6AD-4DF0-BCD0-A242030C1EC1}"/>
                </a:ext>
              </a:extLst>
            </p:cNvPr>
            <p:cNvSpPr/>
            <p:nvPr/>
          </p:nvSpPr>
          <p:spPr>
            <a:xfrm>
              <a:off x="2321935" y="6195741"/>
              <a:ext cx="1268144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6A99B0-2921-4805-8004-3ED7D9B1ED47}"/>
                </a:ext>
              </a:extLst>
            </p:cNvPr>
            <p:cNvSpPr/>
            <p:nvPr/>
          </p:nvSpPr>
          <p:spPr>
            <a:xfrm>
              <a:off x="2303681" y="7245830"/>
              <a:ext cx="1304709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3CF90EE-EC82-4247-9373-DC9BA600009E}"/>
              </a:ext>
            </a:extLst>
          </p:cNvPr>
          <p:cNvSpPr/>
          <p:nvPr/>
        </p:nvSpPr>
        <p:spPr>
          <a:xfrm>
            <a:off x="7143014" y="487852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859B56-FF2E-4404-8CF6-D24D56EB8C15}"/>
              </a:ext>
            </a:extLst>
          </p:cNvPr>
          <p:cNvSpPr/>
          <p:nvPr/>
        </p:nvSpPr>
        <p:spPr>
          <a:xfrm>
            <a:off x="2328496" y="487852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Full: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A0E07C-9F44-43AE-AC40-ACA3178FCB98}"/>
              </a:ext>
            </a:extLst>
          </p:cNvPr>
          <p:cNvGrpSpPr/>
          <p:nvPr/>
        </p:nvGrpSpPr>
        <p:grpSpPr>
          <a:xfrm>
            <a:off x="4254773" y="4977108"/>
            <a:ext cx="206218" cy="1304749"/>
            <a:chOff x="2730773" y="4977107"/>
            <a:chExt cx="206218" cy="130474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F04901-A799-49ED-BD36-49D638113225}"/>
                </a:ext>
              </a:extLst>
            </p:cNvPr>
            <p:cNvCxnSpPr/>
            <p:nvPr/>
          </p:nvCxnSpPr>
          <p:spPr>
            <a:xfrm flipH="1">
              <a:off x="2827356" y="4981416"/>
              <a:ext cx="109635" cy="13004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0455C0-38CA-43CD-9FF2-B227CEA85317}"/>
                </a:ext>
              </a:extLst>
            </p:cNvPr>
            <p:cNvCxnSpPr/>
            <p:nvPr/>
          </p:nvCxnSpPr>
          <p:spPr>
            <a:xfrm flipH="1">
              <a:off x="2730773" y="4977107"/>
              <a:ext cx="109635" cy="13004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D96DD-020A-4FD0-9354-89A6EBAD7A1B}"/>
              </a:ext>
            </a:extLst>
          </p:cNvPr>
          <p:cNvSpPr/>
          <p:nvPr/>
        </p:nvSpPr>
        <p:spPr>
          <a:xfrm>
            <a:off x="8179752" y="4805230"/>
            <a:ext cx="1453633" cy="1969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D09356-05B2-441A-B8D7-B17477DF9458}"/>
              </a:ext>
            </a:extLst>
          </p:cNvPr>
          <p:cNvSpPr/>
          <p:nvPr/>
        </p:nvSpPr>
        <p:spPr>
          <a:xfrm>
            <a:off x="8256090" y="5034361"/>
            <a:ext cx="1268144" cy="805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scheduler()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658A66-D308-4FC6-8BF3-98F71466B136}"/>
              </a:ext>
            </a:extLst>
          </p:cNvPr>
          <p:cNvSpPr/>
          <p:nvPr/>
        </p:nvSpPr>
        <p:spPr>
          <a:xfrm>
            <a:off x="8256089" y="4834623"/>
            <a:ext cx="1268144" cy="1794534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60C129-E0AB-4918-A939-19BA73908D7E}"/>
              </a:ext>
            </a:extLst>
          </p:cNvPr>
          <p:cNvSpPr/>
          <p:nvPr/>
        </p:nvSpPr>
        <p:spPr>
          <a:xfrm>
            <a:off x="8256089" y="4834623"/>
            <a:ext cx="1268144" cy="196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D40FE0-94D9-4F33-803E-A01F645FFB67}"/>
              </a:ext>
            </a:extLst>
          </p:cNvPr>
          <p:cNvSpPr/>
          <p:nvPr/>
        </p:nvSpPr>
        <p:spPr>
          <a:xfrm>
            <a:off x="8209065" y="4815186"/>
            <a:ext cx="1346996" cy="431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A85D4F-8D93-4DC1-A055-AF7AA5D2BADD}"/>
              </a:ext>
            </a:extLst>
          </p:cNvPr>
          <p:cNvGrpSpPr/>
          <p:nvPr/>
        </p:nvGrpSpPr>
        <p:grpSpPr>
          <a:xfrm>
            <a:off x="8254800" y="5828400"/>
            <a:ext cx="1268145" cy="514507"/>
            <a:chOff x="8256088" y="5828311"/>
            <a:chExt cx="1268145" cy="51450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DCD165-7D72-4AF1-9372-FBB6715D62B8}"/>
                </a:ext>
              </a:extLst>
            </p:cNvPr>
            <p:cNvSpPr/>
            <p:nvPr/>
          </p:nvSpPr>
          <p:spPr>
            <a:xfrm>
              <a:off x="8256088" y="5838399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1st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27DEC6-22EE-4EE6-AAC7-FAEEE9063DAE}"/>
                </a:ext>
              </a:extLst>
            </p:cNvPr>
            <p:cNvGrpSpPr/>
            <p:nvPr/>
          </p:nvGrpSpPr>
          <p:grpSpPr>
            <a:xfrm>
              <a:off x="9289670" y="5828311"/>
              <a:ext cx="96584" cy="514507"/>
              <a:chOff x="7179751" y="5860437"/>
              <a:chExt cx="96584" cy="576496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9192A5F-EF12-4E4F-9FFA-5BD88D21E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334" y="5901741"/>
                <a:ext cx="1" cy="53519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102900A-EBE0-44AE-8CBF-33BD2C76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9751" y="5860437"/>
                <a:ext cx="1" cy="5721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4C5FB3-86FC-418D-89C6-0205DBE61080}"/>
              </a:ext>
            </a:extLst>
          </p:cNvPr>
          <p:cNvGrpSpPr/>
          <p:nvPr/>
        </p:nvGrpSpPr>
        <p:grpSpPr>
          <a:xfrm>
            <a:off x="4248247" y="5609205"/>
            <a:ext cx="502622" cy="670430"/>
            <a:chOff x="2730773" y="4977107"/>
            <a:chExt cx="206218" cy="130044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31D50E-B133-4209-8359-3E43176B4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483" y="4981415"/>
              <a:ext cx="165508" cy="1292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E02BAD1-67F3-494B-A609-99550DE09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773" y="4977107"/>
              <a:ext cx="169029" cy="130044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A45C3D-89AD-4754-92ED-1CBD7F448843}"/>
              </a:ext>
            </a:extLst>
          </p:cNvPr>
          <p:cNvGrpSpPr/>
          <p:nvPr/>
        </p:nvGrpSpPr>
        <p:grpSpPr>
          <a:xfrm>
            <a:off x="4265063" y="6192761"/>
            <a:ext cx="763941" cy="137601"/>
            <a:chOff x="2745426" y="4262355"/>
            <a:chExt cx="173167" cy="2223523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ED2980-1BE8-4A8F-A4F8-EE63EDDDA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3085" y="5193788"/>
              <a:ext cx="165508" cy="1292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CA4B68A-EFA8-4AC6-9710-D0C9CE8D0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26" y="4262355"/>
              <a:ext cx="169029" cy="130044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ircle: Hollow 71">
            <a:extLst>
              <a:ext uri="{FF2B5EF4-FFF2-40B4-BE49-F238E27FC236}">
                <a16:creationId xmlns:a16="http://schemas.microsoft.com/office/drawing/2014/main" id="{02371E33-4C62-4637-B74D-66CF46E0D13F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48F46B8-3C27-4DE7-AA03-C56CCF81D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154277"/>
              </p:ext>
            </p:extLst>
          </p:nvPr>
        </p:nvGraphicFramePr>
        <p:xfrm>
          <a:off x="6959439" y="1730773"/>
          <a:ext cx="4996389" cy="296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2B34DEDB-E143-4B44-8F4E-D239244C35C8}"/>
              </a:ext>
            </a:extLst>
          </p:cNvPr>
          <p:cNvSpPr/>
          <p:nvPr/>
        </p:nvSpPr>
        <p:spPr>
          <a:xfrm>
            <a:off x="7935900" y="183800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L1 cache misses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651F7B92-0148-46BA-A222-CABED2CAAEAA}"/>
              </a:ext>
            </a:extLst>
          </p:cNvPr>
          <p:cNvSpPr/>
          <p:nvPr/>
        </p:nvSpPr>
        <p:spPr>
          <a:xfrm>
            <a:off x="11129900" y="2882350"/>
            <a:ext cx="377942" cy="282043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52F5B4-211A-4A83-A30C-D360460BC29F}"/>
              </a:ext>
            </a:extLst>
          </p:cNvPr>
          <p:cNvSpPr/>
          <p:nvPr/>
        </p:nvSpPr>
        <p:spPr>
          <a:xfrm>
            <a:off x="9908842" y="2728144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6878AAB-5CB7-4631-9778-C08DA8B50DAD}"/>
              </a:ext>
            </a:extLst>
          </p:cNvPr>
          <p:cNvGrpSpPr/>
          <p:nvPr/>
        </p:nvGrpSpPr>
        <p:grpSpPr>
          <a:xfrm>
            <a:off x="8254800" y="5828400"/>
            <a:ext cx="1268145" cy="514507"/>
            <a:chOff x="8256088" y="5828311"/>
            <a:chExt cx="1268145" cy="51450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13E906C-A757-4187-ADCE-471B89B1CD72}"/>
                </a:ext>
              </a:extLst>
            </p:cNvPr>
            <p:cNvSpPr/>
            <p:nvPr/>
          </p:nvSpPr>
          <p:spPr>
            <a:xfrm>
              <a:off x="8256088" y="5838399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2nd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838D46E-7196-4121-93CD-BD70711C3EC8}"/>
                </a:ext>
              </a:extLst>
            </p:cNvPr>
            <p:cNvGrpSpPr/>
            <p:nvPr/>
          </p:nvGrpSpPr>
          <p:grpSpPr>
            <a:xfrm>
              <a:off x="9289670" y="5828311"/>
              <a:ext cx="96584" cy="514507"/>
              <a:chOff x="7179751" y="5860437"/>
              <a:chExt cx="96584" cy="576496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91B97E26-713C-4B7C-BEE9-107E459E1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334" y="5901741"/>
                <a:ext cx="1" cy="53519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F088326-B23F-44C9-A939-9B86F7087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9751" y="5860437"/>
                <a:ext cx="1" cy="5721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07A2952-65E6-43E4-90A3-D285D6896639}"/>
              </a:ext>
            </a:extLst>
          </p:cNvPr>
          <p:cNvGrpSpPr/>
          <p:nvPr/>
        </p:nvGrpSpPr>
        <p:grpSpPr>
          <a:xfrm>
            <a:off x="8254800" y="5828400"/>
            <a:ext cx="1268145" cy="514507"/>
            <a:chOff x="8256088" y="5828311"/>
            <a:chExt cx="1268145" cy="51450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E984999-8DBE-4BDD-B02F-A7698071852C}"/>
                </a:ext>
              </a:extLst>
            </p:cNvPr>
            <p:cNvSpPr/>
            <p:nvPr/>
          </p:nvSpPr>
          <p:spPr>
            <a:xfrm>
              <a:off x="8256088" y="5838399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3rd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3965E34-FEFE-4BCD-A55A-303B0A99D9C8}"/>
                </a:ext>
              </a:extLst>
            </p:cNvPr>
            <p:cNvGrpSpPr/>
            <p:nvPr/>
          </p:nvGrpSpPr>
          <p:grpSpPr>
            <a:xfrm>
              <a:off x="9289670" y="5828311"/>
              <a:ext cx="96584" cy="514507"/>
              <a:chOff x="7179751" y="5860437"/>
              <a:chExt cx="96584" cy="576496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0F2586A-F5F9-4501-9A42-56925A3A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334" y="5901741"/>
                <a:ext cx="1" cy="53519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616F447C-F3D0-41BE-B329-4AEEC61DA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9751" y="5860437"/>
                <a:ext cx="1" cy="5721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0D1185-5E29-4EA1-A590-8FD1D43E43B2}"/>
              </a:ext>
            </a:extLst>
          </p:cNvPr>
          <p:cNvCxnSpPr>
            <a:cxnSpLocks/>
          </p:cNvCxnSpPr>
          <p:nvPr/>
        </p:nvCxnSpPr>
        <p:spPr>
          <a:xfrm>
            <a:off x="7814993" y="3143498"/>
            <a:ext cx="0" cy="39980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AC07-1455-4BBE-8920-21A54C4F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9427"/>
            <a:ext cx="9144000" cy="906556"/>
          </a:xfrm>
        </p:spPr>
        <p:txBody>
          <a:bodyPr>
            <a:normAutofit/>
          </a:bodyPr>
          <a:lstStyle/>
          <a:p>
            <a:r>
              <a:rPr lang="en-US" dirty="0"/>
              <a:t>Lazy Stack Allocation (</a:t>
            </a:r>
            <a:r>
              <a:rPr lang="en-US" b="1" dirty="0"/>
              <a:t>LSA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CA8F-A0D8-43EA-8B32-70182B6A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71519"/>
            <a:ext cx="6932645" cy="4705445"/>
          </a:xfrm>
        </p:spPr>
        <p:txBody>
          <a:bodyPr/>
          <a:lstStyle/>
          <a:p>
            <a:r>
              <a:rPr lang="en-US" dirty="0"/>
              <a:t>Lazy stack allocation (</a:t>
            </a:r>
            <a:r>
              <a:rPr lang="en-US" b="1" dirty="0"/>
              <a:t>LSA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</a:rPr>
              <a:t>allocates stacks when ULTs are invoked</a:t>
            </a:r>
            <a:r>
              <a:rPr lang="en-US" dirty="0"/>
              <a:t>, not created.</a:t>
            </a:r>
          </a:p>
          <a:p>
            <a:pPr lvl="1"/>
            <a:r>
              <a:rPr lang="en-US" dirty="0"/>
              <a:t>If a ULT did not suspend, the next ULT uses</a:t>
            </a:r>
            <a:br>
              <a:rPr lang="en-US" dirty="0"/>
            </a:br>
            <a:r>
              <a:rPr lang="en-US" dirty="0"/>
              <a:t>the same stack.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C98A-D68F-4455-B9DD-F353057C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6D5C2F61-7267-42D0-B5DC-A0094A76622E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073CC1-C3C7-4BEC-BD4A-1500B0AC5501}"/>
              </a:ext>
            </a:extLst>
          </p:cNvPr>
          <p:cNvGrpSpPr/>
          <p:nvPr/>
        </p:nvGrpSpPr>
        <p:grpSpPr>
          <a:xfrm>
            <a:off x="1674005" y="3769886"/>
            <a:ext cx="2903463" cy="2492612"/>
            <a:chOff x="354902" y="4796379"/>
            <a:chExt cx="3253488" cy="24926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420326-599C-45D1-9FF1-ED47B413493C}"/>
                </a:ext>
              </a:extLst>
            </p:cNvPr>
            <p:cNvSpPr/>
            <p:nvPr/>
          </p:nvSpPr>
          <p:spPr>
            <a:xfrm>
              <a:off x="401927" y="5015554"/>
              <a:ext cx="1268144" cy="8052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A728C0-A00F-48DA-809C-116F8D4F1342}"/>
                </a:ext>
              </a:extLst>
            </p:cNvPr>
            <p:cNvSpPr/>
            <p:nvPr/>
          </p:nvSpPr>
          <p:spPr>
            <a:xfrm>
              <a:off x="1779705" y="4942518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1st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612EE8-1234-4358-94B0-F58F62C47A5E}"/>
                </a:ext>
              </a:extLst>
            </p:cNvPr>
            <p:cNvSpPr/>
            <p:nvPr/>
          </p:nvSpPr>
          <p:spPr>
            <a:xfrm>
              <a:off x="401926" y="4815816"/>
              <a:ext cx="1268144" cy="1794534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DE5CBF-D529-4872-983F-A43A6A15D66D}"/>
                </a:ext>
              </a:extLst>
            </p:cNvPr>
            <p:cNvSpPr/>
            <p:nvPr/>
          </p:nvSpPr>
          <p:spPr>
            <a:xfrm>
              <a:off x="401926" y="4815816"/>
              <a:ext cx="1268144" cy="1963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7AC8BC-5E2E-46D9-8B77-59FC72554ACF}"/>
                </a:ext>
              </a:extLst>
            </p:cNvPr>
            <p:cNvSpPr/>
            <p:nvPr/>
          </p:nvSpPr>
          <p:spPr>
            <a:xfrm>
              <a:off x="354902" y="4796379"/>
              <a:ext cx="1346996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A95598-9ADE-4C0E-AC1E-7806660157F4}"/>
                </a:ext>
              </a:extLst>
            </p:cNvPr>
            <p:cNvSpPr/>
            <p:nvPr/>
          </p:nvSpPr>
          <p:spPr>
            <a:xfrm>
              <a:off x="401926" y="5819145"/>
              <a:ext cx="1268144" cy="421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592CDA-C5EA-41B5-8E14-B81052203910}"/>
                </a:ext>
              </a:extLst>
            </p:cNvPr>
            <p:cNvSpPr/>
            <p:nvPr/>
          </p:nvSpPr>
          <p:spPr>
            <a:xfrm>
              <a:off x="1779705" y="4940124"/>
              <a:ext cx="1268144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967A44-1A86-48AB-9FAC-25D4C6125853}"/>
                </a:ext>
              </a:extLst>
            </p:cNvPr>
            <p:cNvSpPr/>
            <p:nvPr/>
          </p:nvSpPr>
          <p:spPr>
            <a:xfrm>
              <a:off x="1761451" y="5990213"/>
              <a:ext cx="1304709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093B9B-7C5E-4658-9BB0-4962B3F315FB}"/>
                </a:ext>
              </a:extLst>
            </p:cNvPr>
            <p:cNvSpPr/>
            <p:nvPr/>
          </p:nvSpPr>
          <p:spPr>
            <a:xfrm>
              <a:off x="2014655" y="5570307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2nd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085AC1-7333-4F8D-869E-F9113765BF53}"/>
                </a:ext>
              </a:extLst>
            </p:cNvPr>
            <p:cNvSpPr/>
            <p:nvPr/>
          </p:nvSpPr>
          <p:spPr>
            <a:xfrm>
              <a:off x="2014655" y="5567913"/>
              <a:ext cx="1268144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99DF89-6F53-49E0-9FEB-D2487C772714}"/>
                </a:ext>
              </a:extLst>
            </p:cNvPr>
            <p:cNvSpPr/>
            <p:nvPr/>
          </p:nvSpPr>
          <p:spPr>
            <a:xfrm>
              <a:off x="1996401" y="6618002"/>
              <a:ext cx="1304709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7F0004-F6CB-45B7-9748-2F9581E9126A}"/>
                </a:ext>
              </a:extLst>
            </p:cNvPr>
            <p:cNvSpPr/>
            <p:nvPr/>
          </p:nvSpPr>
          <p:spPr>
            <a:xfrm>
              <a:off x="2321935" y="6198135"/>
              <a:ext cx="1268145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3rd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619733-D17E-4157-94C7-94DF1B15E17B}"/>
                </a:ext>
              </a:extLst>
            </p:cNvPr>
            <p:cNvSpPr/>
            <p:nvPr/>
          </p:nvSpPr>
          <p:spPr>
            <a:xfrm>
              <a:off x="2321935" y="6195741"/>
              <a:ext cx="1268144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956F71-D8BB-4519-B23E-07D915B32D96}"/>
                </a:ext>
              </a:extLst>
            </p:cNvPr>
            <p:cNvSpPr/>
            <p:nvPr/>
          </p:nvSpPr>
          <p:spPr>
            <a:xfrm>
              <a:off x="2303681" y="7245830"/>
              <a:ext cx="1304709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1E8E11-85EB-4A8B-A26D-A69CECD98609}"/>
              </a:ext>
            </a:extLst>
          </p:cNvPr>
          <p:cNvSpPr/>
          <p:nvPr/>
        </p:nvSpPr>
        <p:spPr>
          <a:xfrm>
            <a:off x="1600976" y="334056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Full: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91E551-3C32-4DCB-97D1-F361F2888F54}"/>
              </a:ext>
            </a:extLst>
          </p:cNvPr>
          <p:cNvSpPr/>
          <p:nvPr/>
        </p:nvSpPr>
        <p:spPr>
          <a:xfrm>
            <a:off x="4858929" y="4020664"/>
            <a:ext cx="1131711" cy="805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scheduler()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6FB67-F973-4001-9B91-00155520A6B9}"/>
              </a:ext>
            </a:extLst>
          </p:cNvPr>
          <p:cNvSpPr/>
          <p:nvPr/>
        </p:nvSpPr>
        <p:spPr>
          <a:xfrm>
            <a:off x="4858928" y="3820926"/>
            <a:ext cx="1131711" cy="1794534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2E6D-8D6C-4532-B3C2-8A3DF270F23F}"/>
              </a:ext>
            </a:extLst>
          </p:cNvPr>
          <p:cNvSpPr/>
          <p:nvPr/>
        </p:nvSpPr>
        <p:spPr>
          <a:xfrm>
            <a:off x="4858928" y="3820926"/>
            <a:ext cx="1131711" cy="196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40D5-02F3-4FF9-B738-FD128BF86939}"/>
              </a:ext>
            </a:extLst>
          </p:cNvPr>
          <p:cNvSpPr/>
          <p:nvPr/>
        </p:nvSpPr>
        <p:spPr>
          <a:xfrm>
            <a:off x="4816962" y="3801490"/>
            <a:ext cx="1202080" cy="431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9D4306-828B-4CB4-909D-60301FB2DCDD}"/>
              </a:ext>
            </a:extLst>
          </p:cNvPr>
          <p:cNvSpPr/>
          <p:nvPr/>
        </p:nvSpPr>
        <p:spPr>
          <a:xfrm>
            <a:off x="6281862" y="5623113"/>
            <a:ext cx="1164343" cy="4316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7997E9-3EC0-4E84-A620-D7EE548E9AE3}"/>
              </a:ext>
            </a:extLst>
          </p:cNvPr>
          <p:cNvSpPr/>
          <p:nvPr/>
        </p:nvSpPr>
        <p:spPr>
          <a:xfrm>
            <a:off x="4490926" y="3339342"/>
            <a:ext cx="72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LSA: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8E94E3-5EDD-4333-B6D0-E1F52678DA01}"/>
              </a:ext>
            </a:extLst>
          </p:cNvPr>
          <p:cNvGrpSpPr/>
          <p:nvPr/>
        </p:nvGrpSpPr>
        <p:grpSpPr>
          <a:xfrm>
            <a:off x="4856400" y="3945600"/>
            <a:ext cx="2377604" cy="1304749"/>
            <a:chOff x="3334927" y="3945234"/>
            <a:chExt cx="2377604" cy="13047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021820-A4E0-46DB-8FFB-F71F2FD2B9F3}"/>
                </a:ext>
              </a:extLst>
            </p:cNvPr>
            <p:cNvSpPr/>
            <p:nvPr/>
          </p:nvSpPr>
          <p:spPr>
            <a:xfrm>
              <a:off x="4564478" y="3947628"/>
              <a:ext cx="1131712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1st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C31E05-F586-4751-8871-0C852832FAB5}"/>
                </a:ext>
              </a:extLst>
            </p:cNvPr>
            <p:cNvSpPr/>
            <p:nvPr/>
          </p:nvSpPr>
          <p:spPr>
            <a:xfrm>
              <a:off x="3334927" y="4824255"/>
              <a:ext cx="1131711" cy="421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20B176-212F-4148-98FD-35BD8FA600A2}"/>
                </a:ext>
              </a:extLst>
            </p:cNvPr>
            <p:cNvSpPr/>
            <p:nvPr/>
          </p:nvSpPr>
          <p:spPr>
            <a:xfrm>
              <a:off x="4564478" y="3945234"/>
              <a:ext cx="1131711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799966-E2E2-4817-8029-C26AA75ADC03}"/>
                </a:ext>
              </a:extLst>
            </p:cNvPr>
            <p:cNvSpPr/>
            <p:nvPr/>
          </p:nvSpPr>
          <p:spPr>
            <a:xfrm>
              <a:off x="4548188" y="4995323"/>
              <a:ext cx="1164343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025E6D-A166-464E-8132-37964F084EF0}"/>
                </a:ext>
              </a:extLst>
            </p:cNvPr>
            <p:cNvGrpSpPr/>
            <p:nvPr/>
          </p:nvGrpSpPr>
          <p:grpSpPr>
            <a:xfrm>
              <a:off x="4401461" y="3945234"/>
              <a:ext cx="206218" cy="1304749"/>
              <a:chOff x="2730773" y="4977107"/>
              <a:chExt cx="206218" cy="130474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8809CEF-E760-4253-A462-6DF674158522}"/>
                  </a:ext>
                </a:extLst>
              </p:cNvPr>
              <p:cNvCxnSpPr/>
              <p:nvPr/>
            </p:nvCxnSpPr>
            <p:spPr>
              <a:xfrm flipH="1">
                <a:off x="2827356" y="4981416"/>
                <a:ext cx="109635" cy="13004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7ED813B-D4E2-4680-8CEB-4D3C6E413640}"/>
                  </a:ext>
                </a:extLst>
              </p:cNvPr>
              <p:cNvCxnSpPr/>
              <p:nvPr/>
            </p:nvCxnSpPr>
            <p:spPr>
              <a:xfrm flipH="1">
                <a:off x="2730773" y="4977107"/>
                <a:ext cx="109635" cy="13004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90ECE7-F12A-4F0D-839D-1E677D2F5893}"/>
              </a:ext>
            </a:extLst>
          </p:cNvPr>
          <p:cNvGrpSpPr/>
          <p:nvPr/>
        </p:nvGrpSpPr>
        <p:grpSpPr>
          <a:xfrm>
            <a:off x="4856400" y="3945600"/>
            <a:ext cx="2377604" cy="1304749"/>
            <a:chOff x="3334927" y="3945234"/>
            <a:chExt cx="2377604" cy="130474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5DEF85-2B57-4374-B622-910291449C9F}"/>
                </a:ext>
              </a:extLst>
            </p:cNvPr>
            <p:cNvSpPr/>
            <p:nvPr/>
          </p:nvSpPr>
          <p:spPr>
            <a:xfrm>
              <a:off x="4566411" y="3947628"/>
              <a:ext cx="1131712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2nd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586ACEA-E132-4156-A2B5-97502FBA4297}"/>
                </a:ext>
              </a:extLst>
            </p:cNvPr>
            <p:cNvSpPr/>
            <p:nvPr/>
          </p:nvSpPr>
          <p:spPr>
            <a:xfrm>
              <a:off x="3334927" y="4824255"/>
              <a:ext cx="1131711" cy="421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2AE9D2-F9BE-43CB-8CBC-3473C4EBAB04}"/>
                </a:ext>
              </a:extLst>
            </p:cNvPr>
            <p:cNvSpPr/>
            <p:nvPr/>
          </p:nvSpPr>
          <p:spPr>
            <a:xfrm>
              <a:off x="4548188" y="4995323"/>
              <a:ext cx="1164343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0DF7B82-1FA7-448C-94A0-C926143A53DE}"/>
                </a:ext>
              </a:extLst>
            </p:cNvPr>
            <p:cNvGrpSpPr/>
            <p:nvPr/>
          </p:nvGrpSpPr>
          <p:grpSpPr>
            <a:xfrm>
              <a:off x="4401461" y="3945234"/>
              <a:ext cx="206218" cy="1304749"/>
              <a:chOff x="2730773" y="4977107"/>
              <a:chExt cx="206218" cy="1304749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C77B162-E5EB-495F-A93B-16A1CA412F6F}"/>
                  </a:ext>
                </a:extLst>
              </p:cNvPr>
              <p:cNvCxnSpPr/>
              <p:nvPr/>
            </p:nvCxnSpPr>
            <p:spPr>
              <a:xfrm flipH="1">
                <a:off x="2827356" y="4981416"/>
                <a:ext cx="109635" cy="13004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DA2F2F-D0BC-4EE4-BD8B-2509EF562AFD}"/>
                  </a:ext>
                </a:extLst>
              </p:cNvPr>
              <p:cNvCxnSpPr/>
              <p:nvPr/>
            </p:nvCxnSpPr>
            <p:spPr>
              <a:xfrm flipH="1">
                <a:off x="2730773" y="4977107"/>
                <a:ext cx="109635" cy="13004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7DC43F-5E63-4EF6-AA82-00720C4E0163}"/>
              </a:ext>
            </a:extLst>
          </p:cNvPr>
          <p:cNvGrpSpPr/>
          <p:nvPr/>
        </p:nvGrpSpPr>
        <p:grpSpPr>
          <a:xfrm>
            <a:off x="4856400" y="3945600"/>
            <a:ext cx="2377604" cy="1304749"/>
            <a:chOff x="3334927" y="3945234"/>
            <a:chExt cx="2377604" cy="13047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690EEB-0CCD-46FD-B20A-8FF2EC075443}"/>
                </a:ext>
              </a:extLst>
            </p:cNvPr>
            <p:cNvSpPr/>
            <p:nvPr/>
          </p:nvSpPr>
          <p:spPr>
            <a:xfrm>
              <a:off x="4564478" y="3947628"/>
              <a:ext cx="1131712" cy="493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3rd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97B04C-45C2-4D1B-84F4-738D7CB3ACE0}"/>
                </a:ext>
              </a:extLst>
            </p:cNvPr>
            <p:cNvSpPr/>
            <p:nvPr/>
          </p:nvSpPr>
          <p:spPr>
            <a:xfrm>
              <a:off x="3334927" y="4824255"/>
              <a:ext cx="1131711" cy="4214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70AB5F-2809-4E77-9C2F-535FE835057B}"/>
                </a:ext>
              </a:extLst>
            </p:cNvPr>
            <p:cNvSpPr/>
            <p:nvPr/>
          </p:nvSpPr>
          <p:spPr>
            <a:xfrm>
              <a:off x="4564478" y="3945234"/>
              <a:ext cx="1131711" cy="1071670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A55227-7A6F-482D-B8D6-61A09D342987}"/>
                </a:ext>
              </a:extLst>
            </p:cNvPr>
            <p:cNvSpPr/>
            <p:nvPr/>
          </p:nvSpPr>
          <p:spPr>
            <a:xfrm>
              <a:off x="4548188" y="4995323"/>
              <a:ext cx="1164343" cy="4316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A1711C4-1E29-4243-90C9-57272B728D65}"/>
                </a:ext>
              </a:extLst>
            </p:cNvPr>
            <p:cNvGrpSpPr/>
            <p:nvPr/>
          </p:nvGrpSpPr>
          <p:grpSpPr>
            <a:xfrm>
              <a:off x="4401461" y="3945234"/>
              <a:ext cx="206218" cy="1304749"/>
              <a:chOff x="2730773" y="4977107"/>
              <a:chExt cx="206218" cy="1304749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3B65ADE-0696-485A-A7ED-602A5B4D7849}"/>
                  </a:ext>
                </a:extLst>
              </p:cNvPr>
              <p:cNvCxnSpPr/>
              <p:nvPr/>
            </p:nvCxnSpPr>
            <p:spPr>
              <a:xfrm flipH="1">
                <a:off x="2827356" y="4981416"/>
                <a:ext cx="109635" cy="13004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61ED652-D331-4150-A09D-A60348052938}"/>
                  </a:ext>
                </a:extLst>
              </p:cNvPr>
              <p:cNvCxnSpPr/>
              <p:nvPr/>
            </p:nvCxnSpPr>
            <p:spPr>
              <a:xfrm flipH="1">
                <a:off x="2730773" y="4977107"/>
                <a:ext cx="109635" cy="13004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4EB9C095-416F-4050-BF6B-CDBB29B6D363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B7F89D43-1EB3-4004-A363-DBC966280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386600"/>
              </p:ext>
            </p:extLst>
          </p:nvPr>
        </p:nvGraphicFramePr>
        <p:xfrm>
          <a:off x="7099300" y="1514213"/>
          <a:ext cx="3835400" cy="202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8890CB1E-39A0-41C7-8600-70018EE68E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515223"/>
              </p:ext>
            </p:extLst>
          </p:nvPr>
        </p:nvGraphicFramePr>
        <p:xfrm>
          <a:off x="7300662" y="3401790"/>
          <a:ext cx="3559451" cy="240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DC672692-7D8E-43E3-87C7-053E632EEB80}"/>
              </a:ext>
            </a:extLst>
          </p:cNvPr>
          <p:cNvSpPr/>
          <p:nvPr/>
        </p:nvSpPr>
        <p:spPr>
          <a:xfrm>
            <a:off x="8013891" y="161073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of L1 cache misses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CB661C-0127-4CD5-91FD-702741A4B99B}"/>
              </a:ext>
            </a:extLst>
          </p:cNvPr>
          <p:cNvSpPr/>
          <p:nvPr/>
        </p:nvSpPr>
        <p:spPr>
          <a:xfrm>
            <a:off x="8025169" y="347277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of cycles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F3222F-1BAC-483D-86C6-19DFCFC177FA}"/>
              </a:ext>
            </a:extLst>
          </p:cNvPr>
          <p:cNvSpPr/>
          <p:nvPr/>
        </p:nvSpPr>
        <p:spPr>
          <a:xfrm>
            <a:off x="7953735" y="2479504"/>
            <a:ext cx="334498" cy="608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7FC6448C-ACAB-4CE8-86DC-C966DE290766}"/>
              </a:ext>
            </a:extLst>
          </p:cNvPr>
          <p:cNvSpPr/>
          <p:nvPr/>
        </p:nvSpPr>
        <p:spPr>
          <a:xfrm>
            <a:off x="11069716" y="3507280"/>
            <a:ext cx="377942" cy="282043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811E1D-C5CA-42C0-B443-430303A58E95}"/>
              </a:ext>
            </a:extLst>
          </p:cNvPr>
          <p:cNvSpPr/>
          <p:nvPr/>
        </p:nvSpPr>
        <p:spPr>
          <a:xfrm>
            <a:off x="10481739" y="2953486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03B6BD-3B99-4C2F-8A98-B57E99253633}"/>
              </a:ext>
            </a:extLst>
          </p:cNvPr>
          <p:cNvSpPr/>
          <p:nvPr/>
        </p:nvSpPr>
        <p:spPr>
          <a:xfrm>
            <a:off x="7959193" y="3932421"/>
            <a:ext cx="334498" cy="608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吹き出し: 角を丸めた四角形 11">
            <a:extLst>
              <a:ext uri="{FF2B5EF4-FFF2-40B4-BE49-F238E27FC236}">
                <a16:creationId xmlns:a16="http://schemas.microsoft.com/office/drawing/2014/main" id="{14FDFA35-0C2E-4A60-87C8-8BCDEB1867BF}"/>
              </a:ext>
            </a:extLst>
          </p:cNvPr>
          <p:cNvSpPr/>
          <p:nvPr/>
        </p:nvSpPr>
        <p:spPr>
          <a:xfrm>
            <a:off x="7466045" y="5664724"/>
            <a:ext cx="4483067" cy="924495"/>
          </a:xfrm>
          <a:prstGeom prst="wedgeRoundRectCallout">
            <a:avLst>
              <a:gd name="adj1" fmla="val 8352"/>
              <a:gd name="adj2" fmla="val -64447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allocates a thread descriptor and stack at once, while </a:t>
            </a:r>
            <a:r>
              <a:rPr kumimoji="1"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LSA </a:t>
            </a: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separately. It degrades </a:t>
            </a:r>
            <a:r>
              <a:rPr kumimoji="1"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LSA</a:t>
            </a: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performance when the suspension probability is high.</a:t>
            </a:r>
          </a:p>
        </p:txBody>
      </p:sp>
    </p:spTree>
    <p:extLst>
      <p:ext uri="{BB962C8B-B14F-4D97-AF65-F5344CB8AC3E}">
        <p14:creationId xmlns:p14="http://schemas.microsoft.com/office/powerpoint/2010/main" val="3910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74D3-8297-40A1-9A0F-C75570D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Costs of </a:t>
            </a:r>
            <a:r>
              <a:rPr lang="en-US" b="1" dirty="0"/>
              <a:t>LSA</a:t>
            </a:r>
            <a:r>
              <a:rPr lang="en-US" dirty="0"/>
              <a:t> : Two Context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331C-72CD-4E90-9F1F-37894EEB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471520"/>
            <a:ext cx="10375900" cy="1748724"/>
          </a:xfrm>
        </p:spPr>
        <p:txBody>
          <a:bodyPr>
            <a:normAutofit/>
          </a:bodyPr>
          <a:lstStyle/>
          <a:p>
            <a:r>
              <a:rPr lang="en-US" dirty="0"/>
              <a:t>Compared to </a:t>
            </a:r>
            <a:r>
              <a:rPr lang="en-US" b="1" dirty="0" err="1"/>
              <a:t>RtC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# of instructions is quite large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Costly part: user-level context switches </a:t>
            </a:r>
            <a:r>
              <a:rPr lang="en-US" dirty="0"/>
              <a:t>(=stack and register manipulation)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344C8-363E-4742-9166-4DE91DCB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576A546-6AE5-4688-A56F-0035BC0BF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385198"/>
              </p:ext>
            </p:extLst>
          </p:nvPr>
        </p:nvGraphicFramePr>
        <p:xfrm>
          <a:off x="1631043" y="3527596"/>
          <a:ext cx="4603376" cy="269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03B5502-5CD1-4BF0-8121-64BA8743C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576218"/>
              </p:ext>
            </p:extLst>
          </p:nvPr>
        </p:nvGraphicFramePr>
        <p:xfrm>
          <a:off x="5966012" y="3508734"/>
          <a:ext cx="4603376" cy="318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E5C19-D902-4586-8A89-A2230FFE2585}"/>
              </a:ext>
            </a:extLst>
          </p:cNvPr>
          <p:cNvCxnSpPr>
            <a:cxnSpLocks/>
          </p:cNvCxnSpPr>
          <p:nvPr/>
        </p:nvCxnSpPr>
        <p:spPr>
          <a:xfrm>
            <a:off x="8928119" y="3935103"/>
            <a:ext cx="0" cy="513917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DBA20-E9EF-4AF5-BFF6-E0035990ECDF}"/>
              </a:ext>
            </a:extLst>
          </p:cNvPr>
          <p:cNvSpPr/>
          <p:nvPr/>
        </p:nvSpPr>
        <p:spPr>
          <a:xfrm>
            <a:off x="8809219" y="3882236"/>
            <a:ext cx="1183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~50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insts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66DEC-EFDD-4E8C-A051-67A8EB270F3D}"/>
              </a:ext>
            </a:extLst>
          </p:cNvPr>
          <p:cNvSpPr/>
          <p:nvPr/>
        </p:nvSpPr>
        <p:spPr>
          <a:xfrm>
            <a:off x="3269802" y="3111864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Breakdown of create()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7B1C8-9628-41BA-98C1-8986F1151FB7}"/>
              </a:ext>
            </a:extLst>
          </p:cNvPr>
          <p:cNvSpPr/>
          <p:nvPr/>
        </p:nvSpPr>
        <p:spPr>
          <a:xfrm>
            <a:off x="7473502" y="3111864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Breakdown of join()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AA16D-D9B9-4EF7-B387-B8F4E4543F4B}"/>
              </a:ext>
            </a:extLst>
          </p:cNvPr>
          <p:cNvSpPr/>
          <p:nvPr/>
        </p:nvSpPr>
        <p:spPr>
          <a:xfrm>
            <a:off x="6873551" y="3508734"/>
            <a:ext cx="3393322" cy="12912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FEC688-85AC-4500-83BF-13FCF22198EB}"/>
              </a:ext>
            </a:extLst>
          </p:cNvPr>
          <p:cNvSpPr/>
          <p:nvPr/>
        </p:nvSpPr>
        <p:spPr>
          <a:xfrm>
            <a:off x="8258176" y="6144643"/>
            <a:ext cx="1562100" cy="2483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吹き出し: 角を丸めた四角形 11">
            <a:extLst>
              <a:ext uri="{FF2B5EF4-FFF2-40B4-BE49-F238E27FC236}">
                <a16:creationId xmlns:a16="http://schemas.microsoft.com/office/drawing/2014/main" id="{47AE8960-8801-4C86-B8EF-99060AE6666C}"/>
              </a:ext>
            </a:extLst>
          </p:cNvPr>
          <p:cNvSpPr/>
          <p:nvPr/>
        </p:nvSpPr>
        <p:spPr>
          <a:xfrm>
            <a:off x="1476375" y="6186311"/>
            <a:ext cx="5040407" cy="505634"/>
          </a:xfrm>
          <a:prstGeom prst="wedgeRoundRectCallout">
            <a:avLst>
              <a:gd name="adj1" fmla="val 53071"/>
              <a:gd name="adj2" fmla="val -44451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includes overheads of schedulers, thread pool operations, and memory management of thread descriptors.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A665EDF-6E3E-40EE-8205-9322CFDE17B9}"/>
              </a:ext>
            </a:extLst>
          </p:cNvPr>
          <p:cNvSpPr/>
          <p:nvPr/>
        </p:nvSpPr>
        <p:spPr>
          <a:xfrm>
            <a:off x="10077902" y="3044184"/>
            <a:ext cx="377942" cy="282043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B1281-E890-4002-B96D-5E712675C3BF}"/>
              </a:ext>
            </a:extLst>
          </p:cNvPr>
          <p:cNvSpPr/>
          <p:nvPr/>
        </p:nvSpPr>
        <p:spPr>
          <a:xfrm>
            <a:off x="8856844" y="2843357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</p:spTree>
    <p:extLst>
      <p:ext uri="{BB962C8B-B14F-4D97-AF65-F5344CB8AC3E}">
        <p14:creationId xmlns:p14="http://schemas.microsoft.com/office/powerpoint/2010/main" val="1555668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EA29-67C6-4A49-9369-0119E748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Return-on-Completion (</a:t>
            </a:r>
            <a:r>
              <a:rPr lang="en-US" b="1" dirty="0" err="1"/>
              <a:t>RoC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72D9-B813-4E9E-B676-49F5123C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71519"/>
            <a:ext cx="6278881" cy="47054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first context switch </a:t>
            </a:r>
            <a:r>
              <a:rPr lang="en-US" dirty="0"/>
              <a:t>is necessary to save the scheduler’s context.</a:t>
            </a:r>
          </a:p>
          <a:p>
            <a:pPr lvl="1"/>
            <a:r>
              <a:rPr lang="en-US" dirty="0"/>
              <a:t>Needed for the future resume.</a:t>
            </a:r>
          </a:p>
          <a:p>
            <a:r>
              <a:rPr lang="en-US" dirty="0">
                <a:solidFill>
                  <a:srgbClr val="0000FF"/>
                </a:solidFill>
              </a:rPr>
              <a:t>The second context switch </a:t>
            </a:r>
            <a:r>
              <a:rPr lang="en-US" dirty="0"/>
              <a:t>can be replaced by return if it just jumps to the parent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if the ULT never suspends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assembly-level trick enables 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ULT suspends, </a:t>
            </a:r>
            <a:r>
              <a:rPr lang="en-US" dirty="0" err="1">
                <a:latin typeface="Inconsolata" panose="020B0609030003000000" pitchFamily="49" charset="0"/>
              </a:rPr>
              <a:t>ctxswitch</a:t>
            </a:r>
            <a:r>
              <a:rPr lang="en-US" dirty="0">
                <a:latin typeface="Inconsolata" panose="020B0609030003000000" pitchFamily="49" charset="0"/>
              </a:rPr>
              <a:t>()</a:t>
            </a:r>
            <a:r>
              <a:rPr lang="en-US" dirty="0"/>
              <a:t> is called at the end of </a:t>
            </a:r>
            <a:r>
              <a:rPr lang="en-US" dirty="0">
                <a:latin typeface="Inconsolata" panose="020B0609030003000000" pitchFamily="49" charset="0"/>
              </a:rPr>
              <a:t>work()</a:t>
            </a:r>
            <a:r>
              <a:rPr lang="en-US" dirty="0"/>
              <a:t>.</a:t>
            </a:r>
          </a:p>
          <a:p>
            <a:r>
              <a:rPr lang="en-US" i="1" dirty="0"/>
              <a:t>Return-on-completion</a:t>
            </a:r>
            <a:r>
              <a:rPr lang="en-US" dirty="0"/>
              <a:t> (</a:t>
            </a:r>
            <a:r>
              <a:rPr lang="en-US" b="1" dirty="0" err="1"/>
              <a:t>RoC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EA5A1-2BBB-4079-A80E-0BE5A54F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8A2F32F-1342-4895-ABBE-BC61765A07D0}"/>
              </a:ext>
            </a:extLst>
          </p:cNvPr>
          <p:cNvSpPr/>
          <p:nvPr/>
        </p:nvSpPr>
        <p:spPr>
          <a:xfrm>
            <a:off x="514512" y="5833344"/>
            <a:ext cx="290570" cy="2314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F71F96-6B64-4F9A-8D45-9562B5CA66D1}"/>
              </a:ext>
            </a:extLst>
          </p:cNvPr>
          <p:cNvGrpSpPr/>
          <p:nvPr/>
        </p:nvGrpSpPr>
        <p:grpSpPr>
          <a:xfrm>
            <a:off x="7275573" y="1332826"/>
            <a:ext cx="3900356" cy="3173769"/>
            <a:chOff x="6911610" y="2224987"/>
            <a:chExt cx="3685588" cy="33465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C93EA2-4250-4177-8237-13EFDE863EA1}"/>
                </a:ext>
              </a:extLst>
            </p:cNvPr>
            <p:cNvSpPr/>
            <p:nvPr/>
          </p:nvSpPr>
          <p:spPr>
            <a:xfrm>
              <a:off x="6977045" y="2635643"/>
              <a:ext cx="1764620" cy="15088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cheduler()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CF8E3E-E909-4BEC-B6AF-1095F98F9A3A}"/>
                </a:ext>
              </a:extLst>
            </p:cNvPr>
            <p:cNvSpPr/>
            <p:nvPr/>
          </p:nvSpPr>
          <p:spPr>
            <a:xfrm>
              <a:off x="8807098" y="2796241"/>
              <a:ext cx="1764620" cy="1200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Stack of    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work()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497233-BE3C-4D61-8EF0-956CFB6FFADD}"/>
                </a:ext>
              </a:extLst>
            </p:cNvPr>
            <p:cNvSpPr/>
            <p:nvPr/>
          </p:nvSpPr>
          <p:spPr>
            <a:xfrm>
              <a:off x="6977044" y="2261405"/>
              <a:ext cx="1764620" cy="3214307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100662-5574-43A2-8FA6-53551605FC42}"/>
                </a:ext>
              </a:extLst>
            </p:cNvPr>
            <p:cNvSpPr/>
            <p:nvPr/>
          </p:nvSpPr>
          <p:spPr>
            <a:xfrm>
              <a:off x="6977044" y="2261404"/>
              <a:ext cx="1764620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8B0531-99E9-4532-8255-BD983CACB000}"/>
                </a:ext>
              </a:extLst>
            </p:cNvPr>
            <p:cNvSpPr/>
            <p:nvPr/>
          </p:nvSpPr>
          <p:spPr>
            <a:xfrm>
              <a:off x="6911610" y="2224987"/>
              <a:ext cx="1874342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9B4D57-3169-4213-A729-FD3B13955CB0}"/>
                </a:ext>
              </a:extLst>
            </p:cNvPr>
            <p:cNvSpPr/>
            <p:nvPr/>
          </p:nvSpPr>
          <p:spPr>
            <a:xfrm>
              <a:off x="6977044" y="4141291"/>
              <a:ext cx="1764620" cy="7895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ctxswitch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ABD44E-A678-41F7-BA69-59D33DDFE158}"/>
                </a:ext>
              </a:extLst>
            </p:cNvPr>
            <p:cNvSpPr/>
            <p:nvPr/>
          </p:nvSpPr>
          <p:spPr>
            <a:xfrm>
              <a:off x="8807098" y="2791757"/>
              <a:ext cx="1764620" cy="2030825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EA88A0-0143-43AA-ACBF-5B3B09D6251C}"/>
                </a:ext>
              </a:extLst>
            </p:cNvPr>
            <p:cNvSpPr/>
            <p:nvPr/>
          </p:nvSpPr>
          <p:spPr>
            <a:xfrm>
              <a:off x="8781698" y="5490643"/>
              <a:ext cx="181550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32673C-35EA-49FA-9828-59E5659E2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6838" y="2823209"/>
              <a:ext cx="248148" cy="1311733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322B44-5D4F-4B19-8772-5D35EF744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6839" y="2790535"/>
              <a:ext cx="523216" cy="212258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吹き出し: 角を丸めた四角形 11">
            <a:extLst>
              <a:ext uri="{FF2B5EF4-FFF2-40B4-BE49-F238E27FC236}">
                <a16:creationId xmlns:a16="http://schemas.microsoft.com/office/drawing/2014/main" id="{546738D0-91B5-4246-B287-D8DE54DC7E31}"/>
              </a:ext>
            </a:extLst>
          </p:cNvPr>
          <p:cNvSpPr/>
          <p:nvPr/>
        </p:nvSpPr>
        <p:spPr>
          <a:xfrm>
            <a:off x="1375819" y="4439059"/>
            <a:ext cx="5251766" cy="505634"/>
          </a:xfrm>
          <a:prstGeom prst="wedgeRoundRectCallout">
            <a:avLst>
              <a:gd name="adj1" fmla="val -28376"/>
              <a:gd name="adj2" fmla="val -59521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In general, a caller cannot be resumed by “return” because user-level context switch does not follow a standard ABI.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DFF6D7-C511-445A-8D5A-3637572326E2}"/>
              </a:ext>
            </a:extLst>
          </p:cNvPr>
          <p:cNvSpPr/>
          <p:nvPr/>
        </p:nvSpPr>
        <p:spPr>
          <a:xfrm>
            <a:off x="9706708" y="3871847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8DB813-ED82-40EC-B3FB-8B21C274EE53}"/>
              </a:ext>
            </a:extLst>
          </p:cNvPr>
          <p:cNvCxnSpPr>
            <a:cxnSpLocks/>
          </p:cNvCxnSpPr>
          <p:nvPr/>
        </p:nvCxnSpPr>
        <p:spPr>
          <a:xfrm flipV="1">
            <a:off x="9016672" y="3153216"/>
            <a:ext cx="0" cy="696471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4AD7D6-6A1C-491B-B194-4DA71B386A98}"/>
              </a:ext>
            </a:extLst>
          </p:cNvPr>
          <p:cNvGrpSpPr/>
          <p:nvPr/>
        </p:nvGrpSpPr>
        <p:grpSpPr>
          <a:xfrm>
            <a:off x="7854153" y="4455202"/>
            <a:ext cx="3432450" cy="2272968"/>
            <a:chOff x="7892776" y="4506595"/>
            <a:chExt cx="3432450" cy="2272968"/>
          </a:xfrm>
        </p:grpSpPr>
        <p:sp>
          <p:nvSpPr>
            <p:cNvPr id="49" name="吹き出し: 角を丸めた四角形 11">
              <a:extLst>
                <a:ext uri="{FF2B5EF4-FFF2-40B4-BE49-F238E27FC236}">
                  <a16:creationId xmlns:a16="http://schemas.microsoft.com/office/drawing/2014/main" id="{34442A97-E800-4B0C-9562-E797024C36F7}"/>
                </a:ext>
              </a:extLst>
            </p:cNvPr>
            <p:cNvSpPr/>
            <p:nvPr/>
          </p:nvSpPr>
          <p:spPr>
            <a:xfrm>
              <a:off x="7892776" y="4506595"/>
              <a:ext cx="3432450" cy="2272968"/>
            </a:xfrm>
            <a:prstGeom prst="wedgeRoundRectCallout">
              <a:avLst>
                <a:gd name="adj1" fmla="val -28376"/>
                <a:gd name="adj2" fmla="val -59521"/>
                <a:gd name="adj3" fmla="val 16667"/>
              </a:avLst>
            </a:prstGeom>
            <a:solidFill>
              <a:srgbClr val="FFFFCC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endPara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4E2521B-A3F0-4215-979A-5BCEBC03F321}"/>
                </a:ext>
              </a:extLst>
            </p:cNvPr>
            <p:cNvSpPr/>
            <p:nvPr/>
          </p:nvSpPr>
          <p:spPr>
            <a:xfrm>
              <a:off x="8094639" y="4666598"/>
              <a:ext cx="3081290" cy="197738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DFB55B2-686F-494C-8E2F-F93BB0954BD4}"/>
                </a:ext>
              </a:extLst>
            </p:cNvPr>
            <p:cNvGrpSpPr/>
            <p:nvPr/>
          </p:nvGrpSpPr>
          <p:grpSpPr>
            <a:xfrm>
              <a:off x="8267355" y="4723065"/>
              <a:ext cx="2848383" cy="1871567"/>
              <a:chOff x="7694082" y="1415919"/>
              <a:chExt cx="3292796" cy="25609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272833-7ABE-4630-82FF-027954A7F7AA}"/>
                  </a:ext>
                </a:extLst>
              </p:cNvPr>
              <p:cNvGrpSpPr/>
              <p:nvPr/>
            </p:nvGrpSpPr>
            <p:grpSpPr>
              <a:xfrm>
                <a:off x="7694082" y="1415919"/>
                <a:ext cx="3100516" cy="2467766"/>
                <a:chOff x="6911610" y="2224987"/>
                <a:chExt cx="3660108" cy="325072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95562D1-0C23-46C3-94D9-F98DE1BA428B}"/>
                    </a:ext>
                  </a:extLst>
                </p:cNvPr>
                <p:cNvSpPr/>
                <p:nvPr/>
              </p:nvSpPr>
              <p:spPr>
                <a:xfrm>
                  <a:off x="6977045" y="2635643"/>
                  <a:ext cx="1764620" cy="150882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5252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Stack of 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Arial" panose="020B0604020202020204" pitchFamily="34" charset="0"/>
                    </a:rPr>
                    <a:t>cheduler()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B7BD65A-3624-4529-9C52-E54AFA23F36F}"/>
                    </a:ext>
                  </a:extLst>
                </p:cNvPr>
                <p:cNvSpPr/>
                <p:nvPr/>
              </p:nvSpPr>
              <p:spPr>
                <a:xfrm>
                  <a:off x="8807098" y="2796241"/>
                  <a:ext cx="1764620" cy="120020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5252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Stack of</a:t>
                  </a:r>
                  <a:b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Arial" panose="020B0604020202020204" pitchFamily="34" charset="0"/>
                    </a:rPr>
                    <a:t>work()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08C1847-92BA-494E-8B52-696A12B3795C}"/>
                    </a:ext>
                  </a:extLst>
                </p:cNvPr>
                <p:cNvSpPr/>
                <p:nvPr/>
              </p:nvSpPr>
              <p:spPr>
                <a:xfrm>
                  <a:off x="6977044" y="2261405"/>
                  <a:ext cx="1764620" cy="3214307"/>
                </a:xfrm>
                <a:prstGeom prst="rect">
                  <a:avLst/>
                </a:prstGeom>
                <a:noFill/>
                <a:ln w="28575">
                  <a:solidFill>
                    <a:srgbClr val="52525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endPara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B42028F-CE09-4A53-8F54-98596AA54D48}"/>
                    </a:ext>
                  </a:extLst>
                </p:cNvPr>
                <p:cNvSpPr/>
                <p:nvPr/>
              </p:nvSpPr>
              <p:spPr>
                <a:xfrm>
                  <a:off x="6977044" y="2261404"/>
                  <a:ext cx="1764620" cy="3678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5252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endPara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540276C-6E8B-4CBF-9081-87468873EF81}"/>
                    </a:ext>
                  </a:extLst>
                </p:cNvPr>
                <p:cNvSpPr/>
                <p:nvPr/>
              </p:nvSpPr>
              <p:spPr>
                <a:xfrm>
                  <a:off x="6911610" y="2224987"/>
                  <a:ext cx="1874342" cy="8086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endPara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36B778A-AAFE-42A3-8C26-6A3D84F8F4C0}"/>
                    </a:ext>
                  </a:extLst>
                </p:cNvPr>
                <p:cNvSpPr/>
                <p:nvPr/>
              </p:nvSpPr>
              <p:spPr>
                <a:xfrm>
                  <a:off x="6977044" y="4141291"/>
                  <a:ext cx="1764620" cy="78959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rgbClr val="5252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Stack of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Arial" panose="020B0604020202020204" pitchFamily="34" charset="0"/>
                    </a:rPr>
                    <a:t>ctxswitch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Arial" panose="020B0604020202020204" pitchFamily="34" charset="0"/>
                    </a:rPr>
                    <a:t>()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A82EED4-348D-4A43-BDB0-EA2988ED4AAE}"/>
                    </a:ext>
                  </a:extLst>
                </p:cNvPr>
                <p:cNvSpPr/>
                <p:nvPr/>
              </p:nvSpPr>
              <p:spPr>
                <a:xfrm>
                  <a:off x="8807098" y="2791757"/>
                  <a:ext cx="1764620" cy="2030825"/>
                </a:xfrm>
                <a:prstGeom prst="rect">
                  <a:avLst/>
                </a:prstGeom>
                <a:noFill/>
                <a:ln w="28575">
                  <a:solidFill>
                    <a:srgbClr val="52525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endPara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34A5B5-1A1E-408F-A592-7C460CFBE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4570" y="2826140"/>
                  <a:ext cx="407712" cy="2073660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headEnd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6957CEFC-652C-4D6D-AD4A-3BE4AF492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88074" y="2812150"/>
                  <a:ext cx="419276" cy="209626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EB6AA-D81B-4299-A9A5-545B3171C470}"/>
                  </a:ext>
                </a:extLst>
              </p:cNvPr>
              <p:cNvSpPr/>
              <p:nvPr/>
            </p:nvSpPr>
            <p:spPr>
              <a:xfrm>
                <a:off x="9274235" y="3514353"/>
                <a:ext cx="1712643" cy="462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Full &amp; LSA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5751134-ABBC-49DB-BF75-5F2EC0B71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7209" y="2874742"/>
                <a:ext cx="0" cy="5782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401629B-88D2-4F48-A4F2-D494BD476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5725" y="2881233"/>
                <a:ext cx="0" cy="578282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2402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B4DA-6094-41AF-89C3-9D9EEA88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RoC</a:t>
            </a:r>
            <a:r>
              <a:rPr lang="en-US" dirty="0"/>
              <a:t>: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6676-A8C9-499F-95D0-B654B9BF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D29C5E-4141-4DF9-88DA-313EE834F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345798"/>
              </p:ext>
            </p:extLst>
          </p:nvPr>
        </p:nvGraphicFramePr>
        <p:xfrm>
          <a:off x="1631043" y="4559582"/>
          <a:ext cx="4603376" cy="180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2295B6-D1D6-4F46-9F47-1925ADDD9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511237"/>
              </p:ext>
            </p:extLst>
          </p:nvPr>
        </p:nvGraphicFramePr>
        <p:xfrm>
          <a:off x="5966012" y="4559583"/>
          <a:ext cx="4603376" cy="227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FEB5-342E-4B27-AADB-E2B2053B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14" y="1491388"/>
            <a:ext cx="5690005" cy="470544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RoC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successfully reduces # of instructions.</a:t>
            </a:r>
          </a:p>
          <a:p>
            <a:pPr lvl="1"/>
            <a:r>
              <a:rPr lang="en-US" dirty="0"/>
              <a:t>Good performance when the suspension probability is low.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3F0191-7185-403B-A145-198EA2EFBA7B}"/>
              </a:ext>
            </a:extLst>
          </p:cNvPr>
          <p:cNvSpPr/>
          <p:nvPr/>
        </p:nvSpPr>
        <p:spPr>
          <a:xfrm>
            <a:off x="6911340" y="4857750"/>
            <a:ext cx="3393322" cy="279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5F914-3EF6-4517-9F3F-306B0F449E71}"/>
              </a:ext>
            </a:extLst>
          </p:cNvPr>
          <p:cNvSpPr/>
          <p:nvPr/>
        </p:nvSpPr>
        <p:spPr>
          <a:xfrm>
            <a:off x="6705243" y="6249546"/>
            <a:ext cx="1522066" cy="2956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0FC7E-11A8-45FF-998E-0DC5283111C4}"/>
              </a:ext>
            </a:extLst>
          </p:cNvPr>
          <p:cNvSpPr/>
          <p:nvPr/>
        </p:nvSpPr>
        <p:spPr>
          <a:xfrm>
            <a:off x="8227309" y="6003924"/>
            <a:ext cx="1522066" cy="2956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333DB-A216-4358-AA29-65D8809F3400}"/>
              </a:ext>
            </a:extLst>
          </p:cNvPr>
          <p:cNvSpPr/>
          <p:nvPr/>
        </p:nvSpPr>
        <p:spPr>
          <a:xfrm>
            <a:off x="3269802" y="4323401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Breakdown of create()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B3FF50-5195-44F2-9FC7-3348A5938FD9}"/>
              </a:ext>
            </a:extLst>
          </p:cNvPr>
          <p:cNvSpPr/>
          <p:nvPr/>
        </p:nvSpPr>
        <p:spPr>
          <a:xfrm>
            <a:off x="7473502" y="4323401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Breakdown of join()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0D258A7-0224-4A61-968D-5996D6ECA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612851"/>
              </p:ext>
            </p:extLst>
          </p:nvPr>
        </p:nvGraphicFramePr>
        <p:xfrm>
          <a:off x="6096000" y="1393045"/>
          <a:ext cx="4473388" cy="276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1363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6324-B271-46A3-A954-C2C6C1FC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Costs of </a:t>
            </a:r>
            <a:r>
              <a:rPr lang="en-US" b="1" dirty="0" err="1"/>
              <a:t>RoC</a:t>
            </a:r>
            <a:r>
              <a:rPr lang="en-US" dirty="0"/>
              <a:t> : One Context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642D-C25D-4F6C-A046-3130C688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71519"/>
            <a:ext cx="5432619" cy="5011833"/>
          </a:xfrm>
        </p:spPr>
        <p:txBody>
          <a:bodyPr>
            <a:normAutofit/>
          </a:bodyPr>
          <a:lstStyle/>
          <a:p>
            <a:r>
              <a:rPr lang="en-US" dirty="0"/>
              <a:t>Compared to </a:t>
            </a:r>
            <a:r>
              <a:rPr lang="en-US" b="1" dirty="0" err="1"/>
              <a:t>RtC</a:t>
            </a:r>
            <a:r>
              <a:rPr lang="en-US" dirty="0"/>
              <a:t>, # of instructions of </a:t>
            </a:r>
            <a:r>
              <a:rPr lang="en-US" b="1" dirty="0" err="1"/>
              <a:t>RoC</a:t>
            </a:r>
            <a:r>
              <a:rPr lang="en-US" dirty="0"/>
              <a:t> is still large.</a:t>
            </a:r>
          </a:p>
          <a:p>
            <a:pPr lvl="1"/>
            <a:r>
              <a:rPr lang="en-US" dirty="0"/>
              <a:t>Caused by </a:t>
            </a:r>
            <a:r>
              <a:rPr lang="en-US" dirty="0">
                <a:solidFill>
                  <a:srgbClr val="FF0000"/>
                </a:solidFill>
              </a:rPr>
              <a:t>the first user-level context switch and the stack management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are necessary</a:t>
            </a:r>
            <a:br>
              <a:rPr lang="en-US" dirty="0"/>
            </a:br>
            <a:r>
              <a:rPr lang="en-US" dirty="0"/>
              <a:t>to resume a parent ULT.</a:t>
            </a:r>
          </a:p>
          <a:p>
            <a:pPr lvl="1"/>
            <a:endParaRPr lang="en-US" dirty="0"/>
          </a:p>
          <a:p>
            <a:r>
              <a:rPr lang="en-US" dirty="0"/>
              <a:t>What if </a:t>
            </a:r>
            <a:r>
              <a:rPr lang="en-US" dirty="0">
                <a:solidFill>
                  <a:srgbClr val="FF0000"/>
                </a:solidFill>
              </a:rPr>
              <a:t>we can restart a scheduler</a:t>
            </a:r>
            <a:br>
              <a:rPr lang="en-US" dirty="0"/>
            </a:br>
            <a:r>
              <a:rPr lang="en-US" dirty="0"/>
              <a:t>instead of resuming it?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8DFA-3614-417B-8037-BA82064C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E5EBD1-6B32-4361-AB2C-D83035325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57656"/>
              </p:ext>
            </p:extLst>
          </p:nvPr>
        </p:nvGraphicFramePr>
        <p:xfrm>
          <a:off x="5966012" y="1555571"/>
          <a:ext cx="4603376" cy="196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吹き出し: 角を丸めた四角形 11">
            <a:extLst>
              <a:ext uri="{FF2B5EF4-FFF2-40B4-BE49-F238E27FC236}">
                <a16:creationId xmlns:a16="http://schemas.microsoft.com/office/drawing/2014/main" id="{F95FA2F0-47C9-45F9-8064-78A679EB6EEC}"/>
              </a:ext>
            </a:extLst>
          </p:cNvPr>
          <p:cNvSpPr/>
          <p:nvPr/>
        </p:nvSpPr>
        <p:spPr>
          <a:xfrm>
            <a:off x="6571279" y="3509258"/>
            <a:ext cx="4527163" cy="306795"/>
          </a:xfrm>
          <a:prstGeom prst="wedgeRoundRectCallout">
            <a:avLst>
              <a:gd name="adj1" fmla="val -25943"/>
              <a:gd name="adj2" fmla="val -72020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sz="16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ctx_switch_RoC</a:t>
            </a:r>
            <a:r>
              <a:rPr kumimoji="1" lang="en-US" altLang="ja-JP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one context switch.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13153-6C94-4549-9371-038CF63B82D4}"/>
              </a:ext>
            </a:extLst>
          </p:cNvPr>
          <p:cNvSpPr/>
          <p:nvPr/>
        </p:nvSpPr>
        <p:spPr>
          <a:xfrm>
            <a:off x="6571280" y="4243353"/>
            <a:ext cx="1764620" cy="1508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scheduler()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96B33-8C7E-438F-BE2C-0C276172BB51}"/>
              </a:ext>
            </a:extLst>
          </p:cNvPr>
          <p:cNvSpPr/>
          <p:nvPr/>
        </p:nvSpPr>
        <p:spPr>
          <a:xfrm>
            <a:off x="8401333" y="4403951"/>
            <a:ext cx="1764620" cy="1200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Stack of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work()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E607-C90F-4BD8-9B56-BB60EE66C0E3}"/>
              </a:ext>
            </a:extLst>
          </p:cNvPr>
          <p:cNvSpPr/>
          <p:nvPr/>
        </p:nvSpPr>
        <p:spPr>
          <a:xfrm>
            <a:off x="6571279" y="3869115"/>
            <a:ext cx="1764620" cy="3214307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4FE5F-D801-4C62-8881-42F021010E4F}"/>
              </a:ext>
            </a:extLst>
          </p:cNvPr>
          <p:cNvSpPr/>
          <p:nvPr/>
        </p:nvSpPr>
        <p:spPr>
          <a:xfrm>
            <a:off x="6571279" y="3869114"/>
            <a:ext cx="1764620" cy="367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E9FD7-4016-4994-AB7E-4D939C2D69FA}"/>
              </a:ext>
            </a:extLst>
          </p:cNvPr>
          <p:cNvSpPr/>
          <p:nvPr/>
        </p:nvSpPr>
        <p:spPr>
          <a:xfrm>
            <a:off x="6505845" y="3832697"/>
            <a:ext cx="1874342" cy="8086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6AE10-3001-4986-9A6D-AF492DF30BC9}"/>
              </a:ext>
            </a:extLst>
          </p:cNvPr>
          <p:cNvSpPr/>
          <p:nvPr/>
        </p:nvSpPr>
        <p:spPr>
          <a:xfrm>
            <a:off x="6571279" y="5749001"/>
            <a:ext cx="1764620" cy="789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ctxswitch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BA3056-4A9C-4B2F-96B3-90DFE2289CA4}"/>
              </a:ext>
            </a:extLst>
          </p:cNvPr>
          <p:cNvSpPr/>
          <p:nvPr/>
        </p:nvSpPr>
        <p:spPr>
          <a:xfrm>
            <a:off x="8401333" y="4399467"/>
            <a:ext cx="1764620" cy="2030825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254A8-5A85-4F8F-970E-A00D533775FA}"/>
              </a:ext>
            </a:extLst>
          </p:cNvPr>
          <p:cNvCxnSpPr>
            <a:cxnSpLocks/>
          </p:cNvCxnSpPr>
          <p:nvPr/>
        </p:nvCxnSpPr>
        <p:spPr>
          <a:xfrm flipV="1">
            <a:off x="8106785" y="4399467"/>
            <a:ext cx="433058" cy="2112461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174568-D06D-4F5D-9F54-434216D86508}"/>
              </a:ext>
            </a:extLst>
          </p:cNvPr>
          <p:cNvCxnSpPr>
            <a:cxnSpLocks/>
          </p:cNvCxnSpPr>
          <p:nvPr/>
        </p:nvCxnSpPr>
        <p:spPr>
          <a:xfrm>
            <a:off x="8106785" y="5749001"/>
            <a:ext cx="0" cy="789591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C4DC29-31D6-47C4-B34B-6EC885632AB7}"/>
              </a:ext>
            </a:extLst>
          </p:cNvPr>
          <p:cNvSpPr/>
          <p:nvPr/>
        </p:nvSpPr>
        <p:spPr>
          <a:xfrm>
            <a:off x="8742218" y="1616698"/>
            <a:ext cx="1562444" cy="3857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82592A-EAC3-4D94-9336-6D547705936A}"/>
              </a:ext>
            </a:extLst>
          </p:cNvPr>
          <p:cNvSpPr/>
          <p:nvPr/>
        </p:nvSpPr>
        <p:spPr>
          <a:xfrm>
            <a:off x="7473502" y="1216397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Breakdown of join()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7C88CF-C2A1-4ADF-94DE-B7DC9739E2DA}"/>
              </a:ext>
            </a:extLst>
          </p:cNvPr>
          <p:cNvGrpSpPr/>
          <p:nvPr/>
        </p:nvGrpSpPr>
        <p:grpSpPr>
          <a:xfrm>
            <a:off x="3446386" y="3288336"/>
            <a:ext cx="1103843" cy="527717"/>
            <a:chOff x="4227436" y="3480829"/>
            <a:chExt cx="1103843" cy="633971"/>
          </a:xfrm>
        </p:grpSpPr>
        <p:sp>
          <p:nvSpPr>
            <p:cNvPr id="28" name="吹き出し: 角を丸めた四角形 11">
              <a:extLst>
                <a:ext uri="{FF2B5EF4-FFF2-40B4-BE49-F238E27FC236}">
                  <a16:creationId xmlns:a16="http://schemas.microsoft.com/office/drawing/2014/main" id="{7602E66C-1732-4F8D-B9B6-BA95FF52354B}"/>
                </a:ext>
              </a:extLst>
            </p:cNvPr>
            <p:cNvSpPr/>
            <p:nvPr/>
          </p:nvSpPr>
          <p:spPr>
            <a:xfrm>
              <a:off x="4244042" y="3480829"/>
              <a:ext cx="1087237" cy="633971"/>
            </a:xfrm>
            <a:prstGeom prst="wedgeRoundRectCallout">
              <a:avLst>
                <a:gd name="adj1" fmla="val -64490"/>
                <a:gd name="adj2" fmla="val -28701"/>
                <a:gd name="adj3" fmla="val 16667"/>
              </a:avLst>
            </a:prstGeom>
            <a:solidFill>
              <a:srgbClr val="FFFFCC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ECC4A6-4D68-4E0F-9859-B3B11BD93384}"/>
                </a:ext>
              </a:extLst>
            </p:cNvPr>
            <p:cNvGrpSpPr/>
            <p:nvPr/>
          </p:nvGrpSpPr>
          <p:grpSpPr>
            <a:xfrm>
              <a:off x="4993247" y="3567269"/>
              <a:ext cx="189409" cy="492516"/>
              <a:chOff x="6861861" y="4520469"/>
              <a:chExt cx="229114" cy="217052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71BBF70-8CF3-4BA9-8C6C-3F426B05D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1861" y="4520469"/>
                <a:ext cx="229114" cy="214385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w="lg" len="lg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77F79A-2FC0-479A-B9A1-ACF755BA1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861" y="5592394"/>
                <a:ext cx="0" cy="109859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891E53-3EAF-40B7-B21D-B58A180D3005}"/>
                </a:ext>
              </a:extLst>
            </p:cNvPr>
            <p:cNvSpPr/>
            <p:nvPr/>
          </p:nvSpPr>
          <p:spPr>
            <a:xfrm>
              <a:off x="4227436" y="3533502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This part: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452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CCE7-193B-45C4-99A4-BFB61EFC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Creation (</a:t>
            </a:r>
            <a:r>
              <a:rPr lang="en-US" b="1" dirty="0"/>
              <a:t>SC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2CCE-3AE4-4720-B8F9-3598B77A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71519"/>
            <a:ext cx="6773574" cy="4475520"/>
          </a:xfrm>
        </p:spPr>
        <p:txBody>
          <a:bodyPr>
            <a:normAutofit/>
          </a:bodyPr>
          <a:lstStyle/>
          <a:p>
            <a:r>
              <a:rPr lang="en-US" dirty="0"/>
              <a:t>Assume schedulers are running on ULTs.</a:t>
            </a:r>
          </a:p>
          <a:p>
            <a:r>
              <a:rPr lang="en-US" dirty="0"/>
              <a:t>If the scheduler is </a:t>
            </a:r>
            <a:r>
              <a:rPr lang="en-US" i="1" dirty="0"/>
              <a:t>stateless</a:t>
            </a:r>
            <a:r>
              <a:rPr lang="en-US" dirty="0"/>
              <a:t>, we can </a:t>
            </a:r>
            <a:r>
              <a:rPr lang="en-US" dirty="0">
                <a:solidFill>
                  <a:srgbClr val="FF0000"/>
                </a:solidFill>
              </a:rPr>
              <a:t>freshly start a scheduler on the new ULT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context of the original scheduler is abandoned.</a:t>
            </a:r>
          </a:p>
          <a:p>
            <a:endParaRPr lang="en-US" dirty="0"/>
          </a:p>
          <a:p>
            <a:r>
              <a:rPr lang="en-US" dirty="0"/>
              <a:t>It has been previously proposed [*] - [***].</a:t>
            </a:r>
          </a:p>
          <a:p>
            <a:r>
              <a:rPr lang="en-US" dirty="0"/>
              <a:t>Let’s call </a:t>
            </a:r>
            <a:r>
              <a:rPr lang="en-US" i="1" dirty="0"/>
              <a:t>scheduler creation</a:t>
            </a:r>
            <a:r>
              <a:rPr lang="en-US" dirty="0"/>
              <a:t> (</a:t>
            </a:r>
            <a:r>
              <a:rPr lang="en-US" b="1" dirty="0"/>
              <a:t>SC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FE7C-A205-4680-B4E2-17AD7DE5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483352"/>
            <a:ext cx="2057400" cy="365125"/>
          </a:xfrm>
        </p:spPr>
        <p:txBody>
          <a:bodyPr/>
          <a:lstStyle/>
          <a:p>
            <a:fld id="{6D5C2F61-7267-42D0-B5DC-A0094A76622E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吹き出し: 角を丸めた四角形 11">
            <a:extLst>
              <a:ext uri="{FF2B5EF4-FFF2-40B4-BE49-F238E27FC236}">
                <a16:creationId xmlns:a16="http://schemas.microsoft.com/office/drawing/2014/main" id="{5F3B5245-9CC7-4FEA-98C9-051A574F4466}"/>
              </a:ext>
            </a:extLst>
          </p:cNvPr>
          <p:cNvSpPr/>
          <p:nvPr/>
        </p:nvSpPr>
        <p:spPr>
          <a:xfrm>
            <a:off x="5332854" y="5749668"/>
            <a:ext cx="4824204" cy="299847"/>
          </a:xfrm>
          <a:prstGeom prst="wedgeRoundRectCallout">
            <a:avLst>
              <a:gd name="adj1" fmla="val -30066"/>
              <a:gd name="adj2" fmla="val -59977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almost the same execution flow of </a:t>
            </a:r>
            <a:r>
              <a:rPr kumimoji="1"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32718B-3100-4706-A3E4-B47EDD8A6C20}"/>
              </a:ext>
            </a:extLst>
          </p:cNvPr>
          <p:cNvSpPr/>
          <p:nvPr/>
        </p:nvSpPr>
        <p:spPr>
          <a:xfrm>
            <a:off x="7506807" y="2233308"/>
            <a:ext cx="2006527" cy="1134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scheduler()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1B7E2-1D47-4DD8-98D0-183376369795}"/>
              </a:ext>
            </a:extLst>
          </p:cNvPr>
          <p:cNvSpPr/>
          <p:nvPr/>
        </p:nvSpPr>
        <p:spPr>
          <a:xfrm>
            <a:off x="7506807" y="3364682"/>
            <a:ext cx="2006527" cy="894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Stack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work()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94B95-4EE1-4749-B45F-8087A81F723A}"/>
              </a:ext>
            </a:extLst>
          </p:cNvPr>
          <p:cNvSpPr/>
          <p:nvPr/>
        </p:nvSpPr>
        <p:spPr>
          <a:xfrm>
            <a:off x="7506807" y="1865419"/>
            <a:ext cx="2006527" cy="2883771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77803B-DC66-46FB-9B8C-41FEBA2B82C9}"/>
              </a:ext>
            </a:extLst>
          </p:cNvPr>
          <p:cNvSpPr/>
          <p:nvPr/>
        </p:nvSpPr>
        <p:spPr>
          <a:xfrm>
            <a:off x="7506807" y="1865418"/>
            <a:ext cx="2006527" cy="367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2BFC3-6719-40A4-9545-36E2359E2D32}"/>
              </a:ext>
            </a:extLst>
          </p:cNvPr>
          <p:cNvSpPr/>
          <p:nvPr/>
        </p:nvSpPr>
        <p:spPr>
          <a:xfrm>
            <a:off x="7451503" y="1829001"/>
            <a:ext cx="2131290" cy="8086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9D50B-245B-4C31-A2A4-5A3409352CBC}"/>
              </a:ext>
            </a:extLst>
          </p:cNvPr>
          <p:cNvSpPr/>
          <p:nvPr/>
        </p:nvSpPr>
        <p:spPr>
          <a:xfrm>
            <a:off x="0" y="6263742"/>
            <a:ext cx="102895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[*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] D. L. Eager and J.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Jahorjan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Chores: Enhanced run-time support for shared-memory parallel computing. TOCS. 1993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[**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] K.-F.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Faxén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Wool - A work stealing library. SIGARCH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Archit. News, 2009.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[***] C. S.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Zakian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T. A.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Zakian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A. Kulkarni, B.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Chamith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and R. R. Newton. Concurrent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Cilk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Lazy promotion from tasks to threads in C/C++.  LCPC ’15, 2016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94254006-92D0-430E-87CD-915A91B60669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7B9C8C-C434-416D-9DB8-A77F178E8B79}"/>
              </a:ext>
            </a:extLst>
          </p:cNvPr>
          <p:cNvGrpSpPr/>
          <p:nvPr/>
        </p:nvGrpSpPr>
        <p:grpSpPr>
          <a:xfrm>
            <a:off x="6271095" y="3214062"/>
            <a:ext cx="1338828" cy="594664"/>
            <a:chOff x="6271095" y="3214062"/>
            <a:chExt cx="1338828" cy="5946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0FC9F5-0323-4287-ADA7-B0FCF198271B}"/>
                </a:ext>
              </a:extLst>
            </p:cNvPr>
            <p:cNvSpPr/>
            <p:nvPr/>
          </p:nvSpPr>
          <p:spPr>
            <a:xfrm>
              <a:off x="6271095" y="343939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</a:t>
              </a:r>
              <a:r>
                <a:rPr lang="en-US" dirty="0">
                  <a:solidFill>
                    <a:srgbClr val="FF0000"/>
                  </a:solidFill>
                  <a:latin typeface="Inconsolata" panose="020B0609030003000000" pitchFamily="49" charset="0"/>
                  <a:cs typeface="Arial" panose="020B0604020202020204" pitchFamily="34" charset="0"/>
                </a:rPr>
                <a:t>work()</a:t>
              </a:r>
              <a:endParaRPr lang="en-US" dirty="0">
                <a:solidFill>
                  <a:srgbClr val="FF0000"/>
                </a:solidFill>
                <a:latin typeface="Inconsolata" panose="020B0609030003000000" pitchFamily="49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ABFD6F-C767-4297-8BCE-6BDFB58263DD}"/>
                </a:ext>
              </a:extLst>
            </p:cNvPr>
            <p:cNvCxnSpPr>
              <a:cxnSpLocks/>
            </p:cNvCxnSpPr>
            <p:nvPr/>
          </p:nvCxnSpPr>
          <p:spPr>
            <a:xfrm>
              <a:off x="7609923" y="3214062"/>
              <a:ext cx="0" cy="4427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9FC3CD-3718-4E76-9014-61005CDE546A}"/>
              </a:ext>
            </a:extLst>
          </p:cNvPr>
          <p:cNvGrpSpPr/>
          <p:nvPr/>
        </p:nvGrpSpPr>
        <p:grpSpPr>
          <a:xfrm>
            <a:off x="9317620" y="3202358"/>
            <a:ext cx="907877" cy="521286"/>
            <a:chOff x="7609923" y="3214062"/>
            <a:chExt cx="907877" cy="5212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3A3CE2-2D2A-414C-BADC-FC1D9382E288}"/>
                </a:ext>
              </a:extLst>
            </p:cNvPr>
            <p:cNvSpPr/>
            <p:nvPr/>
          </p:nvSpPr>
          <p:spPr>
            <a:xfrm>
              <a:off x="7640637" y="336601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endParaRPr lang="en-US" dirty="0">
                <a:solidFill>
                  <a:srgbClr val="0000FF"/>
                </a:solidFill>
                <a:latin typeface="Inconsolata" panose="020B0609030003000000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EE835C-C9F1-4FA9-B548-FA8E7CD8C850}"/>
                </a:ext>
              </a:extLst>
            </p:cNvPr>
            <p:cNvCxnSpPr>
              <a:cxnSpLocks/>
            </p:cNvCxnSpPr>
            <p:nvPr/>
          </p:nvCxnSpPr>
          <p:spPr>
            <a:xfrm>
              <a:off x="7609923" y="3214062"/>
              <a:ext cx="0" cy="44271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8640C0-C0BB-4DCD-8D4E-DBFB04CC1CEB}"/>
              </a:ext>
            </a:extLst>
          </p:cNvPr>
          <p:cNvGrpSpPr/>
          <p:nvPr/>
        </p:nvGrpSpPr>
        <p:grpSpPr>
          <a:xfrm>
            <a:off x="9513334" y="2386461"/>
            <a:ext cx="2057400" cy="2112558"/>
            <a:chOff x="7287471" y="2441975"/>
            <a:chExt cx="1725901" cy="2112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22D650-0D1B-4A44-B769-55E783FA5F0F}"/>
                </a:ext>
              </a:extLst>
            </p:cNvPr>
            <p:cNvSpPr/>
            <p:nvPr/>
          </p:nvSpPr>
          <p:spPr>
            <a:xfrm>
              <a:off x="7521930" y="2441975"/>
              <a:ext cx="1491442" cy="2112558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9B60A9-944C-472A-9864-D538312C43D2}"/>
                </a:ext>
              </a:extLst>
            </p:cNvPr>
            <p:cNvSpPr/>
            <p:nvPr/>
          </p:nvSpPr>
          <p:spPr>
            <a:xfrm>
              <a:off x="7521930" y="2441975"/>
              <a:ext cx="1491441" cy="8276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1D2C3B-2F2F-41AD-8088-BD2F61EBC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7471" y="2441975"/>
              <a:ext cx="234459" cy="18635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Explosion: 8 Points 31">
            <a:extLst>
              <a:ext uri="{FF2B5EF4-FFF2-40B4-BE49-F238E27FC236}">
                <a16:creationId xmlns:a16="http://schemas.microsoft.com/office/drawing/2014/main" id="{54BB3141-78C4-4182-9E8B-BDF30D190355}"/>
              </a:ext>
            </a:extLst>
          </p:cNvPr>
          <p:cNvSpPr/>
          <p:nvPr/>
        </p:nvSpPr>
        <p:spPr>
          <a:xfrm>
            <a:off x="9555870" y="3579155"/>
            <a:ext cx="2232770" cy="607975"/>
          </a:xfrm>
          <a:prstGeom prst="irregularSeal1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Suspend!</a:t>
            </a:r>
          </a:p>
        </p:txBody>
      </p:sp>
    </p:spTree>
    <p:extLst>
      <p:ext uri="{BB962C8B-B14F-4D97-AF65-F5344CB8AC3E}">
        <p14:creationId xmlns:p14="http://schemas.microsoft.com/office/powerpoint/2010/main" val="25524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8E8C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24C8-9E4B-403F-B052-5D94D434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/>
              <a:t>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0135-BD88-4932-A5C6-DC8712D0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85" y="1602288"/>
            <a:ext cx="5061104" cy="8364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SC performs as well as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RtC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when S =</a:t>
            </a:r>
            <a:r>
              <a:rPr lang="en-US" dirty="0">
                <a:solidFill>
                  <a:srgbClr val="FF0000"/>
                </a:solidFill>
              </a:rPr>
              <a:t> 0%.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B5F3D-2420-485B-8068-933B9D9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647BE1-67D4-4592-8A75-95BAB0CA1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055210"/>
              </p:ext>
            </p:extLst>
          </p:nvPr>
        </p:nvGraphicFramePr>
        <p:xfrm>
          <a:off x="1631043" y="4550055"/>
          <a:ext cx="4603376" cy="18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4E5A04-0347-44C8-A23D-CCD45B513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179879"/>
              </p:ext>
            </p:extLst>
          </p:nvPr>
        </p:nvGraphicFramePr>
        <p:xfrm>
          <a:off x="5966012" y="4559582"/>
          <a:ext cx="4603376" cy="2573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1B9FA5-AFFE-4B72-93E5-7511DD4FB11B}"/>
              </a:ext>
            </a:extLst>
          </p:cNvPr>
          <p:cNvSpPr/>
          <p:nvPr/>
        </p:nvSpPr>
        <p:spPr>
          <a:xfrm>
            <a:off x="9024830" y="4739640"/>
            <a:ext cx="1279832" cy="397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吹き出し: 角を丸めた四角形 11">
            <a:extLst>
              <a:ext uri="{FF2B5EF4-FFF2-40B4-BE49-F238E27FC236}">
                <a16:creationId xmlns:a16="http://schemas.microsoft.com/office/drawing/2014/main" id="{201468E7-B7A0-443A-B10A-39AABC788AA5}"/>
              </a:ext>
            </a:extLst>
          </p:cNvPr>
          <p:cNvSpPr/>
          <p:nvPr/>
        </p:nvSpPr>
        <p:spPr>
          <a:xfrm>
            <a:off x="7465806" y="4169707"/>
            <a:ext cx="3831561" cy="299847"/>
          </a:xfrm>
          <a:prstGeom prst="wedgeRoundRectCallout">
            <a:avLst>
              <a:gd name="adj1" fmla="val 9627"/>
              <a:gd name="adj2" fmla="val 105058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is only 2 instructions!</a:t>
            </a:r>
            <a:endParaRPr kumimoji="1"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42061D4-EC84-49B3-BAF2-A3AEF5147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737675"/>
              </p:ext>
            </p:extLst>
          </p:nvPr>
        </p:nvGraphicFramePr>
        <p:xfrm>
          <a:off x="6347012" y="1348818"/>
          <a:ext cx="5344388" cy="276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8E4DA50-B234-4246-BB84-EBCF5195950A}"/>
              </a:ext>
            </a:extLst>
          </p:cNvPr>
          <p:cNvSpPr/>
          <p:nvPr/>
        </p:nvSpPr>
        <p:spPr>
          <a:xfrm>
            <a:off x="7299960" y="2155909"/>
            <a:ext cx="457200" cy="1436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DFA0-5AB4-43BE-A6F8-9A716B3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2AD8-3C02-4D06-9BFA-52E7E8C2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471519"/>
            <a:ext cx="11077814" cy="4705445"/>
          </a:xfrm>
        </p:spPr>
        <p:txBody>
          <a:bodyPr/>
          <a:lstStyle/>
          <a:p>
            <a:r>
              <a:rPr lang="en-US" dirty="0"/>
              <a:t>Numerous parallel systems adopt </a:t>
            </a:r>
            <a:r>
              <a:rPr lang="en-US" dirty="0">
                <a:solidFill>
                  <a:srgbClr val="FF0000"/>
                </a:solidFill>
              </a:rPr>
              <a:t>user-level threads (ULTs)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Sometimes more than 100x faster </a:t>
            </a:r>
            <a:r>
              <a:rPr lang="en-US" dirty="0"/>
              <a:t>than OS-level threads</a:t>
            </a:r>
            <a:br>
              <a:rPr lang="en-US" dirty="0"/>
            </a:br>
            <a:r>
              <a:rPr lang="en-US" dirty="0"/>
              <a:t>                                                               (=kernel threads, e.g., Pthreads)</a:t>
            </a:r>
          </a:p>
          <a:p>
            <a:pPr lvl="1"/>
            <a:r>
              <a:rPr lang="en-US" dirty="0"/>
              <a:t>Adopted as lightweight parallel units.</a:t>
            </a:r>
          </a:p>
          <a:p>
            <a:pPr lvl="2"/>
            <a:r>
              <a:rPr lang="en-US" dirty="0" err="1"/>
              <a:t>Cilk</a:t>
            </a:r>
            <a:r>
              <a:rPr lang="en-US" dirty="0"/>
              <a:t>, Intel TBB, </a:t>
            </a:r>
            <a:r>
              <a:rPr lang="en-US" dirty="0" err="1"/>
              <a:t>CilkPlus</a:t>
            </a:r>
            <a:r>
              <a:rPr lang="en-US" dirty="0"/>
              <a:t>, </a:t>
            </a:r>
            <a:r>
              <a:rPr lang="en-US" dirty="0" err="1"/>
              <a:t>OmpSs</a:t>
            </a:r>
            <a:r>
              <a:rPr lang="en-US" dirty="0"/>
              <a:t> (=Nanos), </a:t>
            </a:r>
            <a:r>
              <a:rPr lang="en-US" dirty="0" err="1"/>
              <a:t>Qthreads</a:t>
            </a:r>
            <a:r>
              <a:rPr lang="en-US" dirty="0"/>
              <a:t>, Intel/LLVM OpenMP,</a:t>
            </a:r>
            <a:br>
              <a:rPr lang="en-US" dirty="0"/>
            </a:br>
            <a:r>
              <a:rPr lang="en-US" dirty="0"/>
              <a:t>Charm++ (=Converse), Filaments, MassiveThreads, Argobots and many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52A0-82CA-492D-9483-576AB69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2DAAE7F-E4F2-4CEE-92D2-4560154B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79" y="4663653"/>
            <a:ext cx="2191207" cy="7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E45C54-1FC6-4833-825A-935CC975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11" y="4484317"/>
            <a:ext cx="1593509" cy="90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BED245E-0E48-4FD3-9939-735421E2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68" y="4868820"/>
            <a:ext cx="1736042" cy="119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www.bsc.es/sites/default/files/public/styles/bscw2_-_simple_crop_style/public/bscw2/content/research-line/image/ompss_banner.png?itok=4e9bvUmB&amp;sc=55fcda8dc820d849fd60cdb14092752f">
            <a:extLst>
              <a:ext uri="{FF2B5EF4-FFF2-40B4-BE49-F238E27FC236}">
                <a16:creationId xmlns:a16="http://schemas.microsoft.com/office/drawing/2014/main" id="{F108E470-FF29-4E94-B525-E04DF5F9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23" y="5679430"/>
            <a:ext cx="2686821" cy="10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3.githubusercontent.com/u/10407246?s=400&amp;v=4">
            <a:extLst>
              <a:ext uri="{FF2B5EF4-FFF2-40B4-BE49-F238E27FC236}">
                <a16:creationId xmlns:a16="http://schemas.microsoft.com/office/drawing/2014/main" id="{37FBFF0C-7EC4-44FF-BC44-EACB3467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636" y="5554275"/>
            <a:ext cx="1186082" cy="11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F3D602-62B8-4D08-8C51-BF86318C8F63}"/>
              </a:ext>
            </a:extLst>
          </p:cNvPr>
          <p:cNvSpPr/>
          <p:nvPr/>
        </p:nvSpPr>
        <p:spPr>
          <a:xfrm>
            <a:off x="9969853" y="6571478"/>
            <a:ext cx="2100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each official webpage</a:t>
            </a: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FA68905E-5A9B-40EE-B968-EC9E79C05F3A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6956722-3B9B-412F-B73A-C31CAE9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37" y="5619247"/>
            <a:ext cx="1932109" cy="109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s://cdn.arstechnica.net/wp-content/uploads/2018/03/LLVM_Logo.svg_-800x602.png">
            <a:extLst>
              <a:ext uri="{FF2B5EF4-FFF2-40B4-BE49-F238E27FC236}">
                <a16:creationId xmlns:a16="http://schemas.microsoft.com/office/drawing/2014/main" id="{90715B4F-A540-4A63-8186-962D7B09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14" y="4345167"/>
            <a:ext cx="1736042" cy="13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5446-3198-451D-8808-2677C454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of </a:t>
            </a:r>
            <a:r>
              <a:rPr lang="en-US" b="1" dirty="0"/>
              <a:t>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3B9E-18C9-4680-8D8F-22D861CD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27" y="1471519"/>
            <a:ext cx="8683115" cy="47054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scheduler must be stateless.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Stack size of schedulers and ULTs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must be shared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an application has multiple types of work</a:t>
            </a:r>
            <a:br>
              <a:rPr lang="en-US" dirty="0"/>
            </a:br>
            <a:r>
              <a:rPr lang="en-US" dirty="0"/>
              <a:t>each of which requires different stack size.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Remove the 2nd constraint </a:t>
            </a:r>
            <a:r>
              <a:rPr lang="en-US" dirty="0">
                <a:solidFill>
                  <a:srgbClr val="FF0000"/>
                </a:solidFill>
              </a:rPr>
              <a:t>by using different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stacks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1C3CF-10B9-4299-8076-B9C0E63F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CDA6BC-6706-4462-8BC3-00BA34D31C36}"/>
              </a:ext>
            </a:extLst>
          </p:cNvPr>
          <p:cNvGrpSpPr/>
          <p:nvPr/>
        </p:nvGrpSpPr>
        <p:grpSpPr>
          <a:xfrm>
            <a:off x="7844971" y="1391081"/>
            <a:ext cx="1348741" cy="4127299"/>
            <a:chOff x="9499600" y="1385983"/>
            <a:chExt cx="2131290" cy="41272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1506EC-561E-4CBC-9E14-B26752D95BE6}"/>
                </a:ext>
              </a:extLst>
            </p:cNvPr>
            <p:cNvSpPr/>
            <p:nvPr/>
          </p:nvSpPr>
          <p:spPr>
            <a:xfrm>
              <a:off x="9554904" y="1790290"/>
              <a:ext cx="2006527" cy="1134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A9CF87-06C3-4E5F-A79F-60C025B9A57E}"/>
                </a:ext>
              </a:extLst>
            </p:cNvPr>
            <p:cNvSpPr/>
            <p:nvPr/>
          </p:nvSpPr>
          <p:spPr>
            <a:xfrm>
              <a:off x="9554904" y="2921664"/>
              <a:ext cx="2006526" cy="580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Necessary stack for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work1()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595D3F-CF1C-4A64-BEDE-925F51165252}"/>
                </a:ext>
              </a:extLst>
            </p:cNvPr>
            <p:cNvSpPr/>
            <p:nvPr/>
          </p:nvSpPr>
          <p:spPr>
            <a:xfrm>
              <a:off x="9554904" y="1422401"/>
              <a:ext cx="2006527" cy="409088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B15D98-5141-499A-B65F-0342A4DD9161}"/>
                </a:ext>
              </a:extLst>
            </p:cNvPr>
            <p:cNvSpPr/>
            <p:nvPr/>
          </p:nvSpPr>
          <p:spPr>
            <a:xfrm>
              <a:off x="9554904" y="1422400"/>
              <a:ext cx="2006527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ABABF3-B159-4F35-B7D1-1D2299268D53}"/>
                </a:ext>
              </a:extLst>
            </p:cNvPr>
            <p:cNvSpPr/>
            <p:nvPr/>
          </p:nvSpPr>
          <p:spPr>
            <a:xfrm>
              <a:off x="9499600" y="1385983"/>
              <a:ext cx="213129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吹き出し: 角を丸めた四角形 11">
            <a:extLst>
              <a:ext uri="{FF2B5EF4-FFF2-40B4-BE49-F238E27FC236}">
                <a16:creationId xmlns:a16="http://schemas.microsoft.com/office/drawing/2014/main" id="{97D3B50E-C187-4625-9DE1-AEBAC58CEFF5}"/>
              </a:ext>
            </a:extLst>
          </p:cNvPr>
          <p:cNvSpPr/>
          <p:nvPr/>
        </p:nvSpPr>
        <p:spPr>
          <a:xfrm>
            <a:off x="5617172" y="5756282"/>
            <a:ext cx="5943600" cy="744120"/>
          </a:xfrm>
          <a:prstGeom prst="wedgeRoundRectCallout">
            <a:avLst>
              <a:gd name="adj1" fmla="val 29686"/>
              <a:gd name="adj2" fmla="val -66485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ULTs cannot specify the size of stacks</a:t>
            </a:r>
            <a:b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 to use largest size</a:t>
            </a:r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1" lang="en-US" altLang="ja-JP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7A423C-121B-4B55-9984-D5D2CC097AFE}"/>
              </a:ext>
            </a:extLst>
          </p:cNvPr>
          <p:cNvGrpSpPr/>
          <p:nvPr/>
        </p:nvGrpSpPr>
        <p:grpSpPr>
          <a:xfrm>
            <a:off x="9279345" y="1391081"/>
            <a:ext cx="1348741" cy="4127299"/>
            <a:chOff x="9499600" y="1385983"/>
            <a:chExt cx="2131290" cy="41272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D7FA8B-4DD7-4C00-91EA-501FB98BCF85}"/>
                </a:ext>
              </a:extLst>
            </p:cNvPr>
            <p:cNvSpPr/>
            <p:nvPr/>
          </p:nvSpPr>
          <p:spPr>
            <a:xfrm>
              <a:off x="9554904" y="1422401"/>
              <a:ext cx="2006527" cy="40908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5758F2-A808-43F2-A819-CD1CB0CD8AE5}"/>
                </a:ext>
              </a:extLst>
            </p:cNvPr>
            <p:cNvSpPr/>
            <p:nvPr/>
          </p:nvSpPr>
          <p:spPr>
            <a:xfrm>
              <a:off x="9554904" y="1790290"/>
              <a:ext cx="2006527" cy="1134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D9369C-DEE2-4AD6-A88F-88ABE67951C7}"/>
                </a:ext>
              </a:extLst>
            </p:cNvPr>
            <p:cNvSpPr/>
            <p:nvPr/>
          </p:nvSpPr>
          <p:spPr>
            <a:xfrm>
              <a:off x="9554904" y="2921664"/>
              <a:ext cx="2006527" cy="2303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Necessary stack for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work2()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0BCA83-5E43-42C7-8CFF-3A2819AE89D2}"/>
                </a:ext>
              </a:extLst>
            </p:cNvPr>
            <p:cNvSpPr/>
            <p:nvPr/>
          </p:nvSpPr>
          <p:spPr>
            <a:xfrm>
              <a:off x="9554904" y="1422400"/>
              <a:ext cx="2006527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F1A3C2-4FA2-4E87-9CB6-0FF5469BB356}"/>
                </a:ext>
              </a:extLst>
            </p:cNvPr>
            <p:cNvSpPr/>
            <p:nvPr/>
          </p:nvSpPr>
          <p:spPr>
            <a:xfrm>
              <a:off x="9499600" y="1385983"/>
              <a:ext cx="213129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A0DE72-3A71-4631-912A-09853A505F50}"/>
              </a:ext>
            </a:extLst>
          </p:cNvPr>
          <p:cNvGrpSpPr/>
          <p:nvPr/>
        </p:nvGrpSpPr>
        <p:grpSpPr>
          <a:xfrm>
            <a:off x="10707837" y="1391081"/>
            <a:ext cx="1348741" cy="4127299"/>
            <a:chOff x="9499600" y="1385983"/>
            <a:chExt cx="2131290" cy="41272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4711C7-2643-4388-93B4-648ACC2FA973}"/>
                </a:ext>
              </a:extLst>
            </p:cNvPr>
            <p:cNvSpPr/>
            <p:nvPr/>
          </p:nvSpPr>
          <p:spPr>
            <a:xfrm>
              <a:off x="9554904" y="1790290"/>
              <a:ext cx="2006527" cy="11341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Stack of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scheduler()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5C82D4-CF26-4AB7-B653-40D1EEB84394}"/>
                </a:ext>
              </a:extLst>
            </p:cNvPr>
            <p:cNvSpPr/>
            <p:nvPr/>
          </p:nvSpPr>
          <p:spPr>
            <a:xfrm>
              <a:off x="9554904" y="2921663"/>
              <a:ext cx="2006526" cy="8533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Necessary stack for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work3()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B705FB-9475-435D-9C67-52A1A06E3111}"/>
                </a:ext>
              </a:extLst>
            </p:cNvPr>
            <p:cNvSpPr/>
            <p:nvPr/>
          </p:nvSpPr>
          <p:spPr>
            <a:xfrm>
              <a:off x="9554904" y="1422401"/>
              <a:ext cx="2006527" cy="4090881"/>
            </a:xfrm>
            <a:prstGeom prst="rect">
              <a:avLst/>
            </a:prstGeom>
            <a:noFill/>
            <a:ln w="28575">
              <a:solidFill>
                <a:srgbClr val="52525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0E9A657-4A44-4DCE-8AB5-32E5B9CDDD5B}"/>
                </a:ext>
              </a:extLst>
            </p:cNvPr>
            <p:cNvSpPr/>
            <p:nvPr/>
          </p:nvSpPr>
          <p:spPr>
            <a:xfrm>
              <a:off x="9554904" y="1422400"/>
              <a:ext cx="2006527" cy="3678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20E41E-6906-4C80-A6F2-306BDD90B868}"/>
                </a:ext>
              </a:extLst>
            </p:cNvPr>
            <p:cNvSpPr/>
            <p:nvPr/>
          </p:nvSpPr>
          <p:spPr>
            <a:xfrm>
              <a:off x="9499600" y="1385983"/>
              <a:ext cx="2131290" cy="808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48A56C3-4586-4DA1-969D-58D01ABB22BB}"/>
              </a:ext>
            </a:extLst>
          </p:cNvPr>
          <p:cNvSpPr/>
          <p:nvPr/>
        </p:nvSpPr>
        <p:spPr>
          <a:xfrm>
            <a:off x="5781367" y="6160801"/>
            <a:ext cx="365433" cy="253883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49BB658-1F3A-4755-8B06-18F48E151CD0}"/>
              </a:ext>
            </a:extLst>
          </p:cNvPr>
          <p:cNvSpPr/>
          <p:nvPr/>
        </p:nvSpPr>
        <p:spPr>
          <a:xfrm>
            <a:off x="507520" y="5132598"/>
            <a:ext cx="365433" cy="253883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36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221F-0DF8-4AA3-8F03-3B78CDE2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Separation (</a:t>
            </a:r>
            <a:r>
              <a:rPr lang="en-US" b="1" dirty="0"/>
              <a:t>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F9E5-8366-4810-B45C-21224DDE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Stack separation </a:t>
            </a:r>
            <a:r>
              <a:rPr lang="en-US" dirty="0"/>
              <a:t>(</a:t>
            </a:r>
            <a:r>
              <a:rPr lang="en-US" b="1" dirty="0"/>
              <a:t>SS</a:t>
            </a:r>
            <a:r>
              <a:rPr lang="en-US" dirty="0"/>
              <a:t>): it does not save register values of the scheduler, but </a:t>
            </a:r>
            <a:r>
              <a:rPr lang="en-US" dirty="0">
                <a:solidFill>
                  <a:srgbClr val="FF0000"/>
                </a:solidFill>
              </a:rPr>
              <a:t>uses different stacks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Because the context of the parent scheduler is not fully saved,</a:t>
            </a:r>
            <a:br>
              <a:rPr lang="en-US" dirty="0"/>
            </a:br>
            <a:r>
              <a:rPr lang="en-US" dirty="0"/>
              <a:t>the scheduler must be stateless.</a:t>
            </a:r>
          </a:p>
          <a:p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work()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dirty="0"/>
              <a:t>suspends, it renews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scheduler()</a:t>
            </a:r>
            <a:r>
              <a:rPr lang="en-US" dirty="0"/>
              <a:t>’s stack and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calls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scheduler()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over the original stack.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6F2F5-710C-4F2B-9F4F-BABF4F68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CBF23-9D4A-4C7E-9632-6E26CD6129FB}"/>
              </a:ext>
            </a:extLst>
          </p:cNvPr>
          <p:cNvSpPr/>
          <p:nvPr/>
        </p:nvSpPr>
        <p:spPr>
          <a:xfrm>
            <a:off x="7603893" y="3919503"/>
            <a:ext cx="1732160" cy="102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F4FBD-AB67-466D-BDF6-D02C23EF622A}"/>
              </a:ext>
            </a:extLst>
          </p:cNvPr>
          <p:cNvSpPr/>
          <p:nvPr/>
        </p:nvSpPr>
        <p:spPr>
          <a:xfrm>
            <a:off x="9829076" y="4070576"/>
            <a:ext cx="1732160" cy="1200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work()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F38BDF-C294-4C8B-A2AF-3A2DC2234441}"/>
              </a:ext>
            </a:extLst>
          </p:cNvPr>
          <p:cNvSpPr/>
          <p:nvPr/>
        </p:nvSpPr>
        <p:spPr>
          <a:xfrm>
            <a:off x="7603892" y="3896103"/>
            <a:ext cx="1732160" cy="2863468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95EFE-CC89-4AD9-93F8-77CBFBA68E16}"/>
              </a:ext>
            </a:extLst>
          </p:cNvPr>
          <p:cNvSpPr/>
          <p:nvPr/>
        </p:nvSpPr>
        <p:spPr>
          <a:xfrm>
            <a:off x="7550819" y="3508847"/>
            <a:ext cx="1839864" cy="8086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2DD61-53F6-4942-8ADE-E27400F9F61B}"/>
              </a:ext>
            </a:extLst>
          </p:cNvPr>
          <p:cNvSpPr/>
          <p:nvPr/>
        </p:nvSpPr>
        <p:spPr>
          <a:xfrm>
            <a:off x="9829076" y="4075617"/>
            <a:ext cx="1732160" cy="2030825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6CA761-CC86-488D-89E2-36035DE5800C}"/>
              </a:ext>
            </a:extLst>
          </p:cNvPr>
          <p:cNvCxnSpPr>
            <a:cxnSpLocks/>
          </p:cNvCxnSpPr>
          <p:nvPr/>
        </p:nvCxnSpPr>
        <p:spPr>
          <a:xfrm flipV="1">
            <a:off x="9336052" y="4070576"/>
            <a:ext cx="507507" cy="895754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499F5-F844-410F-B48E-963E5AFCDC05}"/>
              </a:ext>
            </a:extLst>
          </p:cNvPr>
          <p:cNvCxnSpPr>
            <a:cxnSpLocks/>
          </p:cNvCxnSpPr>
          <p:nvPr/>
        </p:nvCxnSpPr>
        <p:spPr>
          <a:xfrm flipH="1" flipV="1">
            <a:off x="9350537" y="3913157"/>
            <a:ext cx="478538" cy="1357625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74C43D-F124-4C20-B7FA-535139FF8B3B}"/>
              </a:ext>
            </a:extLst>
          </p:cNvPr>
          <p:cNvSpPr/>
          <p:nvPr/>
        </p:nvSpPr>
        <p:spPr>
          <a:xfrm>
            <a:off x="7603892" y="3910741"/>
            <a:ext cx="1732160" cy="5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DD15821C-1022-4766-8E68-139031139B02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6A835-08EC-42D9-AD57-8A7834A903E5}"/>
              </a:ext>
            </a:extLst>
          </p:cNvPr>
          <p:cNvSpPr/>
          <p:nvPr/>
        </p:nvSpPr>
        <p:spPr>
          <a:xfrm>
            <a:off x="7603891" y="3949847"/>
            <a:ext cx="1668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scheduler()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07A69-6B3F-49C6-8360-6137DFB1D92C}"/>
              </a:ext>
            </a:extLst>
          </p:cNvPr>
          <p:cNvSpPr/>
          <p:nvPr/>
        </p:nvSpPr>
        <p:spPr>
          <a:xfrm>
            <a:off x="9806045" y="4365345"/>
            <a:ext cx="1327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1600" dirty="0">
                <a:solidFill>
                  <a:srgbClr val="FF0000"/>
                </a:solidFill>
                <a:latin typeface="Inconsolata" panose="020B0609030003000000" pitchFamily="49" charset="0"/>
                <a:cs typeface="Arial" panose="020B0604020202020204" pitchFamily="34" charset="0"/>
              </a:rPr>
              <a:t>work()</a:t>
            </a:r>
            <a:endParaRPr lang="en-US" sz="1600" dirty="0">
              <a:solidFill>
                <a:srgbClr val="FF0000"/>
              </a:solidFill>
              <a:latin typeface="Inconsolata" panose="020B0609030003000000" pitchFamily="49" charset="0"/>
            </a:endParaRPr>
          </a:p>
        </p:txBody>
      </p:sp>
      <p:sp>
        <p:nvSpPr>
          <p:cNvPr id="22" name="Explosion: 8 Points 21">
            <a:extLst>
              <a:ext uri="{FF2B5EF4-FFF2-40B4-BE49-F238E27FC236}">
                <a16:creationId xmlns:a16="http://schemas.microsoft.com/office/drawing/2014/main" id="{3453D40D-D676-422B-83D8-002E6746124D}"/>
              </a:ext>
            </a:extLst>
          </p:cNvPr>
          <p:cNvSpPr/>
          <p:nvPr/>
        </p:nvSpPr>
        <p:spPr>
          <a:xfrm>
            <a:off x="7737332" y="4992486"/>
            <a:ext cx="2140830" cy="617279"/>
          </a:xfrm>
          <a:prstGeom prst="irregularSeal1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61858E-C291-4017-B308-7510DFD4CA12}"/>
              </a:ext>
            </a:extLst>
          </p:cNvPr>
          <p:cNvGrpSpPr/>
          <p:nvPr/>
        </p:nvGrpSpPr>
        <p:grpSpPr>
          <a:xfrm>
            <a:off x="4734044" y="4620102"/>
            <a:ext cx="2571222" cy="2272968"/>
            <a:chOff x="7892776" y="4506595"/>
            <a:chExt cx="2571222" cy="2272968"/>
          </a:xfrm>
        </p:grpSpPr>
        <p:sp>
          <p:nvSpPr>
            <p:cNvPr id="24" name="吹き出し: 角を丸めた四角形 11">
              <a:extLst>
                <a:ext uri="{FF2B5EF4-FFF2-40B4-BE49-F238E27FC236}">
                  <a16:creationId xmlns:a16="http://schemas.microsoft.com/office/drawing/2014/main" id="{3966CF4B-B73D-4177-81C4-269F3B5AE925}"/>
                </a:ext>
              </a:extLst>
            </p:cNvPr>
            <p:cNvSpPr/>
            <p:nvPr/>
          </p:nvSpPr>
          <p:spPr>
            <a:xfrm>
              <a:off x="7892776" y="4506595"/>
              <a:ext cx="2571222" cy="2272968"/>
            </a:xfrm>
            <a:prstGeom prst="wedgeRoundRectCallout">
              <a:avLst>
                <a:gd name="adj1" fmla="val 56301"/>
                <a:gd name="adj2" fmla="val -33300"/>
                <a:gd name="adj3" fmla="val 16667"/>
              </a:avLst>
            </a:prstGeom>
            <a:solidFill>
              <a:srgbClr val="FFFFCC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endPara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BB31A2-BAB0-43A6-8A8C-52B0142F6AFE}"/>
                </a:ext>
              </a:extLst>
            </p:cNvPr>
            <p:cNvSpPr/>
            <p:nvPr/>
          </p:nvSpPr>
          <p:spPr>
            <a:xfrm>
              <a:off x="8094639" y="4666598"/>
              <a:ext cx="2236083" cy="197738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F0E5A4-2D91-46F7-A163-E3516F5B3D0D}"/>
                </a:ext>
              </a:extLst>
            </p:cNvPr>
            <p:cNvGrpSpPr/>
            <p:nvPr/>
          </p:nvGrpSpPr>
          <p:grpSpPr>
            <a:xfrm>
              <a:off x="8267359" y="4723065"/>
              <a:ext cx="1909022" cy="1933654"/>
              <a:chOff x="7694083" y="1415919"/>
              <a:chExt cx="2206872" cy="264592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D88925D-D2FE-4F84-8EAA-FDA503A9DA53}"/>
                  </a:ext>
                </a:extLst>
              </p:cNvPr>
              <p:cNvGrpSpPr/>
              <p:nvPr/>
            </p:nvGrpSpPr>
            <p:grpSpPr>
              <a:xfrm>
                <a:off x="7694083" y="1415919"/>
                <a:ext cx="1587775" cy="2467766"/>
                <a:chOff x="6911610" y="2224987"/>
                <a:chExt cx="1874342" cy="325072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A2E6DA6-4528-4A9B-89CD-0A1503667A89}"/>
                    </a:ext>
                  </a:extLst>
                </p:cNvPr>
                <p:cNvSpPr/>
                <p:nvPr/>
              </p:nvSpPr>
              <p:spPr>
                <a:xfrm>
                  <a:off x="6977045" y="2635643"/>
                  <a:ext cx="1764620" cy="150882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5252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Stack of 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Arial" panose="020B0604020202020204" pitchFamily="34" charset="0"/>
                    </a:rPr>
                    <a:t>cheduler()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5C4935E-636C-4534-887C-5154A5E2D87E}"/>
                    </a:ext>
                  </a:extLst>
                </p:cNvPr>
                <p:cNvSpPr/>
                <p:nvPr/>
              </p:nvSpPr>
              <p:spPr>
                <a:xfrm>
                  <a:off x="6977044" y="2261405"/>
                  <a:ext cx="1764620" cy="3214307"/>
                </a:xfrm>
                <a:prstGeom prst="rect">
                  <a:avLst/>
                </a:prstGeom>
                <a:noFill/>
                <a:ln w="28575">
                  <a:solidFill>
                    <a:srgbClr val="52525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endPara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DF3F387-2173-4339-A712-F4347EB3C3D1}"/>
                    </a:ext>
                  </a:extLst>
                </p:cNvPr>
                <p:cNvSpPr/>
                <p:nvPr/>
              </p:nvSpPr>
              <p:spPr>
                <a:xfrm>
                  <a:off x="6977044" y="2261404"/>
                  <a:ext cx="1764620" cy="3678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5252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endPara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D2E08C6-F7EE-4F49-9EEA-3C7741A8E06E}"/>
                    </a:ext>
                  </a:extLst>
                </p:cNvPr>
                <p:cNvSpPr/>
                <p:nvPr/>
              </p:nvSpPr>
              <p:spPr>
                <a:xfrm>
                  <a:off x="6911610" y="2224987"/>
                  <a:ext cx="1874342" cy="8086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endPara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E8BC6C6-3766-4F37-8154-E0B305E606F6}"/>
                    </a:ext>
                  </a:extLst>
                </p:cNvPr>
                <p:cNvSpPr/>
                <p:nvPr/>
              </p:nvSpPr>
              <p:spPr>
                <a:xfrm>
                  <a:off x="6977044" y="4141291"/>
                  <a:ext cx="1764620" cy="78959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5252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Stack of 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Arial" panose="020B0604020202020204" pitchFamily="34" charset="0"/>
                    </a:rPr>
                    <a:t>work()</a:t>
                  </a: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F2802D-C2D7-4CD8-88CC-B913854D6A49}"/>
                  </a:ext>
                </a:extLst>
              </p:cNvPr>
              <p:cNvSpPr/>
              <p:nvPr/>
            </p:nvSpPr>
            <p:spPr>
              <a:xfrm>
                <a:off x="9274234" y="3514353"/>
                <a:ext cx="626721" cy="547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DD3593A-3562-43E9-AEB9-13E325DE54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9457" y="2691533"/>
                <a:ext cx="0" cy="4142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60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7" grpId="0" animBg="1"/>
      <p:bldP spid="19" grpId="0" animBg="1"/>
      <p:bldP spid="19" grpId="2" animBg="1"/>
      <p:bldP spid="21" grpId="0"/>
      <p:bldP spid="21" grpId="1"/>
      <p:bldP spid="21" grpId="2"/>
      <p:bldP spid="21" grpId="3" build="allAtOnce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22947643-01F9-4C73-BCDA-753FC9A54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372"/>
              </p:ext>
            </p:extLst>
          </p:nvPr>
        </p:nvGraphicFramePr>
        <p:xfrm>
          <a:off x="5966012" y="4559583"/>
          <a:ext cx="4603376" cy="227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47C456-635B-4340-B984-3879B927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/>
              <a:t>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1700-BA90-4BFF-8E80-A1B57531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18" y="1456676"/>
            <a:ext cx="5689601" cy="2749962"/>
          </a:xfrm>
        </p:spPr>
        <p:txBody>
          <a:bodyPr/>
          <a:lstStyle/>
          <a:p>
            <a:r>
              <a:rPr lang="en-US" b="1" dirty="0"/>
              <a:t>SS </a:t>
            </a:r>
            <a:r>
              <a:rPr lang="en-US" dirty="0"/>
              <a:t>shows </a:t>
            </a:r>
            <a:r>
              <a:rPr lang="en-US" dirty="0">
                <a:solidFill>
                  <a:srgbClr val="FF0000"/>
                </a:solidFill>
              </a:rPr>
              <a:t>slightly worse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performance than </a:t>
            </a:r>
            <a:r>
              <a:rPr lang="en-US" b="1" dirty="0">
                <a:solidFill>
                  <a:srgbClr val="FF0000"/>
                </a:solidFill>
              </a:rPr>
              <a:t>SC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B26A9-F9DB-4B18-BDDD-6A340399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1B0E1-89EB-4A0F-977C-7B60A6C4E9C2}"/>
              </a:ext>
            </a:extLst>
          </p:cNvPr>
          <p:cNvSpPr/>
          <p:nvPr/>
        </p:nvSpPr>
        <p:spPr>
          <a:xfrm>
            <a:off x="8610601" y="4680427"/>
            <a:ext cx="1830519" cy="379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吹き出し: 角を丸めた四角形 11">
            <a:extLst>
              <a:ext uri="{FF2B5EF4-FFF2-40B4-BE49-F238E27FC236}">
                <a16:creationId xmlns:a16="http://schemas.microsoft.com/office/drawing/2014/main" id="{55D60FDE-FE3F-4FDA-83CE-5E39DE30F24A}"/>
              </a:ext>
            </a:extLst>
          </p:cNvPr>
          <p:cNvSpPr/>
          <p:nvPr/>
        </p:nvSpPr>
        <p:spPr>
          <a:xfrm>
            <a:off x="580248" y="2400746"/>
            <a:ext cx="2707668" cy="567890"/>
          </a:xfrm>
          <a:prstGeom prst="wedgeRoundRectCallout">
            <a:avLst>
              <a:gd name="adj1" fmla="val -17444"/>
              <a:gd name="adj2" fmla="val -59977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of additional instructions!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9875C0-647D-41F5-9556-4116CB1FF8E5}"/>
              </a:ext>
            </a:extLst>
          </p:cNvPr>
          <p:cNvCxnSpPr>
            <a:cxnSpLocks/>
          </p:cNvCxnSpPr>
          <p:nvPr/>
        </p:nvCxnSpPr>
        <p:spPr>
          <a:xfrm>
            <a:off x="9098583" y="4857750"/>
            <a:ext cx="0" cy="1727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8EB44-6C89-4D1A-8A03-2DF7C54C4581}"/>
              </a:ext>
            </a:extLst>
          </p:cNvPr>
          <p:cNvSpPr/>
          <p:nvPr/>
        </p:nvSpPr>
        <p:spPr>
          <a:xfrm>
            <a:off x="8346718" y="4356716"/>
            <a:ext cx="1849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+ 14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insts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296842F-1354-4065-A33D-6BB415503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540280"/>
              </p:ext>
            </p:extLst>
          </p:nvPr>
        </p:nvGraphicFramePr>
        <p:xfrm>
          <a:off x="1631043" y="4559582"/>
          <a:ext cx="4603376" cy="180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4324F30-0B5E-4F2F-AEE1-B20C1C031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502481"/>
              </p:ext>
            </p:extLst>
          </p:nvPr>
        </p:nvGraphicFramePr>
        <p:xfrm>
          <a:off x="6252617" y="1379314"/>
          <a:ext cx="4603377" cy="2977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993F105-7B0D-4C65-B4B5-37DFA7250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421168"/>
              </p:ext>
            </p:extLst>
          </p:nvPr>
        </p:nvGraphicFramePr>
        <p:xfrm>
          <a:off x="3457184" y="2620623"/>
          <a:ext cx="2607967" cy="186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8D842BE-A8DD-4FB5-97BC-A43BE5E591E3}"/>
              </a:ext>
            </a:extLst>
          </p:cNvPr>
          <p:cNvGrpSpPr/>
          <p:nvPr/>
        </p:nvGrpSpPr>
        <p:grpSpPr>
          <a:xfrm>
            <a:off x="3857626" y="2548740"/>
            <a:ext cx="3960494" cy="1642748"/>
            <a:chOff x="3857626" y="2548740"/>
            <a:chExt cx="3960494" cy="16427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2EF5DC-0AA1-4956-828A-35ACF0126282}"/>
                </a:ext>
              </a:extLst>
            </p:cNvPr>
            <p:cNvSpPr/>
            <p:nvPr/>
          </p:nvSpPr>
          <p:spPr>
            <a:xfrm>
              <a:off x="7091614" y="2548740"/>
              <a:ext cx="726506" cy="61388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9B890A-8D70-40EE-9FA9-AAC01F8CF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626" y="2548740"/>
              <a:ext cx="3233988" cy="135951"/>
            </a:xfrm>
            <a:prstGeom prst="line">
              <a:avLst/>
            </a:prstGeom>
            <a:ln w="317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ABC733-28A5-4EDF-BF77-F1953BC1D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604" y="3162628"/>
              <a:ext cx="1992516" cy="1028860"/>
            </a:xfrm>
            <a:prstGeom prst="line">
              <a:avLst/>
            </a:prstGeom>
            <a:ln w="317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BE0170-9C20-48A0-A4E4-828B4EBA5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6808" y="3725451"/>
              <a:ext cx="388735" cy="247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523265-95EC-41E8-8F1E-F67F23DFD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6807" y="3801378"/>
              <a:ext cx="330200" cy="114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0BE3A4-3309-440B-AE19-8DDF899E99F5}"/>
                </a:ext>
              </a:extLst>
            </p:cNvPr>
            <p:cNvSpPr/>
            <p:nvPr/>
          </p:nvSpPr>
          <p:spPr>
            <a:xfrm>
              <a:off x="4245205" y="3573430"/>
              <a:ext cx="40588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  <a:endParaRPr lang="en-US" sz="130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37108B-D0A3-4A63-8F08-71CE037DD7AB}"/>
                </a:ext>
              </a:extLst>
            </p:cNvPr>
            <p:cNvSpPr/>
            <p:nvPr/>
          </p:nvSpPr>
          <p:spPr>
            <a:xfrm>
              <a:off x="4147893" y="3798462"/>
              <a:ext cx="41549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</a:t>
              </a:r>
              <a:endParaRPr 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85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747D-687A-489D-A6CD-82A8EA83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of </a:t>
            </a:r>
            <a:r>
              <a:rPr lang="en-US" b="1" dirty="0"/>
              <a:t>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52EC-CFD5-4795-80B9-FBE2B347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scheduler (or in general, the parent function) must be stateless.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Stack size of schedulers and ULTs</a:t>
            </a:r>
            <a:br>
              <a:rPr lang="en-US" strike="sngStrike" dirty="0"/>
            </a:br>
            <a:r>
              <a:rPr lang="en-US" strike="sngStrike" dirty="0"/>
              <a:t>must be shared.</a:t>
            </a:r>
          </a:p>
          <a:p>
            <a:pPr marL="1028700" lvl="1" indent="-457200"/>
            <a:r>
              <a:rPr lang="en-US" dirty="0"/>
              <a:t>Stacks are not shared!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2CFE-9503-4F9D-9169-E18EBEEC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吹き出し: 角を丸めた四角形 11">
            <a:extLst>
              <a:ext uri="{FF2B5EF4-FFF2-40B4-BE49-F238E27FC236}">
                <a16:creationId xmlns:a16="http://schemas.microsoft.com/office/drawing/2014/main" id="{3CA76BF0-0A28-410D-B296-F503DE37332F}"/>
              </a:ext>
            </a:extLst>
          </p:cNvPr>
          <p:cNvSpPr/>
          <p:nvPr/>
        </p:nvSpPr>
        <p:spPr>
          <a:xfrm>
            <a:off x="6334125" y="2042767"/>
            <a:ext cx="3440430" cy="398523"/>
          </a:xfrm>
          <a:prstGeom prst="wedgeRoundRectCallout">
            <a:avLst>
              <a:gd name="adj1" fmla="val -30066"/>
              <a:gd name="adj2" fmla="val -59977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1st constraint of 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35BD1D-2D53-4DC9-A13D-6D3B463A0738}"/>
              </a:ext>
            </a:extLst>
          </p:cNvPr>
          <p:cNvSpPr/>
          <p:nvPr/>
        </p:nvSpPr>
        <p:spPr>
          <a:xfrm>
            <a:off x="6816493" y="3569316"/>
            <a:ext cx="1732160" cy="102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92522-3967-481A-A84B-A1F27833D3B2}"/>
              </a:ext>
            </a:extLst>
          </p:cNvPr>
          <p:cNvSpPr/>
          <p:nvPr/>
        </p:nvSpPr>
        <p:spPr>
          <a:xfrm>
            <a:off x="9041676" y="3720389"/>
            <a:ext cx="1732160" cy="1200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work()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8DCE1-85F2-4108-9635-231EE5F20553}"/>
              </a:ext>
            </a:extLst>
          </p:cNvPr>
          <p:cNvSpPr/>
          <p:nvPr/>
        </p:nvSpPr>
        <p:spPr>
          <a:xfrm>
            <a:off x="6816492" y="3545916"/>
            <a:ext cx="1732160" cy="2863468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0EFB11-B1CE-467C-A07F-350F9B3C9AFC}"/>
              </a:ext>
            </a:extLst>
          </p:cNvPr>
          <p:cNvSpPr/>
          <p:nvPr/>
        </p:nvSpPr>
        <p:spPr>
          <a:xfrm>
            <a:off x="6763419" y="3158660"/>
            <a:ext cx="1839864" cy="8086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DEDDCE-0E7A-4711-995D-E52B44018DAF}"/>
              </a:ext>
            </a:extLst>
          </p:cNvPr>
          <p:cNvSpPr/>
          <p:nvPr/>
        </p:nvSpPr>
        <p:spPr>
          <a:xfrm>
            <a:off x="9041676" y="3725430"/>
            <a:ext cx="1732160" cy="2030825"/>
          </a:xfrm>
          <a:prstGeom prst="rect">
            <a:avLst/>
          </a:prstGeom>
          <a:noFill/>
          <a:ln w="28575">
            <a:solidFill>
              <a:srgbClr val="52525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9F418E-3BBE-44AB-A4B8-361CDE26A79E}"/>
              </a:ext>
            </a:extLst>
          </p:cNvPr>
          <p:cNvCxnSpPr>
            <a:cxnSpLocks/>
          </p:cNvCxnSpPr>
          <p:nvPr/>
        </p:nvCxnSpPr>
        <p:spPr>
          <a:xfrm flipV="1">
            <a:off x="8548652" y="3720389"/>
            <a:ext cx="507507" cy="895754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8E7153-8BE2-4DF4-8D9A-04925D652013}"/>
              </a:ext>
            </a:extLst>
          </p:cNvPr>
          <p:cNvCxnSpPr>
            <a:cxnSpLocks/>
          </p:cNvCxnSpPr>
          <p:nvPr/>
        </p:nvCxnSpPr>
        <p:spPr>
          <a:xfrm flipH="1" flipV="1">
            <a:off x="8563137" y="3562970"/>
            <a:ext cx="478538" cy="1357625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44F1273-A5CB-42E7-A544-73088CAC47D6}"/>
              </a:ext>
            </a:extLst>
          </p:cNvPr>
          <p:cNvSpPr/>
          <p:nvPr/>
        </p:nvSpPr>
        <p:spPr>
          <a:xfrm>
            <a:off x="7265230" y="4678824"/>
            <a:ext cx="1327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6F9003-A75B-488D-BA2F-24FCEAE8AEF2}"/>
              </a:ext>
            </a:extLst>
          </p:cNvPr>
          <p:cNvSpPr/>
          <p:nvPr/>
        </p:nvSpPr>
        <p:spPr>
          <a:xfrm>
            <a:off x="6816492" y="3560554"/>
            <a:ext cx="1732160" cy="55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AC1759-2B8B-4B82-B43F-E974EE918BD9}"/>
              </a:ext>
            </a:extLst>
          </p:cNvPr>
          <p:cNvSpPr/>
          <p:nvPr/>
        </p:nvSpPr>
        <p:spPr>
          <a:xfrm>
            <a:off x="6816491" y="3599660"/>
            <a:ext cx="1668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scheduler()</a:t>
            </a:r>
          </a:p>
        </p:txBody>
      </p:sp>
      <p:sp>
        <p:nvSpPr>
          <p:cNvPr id="16" name="吹き出し: 角を丸めた四角形 11">
            <a:extLst>
              <a:ext uri="{FF2B5EF4-FFF2-40B4-BE49-F238E27FC236}">
                <a16:creationId xmlns:a16="http://schemas.microsoft.com/office/drawing/2014/main" id="{6826E830-3FD1-4DE2-B023-255AB8607D33}"/>
              </a:ext>
            </a:extLst>
          </p:cNvPr>
          <p:cNvSpPr/>
          <p:nvPr/>
        </p:nvSpPr>
        <p:spPr>
          <a:xfrm>
            <a:off x="6096000" y="5237811"/>
            <a:ext cx="4011930" cy="398523"/>
          </a:xfrm>
          <a:prstGeom prst="wedgeRoundRectCallout">
            <a:avLst>
              <a:gd name="adj1" fmla="val 21073"/>
              <a:gd name="adj2" fmla="val -86268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different stack is used for a ULT.</a:t>
            </a:r>
          </a:p>
        </p:txBody>
      </p:sp>
    </p:spTree>
    <p:extLst>
      <p:ext uri="{BB962C8B-B14F-4D97-AF65-F5344CB8AC3E}">
        <p14:creationId xmlns:p14="http://schemas.microsoft.com/office/powerpoint/2010/main" val="3905713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17C1-61E3-45FE-8801-B222B8DD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427"/>
            <a:ext cx="8305800" cy="90655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D2C6-EA05-4152-BED2-06B5606A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450" y="4902519"/>
            <a:ext cx="8405213" cy="17199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Typical trade-off relationship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Performance at S=0% and performance at S=100%.</a:t>
            </a:r>
          </a:p>
          <a:p>
            <a:r>
              <a:rPr lang="en-US" b="1" dirty="0"/>
              <a:t>SS</a:t>
            </a:r>
            <a:r>
              <a:rPr lang="en-US" dirty="0"/>
              <a:t>, </a:t>
            </a:r>
            <a:r>
              <a:rPr lang="en-US" b="1" dirty="0"/>
              <a:t>SC</a:t>
            </a:r>
            <a:r>
              <a:rPr lang="en-US" dirty="0"/>
              <a:t>, and </a:t>
            </a:r>
            <a:r>
              <a:rPr lang="en-US" b="1" dirty="0" err="1"/>
              <a:t>RtC</a:t>
            </a:r>
            <a:r>
              <a:rPr lang="en-US" b="1" dirty="0"/>
              <a:t> have </a:t>
            </a:r>
            <a:r>
              <a:rPr lang="en-US" dirty="0"/>
              <a:t>additional constraints.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35CEB-D256-4CCB-8979-A7C59B80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5CA03-BCF9-4470-AB70-BDAC0F62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49999"/>
              </p:ext>
            </p:extLst>
          </p:nvPr>
        </p:nvGraphicFramePr>
        <p:xfrm>
          <a:off x="1246579" y="1479073"/>
          <a:ext cx="6482774" cy="2545080"/>
        </p:xfrm>
        <a:graphic>
          <a:graphicData uri="http://schemas.openxmlformats.org/drawingml/2006/table">
            <a:tbl>
              <a:tblPr/>
              <a:tblGrid>
                <a:gridCol w="738091">
                  <a:extLst>
                    <a:ext uri="{9D8B030D-6E8A-4147-A177-3AD203B41FA5}">
                      <a16:colId xmlns:a16="http://schemas.microsoft.com/office/drawing/2014/main" val="2454130152"/>
                    </a:ext>
                  </a:extLst>
                </a:gridCol>
                <a:gridCol w="994258">
                  <a:extLst>
                    <a:ext uri="{9D8B030D-6E8A-4147-A177-3AD203B41FA5}">
                      <a16:colId xmlns:a16="http://schemas.microsoft.com/office/drawing/2014/main" val="2602907278"/>
                    </a:ext>
                  </a:extLst>
                </a:gridCol>
                <a:gridCol w="866174">
                  <a:extLst>
                    <a:ext uri="{9D8B030D-6E8A-4147-A177-3AD203B41FA5}">
                      <a16:colId xmlns:a16="http://schemas.microsoft.com/office/drawing/2014/main" val="2164313268"/>
                    </a:ext>
                  </a:extLst>
                </a:gridCol>
                <a:gridCol w="962614">
                  <a:extLst>
                    <a:ext uri="{9D8B030D-6E8A-4147-A177-3AD203B41FA5}">
                      <a16:colId xmlns:a16="http://schemas.microsoft.com/office/drawing/2014/main" val="2821411765"/>
                    </a:ext>
                  </a:extLst>
                </a:gridCol>
                <a:gridCol w="769735">
                  <a:extLst>
                    <a:ext uri="{9D8B030D-6E8A-4147-A177-3AD203B41FA5}">
                      <a16:colId xmlns:a16="http://schemas.microsoft.com/office/drawing/2014/main" val="1638160792"/>
                    </a:ext>
                  </a:extLst>
                </a:gridCol>
                <a:gridCol w="937625">
                  <a:extLst>
                    <a:ext uri="{9D8B030D-6E8A-4147-A177-3AD203B41FA5}">
                      <a16:colId xmlns:a16="http://schemas.microsoft.com/office/drawing/2014/main" val="827917139"/>
                    </a:ext>
                  </a:extLst>
                </a:gridCol>
                <a:gridCol w="1214277">
                  <a:extLst>
                    <a:ext uri="{9D8B030D-6E8A-4147-A177-3AD203B41FA5}">
                      <a16:colId xmlns:a16="http://schemas.microsoft.com/office/drawing/2014/main" val="1440391232"/>
                    </a:ext>
                  </a:extLst>
                </a:gridCol>
              </a:tblGrid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S=0% Case (No suspension)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S=100%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1533"/>
                  </a:ext>
                </a:extLst>
              </a:tr>
              <a:tr h="259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Stack?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switches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Rerun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5273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01624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58949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5851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14269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03139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080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0FCB3F9-788A-4300-979D-E66F4E84F80A}"/>
              </a:ext>
            </a:extLst>
          </p:cNvPr>
          <p:cNvGrpSpPr/>
          <p:nvPr/>
        </p:nvGrpSpPr>
        <p:grpSpPr>
          <a:xfrm>
            <a:off x="4106129" y="2753614"/>
            <a:ext cx="437610" cy="867959"/>
            <a:chOff x="15989300" y="7013245"/>
            <a:chExt cx="437610" cy="144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17786D-27FF-4AB0-B85F-9A10B255EC20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30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8CACD5-8CD5-437C-86FB-BBA0877EF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091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89863-C758-448D-9711-09C2B3144B75}"/>
              </a:ext>
            </a:extLst>
          </p:cNvPr>
          <p:cNvSpPr/>
          <p:nvPr/>
        </p:nvSpPr>
        <p:spPr>
          <a:xfrm>
            <a:off x="1189791" y="4070764"/>
            <a:ext cx="65963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Schedulers must be stateless.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Schedulers must be stateless. Stack size of schedulers and ULTs is shared.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*** Threads are unable to yield.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ECDF35-E633-48AA-A2E8-A40ECFC79DAB}"/>
              </a:ext>
            </a:extLst>
          </p:cNvPr>
          <p:cNvGrpSpPr/>
          <p:nvPr/>
        </p:nvGrpSpPr>
        <p:grpSpPr>
          <a:xfrm flipV="1">
            <a:off x="5827167" y="2731468"/>
            <a:ext cx="437610" cy="600076"/>
            <a:chOff x="15989300" y="7013245"/>
            <a:chExt cx="437610" cy="1440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4AF015-6429-4BFB-B5D4-940070579F6C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30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BC7DB-EC6D-4D21-808E-771FDC848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091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7EC57DC-B283-41D0-B164-9DC9121CF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075454"/>
              </p:ext>
            </p:extLst>
          </p:nvPr>
        </p:nvGraphicFramePr>
        <p:xfrm>
          <a:off x="7850812" y="288399"/>
          <a:ext cx="3476831" cy="520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7883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5C58-73A2-4A68-8B64-11B3BDE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62E6-02B6-439D-8C53-F4A2A0D6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: Lightweight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: How ULTs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&amp; Proposals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DCFA0-C62A-40B1-96CE-9C1BF3F7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673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142C-AA4F-48BC-8612-8F226F4F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Motivating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E872-2944-42D6-AA64-9A322D42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456405"/>
            <a:ext cx="9510096" cy="4705445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Waiting for mutexes</a:t>
            </a:r>
            <a:r>
              <a:rPr lang="en-US" dirty="0"/>
              <a:t>.</a:t>
            </a:r>
          </a:p>
          <a:p>
            <a:pPr marL="1257300" lvl="2" indent="-457200"/>
            <a:r>
              <a:rPr lang="en-US" dirty="0" err="1"/>
              <a:t>KMeans</a:t>
            </a:r>
            <a:r>
              <a:rPr lang="en-US" dirty="0"/>
              <a:t>: simple machine learning algorithm.</a:t>
            </a:r>
            <a:br>
              <a:rPr lang="en-US" dirty="0"/>
            </a:br>
            <a:r>
              <a:rPr lang="en-US" dirty="0"/>
              <a:t>               ULTs </a:t>
            </a:r>
            <a:r>
              <a:rPr lang="en-US" dirty="0">
                <a:solidFill>
                  <a:srgbClr val="FF0000"/>
                </a:solidFill>
              </a:rPr>
              <a:t>access shared arrays with locks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Waiting for completion of other threads</a:t>
            </a:r>
            <a:endParaRPr lang="en-US" dirty="0"/>
          </a:p>
          <a:p>
            <a:pPr marL="1257300" lvl="2" indent="-457200"/>
            <a:r>
              <a:rPr lang="en-US" dirty="0" err="1"/>
              <a:t>ExaFMM</a:t>
            </a:r>
            <a:r>
              <a:rPr lang="en-US" dirty="0"/>
              <a:t>: divide-and-conquer O(N) N-Body solver.</a:t>
            </a:r>
            <a:br>
              <a:rPr lang="en-US" dirty="0"/>
            </a:br>
            <a:r>
              <a:rPr lang="en-US" dirty="0"/>
              <a:t>                 Parent ULTs </a:t>
            </a:r>
            <a:r>
              <a:rPr lang="en-US" dirty="0">
                <a:solidFill>
                  <a:srgbClr val="FF0000"/>
                </a:solidFill>
              </a:rPr>
              <a:t>need to wait for children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Waiting for communication</a:t>
            </a:r>
            <a:r>
              <a:rPr lang="en-US" dirty="0"/>
              <a:t>.</a:t>
            </a:r>
          </a:p>
          <a:p>
            <a:pPr marL="1257300" lvl="2" indent="-457200"/>
            <a:r>
              <a:rPr lang="en-US" dirty="0"/>
              <a:t>Graph500: fine-grained MPI program</a:t>
            </a:r>
            <a:br>
              <a:rPr lang="en-US" dirty="0"/>
            </a:br>
            <a:r>
              <a:rPr lang="en-US" dirty="0"/>
              <a:t>                  ULTs </a:t>
            </a:r>
            <a:r>
              <a:rPr lang="en-US" dirty="0">
                <a:solidFill>
                  <a:srgbClr val="FF0000"/>
                </a:solidFill>
              </a:rPr>
              <a:t>conditionally call MPI functions</a:t>
            </a:r>
            <a:r>
              <a:rPr lang="en-US" dirty="0"/>
              <a:t>.</a:t>
            </a:r>
          </a:p>
          <a:p>
            <a:pPr marL="1257300" lvl="2" indent="-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2AED7-5FF8-45DF-8882-8A578FA6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8" name="正方形/長方形 8">
            <a:extLst>
              <a:ext uri="{FF2B5EF4-FFF2-40B4-BE49-F238E27FC236}">
                <a16:creationId xmlns:a16="http://schemas.microsoft.com/office/drawing/2014/main" id="{B0EC3C96-A67D-4825-9ABE-1C32706684D9}"/>
              </a:ext>
            </a:extLst>
          </p:cNvPr>
          <p:cNvSpPr/>
          <p:nvPr/>
        </p:nvSpPr>
        <p:spPr>
          <a:xfrm>
            <a:off x="765029" y="2841682"/>
            <a:ext cx="7072685" cy="2854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6B910E2-944B-43A1-976C-6A5891953B9A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BDEB60-EE2E-4584-865E-7B871863E62A}"/>
              </a:ext>
            </a:extLst>
          </p:cNvPr>
          <p:cNvGrpSpPr/>
          <p:nvPr/>
        </p:nvGrpSpPr>
        <p:grpSpPr>
          <a:xfrm>
            <a:off x="8532011" y="2900283"/>
            <a:ext cx="1413391" cy="1359078"/>
            <a:chOff x="4453053" y="4814908"/>
            <a:chExt cx="1413391" cy="13590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4A5DAB-3818-4EB8-AFD4-F9A222F4B786}"/>
                </a:ext>
              </a:extLst>
            </p:cNvPr>
            <p:cNvSpPr/>
            <p:nvPr/>
          </p:nvSpPr>
          <p:spPr>
            <a:xfrm rot="5400000">
              <a:off x="5086973" y="5008357"/>
              <a:ext cx="972920" cy="586022"/>
            </a:xfrm>
            <a:custGeom>
              <a:avLst/>
              <a:gdLst>
                <a:gd name="connsiteX0" fmla="*/ 1258529 w 1318133"/>
                <a:gd name="connsiteY0" fmla="*/ 0 h 1927131"/>
                <a:gd name="connsiteX1" fmla="*/ 1258529 w 1318133"/>
                <a:gd name="connsiteY1" fmla="*/ 1927122 h 1927131"/>
                <a:gd name="connsiteX2" fmla="*/ 639097 w 1318133"/>
                <a:gd name="connsiteY2" fmla="*/ 29496 h 1927131"/>
                <a:gd name="connsiteX3" fmla="*/ 314633 w 1318133"/>
                <a:gd name="connsiteY3" fmla="*/ 1730477 h 1927131"/>
                <a:gd name="connsiteX4" fmla="*/ 0 w 1318133"/>
                <a:gd name="connsiteY4" fmla="*/ 68825 h 1927131"/>
                <a:gd name="connsiteX0" fmla="*/ 1661651 w 1667821"/>
                <a:gd name="connsiteY0" fmla="*/ 344590 h 1901603"/>
                <a:gd name="connsiteX1" fmla="*/ 1258529 w 1667821"/>
                <a:gd name="connsiteY1" fmla="*/ 1898087 h 1901603"/>
                <a:gd name="connsiteX2" fmla="*/ 639097 w 1667821"/>
                <a:gd name="connsiteY2" fmla="*/ 461 h 1901603"/>
                <a:gd name="connsiteX3" fmla="*/ 314633 w 1667821"/>
                <a:gd name="connsiteY3" fmla="*/ 1701442 h 1901603"/>
                <a:gd name="connsiteX4" fmla="*/ 0 w 1667821"/>
                <a:gd name="connsiteY4" fmla="*/ 39790 h 1901603"/>
                <a:gd name="connsiteX0" fmla="*/ 1661651 w 1684264"/>
                <a:gd name="connsiteY0" fmla="*/ 344590 h 1900465"/>
                <a:gd name="connsiteX1" fmla="*/ 1652120 w 1684264"/>
                <a:gd name="connsiteY1" fmla="*/ 394060 h 1900465"/>
                <a:gd name="connsiteX2" fmla="*/ 1258529 w 1684264"/>
                <a:gd name="connsiteY2" fmla="*/ 1898087 h 1900465"/>
                <a:gd name="connsiteX3" fmla="*/ 639097 w 1684264"/>
                <a:gd name="connsiteY3" fmla="*/ 461 h 1900465"/>
                <a:gd name="connsiteX4" fmla="*/ 314633 w 1684264"/>
                <a:gd name="connsiteY4" fmla="*/ 1701442 h 1900465"/>
                <a:gd name="connsiteX5" fmla="*/ 0 w 1684264"/>
                <a:gd name="connsiteY5" fmla="*/ 39790 h 1900465"/>
                <a:gd name="connsiteX0" fmla="*/ 2251590 w 2251590"/>
                <a:gd name="connsiteY0" fmla="*/ 924694 h 1900465"/>
                <a:gd name="connsiteX1" fmla="*/ 1652120 w 2251590"/>
                <a:gd name="connsiteY1" fmla="*/ 394060 h 1900465"/>
                <a:gd name="connsiteX2" fmla="*/ 1258529 w 2251590"/>
                <a:gd name="connsiteY2" fmla="*/ 1898087 h 1900465"/>
                <a:gd name="connsiteX3" fmla="*/ 639097 w 2251590"/>
                <a:gd name="connsiteY3" fmla="*/ 461 h 1900465"/>
                <a:gd name="connsiteX4" fmla="*/ 314633 w 2251590"/>
                <a:gd name="connsiteY4" fmla="*/ 1701442 h 1900465"/>
                <a:gd name="connsiteX5" fmla="*/ 0 w 2251590"/>
                <a:gd name="connsiteY5" fmla="*/ 39790 h 1900465"/>
                <a:gd name="connsiteX0" fmla="*/ 2182768 w 2182768"/>
                <a:gd name="connsiteY0" fmla="*/ 1023016 h 1900465"/>
                <a:gd name="connsiteX1" fmla="*/ 1652120 w 2182768"/>
                <a:gd name="connsiteY1" fmla="*/ 394060 h 1900465"/>
                <a:gd name="connsiteX2" fmla="*/ 1258529 w 2182768"/>
                <a:gd name="connsiteY2" fmla="*/ 1898087 h 1900465"/>
                <a:gd name="connsiteX3" fmla="*/ 639097 w 2182768"/>
                <a:gd name="connsiteY3" fmla="*/ 461 h 1900465"/>
                <a:gd name="connsiteX4" fmla="*/ 314633 w 2182768"/>
                <a:gd name="connsiteY4" fmla="*/ 1701442 h 1900465"/>
                <a:gd name="connsiteX5" fmla="*/ 0 w 2182768"/>
                <a:gd name="connsiteY5" fmla="*/ 39790 h 1900465"/>
                <a:gd name="connsiteX0" fmla="*/ 2182768 w 2246213"/>
                <a:gd name="connsiteY0" fmla="*/ 1023016 h 1900286"/>
                <a:gd name="connsiteX1" fmla="*/ 2212559 w 2246213"/>
                <a:gd name="connsiteY1" fmla="*/ 1013493 h 1900286"/>
                <a:gd name="connsiteX2" fmla="*/ 1652120 w 2246213"/>
                <a:gd name="connsiteY2" fmla="*/ 394060 h 1900286"/>
                <a:gd name="connsiteX3" fmla="*/ 1258529 w 2246213"/>
                <a:gd name="connsiteY3" fmla="*/ 1898087 h 1900286"/>
                <a:gd name="connsiteX4" fmla="*/ 639097 w 2246213"/>
                <a:gd name="connsiteY4" fmla="*/ 461 h 1900286"/>
                <a:gd name="connsiteX5" fmla="*/ 314633 w 2246213"/>
                <a:gd name="connsiteY5" fmla="*/ 1701442 h 1900286"/>
                <a:gd name="connsiteX6" fmla="*/ 0 w 2246213"/>
                <a:gd name="connsiteY6" fmla="*/ 39790 h 1900286"/>
                <a:gd name="connsiteX0" fmla="*/ 2182768 w 2606566"/>
                <a:gd name="connsiteY0" fmla="*/ 1023016 h 1900286"/>
                <a:gd name="connsiteX1" fmla="*/ 2596020 w 2606566"/>
                <a:gd name="connsiteY1" fmla="*/ 1003661 h 1900286"/>
                <a:gd name="connsiteX2" fmla="*/ 1652120 w 2606566"/>
                <a:gd name="connsiteY2" fmla="*/ 394060 h 1900286"/>
                <a:gd name="connsiteX3" fmla="*/ 1258529 w 2606566"/>
                <a:gd name="connsiteY3" fmla="*/ 1898087 h 1900286"/>
                <a:gd name="connsiteX4" fmla="*/ 639097 w 2606566"/>
                <a:gd name="connsiteY4" fmla="*/ 461 h 1900286"/>
                <a:gd name="connsiteX5" fmla="*/ 314633 w 2606566"/>
                <a:gd name="connsiteY5" fmla="*/ 1701442 h 1900286"/>
                <a:gd name="connsiteX6" fmla="*/ 0 w 2606566"/>
                <a:gd name="connsiteY6" fmla="*/ 39790 h 1900286"/>
                <a:gd name="connsiteX0" fmla="*/ 2182768 w 2577659"/>
                <a:gd name="connsiteY0" fmla="*/ 1023016 h 1900286"/>
                <a:gd name="connsiteX1" fmla="*/ 2566523 w 2577659"/>
                <a:gd name="connsiteY1" fmla="*/ 993829 h 1900286"/>
                <a:gd name="connsiteX2" fmla="*/ 1652120 w 2577659"/>
                <a:gd name="connsiteY2" fmla="*/ 394060 h 1900286"/>
                <a:gd name="connsiteX3" fmla="*/ 1258529 w 2577659"/>
                <a:gd name="connsiteY3" fmla="*/ 1898087 h 1900286"/>
                <a:gd name="connsiteX4" fmla="*/ 639097 w 2577659"/>
                <a:gd name="connsiteY4" fmla="*/ 461 h 1900286"/>
                <a:gd name="connsiteX5" fmla="*/ 314633 w 2577659"/>
                <a:gd name="connsiteY5" fmla="*/ 1701442 h 1900286"/>
                <a:gd name="connsiteX6" fmla="*/ 0 w 2577659"/>
                <a:gd name="connsiteY6" fmla="*/ 39790 h 1900286"/>
                <a:gd name="connsiteX0" fmla="*/ 2182768 w 2182831"/>
                <a:gd name="connsiteY0" fmla="*/ 1023016 h 1900286"/>
                <a:gd name="connsiteX1" fmla="*/ 1809442 w 2182831"/>
                <a:gd name="connsiteY1" fmla="*/ 964333 h 1900286"/>
                <a:gd name="connsiteX2" fmla="*/ 1652120 w 2182831"/>
                <a:gd name="connsiteY2" fmla="*/ 394060 h 1900286"/>
                <a:gd name="connsiteX3" fmla="*/ 1258529 w 2182831"/>
                <a:gd name="connsiteY3" fmla="*/ 1898087 h 1900286"/>
                <a:gd name="connsiteX4" fmla="*/ 639097 w 2182831"/>
                <a:gd name="connsiteY4" fmla="*/ 461 h 1900286"/>
                <a:gd name="connsiteX5" fmla="*/ 314633 w 2182831"/>
                <a:gd name="connsiteY5" fmla="*/ 1701442 h 1900286"/>
                <a:gd name="connsiteX6" fmla="*/ 0 w 2182831"/>
                <a:gd name="connsiteY6" fmla="*/ 39790 h 1900286"/>
                <a:gd name="connsiteX0" fmla="*/ 2347871 w 2347911"/>
                <a:gd name="connsiteY0" fmla="*/ 1035716 h 1900286"/>
                <a:gd name="connsiteX1" fmla="*/ 1809442 w 2347911"/>
                <a:gd name="connsiteY1" fmla="*/ 964333 h 1900286"/>
                <a:gd name="connsiteX2" fmla="*/ 1652120 w 2347911"/>
                <a:gd name="connsiteY2" fmla="*/ 394060 h 1900286"/>
                <a:gd name="connsiteX3" fmla="*/ 1258529 w 2347911"/>
                <a:gd name="connsiteY3" fmla="*/ 1898087 h 1900286"/>
                <a:gd name="connsiteX4" fmla="*/ 639097 w 2347911"/>
                <a:gd name="connsiteY4" fmla="*/ 461 h 1900286"/>
                <a:gd name="connsiteX5" fmla="*/ 314633 w 2347911"/>
                <a:gd name="connsiteY5" fmla="*/ 1701442 h 1900286"/>
                <a:gd name="connsiteX6" fmla="*/ 0 w 2347911"/>
                <a:gd name="connsiteY6" fmla="*/ 39790 h 1900286"/>
                <a:gd name="connsiteX0" fmla="*/ 2347871 w 2347928"/>
                <a:gd name="connsiteY0" fmla="*/ 1035716 h 1900286"/>
                <a:gd name="connsiteX1" fmla="*/ 1809442 w 2347928"/>
                <a:gd name="connsiteY1" fmla="*/ 964333 h 1900286"/>
                <a:gd name="connsiteX2" fmla="*/ 1652120 w 2347928"/>
                <a:gd name="connsiteY2" fmla="*/ 394060 h 1900286"/>
                <a:gd name="connsiteX3" fmla="*/ 1258529 w 2347928"/>
                <a:gd name="connsiteY3" fmla="*/ 1898087 h 1900286"/>
                <a:gd name="connsiteX4" fmla="*/ 639097 w 2347928"/>
                <a:gd name="connsiteY4" fmla="*/ 461 h 1900286"/>
                <a:gd name="connsiteX5" fmla="*/ 314633 w 2347928"/>
                <a:gd name="connsiteY5" fmla="*/ 1701442 h 1900286"/>
                <a:gd name="connsiteX6" fmla="*/ 0 w 2347928"/>
                <a:gd name="connsiteY6" fmla="*/ 39790 h 1900286"/>
                <a:gd name="connsiteX0" fmla="*/ 2347871 w 2347927"/>
                <a:gd name="connsiteY0" fmla="*/ 1035716 h 1900286"/>
                <a:gd name="connsiteX1" fmla="*/ 1803092 w 2347927"/>
                <a:gd name="connsiteY1" fmla="*/ 1027833 h 1900286"/>
                <a:gd name="connsiteX2" fmla="*/ 1652120 w 2347927"/>
                <a:gd name="connsiteY2" fmla="*/ 394060 h 1900286"/>
                <a:gd name="connsiteX3" fmla="*/ 1258529 w 2347927"/>
                <a:gd name="connsiteY3" fmla="*/ 1898087 h 1900286"/>
                <a:gd name="connsiteX4" fmla="*/ 639097 w 2347927"/>
                <a:gd name="connsiteY4" fmla="*/ 461 h 1900286"/>
                <a:gd name="connsiteX5" fmla="*/ 314633 w 2347927"/>
                <a:gd name="connsiteY5" fmla="*/ 1701442 h 1900286"/>
                <a:gd name="connsiteX6" fmla="*/ 0 w 2347927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694 h 1701458"/>
                <a:gd name="connsiteX1" fmla="*/ 1841195 w 2347935"/>
                <a:gd name="connsiteY1" fmla="*/ 1040511 h 1701458"/>
                <a:gd name="connsiteX2" fmla="*/ 1652120 w 2347935"/>
                <a:gd name="connsiteY2" fmla="*/ 394038 h 1701458"/>
                <a:gd name="connsiteX3" fmla="*/ 1455382 w 2347935"/>
                <a:gd name="connsiteY3" fmla="*/ 1523415 h 1701458"/>
                <a:gd name="connsiteX4" fmla="*/ 639097 w 2347935"/>
                <a:gd name="connsiteY4" fmla="*/ 439 h 1701458"/>
                <a:gd name="connsiteX5" fmla="*/ 314633 w 2347935"/>
                <a:gd name="connsiteY5" fmla="*/ 1701420 h 1701458"/>
                <a:gd name="connsiteX6" fmla="*/ 0 w 2347935"/>
                <a:gd name="connsiteY6" fmla="*/ 39768 h 1701458"/>
                <a:gd name="connsiteX0" fmla="*/ 2347871 w 2347935"/>
                <a:gd name="connsiteY0" fmla="*/ 995926 h 1663552"/>
                <a:gd name="connsiteX1" fmla="*/ 1841195 w 2347935"/>
                <a:gd name="connsiteY1" fmla="*/ 1000743 h 1663552"/>
                <a:gd name="connsiteX2" fmla="*/ 1652120 w 2347935"/>
                <a:gd name="connsiteY2" fmla="*/ 354270 h 1663552"/>
                <a:gd name="connsiteX3" fmla="*/ 1455382 w 2347935"/>
                <a:gd name="connsiteY3" fmla="*/ 1483647 h 1663552"/>
                <a:gd name="connsiteX4" fmla="*/ 1216950 w 2347935"/>
                <a:gd name="connsiteY4" fmla="*/ 354371 h 1663552"/>
                <a:gd name="connsiteX5" fmla="*/ 314633 w 2347935"/>
                <a:gd name="connsiteY5" fmla="*/ 1661652 h 1663552"/>
                <a:gd name="connsiteX6" fmla="*/ 0 w 2347935"/>
                <a:gd name="connsiteY6" fmla="*/ 0 h 1663552"/>
                <a:gd name="connsiteX0" fmla="*/ 2347871 w 2347935"/>
                <a:gd name="connsiteY0" fmla="*/ 995926 h 1483647"/>
                <a:gd name="connsiteX1" fmla="*/ 1841195 w 2347935"/>
                <a:gd name="connsiteY1" fmla="*/ 1000743 h 1483647"/>
                <a:gd name="connsiteX2" fmla="*/ 1652120 w 2347935"/>
                <a:gd name="connsiteY2" fmla="*/ 354270 h 1483647"/>
                <a:gd name="connsiteX3" fmla="*/ 1455382 w 2347935"/>
                <a:gd name="connsiteY3" fmla="*/ 1483647 h 1483647"/>
                <a:gd name="connsiteX4" fmla="*/ 1216950 w 2347935"/>
                <a:gd name="connsiteY4" fmla="*/ 354371 h 1483647"/>
                <a:gd name="connsiteX5" fmla="*/ 1057586 w 2347935"/>
                <a:gd name="connsiteY5" fmla="*/ 1477502 h 1483647"/>
                <a:gd name="connsiteX6" fmla="*/ 0 w 2347935"/>
                <a:gd name="connsiteY6" fmla="*/ 0 h 1483647"/>
                <a:gd name="connsiteX0" fmla="*/ 1535071 w 1535135"/>
                <a:gd name="connsiteY0" fmla="*/ 650038 h 1137759"/>
                <a:gd name="connsiteX1" fmla="*/ 1028395 w 1535135"/>
                <a:gd name="connsiteY1" fmla="*/ 654855 h 1137759"/>
                <a:gd name="connsiteX2" fmla="*/ 839320 w 1535135"/>
                <a:gd name="connsiteY2" fmla="*/ 8382 h 1137759"/>
                <a:gd name="connsiteX3" fmla="*/ 642582 w 1535135"/>
                <a:gd name="connsiteY3" fmla="*/ 1137759 h 1137759"/>
                <a:gd name="connsiteX4" fmla="*/ 404150 w 1535135"/>
                <a:gd name="connsiteY4" fmla="*/ 8483 h 1137759"/>
                <a:gd name="connsiteX5" fmla="*/ 244786 w 1535135"/>
                <a:gd name="connsiteY5" fmla="*/ 1131614 h 1137759"/>
                <a:gd name="connsiteX6" fmla="*/ 0 w 1535135"/>
                <a:gd name="connsiteY6" fmla="*/ 181162 h 1137759"/>
                <a:gd name="connsiteX0" fmla="*/ 1535071 w 1535135"/>
                <a:gd name="connsiteY0" fmla="*/ 654819 h 1142540"/>
                <a:gd name="connsiteX1" fmla="*/ 1028395 w 1535135"/>
                <a:gd name="connsiteY1" fmla="*/ 570736 h 1142540"/>
                <a:gd name="connsiteX2" fmla="*/ 839320 w 1535135"/>
                <a:gd name="connsiteY2" fmla="*/ 13163 h 1142540"/>
                <a:gd name="connsiteX3" fmla="*/ 642582 w 1535135"/>
                <a:gd name="connsiteY3" fmla="*/ 1142540 h 1142540"/>
                <a:gd name="connsiteX4" fmla="*/ 404150 w 1535135"/>
                <a:gd name="connsiteY4" fmla="*/ 13264 h 1142540"/>
                <a:gd name="connsiteX5" fmla="*/ 244786 w 1535135"/>
                <a:gd name="connsiteY5" fmla="*/ 1136395 h 1142540"/>
                <a:gd name="connsiteX6" fmla="*/ 0 w 1535135"/>
                <a:gd name="connsiteY6" fmla="*/ 185943 h 1142540"/>
                <a:gd name="connsiteX0" fmla="*/ 1303299 w 1303615"/>
                <a:gd name="connsiteY0" fmla="*/ 565919 h 1142540"/>
                <a:gd name="connsiteX1" fmla="*/ 1028395 w 1303615"/>
                <a:gd name="connsiteY1" fmla="*/ 570736 h 1142540"/>
                <a:gd name="connsiteX2" fmla="*/ 839320 w 1303615"/>
                <a:gd name="connsiteY2" fmla="*/ 13163 h 1142540"/>
                <a:gd name="connsiteX3" fmla="*/ 642582 w 1303615"/>
                <a:gd name="connsiteY3" fmla="*/ 1142540 h 1142540"/>
                <a:gd name="connsiteX4" fmla="*/ 404150 w 1303615"/>
                <a:gd name="connsiteY4" fmla="*/ 13264 h 1142540"/>
                <a:gd name="connsiteX5" fmla="*/ 244786 w 1303615"/>
                <a:gd name="connsiteY5" fmla="*/ 1136395 h 1142540"/>
                <a:gd name="connsiteX6" fmla="*/ 0 w 1303615"/>
                <a:gd name="connsiteY6" fmla="*/ 185943 h 1142540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74248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62282 h 1138904"/>
                <a:gd name="connsiteX1" fmla="*/ 1028395 w 1303615"/>
                <a:gd name="connsiteY1" fmla="*/ 567099 h 1138904"/>
                <a:gd name="connsiteX2" fmla="*/ 883776 w 1303615"/>
                <a:gd name="connsiteY2" fmla="*/ 1 h 1138904"/>
                <a:gd name="connsiteX3" fmla="*/ 642582 w 1303615"/>
                <a:gd name="connsiteY3" fmla="*/ 1138903 h 1138904"/>
                <a:gd name="connsiteX4" fmla="*/ 404150 w 1303615"/>
                <a:gd name="connsiteY4" fmla="*/ 9627 h 1138904"/>
                <a:gd name="connsiteX5" fmla="*/ 244786 w 1303615"/>
                <a:gd name="connsiteY5" fmla="*/ 1132758 h 1138904"/>
                <a:gd name="connsiteX6" fmla="*/ 0 w 1303615"/>
                <a:gd name="connsiteY6" fmla="*/ 182306 h 1138904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77153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54931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459933 w 1460249"/>
                <a:gd name="connsiteY0" fmla="*/ 575210 h 1151832"/>
                <a:gd name="connsiteX1" fmla="*/ 1185029 w 1460249"/>
                <a:gd name="connsiteY1" fmla="*/ 580027 h 1151832"/>
                <a:gd name="connsiteX2" fmla="*/ 1040410 w 1460249"/>
                <a:gd name="connsiteY2" fmla="*/ 12929 h 1151832"/>
                <a:gd name="connsiteX3" fmla="*/ 735719 w 1460249"/>
                <a:gd name="connsiteY3" fmla="*/ 1151831 h 1151832"/>
                <a:gd name="connsiteX4" fmla="*/ 424268 w 1460249"/>
                <a:gd name="connsiteY4" fmla="*/ 22555 h 1151832"/>
                <a:gd name="connsiteX5" fmla="*/ 4547 w 1460249"/>
                <a:gd name="connsiteY5" fmla="*/ 1145686 h 1151832"/>
                <a:gd name="connsiteX6" fmla="*/ 156634 w 1460249"/>
                <a:gd name="connsiteY6" fmla="*/ 195234 h 1151832"/>
                <a:gd name="connsiteX0" fmla="*/ 1482559 w 1482875"/>
                <a:gd name="connsiteY0" fmla="*/ 575210 h 1151832"/>
                <a:gd name="connsiteX1" fmla="*/ 1207655 w 1482875"/>
                <a:gd name="connsiteY1" fmla="*/ 580027 h 1151832"/>
                <a:gd name="connsiteX2" fmla="*/ 1063036 w 1482875"/>
                <a:gd name="connsiteY2" fmla="*/ 12929 h 1151832"/>
                <a:gd name="connsiteX3" fmla="*/ 758345 w 1482875"/>
                <a:gd name="connsiteY3" fmla="*/ 1151831 h 1151832"/>
                <a:gd name="connsiteX4" fmla="*/ 446894 w 1482875"/>
                <a:gd name="connsiteY4" fmla="*/ 22555 h 1151832"/>
                <a:gd name="connsiteX5" fmla="*/ 27173 w 1482875"/>
                <a:gd name="connsiteY5" fmla="*/ 1145686 h 1151832"/>
                <a:gd name="connsiteX6" fmla="*/ 179260 w 1482875"/>
                <a:gd name="connsiteY6" fmla="*/ 195234 h 1151832"/>
                <a:gd name="connsiteX0" fmla="*/ 1703347 w 1703663"/>
                <a:gd name="connsiteY0" fmla="*/ 575210 h 1151832"/>
                <a:gd name="connsiteX1" fmla="*/ 1428443 w 1703663"/>
                <a:gd name="connsiteY1" fmla="*/ 580027 h 1151832"/>
                <a:gd name="connsiteX2" fmla="*/ 1283824 w 1703663"/>
                <a:gd name="connsiteY2" fmla="*/ 12929 h 1151832"/>
                <a:gd name="connsiteX3" fmla="*/ 979133 w 1703663"/>
                <a:gd name="connsiteY3" fmla="*/ 1151831 h 1151832"/>
                <a:gd name="connsiteX4" fmla="*/ 667682 w 1703663"/>
                <a:gd name="connsiteY4" fmla="*/ 22555 h 1151832"/>
                <a:gd name="connsiteX5" fmla="*/ 247961 w 1703663"/>
                <a:gd name="connsiteY5" fmla="*/ 1145686 h 1151832"/>
                <a:gd name="connsiteX6" fmla="*/ 0 w 1703663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82886 w 1694135"/>
                <a:gd name="connsiteY5" fmla="*/ 1145686 h 1151832"/>
                <a:gd name="connsiteX6" fmla="*/ 0 w 1694135"/>
                <a:gd name="connsiteY6" fmla="*/ 30134 h 1151832"/>
                <a:gd name="connsiteX0" fmla="*/ 1601741 w 1602057"/>
                <a:gd name="connsiteY0" fmla="*/ 575210 h 1151832"/>
                <a:gd name="connsiteX1" fmla="*/ 1326837 w 1602057"/>
                <a:gd name="connsiteY1" fmla="*/ 580027 h 1151832"/>
                <a:gd name="connsiteX2" fmla="*/ 1182218 w 1602057"/>
                <a:gd name="connsiteY2" fmla="*/ 12929 h 1151832"/>
                <a:gd name="connsiteX3" fmla="*/ 877527 w 1602057"/>
                <a:gd name="connsiteY3" fmla="*/ 1151831 h 1151832"/>
                <a:gd name="connsiteX4" fmla="*/ 566076 w 1602057"/>
                <a:gd name="connsiteY4" fmla="*/ 22555 h 1151832"/>
                <a:gd name="connsiteX5" fmla="*/ 190808 w 1602057"/>
                <a:gd name="connsiteY5" fmla="*/ 1145686 h 1151832"/>
                <a:gd name="connsiteX6" fmla="*/ 0 w 1602057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190808 w 1603919"/>
                <a:gd name="connsiteY5" fmla="*/ 1145686 h 1151832"/>
                <a:gd name="connsiteX6" fmla="*/ 0 w 1603919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209861 w 1603919"/>
                <a:gd name="connsiteY5" fmla="*/ 1145686 h 1151832"/>
                <a:gd name="connsiteX6" fmla="*/ 0 w 1603919"/>
                <a:gd name="connsiteY6" fmla="*/ 30134 h 1151832"/>
                <a:gd name="connsiteX0" fmla="*/ 1621815 w 1623993"/>
                <a:gd name="connsiteY0" fmla="*/ 626570 h 1203192"/>
                <a:gd name="connsiteX1" fmla="*/ 1413589 w 1623993"/>
                <a:gd name="connsiteY1" fmla="*/ 631387 h 1203192"/>
                <a:gd name="connsiteX2" fmla="*/ 1202292 w 1623993"/>
                <a:gd name="connsiteY2" fmla="*/ 64289 h 1203192"/>
                <a:gd name="connsiteX3" fmla="*/ 897601 w 1623993"/>
                <a:gd name="connsiteY3" fmla="*/ 1203191 h 1203192"/>
                <a:gd name="connsiteX4" fmla="*/ 586150 w 1623993"/>
                <a:gd name="connsiteY4" fmla="*/ 73915 h 1203192"/>
                <a:gd name="connsiteX5" fmla="*/ 229935 w 1623993"/>
                <a:gd name="connsiteY5" fmla="*/ 1197046 h 1203192"/>
                <a:gd name="connsiteX6" fmla="*/ 20074 w 1623993"/>
                <a:gd name="connsiteY6" fmla="*/ 81494 h 1203192"/>
                <a:gd name="connsiteX7" fmla="*/ 6538 w 1623993"/>
                <a:gd name="connsiteY7" fmla="*/ 85492 h 1203192"/>
                <a:gd name="connsiteX0" fmla="*/ 1774025 w 1776203"/>
                <a:gd name="connsiteY0" fmla="*/ 575211 h 1151833"/>
                <a:gd name="connsiteX1" fmla="*/ 1565799 w 1776203"/>
                <a:gd name="connsiteY1" fmla="*/ 580028 h 1151833"/>
                <a:gd name="connsiteX2" fmla="*/ 1354502 w 1776203"/>
                <a:gd name="connsiteY2" fmla="*/ 12930 h 1151833"/>
                <a:gd name="connsiteX3" fmla="*/ 1049811 w 1776203"/>
                <a:gd name="connsiteY3" fmla="*/ 1151832 h 1151833"/>
                <a:gd name="connsiteX4" fmla="*/ 738360 w 1776203"/>
                <a:gd name="connsiteY4" fmla="*/ 22556 h 1151833"/>
                <a:gd name="connsiteX5" fmla="*/ 382145 w 1776203"/>
                <a:gd name="connsiteY5" fmla="*/ 1145687 h 1151833"/>
                <a:gd name="connsiteX6" fmla="*/ 172284 w 1776203"/>
                <a:gd name="connsiteY6" fmla="*/ 30135 h 1151833"/>
                <a:gd name="connsiteX7" fmla="*/ 0 w 1776203"/>
                <a:gd name="connsiteY7" fmla="*/ 577058 h 1151833"/>
                <a:gd name="connsiteX0" fmla="*/ 1789900 w 1792078"/>
                <a:gd name="connsiteY0" fmla="*/ 575211 h 1151833"/>
                <a:gd name="connsiteX1" fmla="*/ 1581674 w 1792078"/>
                <a:gd name="connsiteY1" fmla="*/ 580028 h 1151833"/>
                <a:gd name="connsiteX2" fmla="*/ 1370377 w 1792078"/>
                <a:gd name="connsiteY2" fmla="*/ 12930 h 1151833"/>
                <a:gd name="connsiteX3" fmla="*/ 1065686 w 1792078"/>
                <a:gd name="connsiteY3" fmla="*/ 1151832 h 1151833"/>
                <a:gd name="connsiteX4" fmla="*/ 754235 w 1792078"/>
                <a:gd name="connsiteY4" fmla="*/ 22556 h 1151833"/>
                <a:gd name="connsiteX5" fmla="*/ 398020 w 1792078"/>
                <a:gd name="connsiteY5" fmla="*/ 1145687 h 1151833"/>
                <a:gd name="connsiteX6" fmla="*/ 188159 w 1792078"/>
                <a:gd name="connsiteY6" fmla="*/ 30135 h 1151833"/>
                <a:gd name="connsiteX7" fmla="*/ 15875 w 1792078"/>
                <a:gd name="connsiteY7" fmla="*/ 577058 h 1151833"/>
                <a:gd name="connsiteX8" fmla="*/ 6349 w 1792078"/>
                <a:gd name="connsiteY8" fmla="*/ 58340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87404 h 1164026"/>
                <a:gd name="connsiteX1" fmla="*/ 1870598 w 2081002"/>
                <a:gd name="connsiteY1" fmla="*/ 592221 h 1164026"/>
                <a:gd name="connsiteX2" fmla="*/ 1659301 w 2081002"/>
                <a:gd name="connsiteY2" fmla="*/ 25123 h 1164026"/>
                <a:gd name="connsiteX3" fmla="*/ 1354610 w 2081002"/>
                <a:gd name="connsiteY3" fmla="*/ 1164025 h 1164026"/>
                <a:gd name="connsiteX4" fmla="*/ 1043159 w 2081002"/>
                <a:gd name="connsiteY4" fmla="*/ 34749 h 1164026"/>
                <a:gd name="connsiteX5" fmla="*/ 686944 w 2081002"/>
                <a:gd name="connsiteY5" fmla="*/ 1157880 h 1164026"/>
                <a:gd name="connsiteX6" fmla="*/ 448511 w 2081002"/>
                <a:gd name="connsiteY6" fmla="*/ 29628 h 1164026"/>
                <a:gd name="connsiteX7" fmla="*/ 304799 w 2081002"/>
                <a:gd name="connsiteY7" fmla="*/ 589251 h 1164026"/>
                <a:gd name="connsiteX8" fmla="*/ 0 w 2081002"/>
                <a:gd name="connsiteY8" fmla="*/ 589250 h 1164026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247102 w 2247219"/>
                <a:gd name="connsiteY0" fmla="*/ 575211 h 1151833"/>
                <a:gd name="connsiteX1" fmla="*/ 1870598 w 2247219"/>
                <a:gd name="connsiteY1" fmla="*/ 580028 h 1151833"/>
                <a:gd name="connsiteX2" fmla="*/ 1659301 w 2247219"/>
                <a:gd name="connsiteY2" fmla="*/ 12930 h 1151833"/>
                <a:gd name="connsiteX3" fmla="*/ 1354610 w 2247219"/>
                <a:gd name="connsiteY3" fmla="*/ 1151832 h 1151833"/>
                <a:gd name="connsiteX4" fmla="*/ 1043159 w 2247219"/>
                <a:gd name="connsiteY4" fmla="*/ 22556 h 1151833"/>
                <a:gd name="connsiteX5" fmla="*/ 686944 w 2247219"/>
                <a:gd name="connsiteY5" fmla="*/ 1145687 h 1151833"/>
                <a:gd name="connsiteX6" fmla="*/ 448511 w 2247219"/>
                <a:gd name="connsiteY6" fmla="*/ 17435 h 1151833"/>
                <a:gd name="connsiteX7" fmla="*/ 304799 w 2247219"/>
                <a:gd name="connsiteY7" fmla="*/ 577058 h 1151833"/>
                <a:gd name="connsiteX8" fmla="*/ 0 w 2247219"/>
                <a:gd name="connsiteY8" fmla="*/ 577057 h 1151833"/>
                <a:gd name="connsiteX0" fmla="*/ 2256627 w 2256737"/>
                <a:gd name="connsiteY0" fmla="*/ 575211 h 1151833"/>
                <a:gd name="connsiteX1" fmla="*/ 1870598 w 2256737"/>
                <a:gd name="connsiteY1" fmla="*/ 580028 h 1151833"/>
                <a:gd name="connsiteX2" fmla="*/ 1659301 w 2256737"/>
                <a:gd name="connsiteY2" fmla="*/ 12930 h 1151833"/>
                <a:gd name="connsiteX3" fmla="*/ 1354610 w 2256737"/>
                <a:gd name="connsiteY3" fmla="*/ 1151832 h 1151833"/>
                <a:gd name="connsiteX4" fmla="*/ 1043159 w 2256737"/>
                <a:gd name="connsiteY4" fmla="*/ 22556 h 1151833"/>
                <a:gd name="connsiteX5" fmla="*/ 686944 w 2256737"/>
                <a:gd name="connsiteY5" fmla="*/ 1145687 h 1151833"/>
                <a:gd name="connsiteX6" fmla="*/ 448511 w 2256737"/>
                <a:gd name="connsiteY6" fmla="*/ 17435 h 1151833"/>
                <a:gd name="connsiteX7" fmla="*/ 304799 w 2256737"/>
                <a:gd name="connsiteY7" fmla="*/ 577058 h 1151833"/>
                <a:gd name="connsiteX8" fmla="*/ 0 w 2256737"/>
                <a:gd name="connsiteY8" fmla="*/ 577057 h 1151833"/>
                <a:gd name="connsiteX0" fmla="*/ 2262977 w 2263083"/>
                <a:gd name="connsiteY0" fmla="*/ 578386 h 1151833"/>
                <a:gd name="connsiteX1" fmla="*/ 1870598 w 2263083"/>
                <a:gd name="connsiteY1" fmla="*/ 580028 h 1151833"/>
                <a:gd name="connsiteX2" fmla="*/ 1659301 w 2263083"/>
                <a:gd name="connsiteY2" fmla="*/ 12930 h 1151833"/>
                <a:gd name="connsiteX3" fmla="*/ 1354610 w 2263083"/>
                <a:gd name="connsiteY3" fmla="*/ 1151832 h 1151833"/>
                <a:gd name="connsiteX4" fmla="*/ 1043159 w 2263083"/>
                <a:gd name="connsiteY4" fmla="*/ 22556 h 1151833"/>
                <a:gd name="connsiteX5" fmla="*/ 686944 w 2263083"/>
                <a:gd name="connsiteY5" fmla="*/ 1145687 h 1151833"/>
                <a:gd name="connsiteX6" fmla="*/ 448511 w 2263083"/>
                <a:gd name="connsiteY6" fmla="*/ 17435 h 1151833"/>
                <a:gd name="connsiteX7" fmla="*/ 304799 w 2263083"/>
                <a:gd name="connsiteY7" fmla="*/ 577058 h 1151833"/>
                <a:gd name="connsiteX8" fmla="*/ 0 w 2263083"/>
                <a:gd name="connsiteY8" fmla="*/ 577057 h 1151833"/>
                <a:gd name="connsiteX0" fmla="*/ 2358227 w 2358295"/>
                <a:gd name="connsiteY0" fmla="*/ 578386 h 1151833"/>
                <a:gd name="connsiteX1" fmla="*/ 1870598 w 2358295"/>
                <a:gd name="connsiteY1" fmla="*/ 580028 h 1151833"/>
                <a:gd name="connsiteX2" fmla="*/ 1659301 w 2358295"/>
                <a:gd name="connsiteY2" fmla="*/ 12930 h 1151833"/>
                <a:gd name="connsiteX3" fmla="*/ 1354610 w 2358295"/>
                <a:gd name="connsiteY3" fmla="*/ 1151832 h 1151833"/>
                <a:gd name="connsiteX4" fmla="*/ 1043159 w 2358295"/>
                <a:gd name="connsiteY4" fmla="*/ 22556 h 1151833"/>
                <a:gd name="connsiteX5" fmla="*/ 686944 w 2358295"/>
                <a:gd name="connsiteY5" fmla="*/ 1145687 h 1151833"/>
                <a:gd name="connsiteX6" fmla="*/ 448511 w 2358295"/>
                <a:gd name="connsiteY6" fmla="*/ 17435 h 1151833"/>
                <a:gd name="connsiteX7" fmla="*/ 304799 w 2358295"/>
                <a:gd name="connsiteY7" fmla="*/ 577058 h 1151833"/>
                <a:gd name="connsiteX8" fmla="*/ 0 w 2358295"/>
                <a:gd name="connsiteY8" fmla="*/ 577057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0 w 2401157"/>
                <a:gd name="connsiteY8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339723 w 2401157"/>
                <a:gd name="connsiteY8" fmla="*/ 596107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15885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522533 w 2522601"/>
                <a:gd name="connsiteY0" fmla="*/ 578386 h 1151833"/>
                <a:gd name="connsiteX1" fmla="*/ 2034904 w 2522601"/>
                <a:gd name="connsiteY1" fmla="*/ 580028 h 1151833"/>
                <a:gd name="connsiteX2" fmla="*/ 1823607 w 2522601"/>
                <a:gd name="connsiteY2" fmla="*/ 12930 h 1151833"/>
                <a:gd name="connsiteX3" fmla="*/ 1518916 w 2522601"/>
                <a:gd name="connsiteY3" fmla="*/ 1151832 h 1151833"/>
                <a:gd name="connsiteX4" fmla="*/ 1207465 w 2522601"/>
                <a:gd name="connsiteY4" fmla="*/ 22556 h 1151833"/>
                <a:gd name="connsiteX5" fmla="*/ 851250 w 2522601"/>
                <a:gd name="connsiteY5" fmla="*/ 1145687 h 1151833"/>
                <a:gd name="connsiteX6" fmla="*/ 612817 w 2522601"/>
                <a:gd name="connsiteY6" fmla="*/ 17435 h 1151833"/>
                <a:gd name="connsiteX7" fmla="*/ 350042 w 2522601"/>
                <a:gd name="connsiteY7" fmla="*/ 1129509 h 1151833"/>
                <a:gd name="connsiteX8" fmla="*/ 203992 w 2522601"/>
                <a:gd name="connsiteY8" fmla="*/ 579439 h 1151833"/>
                <a:gd name="connsiteX9" fmla="*/ 0 w 2522601"/>
                <a:gd name="connsiteY9" fmla="*/ 574675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9745" h="1151833">
                  <a:moveTo>
                    <a:pt x="2529677" y="578386"/>
                  </a:moveTo>
                  <a:cubicBezTo>
                    <a:pt x="2534642" y="576799"/>
                    <a:pt x="2270192" y="576904"/>
                    <a:pt x="2042048" y="580028"/>
                  </a:cubicBezTo>
                  <a:cubicBezTo>
                    <a:pt x="2029810" y="373602"/>
                    <a:pt x="1916749" y="-82371"/>
                    <a:pt x="1830751" y="12930"/>
                  </a:cubicBezTo>
                  <a:cubicBezTo>
                    <a:pt x="1744753" y="108231"/>
                    <a:pt x="1628750" y="1150228"/>
                    <a:pt x="1526060" y="1151832"/>
                  </a:cubicBezTo>
                  <a:cubicBezTo>
                    <a:pt x="1423370" y="1153436"/>
                    <a:pt x="1325887" y="23580"/>
                    <a:pt x="1214609" y="22556"/>
                  </a:cubicBezTo>
                  <a:cubicBezTo>
                    <a:pt x="1103331" y="21532"/>
                    <a:pt x="957502" y="1146541"/>
                    <a:pt x="858394" y="1145687"/>
                  </a:cubicBezTo>
                  <a:cubicBezTo>
                    <a:pt x="759286" y="1144834"/>
                    <a:pt x="720694" y="18544"/>
                    <a:pt x="619961" y="17435"/>
                  </a:cubicBezTo>
                  <a:cubicBezTo>
                    <a:pt x="519228" y="16326"/>
                    <a:pt x="427704" y="1128711"/>
                    <a:pt x="357186" y="1129509"/>
                  </a:cubicBezTo>
                  <a:cubicBezTo>
                    <a:pt x="286668" y="1130307"/>
                    <a:pt x="209547" y="683817"/>
                    <a:pt x="211136" y="579439"/>
                  </a:cubicBezTo>
                  <a:cubicBezTo>
                    <a:pt x="153193" y="579836"/>
                    <a:pt x="56620" y="582215"/>
                    <a:pt x="0" y="57943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F74DE-CC30-45F9-ADAB-B44A6B98FCBB}"/>
                </a:ext>
              </a:extLst>
            </p:cNvPr>
            <p:cNvSpPr/>
            <p:nvPr/>
          </p:nvSpPr>
          <p:spPr>
            <a:xfrm rot="5400000">
              <a:off x="4259604" y="5008357"/>
              <a:ext cx="972920" cy="586022"/>
            </a:xfrm>
            <a:custGeom>
              <a:avLst/>
              <a:gdLst>
                <a:gd name="connsiteX0" fmla="*/ 1258529 w 1318133"/>
                <a:gd name="connsiteY0" fmla="*/ 0 h 1927131"/>
                <a:gd name="connsiteX1" fmla="*/ 1258529 w 1318133"/>
                <a:gd name="connsiteY1" fmla="*/ 1927122 h 1927131"/>
                <a:gd name="connsiteX2" fmla="*/ 639097 w 1318133"/>
                <a:gd name="connsiteY2" fmla="*/ 29496 h 1927131"/>
                <a:gd name="connsiteX3" fmla="*/ 314633 w 1318133"/>
                <a:gd name="connsiteY3" fmla="*/ 1730477 h 1927131"/>
                <a:gd name="connsiteX4" fmla="*/ 0 w 1318133"/>
                <a:gd name="connsiteY4" fmla="*/ 68825 h 1927131"/>
                <a:gd name="connsiteX0" fmla="*/ 1661651 w 1667821"/>
                <a:gd name="connsiteY0" fmla="*/ 344590 h 1901603"/>
                <a:gd name="connsiteX1" fmla="*/ 1258529 w 1667821"/>
                <a:gd name="connsiteY1" fmla="*/ 1898087 h 1901603"/>
                <a:gd name="connsiteX2" fmla="*/ 639097 w 1667821"/>
                <a:gd name="connsiteY2" fmla="*/ 461 h 1901603"/>
                <a:gd name="connsiteX3" fmla="*/ 314633 w 1667821"/>
                <a:gd name="connsiteY3" fmla="*/ 1701442 h 1901603"/>
                <a:gd name="connsiteX4" fmla="*/ 0 w 1667821"/>
                <a:gd name="connsiteY4" fmla="*/ 39790 h 1901603"/>
                <a:gd name="connsiteX0" fmla="*/ 1661651 w 1684264"/>
                <a:gd name="connsiteY0" fmla="*/ 344590 h 1900465"/>
                <a:gd name="connsiteX1" fmla="*/ 1652120 w 1684264"/>
                <a:gd name="connsiteY1" fmla="*/ 394060 h 1900465"/>
                <a:gd name="connsiteX2" fmla="*/ 1258529 w 1684264"/>
                <a:gd name="connsiteY2" fmla="*/ 1898087 h 1900465"/>
                <a:gd name="connsiteX3" fmla="*/ 639097 w 1684264"/>
                <a:gd name="connsiteY3" fmla="*/ 461 h 1900465"/>
                <a:gd name="connsiteX4" fmla="*/ 314633 w 1684264"/>
                <a:gd name="connsiteY4" fmla="*/ 1701442 h 1900465"/>
                <a:gd name="connsiteX5" fmla="*/ 0 w 1684264"/>
                <a:gd name="connsiteY5" fmla="*/ 39790 h 1900465"/>
                <a:gd name="connsiteX0" fmla="*/ 2251590 w 2251590"/>
                <a:gd name="connsiteY0" fmla="*/ 924694 h 1900465"/>
                <a:gd name="connsiteX1" fmla="*/ 1652120 w 2251590"/>
                <a:gd name="connsiteY1" fmla="*/ 394060 h 1900465"/>
                <a:gd name="connsiteX2" fmla="*/ 1258529 w 2251590"/>
                <a:gd name="connsiteY2" fmla="*/ 1898087 h 1900465"/>
                <a:gd name="connsiteX3" fmla="*/ 639097 w 2251590"/>
                <a:gd name="connsiteY3" fmla="*/ 461 h 1900465"/>
                <a:gd name="connsiteX4" fmla="*/ 314633 w 2251590"/>
                <a:gd name="connsiteY4" fmla="*/ 1701442 h 1900465"/>
                <a:gd name="connsiteX5" fmla="*/ 0 w 2251590"/>
                <a:gd name="connsiteY5" fmla="*/ 39790 h 1900465"/>
                <a:gd name="connsiteX0" fmla="*/ 2182768 w 2182768"/>
                <a:gd name="connsiteY0" fmla="*/ 1023016 h 1900465"/>
                <a:gd name="connsiteX1" fmla="*/ 1652120 w 2182768"/>
                <a:gd name="connsiteY1" fmla="*/ 394060 h 1900465"/>
                <a:gd name="connsiteX2" fmla="*/ 1258529 w 2182768"/>
                <a:gd name="connsiteY2" fmla="*/ 1898087 h 1900465"/>
                <a:gd name="connsiteX3" fmla="*/ 639097 w 2182768"/>
                <a:gd name="connsiteY3" fmla="*/ 461 h 1900465"/>
                <a:gd name="connsiteX4" fmla="*/ 314633 w 2182768"/>
                <a:gd name="connsiteY4" fmla="*/ 1701442 h 1900465"/>
                <a:gd name="connsiteX5" fmla="*/ 0 w 2182768"/>
                <a:gd name="connsiteY5" fmla="*/ 39790 h 1900465"/>
                <a:gd name="connsiteX0" fmla="*/ 2182768 w 2246213"/>
                <a:gd name="connsiteY0" fmla="*/ 1023016 h 1900286"/>
                <a:gd name="connsiteX1" fmla="*/ 2212559 w 2246213"/>
                <a:gd name="connsiteY1" fmla="*/ 1013493 h 1900286"/>
                <a:gd name="connsiteX2" fmla="*/ 1652120 w 2246213"/>
                <a:gd name="connsiteY2" fmla="*/ 394060 h 1900286"/>
                <a:gd name="connsiteX3" fmla="*/ 1258529 w 2246213"/>
                <a:gd name="connsiteY3" fmla="*/ 1898087 h 1900286"/>
                <a:gd name="connsiteX4" fmla="*/ 639097 w 2246213"/>
                <a:gd name="connsiteY4" fmla="*/ 461 h 1900286"/>
                <a:gd name="connsiteX5" fmla="*/ 314633 w 2246213"/>
                <a:gd name="connsiteY5" fmla="*/ 1701442 h 1900286"/>
                <a:gd name="connsiteX6" fmla="*/ 0 w 2246213"/>
                <a:gd name="connsiteY6" fmla="*/ 39790 h 1900286"/>
                <a:gd name="connsiteX0" fmla="*/ 2182768 w 2606566"/>
                <a:gd name="connsiteY0" fmla="*/ 1023016 h 1900286"/>
                <a:gd name="connsiteX1" fmla="*/ 2596020 w 2606566"/>
                <a:gd name="connsiteY1" fmla="*/ 1003661 h 1900286"/>
                <a:gd name="connsiteX2" fmla="*/ 1652120 w 2606566"/>
                <a:gd name="connsiteY2" fmla="*/ 394060 h 1900286"/>
                <a:gd name="connsiteX3" fmla="*/ 1258529 w 2606566"/>
                <a:gd name="connsiteY3" fmla="*/ 1898087 h 1900286"/>
                <a:gd name="connsiteX4" fmla="*/ 639097 w 2606566"/>
                <a:gd name="connsiteY4" fmla="*/ 461 h 1900286"/>
                <a:gd name="connsiteX5" fmla="*/ 314633 w 2606566"/>
                <a:gd name="connsiteY5" fmla="*/ 1701442 h 1900286"/>
                <a:gd name="connsiteX6" fmla="*/ 0 w 2606566"/>
                <a:gd name="connsiteY6" fmla="*/ 39790 h 1900286"/>
                <a:gd name="connsiteX0" fmla="*/ 2182768 w 2577659"/>
                <a:gd name="connsiteY0" fmla="*/ 1023016 h 1900286"/>
                <a:gd name="connsiteX1" fmla="*/ 2566523 w 2577659"/>
                <a:gd name="connsiteY1" fmla="*/ 993829 h 1900286"/>
                <a:gd name="connsiteX2" fmla="*/ 1652120 w 2577659"/>
                <a:gd name="connsiteY2" fmla="*/ 394060 h 1900286"/>
                <a:gd name="connsiteX3" fmla="*/ 1258529 w 2577659"/>
                <a:gd name="connsiteY3" fmla="*/ 1898087 h 1900286"/>
                <a:gd name="connsiteX4" fmla="*/ 639097 w 2577659"/>
                <a:gd name="connsiteY4" fmla="*/ 461 h 1900286"/>
                <a:gd name="connsiteX5" fmla="*/ 314633 w 2577659"/>
                <a:gd name="connsiteY5" fmla="*/ 1701442 h 1900286"/>
                <a:gd name="connsiteX6" fmla="*/ 0 w 2577659"/>
                <a:gd name="connsiteY6" fmla="*/ 39790 h 1900286"/>
                <a:gd name="connsiteX0" fmla="*/ 2182768 w 2182831"/>
                <a:gd name="connsiteY0" fmla="*/ 1023016 h 1900286"/>
                <a:gd name="connsiteX1" fmla="*/ 1809442 w 2182831"/>
                <a:gd name="connsiteY1" fmla="*/ 964333 h 1900286"/>
                <a:gd name="connsiteX2" fmla="*/ 1652120 w 2182831"/>
                <a:gd name="connsiteY2" fmla="*/ 394060 h 1900286"/>
                <a:gd name="connsiteX3" fmla="*/ 1258529 w 2182831"/>
                <a:gd name="connsiteY3" fmla="*/ 1898087 h 1900286"/>
                <a:gd name="connsiteX4" fmla="*/ 639097 w 2182831"/>
                <a:gd name="connsiteY4" fmla="*/ 461 h 1900286"/>
                <a:gd name="connsiteX5" fmla="*/ 314633 w 2182831"/>
                <a:gd name="connsiteY5" fmla="*/ 1701442 h 1900286"/>
                <a:gd name="connsiteX6" fmla="*/ 0 w 2182831"/>
                <a:gd name="connsiteY6" fmla="*/ 39790 h 1900286"/>
                <a:gd name="connsiteX0" fmla="*/ 2347871 w 2347911"/>
                <a:gd name="connsiteY0" fmla="*/ 1035716 h 1900286"/>
                <a:gd name="connsiteX1" fmla="*/ 1809442 w 2347911"/>
                <a:gd name="connsiteY1" fmla="*/ 964333 h 1900286"/>
                <a:gd name="connsiteX2" fmla="*/ 1652120 w 2347911"/>
                <a:gd name="connsiteY2" fmla="*/ 394060 h 1900286"/>
                <a:gd name="connsiteX3" fmla="*/ 1258529 w 2347911"/>
                <a:gd name="connsiteY3" fmla="*/ 1898087 h 1900286"/>
                <a:gd name="connsiteX4" fmla="*/ 639097 w 2347911"/>
                <a:gd name="connsiteY4" fmla="*/ 461 h 1900286"/>
                <a:gd name="connsiteX5" fmla="*/ 314633 w 2347911"/>
                <a:gd name="connsiteY5" fmla="*/ 1701442 h 1900286"/>
                <a:gd name="connsiteX6" fmla="*/ 0 w 2347911"/>
                <a:gd name="connsiteY6" fmla="*/ 39790 h 1900286"/>
                <a:gd name="connsiteX0" fmla="*/ 2347871 w 2347928"/>
                <a:gd name="connsiteY0" fmla="*/ 1035716 h 1900286"/>
                <a:gd name="connsiteX1" fmla="*/ 1809442 w 2347928"/>
                <a:gd name="connsiteY1" fmla="*/ 964333 h 1900286"/>
                <a:gd name="connsiteX2" fmla="*/ 1652120 w 2347928"/>
                <a:gd name="connsiteY2" fmla="*/ 394060 h 1900286"/>
                <a:gd name="connsiteX3" fmla="*/ 1258529 w 2347928"/>
                <a:gd name="connsiteY3" fmla="*/ 1898087 h 1900286"/>
                <a:gd name="connsiteX4" fmla="*/ 639097 w 2347928"/>
                <a:gd name="connsiteY4" fmla="*/ 461 h 1900286"/>
                <a:gd name="connsiteX5" fmla="*/ 314633 w 2347928"/>
                <a:gd name="connsiteY5" fmla="*/ 1701442 h 1900286"/>
                <a:gd name="connsiteX6" fmla="*/ 0 w 2347928"/>
                <a:gd name="connsiteY6" fmla="*/ 39790 h 1900286"/>
                <a:gd name="connsiteX0" fmla="*/ 2347871 w 2347927"/>
                <a:gd name="connsiteY0" fmla="*/ 1035716 h 1900286"/>
                <a:gd name="connsiteX1" fmla="*/ 1803092 w 2347927"/>
                <a:gd name="connsiteY1" fmla="*/ 1027833 h 1900286"/>
                <a:gd name="connsiteX2" fmla="*/ 1652120 w 2347927"/>
                <a:gd name="connsiteY2" fmla="*/ 394060 h 1900286"/>
                <a:gd name="connsiteX3" fmla="*/ 1258529 w 2347927"/>
                <a:gd name="connsiteY3" fmla="*/ 1898087 h 1900286"/>
                <a:gd name="connsiteX4" fmla="*/ 639097 w 2347927"/>
                <a:gd name="connsiteY4" fmla="*/ 461 h 1900286"/>
                <a:gd name="connsiteX5" fmla="*/ 314633 w 2347927"/>
                <a:gd name="connsiteY5" fmla="*/ 1701442 h 1900286"/>
                <a:gd name="connsiteX6" fmla="*/ 0 w 2347927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694 h 1701458"/>
                <a:gd name="connsiteX1" fmla="*/ 1841195 w 2347935"/>
                <a:gd name="connsiteY1" fmla="*/ 1040511 h 1701458"/>
                <a:gd name="connsiteX2" fmla="*/ 1652120 w 2347935"/>
                <a:gd name="connsiteY2" fmla="*/ 394038 h 1701458"/>
                <a:gd name="connsiteX3" fmla="*/ 1455382 w 2347935"/>
                <a:gd name="connsiteY3" fmla="*/ 1523415 h 1701458"/>
                <a:gd name="connsiteX4" fmla="*/ 639097 w 2347935"/>
                <a:gd name="connsiteY4" fmla="*/ 439 h 1701458"/>
                <a:gd name="connsiteX5" fmla="*/ 314633 w 2347935"/>
                <a:gd name="connsiteY5" fmla="*/ 1701420 h 1701458"/>
                <a:gd name="connsiteX6" fmla="*/ 0 w 2347935"/>
                <a:gd name="connsiteY6" fmla="*/ 39768 h 1701458"/>
                <a:gd name="connsiteX0" fmla="*/ 2347871 w 2347935"/>
                <a:gd name="connsiteY0" fmla="*/ 995926 h 1663552"/>
                <a:gd name="connsiteX1" fmla="*/ 1841195 w 2347935"/>
                <a:gd name="connsiteY1" fmla="*/ 1000743 h 1663552"/>
                <a:gd name="connsiteX2" fmla="*/ 1652120 w 2347935"/>
                <a:gd name="connsiteY2" fmla="*/ 354270 h 1663552"/>
                <a:gd name="connsiteX3" fmla="*/ 1455382 w 2347935"/>
                <a:gd name="connsiteY3" fmla="*/ 1483647 h 1663552"/>
                <a:gd name="connsiteX4" fmla="*/ 1216950 w 2347935"/>
                <a:gd name="connsiteY4" fmla="*/ 354371 h 1663552"/>
                <a:gd name="connsiteX5" fmla="*/ 314633 w 2347935"/>
                <a:gd name="connsiteY5" fmla="*/ 1661652 h 1663552"/>
                <a:gd name="connsiteX6" fmla="*/ 0 w 2347935"/>
                <a:gd name="connsiteY6" fmla="*/ 0 h 1663552"/>
                <a:gd name="connsiteX0" fmla="*/ 2347871 w 2347935"/>
                <a:gd name="connsiteY0" fmla="*/ 995926 h 1483647"/>
                <a:gd name="connsiteX1" fmla="*/ 1841195 w 2347935"/>
                <a:gd name="connsiteY1" fmla="*/ 1000743 h 1483647"/>
                <a:gd name="connsiteX2" fmla="*/ 1652120 w 2347935"/>
                <a:gd name="connsiteY2" fmla="*/ 354270 h 1483647"/>
                <a:gd name="connsiteX3" fmla="*/ 1455382 w 2347935"/>
                <a:gd name="connsiteY3" fmla="*/ 1483647 h 1483647"/>
                <a:gd name="connsiteX4" fmla="*/ 1216950 w 2347935"/>
                <a:gd name="connsiteY4" fmla="*/ 354371 h 1483647"/>
                <a:gd name="connsiteX5" fmla="*/ 1057586 w 2347935"/>
                <a:gd name="connsiteY5" fmla="*/ 1477502 h 1483647"/>
                <a:gd name="connsiteX6" fmla="*/ 0 w 2347935"/>
                <a:gd name="connsiteY6" fmla="*/ 0 h 1483647"/>
                <a:gd name="connsiteX0" fmla="*/ 1535071 w 1535135"/>
                <a:gd name="connsiteY0" fmla="*/ 650038 h 1137759"/>
                <a:gd name="connsiteX1" fmla="*/ 1028395 w 1535135"/>
                <a:gd name="connsiteY1" fmla="*/ 654855 h 1137759"/>
                <a:gd name="connsiteX2" fmla="*/ 839320 w 1535135"/>
                <a:gd name="connsiteY2" fmla="*/ 8382 h 1137759"/>
                <a:gd name="connsiteX3" fmla="*/ 642582 w 1535135"/>
                <a:gd name="connsiteY3" fmla="*/ 1137759 h 1137759"/>
                <a:gd name="connsiteX4" fmla="*/ 404150 w 1535135"/>
                <a:gd name="connsiteY4" fmla="*/ 8483 h 1137759"/>
                <a:gd name="connsiteX5" fmla="*/ 244786 w 1535135"/>
                <a:gd name="connsiteY5" fmla="*/ 1131614 h 1137759"/>
                <a:gd name="connsiteX6" fmla="*/ 0 w 1535135"/>
                <a:gd name="connsiteY6" fmla="*/ 181162 h 1137759"/>
                <a:gd name="connsiteX0" fmla="*/ 1535071 w 1535135"/>
                <a:gd name="connsiteY0" fmla="*/ 654819 h 1142540"/>
                <a:gd name="connsiteX1" fmla="*/ 1028395 w 1535135"/>
                <a:gd name="connsiteY1" fmla="*/ 570736 h 1142540"/>
                <a:gd name="connsiteX2" fmla="*/ 839320 w 1535135"/>
                <a:gd name="connsiteY2" fmla="*/ 13163 h 1142540"/>
                <a:gd name="connsiteX3" fmla="*/ 642582 w 1535135"/>
                <a:gd name="connsiteY3" fmla="*/ 1142540 h 1142540"/>
                <a:gd name="connsiteX4" fmla="*/ 404150 w 1535135"/>
                <a:gd name="connsiteY4" fmla="*/ 13264 h 1142540"/>
                <a:gd name="connsiteX5" fmla="*/ 244786 w 1535135"/>
                <a:gd name="connsiteY5" fmla="*/ 1136395 h 1142540"/>
                <a:gd name="connsiteX6" fmla="*/ 0 w 1535135"/>
                <a:gd name="connsiteY6" fmla="*/ 185943 h 1142540"/>
                <a:gd name="connsiteX0" fmla="*/ 1303299 w 1303615"/>
                <a:gd name="connsiteY0" fmla="*/ 565919 h 1142540"/>
                <a:gd name="connsiteX1" fmla="*/ 1028395 w 1303615"/>
                <a:gd name="connsiteY1" fmla="*/ 570736 h 1142540"/>
                <a:gd name="connsiteX2" fmla="*/ 839320 w 1303615"/>
                <a:gd name="connsiteY2" fmla="*/ 13163 h 1142540"/>
                <a:gd name="connsiteX3" fmla="*/ 642582 w 1303615"/>
                <a:gd name="connsiteY3" fmla="*/ 1142540 h 1142540"/>
                <a:gd name="connsiteX4" fmla="*/ 404150 w 1303615"/>
                <a:gd name="connsiteY4" fmla="*/ 13264 h 1142540"/>
                <a:gd name="connsiteX5" fmla="*/ 244786 w 1303615"/>
                <a:gd name="connsiteY5" fmla="*/ 1136395 h 1142540"/>
                <a:gd name="connsiteX6" fmla="*/ 0 w 1303615"/>
                <a:gd name="connsiteY6" fmla="*/ 185943 h 1142540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74248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62282 h 1138904"/>
                <a:gd name="connsiteX1" fmla="*/ 1028395 w 1303615"/>
                <a:gd name="connsiteY1" fmla="*/ 567099 h 1138904"/>
                <a:gd name="connsiteX2" fmla="*/ 883776 w 1303615"/>
                <a:gd name="connsiteY2" fmla="*/ 1 h 1138904"/>
                <a:gd name="connsiteX3" fmla="*/ 642582 w 1303615"/>
                <a:gd name="connsiteY3" fmla="*/ 1138903 h 1138904"/>
                <a:gd name="connsiteX4" fmla="*/ 404150 w 1303615"/>
                <a:gd name="connsiteY4" fmla="*/ 9627 h 1138904"/>
                <a:gd name="connsiteX5" fmla="*/ 244786 w 1303615"/>
                <a:gd name="connsiteY5" fmla="*/ 1132758 h 1138904"/>
                <a:gd name="connsiteX6" fmla="*/ 0 w 1303615"/>
                <a:gd name="connsiteY6" fmla="*/ 182306 h 1138904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77153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54931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459933 w 1460249"/>
                <a:gd name="connsiteY0" fmla="*/ 575210 h 1151832"/>
                <a:gd name="connsiteX1" fmla="*/ 1185029 w 1460249"/>
                <a:gd name="connsiteY1" fmla="*/ 580027 h 1151832"/>
                <a:gd name="connsiteX2" fmla="*/ 1040410 w 1460249"/>
                <a:gd name="connsiteY2" fmla="*/ 12929 h 1151832"/>
                <a:gd name="connsiteX3" fmla="*/ 735719 w 1460249"/>
                <a:gd name="connsiteY3" fmla="*/ 1151831 h 1151832"/>
                <a:gd name="connsiteX4" fmla="*/ 424268 w 1460249"/>
                <a:gd name="connsiteY4" fmla="*/ 22555 h 1151832"/>
                <a:gd name="connsiteX5" fmla="*/ 4547 w 1460249"/>
                <a:gd name="connsiteY5" fmla="*/ 1145686 h 1151832"/>
                <a:gd name="connsiteX6" fmla="*/ 156634 w 1460249"/>
                <a:gd name="connsiteY6" fmla="*/ 195234 h 1151832"/>
                <a:gd name="connsiteX0" fmla="*/ 1482559 w 1482875"/>
                <a:gd name="connsiteY0" fmla="*/ 575210 h 1151832"/>
                <a:gd name="connsiteX1" fmla="*/ 1207655 w 1482875"/>
                <a:gd name="connsiteY1" fmla="*/ 580027 h 1151832"/>
                <a:gd name="connsiteX2" fmla="*/ 1063036 w 1482875"/>
                <a:gd name="connsiteY2" fmla="*/ 12929 h 1151832"/>
                <a:gd name="connsiteX3" fmla="*/ 758345 w 1482875"/>
                <a:gd name="connsiteY3" fmla="*/ 1151831 h 1151832"/>
                <a:gd name="connsiteX4" fmla="*/ 446894 w 1482875"/>
                <a:gd name="connsiteY4" fmla="*/ 22555 h 1151832"/>
                <a:gd name="connsiteX5" fmla="*/ 27173 w 1482875"/>
                <a:gd name="connsiteY5" fmla="*/ 1145686 h 1151832"/>
                <a:gd name="connsiteX6" fmla="*/ 179260 w 1482875"/>
                <a:gd name="connsiteY6" fmla="*/ 195234 h 1151832"/>
                <a:gd name="connsiteX0" fmla="*/ 1703347 w 1703663"/>
                <a:gd name="connsiteY0" fmla="*/ 575210 h 1151832"/>
                <a:gd name="connsiteX1" fmla="*/ 1428443 w 1703663"/>
                <a:gd name="connsiteY1" fmla="*/ 580027 h 1151832"/>
                <a:gd name="connsiteX2" fmla="*/ 1283824 w 1703663"/>
                <a:gd name="connsiteY2" fmla="*/ 12929 h 1151832"/>
                <a:gd name="connsiteX3" fmla="*/ 979133 w 1703663"/>
                <a:gd name="connsiteY3" fmla="*/ 1151831 h 1151832"/>
                <a:gd name="connsiteX4" fmla="*/ 667682 w 1703663"/>
                <a:gd name="connsiteY4" fmla="*/ 22555 h 1151832"/>
                <a:gd name="connsiteX5" fmla="*/ 247961 w 1703663"/>
                <a:gd name="connsiteY5" fmla="*/ 1145686 h 1151832"/>
                <a:gd name="connsiteX6" fmla="*/ 0 w 1703663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82886 w 1694135"/>
                <a:gd name="connsiteY5" fmla="*/ 1145686 h 1151832"/>
                <a:gd name="connsiteX6" fmla="*/ 0 w 1694135"/>
                <a:gd name="connsiteY6" fmla="*/ 30134 h 1151832"/>
                <a:gd name="connsiteX0" fmla="*/ 1601741 w 1602057"/>
                <a:gd name="connsiteY0" fmla="*/ 575210 h 1151832"/>
                <a:gd name="connsiteX1" fmla="*/ 1326837 w 1602057"/>
                <a:gd name="connsiteY1" fmla="*/ 580027 h 1151832"/>
                <a:gd name="connsiteX2" fmla="*/ 1182218 w 1602057"/>
                <a:gd name="connsiteY2" fmla="*/ 12929 h 1151832"/>
                <a:gd name="connsiteX3" fmla="*/ 877527 w 1602057"/>
                <a:gd name="connsiteY3" fmla="*/ 1151831 h 1151832"/>
                <a:gd name="connsiteX4" fmla="*/ 566076 w 1602057"/>
                <a:gd name="connsiteY4" fmla="*/ 22555 h 1151832"/>
                <a:gd name="connsiteX5" fmla="*/ 190808 w 1602057"/>
                <a:gd name="connsiteY5" fmla="*/ 1145686 h 1151832"/>
                <a:gd name="connsiteX6" fmla="*/ 0 w 1602057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190808 w 1603919"/>
                <a:gd name="connsiteY5" fmla="*/ 1145686 h 1151832"/>
                <a:gd name="connsiteX6" fmla="*/ 0 w 1603919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209861 w 1603919"/>
                <a:gd name="connsiteY5" fmla="*/ 1145686 h 1151832"/>
                <a:gd name="connsiteX6" fmla="*/ 0 w 1603919"/>
                <a:gd name="connsiteY6" fmla="*/ 30134 h 1151832"/>
                <a:gd name="connsiteX0" fmla="*/ 1621815 w 1623993"/>
                <a:gd name="connsiteY0" fmla="*/ 626570 h 1203192"/>
                <a:gd name="connsiteX1" fmla="*/ 1413589 w 1623993"/>
                <a:gd name="connsiteY1" fmla="*/ 631387 h 1203192"/>
                <a:gd name="connsiteX2" fmla="*/ 1202292 w 1623993"/>
                <a:gd name="connsiteY2" fmla="*/ 64289 h 1203192"/>
                <a:gd name="connsiteX3" fmla="*/ 897601 w 1623993"/>
                <a:gd name="connsiteY3" fmla="*/ 1203191 h 1203192"/>
                <a:gd name="connsiteX4" fmla="*/ 586150 w 1623993"/>
                <a:gd name="connsiteY4" fmla="*/ 73915 h 1203192"/>
                <a:gd name="connsiteX5" fmla="*/ 229935 w 1623993"/>
                <a:gd name="connsiteY5" fmla="*/ 1197046 h 1203192"/>
                <a:gd name="connsiteX6" fmla="*/ 20074 w 1623993"/>
                <a:gd name="connsiteY6" fmla="*/ 81494 h 1203192"/>
                <a:gd name="connsiteX7" fmla="*/ 6538 w 1623993"/>
                <a:gd name="connsiteY7" fmla="*/ 85492 h 1203192"/>
                <a:gd name="connsiteX0" fmla="*/ 1774025 w 1776203"/>
                <a:gd name="connsiteY0" fmla="*/ 575211 h 1151833"/>
                <a:gd name="connsiteX1" fmla="*/ 1565799 w 1776203"/>
                <a:gd name="connsiteY1" fmla="*/ 580028 h 1151833"/>
                <a:gd name="connsiteX2" fmla="*/ 1354502 w 1776203"/>
                <a:gd name="connsiteY2" fmla="*/ 12930 h 1151833"/>
                <a:gd name="connsiteX3" fmla="*/ 1049811 w 1776203"/>
                <a:gd name="connsiteY3" fmla="*/ 1151832 h 1151833"/>
                <a:gd name="connsiteX4" fmla="*/ 738360 w 1776203"/>
                <a:gd name="connsiteY4" fmla="*/ 22556 h 1151833"/>
                <a:gd name="connsiteX5" fmla="*/ 382145 w 1776203"/>
                <a:gd name="connsiteY5" fmla="*/ 1145687 h 1151833"/>
                <a:gd name="connsiteX6" fmla="*/ 172284 w 1776203"/>
                <a:gd name="connsiteY6" fmla="*/ 30135 h 1151833"/>
                <a:gd name="connsiteX7" fmla="*/ 0 w 1776203"/>
                <a:gd name="connsiteY7" fmla="*/ 577058 h 1151833"/>
                <a:gd name="connsiteX0" fmla="*/ 1789900 w 1792078"/>
                <a:gd name="connsiteY0" fmla="*/ 575211 h 1151833"/>
                <a:gd name="connsiteX1" fmla="*/ 1581674 w 1792078"/>
                <a:gd name="connsiteY1" fmla="*/ 580028 h 1151833"/>
                <a:gd name="connsiteX2" fmla="*/ 1370377 w 1792078"/>
                <a:gd name="connsiteY2" fmla="*/ 12930 h 1151833"/>
                <a:gd name="connsiteX3" fmla="*/ 1065686 w 1792078"/>
                <a:gd name="connsiteY3" fmla="*/ 1151832 h 1151833"/>
                <a:gd name="connsiteX4" fmla="*/ 754235 w 1792078"/>
                <a:gd name="connsiteY4" fmla="*/ 22556 h 1151833"/>
                <a:gd name="connsiteX5" fmla="*/ 398020 w 1792078"/>
                <a:gd name="connsiteY5" fmla="*/ 1145687 h 1151833"/>
                <a:gd name="connsiteX6" fmla="*/ 188159 w 1792078"/>
                <a:gd name="connsiteY6" fmla="*/ 30135 h 1151833"/>
                <a:gd name="connsiteX7" fmla="*/ 15875 w 1792078"/>
                <a:gd name="connsiteY7" fmla="*/ 577058 h 1151833"/>
                <a:gd name="connsiteX8" fmla="*/ 6349 w 1792078"/>
                <a:gd name="connsiteY8" fmla="*/ 58340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87404 h 1164026"/>
                <a:gd name="connsiteX1" fmla="*/ 1870598 w 2081002"/>
                <a:gd name="connsiteY1" fmla="*/ 592221 h 1164026"/>
                <a:gd name="connsiteX2" fmla="*/ 1659301 w 2081002"/>
                <a:gd name="connsiteY2" fmla="*/ 25123 h 1164026"/>
                <a:gd name="connsiteX3" fmla="*/ 1354610 w 2081002"/>
                <a:gd name="connsiteY3" fmla="*/ 1164025 h 1164026"/>
                <a:gd name="connsiteX4" fmla="*/ 1043159 w 2081002"/>
                <a:gd name="connsiteY4" fmla="*/ 34749 h 1164026"/>
                <a:gd name="connsiteX5" fmla="*/ 686944 w 2081002"/>
                <a:gd name="connsiteY5" fmla="*/ 1157880 h 1164026"/>
                <a:gd name="connsiteX6" fmla="*/ 448511 w 2081002"/>
                <a:gd name="connsiteY6" fmla="*/ 29628 h 1164026"/>
                <a:gd name="connsiteX7" fmla="*/ 304799 w 2081002"/>
                <a:gd name="connsiteY7" fmla="*/ 589251 h 1164026"/>
                <a:gd name="connsiteX8" fmla="*/ 0 w 2081002"/>
                <a:gd name="connsiteY8" fmla="*/ 589250 h 1164026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247102 w 2247219"/>
                <a:gd name="connsiteY0" fmla="*/ 575211 h 1151833"/>
                <a:gd name="connsiteX1" fmla="*/ 1870598 w 2247219"/>
                <a:gd name="connsiteY1" fmla="*/ 580028 h 1151833"/>
                <a:gd name="connsiteX2" fmla="*/ 1659301 w 2247219"/>
                <a:gd name="connsiteY2" fmla="*/ 12930 h 1151833"/>
                <a:gd name="connsiteX3" fmla="*/ 1354610 w 2247219"/>
                <a:gd name="connsiteY3" fmla="*/ 1151832 h 1151833"/>
                <a:gd name="connsiteX4" fmla="*/ 1043159 w 2247219"/>
                <a:gd name="connsiteY4" fmla="*/ 22556 h 1151833"/>
                <a:gd name="connsiteX5" fmla="*/ 686944 w 2247219"/>
                <a:gd name="connsiteY5" fmla="*/ 1145687 h 1151833"/>
                <a:gd name="connsiteX6" fmla="*/ 448511 w 2247219"/>
                <a:gd name="connsiteY6" fmla="*/ 17435 h 1151833"/>
                <a:gd name="connsiteX7" fmla="*/ 304799 w 2247219"/>
                <a:gd name="connsiteY7" fmla="*/ 577058 h 1151833"/>
                <a:gd name="connsiteX8" fmla="*/ 0 w 2247219"/>
                <a:gd name="connsiteY8" fmla="*/ 577057 h 1151833"/>
                <a:gd name="connsiteX0" fmla="*/ 2256627 w 2256737"/>
                <a:gd name="connsiteY0" fmla="*/ 575211 h 1151833"/>
                <a:gd name="connsiteX1" fmla="*/ 1870598 w 2256737"/>
                <a:gd name="connsiteY1" fmla="*/ 580028 h 1151833"/>
                <a:gd name="connsiteX2" fmla="*/ 1659301 w 2256737"/>
                <a:gd name="connsiteY2" fmla="*/ 12930 h 1151833"/>
                <a:gd name="connsiteX3" fmla="*/ 1354610 w 2256737"/>
                <a:gd name="connsiteY3" fmla="*/ 1151832 h 1151833"/>
                <a:gd name="connsiteX4" fmla="*/ 1043159 w 2256737"/>
                <a:gd name="connsiteY4" fmla="*/ 22556 h 1151833"/>
                <a:gd name="connsiteX5" fmla="*/ 686944 w 2256737"/>
                <a:gd name="connsiteY5" fmla="*/ 1145687 h 1151833"/>
                <a:gd name="connsiteX6" fmla="*/ 448511 w 2256737"/>
                <a:gd name="connsiteY6" fmla="*/ 17435 h 1151833"/>
                <a:gd name="connsiteX7" fmla="*/ 304799 w 2256737"/>
                <a:gd name="connsiteY7" fmla="*/ 577058 h 1151833"/>
                <a:gd name="connsiteX8" fmla="*/ 0 w 2256737"/>
                <a:gd name="connsiteY8" fmla="*/ 577057 h 1151833"/>
                <a:gd name="connsiteX0" fmla="*/ 2262977 w 2263083"/>
                <a:gd name="connsiteY0" fmla="*/ 578386 h 1151833"/>
                <a:gd name="connsiteX1" fmla="*/ 1870598 w 2263083"/>
                <a:gd name="connsiteY1" fmla="*/ 580028 h 1151833"/>
                <a:gd name="connsiteX2" fmla="*/ 1659301 w 2263083"/>
                <a:gd name="connsiteY2" fmla="*/ 12930 h 1151833"/>
                <a:gd name="connsiteX3" fmla="*/ 1354610 w 2263083"/>
                <a:gd name="connsiteY3" fmla="*/ 1151832 h 1151833"/>
                <a:gd name="connsiteX4" fmla="*/ 1043159 w 2263083"/>
                <a:gd name="connsiteY4" fmla="*/ 22556 h 1151833"/>
                <a:gd name="connsiteX5" fmla="*/ 686944 w 2263083"/>
                <a:gd name="connsiteY5" fmla="*/ 1145687 h 1151833"/>
                <a:gd name="connsiteX6" fmla="*/ 448511 w 2263083"/>
                <a:gd name="connsiteY6" fmla="*/ 17435 h 1151833"/>
                <a:gd name="connsiteX7" fmla="*/ 304799 w 2263083"/>
                <a:gd name="connsiteY7" fmla="*/ 577058 h 1151833"/>
                <a:gd name="connsiteX8" fmla="*/ 0 w 2263083"/>
                <a:gd name="connsiteY8" fmla="*/ 577057 h 1151833"/>
                <a:gd name="connsiteX0" fmla="*/ 2358227 w 2358295"/>
                <a:gd name="connsiteY0" fmla="*/ 578386 h 1151833"/>
                <a:gd name="connsiteX1" fmla="*/ 1870598 w 2358295"/>
                <a:gd name="connsiteY1" fmla="*/ 580028 h 1151833"/>
                <a:gd name="connsiteX2" fmla="*/ 1659301 w 2358295"/>
                <a:gd name="connsiteY2" fmla="*/ 12930 h 1151833"/>
                <a:gd name="connsiteX3" fmla="*/ 1354610 w 2358295"/>
                <a:gd name="connsiteY3" fmla="*/ 1151832 h 1151833"/>
                <a:gd name="connsiteX4" fmla="*/ 1043159 w 2358295"/>
                <a:gd name="connsiteY4" fmla="*/ 22556 h 1151833"/>
                <a:gd name="connsiteX5" fmla="*/ 686944 w 2358295"/>
                <a:gd name="connsiteY5" fmla="*/ 1145687 h 1151833"/>
                <a:gd name="connsiteX6" fmla="*/ 448511 w 2358295"/>
                <a:gd name="connsiteY6" fmla="*/ 17435 h 1151833"/>
                <a:gd name="connsiteX7" fmla="*/ 304799 w 2358295"/>
                <a:gd name="connsiteY7" fmla="*/ 577058 h 1151833"/>
                <a:gd name="connsiteX8" fmla="*/ 0 w 2358295"/>
                <a:gd name="connsiteY8" fmla="*/ 577057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0 w 2401157"/>
                <a:gd name="connsiteY8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339723 w 2401157"/>
                <a:gd name="connsiteY8" fmla="*/ 596107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15885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522533 w 2522601"/>
                <a:gd name="connsiteY0" fmla="*/ 578386 h 1151833"/>
                <a:gd name="connsiteX1" fmla="*/ 2034904 w 2522601"/>
                <a:gd name="connsiteY1" fmla="*/ 580028 h 1151833"/>
                <a:gd name="connsiteX2" fmla="*/ 1823607 w 2522601"/>
                <a:gd name="connsiteY2" fmla="*/ 12930 h 1151833"/>
                <a:gd name="connsiteX3" fmla="*/ 1518916 w 2522601"/>
                <a:gd name="connsiteY3" fmla="*/ 1151832 h 1151833"/>
                <a:gd name="connsiteX4" fmla="*/ 1207465 w 2522601"/>
                <a:gd name="connsiteY4" fmla="*/ 22556 h 1151833"/>
                <a:gd name="connsiteX5" fmla="*/ 851250 w 2522601"/>
                <a:gd name="connsiteY5" fmla="*/ 1145687 h 1151833"/>
                <a:gd name="connsiteX6" fmla="*/ 612817 w 2522601"/>
                <a:gd name="connsiteY6" fmla="*/ 17435 h 1151833"/>
                <a:gd name="connsiteX7" fmla="*/ 350042 w 2522601"/>
                <a:gd name="connsiteY7" fmla="*/ 1129509 h 1151833"/>
                <a:gd name="connsiteX8" fmla="*/ 203992 w 2522601"/>
                <a:gd name="connsiteY8" fmla="*/ 579439 h 1151833"/>
                <a:gd name="connsiteX9" fmla="*/ 0 w 2522601"/>
                <a:gd name="connsiteY9" fmla="*/ 574675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9745" h="1151833">
                  <a:moveTo>
                    <a:pt x="2529677" y="578386"/>
                  </a:moveTo>
                  <a:cubicBezTo>
                    <a:pt x="2534642" y="576799"/>
                    <a:pt x="2270192" y="576904"/>
                    <a:pt x="2042048" y="580028"/>
                  </a:cubicBezTo>
                  <a:cubicBezTo>
                    <a:pt x="2029810" y="373602"/>
                    <a:pt x="1916749" y="-82371"/>
                    <a:pt x="1830751" y="12930"/>
                  </a:cubicBezTo>
                  <a:cubicBezTo>
                    <a:pt x="1744753" y="108231"/>
                    <a:pt x="1628750" y="1150228"/>
                    <a:pt x="1526060" y="1151832"/>
                  </a:cubicBezTo>
                  <a:cubicBezTo>
                    <a:pt x="1423370" y="1153436"/>
                    <a:pt x="1325887" y="23580"/>
                    <a:pt x="1214609" y="22556"/>
                  </a:cubicBezTo>
                  <a:cubicBezTo>
                    <a:pt x="1103331" y="21532"/>
                    <a:pt x="957502" y="1146541"/>
                    <a:pt x="858394" y="1145687"/>
                  </a:cubicBezTo>
                  <a:cubicBezTo>
                    <a:pt x="759286" y="1144834"/>
                    <a:pt x="720694" y="18544"/>
                    <a:pt x="619961" y="17435"/>
                  </a:cubicBezTo>
                  <a:cubicBezTo>
                    <a:pt x="519228" y="16326"/>
                    <a:pt x="427704" y="1128711"/>
                    <a:pt x="357186" y="1129509"/>
                  </a:cubicBezTo>
                  <a:cubicBezTo>
                    <a:pt x="286668" y="1130307"/>
                    <a:pt x="209547" y="683817"/>
                    <a:pt x="211136" y="579439"/>
                  </a:cubicBezTo>
                  <a:cubicBezTo>
                    <a:pt x="153193" y="579836"/>
                    <a:pt x="56620" y="582215"/>
                    <a:pt x="0" y="57943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2AE5ED-6403-4E7B-BBC3-00B13C7D36A3}"/>
                </a:ext>
              </a:extLst>
            </p:cNvPr>
            <p:cNvCxnSpPr>
              <a:cxnSpLocks/>
            </p:cNvCxnSpPr>
            <p:nvPr/>
          </p:nvCxnSpPr>
          <p:spPr>
            <a:xfrm>
              <a:off x="4881563" y="5779693"/>
              <a:ext cx="6093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F33AF-5396-47AE-9683-ED91AA0406F4}"/>
                </a:ext>
              </a:extLst>
            </p:cNvPr>
            <p:cNvSpPr/>
            <p:nvPr/>
          </p:nvSpPr>
          <p:spPr>
            <a:xfrm>
              <a:off x="4784164" y="5804654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Sync!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1EFCB06-D72E-406A-9515-04FD808F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25" y="1506632"/>
            <a:ext cx="1166369" cy="116636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CA69E1-2859-4A30-A60E-347A55C9905B}"/>
              </a:ext>
            </a:extLst>
          </p:cNvPr>
          <p:cNvGrpSpPr/>
          <p:nvPr/>
        </p:nvGrpSpPr>
        <p:grpSpPr>
          <a:xfrm>
            <a:off x="8324532" y="4369303"/>
            <a:ext cx="1933217" cy="1197743"/>
            <a:chOff x="2967396" y="5513039"/>
            <a:chExt cx="1933217" cy="1197743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D47EDCD4-6959-4CE4-BAB3-63330A0F0B65}"/>
                </a:ext>
              </a:extLst>
            </p:cNvPr>
            <p:cNvSpPr/>
            <p:nvPr/>
          </p:nvSpPr>
          <p:spPr>
            <a:xfrm>
              <a:off x="3158853" y="5943407"/>
              <a:ext cx="1517301" cy="657669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408E5E13-0749-404A-96F6-3723403F0160}"/>
                </a:ext>
              </a:extLst>
            </p:cNvPr>
            <p:cNvSpPr/>
            <p:nvPr/>
          </p:nvSpPr>
          <p:spPr>
            <a:xfrm>
              <a:off x="3158853" y="5513039"/>
              <a:ext cx="1517301" cy="65766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MPI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0AEF7B-9C49-4AC7-A306-37283866DD5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788" y="6464109"/>
              <a:ext cx="307325" cy="13696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1BE5CB-BEB1-4CD7-9798-ACE61A324956}"/>
                </a:ext>
              </a:extLst>
            </p:cNvPr>
            <p:cNvCxnSpPr>
              <a:cxnSpLocks/>
            </p:cNvCxnSpPr>
            <p:nvPr/>
          </p:nvCxnSpPr>
          <p:spPr>
            <a:xfrm>
              <a:off x="4619625" y="6351266"/>
              <a:ext cx="280988" cy="813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CB01B6-148C-4A9D-A8E8-E2891C34ED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0654" y="6493296"/>
              <a:ext cx="183246" cy="21748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DB4BC2-BCDA-4062-A936-3918C4B5E90E}"/>
                </a:ext>
              </a:extLst>
            </p:cNvPr>
            <p:cNvGrpSpPr/>
            <p:nvPr/>
          </p:nvGrpSpPr>
          <p:grpSpPr>
            <a:xfrm flipH="1">
              <a:off x="2967396" y="6351266"/>
              <a:ext cx="871911" cy="359516"/>
              <a:chOff x="4233054" y="6503666"/>
              <a:chExt cx="819959" cy="35951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5A5E70F-0AEC-44C2-AEDC-28242FF9A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188" y="6616509"/>
                <a:ext cx="307325" cy="13696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562B47-2EB4-439C-A631-89C34161E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025" y="6503666"/>
                <a:ext cx="280988" cy="8135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9BD9A9-7CE8-4E81-B5E6-B81E2B4DF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3054" y="6645696"/>
                <a:ext cx="183246" cy="21748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846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9797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9797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2E02-D760-4E69-AF0D-31B40762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ExaFMM</a:t>
            </a:r>
            <a:r>
              <a:rPr lang="en-US" dirty="0"/>
              <a:t>: Recursive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72F3-2B0A-41D7-A06A-15DA992D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3851668"/>
            <a:ext cx="12192000" cy="2986626"/>
          </a:xfrm>
        </p:spPr>
        <p:txBody>
          <a:bodyPr>
            <a:normAutofit/>
          </a:bodyPr>
          <a:lstStyle/>
          <a:p>
            <a:r>
              <a:rPr lang="en-US" dirty="0" err="1"/>
              <a:t>ExaFMM</a:t>
            </a:r>
            <a:r>
              <a:rPr lang="en-US" dirty="0"/>
              <a:t>: Optimized O(N) N-body solver.</a:t>
            </a:r>
          </a:p>
          <a:p>
            <a:r>
              <a:rPr lang="en-US" dirty="0"/>
              <a:t>Parent ULTs need to suspend if child ULTs do not finish at </a:t>
            </a:r>
            <a:r>
              <a:rPr lang="en-US" dirty="0" err="1">
                <a:latin typeface="Inconsolata" panose="020B0609030003000000" pitchFamily="49" charset="0"/>
              </a:rPr>
              <a:t>join_all</a:t>
            </a:r>
            <a:r>
              <a:rPr lang="en-US" dirty="0"/>
              <a:t>.</a:t>
            </a:r>
          </a:p>
          <a:p>
            <a:r>
              <a:rPr lang="en-US" dirty="0"/>
              <a:t>However,                      </a:t>
            </a:r>
            <a:r>
              <a:rPr lang="en-US" dirty="0">
                <a:solidFill>
                  <a:srgbClr val="FF0000"/>
                </a:solidFill>
              </a:rPr>
              <a:t>never suspend</a:t>
            </a:r>
            <a:r>
              <a:rPr lang="en-US" dirty="0"/>
              <a:t> since they do not join.</a:t>
            </a:r>
          </a:p>
          <a:p>
            <a:pPr lvl="1"/>
            <a:r>
              <a:rPr lang="en-US" dirty="0"/>
              <a:t>Suspension rarely happens       </a:t>
            </a:r>
            <a:r>
              <a:rPr lang="en-US" dirty="0">
                <a:solidFill>
                  <a:srgbClr val="FF0000"/>
                </a:solidFill>
              </a:rPr>
              <a:t>dynamic promotion techniques</a:t>
            </a:r>
            <a:r>
              <a:rPr lang="en-US" dirty="0"/>
              <a:t> should perform better!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CEF1-2848-49AE-B9D8-2E21AEF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37</a:t>
            </a:fld>
            <a:endParaRPr kumimoji="1" lang="ja-JP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17DF8D-2441-41C5-BFBD-0701E3C5FABA}"/>
              </a:ext>
            </a:extLst>
          </p:cNvPr>
          <p:cNvGrpSpPr/>
          <p:nvPr/>
        </p:nvGrpSpPr>
        <p:grpSpPr>
          <a:xfrm>
            <a:off x="4775701" y="1734334"/>
            <a:ext cx="6575072" cy="1674516"/>
            <a:chOff x="1428129" y="3692508"/>
            <a:chExt cx="5852531" cy="1309196"/>
          </a:xfrm>
          <a:solidFill>
            <a:schemeClr val="bg1">
              <a:lumMod val="5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376FF8-27F7-4A21-8AB5-BBEDD1F0A4B1}"/>
                </a:ext>
              </a:extLst>
            </p:cNvPr>
            <p:cNvSpPr/>
            <p:nvPr/>
          </p:nvSpPr>
          <p:spPr>
            <a:xfrm>
              <a:off x="2353084" y="4738791"/>
              <a:ext cx="872005" cy="262913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thread4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3D80C9-D651-4CAA-9467-3A381C6E0356}"/>
                </a:ext>
              </a:extLst>
            </p:cNvPr>
            <p:cNvSpPr/>
            <p:nvPr/>
          </p:nvSpPr>
          <p:spPr>
            <a:xfrm>
              <a:off x="3353113" y="4738791"/>
              <a:ext cx="872005" cy="262913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thread5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0AC6BA1-67BD-4BDC-B0B9-ED3164A9F38A}"/>
                </a:ext>
              </a:extLst>
            </p:cNvPr>
            <p:cNvSpPr/>
            <p:nvPr/>
          </p:nvSpPr>
          <p:spPr>
            <a:xfrm>
              <a:off x="4371577" y="4311836"/>
              <a:ext cx="872005" cy="262913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thread7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F4B0D7-3A9A-4979-9BAE-838DD8FB8C89}"/>
                </a:ext>
              </a:extLst>
            </p:cNvPr>
            <p:cNvSpPr/>
            <p:nvPr/>
          </p:nvSpPr>
          <p:spPr>
            <a:xfrm>
              <a:off x="5390116" y="4311836"/>
              <a:ext cx="872005" cy="262913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thread8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85AF89-655D-4325-AAA8-E1EBBE419AF5}"/>
                </a:ext>
              </a:extLst>
            </p:cNvPr>
            <p:cNvSpPr/>
            <p:nvPr/>
          </p:nvSpPr>
          <p:spPr>
            <a:xfrm>
              <a:off x="6408655" y="4319169"/>
              <a:ext cx="872005" cy="262913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thread9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A991B22-89FD-4211-999D-1EB082675238}"/>
                </a:ext>
              </a:extLst>
            </p:cNvPr>
            <p:cNvSpPr/>
            <p:nvPr/>
          </p:nvSpPr>
          <p:spPr>
            <a:xfrm>
              <a:off x="2875213" y="4319169"/>
              <a:ext cx="872005" cy="262913"/>
            </a:xfrm>
            <a:prstGeom prst="roundRect">
              <a:avLst/>
            </a:prstGeom>
            <a:grp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thread3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8743E8-0F05-4045-AC8D-B00F8AA7584E}"/>
                </a:ext>
              </a:extLst>
            </p:cNvPr>
            <p:cNvSpPr/>
            <p:nvPr/>
          </p:nvSpPr>
          <p:spPr>
            <a:xfrm>
              <a:off x="5390115" y="3859704"/>
              <a:ext cx="872005" cy="262913"/>
            </a:xfrm>
            <a:prstGeom prst="roundRect">
              <a:avLst/>
            </a:prstGeom>
            <a:grp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thread6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DFB910E-5C21-4B3E-BD3B-27D1D6DE9592}"/>
                </a:ext>
              </a:extLst>
            </p:cNvPr>
            <p:cNvSpPr/>
            <p:nvPr/>
          </p:nvSpPr>
          <p:spPr>
            <a:xfrm>
              <a:off x="3975376" y="3845902"/>
              <a:ext cx="872005" cy="262913"/>
            </a:xfrm>
            <a:prstGeom prst="roundRect">
              <a:avLst/>
            </a:prstGeom>
            <a:grp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9D6B7F-453B-429C-A9F9-8CE42F6E9DBD}"/>
                </a:ext>
              </a:extLst>
            </p:cNvPr>
            <p:cNvCxnSpPr>
              <a:cxnSpLocks/>
              <a:stCxn id="12" idx="2"/>
              <a:endCxn id="8" idx="0"/>
            </p:cNvCxnSpPr>
            <p:nvPr/>
          </p:nvCxnSpPr>
          <p:spPr>
            <a:xfrm>
              <a:off x="3311216" y="4582082"/>
              <a:ext cx="477900" cy="15670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7BAD3D-2DF9-4F97-937D-B9C759FE3EA1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2789087" y="4582082"/>
              <a:ext cx="522129" cy="15670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1653E0-C6B0-428C-BF08-5170C841270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311216" y="4121638"/>
              <a:ext cx="1060362" cy="197531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5DEB5A-3ADA-4374-AE0D-9456300A6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1887" y="3694381"/>
              <a:ext cx="1066145" cy="14964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0D3A0A-4931-4DBC-907F-E6F500DFEA7D}"/>
                </a:ext>
              </a:extLst>
            </p:cNvPr>
            <p:cNvCxnSpPr>
              <a:cxnSpLocks/>
            </p:cNvCxnSpPr>
            <p:nvPr/>
          </p:nvCxnSpPr>
          <p:spPr>
            <a:xfrm>
              <a:off x="5458032" y="3692508"/>
              <a:ext cx="338667" cy="167196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3E4B36-4A1A-47C2-B78B-5D63A40A567A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4725882" y="4122617"/>
              <a:ext cx="1100236" cy="187260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2494081-35C4-462E-B14A-7D1E40543321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5826118" y="4122617"/>
              <a:ext cx="1" cy="18921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68AF701-19E5-4DFD-A5CA-06C3051B3A6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822154" y="4121638"/>
              <a:ext cx="1022504" cy="197531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42EE73-2B42-4757-9F7D-FB3E0D86320A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836420" y="4108815"/>
              <a:ext cx="2574959" cy="181260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13DA875-4A4D-4B62-B764-CFEDF775E9FA}"/>
                </a:ext>
              </a:extLst>
            </p:cNvPr>
            <p:cNvSpPr/>
            <p:nvPr/>
          </p:nvSpPr>
          <p:spPr>
            <a:xfrm>
              <a:off x="1428129" y="4304622"/>
              <a:ext cx="872005" cy="262913"/>
            </a:xfrm>
            <a:prstGeom prst="round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thread2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1A343BD-A46D-4048-AD7E-67E6EDB7477C}"/>
              </a:ext>
            </a:extLst>
          </p:cNvPr>
          <p:cNvSpPr/>
          <p:nvPr/>
        </p:nvSpPr>
        <p:spPr>
          <a:xfrm>
            <a:off x="1066801" y="1276350"/>
            <a:ext cx="3253002" cy="2543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void 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task(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void*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anose="020B0609030003000000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Inconsolata" panose="020B0609030003000000" pitchFamily="49" charset="0"/>
              </a:rPr>
              <a:t>is_leaf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Inconsolata" panose="020B0609030003000000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))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calc(</a:t>
            </a:r>
            <a:r>
              <a:rPr lang="en-US" dirty="0" err="1">
                <a:solidFill>
                  <a:schemeClr val="tx1"/>
                </a:solidFill>
                <a:latin typeface="Inconsolata" panose="020B0609030003000000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(...) 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Inconsolata" panose="020B0609030003000000" pitchFamily="49" charset="0"/>
              </a:rPr>
              <a:t>create 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task(...);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Inconsolata" panose="020B0609030003000000" pitchFamily="49" charset="0"/>
              </a:rPr>
              <a:t>join_all</a:t>
            </a:r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Inconsolata" panose="020B0609030003000000" pitchFamily="49" charset="0"/>
              </a:rPr>
              <a:t>}</a:t>
            </a:r>
          </a:p>
        </p:txBody>
      </p:sp>
      <p:sp>
        <p:nvSpPr>
          <p:cNvPr id="26" name="正方形/長方形 8">
            <a:extLst>
              <a:ext uri="{FF2B5EF4-FFF2-40B4-BE49-F238E27FC236}">
                <a16:creationId xmlns:a16="http://schemas.microsoft.com/office/drawing/2014/main" id="{63817054-8D6A-40AA-A90A-D003518A2155}"/>
              </a:ext>
            </a:extLst>
          </p:cNvPr>
          <p:cNvSpPr/>
          <p:nvPr/>
        </p:nvSpPr>
        <p:spPr>
          <a:xfrm>
            <a:off x="1288709" y="1622170"/>
            <a:ext cx="2175870" cy="57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41AE1B-3E7E-4FE4-88B5-39E0E66F1E0B}"/>
              </a:ext>
            </a:extLst>
          </p:cNvPr>
          <p:cNvSpPr/>
          <p:nvPr/>
        </p:nvSpPr>
        <p:spPr>
          <a:xfrm>
            <a:off x="2066472" y="5026280"/>
            <a:ext cx="1609271" cy="4191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ULTs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50ECDAD-EC45-4EAB-9CC9-E67B4B549B5C}"/>
              </a:ext>
            </a:extLst>
          </p:cNvPr>
          <p:cNvSpPr/>
          <p:nvPr/>
        </p:nvSpPr>
        <p:spPr>
          <a:xfrm>
            <a:off x="4775701" y="5694480"/>
            <a:ext cx="365433" cy="253883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7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F7A2-E5F8-4CB5-A5C0-64A0F443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ExaFMM</a:t>
            </a:r>
            <a:r>
              <a:rPr lang="en-US" dirty="0"/>
              <a:t>: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23BB-2C05-45D6-88B1-B2A87EAF7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5901"/>
            <a:ext cx="10337800" cy="48926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Keep “# of ULTs / worker” for load balancing and increase # of workers</a:t>
            </a:r>
            <a:br>
              <a:rPr lang="en-US" dirty="0"/>
            </a:br>
            <a:r>
              <a:rPr lang="en-US" dirty="0"/>
              <a:t>on KNL (64 cores)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Performance:</a:t>
            </a:r>
            <a:r>
              <a:rPr lang="en-US" b="1" dirty="0"/>
              <a:t> Full</a:t>
            </a:r>
            <a:r>
              <a:rPr lang="en-US" dirty="0"/>
              <a:t> &lt; </a:t>
            </a:r>
            <a:r>
              <a:rPr lang="en-US" b="1" dirty="0"/>
              <a:t>LSA</a:t>
            </a:r>
            <a:r>
              <a:rPr lang="en-US" dirty="0"/>
              <a:t> &lt; </a:t>
            </a:r>
            <a:r>
              <a:rPr lang="en-US" b="1" dirty="0" err="1"/>
              <a:t>RoC</a:t>
            </a:r>
            <a:r>
              <a:rPr lang="en-US" b="1" dirty="0"/>
              <a:t> </a:t>
            </a:r>
            <a:r>
              <a:rPr lang="en-US" dirty="0"/>
              <a:t>&lt; </a:t>
            </a:r>
            <a:r>
              <a:rPr lang="en-US" b="1" dirty="0"/>
              <a:t>SS,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3E6D-2456-4352-AB53-B25AFBC0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96DE54C-973D-4534-9E32-E128A2DFB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16103"/>
              </p:ext>
            </p:extLst>
          </p:nvPr>
        </p:nvGraphicFramePr>
        <p:xfrm>
          <a:off x="2647950" y="2358280"/>
          <a:ext cx="6530340" cy="341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吹き出し: 角を丸めた四角形 11">
            <a:extLst>
              <a:ext uri="{FF2B5EF4-FFF2-40B4-BE49-F238E27FC236}">
                <a16:creationId xmlns:a16="http://schemas.microsoft.com/office/drawing/2014/main" id="{13A57CC7-3641-42C1-9246-1F3EA0F12B7A}"/>
              </a:ext>
            </a:extLst>
          </p:cNvPr>
          <p:cNvSpPr/>
          <p:nvPr/>
        </p:nvSpPr>
        <p:spPr>
          <a:xfrm>
            <a:off x="7801180" y="2107605"/>
            <a:ext cx="3362119" cy="398523"/>
          </a:xfrm>
          <a:prstGeom prst="wedgeRoundRectCallout">
            <a:avLst>
              <a:gd name="adj1" fmla="val -55566"/>
              <a:gd name="adj2" fmla="val 47099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 probability &lt; 5%</a:t>
            </a:r>
            <a:endParaRPr kumimoji="1"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吹き出し: 角を丸めた四角形 11">
            <a:extLst>
              <a:ext uri="{FF2B5EF4-FFF2-40B4-BE49-F238E27FC236}">
                <a16:creationId xmlns:a16="http://schemas.microsoft.com/office/drawing/2014/main" id="{21284AE3-5B20-47D1-B2E8-9FD0F9C76837}"/>
              </a:ext>
            </a:extLst>
          </p:cNvPr>
          <p:cNvSpPr/>
          <p:nvPr/>
        </p:nvSpPr>
        <p:spPr>
          <a:xfrm>
            <a:off x="5721874" y="6378574"/>
            <a:ext cx="4158615" cy="398523"/>
          </a:xfrm>
          <a:prstGeom prst="wedgeRoundRectCallout">
            <a:avLst>
              <a:gd name="adj1" fmla="val -26936"/>
              <a:gd name="adj2" fmla="val -65235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promotion performs better.</a:t>
            </a:r>
            <a:endParaRPr kumimoji="1" lang="en-US" altLang="ja-JP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BA0C214-0410-441D-B264-E1B99CA08814}"/>
              </a:ext>
            </a:extLst>
          </p:cNvPr>
          <p:cNvSpPr/>
          <p:nvPr/>
        </p:nvSpPr>
        <p:spPr>
          <a:xfrm rot="10800000">
            <a:off x="2745058" y="5101584"/>
            <a:ext cx="377942" cy="282043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30E08-AA77-4D30-9001-A0D879194D79}"/>
              </a:ext>
            </a:extLst>
          </p:cNvPr>
          <p:cNvSpPr/>
          <p:nvPr/>
        </p:nvSpPr>
        <p:spPr>
          <a:xfrm>
            <a:off x="1524000" y="4947378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A006F-8A72-4D7A-9227-E24501017C6E}"/>
              </a:ext>
            </a:extLst>
          </p:cNvPr>
          <p:cNvCxnSpPr>
            <a:cxnSpLocks/>
          </p:cNvCxnSpPr>
          <p:nvPr/>
        </p:nvCxnSpPr>
        <p:spPr>
          <a:xfrm>
            <a:off x="8303295" y="2669721"/>
            <a:ext cx="0" cy="4271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187DD-28F4-4CB9-9358-A06FB866798C}"/>
              </a:ext>
            </a:extLst>
          </p:cNvPr>
          <p:cNvSpPr/>
          <p:nvPr/>
        </p:nvSpPr>
        <p:spPr>
          <a:xfrm>
            <a:off x="7343992" y="2683261"/>
            <a:ext cx="794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613001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0A2-9E04-4C31-A0F8-A6A0EEC0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Graph500: Latency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04F0-7C48-41D2-9798-DCD761E8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385982"/>
            <a:ext cx="10882086" cy="546249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MPI_MULTIPLE_THREADS</a:t>
            </a:r>
            <a:r>
              <a:rPr lang="en-US" dirty="0">
                <a:cs typeface="Arial" panose="020B0604020202020204" pitchFamily="34" charset="0"/>
              </a:rPr>
              <a:t> on ULT-Aware MPI : one process per node</a:t>
            </a:r>
          </a:p>
          <a:p>
            <a:r>
              <a:rPr lang="en-US" dirty="0"/>
              <a:t>Fine-grained Graph500: </a:t>
            </a:r>
            <a:r>
              <a:rPr lang="en-US" dirty="0">
                <a:solidFill>
                  <a:srgbClr val="FF0000"/>
                </a:solidFill>
              </a:rPr>
              <a:t>graph traversal on multiple nodes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One ULT deals with one update vertex.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024F4-7306-40D5-85BD-90C5EF8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D6E8B1-6E0F-455B-B3FE-5B076D275E46}"/>
              </a:ext>
            </a:extLst>
          </p:cNvPr>
          <p:cNvSpPr/>
          <p:nvPr/>
        </p:nvSpPr>
        <p:spPr>
          <a:xfrm>
            <a:off x="5316327" y="5282178"/>
            <a:ext cx="5062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: owned by a local rank (= 2) (processed by multiple workers) </a:t>
            </a:r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DDD0BD6-78F6-4532-8956-D1140F2C4A5B}"/>
              </a:ext>
            </a:extLst>
          </p:cNvPr>
          <p:cNvSpPr/>
          <p:nvPr/>
        </p:nvSpPr>
        <p:spPr>
          <a:xfrm>
            <a:off x="4976891" y="5235716"/>
            <a:ext cx="339436" cy="3394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A75CE62-37E6-408A-B051-543E4BA5592B}"/>
              </a:ext>
            </a:extLst>
          </p:cNvPr>
          <p:cNvSpPr/>
          <p:nvPr/>
        </p:nvSpPr>
        <p:spPr>
          <a:xfrm>
            <a:off x="9106238" y="3452713"/>
            <a:ext cx="448384" cy="4168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1E5E7F8D-2E60-47D0-B5B9-1EFBD952C583}"/>
              </a:ext>
            </a:extLst>
          </p:cNvPr>
          <p:cNvSpPr/>
          <p:nvPr/>
        </p:nvSpPr>
        <p:spPr>
          <a:xfrm>
            <a:off x="9106238" y="4000569"/>
            <a:ext cx="448384" cy="4168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E0652A43-C40A-462E-8409-5DDF1B8F0E9D}"/>
              </a:ext>
            </a:extLst>
          </p:cNvPr>
          <p:cNvSpPr/>
          <p:nvPr/>
        </p:nvSpPr>
        <p:spPr>
          <a:xfrm>
            <a:off x="9106238" y="4549218"/>
            <a:ext cx="448384" cy="4168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01A1F8F5-B9ED-4EF1-8894-2253283032C8}"/>
              </a:ext>
            </a:extLst>
          </p:cNvPr>
          <p:cNvSpPr/>
          <p:nvPr/>
        </p:nvSpPr>
        <p:spPr>
          <a:xfrm>
            <a:off x="7164000" y="3508851"/>
            <a:ext cx="1970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Send buffer (to rank 0)</a:t>
            </a:r>
            <a:endParaRPr lang="en-US" sz="1400" dirty="0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2D07CB9F-12C3-4AEE-AFD5-2201D3FBCF3D}"/>
              </a:ext>
            </a:extLst>
          </p:cNvPr>
          <p:cNvSpPr/>
          <p:nvPr/>
        </p:nvSpPr>
        <p:spPr>
          <a:xfrm>
            <a:off x="7164000" y="4063838"/>
            <a:ext cx="1970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Send buffer (to rank 1)</a:t>
            </a:r>
            <a:endParaRPr lang="en-US" sz="1400" dirty="0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F9B9350A-6B73-4E8B-9A7D-2A54EFEF5CB9}"/>
              </a:ext>
            </a:extLst>
          </p:cNvPr>
          <p:cNvSpPr/>
          <p:nvPr/>
        </p:nvSpPr>
        <p:spPr>
          <a:xfrm>
            <a:off x="7164000" y="4615245"/>
            <a:ext cx="1970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Send buffer (to rank 3)</a:t>
            </a:r>
            <a:endParaRPr lang="en-US" sz="1400" dirty="0"/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71A6E7-DF24-4A78-8EB9-EF2028478FB5}"/>
              </a:ext>
            </a:extLst>
          </p:cNvPr>
          <p:cNvGrpSpPr/>
          <p:nvPr/>
        </p:nvGrpSpPr>
        <p:grpSpPr>
          <a:xfrm>
            <a:off x="10006788" y="3165433"/>
            <a:ext cx="1550428" cy="717598"/>
            <a:chOff x="7867688" y="3126974"/>
            <a:chExt cx="1550428" cy="717598"/>
          </a:xfrm>
        </p:grpSpPr>
        <p:sp>
          <p:nvSpPr>
            <p:cNvPr id="503" name="Arrow: Right 502">
              <a:extLst>
                <a:ext uri="{FF2B5EF4-FFF2-40B4-BE49-F238E27FC236}">
                  <a16:creationId xmlns:a16="http://schemas.microsoft.com/office/drawing/2014/main" id="{D0D2FA36-D005-43BF-B230-6BE83FDEEF6A}"/>
                </a:ext>
              </a:extLst>
            </p:cNvPr>
            <p:cNvSpPr/>
            <p:nvPr/>
          </p:nvSpPr>
          <p:spPr>
            <a:xfrm rot="19415694">
              <a:off x="7867688" y="3126974"/>
              <a:ext cx="290570" cy="23149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3C342972-F557-4E8A-87FD-EABA158CED34}"/>
                </a:ext>
              </a:extLst>
            </p:cNvPr>
            <p:cNvSpPr/>
            <p:nvPr/>
          </p:nvSpPr>
          <p:spPr>
            <a:xfrm>
              <a:off x="7879513" y="3321352"/>
              <a:ext cx="15386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to compute node 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4" name="吹き出し: 角を丸めた四角形 11">
            <a:extLst>
              <a:ext uri="{FF2B5EF4-FFF2-40B4-BE49-F238E27FC236}">
                <a16:creationId xmlns:a16="http://schemas.microsoft.com/office/drawing/2014/main" id="{D51DD1C9-F81A-4643-B47F-3D10320C8887}"/>
              </a:ext>
            </a:extLst>
          </p:cNvPr>
          <p:cNvSpPr/>
          <p:nvPr/>
        </p:nvSpPr>
        <p:spPr>
          <a:xfrm>
            <a:off x="9300769" y="5012519"/>
            <a:ext cx="1944486" cy="269217"/>
          </a:xfrm>
          <a:prstGeom prst="wedgeRoundRectCallout">
            <a:avLst>
              <a:gd name="adj1" fmla="val -30205"/>
              <a:gd name="adj2" fmla="val -75460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Worker-local buffers.</a:t>
            </a:r>
            <a:endParaRPr kumimoji="1" lang="en-US" altLang="ja-JP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BDCF16D4-A1DC-4C24-980D-998605F96AD1}"/>
              </a:ext>
            </a:extLst>
          </p:cNvPr>
          <p:cNvSpPr/>
          <p:nvPr/>
        </p:nvSpPr>
        <p:spPr>
          <a:xfrm>
            <a:off x="5263869" y="3485532"/>
            <a:ext cx="1133774" cy="343294"/>
          </a:xfrm>
          <a:prstGeom prst="roundRect">
            <a:avLst>
              <a:gd name="adj" fmla="val 7592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 1</a:t>
            </a:r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57884459-BB3C-4407-B215-202AE0414C95}"/>
              </a:ext>
            </a:extLst>
          </p:cNvPr>
          <p:cNvSpPr/>
          <p:nvPr/>
        </p:nvSpPr>
        <p:spPr>
          <a:xfrm>
            <a:off x="5260633" y="3857131"/>
            <a:ext cx="1133774" cy="343294"/>
          </a:xfrm>
          <a:prstGeom prst="roundRect">
            <a:avLst>
              <a:gd name="adj" fmla="val 7592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 2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630DC74D-89A6-47F5-9CF9-813B6D2E6D6B}"/>
              </a:ext>
            </a:extLst>
          </p:cNvPr>
          <p:cNvSpPr/>
          <p:nvPr/>
        </p:nvSpPr>
        <p:spPr>
          <a:xfrm>
            <a:off x="5260633" y="4232284"/>
            <a:ext cx="1133774" cy="343294"/>
          </a:xfrm>
          <a:prstGeom prst="roundRect">
            <a:avLst>
              <a:gd name="adj" fmla="val 7592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 3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73F914B-E649-4895-AFF1-6A22E6930AE3}"/>
              </a:ext>
            </a:extLst>
          </p:cNvPr>
          <p:cNvSpPr/>
          <p:nvPr/>
        </p:nvSpPr>
        <p:spPr>
          <a:xfrm>
            <a:off x="9554622" y="3452096"/>
            <a:ext cx="448384" cy="4168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2AB424C-50DE-4EB3-B8F8-AC077C6EA465}"/>
              </a:ext>
            </a:extLst>
          </p:cNvPr>
          <p:cNvSpPr/>
          <p:nvPr/>
        </p:nvSpPr>
        <p:spPr>
          <a:xfrm>
            <a:off x="9554622" y="4000618"/>
            <a:ext cx="448384" cy="4168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D412C3A-2E76-4E76-A2E2-43893596E601}"/>
              </a:ext>
            </a:extLst>
          </p:cNvPr>
          <p:cNvSpPr/>
          <p:nvPr/>
        </p:nvSpPr>
        <p:spPr>
          <a:xfrm>
            <a:off x="9556458" y="4549835"/>
            <a:ext cx="448384" cy="4168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6442F2E-21C2-4825-B0D6-97B419408832}"/>
              </a:ext>
            </a:extLst>
          </p:cNvPr>
          <p:cNvSpPr/>
          <p:nvPr/>
        </p:nvSpPr>
        <p:spPr>
          <a:xfrm>
            <a:off x="5913931" y="3474890"/>
            <a:ext cx="339436" cy="3394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5792A23C-8C27-46A3-AB1D-567CE4D53CB2}"/>
              </a:ext>
            </a:extLst>
          </p:cNvPr>
          <p:cNvSpPr/>
          <p:nvPr/>
        </p:nvSpPr>
        <p:spPr>
          <a:xfrm>
            <a:off x="5912850" y="3865155"/>
            <a:ext cx="339436" cy="3394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889645D-02E0-4559-B913-1EDDD74DF1DE}"/>
              </a:ext>
            </a:extLst>
          </p:cNvPr>
          <p:cNvSpPr/>
          <p:nvPr/>
        </p:nvSpPr>
        <p:spPr>
          <a:xfrm>
            <a:off x="5912850" y="4236450"/>
            <a:ext cx="339436" cy="3394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D85A9D9A-B464-4DC5-BF55-A1DC06229867}"/>
              </a:ext>
            </a:extLst>
          </p:cNvPr>
          <p:cNvSpPr/>
          <p:nvPr/>
        </p:nvSpPr>
        <p:spPr>
          <a:xfrm>
            <a:off x="5260633" y="4602987"/>
            <a:ext cx="1133774" cy="343294"/>
          </a:xfrm>
          <a:prstGeom prst="roundRect">
            <a:avLst>
              <a:gd name="adj" fmla="val 7592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 3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451D002-03EB-41B3-8B45-37CB84FE8B2A}"/>
              </a:ext>
            </a:extLst>
          </p:cNvPr>
          <p:cNvSpPr/>
          <p:nvPr/>
        </p:nvSpPr>
        <p:spPr>
          <a:xfrm>
            <a:off x="5912850" y="4607153"/>
            <a:ext cx="339436" cy="3394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963105A1-6324-4A10-84EA-36D8C8E95CE5}"/>
              </a:ext>
            </a:extLst>
          </p:cNvPr>
          <p:cNvSpPr/>
          <p:nvPr/>
        </p:nvSpPr>
        <p:spPr>
          <a:xfrm>
            <a:off x="9157342" y="4606845"/>
            <a:ext cx="339436" cy="3394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6027A2E-A13A-4DF3-8C2D-AECA76D5180E}"/>
              </a:ext>
            </a:extLst>
          </p:cNvPr>
          <p:cNvSpPr/>
          <p:nvPr/>
        </p:nvSpPr>
        <p:spPr>
          <a:xfrm>
            <a:off x="9157342" y="4036712"/>
            <a:ext cx="339436" cy="3394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C2F315CB-2AD5-4B2D-8EBE-3B25FA9B33A7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9AF59-A351-4A09-B25E-1C3CDA110970}"/>
              </a:ext>
            </a:extLst>
          </p:cNvPr>
          <p:cNvSpPr/>
          <p:nvPr/>
        </p:nvSpPr>
        <p:spPr>
          <a:xfrm>
            <a:off x="9237623" y="6623903"/>
            <a:ext cx="2831224" cy="264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ja-JP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 the explanation on the receiver side.</a:t>
            </a:r>
            <a:endParaRPr kumimoji="1" lang="ja-JP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92CA32-3E32-4C61-8D80-C435D0B65BD3}"/>
              </a:ext>
            </a:extLst>
          </p:cNvPr>
          <p:cNvSpPr/>
          <p:nvPr/>
        </p:nvSpPr>
        <p:spPr>
          <a:xfrm>
            <a:off x="242888" y="3234727"/>
            <a:ext cx="4382167" cy="25420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void 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update(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int64_t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vindex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int 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owner_rank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get_owner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vindex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owner_rank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== 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my_rank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  [...]; </a:t>
            </a:r>
            <a:r>
              <a:rPr lang="en-US" sz="1600" dirty="0">
                <a:solidFill>
                  <a:srgbClr val="1C8000"/>
                </a:solidFill>
                <a:latin typeface="Inconsolata" panose="020B0609030003000000" pitchFamily="49" charset="0"/>
              </a:rPr>
              <a:t>// update local graph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else 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Inconsolata" panose="020B0609030003000000" pitchFamily="49" charset="0"/>
              </a:rPr>
              <a:t>    if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send_buffer.is_full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())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    [MPI calls]; </a:t>
            </a:r>
            <a:r>
              <a:rPr lang="en-US" sz="1600" dirty="0">
                <a:solidFill>
                  <a:srgbClr val="1C8000"/>
                </a:solidFill>
                <a:latin typeface="Inconsolata" panose="020B0609030003000000" pitchFamily="49" charset="0"/>
              </a:rPr>
              <a:t>// might suspend!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      </a:t>
            </a:r>
            <a:b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send_buffer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owner_rank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].push(</a:t>
            </a:r>
            <a:r>
              <a:rPr lang="en-US" sz="1600" dirty="0" err="1">
                <a:solidFill>
                  <a:schemeClr val="tx1"/>
                </a:solidFill>
                <a:latin typeface="Inconsolata" panose="020B0609030003000000" pitchFamily="49" charset="0"/>
              </a:rPr>
              <a:t>vindex</a:t>
            </a:r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Inconsolata" panose="020B0609030003000000" pitchFamily="49" charset="0"/>
              </a:rPr>
              <a:t>}</a:t>
            </a:r>
          </a:p>
        </p:txBody>
      </p:sp>
      <p:sp>
        <p:nvSpPr>
          <p:cNvPr id="37" name="吹き出し: 角を丸めた四角形 11">
            <a:extLst>
              <a:ext uri="{FF2B5EF4-FFF2-40B4-BE49-F238E27FC236}">
                <a16:creationId xmlns:a16="http://schemas.microsoft.com/office/drawing/2014/main" id="{509B8B13-C58E-4484-99D9-C4A19886DA96}"/>
              </a:ext>
            </a:extLst>
          </p:cNvPr>
          <p:cNvSpPr/>
          <p:nvPr/>
        </p:nvSpPr>
        <p:spPr>
          <a:xfrm>
            <a:off x="1390320" y="5699585"/>
            <a:ext cx="7048829" cy="800933"/>
          </a:xfrm>
          <a:prstGeom prst="wedgeRoundRectCallout">
            <a:avLst>
              <a:gd name="adj1" fmla="val -30205"/>
              <a:gd name="adj2" fmla="val -75460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when the buffer is full, ULTs can suspend in MPI calls.</a:t>
            </a: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send buffer is large, only few ULTs suspend</a:t>
            </a:r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2F580A8-F057-494A-8D7F-78DB41EBF8C9}"/>
              </a:ext>
            </a:extLst>
          </p:cNvPr>
          <p:cNvSpPr/>
          <p:nvPr/>
        </p:nvSpPr>
        <p:spPr>
          <a:xfrm>
            <a:off x="1618597" y="6147076"/>
            <a:ext cx="290570" cy="2314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26588 0.00278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30325 -0.05417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22226 -0.06088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6 -0.06088 L -4.375E-6 -1.11111E-6 " pathEditMode="relative" rAng="0" ptsTypes="AA">
                                      <p:cBhvr>
                                        <p:cTn id="25" dur="4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1.11111E-6 L 0.26732 -0.10509 " pathEditMode="relative" rAng="0" ptsTypes="AA">
                                      <p:cBhvr>
                                        <p:cTn id="44" dur="6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93" grpId="0" animBg="1"/>
      <p:bldP spid="293" grpId="1" animBg="1"/>
      <p:bldP spid="294" grpId="0" animBg="1"/>
      <p:bldP spid="294" grpId="1" animBg="1"/>
      <p:bldP spid="499" grpId="0" animBg="1"/>
      <p:bldP spid="499" grpId="1" animBg="1"/>
      <p:bldP spid="49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0A79A7C-1ED4-4E59-B835-326BBA85B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856066"/>
              </p:ext>
            </p:extLst>
          </p:nvPr>
        </p:nvGraphicFramePr>
        <p:xfrm>
          <a:off x="2924382" y="1354298"/>
          <a:ext cx="6332542" cy="285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BAE3F2-FA77-43BD-B534-8998BAD7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OS-Level Threads vs. User-Level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EE2C-786F-43D8-91BF-18873CE7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95" y="4129870"/>
            <a:ext cx="8405213" cy="2353481"/>
          </a:xfrm>
        </p:spPr>
        <p:txBody>
          <a:bodyPr>
            <a:normAutofit/>
          </a:bodyPr>
          <a:lstStyle/>
          <a:p>
            <a:r>
              <a:rPr lang="en-US" dirty="0"/>
              <a:t>ULTs are 350x faster than Pthreads</a:t>
            </a:r>
          </a:p>
          <a:p>
            <a:pPr marL="457200" lvl="1" indent="0">
              <a:buNone/>
            </a:pPr>
            <a:r>
              <a:rPr lang="ja-JP" altLang="en-US" dirty="0">
                <a:cs typeface="Arial" panose="020B0604020202020204" pitchFamily="34" charset="0"/>
              </a:rPr>
              <a:t>   </a:t>
            </a:r>
            <a:r>
              <a:rPr lang="en-US" dirty="0">
                <a:cs typeface="Arial" panose="020B0604020202020204" pitchFamily="34" charset="0"/>
              </a:rPr>
              <a:t>We </a:t>
            </a:r>
            <a:r>
              <a:rPr lang="en-US" dirty="0"/>
              <a:t>can create more ULTs.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Dynamic load balancing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Latency hiding (I/O &amp; network)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0BA60-EAA0-4FA4-B16A-0E5CA47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9D4B5D3-BD20-4CC7-8E1B-8FAB40176054}"/>
              </a:ext>
            </a:extLst>
          </p:cNvPr>
          <p:cNvSpPr/>
          <p:nvPr/>
        </p:nvSpPr>
        <p:spPr>
          <a:xfrm>
            <a:off x="8162919" y="1524878"/>
            <a:ext cx="773089" cy="576926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529F-3AD0-4133-831C-752C2BB14313}"/>
              </a:ext>
            </a:extLst>
          </p:cNvPr>
          <p:cNvSpPr/>
          <p:nvPr/>
        </p:nvSpPr>
        <p:spPr>
          <a:xfrm>
            <a:off x="6956869" y="1488831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A1FDC-FD38-41E9-947E-C3D66A2D8DF6}"/>
              </a:ext>
            </a:extLst>
          </p:cNvPr>
          <p:cNvSpPr/>
          <p:nvPr/>
        </p:nvSpPr>
        <p:spPr>
          <a:xfrm>
            <a:off x="4343711" y="1463668"/>
            <a:ext cx="2010133" cy="315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1.9*10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9D650-A82D-4E58-9955-61749FD02B2C}"/>
              </a:ext>
            </a:extLst>
          </p:cNvPr>
          <p:cNvSpPr/>
          <p:nvPr/>
        </p:nvSpPr>
        <p:spPr>
          <a:xfrm>
            <a:off x="6856891" y="2468201"/>
            <a:ext cx="2010133" cy="315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5.1*10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6D683F-47A5-4045-ADF4-90C0B1499965}"/>
              </a:ext>
            </a:extLst>
          </p:cNvPr>
          <p:cNvCxnSpPr>
            <a:cxnSpLocks/>
          </p:cNvCxnSpPr>
          <p:nvPr/>
        </p:nvCxnSpPr>
        <p:spPr>
          <a:xfrm>
            <a:off x="6102056" y="1821301"/>
            <a:ext cx="123" cy="9068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50389-70FA-4E75-B8B1-E5F2C91ED0FC}"/>
              </a:ext>
            </a:extLst>
          </p:cNvPr>
          <p:cNvSpPr/>
          <p:nvPr/>
        </p:nvSpPr>
        <p:spPr>
          <a:xfrm>
            <a:off x="5620921" y="2125257"/>
            <a:ext cx="2010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350x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8E4760-5047-4B59-AE22-D9EABF2B9A60}"/>
              </a:ext>
            </a:extLst>
          </p:cNvPr>
          <p:cNvSpPr/>
          <p:nvPr/>
        </p:nvSpPr>
        <p:spPr>
          <a:xfrm>
            <a:off x="-5347" y="6693132"/>
            <a:ext cx="12192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= LC, repeat creating 256 threads &amp; joining all of them; no suspension. /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pthread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500 iterations &amp; 10 warm-ups / Full,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5000 iterations &amp; 100 warm-ups Average of 10 times execution / Intel Xeon Phi 7210  (KNL) 1 core / 1.3GHz (turbo-boost: off) / Compiler: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icc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17.2.174 / Stack size : 16KB /  Error &lt; 5% / Red Hat 4.8.5-16 / Huge page is enabled.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BEB832D-3A53-4883-AE43-7424639E5F67}"/>
              </a:ext>
            </a:extLst>
          </p:cNvPr>
          <p:cNvSpPr/>
          <p:nvPr/>
        </p:nvSpPr>
        <p:spPr>
          <a:xfrm>
            <a:off x="689908" y="4718709"/>
            <a:ext cx="475001" cy="378427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吹き出し: 角を丸めた四角形 11">
            <a:extLst>
              <a:ext uri="{FF2B5EF4-FFF2-40B4-BE49-F238E27FC236}">
                <a16:creationId xmlns:a16="http://schemas.microsoft.com/office/drawing/2014/main" id="{FDF6B908-752C-49EF-8492-E6DACC6D9DFC}"/>
              </a:ext>
            </a:extLst>
          </p:cNvPr>
          <p:cNvSpPr/>
          <p:nvPr/>
        </p:nvSpPr>
        <p:spPr>
          <a:xfrm>
            <a:off x="8008008" y="4265430"/>
            <a:ext cx="3894476" cy="906557"/>
          </a:xfrm>
          <a:prstGeom prst="wedgeRoundRectCallout">
            <a:avLst>
              <a:gd name="adj1" fmla="val -32313"/>
              <a:gd name="adj2" fmla="val -69323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Argobots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en-US" altLang="ja-JP" sz="1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http://www.argobots.org/</a:t>
            </a:r>
            <a:b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kumimoji="1" lang="en-US" altLang="ja-JP" sz="1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https://github.com/pmodels/argobots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6813C1-FF30-4925-88C5-9543BFDF0F0A}"/>
              </a:ext>
            </a:extLst>
          </p:cNvPr>
          <p:cNvSpPr txBox="1">
            <a:spLocks/>
          </p:cNvSpPr>
          <p:nvPr/>
        </p:nvSpPr>
        <p:spPr>
          <a:xfrm>
            <a:off x="4733401" y="5254872"/>
            <a:ext cx="5763149" cy="112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(e.g., irregular parallelism)</a:t>
            </a:r>
          </a:p>
          <a:p>
            <a:pPr marL="457200" lvl="1" indent="0">
              <a:buNone/>
            </a:pPr>
            <a:r>
              <a:rPr lang="en-US" dirty="0"/>
              <a:t>(e.g., latency-intensive applications)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52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E557-94BF-4815-838E-6185B100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Graph500 :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7311-17BD-4346-92EE-126968FA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88" y="1471519"/>
            <a:ext cx="8405213" cy="4907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16 KNLs (1K cores in total) + </a:t>
            </a:r>
            <a:r>
              <a:rPr lang="en-US" dirty="0" err="1"/>
              <a:t>OmniPath</a:t>
            </a:r>
            <a:r>
              <a:rPr lang="en-US" dirty="0"/>
              <a:t> </a:t>
            </a:r>
            <a:r>
              <a:rPr lang="en-US" sz="1000" dirty="0"/>
              <a:t>(MPICH3.2.x + CH3 OFI1.4.0 + PSM2)</a:t>
            </a:r>
          </a:p>
          <a:p>
            <a:pPr lvl="1"/>
            <a:r>
              <a:rPr lang="en-US" dirty="0"/>
              <a:t>The send buffer size is changed.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Performance:</a:t>
            </a:r>
            <a:r>
              <a:rPr lang="en-US" b="1" dirty="0"/>
              <a:t> Full</a:t>
            </a:r>
            <a:r>
              <a:rPr lang="en-US" dirty="0"/>
              <a:t> &lt; </a:t>
            </a:r>
            <a:r>
              <a:rPr lang="en-US" b="1" dirty="0"/>
              <a:t>LSA</a:t>
            </a:r>
            <a:r>
              <a:rPr lang="en-US" dirty="0"/>
              <a:t> &lt; </a:t>
            </a:r>
            <a:r>
              <a:rPr lang="en-US" b="1" dirty="0" err="1"/>
              <a:t>RoC</a:t>
            </a:r>
            <a:r>
              <a:rPr lang="en-US" dirty="0"/>
              <a:t>,</a:t>
            </a:r>
            <a:r>
              <a:rPr lang="en-US" b="1" dirty="0"/>
              <a:t> SS</a:t>
            </a:r>
            <a:r>
              <a:rPr lang="en-US" dirty="0"/>
              <a:t>, </a:t>
            </a:r>
            <a:r>
              <a:rPr lang="en-US" b="1" dirty="0"/>
              <a:t>SC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FEFA-D9D5-481B-B331-381FF0BB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40</a:t>
            </a:fld>
            <a:endParaRPr kumimoji="1" lang="ja-JP" alt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61A1BD2-C53E-4DFF-A378-168E0ECFA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235120"/>
              </p:ext>
            </p:extLst>
          </p:nvPr>
        </p:nvGraphicFramePr>
        <p:xfrm>
          <a:off x="1676401" y="2500089"/>
          <a:ext cx="5511800" cy="321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吹き出し: 角を丸めた四角形 11">
            <a:extLst>
              <a:ext uri="{FF2B5EF4-FFF2-40B4-BE49-F238E27FC236}">
                <a16:creationId xmlns:a16="http://schemas.microsoft.com/office/drawing/2014/main" id="{4B60663F-E919-415A-BE42-AD04DFC20E0F}"/>
              </a:ext>
            </a:extLst>
          </p:cNvPr>
          <p:cNvSpPr/>
          <p:nvPr/>
        </p:nvSpPr>
        <p:spPr>
          <a:xfrm>
            <a:off x="4667886" y="6282724"/>
            <a:ext cx="4158615" cy="398523"/>
          </a:xfrm>
          <a:prstGeom prst="wedgeRoundRectCallout">
            <a:avLst>
              <a:gd name="adj1" fmla="val -35181"/>
              <a:gd name="adj2" fmla="val -72405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promotion performs better.</a:t>
            </a:r>
            <a:endParaRPr kumimoji="1" lang="en-US" altLang="ja-JP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9FCBC2-3511-46F5-87CC-A78B470168E6}"/>
              </a:ext>
            </a:extLst>
          </p:cNvPr>
          <p:cNvGrpSpPr/>
          <p:nvPr/>
        </p:nvGrpSpPr>
        <p:grpSpPr>
          <a:xfrm>
            <a:off x="2737649" y="2650362"/>
            <a:ext cx="1553896" cy="584775"/>
            <a:chOff x="541235" y="5242202"/>
            <a:chExt cx="1553896" cy="584775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1FA054E-97BC-4B60-A0ED-F63D8ADF6D15}"/>
                </a:ext>
              </a:extLst>
            </p:cNvPr>
            <p:cNvSpPr/>
            <p:nvPr/>
          </p:nvSpPr>
          <p:spPr>
            <a:xfrm rot="10800000">
              <a:off x="1709887" y="5386482"/>
              <a:ext cx="377942" cy="282043"/>
            </a:xfrm>
            <a:prstGeom prst="downArrow">
              <a:avLst/>
            </a:prstGeom>
            <a:solidFill>
              <a:srgbClr val="FF0000"/>
            </a:solidFill>
            <a:ln w="38100" cap="flat">
              <a:solidFill>
                <a:schemeClr val="accent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93E91B-D07E-4F0D-B8BD-A7D72D0DBB51}"/>
                </a:ext>
              </a:extLst>
            </p:cNvPr>
            <p:cNvSpPr/>
            <p:nvPr/>
          </p:nvSpPr>
          <p:spPr>
            <a:xfrm>
              <a:off x="541235" y="5242202"/>
              <a:ext cx="15538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Larger</a:t>
              </a:r>
              <a:b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is better</a:t>
              </a: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197B2D9-A657-432C-95BE-2FF4F2DE0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318271"/>
              </p:ext>
            </p:extLst>
          </p:nvPr>
        </p:nvGraphicFramePr>
        <p:xfrm>
          <a:off x="6985001" y="2585624"/>
          <a:ext cx="3683001" cy="321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吹き出し: 角を丸めた四角形 11">
            <a:extLst>
              <a:ext uri="{FF2B5EF4-FFF2-40B4-BE49-F238E27FC236}">
                <a16:creationId xmlns:a16="http://schemas.microsoft.com/office/drawing/2014/main" id="{BE61ABA2-5364-40B0-9529-E4660EB9ED10}"/>
              </a:ext>
            </a:extLst>
          </p:cNvPr>
          <p:cNvSpPr/>
          <p:nvPr/>
        </p:nvSpPr>
        <p:spPr>
          <a:xfrm>
            <a:off x="7821967" y="1400797"/>
            <a:ext cx="4248589" cy="1555495"/>
          </a:xfrm>
          <a:prstGeom prst="wedgeRoundRectCallout">
            <a:avLst>
              <a:gd name="adj1" fmla="val -41418"/>
              <a:gd name="adj2" fmla="val 57214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 is high, Full might perform better. However, </a:t>
            </a:r>
            <a:r>
              <a:rPr kumimoji="1" lang="en-US" altLang="ja-JP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threading overheads are negligible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of </a:t>
            </a:r>
            <a:r>
              <a:rPr kumimoji="1"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performance issues causing suspension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resource contention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EFC6F088-042E-4EB4-8AC0-2159AA290458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正方形/長方形 8">
            <a:extLst>
              <a:ext uri="{FF2B5EF4-FFF2-40B4-BE49-F238E27FC236}">
                <a16:creationId xmlns:a16="http://schemas.microsoft.com/office/drawing/2014/main" id="{C1F885CD-CA1B-4A41-9841-FCE94358439C}"/>
              </a:ext>
            </a:extLst>
          </p:cNvPr>
          <p:cNvSpPr/>
          <p:nvPr/>
        </p:nvSpPr>
        <p:spPr>
          <a:xfrm>
            <a:off x="7689459" y="3021964"/>
            <a:ext cx="363039" cy="1751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8">
            <a:extLst>
              <a:ext uri="{FF2B5EF4-FFF2-40B4-BE49-F238E27FC236}">
                <a16:creationId xmlns:a16="http://schemas.microsoft.com/office/drawing/2014/main" id="{2726D49D-085C-43C3-9D99-03BC7F1A3EB6}"/>
              </a:ext>
            </a:extLst>
          </p:cNvPr>
          <p:cNvSpPr/>
          <p:nvPr/>
        </p:nvSpPr>
        <p:spPr>
          <a:xfrm>
            <a:off x="2612571" y="2500089"/>
            <a:ext cx="536055" cy="2715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30EB5-C104-4518-8D4F-40C088528E87}"/>
              </a:ext>
            </a:extLst>
          </p:cNvPr>
          <p:cNvCxnSpPr>
            <a:cxnSpLocks/>
          </p:cNvCxnSpPr>
          <p:nvPr/>
        </p:nvCxnSpPr>
        <p:spPr>
          <a:xfrm>
            <a:off x="6306004" y="2956292"/>
            <a:ext cx="0" cy="4271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833E53-AFE1-4A4D-BCB4-CA7CC6DA4DC7}"/>
              </a:ext>
            </a:extLst>
          </p:cNvPr>
          <p:cNvSpPr/>
          <p:nvPr/>
        </p:nvSpPr>
        <p:spPr>
          <a:xfrm>
            <a:off x="5505776" y="2756237"/>
            <a:ext cx="794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9291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17C1-61E3-45FE-8801-B222B8DD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79427"/>
            <a:ext cx="10810875" cy="90655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Conclusion: Lessons Learned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D2C6-EA05-4152-BED2-06B5606A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26" y="4793652"/>
            <a:ext cx="9142837" cy="17199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Trade-off between S=0% performance and functionality</a:t>
            </a:r>
          </a:p>
          <a:p>
            <a:r>
              <a:rPr lang="en-US" dirty="0"/>
              <a:t>Trade-off between S=0% and S=100% performance</a:t>
            </a:r>
          </a:p>
          <a:p>
            <a:r>
              <a:rPr lang="en-US" dirty="0" err="1"/>
              <a:t>RoC</a:t>
            </a:r>
            <a:r>
              <a:rPr lang="en-US" dirty="0"/>
              <a:t> shows a good trade-off</a:t>
            </a:r>
          </a:p>
          <a:p>
            <a:pPr lvl="1"/>
            <a:r>
              <a:rPr lang="en-US" dirty="0"/>
              <a:t>Full threading capability + good S=0%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35CEB-D256-4CCB-8979-A7C59B80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41</a:t>
            </a:fld>
            <a:endParaRPr kumimoji="1" lang="ja-JP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5CA03-BCF9-4470-AB70-BDAC0F62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85949"/>
              </p:ext>
            </p:extLst>
          </p:nvPr>
        </p:nvGraphicFramePr>
        <p:xfrm>
          <a:off x="1658561" y="1479073"/>
          <a:ext cx="6482774" cy="2545080"/>
        </p:xfrm>
        <a:graphic>
          <a:graphicData uri="http://schemas.openxmlformats.org/drawingml/2006/table">
            <a:tbl>
              <a:tblPr/>
              <a:tblGrid>
                <a:gridCol w="738091">
                  <a:extLst>
                    <a:ext uri="{9D8B030D-6E8A-4147-A177-3AD203B41FA5}">
                      <a16:colId xmlns:a16="http://schemas.microsoft.com/office/drawing/2014/main" val="2454130152"/>
                    </a:ext>
                  </a:extLst>
                </a:gridCol>
                <a:gridCol w="994258">
                  <a:extLst>
                    <a:ext uri="{9D8B030D-6E8A-4147-A177-3AD203B41FA5}">
                      <a16:colId xmlns:a16="http://schemas.microsoft.com/office/drawing/2014/main" val="2602907278"/>
                    </a:ext>
                  </a:extLst>
                </a:gridCol>
                <a:gridCol w="866174">
                  <a:extLst>
                    <a:ext uri="{9D8B030D-6E8A-4147-A177-3AD203B41FA5}">
                      <a16:colId xmlns:a16="http://schemas.microsoft.com/office/drawing/2014/main" val="2164313268"/>
                    </a:ext>
                  </a:extLst>
                </a:gridCol>
                <a:gridCol w="962614">
                  <a:extLst>
                    <a:ext uri="{9D8B030D-6E8A-4147-A177-3AD203B41FA5}">
                      <a16:colId xmlns:a16="http://schemas.microsoft.com/office/drawing/2014/main" val="2821411765"/>
                    </a:ext>
                  </a:extLst>
                </a:gridCol>
                <a:gridCol w="769735">
                  <a:extLst>
                    <a:ext uri="{9D8B030D-6E8A-4147-A177-3AD203B41FA5}">
                      <a16:colId xmlns:a16="http://schemas.microsoft.com/office/drawing/2014/main" val="1638160792"/>
                    </a:ext>
                  </a:extLst>
                </a:gridCol>
                <a:gridCol w="937625">
                  <a:extLst>
                    <a:ext uri="{9D8B030D-6E8A-4147-A177-3AD203B41FA5}">
                      <a16:colId xmlns:a16="http://schemas.microsoft.com/office/drawing/2014/main" val="827917139"/>
                    </a:ext>
                  </a:extLst>
                </a:gridCol>
                <a:gridCol w="1214277">
                  <a:extLst>
                    <a:ext uri="{9D8B030D-6E8A-4147-A177-3AD203B41FA5}">
                      <a16:colId xmlns:a16="http://schemas.microsoft.com/office/drawing/2014/main" val="1440391232"/>
                    </a:ext>
                  </a:extLst>
                </a:gridCol>
              </a:tblGrid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Nonsuspension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Suspension Case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1533"/>
                  </a:ext>
                </a:extLst>
              </a:tr>
              <a:tr h="259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Stack?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switches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Rerun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.?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5273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01624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458949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5851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14269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03139"/>
                  </a:ext>
                </a:extLst>
              </a:tr>
              <a:tr h="13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080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0FCB3F9-788A-4300-979D-E66F4E84F80A}"/>
              </a:ext>
            </a:extLst>
          </p:cNvPr>
          <p:cNvGrpSpPr/>
          <p:nvPr/>
        </p:nvGrpSpPr>
        <p:grpSpPr>
          <a:xfrm>
            <a:off x="4518111" y="2753614"/>
            <a:ext cx="437610" cy="867959"/>
            <a:chOff x="15989300" y="7013245"/>
            <a:chExt cx="437610" cy="144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17786D-27FF-4AB0-B85F-9A10B255EC20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30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8CACD5-8CD5-437C-86FB-BBA0877EF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091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89863-C758-448D-9711-09C2B3144B75}"/>
              </a:ext>
            </a:extLst>
          </p:cNvPr>
          <p:cNvSpPr/>
          <p:nvPr/>
        </p:nvSpPr>
        <p:spPr>
          <a:xfrm>
            <a:off x="1709450" y="4070764"/>
            <a:ext cx="9934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Schedulers must be stateless.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Schedulers must be stateless. Stack size of schedulers and ULTs is shared.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*** Threads are unable to yield.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ECDF35-E633-48AA-A2E8-A40ECFC79DAB}"/>
              </a:ext>
            </a:extLst>
          </p:cNvPr>
          <p:cNvGrpSpPr/>
          <p:nvPr/>
        </p:nvGrpSpPr>
        <p:grpSpPr>
          <a:xfrm flipV="1">
            <a:off x="6239149" y="2731468"/>
            <a:ext cx="437610" cy="600076"/>
            <a:chOff x="15989300" y="7013245"/>
            <a:chExt cx="437610" cy="1440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4AF015-6429-4BFB-B5D4-940070579F6C}"/>
                </a:ext>
              </a:extLst>
            </p:cNvPr>
            <p:cNvCxnSpPr>
              <a:cxnSpLocks/>
            </p:cNvCxnSpPr>
            <p:nvPr/>
          </p:nvCxnSpPr>
          <p:spPr>
            <a:xfrm>
              <a:off x="1598930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BC7DB-EC6D-4D21-808E-771FDC848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0910" y="7013245"/>
              <a:ext cx="216000" cy="144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94B4900-1E9B-4701-88B5-57D0AD9EB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226310"/>
              </p:ext>
            </p:extLst>
          </p:nvPr>
        </p:nvGraphicFramePr>
        <p:xfrm>
          <a:off x="8229600" y="1385984"/>
          <a:ext cx="3864701" cy="342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EA2EFCF-AD14-4467-97CA-2043B1817D02}"/>
              </a:ext>
            </a:extLst>
          </p:cNvPr>
          <p:cNvSpPr/>
          <p:nvPr/>
        </p:nvSpPr>
        <p:spPr>
          <a:xfrm>
            <a:off x="9073222" y="5619213"/>
            <a:ext cx="2958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This research was supported by the 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Computing Project (17-SC-20-SC), a joint project of the U.S. Department of Energy’s Office of Science and National Nuclear Security Administration, responsible for delivering a capable 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ecosystem, including software, applications, and hardware technology, to support the nation’s 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computing imperative. 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04826F-67E5-4C00-9AEB-5DF740DD2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05" y="5871740"/>
            <a:ext cx="1169603" cy="611612"/>
          </a:xfrm>
          <a:prstGeom prst="rect">
            <a:avLst/>
          </a:prstGeom>
        </p:spPr>
      </p:pic>
      <p:sp>
        <p:nvSpPr>
          <p:cNvPr id="16" name="吹き出し: 角を丸めた四角形 11">
            <a:extLst>
              <a:ext uri="{FF2B5EF4-FFF2-40B4-BE49-F238E27FC236}">
                <a16:creationId xmlns:a16="http://schemas.microsoft.com/office/drawing/2014/main" id="{7B1ECF27-6E91-482F-8CB4-05D5DD80B023}"/>
              </a:ext>
            </a:extLst>
          </p:cNvPr>
          <p:cNvSpPr/>
          <p:nvPr/>
        </p:nvSpPr>
        <p:spPr>
          <a:xfrm>
            <a:off x="8163426" y="4774173"/>
            <a:ext cx="3424642" cy="797211"/>
          </a:xfrm>
          <a:prstGeom prst="wedgeRoundRectCallout">
            <a:avLst>
              <a:gd name="adj1" fmla="val -58919"/>
              <a:gd name="adj2" fmla="val -23790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Argobots 1.0rc employs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1" lang="en-US" altLang="ja-JP" sz="12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http://www.argobots.org/</a:t>
            </a:r>
            <a:b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kumimoji="1" lang="en-US" altLang="ja-JP" sz="12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https://github.com/pmodels/argobots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4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8FE5-48F6-4B84-A3E4-FB7E4AA9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7688-0951-4BC3-A685-61D43582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Automatic selection </a:t>
            </a:r>
            <a:r>
              <a:rPr lang="en-US" dirty="0"/>
              <a:t>of those techniques</a:t>
            </a:r>
          </a:p>
          <a:p>
            <a:pPr lvl="1"/>
            <a:r>
              <a:rPr lang="en-US" dirty="0"/>
              <a:t>Runtime selection based on profiling?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Investigating overheads of other factors</a:t>
            </a:r>
          </a:p>
          <a:p>
            <a:pPr lvl="1"/>
            <a:r>
              <a:rPr lang="en-US" dirty="0"/>
              <a:t>Scheduling policy, memory allocators, thread pools…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Higher-level runtime systems</a:t>
            </a:r>
          </a:p>
          <a:p>
            <a:pPr lvl="1"/>
            <a:r>
              <a:rPr lang="en-US" dirty="0"/>
              <a:t>Apply those techniques to OpenMP</a:t>
            </a:r>
          </a:p>
          <a:p>
            <a:pPr lvl="2"/>
            <a:r>
              <a:rPr lang="en-US" dirty="0"/>
              <a:t>Can we simply apply our techniques?</a:t>
            </a:r>
          </a:p>
          <a:p>
            <a:pPr lvl="2"/>
            <a:r>
              <a:rPr lang="en-US" dirty="0"/>
              <a:t>Do OpenMP parallel units have other fundamental overheads?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5DEB-D485-400E-ABB9-4CFBFD96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3D7F-45F6-4D84-B443-670EC68FF76F}"/>
              </a:ext>
            </a:extLst>
          </p:cNvPr>
          <p:cNvSpPr/>
          <p:nvPr/>
        </p:nvSpPr>
        <p:spPr>
          <a:xfrm>
            <a:off x="9073222" y="5619213"/>
            <a:ext cx="2958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This research was supported by the 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Computing Project (17-SC-20-SC), a joint project of the U.S. Department of Energy’s Office of Science and National Nuclear Security Administration, responsible for delivering a capable 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ecosystem, including software, applications, and hardware technology, to support the nation’s 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 computing imperative.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0501D-4561-430A-A276-39719649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05" y="5871740"/>
            <a:ext cx="1169603" cy="6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5F0F917-8003-4487-B903-F6D88B8C8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517193"/>
              </p:ext>
            </p:extLst>
          </p:nvPr>
        </p:nvGraphicFramePr>
        <p:xfrm>
          <a:off x="2924382" y="1354298"/>
          <a:ext cx="6332542" cy="285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1BA659-3093-489E-8C76-8CE30338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Opposite ULT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2B01-360D-48A2-9F5A-3452557F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5" y="4236604"/>
            <a:ext cx="9543246" cy="261187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Fully-fledged thread (</a:t>
            </a:r>
            <a:r>
              <a:rPr lang="en-US" b="1" dirty="0"/>
              <a:t>Full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</a:rPr>
              <a:t>fully capable ULTs </a:t>
            </a:r>
            <a:r>
              <a:rPr lang="en-US" dirty="0"/>
              <a:t>(i.e.,  </a:t>
            </a:r>
            <a:r>
              <a:rPr lang="en-US" dirty="0">
                <a:solidFill>
                  <a:srgbClr val="FF0000"/>
                </a:solidFill>
              </a:rPr>
              <a:t>suspendable  </a:t>
            </a:r>
            <a:r>
              <a:rPr lang="en-US" dirty="0"/>
              <a:t>)</a:t>
            </a:r>
          </a:p>
          <a:p>
            <a:pPr marL="1028700" lvl="1" indent="-457200"/>
            <a:r>
              <a:rPr lang="en-US" b="1" dirty="0">
                <a:solidFill>
                  <a:srgbClr val="FF0000"/>
                </a:solidFill>
              </a:rPr>
              <a:t>Full</a:t>
            </a:r>
            <a:r>
              <a:rPr lang="en-US" dirty="0">
                <a:solidFill>
                  <a:srgbClr val="FF0000"/>
                </a:solidFill>
              </a:rPr>
              <a:t> has larger overheads.</a:t>
            </a:r>
          </a:p>
          <a:p>
            <a:pPr marL="1371600" lvl="2" indent="-457200"/>
            <a:r>
              <a:rPr lang="en-US" dirty="0"/>
              <a:t>Adopted by </a:t>
            </a:r>
            <a:r>
              <a:rPr lang="en-US" dirty="0" err="1"/>
              <a:t>Cilk</a:t>
            </a:r>
            <a:r>
              <a:rPr lang="en-US" dirty="0"/>
              <a:t>, </a:t>
            </a:r>
            <a:r>
              <a:rPr lang="en-US" dirty="0" err="1"/>
              <a:t>CilkPlus</a:t>
            </a:r>
            <a:r>
              <a:rPr lang="en-US" dirty="0"/>
              <a:t>, Nanos, </a:t>
            </a:r>
            <a:r>
              <a:rPr lang="en-US" dirty="0" err="1"/>
              <a:t>Qthreads</a:t>
            </a:r>
            <a:r>
              <a:rPr lang="en-US" dirty="0"/>
              <a:t>, MassiveThreads, Argobots,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Run-to-completion thread (</a:t>
            </a:r>
            <a:r>
              <a:rPr lang="en-US" b="1" dirty="0" err="1"/>
              <a:t>RtC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</a:rPr>
              <a:t>ultimately lightweight ULTs</a:t>
            </a:r>
          </a:p>
          <a:p>
            <a:pPr marL="1028700" lvl="1" indent="-457200"/>
            <a:r>
              <a:rPr lang="en-US" b="1" dirty="0" err="1">
                <a:solidFill>
                  <a:srgbClr val="FF0000"/>
                </a:solidFill>
              </a:rPr>
              <a:t>RtC</a:t>
            </a:r>
            <a:r>
              <a:rPr lang="en-US" dirty="0">
                <a:solidFill>
                  <a:srgbClr val="FF0000"/>
                </a:solidFill>
              </a:rPr>
              <a:t>  cannot suspend</a:t>
            </a:r>
            <a:r>
              <a:rPr lang="en-US" dirty="0"/>
              <a:t>.</a:t>
            </a:r>
          </a:p>
          <a:p>
            <a:pPr marL="1371600" lvl="2" indent="-457200"/>
            <a:r>
              <a:rPr lang="en-US" dirty="0"/>
              <a:t>Adopted by Filaments, </a:t>
            </a:r>
            <a:r>
              <a:rPr lang="en-US" dirty="0" err="1"/>
              <a:t>Qthreads</a:t>
            </a:r>
            <a:r>
              <a:rPr lang="en-US" dirty="0"/>
              <a:t>, Intel TBB, Argobots,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7F738-5519-4C5C-AB47-B5711E6C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CF2BD7-C28F-46EB-835D-569E7AE51977}"/>
              </a:ext>
            </a:extLst>
          </p:cNvPr>
          <p:cNvGrpSpPr/>
          <p:nvPr/>
        </p:nvGrpSpPr>
        <p:grpSpPr>
          <a:xfrm>
            <a:off x="3866819" y="1521276"/>
            <a:ext cx="5200982" cy="821854"/>
            <a:chOff x="1182505" y="1498520"/>
            <a:chExt cx="4147184" cy="6836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A13189-4C01-4524-8D1C-133FDACE8493}"/>
                </a:ext>
              </a:extLst>
            </p:cNvPr>
            <p:cNvSpPr/>
            <p:nvPr/>
          </p:nvSpPr>
          <p:spPr>
            <a:xfrm>
              <a:off x="1182505" y="1498520"/>
              <a:ext cx="2010133" cy="256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5.1*10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31B368-0BA4-4E0B-B621-54C9EAC56ADB}"/>
                </a:ext>
              </a:extLst>
            </p:cNvPr>
            <p:cNvSpPr/>
            <p:nvPr/>
          </p:nvSpPr>
          <p:spPr>
            <a:xfrm>
              <a:off x="3319556" y="1926131"/>
              <a:ext cx="2010133" cy="256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3.6*10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CA26051-1569-4730-8185-14F95B5A6E8E}"/>
                </a:ext>
              </a:extLst>
            </p:cNvPr>
            <p:cNvCxnSpPr>
              <a:cxnSpLocks/>
            </p:cNvCxnSpPr>
            <p:nvPr/>
          </p:nvCxnSpPr>
          <p:spPr>
            <a:xfrm>
              <a:off x="2790336" y="1773821"/>
              <a:ext cx="0" cy="40830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5958CE-39D7-48AB-A859-24C217B9B423}"/>
                </a:ext>
              </a:extLst>
            </p:cNvPr>
            <p:cNvSpPr/>
            <p:nvPr/>
          </p:nvSpPr>
          <p:spPr>
            <a:xfrm>
              <a:off x="2194720" y="1811566"/>
              <a:ext cx="2010133" cy="332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1.4x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0FB6CD0-F54C-4BF7-A381-6DC5EC066813}"/>
              </a:ext>
            </a:extLst>
          </p:cNvPr>
          <p:cNvSpPr/>
          <p:nvPr/>
        </p:nvSpPr>
        <p:spPr>
          <a:xfrm>
            <a:off x="7039067" y="4222908"/>
            <a:ext cx="1633941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CB4BB-9950-4B01-BD2F-9CEF32B1DF58}"/>
              </a:ext>
            </a:extLst>
          </p:cNvPr>
          <p:cNvSpPr/>
          <p:nvPr/>
        </p:nvSpPr>
        <p:spPr>
          <a:xfrm>
            <a:off x="2404214" y="5986210"/>
            <a:ext cx="1801905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0FA195D-2CF5-465A-9F93-9762D8848080}"/>
              </a:ext>
            </a:extLst>
          </p:cNvPr>
          <p:cNvSpPr/>
          <p:nvPr/>
        </p:nvSpPr>
        <p:spPr>
          <a:xfrm>
            <a:off x="8162919" y="1524878"/>
            <a:ext cx="773089" cy="576926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8F3BBC-1ADE-4203-A4C9-20AC05349F1A}"/>
              </a:ext>
            </a:extLst>
          </p:cNvPr>
          <p:cNvSpPr/>
          <p:nvPr/>
        </p:nvSpPr>
        <p:spPr>
          <a:xfrm>
            <a:off x="6956869" y="1488831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72F3B767-6053-4E1B-81D2-237B7781AF25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55C6-74AB-46CE-8912-2BCC9024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9427"/>
            <a:ext cx="9144000" cy="906556"/>
          </a:xfrm>
        </p:spPr>
        <p:txBody>
          <a:bodyPr>
            <a:normAutofit/>
          </a:bodyPr>
          <a:lstStyle/>
          <a:p>
            <a:r>
              <a:rPr lang="en-US" dirty="0"/>
              <a:t>Suspension: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8FBD-0379-46E0-8031-3C132F72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99" y="1471519"/>
            <a:ext cx="11206951" cy="4907054"/>
          </a:xfrm>
        </p:spPr>
        <p:txBody>
          <a:bodyPr>
            <a:normAutofit/>
          </a:bodyPr>
          <a:lstStyle/>
          <a:p>
            <a:r>
              <a:rPr lang="en-US" dirty="0"/>
              <a:t>Suspension: save the thread context, and </a:t>
            </a:r>
            <a:r>
              <a:rPr lang="en-US" dirty="0">
                <a:solidFill>
                  <a:srgbClr val="FF0000"/>
                </a:solidFill>
              </a:rPr>
              <a:t>switch to another thread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(similar to </a:t>
            </a:r>
            <a:r>
              <a:rPr lang="en-US" dirty="0" err="1">
                <a:latin typeface="Consolas" panose="020B0609020204030204" pitchFamily="49" charset="0"/>
              </a:rPr>
              <a:t>pthread_yield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r>
              <a:rPr lang="en-US" dirty="0"/>
              <a:t> Suspension is used to efficiently </a:t>
            </a:r>
            <a:r>
              <a:rPr lang="en-US" dirty="0">
                <a:solidFill>
                  <a:srgbClr val="FF0000"/>
                </a:solidFill>
              </a:rPr>
              <a:t>utilize compute resources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Waiting for a lock (mutex, critical section).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Waiting for I/O or communication.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Waiting for completion of other threads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59E47-289D-4988-94E0-CAB97FAD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5" name="吹き出し: 角を丸めた四角形 11">
            <a:extLst>
              <a:ext uri="{FF2B5EF4-FFF2-40B4-BE49-F238E27FC236}">
                <a16:creationId xmlns:a16="http://schemas.microsoft.com/office/drawing/2014/main" id="{85A3D524-984D-4B3F-9344-AB54941A78CA}"/>
              </a:ext>
            </a:extLst>
          </p:cNvPr>
          <p:cNvSpPr/>
          <p:nvPr/>
        </p:nvSpPr>
        <p:spPr>
          <a:xfrm>
            <a:off x="6626287" y="2146950"/>
            <a:ext cx="3130877" cy="339410"/>
          </a:xfrm>
          <a:prstGeom prst="wedgeRoundRectCallout">
            <a:avLst>
              <a:gd name="adj1" fmla="val -31987"/>
              <a:gd name="adj2" fmla="val -90190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while </a:t>
            </a:r>
            <a:r>
              <a:rPr kumimoji="1"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cannot.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99747B-D852-44E1-9E2E-233B5BE588A7}"/>
              </a:ext>
            </a:extLst>
          </p:cNvPr>
          <p:cNvSpPr/>
          <p:nvPr/>
        </p:nvSpPr>
        <p:spPr>
          <a:xfrm>
            <a:off x="8606842" y="2927050"/>
            <a:ext cx="2830778" cy="2879390"/>
          </a:xfrm>
          <a:prstGeom prst="roundRect">
            <a:avLst>
              <a:gd name="adj" fmla="val 14248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Core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AA0DA8A-52B1-4D10-898F-982D02861D81}"/>
              </a:ext>
            </a:extLst>
          </p:cNvPr>
          <p:cNvSpPr/>
          <p:nvPr/>
        </p:nvSpPr>
        <p:spPr>
          <a:xfrm rot="5400000">
            <a:off x="9153262" y="3626495"/>
            <a:ext cx="705912" cy="586022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9F6F114-76CA-44A1-814D-4D88E97B80D2}"/>
              </a:ext>
            </a:extLst>
          </p:cNvPr>
          <p:cNvSpPr/>
          <p:nvPr/>
        </p:nvSpPr>
        <p:spPr>
          <a:xfrm rot="5400000">
            <a:off x="9938652" y="3746005"/>
            <a:ext cx="972920" cy="586022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3817-5C70-48BD-941E-C79767E5930E}"/>
              </a:ext>
            </a:extLst>
          </p:cNvPr>
          <p:cNvCxnSpPr>
            <a:cxnSpLocks/>
          </p:cNvCxnSpPr>
          <p:nvPr/>
        </p:nvCxnSpPr>
        <p:spPr>
          <a:xfrm>
            <a:off x="9556390" y="4276810"/>
            <a:ext cx="769848" cy="229446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7DF68F-2589-4355-9216-945BDE8FF830}"/>
              </a:ext>
            </a:extLst>
          </p:cNvPr>
          <p:cNvSpPr/>
          <p:nvPr/>
        </p:nvSpPr>
        <p:spPr>
          <a:xfrm rot="5400000">
            <a:off x="9938652" y="4607010"/>
            <a:ext cx="972920" cy="586022"/>
          </a:xfrm>
          <a:custGeom>
            <a:avLst/>
            <a:gdLst>
              <a:gd name="connsiteX0" fmla="*/ 1258529 w 1318133"/>
              <a:gd name="connsiteY0" fmla="*/ 0 h 1927131"/>
              <a:gd name="connsiteX1" fmla="*/ 1258529 w 1318133"/>
              <a:gd name="connsiteY1" fmla="*/ 1927122 h 1927131"/>
              <a:gd name="connsiteX2" fmla="*/ 639097 w 1318133"/>
              <a:gd name="connsiteY2" fmla="*/ 29496 h 1927131"/>
              <a:gd name="connsiteX3" fmla="*/ 314633 w 1318133"/>
              <a:gd name="connsiteY3" fmla="*/ 1730477 h 1927131"/>
              <a:gd name="connsiteX4" fmla="*/ 0 w 1318133"/>
              <a:gd name="connsiteY4" fmla="*/ 68825 h 1927131"/>
              <a:gd name="connsiteX0" fmla="*/ 1661651 w 1667821"/>
              <a:gd name="connsiteY0" fmla="*/ 344590 h 1901603"/>
              <a:gd name="connsiteX1" fmla="*/ 1258529 w 1667821"/>
              <a:gd name="connsiteY1" fmla="*/ 1898087 h 1901603"/>
              <a:gd name="connsiteX2" fmla="*/ 639097 w 1667821"/>
              <a:gd name="connsiteY2" fmla="*/ 461 h 1901603"/>
              <a:gd name="connsiteX3" fmla="*/ 314633 w 1667821"/>
              <a:gd name="connsiteY3" fmla="*/ 1701442 h 1901603"/>
              <a:gd name="connsiteX4" fmla="*/ 0 w 1667821"/>
              <a:gd name="connsiteY4" fmla="*/ 39790 h 1901603"/>
              <a:gd name="connsiteX0" fmla="*/ 1661651 w 1684264"/>
              <a:gd name="connsiteY0" fmla="*/ 344590 h 1900465"/>
              <a:gd name="connsiteX1" fmla="*/ 1652120 w 1684264"/>
              <a:gd name="connsiteY1" fmla="*/ 394060 h 1900465"/>
              <a:gd name="connsiteX2" fmla="*/ 1258529 w 1684264"/>
              <a:gd name="connsiteY2" fmla="*/ 1898087 h 1900465"/>
              <a:gd name="connsiteX3" fmla="*/ 639097 w 1684264"/>
              <a:gd name="connsiteY3" fmla="*/ 461 h 1900465"/>
              <a:gd name="connsiteX4" fmla="*/ 314633 w 1684264"/>
              <a:gd name="connsiteY4" fmla="*/ 1701442 h 1900465"/>
              <a:gd name="connsiteX5" fmla="*/ 0 w 1684264"/>
              <a:gd name="connsiteY5" fmla="*/ 39790 h 1900465"/>
              <a:gd name="connsiteX0" fmla="*/ 2251590 w 2251590"/>
              <a:gd name="connsiteY0" fmla="*/ 924694 h 1900465"/>
              <a:gd name="connsiteX1" fmla="*/ 1652120 w 2251590"/>
              <a:gd name="connsiteY1" fmla="*/ 394060 h 1900465"/>
              <a:gd name="connsiteX2" fmla="*/ 1258529 w 2251590"/>
              <a:gd name="connsiteY2" fmla="*/ 1898087 h 1900465"/>
              <a:gd name="connsiteX3" fmla="*/ 639097 w 2251590"/>
              <a:gd name="connsiteY3" fmla="*/ 461 h 1900465"/>
              <a:gd name="connsiteX4" fmla="*/ 314633 w 2251590"/>
              <a:gd name="connsiteY4" fmla="*/ 1701442 h 1900465"/>
              <a:gd name="connsiteX5" fmla="*/ 0 w 2251590"/>
              <a:gd name="connsiteY5" fmla="*/ 39790 h 1900465"/>
              <a:gd name="connsiteX0" fmla="*/ 2182768 w 2182768"/>
              <a:gd name="connsiteY0" fmla="*/ 1023016 h 1900465"/>
              <a:gd name="connsiteX1" fmla="*/ 1652120 w 2182768"/>
              <a:gd name="connsiteY1" fmla="*/ 394060 h 1900465"/>
              <a:gd name="connsiteX2" fmla="*/ 1258529 w 2182768"/>
              <a:gd name="connsiteY2" fmla="*/ 1898087 h 1900465"/>
              <a:gd name="connsiteX3" fmla="*/ 639097 w 2182768"/>
              <a:gd name="connsiteY3" fmla="*/ 461 h 1900465"/>
              <a:gd name="connsiteX4" fmla="*/ 314633 w 2182768"/>
              <a:gd name="connsiteY4" fmla="*/ 1701442 h 1900465"/>
              <a:gd name="connsiteX5" fmla="*/ 0 w 2182768"/>
              <a:gd name="connsiteY5" fmla="*/ 39790 h 1900465"/>
              <a:gd name="connsiteX0" fmla="*/ 2182768 w 2246213"/>
              <a:gd name="connsiteY0" fmla="*/ 1023016 h 1900286"/>
              <a:gd name="connsiteX1" fmla="*/ 2212559 w 2246213"/>
              <a:gd name="connsiteY1" fmla="*/ 1013493 h 1900286"/>
              <a:gd name="connsiteX2" fmla="*/ 1652120 w 2246213"/>
              <a:gd name="connsiteY2" fmla="*/ 394060 h 1900286"/>
              <a:gd name="connsiteX3" fmla="*/ 1258529 w 2246213"/>
              <a:gd name="connsiteY3" fmla="*/ 1898087 h 1900286"/>
              <a:gd name="connsiteX4" fmla="*/ 639097 w 2246213"/>
              <a:gd name="connsiteY4" fmla="*/ 461 h 1900286"/>
              <a:gd name="connsiteX5" fmla="*/ 314633 w 2246213"/>
              <a:gd name="connsiteY5" fmla="*/ 1701442 h 1900286"/>
              <a:gd name="connsiteX6" fmla="*/ 0 w 2246213"/>
              <a:gd name="connsiteY6" fmla="*/ 39790 h 1900286"/>
              <a:gd name="connsiteX0" fmla="*/ 2182768 w 2606566"/>
              <a:gd name="connsiteY0" fmla="*/ 1023016 h 1900286"/>
              <a:gd name="connsiteX1" fmla="*/ 2596020 w 2606566"/>
              <a:gd name="connsiteY1" fmla="*/ 1003661 h 1900286"/>
              <a:gd name="connsiteX2" fmla="*/ 1652120 w 2606566"/>
              <a:gd name="connsiteY2" fmla="*/ 394060 h 1900286"/>
              <a:gd name="connsiteX3" fmla="*/ 1258529 w 2606566"/>
              <a:gd name="connsiteY3" fmla="*/ 1898087 h 1900286"/>
              <a:gd name="connsiteX4" fmla="*/ 639097 w 2606566"/>
              <a:gd name="connsiteY4" fmla="*/ 461 h 1900286"/>
              <a:gd name="connsiteX5" fmla="*/ 314633 w 2606566"/>
              <a:gd name="connsiteY5" fmla="*/ 1701442 h 1900286"/>
              <a:gd name="connsiteX6" fmla="*/ 0 w 2606566"/>
              <a:gd name="connsiteY6" fmla="*/ 39790 h 1900286"/>
              <a:gd name="connsiteX0" fmla="*/ 2182768 w 2577659"/>
              <a:gd name="connsiteY0" fmla="*/ 1023016 h 1900286"/>
              <a:gd name="connsiteX1" fmla="*/ 2566523 w 2577659"/>
              <a:gd name="connsiteY1" fmla="*/ 993829 h 1900286"/>
              <a:gd name="connsiteX2" fmla="*/ 1652120 w 2577659"/>
              <a:gd name="connsiteY2" fmla="*/ 394060 h 1900286"/>
              <a:gd name="connsiteX3" fmla="*/ 1258529 w 2577659"/>
              <a:gd name="connsiteY3" fmla="*/ 1898087 h 1900286"/>
              <a:gd name="connsiteX4" fmla="*/ 639097 w 2577659"/>
              <a:gd name="connsiteY4" fmla="*/ 461 h 1900286"/>
              <a:gd name="connsiteX5" fmla="*/ 314633 w 2577659"/>
              <a:gd name="connsiteY5" fmla="*/ 1701442 h 1900286"/>
              <a:gd name="connsiteX6" fmla="*/ 0 w 2577659"/>
              <a:gd name="connsiteY6" fmla="*/ 39790 h 1900286"/>
              <a:gd name="connsiteX0" fmla="*/ 2182768 w 2182831"/>
              <a:gd name="connsiteY0" fmla="*/ 1023016 h 1900286"/>
              <a:gd name="connsiteX1" fmla="*/ 1809442 w 2182831"/>
              <a:gd name="connsiteY1" fmla="*/ 964333 h 1900286"/>
              <a:gd name="connsiteX2" fmla="*/ 1652120 w 2182831"/>
              <a:gd name="connsiteY2" fmla="*/ 394060 h 1900286"/>
              <a:gd name="connsiteX3" fmla="*/ 1258529 w 2182831"/>
              <a:gd name="connsiteY3" fmla="*/ 1898087 h 1900286"/>
              <a:gd name="connsiteX4" fmla="*/ 639097 w 2182831"/>
              <a:gd name="connsiteY4" fmla="*/ 461 h 1900286"/>
              <a:gd name="connsiteX5" fmla="*/ 314633 w 2182831"/>
              <a:gd name="connsiteY5" fmla="*/ 1701442 h 1900286"/>
              <a:gd name="connsiteX6" fmla="*/ 0 w 2182831"/>
              <a:gd name="connsiteY6" fmla="*/ 39790 h 1900286"/>
              <a:gd name="connsiteX0" fmla="*/ 2347871 w 2347911"/>
              <a:gd name="connsiteY0" fmla="*/ 1035716 h 1900286"/>
              <a:gd name="connsiteX1" fmla="*/ 1809442 w 2347911"/>
              <a:gd name="connsiteY1" fmla="*/ 964333 h 1900286"/>
              <a:gd name="connsiteX2" fmla="*/ 1652120 w 2347911"/>
              <a:gd name="connsiteY2" fmla="*/ 394060 h 1900286"/>
              <a:gd name="connsiteX3" fmla="*/ 1258529 w 2347911"/>
              <a:gd name="connsiteY3" fmla="*/ 1898087 h 1900286"/>
              <a:gd name="connsiteX4" fmla="*/ 639097 w 2347911"/>
              <a:gd name="connsiteY4" fmla="*/ 461 h 1900286"/>
              <a:gd name="connsiteX5" fmla="*/ 314633 w 2347911"/>
              <a:gd name="connsiteY5" fmla="*/ 1701442 h 1900286"/>
              <a:gd name="connsiteX6" fmla="*/ 0 w 2347911"/>
              <a:gd name="connsiteY6" fmla="*/ 39790 h 1900286"/>
              <a:gd name="connsiteX0" fmla="*/ 2347871 w 2347928"/>
              <a:gd name="connsiteY0" fmla="*/ 1035716 h 1900286"/>
              <a:gd name="connsiteX1" fmla="*/ 1809442 w 2347928"/>
              <a:gd name="connsiteY1" fmla="*/ 964333 h 1900286"/>
              <a:gd name="connsiteX2" fmla="*/ 1652120 w 2347928"/>
              <a:gd name="connsiteY2" fmla="*/ 394060 h 1900286"/>
              <a:gd name="connsiteX3" fmla="*/ 1258529 w 2347928"/>
              <a:gd name="connsiteY3" fmla="*/ 1898087 h 1900286"/>
              <a:gd name="connsiteX4" fmla="*/ 639097 w 2347928"/>
              <a:gd name="connsiteY4" fmla="*/ 461 h 1900286"/>
              <a:gd name="connsiteX5" fmla="*/ 314633 w 2347928"/>
              <a:gd name="connsiteY5" fmla="*/ 1701442 h 1900286"/>
              <a:gd name="connsiteX6" fmla="*/ 0 w 2347928"/>
              <a:gd name="connsiteY6" fmla="*/ 39790 h 1900286"/>
              <a:gd name="connsiteX0" fmla="*/ 2347871 w 2347927"/>
              <a:gd name="connsiteY0" fmla="*/ 1035716 h 1900286"/>
              <a:gd name="connsiteX1" fmla="*/ 1803092 w 2347927"/>
              <a:gd name="connsiteY1" fmla="*/ 1027833 h 1900286"/>
              <a:gd name="connsiteX2" fmla="*/ 1652120 w 2347927"/>
              <a:gd name="connsiteY2" fmla="*/ 394060 h 1900286"/>
              <a:gd name="connsiteX3" fmla="*/ 1258529 w 2347927"/>
              <a:gd name="connsiteY3" fmla="*/ 1898087 h 1900286"/>
              <a:gd name="connsiteX4" fmla="*/ 639097 w 2347927"/>
              <a:gd name="connsiteY4" fmla="*/ 461 h 1900286"/>
              <a:gd name="connsiteX5" fmla="*/ 314633 w 2347927"/>
              <a:gd name="connsiteY5" fmla="*/ 1701442 h 1900286"/>
              <a:gd name="connsiteX6" fmla="*/ 0 w 2347927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716 h 1900286"/>
              <a:gd name="connsiteX1" fmla="*/ 1841195 w 2347935"/>
              <a:gd name="connsiteY1" fmla="*/ 1040533 h 1900286"/>
              <a:gd name="connsiteX2" fmla="*/ 1652120 w 2347935"/>
              <a:gd name="connsiteY2" fmla="*/ 394060 h 1900286"/>
              <a:gd name="connsiteX3" fmla="*/ 1258529 w 2347935"/>
              <a:gd name="connsiteY3" fmla="*/ 1898087 h 1900286"/>
              <a:gd name="connsiteX4" fmla="*/ 639097 w 2347935"/>
              <a:gd name="connsiteY4" fmla="*/ 461 h 1900286"/>
              <a:gd name="connsiteX5" fmla="*/ 314633 w 2347935"/>
              <a:gd name="connsiteY5" fmla="*/ 1701442 h 1900286"/>
              <a:gd name="connsiteX6" fmla="*/ 0 w 2347935"/>
              <a:gd name="connsiteY6" fmla="*/ 39790 h 1900286"/>
              <a:gd name="connsiteX0" fmla="*/ 2347871 w 2347935"/>
              <a:gd name="connsiteY0" fmla="*/ 1035694 h 1701458"/>
              <a:gd name="connsiteX1" fmla="*/ 1841195 w 2347935"/>
              <a:gd name="connsiteY1" fmla="*/ 1040511 h 1701458"/>
              <a:gd name="connsiteX2" fmla="*/ 1652120 w 2347935"/>
              <a:gd name="connsiteY2" fmla="*/ 394038 h 1701458"/>
              <a:gd name="connsiteX3" fmla="*/ 1455382 w 2347935"/>
              <a:gd name="connsiteY3" fmla="*/ 1523415 h 1701458"/>
              <a:gd name="connsiteX4" fmla="*/ 639097 w 2347935"/>
              <a:gd name="connsiteY4" fmla="*/ 439 h 1701458"/>
              <a:gd name="connsiteX5" fmla="*/ 314633 w 2347935"/>
              <a:gd name="connsiteY5" fmla="*/ 1701420 h 1701458"/>
              <a:gd name="connsiteX6" fmla="*/ 0 w 2347935"/>
              <a:gd name="connsiteY6" fmla="*/ 39768 h 1701458"/>
              <a:gd name="connsiteX0" fmla="*/ 2347871 w 2347935"/>
              <a:gd name="connsiteY0" fmla="*/ 995926 h 1663552"/>
              <a:gd name="connsiteX1" fmla="*/ 1841195 w 2347935"/>
              <a:gd name="connsiteY1" fmla="*/ 1000743 h 1663552"/>
              <a:gd name="connsiteX2" fmla="*/ 1652120 w 2347935"/>
              <a:gd name="connsiteY2" fmla="*/ 354270 h 1663552"/>
              <a:gd name="connsiteX3" fmla="*/ 1455382 w 2347935"/>
              <a:gd name="connsiteY3" fmla="*/ 1483647 h 1663552"/>
              <a:gd name="connsiteX4" fmla="*/ 1216950 w 2347935"/>
              <a:gd name="connsiteY4" fmla="*/ 354371 h 1663552"/>
              <a:gd name="connsiteX5" fmla="*/ 314633 w 2347935"/>
              <a:gd name="connsiteY5" fmla="*/ 1661652 h 1663552"/>
              <a:gd name="connsiteX6" fmla="*/ 0 w 2347935"/>
              <a:gd name="connsiteY6" fmla="*/ 0 h 1663552"/>
              <a:gd name="connsiteX0" fmla="*/ 2347871 w 2347935"/>
              <a:gd name="connsiteY0" fmla="*/ 995926 h 1483647"/>
              <a:gd name="connsiteX1" fmla="*/ 1841195 w 2347935"/>
              <a:gd name="connsiteY1" fmla="*/ 1000743 h 1483647"/>
              <a:gd name="connsiteX2" fmla="*/ 1652120 w 2347935"/>
              <a:gd name="connsiteY2" fmla="*/ 354270 h 1483647"/>
              <a:gd name="connsiteX3" fmla="*/ 1455382 w 2347935"/>
              <a:gd name="connsiteY3" fmla="*/ 1483647 h 1483647"/>
              <a:gd name="connsiteX4" fmla="*/ 1216950 w 2347935"/>
              <a:gd name="connsiteY4" fmla="*/ 354371 h 1483647"/>
              <a:gd name="connsiteX5" fmla="*/ 1057586 w 2347935"/>
              <a:gd name="connsiteY5" fmla="*/ 1477502 h 1483647"/>
              <a:gd name="connsiteX6" fmla="*/ 0 w 2347935"/>
              <a:gd name="connsiteY6" fmla="*/ 0 h 1483647"/>
              <a:gd name="connsiteX0" fmla="*/ 1535071 w 1535135"/>
              <a:gd name="connsiteY0" fmla="*/ 650038 h 1137759"/>
              <a:gd name="connsiteX1" fmla="*/ 1028395 w 1535135"/>
              <a:gd name="connsiteY1" fmla="*/ 654855 h 1137759"/>
              <a:gd name="connsiteX2" fmla="*/ 839320 w 1535135"/>
              <a:gd name="connsiteY2" fmla="*/ 8382 h 1137759"/>
              <a:gd name="connsiteX3" fmla="*/ 642582 w 1535135"/>
              <a:gd name="connsiteY3" fmla="*/ 1137759 h 1137759"/>
              <a:gd name="connsiteX4" fmla="*/ 404150 w 1535135"/>
              <a:gd name="connsiteY4" fmla="*/ 8483 h 1137759"/>
              <a:gd name="connsiteX5" fmla="*/ 244786 w 1535135"/>
              <a:gd name="connsiteY5" fmla="*/ 1131614 h 1137759"/>
              <a:gd name="connsiteX6" fmla="*/ 0 w 1535135"/>
              <a:gd name="connsiteY6" fmla="*/ 181162 h 1137759"/>
              <a:gd name="connsiteX0" fmla="*/ 1535071 w 1535135"/>
              <a:gd name="connsiteY0" fmla="*/ 654819 h 1142540"/>
              <a:gd name="connsiteX1" fmla="*/ 1028395 w 1535135"/>
              <a:gd name="connsiteY1" fmla="*/ 570736 h 1142540"/>
              <a:gd name="connsiteX2" fmla="*/ 839320 w 1535135"/>
              <a:gd name="connsiteY2" fmla="*/ 13163 h 1142540"/>
              <a:gd name="connsiteX3" fmla="*/ 642582 w 1535135"/>
              <a:gd name="connsiteY3" fmla="*/ 1142540 h 1142540"/>
              <a:gd name="connsiteX4" fmla="*/ 404150 w 1535135"/>
              <a:gd name="connsiteY4" fmla="*/ 13264 h 1142540"/>
              <a:gd name="connsiteX5" fmla="*/ 244786 w 1535135"/>
              <a:gd name="connsiteY5" fmla="*/ 1136395 h 1142540"/>
              <a:gd name="connsiteX6" fmla="*/ 0 w 1535135"/>
              <a:gd name="connsiteY6" fmla="*/ 185943 h 1142540"/>
              <a:gd name="connsiteX0" fmla="*/ 1303299 w 1303615"/>
              <a:gd name="connsiteY0" fmla="*/ 565919 h 1142540"/>
              <a:gd name="connsiteX1" fmla="*/ 1028395 w 1303615"/>
              <a:gd name="connsiteY1" fmla="*/ 570736 h 1142540"/>
              <a:gd name="connsiteX2" fmla="*/ 839320 w 1303615"/>
              <a:gd name="connsiteY2" fmla="*/ 13163 h 1142540"/>
              <a:gd name="connsiteX3" fmla="*/ 642582 w 1303615"/>
              <a:gd name="connsiteY3" fmla="*/ 1142540 h 1142540"/>
              <a:gd name="connsiteX4" fmla="*/ 404150 w 1303615"/>
              <a:gd name="connsiteY4" fmla="*/ 13264 h 1142540"/>
              <a:gd name="connsiteX5" fmla="*/ 244786 w 1303615"/>
              <a:gd name="connsiteY5" fmla="*/ 1136395 h 1142540"/>
              <a:gd name="connsiteX6" fmla="*/ 0 w 1303615"/>
              <a:gd name="connsiteY6" fmla="*/ 185943 h 1142540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74248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642582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62282 h 1138904"/>
              <a:gd name="connsiteX1" fmla="*/ 1028395 w 1303615"/>
              <a:gd name="connsiteY1" fmla="*/ 567099 h 1138904"/>
              <a:gd name="connsiteX2" fmla="*/ 883776 w 1303615"/>
              <a:gd name="connsiteY2" fmla="*/ 1 h 1138904"/>
              <a:gd name="connsiteX3" fmla="*/ 642582 w 1303615"/>
              <a:gd name="connsiteY3" fmla="*/ 1138903 h 1138904"/>
              <a:gd name="connsiteX4" fmla="*/ 404150 w 1303615"/>
              <a:gd name="connsiteY4" fmla="*/ 9627 h 1138904"/>
              <a:gd name="connsiteX5" fmla="*/ 244786 w 1303615"/>
              <a:gd name="connsiteY5" fmla="*/ 1132758 h 1138904"/>
              <a:gd name="connsiteX6" fmla="*/ 0 w 1303615"/>
              <a:gd name="connsiteY6" fmla="*/ 182306 h 1138904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404150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77153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54931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303299 w 1303615"/>
              <a:gd name="connsiteY0" fmla="*/ 575210 h 1151832"/>
              <a:gd name="connsiteX1" fmla="*/ 1028395 w 1303615"/>
              <a:gd name="connsiteY1" fmla="*/ 580027 h 1151832"/>
              <a:gd name="connsiteX2" fmla="*/ 883776 w 1303615"/>
              <a:gd name="connsiteY2" fmla="*/ 12929 h 1151832"/>
              <a:gd name="connsiteX3" fmla="*/ 579085 w 1303615"/>
              <a:gd name="connsiteY3" fmla="*/ 1151831 h 1151832"/>
              <a:gd name="connsiteX4" fmla="*/ 267634 w 1303615"/>
              <a:gd name="connsiteY4" fmla="*/ 22555 h 1151832"/>
              <a:gd name="connsiteX5" fmla="*/ 244786 w 1303615"/>
              <a:gd name="connsiteY5" fmla="*/ 1145686 h 1151832"/>
              <a:gd name="connsiteX6" fmla="*/ 0 w 1303615"/>
              <a:gd name="connsiteY6" fmla="*/ 195234 h 1151832"/>
              <a:gd name="connsiteX0" fmla="*/ 1459933 w 1460249"/>
              <a:gd name="connsiteY0" fmla="*/ 575210 h 1151832"/>
              <a:gd name="connsiteX1" fmla="*/ 1185029 w 1460249"/>
              <a:gd name="connsiteY1" fmla="*/ 580027 h 1151832"/>
              <a:gd name="connsiteX2" fmla="*/ 1040410 w 1460249"/>
              <a:gd name="connsiteY2" fmla="*/ 12929 h 1151832"/>
              <a:gd name="connsiteX3" fmla="*/ 735719 w 1460249"/>
              <a:gd name="connsiteY3" fmla="*/ 1151831 h 1151832"/>
              <a:gd name="connsiteX4" fmla="*/ 424268 w 1460249"/>
              <a:gd name="connsiteY4" fmla="*/ 22555 h 1151832"/>
              <a:gd name="connsiteX5" fmla="*/ 4547 w 1460249"/>
              <a:gd name="connsiteY5" fmla="*/ 1145686 h 1151832"/>
              <a:gd name="connsiteX6" fmla="*/ 156634 w 1460249"/>
              <a:gd name="connsiteY6" fmla="*/ 195234 h 1151832"/>
              <a:gd name="connsiteX0" fmla="*/ 1482559 w 1482875"/>
              <a:gd name="connsiteY0" fmla="*/ 575210 h 1151832"/>
              <a:gd name="connsiteX1" fmla="*/ 1207655 w 1482875"/>
              <a:gd name="connsiteY1" fmla="*/ 580027 h 1151832"/>
              <a:gd name="connsiteX2" fmla="*/ 1063036 w 1482875"/>
              <a:gd name="connsiteY2" fmla="*/ 12929 h 1151832"/>
              <a:gd name="connsiteX3" fmla="*/ 758345 w 1482875"/>
              <a:gd name="connsiteY3" fmla="*/ 1151831 h 1151832"/>
              <a:gd name="connsiteX4" fmla="*/ 446894 w 1482875"/>
              <a:gd name="connsiteY4" fmla="*/ 22555 h 1151832"/>
              <a:gd name="connsiteX5" fmla="*/ 27173 w 1482875"/>
              <a:gd name="connsiteY5" fmla="*/ 1145686 h 1151832"/>
              <a:gd name="connsiteX6" fmla="*/ 179260 w 1482875"/>
              <a:gd name="connsiteY6" fmla="*/ 195234 h 1151832"/>
              <a:gd name="connsiteX0" fmla="*/ 1703347 w 1703663"/>
              <a:gd name="connsiteY0" fmla="*/ 575210 h 1151832"/>
              <a:gd name="connsiteX1" fmla="*/ 1428443 w 1703663"/>
              <a:gd name="connsiteY1" fmla="*/ 580027 h 1151832"/>
              <a:gd name="connsiteX2" fmla="*/ 1283824 w 1703663"/>
              <a:gd name="connsiteY2" fmla="*/ 12929 h 1151832"/>
              <a:gd name="connsiteX3" fmla="*/ 979133 w 1703663"/>
              <a:gd name="connsiteY3" fmla="*/ 1151831 h 1151832"/>
              <a:gd name="connsiteX4" fmla="*/ 667682 w 1703663"/>
              <a:gd name="connsiteY4" fmla="*/ 22555 h 1151832"/>
              <a:gd name="connsiteX5" fmla="*/ 247961 w 1703663"/>
              <a:gd name="connsiteY5" fmla="*/ 1145686 h 1151832"/>
              <a:gd name="connsiteX6" fmla="*/ 0 w 1703663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38433 w 1694135"/>
              <a:gd name="connsiteY5" fmla="*/ 1145686 h 1151832"/>
              <a:gd name="connsiteX6" fmla="*/ 0 w 1694135"/>
              <a:gd name="connsiteY6" fmla="*/ 30134 h 1151832"/>
              <a:gd name="connsiteX0" fmla="*/ 1693819 w 1694135"/>
              <a:gd name="connsiteY0" fmla="*/ 575210 h 1151832"/>
              <a:gd name="connsiteX1" fmla="*/ 1418915 w 1694135"/>
              <a:gd name="connsiteY1" fmla="*/ 580027 h 1151832"/>
              <a:gd name="connsiteX2" fmla="*/ 1274296 w 1694135"/>
              <a:gd name="connsiteY2" fmla="*/ 12929 h 1151832"/>
              <a:gd name="connsiteX3" fmla="*/ 969605 w 1694135"/>
              <a:gd name="connsiteY3" fmla="*/ 1151831 h 1151832"/>
              <a:gd name="connsiteX4" fmla="*/ 658154 w 1694135"/>
              <a:gd name="connsiteY4" fmla="*/ 22555 h 1151832"/>
              <a:gd name="connsiteX5" fmla="*/ 282886 w 1694135"/>
              <a:gd name="connsiteY5" fmla="*/ 1145686 h 1151832"/>
              <a:gd name="connsiteX6" fmla="*/ 0 w 1694135"/>
              <a:gd name="connsiteY6" fmla="*/ 30134 h 1151832"/>
              <a:gd name="connsiteX0" fmla="*/ 1601741 w 1602057"/>
              <a:gd name="connsiteY0" fmla="*/ 575210 h 1151832"/>
              <a:gd name="connsiteX1" fmla="*/ 1326837 w 1602057"/>
              <a:gd name="connsiteY1" fmla="*/ 580027 h 1151832"/>
              <a:gd name="connsiteX2" fmla="*/ 1182218 w 1602057"/>
              <a:gd name="connsiteY2" fmla="*/ 12929 h 1151832"/>
              <a:gd name="connsiteX3" fmla="*/ 877527 w 1602057"/>
              <a:gd name="connsiteY3" fmla="*/ 1151831 h 1151832"/>
              <a:gd name="connsiteX4" fmla="*/ 566076 w 1602057"/>
              <a:gd name="connsiteY4" fmla="*/ 22555 h 1151832"/>
              <a:gd name="connsiteX5" fmla="*/ 190808 w 1602057"/>
              <a:gd name="connsiteY5" fmla="*/ 1145686 h 1151832"/>
              <a:gd name="connsiteX6" fmla="*/ 0 w 1602057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190808 w 1603919"/>
              <a:gd name="connsiteY5" fmla="*/ 1145686 h 1151832"/>
              <a:gd name="connsiteX6" fmla="*/ 0 w 1603919"/>
              <a:gd name="connsiteY6" fmla="*/ 30134 h 1151832"/>
              <a:gd name="connsiteX0" fmla="*/ 1601741 w 1603919"/>
              <a:gd name="connsiteY0" fmla="*/ 575210 h 1151832"/>
              <a:gd name="connsiteX1" fmla="*/ 1393515 w 1603919"/>
              <a:gd name="connsiteY1" fmla="*/ 580027 h 1151832"/>
              <a:gd name="connsiteX2" fmla="*/ 1182218 w 1603919"/>
              <a:gd name="connsiteY2" fmla="*/ 12929 h 1151832"/>
              <a:gd name="connsiteX3" fmla="*/ 877527 w 1603919"/>
              <a:gd name="connsiteY3" fmla="*/ 1151831 h 1151832"/>
              <a:gd name="connsiteX4" fmla="*/ 566076 w 1603919"/>
              <a:gd name="connsiteY4" fmla="*/ 22555 h 1151832"/>
              <a:gd name="connsiteX5" fmla="*/ 209861 w 1603919"/>
              <a:gd name="connsiteY5" fmla="*/ 1145686 h 1151832"/>
              <a:gd name="connsiteX6" fmla="*/ 0 w 1603919"/>
              <a:gd name="connsiteY6" fmla="*/ 30134 h 1151832"/>
              <a:gd name="connsiteX0" fmla="*/ 1621815 w 1623993"/>
              <a:gd name="connsiteY0" fmla="*/ 626570 h 1203192"/>
              <a:gd name="connsiteX1" fmla="*/ 1413589 w 1623993"/>
              <a:gd name="connsiteY1" fmla="*/ 631387 h 1203192"/>
              <a:gd name="connsiteX2" fmla="*/ 1202292 w 1623993"/>
              <a:gd name="connsiteY2" fmla="*/ 64289 h 1203192"/>
              <a:gd name="connsiteX3" fmla="*/ 897601 w 1623993"/>
              <a:gd name="connsiteY3" fmla="*/ 1203191 h 1203192"/>
              <a:gd name="connsiteX4" fmla="*/ 586150 w 1623993"/>
              <a:gd name="connsiteY4" fmla="*/ 73915 h 1203192"/>
              <a:gd name="connsiteX5" fmla="*/ 229935 w 1623993"/>
              <a:gd name="connsiteY5" fmla="*/ 1197046 h 1203192"/>
              <a:gd name="connsiteX6" fmla="*/ 20074 w 1623993"/>
              <a:gd name="connsiteY6" fmla="*/ 81494 h 1203192"/>
              <a:gd name="connsiteX7" fmla="*/ 6538 w 1623993"/>
              <a:gd name="connsiteY7" fmla="*/ 85492 h 1203192"/>
              <a:gd name="connsiteX0" fmla="*/ 1774025 w 1776203"/>
              <a:gd name="connsiteY0" fmla="*/ 575211 h 1151833"/>
              <a:gd name="connsiteX1" fmla="*/ 1565799 w 1776203"/>
              <a:gd name="connsiteY1" fmla="*/ 580028 h 1151833"/>
              <a:gd name="connsiteX2" fmla="*/ 1354502 w 1776203"/>
              <a:gd name="connsiteY2" fmla="*/ 12930 h 1151833"/>
              <a:gd name="connsiteX3" fmla="*/ 1049811 w 1776203"/>
              <a:gd name="connsiteY3" fmla="*/ 1151832 h 1151833"/>
              <a:gd name="connsiteX4" fmla="*/ 738360 w 1776203"/>
              <a:gd name="connsiteY4" fmla="*/ 22556 h 1151833"/>
              <a:gd name="connsiteX5" fmla="*/ 382145 w 1776203"/>
              <a:gd name="connsiteY5" fmla="*/ 1145687 h 1151833"/>
              <a:gd name="connsiteX6" fmla="*/ 172284 w 1776203"/>
              <a:gd name="connsiteY6" fmla="*/ 30135 h 1151833"/>
              <a:gd name="connsiteX7" fmla="*/ 0 w 1776203"/>
              <a:gd name="connsiteY7" fmla="*/ 577058 h 1151833"/>
              <a:gd name="connsiteX0" fmla="*/ 1789900 w 1792078"/>
              <a:gd name="connsiteY0" fmla="*/ 575211 h 1151833"/>
              <a:gd name="connsiteX1" fmla="*/ 1581674 w 1792078"/>
              <a:gd name="connsiteY1" fmla="*/ 580028 h 1151833"/>
              <a:gd name="connsiteX2" fmla="*/ 1370377 w 1792078"/>
              <a:gd name="connsiteY2" fmla="*/ 12930 h 1151833"/>
              <a:gd name="connsiteX3" fmla="*/ 1065686 w 1792078"/>
              <a:gd name="connsiteY3" fmla="*/ 1151832 h 1151833"/>
              <a:gd name="connsiteX4" fmla="*/ 754235 w 1792078"/>
              <a:gd name="connsiteY4" fmla="*/ 22556 h 1151833"/>
              <a:gd name="connsiteX5" fmla="*/ 398020 w 1792078"/>
              <a:gd name="connsiteY5" fmla="*/ 1145687 h 1151833"/>
              <a:gd name="connsiteX6" fmla="*/ 188159 w 1792078"/>
              <a:gd name="connsiteY6" fmla="*/ 30135 h 1151833"/>
              <a:gd name="connsiteX7" fmla="*/ 15875 w 1792078"/>
              <a:gd name="connsiteY7" fmla="*/ 577058 h 1151833"/>
              <a:gd name="connsiteX8" fmla="*/ 6349 w 1792078"/>
              <a:gd name="connsiteY8" fmla="*/ 58340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77083 w 2081002"/>
              <a:gd name="connsiteY6" fmla="*/ 301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87404 h 1164026"/>
              <a:gd name="connsiteX1" fmla="*/ 1870598 w 2081002"/>
              <a:gd name="connsiteY1" fmla="*/ 592221 h 1164026"/>
              <a:gd name="connsiteX2" fmla="*/ 1659301 w 2081002"/>
              <a:gd name="connsiteY2" fmla="*/ 25123 h 1164026"/>
              <a:gd name="connsiteX3" fmla="*/ 1354610 w 2081002"/>
              <a:gd name="connsiteY3" fmla="*/ 1164025 h 1164026"/>
              <a:gd name="connsiteX4" fmla="*/ 1043159 w 2081002"/>
              <a:gd name="connsiteY4" fmla="*/ 34749 h 1164026"/>
              <a:gd name="connsiteX5" fmla="*/ 686944 w 2081002"/>
              <a:gd name="connsiteY5" fmla="*/ 1157880 h 1164026"/>
              <a:gd name="connsiteX6" fmla="*/ 448511 w 2081002"/>
              <a:gd name="connsiteY6" fmla="*/ 29628 h 1164026"/>
              <a:gd name="connsiteX7" fmla="*/ 304799 w 2081002"/>
              <a:gd name="connsiteY7" fmla="*/ 589251 h 1164026"/>
              <a:gd name="connsiteX8" fmla="*/ 0 w 2081002"/>
              <a:gd name="connsiteY8" fmla="*/ 589250 h 1164026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078824 w 2081002"/>
              <a:gd name="connsiteY0" fmla="*/ 575211 h 1151833"/>
              <a:gd name="connsiteX1" fmla="*/ 1870598 w 2081002"/>
              <a:gd name="connsiteY1" fmla="*/ 580028 h 1151833"/>
              <a:gd name="connsiteX2" fmla="*/ 1659301 w 2081002"/>
              <a:gd name="connsiteY2" fmla="*/ 12930 h 1151833"/>
              <a:gd name="connsiteX3" fmla="*/ 1354610 w 2081002"/>
              <a:gd name="connsiteY3" fmla="*/ 1151832 h 1151833"/>
              <a:gd name="connsiteX4" fmla="*/ 1043159 w 2081002"/>
              <a:gd name="connsiteY4" fmla="*/ 22556 h 1151833"/>
              <a:gd name="connsiteX5" fmla="*/ 686944 w 2081002"/>
              <a:gd name="connsiteY5" fmla="*/ 1145687 h 1151833"/>
              <a:gd name="connsiteX6" fmla="*/ 448511 w 2081002"/>
              <a:gd name="connsiteY6" fmla="*/ 17435 h 1151833"/>
              <a:gd name="connsiteX7" fmla="*/ 304799 w 2081002"/>
              <a:gd name="connsiteY7" fmla="*/ 577058 h 1151833"/>
              <a:gd name="connsiteX8" fmla="*/ 0 w 2081002"/>
              <a:gd name="connsiteY8" fmla="*/ 577057 h 1151833"/>
              <a:gd name="connsiteX0" fmla="*/ 2247102 w 2247219"/>
              <a:gd name="connsiteY0" fmla="*/ 575211 h 1151833"/>
              <a:gd name="connsiteX1" fmla="*/ 1870598 w 2247219"/>
              <a:gd name="connsiteY1" fmla="*/ 580028 h 1151833"/>
              <a:gd name="connsiteX2" fmla="*/ 1659301 w 2247219"/>
              <a:gd name="connsiteY2" fmla="*/ 12930 h 1151833"/>
              <a:gd name="connsiteX3" fmla="*/ 1354610 w 2247219"/>
              <a:gd name="connsiteY3" fmla="*/ 1151832 h 1151833"/>
              <a:gd name="connsiteX4" fmla="*/ 1043159 w 2247219"/>
              <a:gd name="connsiteY4" fmla="*/ 22556 h 1151833"/>
              <a:gd name="connsiteX5" fmla="*/ 686944 w 2247219"/>
              <a:gd name="connsiteY5" fmla="*/ 1145687 h 1151833"/>
              <a:gd name="connsiteX6" fmla="*/ 448511 w 2247219"/>
              <a:gd name="connsiteY6" fmla="*/ 17435 h 1151833"/>
              <a:gd name="connsiteX7" fmla="*/ 304799 w 2247219"/>
              <a:gd name="connsiteY7" fmla="*/ 577058 h 1151833"/>
              <a:gd name="connsiteX8" fmla="*/ 0 w 2247219"/>
              <a:gd name="connsiteY8" fmla="*/ 577057 h 1151833"/>
              <a:gd name="connsiteX0" fmla="*/ 2256627 w 2256737"/>
              <a:gd name="connsiteY0" fmla="*/ 575211 h 1151833"/>
              <a:gd name="connsiteX1" fmla="*/ 1870598 w 2256737"/>
              <a:gd name="connsiteY1" fmla="*/ 580028 h 1151833"/>
              <a:gd name="connsiteX2" fmla="*/ 1659301 w 2256737"/>
              <a:gd name="connsiteY2" fmla="*/ 12930 h 1151833"/>
              <a:gd name="connsiteX3" fmla="*/ 1354610 w 2256737"/>
              <a:gd name="connsiteY3" fmla="*/ 1151832 h 1151833"/>
              <a:gd name="connsiteX4" fmla="*/ 1043159 w 2256737"/>
              <a:gd name="connsiteY4" fmla="*/ 22556 h 1151833"/>
              <a:gd name="connsiteX5" fmla="*/ 686944 w 2256737"/>
              <a:gd name="connsiteY5" fmla="*/ 1145687 h 1151833"/>
              <a:gd name="connsiteX6" fmla="*/ 448511 w 2256737"/>
              <a:gd name="connsiteY6" fmla="*/ 17435 h 1151833"/>
              <a:gd name="connsiteX7" fmla="*/ 304799 w 2256737"/>
              <a:gd name="connsiteY7" fmla="*/ 577058 h 1151833"/>
              <a:gd name="connsiteX8" fmla="*/ 0 w 2256737"/>
              <a:gd name="connsiteY8" fmla="*/ 577057 h 1151833"/>
              <a:gd name="connsiteX0" fmla="*/ 2262977 w 2263083"/>
              <a:gd name="connsiteY0" fmla="*/ 578386 h 1151833"/>
              <a:gd name="connsiteX1" fmla="*/ 1870598 w 2263083"/>
              <a:gd name="connsiteY1" fmla="*/ 580028 h 1151833"/>
              <a:gd name="connsiteX2" fmla="*/ 1659301 w 2263083"/>
              <a:gd name="connsiteY2" fmla="*/ 12930 h 1151833"/>
              <a:gd name="connsiteX3" fmla="*/ 1354610 w 2263083"/>
              <a:gd name="connsiteY3" fmla="*/ 1151832 h 1151833"/>
              <a:gd name="connsiteX4" fmla="*/ 1043159 w 2263083"/>
              <a:gd name="connsiteY4" fmla="*/ 22556 h 1151833"/>
              <a:gd name="connsiteX5" fmla="*/ 686944 w 2263083"/>
              <a:gd name="connsiteY5" fmla="*/ 1145687 h 1151833"/>
              <a:gd name="connsiteX6" fmla="*/ 448511 w 2263083"/>
              <a:gd name="connsiteY6" fmla="*/ 17435 h 1151833"/>
              <a:gd name="connsiteX7" fmla="*/ 304799 w 2263083"/>
              <a:gd name="connsiteY7" fmla="*/ 577058 h 1151833"/>
              <a:gd name="connsiteX8" fmla="*/ 0 w 2263083"/>
              <a:gd name="connsiteY8" fmla="*/ 577057 h 1151833"/>
              <a:gd name="connsiteX0" fmla="*/ 2358227 w 2358295"/>
              <a:gd name="connsiteY0" fmla="*/ 578386 h 1151833"/>
              <a:gd name="connsiteX1" fmla="*/ 1870598 w 2358295"/>
              <a:gd name="connsiteY1" fmla="*/ 580028 h 1151833"/>
              <a:gd name="connsiteX2" fmla="*/ 1659301 w 2358295"/>
              <a:gd name="connsiteY2" fmla="*/ 12930 h 1151833"/>
              <a:gd name="connsiteX3" fmla="*/ 1354610 w 2358295"/>
              <a:gd name="connsiteY3" fmla="*/ 1151832 h 1151833"/>
              <a:gd name="connsiteX4" fmla="*/ 1043159 w 2358295"/>
              <a:gd name="connsiteY4" fmla="*/ 22556 h 1151833"/>
              <a:gd name="connsiteX5" fmla="*/ 686944 w 2358295"/>
              <a:gd name="connsiteY5" fmla="*/ 1145687 h 1151833"/>
              <a:gd name="connsiteX6" fmla="*/ 448511 w 2358295"/>
              <a:gd name="connsiteY6" fmla="*/ 17435 h 1151833"/>
              <a:gd name="connsiteX7" fmla="*/ 304799 w 2358295"/>
              <a:gd name="connsiteY7" fmla="*/ 577058 h 1151833"/>
              <a:gd name="connsiteX8" fmla="*/ 0 w 2358295"/>
              <a:gd name="connsiteY8" fmla="*/ 577057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0 w 2401157"/>
              <a:gd name="connsiteY8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339723 w 2401157"/>
              <a:gd name="connsiteY8" fmla="*/ 596107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347661 w 2401157"/>
              <a:gd name="connsiteY7" fmla="*/ 577058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15221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68273 w 2401157"/>
              <a:gd name="connsiteY8" fmla="*/ 567532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115885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401089 w 2401157"/>
              <a:gd name="connsiteY0" fmla="*/ 578386 h 1151833"/>
              <a:gd name="connsiteX1" fmla="*/ 1913460 w 2401157"/>
              <a:gd name="connsiteY1" fmla="*/ 580028 h 1151833"/>
              <a:gd name="connsiteX2" fmla="*/ 1702163 w 2401157"/>
              <a:gd name="connsiteY2" fmla="*/ 12930 h 1151833"/>
              <a:gd name="connsiteX3" fmla="*/ 1397472 w 2401157"/>
              <a:gd name="connsiteY3" fmla="*/ 1151832 h 1151833"/>
              <a:gd name="connsiteX4" fmla="*/ 1086021 w 2401157"/>
              <a:gd name="connsiteY4" fmla="*/ 22556 h 1151833"/>
              <a:gd name="connsiteX5" fmla="*/ 729806 w 2401157"/>
              <a:gd name="connsiteY5" fmla="*/ 1145687 h 1151833"/>
              <a:gd name="connsiteX6" fmla="*/ 491373 w 2401157"/>
              <a:gd name="connsiteY6" fmla="*/ 17435 h 1151833"/>
              <a:gd name="connsiteX7" fmla="*/ 228598 w 2401157"/>
              <a:gd name="connsiteY7" fmla="*/ 1129509 h 1151833"/>
              <a:gd name="connsiteX8" fmla="*/ 82548 w 2401157"/>
              <a:gd name="connsiteY8" fmla="*/ 579439 h 1151833"/>
              <a:gd name="connsiteX9" fmla="*/ 0 w 2401157"/>
              <a:gd name="connsiteY9" fmla="*/ 579438 h 1151833"/>
              <a:gd name="connsiteX0" fmla="*/ 2522533 w 2522601"/>
              <a:gd name="connsiteY0" fmla="*/ 578386 h 1151833"/>
              <a:gd name="connsiteX1" fmla="*/ 2034904 w 2522601"/>
              <a:gd name="connsiteY1" fmla="*/ 580028 h 1151833"/>
              <a:gd name="connsiteX2" fmla="*/ 1823607 w 2522601"/>
              <a:gd name="connsiteY2" fmla="*/ 12930 h 1151833"/>
              <a:gd name="connsiteX3" fmla="*/ 1518916 w 2522601"/>
              <a:gd name="connsiteY3" fmla="*/ 1151832 h 1151833"/>
              <a:gd name="connsiteX4" fmla="*/ 1207465 w 2522601"/>
              <a:gd name="connsiteY4" fmla="*/ 22556 h 1151833"/>
              <a:gd name="connsiteX5" fmla="*/ 851250 w 2522601"/>
              <a:gd name="connsiteY5" fmla="*/ 1145687 h 1151833"/>
              <a:gd name="connsiteX6" fmla="*/ 612817 w 2522601"/>
              <a:gd name="connsiteY6" fmla="*/ 17435 h 1151833"/>
              <a:gd name="connsiteX7" fmla="*/ 350042 w 2522601"/>
              <a:gd name="connsiteY7" fmla="*/ 1129509 h 1151833"/>
              <a:gd name="connsiteX8" fmla="*/ 203992 w 2522601"/>
              <a:gd name="connsiteY8" fmla="*/ 579439 h 1151833"/>
              <a:gd name="connsiteX9" fmla="*/ 0 w 2522601"/>
              <a:gd name="connsiteY9" fmla="*/ 574675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  <a:gd name="connsiteX0" fmla="*/ 2529677 w 2529745"/>
              <a:gd name="connsiteY0" fmla="*/ 578386 h 1151833"/>
              <a:gd name="connsiteX1" fmla="*/ 2042048 w 2529745"/>
              <a:gd name="connsiteY1" fmla="*/ 580028 h 1151833"/>
              <a:gd name="connsiteX2" fmla="*/ 1830751 w 2529745"/>
              <a:gd name="connsiteY2" fmla="*/ 12930 h 1151833"/>
              <a:gd name="connsiteX3" fmla="*/ 1526060 w 2529745"/>
              <a:gd name="connsiteY3" fmla="*/ 1151832 h 1151833"/>
              <a:gd name="connsiteX4" fmla="*/ 1214609 w 2529745"/>
              <a:gd name="connsiteY4" fmla="*/ 22556 h 1151833"/>
              <a:gd name="connsiteX5" fmla="*/ 858394 w 2529745"/>
              <a:gd name="connsiteY5" fmla="*/ 1145687 h 1151833"/>
              <a:gd name="connsiteX6" fmla="*/ 619961 w 2529745"/>
              <a:gd name="connsiteY6" fmla="*/ 17435 h 1151833"/>
              <a:gd name="connsiteX7" fmla="*/ 357186 w 2529745"/>
              <a:gd name="connsiteY7" fmla="*/ 1129509 h 1151833"/>
              <a:gd name="connsiteX8" fmla="*/ 211136 w 2529745"/>
              <a:gd name="connsiteY8" fmla="*/ 579439 h 1151833"/>
              <a:gd name="connsiteX9" fmla="*/ 0 w 2529745"/>
              <a:gd name="connsiteY9" fmla="*/ 579437 h 11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745" h="1151833">
                <a:moveTo>
                  <a:pt x="2529677" y="578386"/>
                </a:moveTo>
                <a:cubicBezTo>
                  <a:pt x="2534642" y="576799"/>
                  <a:pt x="2270192" y="576904"/>
                  <a:pt x="2042048" y="580028"/>
                </a:cubicBezTo>
                <a:cubicBezTo>
                  <a:pt x="2029810" y="373602"/>
                  <a:pt x="1916749" y="-82371"/>
                  <a:pt x="1830751" y="12930"/>
                </a:cubicBezTo>
                <a:cubicBezTo>
                  <a:pt x="1744753" y="108231"/>
                  <a:pt x="1628750" y="1150228"/>
                  <a:pt x="1526060" y="1151832"/>
                </a:cubicBezTo>
                <a:cubicBezTo>
                  <a:pt x="1423370" y="1153436"/>
                  <a:pt x="1325887" y="23580"/>
                  <a:pt x="1214609" y="22556"/>
                </a:cubicBezTo>
                <a:cubicBezTo>
                  <a:pt x="1103331" y="21532"/>
                  <a:pt x="957502" y="1146541"/>
                  <a:pt x="858394" y="1145687"/>
                </a:cubicBezTo>
                <a:cubicBezTo>
                  <a:pt x="759286" y="1144834"/>
                  <a:pt x="720694" y="18544"/>
                  <a:pt x="619961" y="17435"/>
                </a:cubicBezTo>
                <a:cubicBezTo>
                  <a:pt x="519228" y="16326"/>
                  <a:pt x="427704" y="1128711"/>
                  <a:pt x="357186" y="1129509"/>
                </a:cubicBezTo>
                <a:cubicBezTo>
                  <a:pt x="286668" y="1130307"/>
                  <a:pt x="209547" y="683817"/>
                  <a:pt x="211136" y="579439"/>
                </a:cubicBezTo>
                <a:cubicBezTo>
                  <a:pt x="153193" y="579836"/>
                  <a:pt x="56620" y="582215"/>
                  <a:pt x="0" y="579437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xplosion: 8 Points 22">
            <a:extLst>
              <a:ext uri="{FF2B5EF4-FFF2-40B4-BE49-F238E27FC236}">
                <a16:creationId xmlns:a16="http://schemas.microsoft.com/office/drawing/2014/main" id="{354721C7-5C85-40D2-971D-B71592D6F394}"/>
              </a:ext>
            </a:extLst>
          </p:cNvPr>
          <p:cNvSpPr/>
          <p:nvPr/>
        </p:nvSpPr>
        <p:spPr>
          <a:xfrm>
            <a:off x="7052600" y="3369757"/>
            <a:ext cx="2360003" cy="852676"/>
          </a:xfrm>
          <a:prstGeom prst="irregularSeal1">
            <a:avLst/>
          </a:prstGeom>
          <a:solidFill>
            <a:srgbClr val="FF0000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Suspend!</a:t>
            </a: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C3EC6DEC-E50A-4D9F-87B2-8E1394AF4E7D}"/>
              </a:ext>
            </a:extLst>
          </p:cNvPr>
          <p:cNvSpPr/>
          <p:nvPr/>
        </p:nvSpPr>
        <p:spPr>
          <a:xfrm>
            <a:off x="11949112" y="0"/>
            <a:ext cx="242888" cy="242888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A593510-9E63-484F-AF7E-02A14242165F}"/>
              </a:ext>
            </a:extLst>
          </p:cNvPr>
          <p:cNvSpPr/>
          <p:nvPr/>
        </p:nvSpPr>
        <p:spPr>
          <a:xfrm>
            <a:off x="7212002" y="5835627"/>
            <a:ext cx="1517301" cy="657669"/>
          </a:xfrm>
          <a:prstGeom prst="flowChartMagneticDisk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09A5892F-C927-4C93-8FA4-9981AEFFC030}"/>
              </a:ext>
            </a:extLst>
          </p:cNvPr>
          <p:cNvSpPr/>
          <p:nvPr/>
        </p:nvSpPr>
        <p:spPr>
          <a:xfrm rot="16200000">
            <a:off x="7855211" y="5327623"/>
            <a:ext cx="572756" cy="501853"/>
          </a:xfrm>
          <a:prstGeom prst="foldedCorner">
            <a:avLst>
              <a:gd name="adj" fmla="val 39443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A8B74214-7760-412B-AC78-EB3661AC10D6}"/>
              </a:ext>
            </a:extLst>
          </p:cNvPr>
          <p:cNvSpPr/>
          <p:nvPr/>
        </p:nvSpPr>
        <p:spPr>
          <a:xfrm rot="16200000">
            <a:off x="7710083" y="5359361"/>
            <a:ext cx="572756" cy="501853"/>
          </a:xfrm>
          <a:prstGeom prst="foldedCorner">
            <a:avLst>
              <a:gd name="adj" fmla="val 39443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BDBD2DBC-A1A3-4B5A-88C7-759002CA4401}"/>
              </a:ext>
            </a:extLst>
          </p:cNvPr>
          <p:cNvSpPr/>
          <p:nvPr/>
        </p:nvSpPr>
        <p:spPr>
          <a:xfrm rot="16200000">
            <a:off x="7531722" y="5398719"/>
            <a:ext cx="572756" cy="501853"/>
          </a:xfrm>
          <a:prstGeom prst="foldedCorner">
            <a:avLst>
              <a:gd name="adj" fmla="val 39443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11A84-1660-4DD3-AEEA-5978B7C2E883}"/>
              </a:ext>
            </a:extLst>
          </p:cNvPr>
          <p:cNvSpPr/>
          <p:nvPr/>
        </p:nvSpPr>
        <p:spPr>
          <a:xfrm>
            <a:off x="7527565" y="5546182"/>
            <a:ext cx="55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BA6AA4-DD35-45E9-9D8B-AA647313F649}"/>
              </a:ext>
            </a:extLst>
          </p:cNvPr>
          <p:cNvSpPr/>
          <p:nvPr/>
        </p:nvSpPr>
        <p:spPr>
          <a:xfrm rot="3075262">
            <a:off x="8568605" y="3914506"/>
            <a:ext cx="623460" cy="1446068"/>
          </a:xfrm>
          <a:custGeom>
            <a:avLst/>
            <a:gdLst>
              <a:gd name="connsiteX0" fmla="*/ 0 w 3252940"/>
              <a:gd name="connsiteY0" fmla="*/ 590550 h 590550"/>
              <a:gd name="connsiteX1" fmla="*/ 2952750 w 3252940"/>
              <a:gd name="connsiteY1" fmla="*/ 542925 h 590550"/>
              <a:gd name="connsiteX2" fmla="*/ 2962275 w 3252940"/>
              <a:gd name="connsiteY2" fmla="*/ 523875 h 590550"/>
              <a:gd name="connsiteX3" fmla="*/ 1257300 w 3252940"/>
              <a:gd name="connsiteY3" fmla="*/ 0 h 590550"/>
              <a:gd name="connsiteX4" fmla="*/ 1257300 w 3252940"/>
              <a:gd name="connsiteY4" fmla="*/ 0 h 590550"/>
              <a:gd name="connsiteX5" fmla="*/ 1276350 w 3252940"/>
              <a:gd name="connsiteY5" fmla="*/ 66675 h 590550"/>
              <a:gd name="connsiteX0" fmla="*/ 0 w 3257553"/>
              <a:gd name="connsiteY0" fmla="*/ 609772 h 609772"/>
              <a:gd name="connsiteX1" fmla="*/ 2952750 w 3257553"/>
              <a:gd name="connsiteY1" fmla="*/ 562147 h 609772"/>
              <a:gd name="connsiteX2" fmla="*/ 2971800 w 3257553"/>
              <a:gd name="connsiteY2" fmla="*/ 47797 h 609772"/>
              <a:gd name="connsiteX3" fmla="*/ 1257300 w 3257553"/>
              <a:gd name="connsiteY3" fmla="*/ 19222 h 609772"/>
              <a:gd name="connsiteX4" fmla="*/ 1257300 w 3257553"/>
              <a:gd name="connsiteY4" fmla="*/ 19222 h 609772"/>
              <a:gd name="connsiteX5" fmla="*/ 1276350 w 3257553"/>
              <a:gd name="connsiteY5" fmla="*/ 85897 h 609772"/>
              <a:gd name="connsiteX0" fmla="*/ 0 w 3314491"/>
              <a:gd name="connsiteY0" fmla="*/ 622825 h 756175"/>
              <a:gd name="connsiteX1" fmla="*/ 3038475 w 3314491"/>
              <a:gd name="connsiteY1" fmla="*/ 756175 h 756175"/>
              <a:gd name="connsiteX2" fmla="*/ 2971800 w 3314491"/>
              <a:gd name="connsiteY2" fmla="*/ 60850 h 756175"/>
              <a:gd name="connsiteX3" fmla="*/ 1257300 w 3314491"/>
              <a:gd name="connsiteY3" fmla="*/ 32275 h 756175"/>
              <a:gd name="connsiteX4" fmla="*/ 1257300 w 3314491"/>
              <a:gd name="connsiteY4" fmla="*/ 32275 h 756175"/>
              <a:gd name="connsiteX5" fmla="*/ 1276350 w 3314491"/>
              <a:gd name="connsiteY5" fmla="*/ 98950 h 756175"/>
              <a:gd name="connsiteX0" fmla="*/ 0 w 2971800"/>
              <a:gd name="connsiteY0" fmla="*/ 622825 h 622825"/>
              <a:gd name="connsiteX1" fmla="*/ 2971800 w 2971800"/>
              <a:gd name="connsiteY1" fmla="*/ 60850 h 622825"/>
              <a:gd name="connsiteX2" fmla="*/ 1257300 w 2971800"/>
              <a:gd name="connsiteY2" fmla="*/ 32275 h 622825"/>
              <a:gd name="connsiteX3" fmla="*/ 1257300 w 2971800"/>
              <a:gd name="connsiteY3" fmla="*/ 32275 h 622825"/>
              <a:gd name="connsiteX4" fmla="*/ 1276350 w 2971800"/>
              <a:gd name="connsiteY4" fmla="*/ 98950 h 622825"/>
              <a:gd name="connsiteX0" fmla="*/ 0 w 2971800"/>
              <a:gd name="connsiteY0" fmla="*/ 622825 h 622825"/>
              <a:gd name="connsiteX1" fmla="*/ 2971800 w 2971800"/>
              <a:gd name="connsiteY1" fmla="*/ 60850 h 622825"/>
              <a:gd name="connsiteX2" fmla="*/ 1257300 w 2971800"/>
              <a:gd name="connsiteY2" fmla="*/ 32275 h 622825"/>
              <a:gd name="connsiteX3" fmla="*/ 1257300 w 2971800"/>
              <a:gd name="connsiteY3" fmla="*/ 32275 h 622825"/>
              <a:gd name="connsiteX4" fmla="*/ 552450 w 2971800"/>
              <a:gd name="connsiteY4" fmla="*/ 118000 h 622825"/>
              <a:gd name="connsiteX0" fmla="*/ 0 w 2971800"/>
              <a:gd name="connsiteY0" fmla="*/ 622825 h 622825"/>
              <a:gd name="connsiteX1" fmla="*/ 2971800 w 2971800"/>
              <a:gd name="connsiteY1" fmla="*/ 60850 h 622825"/>
              <a:gd name="connsiteX2" fmla="*/ 1257300 w 2971800"/>
              <a:gd name="connsiteY2" fmla="*/ 32275 h 622825"/>
              <a:gd name="connsiteX3" fmla="*/ 1257300 w 2971800"/>
              <a:gd name="connsiteY3" fmla="*/ 32275 h 622825"/>
              <a:gd name="connsiteX0" fmla="*/ 0 w 3371850"/>
              <a:gd name="connsiteY0" fmla="*/ 590550 h 933450"/>
              <a:gd name="connsiteX1" fmla="*/ 3371850 w 3371850"/>
              <a:gd name="connsiteY1" fmla="*/ 933450 h 933450"/>
              <a:gd name="connsiteX2" fmla="*/ 1257300 w 3371850"/>
              <a:gd name="connsiteY2" fmla="*/ 0 h 933450"/>
              <a:gd name="connsiteX3" fmla="*/ 1257300 w 3371850"/>
              <a:gd name="connsiteY3" fmla="*/ 0 h 933450"/>
              <a:gd name="connsiteX0" fmla="*/ 0 w 1257300"/>
              <a:gd name="connsiteY0" fmla="*/ 590550 h 590550"/>
              <a:gd name="connsiteX1" fmla="*/ 1257300 w 1257300"/>
              <a:gd name="connsiteY1" fmla="*/ 0 h 590550"/>
              <a:gd name="connsiteX2" fmla="*/ 1257300 w 1257300"/>
              <a:gd name="connsiteY2" fmla="*/ 0 h 590550"/>
              <a:gd name="connsiteX0" fmla="*/ 0 w 1257300"/>
              <a:gd name="connsiteY0" fmla="*/ 590550 h 590550"/>
              <a:gd name="connsiteX1" fmla="*/ 1257300 w 1257300"/>
              <a:gd name="connsiteY1" fmla="*/ 0 h 590550"/>
              <a:gd name="connsiteX2" fmla="*/ 1257300 w 1257300"/>
              <a:gd name="connsiteY2" fmla="*/ 0 h 590550"/>
              <a:gd name="connsiteX0" fmla="*/ 0 w 1510589"/>
              <a:gd name="connsiteY0" fmla="*/ 590550 h 590550"/>
              <a:gd name="connsiteX1" fmla="*/ 1257300 w 1510589"/>
              <a:gd name="connsiteY1" fmla="*/ 0 h 590550"/>
              <a:gd name="connsiteX2" fmla="*/ 1257300 w 1510589"/>
              <a:gd name="connsiteY2" fmla="*/ 0 h 590550"/>
              <a:gd name="connsiteX0" fmla="*/ 0 w 1605356"/>
              <a:gd name="connsiteY0" fmla="*/ 590550 h 896002"/>
              <a:gd name="connsiteX1" fmla="*/ 1257300 w 1605356"/>
              <a:gd name="connsiteY1" fmla="*/ 0 h 896002"/>
              <a:gd name="connsiteX2" fmla="*/ 1257300 w 1605356"/>
              <a:gd name="connsiteY2" fmla="*/ 0 h 896002"/>
              <a:gd name="connsiteX0" fmla="*/ 0 w 1192083"/>
              <a:gd name="connsiteY0" fmla="*/ 206608 h 497972"/>
              <a:gd name="connsiteX1" fmla="*/ 1192082 w 1192083"/>
              <a:gd name="connsiteY1" fmla="*/ 0 h 497972"/>
              <a:gd name="connsiteX2" fmla="*/ 1192082 w 1192083"/>
              <a:gd name="connsiteY2" fmla="*/ 0 h 497972"/>
              <a:gd name="connsiteX0" fmla="*/ 0 w 1428452"/>
              <a:gd name="connsiteY0" fmla="*/ 206608 h 693180"/>
              <a:gd name="connsiteX1" fmla="*/ 1192082 w 1428452"/>
              <a:gd name="connsiteY1" fmla="*/ 0 h 693180"/>
              <a:gd name="connsiteX2" fmla="*/ 1192082 w 1428452"/>
              <a:gd name="connsiteY2" fmla="*/ 0 h 693180"/>
              <a:gd name="connsiteX0" fmla="*/ 0 w 1389974"/>
              <a:gd name="connsiteY0" fmla="*/ 206608 h 698126"/>
              <a:gd name="connsiteX1" fmla="*/ 1192082 w 1389974"/>
              <a:gd name="connsiteY1" fmla="*/ 0 h 698126"/>
              <a:gd name="connsiteX2" fmla="*/ 1192082 w 1389974"/>
              <a:gd name="connsiteY2" fmla="*/ 0 h 69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9974" h="698126">
                <a:moveTo>
                  <a:pt x="0" y="206608"/>
                </a:moveTo>
                <a:cubicBezTo>
                  <a:pt x="889609" y="964730"/>
                  <a:pt x="1801490" y="807008"/>
                  <a:pt x="1192082" y="0"/>
                </a:cubicBezTo>
                <a:lnTo>
                  <a:pt x="1192082" y="0"/>
                </a:lnTo>
              </a:path>
            </a:pathLst>
          </a:custGeom>
          <a:noFill/>
          <a:ln w="152400" cmpd="dbl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DA02C5-81EF-4EBD-94F5-E5B283FB2F93}"/>
              </a:ext>
            </a:extLst>
          </p:cNvPr>
          <p:cNvGrpSpPr/>
          <p:nvPr/>
        </p:nvGrpSpPr>
        <p:grpSpPr>
          <a:xfrm>
            <a:off x="5200713" y="4930748"/>
            <a:ext cx="1413391" cy="1359078"/>
            <a:chOff x="4453053" y="4814908"/>
            <a:chExt cx="1413391" cy="135907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F5D10D-4E58-4526-BEA9-4B2854AD4CC6}"/>
                </a:ext>
              </a:extLst>
            </p:cNvPr>
            <p:cNvSpPr/>
            <p:nvPr/>
          </p:nvSpPr>
          <p:spPr>
            <a:xfrm rot="5400000">
              <a:off x="5086973" y="5008357"/>
              <a:ext cx="972920" cy="586022"/>
            </a:xfrm>
            <a:custGeom>
              <a:avLst/>
              <a:gdLst>
                <a:gd name="connsiteX0" fmla="*/ 1258529 w 1318133"/>
                <a:gd name="connsiteY0" fmla="*/ 0 h 1927131"/>
                <a:gd name="connsiteX1" fmla="*/ 1258529 w 1318133"/>
                <a:gd name="connsiteY1" fmla="*/ 1927122 h 1927131"/>
                <a:gd name="connsiteX2" fmla="*/ 639097 w 1318133"/>
                <a:gd name="connsiteY2" fmla="*/ 29496 h 1927131"/>
                <a:gd name="connsiteX3" fmla="*/ 314633 w 1318133"/>
                <a:gd name="connsiteY3" fmla="*/ 1730477 h 1927131"/>
                <a:gd name="connsiteX4" fmla="*/ 0 w 1318133"/>
                <a:gd name="connsiteY4" fmla="*/ 68825 h 1927131"/>
                <a:gd name="connsiteX0" fmla="*/ 1661651 w 1667821"/>
                <a:gd name="connsiteY0" fmla="*/ 344590 h 1901603"/>
                <a:gd name="connsiteX1" fmla="*/ 1258529 w 1667821"/>
                <a:gd name="connsiteY1" fmla="*/ 1898087 h 1901603"/>
                <a:gd name="connsiteX2" fmla="*/ 639097 w 1667821"/>
                <a:gd name="connsiteY2" fmla="*/ 461 h 1901603"/>
                <a:gd name="connsiteX3" fmla="*/ 314633 w 1667821"/>
                <a:gd name="connsiteY3" fmla="*/ 1701442 h 1901603"/>
                <a:gd name="connsiteX4" fmla="*/ 0 w 1667821"/>
                <a:gd name="connsiteY4" fmla="*/ 39790 h 1901603"/>
                <a:gd name="connsiteX0" fmla="*/ 1661651 w 1684264"/>
                <a:gd name="connsiteY0" fmla="*/ 344590 h 1900465"/>
                <a:gd name="connsiteX1" fmla="*/ 1652120 w 1684264"/>
                <a:gd name="connsiteY1" fmla="*/ 394060 h 1900465"/>
                <a:gd name="connsiteX2" fmla="*/ 1258529 w 1684264"/>
                <a:gd name="connsiteY2" fmla="*/ 1898087 h 1900465"/>
                <a:gd name="connsiteX3" fmla="*/ 639097 w 1684264"/>
                <a:gd name="connsiteY3" fmla="*/ 461 h 1900465"/>
                <a:gd name="connsiteX4" fmla="*/ 314633 w 1684264"/>
                <a:gd name="connsiteY4" fmla="*/ 1701442 h 1900465"/>
                <a:gd name="connsiteX5" fmla="*/ 0 w 1684264"/>
                <a:gd name="connsiteY5" fmla="*/ 39790 h 1900465"/>
                <a:gd name="connsiteX0" fmla="*/ 2251590 w 2251590"/>
                <a:gd name="connsiteY0" fmla="*/ 924694 h 1900465"/>
                <a:gd name="connsiteX1" fmla="*/ 1652120 w 2251590"/>
                <a:gd name="connsiteY1" fmla="*/ 394060 h 1900465"/>
                <a:gd name="connsiteX2" fmla="*/ 1258529 w 2251590"/>
                <a:gd name="connsiteY2" fmla="*/ 1898087 h 1900465"/>
                <a:gd name="connsiteX3" fmla="*/ 639097 w 2251590"/>
                <a:gd name="connsiteY3" fmla="*/ 461 h 1900465"/>
                <a:gd name="connsiteX4" fmla="*/ 314633 w 2251590"/>
                <a:gd name="connsiteY4" fmla="*/ 1701442 h 1900465"/>
                <a:gd name="connsiteX5" fmla="*/ 0 w 2251590"/>
                <a:gd name="connsiteY5" fmla="*/ 39790 h 1900465"/>
                <a:gd name="connsiteX0" fmla="*/ 2182768 w 2182768"/>
                <a:gd name="connsiteY0" fmla="*/ 1023016 h 1900465"/>
                <a:gd name="connsiteX1" fmla="*/ 1652120 w 2182768"/>
                <a:gd name="connsiteY1" fmla="*/ 394060 h 1900465"/>
                <a:gd name="connsiteX2" fmla="*/ 1258529 w 2182768"/>
                <a:gd name="connsiteY2" fmla="*/ 1898087 h 1900465"/>
                <a:gd name="connsiteX3" fmla="*/ 639097 w 2182768"/>
                <a:gd name="connsiteY3" fmla="*/ 461 h 1900465"/>
                <a:gd name="connsiteX4" fmla="*/ 314633 w 2182768"/>
                <a:gd name="connsiteY4" fmla="*/ 1701442 h 1900465"/>
                <a:gd name="connsiteX5" fmla="*/ 0 w 2182768"/>
                <a:gd name="connsiteY5" fmla="*/ 39790 h 1900465"/>
                <a:gd name="connsiteX0" fmla="*/ 2182768 w 2246213"/>
                <a:gd name="connsiteY0" fmla="*/ 1023016 h 1900286"/>
                <a:gd name="connsiteX1" fmla="*/ 2212559 w 2246213"/>
                <a:gd name="connsiteY1" fmla="*/ 1013493 h 1900286"/>
                <a:gd name="connsiteX2" fmla="*/ 1652120 w 2246213"/>
                <a:gd name="connsiteY2" fmla="*/ 394060 h 1900286"/>
                <a:gd name="connsiteX3" fmla="*/ 1258529 w 2246213"/>
                <a:gd name="connsiteY3" fmla="*/ 1898087 h 1900286"/>
                <a:gd name="connsiteX4" fmla="*/ 639097 w 2246213"/>
                <a:gd name="connsiteY4" fmla="*/ 461 h 1900286"/>
                <a:gd name="connsiteX5" fmla="*/ 314633 w 2246213"/>
                <a:gd name="connsiteY5" fmla="*/ 1701442 h 1900286"/>
                <a:gd name="connsiteX6" fmla="*/ 0 w 2246213"/>
                <a:gd name="connsiteY6" fmla="*/ 39790 h 1900286"/>
                <a:gd name="connsiteX0" fmla="*/ 2182768 w 2606566"/>
                <a:gd name="connsiteY0" fmla="*/ 1023016 h 1900286"/>
                <a:gd name="connsiteX1" fmla="*/ 2596020 w 2606566"/>
                <a:gd name="connsiteY1" fmla="*/ 1003661 h 1900286"/>
                <a:gd name="connsiteX2" fmla="*/ 1652120 w 2606566"/>
                <a:gd name="connsiteY2" fmla="*/ 394060 h 1900286"/>
                <a:gd name="connsiteX3" fmla="*/ 1258529 w 2606566"/>
                <a:gd name="connsiteY3" fmla="*/ 1898087 h 1900286"/>
                <a:gd name="connsiteX4" fmla="*/ 639097 w 2606566"/>
                <a:gd name="connsiteY4" fmla="*/ 461 h 1900286"/>
                <a:gd name="connsiteX5" fmla="*/ 314633 w 2606566"/>
                <a:gd name="connsiteY5" fmla="*/ 1701442 h 1900286"/>
                <a:gd name="connsiteX6" fmla="*/ 0 w 2606566"/>
                <a:gd name="connsiteY6" fmla="*/ 39790 h 1900286"/>
                <a:gd name="connsiteX0" fmla="*/ 2182768 w 2577659"/>
                <a:gd name="connsiteY0" fmla="*/ 1023016 h 1900286"/>
                <a:gd name="connsiteX1" fmla="*/ 2566523 w 2577659"/>
                <a:gd name="connsiteY1" fmla="*/ 993829 h 1900286"/>
                <a:gd name="connsiteX2" fmla="*/ 1652120 w 2577659"/>
                <a:gd name="connsiteY2" fmla="*/ 394060 h 1900286"/>
                <a:gd name="connsiteX3" fmla="*/ 1258529 w 2577659"/>
                <a:gd name="connsiteY3" fmla="*/ 1898087 h 1900286"/>
                <a:gd name="connsiteX4" fmla="*/ 639097 w 2577659"/>
                <a:gd name="connsiteY4" fmla="*/ 461 h 1900286"/>
                <a:gd name="connsiteX5" fmla="*/ 314633 w 2577659"/>
                <a:gd name="connsiteY5" fmla="*/ 1701442 h 1900286"/>
                <a:gd name="connsiteX6" fmla="*/ 0 w 2577659"/>
                <a:gd name="connsiteY6" fmla="*/ 39790 h 1900286"/>
                <a:gd name="connsiteX0" fmla="*/ 2182768 w 2182831"/>
                <a:gd name="connsiteY0" fmla="*/ 1023016 h 1900286"/>
                <a:gd name="connsiteX1" fmla="*/ 1809442 w 2182831"/>
                <a:gd name="connsiteY1" fmla="*/ 964333 h 1900286"/>
                <a:gd name="connsiteX2" fmla="*/ 1652120 w 2182831"/>
                <a:gd name="connsiteY2" fmla="*/ 394060 h 1900286"/>
                <a:gd name="connsiteX3" fmla="*/ 1258529 w 2182831"/>
                <a:gd name="connsiteY3" fmla="*/ 1898087 h 1900286"/>
                <a:gd name="connsiteX4" fmla="*/ 639097 w 2182831"/>
                <a:gd name="connsiteY4" fmla="*/ 461 h 1900286"/>
                <a:gd name="connsiteX5" fmla="*/ 314633 w 2182831"/>
                <a:gd name="connsiteY5" fmla="*/ 1701442 h 1900286"/>
                <a:gd name="connsiteX6" fmla="*/ 0 w 2182831"/>
                <a:gd name="connsiteY6" fmla="*/ 39790 h 1900286"/>
                <a:gd name="connsiteX0" fmla="*/ 2347871 w 2347911"/>
                <a:gd name="connsiteY0" fmla="*/ 1035716 h 1900286"/>
                <a:gd name="connsiteX1" fmla="*/ 1809442 w 2347911"/>
                <a:gd name="connsiteY1" fmla="*/ 964333 h 1900286"/>
                <a:gd name="connsiteX2" fmla="*/ 1652120 w 2347911"/>
                <a:gd name="connsiteY2" fmla="*/ 394060 h 1900286"/>
                <a:gd name="connsiteX3" fmla="*/ 1258529 w 2347911"/>
                <a:gd name="connsiteY3" fmla="*/ 1898087 h 1900286"/>
                <a:gd name="connsiteX4" fmla="*/ 639097 w 2347911"/>
                <a:gd name="connsiteY4" fmla="*/ 461 h 1900286"/>
                <a:gd name="connsiteX5" fmla="*/ 314633 w 2347911"/>
                <a:gd name="connsiteY5" fmla="*/ 1701442 h 1900286"/>
                <a:gd name="connsiteX6" fmla="*/ 0 w 2347911"/>
                <a:gd name="connsiteY6" fmla="*/ 39790 h 1900286"/>
                <a:gd name="connsiteX0" fmla="*/ 2347871 w 2347928"/>
                <a:gd name="connsiteY0" fmla="*/ 1035716 h 1900286"/>
                <a:gd name="connsiteX1" fmla="*/ 1809442 w 2347928"/>
                <a:gd name="connsiteY1" fmla="*/ 964333 h 1900286"/>
                <a:gd name="connsiteX2" fmla="*/ 1652120 w 2347928"/>
                <a:gd name="connsiteY2" fmla="*/ 394060 h 1900286"/>
                <a:gd name="connsiteX3" fmla="*/ 1258529 w 2347928"/>
                <a:gd name="connsiteY3" fmla="*/ 1898087 h 1900286"/>
                <a:gd name="connsiteX4" fmla="*/ 639097 w 2347928"/>
                <a:gd name="connsiteY4" fmla="*/ 461 h 1900286"/>
                <a:gd name="connsiteX5" fmla="*/ 314633 w 2347928"/>
                <a:gd name="connsiteY5" fmla="*/ 1701442 h 1900286"/>
                <a:gd name="connsiteX6" fmla="*/ 0 w 2347928"/>
                <a:gd name="connsiteY6" fmla="*/ 39790 h 1900286"/>
                <a:gd name="connsiteX0" fmla="*/ 2347871 w 2347927"/>
                <a:gd name="connsiteY0" fmla="*/ 1035716 h 1900286"/>
                <a:gd name="connsiteX1" fmla="*/ 1803092 w 2347927"/>
                <a:gd name="connsiteY1" fmla="*/ 1027833 h 1900286"/>
                <a:gd name="connsiteX2" fmla="*/ 1652120 w 2347927"/>
                <a:gd name="connsiteY2" fmla="*/ 394060 h 1900286"/>
                <a:gd name="connsiteX3" fmla="*/ 1258529 w 2347927"/>
                <a:gd name="connsiteY3" fmla="*/ 1898087 h 1900286"/>
                <a:gd name="connsiteX4" fmla="*/ 639097 w 2347927"/>
                <a:gd name="connsiteY4" fmla="*/ 461 h 1900286"/>
                <a:gd name="connsiteX5" fmla="*/ 314633 w 2347927"/>
                <a:gd name="connsiteY5" fmla="*/ 1701442 h 1900286"/>
                <a:gd name="connsiteX6" fmla="*/ 0 w 2347927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694 h 1701458"/>
                <a:gd name="connsiteX1" fmla="*/ 1841195 w 2347935"/>
                <a:gd name="connsiteY1" fmla="*/ 1040511 h 1701458"/>
                <a:gd name="connsiteX2" fmla="*/ 1652120 w 2347935"/>
                <a:gd name="connsiteY2" fmla="*/ 394038 h 1701458"/>
                <a:gd name="connsiteX3" fmla="*/ 1455382 w 2347935"/>
                <a:gd name="connsiteY3" fmla="*/ 1523415 h 1701458"/>
                <a:gd name="connsiteX4" fmla="*/ 639097 w 2347935"/>
                <a:gd name="connsiteY4" fmla="*/ 439 h 1701458"/>
                <a:gd name="connsiteX5" fmla="*/ 314633 w 2347935"/>
                <a:gd name="connsiteY5" fmla="*/ 1701420 h 1701458"/>
                <a:gd name="connsiteX6" fmla="*/ 0 w 2347935"/>
                <a:gd name="connsiteY6" fmla="*/ 39768 h 1701458"/>
                <a:gd name="connsiteX0" fmla="*/ 2347871 w 2347935"/>
                <a:gd name="connsiteY0" fmla="*/ 995926 h 1663552"/>
                <a:gd name="connsiteX1" fmla="*/ 1841195 w 2347935"/>
                <a:gd name="connsiteY1" fmla="*/ 1000743 h 1663552"/>
                <a:gd name="connsiteX2" fmla="*/ 1652120 w 2347935"/>
                <a:gd name="connsiteY2" fmla="*/ 354270 h 1663552"/>
                <a:gd name="connsiteX3" fmla="*/ 1455382 w 2347935"/>
                <a:gd name="connsiteY3" fmla="*/ 1483647 h 1663552"/>
                <a:gd name="connsiteX4" fmla="*/ 1216950 w 2347935"/>
                <a:gd name="connsiteY4" fmla="*/ 354371 h 1663552"/>
                <a:gd name="connsiteX5" fmla="*/ 314633 w 2347935"/>
                <a:gd name="connsiteY5" fmla="*/ 1661652 h 1663552"/>
                <a:gd name="connsiteX6" fmla="*/ 0 w 2347935"/>
                <a:gd name="connsiteY6" fmla="*/ 0 h 1663552"/>
                <a:gd name="connsiteX0" fmla="*/ 2347871 w 2347935"/>
                <a:gd name="connsiteY0" fmla="*/ 995926 h 1483647"/>
                <a:gd name="connsiteX1" fmla="*/ 1841195 w 2347935"/>
                <a:gd name="connsiteY1" fmla="*/ 1000743 h 1483647"/>
                <a:gd name="connsiteX2" fmla="*/ 1652120 w 2347935"/>
                <a:gd name="connsiteY2" fmla="*/ 354270 h 1483647"/>
                <a:gd name="connsiteX3" fmla="*/ 1455382 w 2347935"/>
                <a:gd name="connsiteY3" fmla="*/ 1483647 h 1483647"/>
                <a:gd name="connsiteX4" fmla="*/ 1216950 w 2347935"/>
                <a:gd name="connsiteY4" fmla="*/ 354371 h 1483647"/>
                <a:gd name="connsiteX5" fmla="*/ 1057586 w 2347935"/>
                <a:gd name="connsiteY5" fmla="*/ 1477502 h 1483647"/>
                <a:gd name="connsiteX6" fmla="*/ 0 w 2347935"/>
                <a:gd name="connsiteY6" fmla="*/ 0 h 1483647"/>
                <a:gd name="connsiteX0" fmla="*/ 1535071 w 1535135"/>
                <a:gd name="connsiteY0" fmla="*/ 650038 h 1137759"/>
                <a:gd name="connsiteX1" fmla="*/ 1028395 w 1535135"/>
                <a:gd name="connsiteY1" fmla="*/ 654855 h 1137759"/>
                <a:gd name="connsiteX2" fmla="*/ 839320 w 1535135"/>
                <a:gd name="connsiteY2" fmla="*/ 8382 h 1137759"/>
                <a:gd name="connsiteX3" fmla="*/ 642582 w 1535135"/>
                <a:gd name="connsiteY3" fmla="*/ 1137759 h 1137759"/>
                <a:gd name="connsiteX4" fmla="*/ 404150 w 1535135"/>
                <a:gd name="connsiteY4" fmla="*/ 8483 h 1137759"/>
                <a:gd name="connsiteX5" fmla="*/ 244786 w 1535135"/>
                <a:gd name="connsiteY5" fmla="*/ 1131614 h 1137759"/>
                <a:gd name="connsiteX6" fmla="*/ 0 w 1535135"/>
                <a:gd name="connsiteY6" fmla="*/ 181162 h 1137759"/>
                <a:gd name="connsiteX0" fmla="*/ 1535071 w 1535135"/>
                <a:gd name="connsiteY0" fmla="*/ 654819 h 1142540"/>
                <a:gd name="connsiteX1" fmla="*/ 1028395 w 1535135"/>
                <a:gd name="connsiteY1" fmla="*/ 570736 h 1142540"/>
                <a:gd name="connsiteX2" fmla="*/ 839320 w 1535135"/>
                <a:gd name="connsiteY2" fmla="*/ 13163 h 1142540"/>
                <a:gd name="connsiteX3" fmla="*/ 642582 w 1535135"/>
                <a:gd name="connsiteY3" fmla="*/ 1142540 h 1142540"/>
                <a:gd name="connsiteX4" fmla="*/ 404150 w 1535135"/>
                <a:gd name="connsiteY4" fmla="*/ 13264 h 1142540"/>
                <a:gd name="connsiteX5" fmla="*/ 244786 w 1535135"/>
                <a:gd name="connsiteY5" fmla="*/ 1136395 h 1142540"/>
                <a:gd name="connsiteX6" fmla="*/ 0 w 1535135"/>
                <a:gd name="connsiteY6" fmla="*/ 185943 h 1142540"/>
                <a:gd name="connsiteX0" fmla="*/ 1303299 w 1303615"/>
                <a:gd name="connsiteY0" fmla="*/ 565919 h 1142540"/>
                <a:gd name="connsiteX1" fmla="*/ 1028395 w 1303615"/>
                <a:gd name="connsiteY1" fmla="*/ 570736 h 1142540"/>
                <a:gd name="connsiteX2" fmla="*/ 839320 w 1303615"/>
                <a:gd name="connsiteY2" fmla="*/ 13163 h 1142540"/>
                <a:gd name="connsiteX3" fmla="*/ 642582 w 1303615"/>
                <a:gd name="connsiteY3" fmla="*/ 1142540 h 1142540"/>
                <a:gd name="connsiteX4" fmla="*/ 404150 w 1303615"/>
                <a:gd name="connsiteY4" fmla="*/ 13264 h 1142540"/>
                <a:gd name="connsiteX5" fmla="*/ 244786 w 1303615"/>
                <a:gd name="connsiteY5" fmla="*/ 1136395 h 1142540"/>
                <a:gd name="connsiteX6" fmla="*/ 0 w 1303615"/>
                <a:gd name="connsiteY6" fmla="*/ 185943 h 1142540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74248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62282 h 1138904"/>
                <a:gd name="connsiteX1" fmla="*/ 1028395 w 1303615"/>
                <a:gd name="connsiteY1" fmla="*/ 567099 h 1138904"/>
                <a:gd name="connsiteX2" fmla="*/ 883776 w 1303615"/>
                <a:gd name="connsiteY2" fmla="*/ 1 h 1138904"/>
                <a:gd name="connsiteX3" fmla="*/ 642582 w 1303615"/>
                <a:gd name="connsiteY3" fmla="*/ 1138903 h 1138904"/>
                <a:gd name="connsiteX4" fmla="*/ 404150 w 1303615"/>
                <a:gd name="connsiteY4" fmla="*/ 9627 h 1138904"/>
                <a:gd name="connsiteX5" fmla="*/ 244786 w 1303615"/>
                <a:gd name="connsiteY5" fmla="*/ 1132758 h 1138904"/>
                <a:gd name="connsiteX6" fmla="*/ 0 w 1303615"/>
                <a:gd name="connsiteY6" fmla="*/ 182306 h 1138904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77153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54931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459933 w 1460249"/>
                <a:gd name="connsiteY0" fmla="*/ 575210 h 1151832"/>
                <a:gd name="connsiteX1" fmla="*/ 1185029 w 1460249"/>
                <a:gd name="connsiteY1" fmla="*/ 580027 h 1151832"/>
                <a:gd name="connsiteX2" fmla="*/ 1040410 w 1460249"/>
                <a:gd name="connsiteY2" fmla="*/ 12929 h 1151832"/>
                <a:gd name="connsiteX3" fmla="*/ 735719 w 1460249"/>
                <a:gd name="connsiteY3" fmla="*/ 1151831 h 1151832"/>
                <a:gd name="connsiteX4" fmla="*/ 424268 w 1460249"/>
                <a:gd name="connsiteY4" fmla="*/ 22555 h 1151832"/>
                <a:gd name="connsiteX5" fmla="*/ 4547 w 1460249"/>
                <a:gd name="connsiteY5" fmla="*/ 1145686 h 1151832"/>
                <a:gd name="connsiteX6" fmla="*/ 156634 w 1460249"/>
                <a:gd name="connsiteY6" fmla="*/ 195234 h 1151832"/>
                <a:gd name="connsiteX0" fmla="*/ 1482559 w 1482875"/>
                <a:gd name="connsiteY0" fmla="*/ 575210 h 1151832"/>
                <a:gd name="connsiteX1" fmla="*/ 1207655 w 1482875"/>
                <a:gd name="connsiteY1" fmla="*/ 580027 h 1151832"/>
                <a:gd name="connsiteX2" fmla="*/ 1063036 w 1482875"/>
                <a:gd name="connsiteY2" fmla="*/ 12929 h 1151832"/>
                <a:gd name="connsiteX3" fmla="*/ 758345 w 1482875"/>
                <a:gd name="connsiteY3" fmla="*/ 1151831 h 1151832"/>
                <a:gd name="connsiteX4" fmla="*/ 446894 w 1482875"/>
                <a:gd name="connsiteY4" fmla="*/ 22555 h 1151832"/>
                <a:gd name="connsiteX5" fmla="*/ 27173 w 1482875"/>
                <a:gd name="connsiteY5" fmla="*/ 1145686 h 1151832"/>
                <a:gd name="connsiteX6" fmla="*/ 179260 w 1482875"/>
                <a:gd name="connsiteY6" fmla="*/ 195234 h 1151832"/>
                <a:gd name="connsiteX0" fmla="*/ 1703347 w 1703663"/>
                <a:gd name="connsiteY0" fmla="*/ 575210 h 1151832"/>
                <a:gd name="connsiteX1" fmla="*/ 1428443 w 1703663"/>
                <a:gd name="connsiteY1" fmla="*/ 580027 h 1151832"/>
                <a:gd name="connsiteX2" fmla="*/ 1283824 w 1703663"/>
                <a:gd name="connsiteY2" fmla="*/ 12929 h 1151832"/>
                <a:gd name="connsiteX3" fmla="*/ 979133 w 1703663"/>
                <a:gd name="connsiteY3" fmla="*/ 1151831 h 1151832"/>
                <a:gd name="connsiteX4" fmla="*/ 667682 w 1703663"/>
                <a:gd name="connsiteY4" fmla="*/ 22555 h 1151832"/>
                <a:gd name="connsiteX5" fmla="*/ 247961 w 1703663"/>
                <a:gd name="connsiteY5" fmla="*/ 1145686 h 1151832"/>
                <a:gd name="connsiteX6" fmla="*/ 0 w 1703663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82886 w 1694135"/>
                <a:gd name="connsiteY5" fmla="*/ 1145686 h 1151832"/>
                <a:gd name="connsiteX6" fmla="*/ 0 w 1694135"/>
                <a:gd name="connsiteY6" fmla="*/ 30134 h 1151832"/>
                <a:gd name="connsiteX0" fmla="*/ 1601741 w 1602057"/>
                <a:gd name="connsiteY0" fmla="*/ 575210 h 1151832"/>
                <a:gd name="connsiteX1" fmla="*/ 1326837 w 1602057"/>
                <a:gd name="connsiteY1" fmla="*/ 580027 h 1151832"/>
                <a:gd name="connsiteX2" fmla="*/ 1182218 w 1602057"/>
                <a:gd name="connsiteY2" fmla="*/ 12929 h 1151832"/>
                <a:gd name="connsiteX3" fmla="*/ 877527 w 1602057"/>
                <a:gd name="connsiteY3" fmla="*/ 1151831 h 1151832"/>
                <a:gd name="connsiteX4" fmla="*/ 566076 w 1602057"/>
                <a:gd name="connsiteY4" fmla="*/ 22555 h 1151832"/>
                <a:gd name="connsiteX5" fmla="*/ 190808 w 1602057"/>
                <a:gd name="connsiteY5" fmla="*/ 1145686 h 1151832"/>
                <a:gd name="connsiteX6" fmla="*/ 0 w 1602057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190808 w 1603919"/>
                <a:gd name="connsiteY5" fmla="*/ 1145686 h 1151832"/>
                <a:gd name="connsiteX6" fmla="*/ 0 w 1603919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209861 w 1603919"/>
                <a:gd name="connsiteY5" fmla="*/ 1145686 h 1151832"/>
                <a:gd name="connsiteX6" fmla="*/ 0 w 1603919"/>
                <a:gd name="connsiteY6" fmla="*/ 30134 h 1151832"/>
                <a:gd name="connsiteX0" fmla="*/ 1621815 w 1623993"/>
                <a:gd name="connsiteY0" fmla="*/ 626570 h 1203192"/>
                <a:gd name="connsiteX1" fmla="*/ 1413589 w 1623993"/>
                <a:gd name="connsiteY1" fmla="*/ 631387 h 1203192"/>
                <a:gd name="connsiteX2" fmla="*/ 1202292 w 1623993"/>
                <a:gd name="connsiteY2" fmla="*/ 64289 h 1203192"/>
                <a:gd name="connsiteX3" fmla="*/ 897601 w 1623993"/>
                <a:gd name="connsiteY3" fmla="*/ 1203191 h 1203192"/>
                <a:gd name="connsiteX4" fmla="*/ 586150 w 1623993"/>
                <a:gd name="connsiteY4" fmla="*/ 73915 h 1203192"/>
                <a:gd name="connsiteX5" fmla="*/ 229935 w 1623993"/>
                <a:gd name="connsiteY5" fmla="*/ 1197046 h 1203192"/>
                <a:gd name="connsiteX6" fmla="*/ 20074 w 1623993"/>
                <a:gd name="connsiteY6" fmla="*/ 81494 h 1203192"/>
                <a:gd name="connsiteX7" fmla="*/ 6538 w 1623993"/>
                <a:gd name="connsiteY7" fmla="*/ 85492 h 1203192"/>
                <a:gd name="connsiteX0" fmla="*/ 1774025 w 1776203"/>
                <a:gd name="connsiteY0" fmla="*/ 575211 h 1151833"/>
                <a:gd name="connsiteX1" fmla="*/ 1565799 w 1776203"/>
                <a:gd name="connsiteY1" fmla="*/ 580028 h 1151833"/>
                <a:gd name="connsiteX2" fmla="*/ 1354502 w 1776203"/>
                <a:gd name="connsiteY2" fmla="*/ 12930 h 1151833"/>
                <a:gd name="connsiteX3" fmla="*/ 1049811 w 1776203"/>
                <a:gd name="connsiteY3" fmla="*/ 1151832 h 1151833"/>
                <a:gd name="connsiteX4" fmla="*/ 738360 w 1776203"/>
                <a:gd name="connsiteY4" fmla="*/ 22556 h 1151833"/>
                <a:gd name="connsiteX5" fmla="*/ 382145 w 1776203"/>
                <a:gd name="connsiteY5" fmla="*/ 1145687 h 1151833"/>
                <a:gd name="connsiteX6" fmla="*/ 172284 w 1776203"/>
                <a:gd name="connsiteY6" fmla="*/ 30135 h 1151833"/>
                <a:gd name="connsiteX7" fmla="*/ 0 w 1776203"/>
                <a:gd name="connsiteY7" fmla="*/ 577058 h 1151833"/>
                <a:gd name="connsiteX0" fmla="*/ 1789900 w 1792078"/>
                <a:gd name="connsiteY0" fmla="*/ 575211 h 1151833"/>
                <a:gd name="connsiteX1" fmla="*/ 1581674 w 1792078"/>
                <a:gd name="connsiteY1" fmla="*/ 580028 h 1151833"/>
                <a:gd name="connsiteX2" fmla="*/ 1370377 w 1792078"/>
                <a:gd name="connsiteY2" fmla="*/ 12930 h 1151833"/>
                <a:gd name="connsiteX3" fmla="*/ 1065686 w 1792078"/>
                <a:gd name="connsiteY3" fmla="*/ 1151832 h 1151833"/>
                <a:gd name="connsiteX4" fmla="*/ 754235 w 1792078"/>
                <a:gd name="connsiteY4" fmla="*/ 22556 h 1151833"/>
                <a:gd name="connsiteX5" fmla="*/ 398020 w 1792078"/>
                <a:gd name="connsiteY5" fmla="*/ 1145687 h 1151833"/>
                <a:gd name="connsiteX6" fmla="*/ 188159 w 1792078"/>
                <a:gd name="connsiteY6" fmla="*/ 30135 h 1151833"/>
                <a:gd name="connsiteX7" fmla="*/ 15875 w 1792078"/>
                <a:gd name="connsiteY7" fmla="*/ 577058 h 1151833"/>
                <a:gd name="connsiteX8" fmla="*/ 6349 w 1792078"/>
                <a:gd name="connsiteY8" fmla="*/ 58340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87404 h 1164026"/>
                <a:gd name="connsiteX1" fmla="*/ 1870598 w 2081002"/>
                <a:gd name="connsiteY1" fmla="*/ 592221 h 1164026"/>
                <a:gd name="connsiteX2" fmla="*/ 1659301 w 2081002"/>
                <a:gd name="connsiteY2" fmla="*/ 25123 h 1164026"/>
                <a:gd name="connsiteX3" fmla="*/ 1354610 w 2081002"/>
                <a:gd name="connsiteY3" fmla="*/ 1164025 h 1164026"/>
                <a:gd name="connsiteX4" fmla="*/ 1043159 w 2081002"/>
                <a:gd name="connsiteY4" fmla="*/ 34749 h 1164026"/>
                <a:gd name="connsiteX5" fmla="*/ 686944 w 2081002"/>
                <a:gd name="connsiteY5" fmla="*/ 1157880 h 1164026"/>
                <a:gd name="connsiteX6" fmla="*/ 448511 w 2081002"/>
                <a:gd name="connsiteY6" fmla="*/ 29628 h 1164026"/>
                <a:gd name="connsiteX7" fmla="*/ 304799 w 2081002"/>
                <a:gd name="connsiteY7" fmla="*/ 589251 h 1164026"/>
                <a:gd name="connsiteX8" fmla="*/ 0 w 2081002"/>
                <a:gd name="connsiteY8" fmla="*/ 589250 h 1164026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247102 w 2247219"/>
                <a:gd name="connsiteY0" fmla="*/ 575211 h 1151833"/>
                <a:gd name="connsiteX1" fmla="*/ 1870598 w 2247219"/>
                <a:gd name="connsiteY1" fmla="*/ 580028 h 1151833"/>
                <a:gd name="connsiteX2" fmla="*/ 1659301 w 2247219"/>
                <a:gd name="connsiteY2" fmla="*/ 12930 h 1151833"/>
                <a:gd name="connsiteX3" fmla="*/ 1354610 w 2247219"/>
                <a:gd name="connsiteY3" fmla="*/ 1151832 h 1151833"/>
                <a:gd name="connsiteX4" fmla="*/ 1043159 w 2247219"/>
                <a:gd name="connsiteY4" fmla="*/ 22556 h 1151833"/>
                <a:gd name="connsiteX5" fmla="*/ 686944 w 2247219"/>
                <a:gd name="connsiteY5" fmla="*/ 1145687 h 1151833"/>
                <a:gd name="connsiteX6" fmla="*/ 448511 w 2247219"/>
                <a:gd name="connsiteY6" fmla="*/ 17435 h 1151833"/>
                <a:gd name="connsiteX7" fmla="*/ 304799 w 2247219"/>
                <a:gd name="connsiteY7" fmla="*/ 577058 h 1151833"/>
                <a:gd name="connsiteX8" fmla="*/ 0 w 2247219"/>
                <a:gd name="connsiteY8" fmla="*/ 577057 h 1151833"/>
                <a:gd name="connsiteX0" fmla="*/ 2256627 w 2256737"/>
                <a:gd name="connsiteY0" fmla="*/ 575211 h 1151833"/>
                <a:gd name="connsiteX1" fmla="*/ 1870598 w 2256737"/>
                <a:gd name="connsiteY1" fmla="*/ 580028 h 1151833"/>
                <a:gd name="connsiteX2" fmla="*/ 1659301 w 2256737"/>
                <a:gd name="connsiteY2" fmla="*/ 12930 h 1151833"/>
                <a:gd name="connsiteX3" fmla="*/ 1354610 w 2256737"/>
                <a:gd name="connsiteY3" fmla="*/ 1151832 h 1151833"/>
                <a:gd name="connsiteX4" fmla="*/ 1043159 w 2256737"/>
                <a:gd name="connsiteY4" fmla="*/ 22556 h 1151833"/>
                <a:gd name="connsiteX5" fmla="*/ 686944 w 2256737"/>
                <a:gd name="connsiteY5" fmla="*/ 1145687 h 1151833"/>
                <a:gd name="connsiteX6" fmla="*/ 448511 w 2256737"/>
                <a:gd name="connsiteY6" fmla="*/ 17435 h 1151833"/>
                <a:gd name="connsiteX7" fmla="*/ 304799 w 2256737"/>
                <a:gd name="connsiteY7" fmla="*/ 577058 h 1151833"/>
                <a:gd name="connsiteX8" fmla="*/ 0 w 2256737"/>
                <a:gd name="connsiteY8" fmla="*/ 577057 h 1151833"/>
                <a:gd name="connsiteX0" fmla="*/ 2262977 w 2263083"/>
                <a:gd name="connsiteY0" fmla="*/ 578386 h 1151833"/>
                <a:gd name="connsiteX1" fmla="*/ 1870598 w 2263083"/>
                <a:gd name="connsiteY1" fmla="*/ 580028 h 1151833"/>
                <a:gd name="connsiteX2" fmla="*/ 1659301 w 2263083"/>
                <a:gd name="connsiteY2" fmla="*/ 12930 h 1151833"/>
                <a:gd name="connsiteX3" fmla="*/ 1354610 w 2263083"/>
                <a:gd name="connsiteY3" fmla="*/ 1151832 h 1151833"/>
                <a:gd name="connsiteX4" fmla="*/ 1043159 w 2263083"/>
                <a:gd name="connsiteY4" fmla="*/ 22556 h 1151833"/>
                <a:gd name="connsiteX5" fmla="*/ 686944 w 2263083"/>
                <a:gd name="connsiteY5" fmla="*/ 1145687 h 1151833"/>
                <a:gd name="connsiteX6" fmla="*/ 448511 w 2263083"/>
                <a:gd name="connsiteY6" fmla="*/ 17435 h 1151833"/>
                <a:gd name="connsiteX7" fmla="*/ 304799 w 2263083"/>
                <a:gd name="connsiteY7" fmla="*/ 577058 h 1151833"/>
                <a:gd name="connsiteX8" fmla="*/ 0 w 2263083"/>
                <a:gd name="connsiteY8" fmla="*/ 577057 h 1151833"/>
                <a:gd name="connsiteX0" fmla="*/ 2358227 w 2358295"/>
                <a:gd name="connsiteY0" fmla="*/ 578386 h 1151833"/>
                <a:gd name="connsiteX1" fmla="*/ 1870598 w 2358295"/>
                <a:gd name="connsiteY1" fmla="*/ 580028 h 1151833"/>
                <a:gd name="connsiteX2" fmla="*/ 1659301 w 2358295"/>
                <a:gd name="connsiteY2" fmla="*/ 12930 h 1151833"/>
                <a:gd name="connsiteX3" fmla="*/ 1354610 w 2358295"/>
                <a:gd name="connsiteY3" fmla="*/ 1151832 h 1151833"/>
                <a:gd name="connsiteX4" fmla="*/ 1043159 w 2358295"/>
                <a:gd name="connsiteY4" fmla="*/ 22556 h 1151833"/>
                <a:gd name="connsiteX5" fmla="*/ 686944 w 2358295"/>
                <a:gd name="connsiteY5" fmla="*/ 1145687 h 1151833"/>
                <a:gd name="connsiteX6" fmla="*/ 448511 w 2358295"/>
                <a:gd name="connsiteY6" fmla="*/ 17435 h 1151833"/>
                <a:gd name="connsiteX7" fmla="*/ 304799 w 2358295"/>
                <a:gd name="connsiteY7" fmla="*/ 577058 h 1151833"/>
                <a:gd name="connsiteX8" fmla="*/ 0 w 2358295"/>
                <a:gd name="connsiteY8" fmla="*/ 577057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0 w 2401157"/>
                <a:gd name="connsiteY8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339723 w 2401157"/>
                <a:gd name="connsiteY8" fmla="*/ 596107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15885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522533 w 2522601"/>
                <a:gd name="connsiteY0" fmla="*/ 578386 h 1151833"/>
                <a:gd name="connsiteX1" fmla="*/ 2034904 w 2522601"/>
                <a:gd name="connsiteY1" fmla="*/ 580028 h 1151833"/>
                <a:gd name="connsiteX2" fmla="*/ 1823607 w 2522601"/>
                <a:gd name="connsiteY2" fmla="*/ 12930 h 1151833"/>
                <a:gd name="connsiteX3" fmla="*/ 1518916 w 2522601"/>
                <a:gd name="connsiteY3" fmla="*/ 1151832 h 1151833"/>
                <a:gd name="connsiteX4" fmla="*/ 1207465 w 2522601"/>
                <a:gd name="connsiteY4" fmla="*/ 22556 h 1151833"/>
                <a:gd name="connsiteX5" fmla="*/ 851250 w 2522601"/>
                <a:gd name="connsiteY5" fmla="*/ 1145687 h 1151833"/>
                <a:gd name="connsiteX6" fmla="*/ 612817 w 2522601"/>
                <a:gd name="connsiteY6" fmla="*/ 17435 h 1151833"/>
                <a:gd name="connsiteX7" fmla="*/ 350042 w 2522601"/>
                <a:gd name="connsiteY7" fmla="*/ 1129509 h 1151833"/>
                <a:gd name="connsiteX8" fmla="*/ 203992 w 2522601"/>
                <a:gd name="connsiteY8" fmla="*/ 579439 h 1151833"/>
                <a:gd name="connsiteX9" fmla="*/ 0 w 2522601"/>
                <a:gd name="connsiteY9" fmla="*/ 574675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9745" h="1151833">
                  <a:moveTo>
                    <a:pt x="2529677" y="578386"/>
                  </a:moveTo>
                  <a:cubicBezTo>
                    <a:pt x="2534642" y="576799"/>
                    <a:pt x="2270192" y="576904"/>
                    <a:pt x="2042048" y="580028"/>
                  </a:cubicBezTo>
                  <a:cubicBezTo>
                    <a:pt x="2029810" y="373602"/>
                    <a:pt x="1916749" y="-82371"/>
                    <a:pt x="1830751" y="12930"/>
                  </a:cubicBezTo>
                  <a:cubicBezTo>
                    <a:pt x="1744753" y="108231"/>
                    <a:pt x="1628750" y="1150228"/>
                    <a:pt x="1526060" y="1151832"/>
                  </a:cubicBezTo>
                  <a:cubicBezTo>
                    <a:pt x="1423370" y="1153436"/>
                    <a:pt x="1325887" y="23580"/>
                    <a:pt x="1214609" y="22556"/>
                  </a:cubicBezTo>
                  <a:cubicBezTo>
                    <a:pt x="1103331" y="21532"/>
                    <a:pt x="957502" y="1146541"/>
                    <a:pt x="858394" y="1145687"/>
                  </a:cubicBezTo>
                  <a:cubicBezTo>
                    <a:pt x="759286" y="1144834"/>
                    <a:pt x="720694" y="18544"/>
                    <a:pt x="619961" y="17435"/>
                  </a:cubicBezTo>
                  <a:cubicBezTo>
                    <a:pt x="519228" y="16326"/>
                    <a:pt x="427704" y="1128711"/>
                    <a:pt x="357186" y="1129509"/>
                  </a:cubicBezTo>
                  <a:cubicBezTo>
                    <a:pt x="286668" y="1130307"/>
                    <a:pt x="209547" y="683817"/>
                    <a:pt x="211136" y="579439"/>
                  </a:cubicBezTo>
                  <a:cubicBezTo>
                    <a:pt x="153193" y="579836"/>
                    <a:pt x="56620" y="582215"/>
                    <a:pt x="0" y="57943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2534DF-1468-4916-937A-C20D65B4069E}"/>
                </a:ext>
              </a:extLst>
            </p:cNvPr>
            <p:cNvSpPr/>
            <p:nvPr/>
          </p:nvSpPr>
          <p:spPr>
            <a:xfrm rot="5400000">
              <a:off x="4259604" y="5008357"/>
              <a:ext cx="972920" cy="586022"/>
            </a:xfrm>
            <a:custGeom>
              <a:avLst/>
              <a:gdLst>
                <a:gd name="connsiteX0" fmla="*/ 1258529 w 1318133"/>
                <a:gd name="connsiteY0" fmla="*/ 0 h 1927131"/>
                <a:gd name="connsiteX1" fmla="*/ 1258529 w 1318133"/>
                <a:gd name="connsiteY1" fmla="*/ 1927122 h 1927131"/>
                <a:gd name="connsiteX2" fmla="*/ 639097 w 1318133"/>
                <a:gd name="connsiteY2" fmla="*/ 29496 h 1927131"/>
                <a:gd name="connsiteX3" fmla="*/ 314633 w 1318133"/>
                <a:gd name="connsiteY3" fmla="*/ 1730477 h 1927131"/>
                <a:gd name="connsiteX4" fmla="*/ 0 w 1318133"/>
                <a:gd name="connsiteY4" fmla="*/ 68825 h 1927131"/>
                <a:gd name="connsiteX0" fmla="*/ 1661651 w 1667821"/>
                <a:gd name="connsiteY0" fmla="*/ 344590 h 1901603"/>
                <a:gd name="connsiteX1" fmla="*/ 1258529 w 1667821"/>
                <a:gd name="connsiteY1" fmla="*/ 1898087 h 1901603"/>
                <a:gd name="connsiteX2" fmla="*/ 639097 w 1667821"/>
                <a:gd name="connsiteY2" fmla="*/ 461 h 1901603"/>
                <a:gd name="connsiteX3" fmla="*/ 314633 w 1667821"/>
                <a:gd name="connsiteY3" fmla="*/ 1701442 h 1901603"/>
                <a:gd name="connsiteX4" fmla="*/ 0 w 1667821"/>
                <a:gd name="connsiteY4" fmla="*/ 39790 h 1901603"/>
                <a:gd name="connsiteX0" fmla="*/ 1661651 w 1684264"/>
                <a:gd name="connsiteY0" fmla="*/ 344590 h 1900465"/>
                <a:gd name="connsiteX1" fmla="*/ 1652120 w 1684264"/>
                <a:gd name="connsiteY1" fmla="*/ 394060 h 1900465"/>
                <a:gd name="connsiteX2" fmla="*/ 1258529 w 1684264"/>
                <a:gd name="connsiteY2" fmla="*/ 1898087 h 1900465"/>
                <a:gd name="connsiteX3" fmla="*/ 639097 w 1684264"/>
                <a:gd name="connsiteY3" fmla="*/ 461 h 1900465"/>
                <a:gd name="connsiteX4" fmla="*/ 314633 w 1684264"/>
                <a:gd name="connsiteY4" fmla="*/ 1701442 h 1900465"/>
                <a:gd name="connsiteX5" fmla="*/ 0 w 1684264"/>
                <a:gd name="connsiteY5" fmla="*/ 39790 h 1900465"/>
                <a:gd name="connsiteX0" fmla="*/ 2251590 w 2251590"/>
                <a:gd name="connsiteY0" fmla="*/ 924694 h 1900465"/>
                <a:gd name="connsiteX1" fmla="*/ 1652120 w 2251590"/>
                <a:gd name="connsiteY1" fmla="*/ 394060 h 1900465"/>
                <a:gd name="connsiteX2" fmla="*/ 1258529 w 2251590"/>
                <a:gd name="connsiteY2" fmla="*/ 1898087 h 1900465"/>
                <a:gd name="connsiteX3" fmla="*/ 639097 w 2251590"/>
                <a:gd name="connsiteY3" fmla="*/ 461 h 1900465"/>
                <a:gd name="connsiteX4" fmla="*/ 314633 w 2251590"/>
                <a:gd name="connsiteY4" fmla="*/ 1701442 h 1900465"/>
                <a:gd name="connsiteX5" fmla="*/ 0 w 2251590"/>
                <a:gd name="connsiteY5" fmla="*/ 39790 h 1900465"/>
                <a:gd name="connsiteX0" fmla="*/ 2182768 w 2182768"/>
                <a:gd name="connsiteY0" fmla="*/ 1023016 h 1900465"/>
                <a:gd name="connsiteX1" fmla="*/ 1652120 w 2182768"/>
                <a:gd name="connsiteY1" fmla="*/ 394060 h 1900465"/>
                <a:gd name="connsiteX2" fmla="*/ 1258529 w 2182768"/>
                <a:gd name="connsiteY2" fmla="*/ 1898087 h 1900465"/>
                <a:gd name="connsiteX3" fmla="*/ 639097 w 2182768"/>
                <a:gd name="connsiteY3" fmla="*/ 461 h 1900465"/>
                <a:gd name="connsiteX4" fmla="*/ 314633 w 2182768"/>
                <a:gd name="connsiteY4" fmla="*/ 1701442 h 1900465"/>
                <a:gd name="connsiteX5" fmla="*/ 0 w 2182768"/>
                <a:gd name="connsiteY5" fmla="*/ 39790 h 1900465"/>
                <a:gd name="connsiteX0" fmla="*/ 2182768 w 2246213"/>
                <a:gd name="connsiteY0" fmla="*/ 1023016 h 1900286"/>
                <a:gd name="connsiteX1" fmla="*/ 2212559 w 2246213"/>
                <a:gd name="connsiteY1" fmla="*/ 1013493 h 1900286"/>
                <a:gd name="connsiteX2" fmla="*/ 1652120 w 2246213"/>
                <a:gd name="connsiteY2" fmla="*/ 394060 h 1900286"/>
                <a:gd name="connsiteX3" fmla="*/ 1258529 w 2246213"/>
                <a:gd name="connsiteY3" fmla="*/ 1898087 h 1900286"/>
                <a:gd name="connsiteX4" fmla="*/ 639097 w 2246213"/>
                <a:gd name="connsiteY4" fmla="*/ 461 h 1900286"/>
                <a:gd name="connsiteX5" fmla="*/ 314633 w 2246213"/>
                <a:gd name="connsiteY5" fmla="*/ 1701442 h 1900286"/>
                <a:gd name="connsiteX6" fmla="*/ 0 w 2246213"/>
                <a:gd name="connsiteY6" fmla="*/ 39790 h 1900286"/>
                <a:gd name="connsiteX0" fmla="*/ 2182768 w 2606566"/>
                <a:gd name="connsiteY0" fmla="*/ 1023016 h 1900286"/>
                <a:gd name="connsiteX1" fmla="*/ 2596020 w 2606566"/>
                <a:gd name="connsiteY1" fmla="*/ 1003661 h 1900286"/>
                <a:gd name="connsiteX2" fmla="*/ 1652120 w 2606566"/>
                <a:gd name="connsiteY2" fmla="*/ 394060 h 1900286"/>
                <a:gd name="connsiteX3" fmla="*/ 1258529 w 2606566"/>
                <a:gd name="connsiteY3" fmla="*/ 1898087 h 1900286"/>
                <a:gd name="connsiteX4" fmla="*/ 639097 w 2606566"/>
                <a:gd name="connsiteY4" fmla="*/ 461 h 1900286"/>
                <a:gd name="connsiteX5" fmla="*/ 314633 w 2606566"/>
                <a:gd name="connsiteY5" fmla="*/ 1701442 h 1900286"/>
                <a:gd name="connsiteX6" fmla="*/ 0 w 2606566"/>
                <a:gd name="connsiteY6" fmla="*/ 39790 h 1900286"/>
                <a:gd name="connsiteX0" fmla="*/ 2182768 w 2577659"/>
                <a:gd name="connsiteY0" fmla="*/ 1023016 h 1900286"/>
                <a:gd name="connsiteX1" fmla="*/ 2566523 w 2577659"/>
                <a:gd name="connsiteY1" fmla="*/ 993829 h 1900286"/>
                <a:gd name="connsiteX2" fmla="*/ 1652120 w 2577659"/>
                <a:gd name="connsiteY2" fmla="*/ 394060 h 1900286"/>
                <a:gd name="connsiteX3" fmla="*/ 1258529 w 2577659"/>
                <a:gd name="connsiteY3" fmla="*/ 1898087 h 1900286"/>
                <a:gd name="connsiteX4" fmla="*/ 639097 w 2577659"/>
                <a:gd name="connsiteY4" fmla="*/ 461 h 1900286"/>
                <a:gd name="connsiteX5" fmla="*/ 314633 w 2577659"/>
                <a:gd name="connsiteY5" fmla="*/ 1701442 h 1900286"/>
                <a:gd name="connsiteX6" fmla="*/ 0 w 2577659"/>
                <a:gd name="connsiteY6" fmla="*/ 39790 h 1900286"/>
                <a:gd name="connsiteX0" fmla="*/ 2182768 w 2182831"/>
                <a:gd name="connsiteY0" fmla="*/ 1023016 h 1900286"/>
                <a:gd name="connsiteX1" fmla="*/ 1809442 w 2182831"/>
                <a:gd name="connsiteY1" fmla="*/ 964333 h 1900286"/>
                <a:gd name="connsiteX2" fmla="*/ 1652120 w 2182831"/>
                <a:gd name="connsiteY2" fmla="*/ 394060 h 1900286"/>
                <a:gd name="connsiteX3" fmla="*/ 1258529 w 2182831"/>
                <a:gd name="connsiteY3" fmla="*/ 1898087 h 1900286"/>
                <a:gd name="connsiteX4" fmla="*/ 639097 w 2182831"/>
                <a:gd name="connsiteY4" fmla="*/ 461 h 1900286"/>
                <a:gd name="connsiteX5" fmla="*/ 314633 w 2182831"/>
                <a:gd name="connsiteY5" fmla="*/ 1701442 h 1900286"/>
                <a:gd name="connsiteX6" fmla="*/ 0 w 2182831"/>
                <a:gd name="connsiteY6" fmla="*/ 39790 h 1900286"/>
                <a:gd name="connsiteX0" fmla="*/ 2347871 w 2347911"/>
                <a:gd name="connsiteY0" fmla="*/ 1035716 h 1900286"/>
                <a:gd name="connsiteX1" fmla="*/ 1809442 w 2347911"/>
                <a:gd name="connsiteY1" fmla="*/ 964333 h 1900286"/>
                <a:gd name="connsiteX2" fmla="*/ 1652120 w 2347911"/>
                <a:gd name="connsiteY2" fmla="*/ 394060 h 1900286"/>
                <a:gd name="connsiteX3" fmla="*/ 1258529 w 2347911"/>
                <a:gd name="connsiteY3" fmla="*/ 1898087 h 1900286"/>
                <a:gd name="connsiteX4" fmla="*/ 639097 w 2347911"/>
                <a:gd name="connsiteY4" fmla="*/ 461 h 1900286"/>
                <a:gd name="connsiteX5" fmla="*/ 314633 w 2347911"/>
                <a:gd name="connsiteY5" fmla="*/ 1701442 h 1900286"/>
                <a:gd name="connsiteX6" fmla="*/ 0 w 2347911"/>
                <a:gd name="connsiteY6" fmla="*/ 39790 h 1900286"/>
                <a:gd name="connsiteX0" fmla="*/ 2347871 w 2347928"/>
                <a:gd name="connsiteY0" fmla="*/ 1035716 h 1900286"/>
                <a:gd name="connsiteX1" fmla="*/ 1809442 w 2347928"/>
                <a:gd name="connsiteY1" fmla="*/ 964333 h 1900286"/>
                <a:gd name="connsiteX2" fmla="*/ 1652120 w 2347928"/>
                <a:gd name="connsiteY2" fmla="*/ 394060 h 1900286"/>
                <a:gd name="connsiteX3" fmla="*/ 1258529 w 2347928"/>
                <a:gd name="connsiteY3" fmla="*/ 1898087 h 1900286"/>
                <a:gd name="connsiteX4" fmla="*/ 639097 w 2347928"/>
                <a:gd name="connsiteY4" fmla="*/ 461 h 1900286"/>
                <a:gd name="connsiteX5" fmla="*/ 314633 w 2347928"/>
                <a:gd name="connsiteY5" fmla="*/ 1701442 h 1900286"/>
                <a:gd name="connsiteX6" fmla="*/ 0 w 2347928"/>
                <a:gd name="connsiteY6" fmla="*/ 39790 h 1900286"/>
                <a:gd name="connsiteX0" fmla="*/ 2347871 w 2347927"/>
                <a:gd name="connsiteY0" fmla="*/ 1035716 h 1900286"/>
                <a:gd name="connsiteX1" fmla="*/ 1803092 w 2347927"/>
                <a:gd name="connsiteY1" fmla="*/ 1027833 h 1900286"/>
                <a:gd name="connsiteX2" fmla="*/ 1652120 w 2347927"/>
                <a:gd name="connsiteY2" fmla="*/ 394060 h 1900286"/>
                <a:gd name="connsiteX3" fmla="*/ 1258529 w 2347927"/>
                <a:gd name="connsiteY3" fmla="*/ 1898087 h 1900286"/>
                <a:gd name="connsiteX4" fmla="*/ 639097 w 2347927"/>
                <a:gd name="connsiteY4" fmla="*/ 461 h 1900286"/>
                <a:gd name="connsiteX5" fmla="*/ 314633 w 2347927"/>
                <a:gd name="connsiteY5" fmla="*/ 1701442 h 1900286"/>
                <a:gd name="connsiteX6" fmla="*/ 0 w 2347927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716 h 1900286"/>
                <a:gd name="connsiteX1" fmla="*/ 1841195 w 2347935"/>
                <a:gd name="connsiteY1" fmla="*/ 1040533 h 1900286"/>
                <a:gd name="connsiteX2" fmla="*/ 1652120 w 2347935"/>
                <a:gd name="connsiteY2" fmla="*/ 394060 h 1900286"/>
                <a:gd name="connsiteX3" fmla="*/ 1258529 w 2347935"/>
                <a:gd name="connsiteY3" fmla="*/ 1898087 h 1900286"/>
                <a:gd name="connsiteX4" fmla="*/ 639097 w 2347935"/>
                <a:gd name="connsiteY4" fmla="*/ 461 h 1900286"/>
                <a:gd name="connsiteX5" fmla="*/ 314633 w 2347935"/>
                <a:gd name="connsiteY5" fmla="*/ 1701442 h 1900286"/>
                <a:gd name="connsiteX6" fmla="*/ 0 w 2347935"/>
                <a:gd name="connsiteY6" fmla="*/ 39790 h 1900286"/>
                <a:gd name="connsiteX0" fmla="*/ 2347871 w 2347935"/>
                <a:gd name="connsiteY0" fmla="*/ 1035694 h 1701458"/>
                <a:gd name="connsiteX1" fmla="*/ 1841195 w 2347935"/>
                <a:gd name="connsiteY1" fmla="*/ 1040511 h 1701458"/>
                <a:gd name="connsiteX2" fmla="*/ 1652120 w 2347935"/>
                <a:gd name="connsiteY2" fmla="*/ 394038 h 1701458"/>
                <a:gd name="connsiteX3" fmla="*/ 1455382 w 2347935"/>
                <a:gd name="connsiteY3" fmla="*/ 1523415 h 1701458"/>
                <a:gd name="connsiteX4" fmla="*/ 639097 w 2347935"/>
                <a:gd name="connsiteY4" fmla="*/ 439 h 1701458"/>
                <a:gd name="connsiteX5" fmla="*/ 314633 w 2347935"/>
                <a:gd name="connsiteY5" fmla="*/ 1701420 h 1701458"/>
                <a:gd name="connsiteX6" fmla="*/ 0 w 2347935"/>
                <a:gd name="connsiteY6" fmla="*/ 39768 h 1701458"/>
                <a:gd name="connsiteX0" fmla="*/ 2347871 w 2347935"/>
                <a:gd name="connsiteY0" fmla="*/ 995926 h 1663552"/>
                <a:gd name="connsiteX1" fmla="*/ 1841195 w 2347935"/>
                <a:gd name="connsiteY1" fmla="*/ 1000743 h 1663552"/>
                <a:gd name="connsiteX2" fmla="*/ 1652120 w 2347935"/>
                <a:gd name="connsiteY2" fmla="*/ 354270 h 1663552"/>
                <a:gd name="connsiteX3" fmla="*/ 1455382 w 2347935"/>
                <a:gd name="connsiteY3" fmla="*/ 1483647 h 1663552"/>
                <a:gd name="connsiteX4" fmla="*/ 1216950 w 2347935"/>
                <a:gd name="connsiteY4" fmla="*/ 354371 h 1663552"/>
                <a:gd name="connsiteX5" fmla="*/ 314633 w 2347935"/>
                <a:gd name="connsiteY5" fmla="*/ 1661652 h 1663552"/>
                <a:gd name="connsiteX6" fmla="*/ 0 w 2347935"/>
                <a:gd name="connsiteY6" fmla="*/ 0 h 1663552"/>
                <a:gd name="connsiteX0" fmla="*/ 2347871 w 2347935"/>
                <a:gd name="connsiteY0" fmla="*/ 995926 h 1483647"/>
                <a:gd name="connsiteX1" fmla="*/ 1841195 w 2347935"/>
                <a:gd name="connsiteY1" fmla="*/ 1000743 h 1483647"/>
                <a:gd name="connsiteX2" fmla="*/ 1652120 w 2347935"/>
                <a:gd name="connsiteY2" fmla="*/ 354270 h 1483647"/>
                <a:gd name="connsiteX3" fmla="*/ 1455382 w 2347935"/>
                <a:gd name="connsiteY3" fmla="*/ 1483647 h 1483647"/>
                <a:gd name="connsiteX4" fmla="*/ 1216950 w 2347935"/>
                <a:gd name="connsiteY4" fmla="*/ 354371 h 1483647"/>
                <a:gd name="connsiteX5" fmla="*/ 1057586 w 2347935"/>
                <a:gd name="connsiteY5" fmla="*/ 1477502 h 1483647"/>
                <a:gd name="connsiteX6" fmla="*/ 0 w 2347935"/>
                <a:gd name="connsiteY6" fmla="*/ 0 h 1483647"/>
                <a:gd name="connsiteX0" fmla="*/ 1535071 w 1535135"/>
                <a:gd name="connsiteY0" fmla="*/ 650038 h 1137759"/>
                <a:gd name="connsiteX1" fmla="*/ 1028395 w 1535135"/>
                <a:gd name="connsiteY1" fmla="*/ 654855 h 1137759"/>
                <a:gd name="connsiteX2" fmla="*/ 839320 w 1535135"/>
                <a:gd name="connsiteY2" fmla="*/ 8382 h 1137759"/>
                <a:gd name="connsiteX3" fmla="*/ 642582 w 1535135"/>
                <a:gd name="connsiteY3" fmla="*/ 1137759 h 1137759"/>
                <a:gd name="connsiteX4" fmla="*/ 404150 w 1535135"/>
                <a:gd name="connsiteY4" fmla="*/ 8483 h 1137759"/>
                <a:gd name="connsiteX5" fmla="*/ 244786 w 1535135"/>
                <a:gd name="connsiteY5" fmla="*/ 1131614 h 1137759"/>
                <a:gd name="connsiteX6" fmla="*/ 0 w 1535135"/>
                <a:gd name="connsiteY6" fmla="*/ 181162 h 1137759"/>
                <a:gd name="connsiteX0" fmla="*/ 1535071 w 1535135"/>
                <a:gd name="connsiteY0" fmla="*/ 654819 h 1142540"/>
                <a:gd name="connsiteX1" fmla="*/ 1028395 w 1535135"/>
                <a:gd name="connsiteY1" fmla="*/ 570736 h 1142540"/>
                <a:gd name="connsiteX2" fmla="*/ 839320 w 1535135"/>
                <a:gd name="connsiteY2" fmla="*/ 13163 h 1142540"/>
                <a:gd name="connsiteX3" fmla="*/ 642582 w 1535135"/>
                <a:gd name="connsiteY3" fmla="*/ 1142540 h 1142540"/>
                <a:gd name="connsiteX4" fmla="*/ 404150 w 1535135"/>
                <a:gd name="connsiteY4" fmla="*/ 13264 h 1142540"/>
                <a:gd name="connsiteX5" fmla="*/ 244786 w 1535135"/>
                <a:gd name="connsiteY5" fmla="*/ 1136395 h 1142540"/>
                <a:gd name="connsiteX6" fmla="*/ 0 w 1535135"/>
                <a:gd name="connsiteY6" fmla="*/ 185943 h 1142540"/>
                <a:gd name="connsiteX0" fmla="*/ 1303299 w 1303615"/>
                <a:gd name="connsiteY0" fmla="*/ 565919 h 1142540"/>
                <a:gd name="connsiteX1" fmla="*/ 1028395 w 1303615"/>
                <a:gd name="connsiteY1" fmla="*/ 570736 h 1142540"/>
                <a:gd name="connsiteX2" fmla="*/ 839320 w 1303615"/>
                <a:gd name="connsiteY2" fmla="*/ 13163 h 1142540"/>
                <a:gd name="connsiteX3" fmla="*/ 642582 w 1303615"/>
                <a:gd name="connsiteY3" fmla="*/ 1142540 h 1142540"/>
                <a:gd name="connsiteX4" fmla="*/ 404150 w 1303615"/>
                <a:gd name="connsiteY4" fmla="*/ 13264 h 1142540"/>
                <a:gd name="connsiteX5" fmla="*/ 244786 w 1303615"/>
                <a:gd name="connsiteY5" fmla="*/ 1136395 h 1142540"/>
                <a:gd name="connsiteX6" fmla="*/ 0 w 1303615"/>
                <a:gd name="connsiteY6" fmla="*/ 185943 h 1142540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74248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642582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62282 h 1138904"/>
                <a:gd name="connsiteX1" fmla="*/ 1028395 w 1303615"/>
                <a:gd name="connsiteY1" fmla="*/ 567099 h 1138904"/>
                <a:gd name="connsiteX2" fmla="*/ 883776 w 1303615"/>
                <a:gd name="connsiteY2" fmla="*/ 1 h 1138904"/>
                <a:gd name="connsiteX3" fmla="*/ 642582 w 1303615"/>
                <a:gd name="connsiteY3" fmla="*/ 1138903 h 1138904"/>
                <a:gd name="connsiteX4" fmla="*/ 404150 w 1303615"/>
                <a:gd name="connsiteY4" fmla="*/ 9627 h 1138904"/>
                <a:gd name="connsiteX5" fmla="*/ 244786 w 1303615"/>
                <a:gd name="connsiteY5" fmla="*/ 1132758 h 1138904"/>
                <a:gd name="connsiteX6" fmla="*/ 0 w 1303615"/>
                <a:gd name="connsiteY6" fmla="*/ 182306 h 1138904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404150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77153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54931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303299 w 1303615"/>
                <a:gd name="connsiteY0" fmla="*/ 575210 h 1151832"/>
                <a:gd name="connsiteX1" fmla="*/ 1028395 w 1303615"/>
                <a:gd name="connsiteY1" fmla="*/ 580027 h 1151832"/>
                <a:gd name="connsiteX2" fmla="*/ 883776 w 1303615"/>
                <a:gd name="connsiteY2" fmla="*/ 12929 h 1151832"/>
                <a:gd name="connsiteX3" fmla="*/ 579085 w 1303615"/>
                <a:gd name="connsiteY3" fmla="*/ 1151831 h 1151832"/>
                <a:gd name="connsiteX4" fmla="*/ 267634 w 1303615"/>
                <a:gd name="connsiteY4" fmla="*/ 22555 h 1151832"/>
                <a:gd name="connsiteX5" fmla="*/ 244786 w 1303615"/>
                <a:gd name="connsiteY5" fmla="*/ 1145686 h 1151832"/>
                <a:gd name="connsiteX6" fmla="*/ 0 w 1303615"/>
                <a:gd name="connsiteY6" fmla="*/ 195234 h 1151832"/>
                <a:gd name="connsiteX0" fmla="*/ 1459933 w 1460249"/>
                <a:gd name="connsiteY0" fmla="*/ 575210 h 1151832"/>
                <a:gd name="connsiteX1" fmla="*/ 1185029 w 1460249"/>
                <a:gd name="connsiteY1" fmla="*/ 580027 h 1151832"/>
                <a:gd name="connsiteX2" fmla="*/ 1040410 w 1460249"/>
                <a:gd name="connsiteY2" fmla="*/ 12929 h 1151832"/>
                <a:gd name="connsiteX3" fmla="*/ 735719 w 1460249"/>
                <a:gd name="connsiteY3" fmla="*/ 1151831 h 1151832"/>
                <a:gd name="connsiteX4" fmla="*/ 424268 w 1460249"/>
                <a:gd name="connsiteY4" fmla="*/ 22555 h 1151832"/>
                <a:gd name="connsiteX5" fmla="*/ 4547 w 1460249"/>
                <a:gd name="connsiteY5" fmla="*/ 1145686 h 1151832"/>
                <a:gd name="connsiteX6" fmla="*/ 156634 w 1460249"/>
                <a:gd name="connsiteY6" fmla="*/ 195234 h 1151832"/>
                <a:gd name="connsiteX0" fmla="*/ 1482559 w 1482875"/>
                <a:gd name="connsiteY0" fmla="*/ 575210 h 1151832"/>
                <a:gd name="connsiteX1" fmla="*/ 1207655 w 1482875"/>
                <a:gd name="connsiteY1" fmla="*/ 580027 h 1151832"/>
                <a:gd name="connsiteX2" fmla="*/ 1063036 w 1482875"/>
                <a:gd name="connsiteY2" fmla="*/ 12929 h 1151832"/>
                <a:gd name="connsiteX3" fmla="*/ 758345 w 1482875"/>
                <a:gd name="connsiteY3" fmla="*/ 1151831 h 1151832"/>
                <a:gd name="connsiteX4" fmla="*/ 446894 w 1482875"/>
                <a:gd name="connsiteY4" fmla="*/ 22555 h 1151832"/>
                <a:gd name="connsiteX5" fmla="*/ 27173 w 1482875"/>
                <a:gd name="connsiteY5" fmla="*/ 1145686 h 1151832"/>
                <a:gd name="connsiteX6" fmla="*/ 179260 w 1482875"/>
                <a:gd name="connsiteY6" fmla="*/ 195234 h 1151832"/>
                <a:gd name="connsiteX0" fmla="*/ 1703347 w 1703663"/>
                <a:gd name="connsiteY0" fmla="*/ 575210 h 1151832"/>
                <a:gd name="connsiteX1" fmla="*/ 1428443 w 1703663"/>
                <a:gd name="connsiteY1" fmla="*/ 580027 h 1151832"/>
                <a:gd name="connsiteX2" fmla="*/ 1283824 w 1703663"/>
                <a:gd name="connsiteY2" fmla="*/ 12929 h 1151832"/>
                <a:gd name="connsiteX3" fmla="*/ 979133 w 1703663"/>
                <a:gd name="connsiteY3" fmla="*/ 1151831 h 1151832"/>
                <a:gd name="connsiteX4" fmla="*/ 667682 w 1703663"/>
                <a:gd name="connsiteY4" fmla="*/ 22555 h 1151832"/>
                <a:gd name="connsiteX5" fmla="*/ 247961 w 1703663"/>
                <a:gd name="connsiteY5" fmla="*/ 1145686 h 1151832"/>
                <a:gd name="connsiteX6" fmla="*/ 0 w 1703663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38433 w 1694135"/>
                <a:gd name="connsiteY5" fmla="*/ 1145686 h 1151832"/>
                <a:gd name="connsiteX6" fmla="*/ 0 w 1694135"/>
                <a:gd name="connsiteY6" fmla="*/ 30134 h 1151832"/>
                <a:gd name="connsiteX0" fmla="*/ 1693819 w 1694135"/>
                <a:gd name="connsiteY0" fmla="*/ 575210 h 1151832"/>
                <a:gd name="connsiteX1" fmla="*/ 1418915 w 1694135"/>
                <a:gd name="connsiteY1" fmla="*/ 580027 h 1151832"/>
                <a:gd name="connsiteX2" fmla="*/ 1274296 w 1694135"/>
                <a:gd name="connsiteY2" fmla="*/ 12929 h 1151832"/>
                <a:gd name="connsiteX3" fmla="*/ 969605 w 1694135"/>
                <a:gd name="connsiteY3" fmla="*/ 1151831 h 1151832"/>
                <a:gd name="connsiteX4" fmla="*/ 658154 w 1694135"/>
                <a:gd name="connsiteY4" fmla="*/ 22555 h 1151832"/>
                <a:gd name="connsiteX5" fmla="*/ 282886 w 1694135"/>
                <a:gd name="connsiteY5" fmla="*/ 1145686 h 1151832"/>
                <a:gd name="connsiteX6" fmla="*/ 0 w 1694135"/>
                <a:gd name="connsiteY6" fmla="*/ 30134 h 1151832"/>
                <a:gd name="connsiteX0" fmla="*/ 1601741 w 1602057"/>
                <a:gd name="connsiteY0" fmla="*/ 575210 h 1151832"/>
                <a:gd name="connsiteX1" fmla="*/ 1326837 w 1602057"/>
                <a:gd name="connsiteY1" fmla="*/ 580027 h 1151832"/>
                <a:gd name="connsiteX2" fmla="*/ 1182218 w 1602057"/>
                <a:gd name="connsiteY2" fmla="*/ 12929 h 1151832"/>
                <a:gd name="connsiteX3" fmla="*/ 877527 w 1602057"/>
                <a:gd name="connsiteY3" fmla="*/ 1151831 h 1151832"/>
                <a:gd name="connsiteX4" fmla="*/ 566076 w 1602057"/>
                <a:gd name="connsiteY4" fmla="*/ 22555 h 1151832"/>
                <a:gd name="connsiteX5" fmla="*/ 190808 w 1602057"/>
                <a:gd name="connsiteY5" fmla="*/ 1145686 h 1151832"/>
                <a:gd name="connsiteX6" fmla="*/ 0 w 1602057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190808 w 1603919"/>
                <a:gd name="connsiteY5" fmla="*/ 1145686 h 1151832"/>
                <a:gd name="connsiteX6" fmla="*/ 0 w 1603919"/>
                <a:gd name="connsiteY6" fmla="*/ 30134 h 1151832"/>
                <a:gd name="connsiteX0" fmla="*/ 1601741 w 1603919"/>
                <a:gd name="connsiteY0" fmla="*/ 575210 h 1151832"/>
                <a:gd name="connsiteX1" fmla="*/ 1393515 w 1603919"/>
                <a:gd name="connsiteY1" fmla="*/ 580027 h 1151832"/>
                <a:gd name="connsiteX2" fmla="*/ 1182218 w 1603919"/>
                <a:gd name="connsiteY2" fmla="*/ 12929 h 1151832"/>
                <a:gd name="connsiteX3" fmla="*/ 877527 w 1603919"/>
                <a:gd name="connsiteY3" fmla="*/ 1151831 h 1151832"/>
                <a:gd name="connsiteX4" fmla="*/ 566076 w 1603919"/>
                <a:gd name="connsiteY4" fmla="*/ 22555 h 1151832"/>
                <a:gd name="connsiteX5" fmla="*/ 209861 w 1603919"/>
                <a:gd name="connsiteY5" fmla="*/ 1145686 h 1151832"/>
                <a:gd name="connsiteX6" fmla="*/ 0 w 1603919"/>
                <a:gd name="connsiteY6" fmla="*/ 30134 h 1151832"/>
                <a:gd name="connsiteX0" fmla="*/ 1621815 w 1623993"/>
                <a:gd name="connsiteY0" fmla="*/ 626570 h 1203192"/>
                <a:gd name="connsiteX1" fmla="*/ 1413589 w 1623993"/>
                <a:gd name="connsiteY1" fmla="*/ 631387 h 1203192"/>
                <a:gd name="connsiteX2" fmla="*/ 1202292 w 1623993"/>
                <a:gd name="connsiteY2" fmla="*/ 64289 h 1203192"/>
                <a:gd name="connsiteX3" fmla="*/ 897601 w 1623993"/>
                <a:gd name="connsiteY3" fmla="*/ 1203191 h 1203192"/>
                <a:gd name="connsiteX4" fmla="*/ 586150 w 1623993"/>
                <a:gd name="connsiteY4" fmla="*/ 73915 h 1203192"/>
                <a:gd name="connsiteX5" fmla="*/ 229935 w 1623993"/>
                <a:gd name="connsiteY5" fmla="*/ 1197046 h 1203192"/>
                <a:gd name="connsiteX6" fmla="*/ 20074 w 1623993"/>
                <a:gd name="connsiteY6" fmla="*/ 81494 h 1203192"/>
                <a:gd name="connsiteX7" fmla="*/ 6538 w 1623993"/>
                <a:gd name="connsiteY7" fmla="*/ 85492 h 1203192"/>
                <a:gd name="connsiteX0" fmla="*/ 1774025 w 1776203"/>
                <a:gd name="connsiteY0" fmla="*/ 575211 h 1151833"/>
                <a:gd name="connsiteX1" fmla="*/ 1565799 w 1776203"/>
                <a:gd name="connsiteY1" fmla="*/ 580028 h 1151833"/>
                <a:gd name="connsiteX2" fmla="*/ 1354502 w 1776203"/>
                <a:gd name="connsiteY2" fmla="*/ 12930 h 1151833"/>
                <a:gd name="connsiteX3" fmla="*/ 1049811 w 1776203"/>
                <a:gd name="connsiteY3" fmla="*/ 1151832 h 1151833"/>
                <a:gd name="connsiteX4" fmla="*/ 738360 w 1776203"/>
                <a:gd name="connsiteY4" fmla="*/ 22556 h 1151833"/>
                <a:gd name="connsiteX5" fmla="*/ 382145 w 1776203"/>
                <a:gd name="connsiteY5" fmla="*/ 1145687 h 1151833"/>
                <a:gd name="connsiteX6" fmla="*/ 172284 w 1776203"/>
                <a:gd name="connsiteY6" fmla="*/ 30135 h 1151833"/>
                <a:gd name="connsiteX7" fmla="*/ 0 w 1776203"/>
                <a:gd name="connsiteY7" fmla="*/ 577058 h 1151833"/>
                <a:gd name="connsiteX0" fmla="*/ 1789900 w 1792078"/>
                <a:gd name="connsiteY0" fmla="*/ 575211 h 1151833"/>
                <a:gd name="connsiteX1" fmla="*/ 1581674 w 1792078"/>
                <a:gd name="connsiteY1" fmla="*/ 580028 h 1151833"/>
                <a:gd name="connsiteX2" fmla="*/ 1370377 w 1792078"/>
                <a:gd name="connsiteY2" fmla="*/ 12930 h 1151833"/>
                <a:gd name="connsiteX3" fmla="*/ 1065686 w 1792078"/>
                <a:gd name="connsiteY3" fmla="*/ 1151832 h 1151833"/>
                <a:gd name="connsiteX4" fmla="*/ 754235 w 1792078"/>
                <a:gd name="connsiteY4" fmla="*/ 22556 h 1151833"/>
                <a:gd name="connsiteX5" fmla="*/ 398020 w 1792078"/>
                <a:gd name="connsiteY5" fmla="*/ 1145687 h 1151833"/>
                <a:gd name="connsiteX6" fmla="*/ 188159 w 1792078"/>
                <a:gd name="connsiteY6" fmla="*/ 30135 h 1151833"/>
                <a:gd name="connsiteX7" fmla="*/ 15875 w 1792078"/>
                <a:gd name="connsiteY7" fmla="*/ 577058 h 1151833"/>
                <a:gd name="connsiteX8" fmla="*/ 6349 w 1792078"/>
                <a:gd name="connsiteY8" fmla="*/ 58340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77083 w 2081002"/>
                <a:gd name="connsiteY6" fmla="*/ 301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87404 h 1164026"/>
                <a:gd name="connsiteX1" fmla="*/ 1870598 w 2081002"/>
                <a:gd name="connsiteY1" fmla="*/ 592221 h 1164026"/>
                <a:gd name="connsiteX2" fmla="*/ 1659301 w 2081002"/>
                <a:gd name="connsiteY2" fmla="*/ 25123 h 1164026"/>
                <a:gd name="connsiteX3" fmla="*/ 1354610 w 2081002"/>
                <a:gd name="connsiteY3" fmla="*/ 1164025 h 1164026"/>
                <a:gd name="connsiteX4" fmla="*/ 1043159 w 2081002"/>
                <a:gd name="connsiteY4" fmla="*/ 34749 h 1164026"/>
                <a:gd name="connsiteX5" fmla="*/ 686944 w 2081002"/>
                <a:gd name="connsiteY5" fmla="*/ 1157880 h 1164026"/>
                <a:gd name="connsiteX6" fmla="*/ 448511 w 2081002"/>
                <a:gd name="connsiteY6" fmla="*/ 29628 h 1164026"/>
                <a:gd name="connsiteX7" fmla="*/ 304799 w 2081002"/>
                <a:gd name="connsiteY7" fmla="*/ 589251 h 1164026"/>
                <a:gd name="connsiteX8" fmla="*/ 0 w 2081002"/>
                <a:gd name="connsiteY8" fmla="*/ 589250 h 1164026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078824 w 2081002"/>
                <a:gd name="connsiteY0" fmla="*/ 575211 h 1151833"/>
                <a:gd name="connsiteX1" fmla="*/ 1870598 w 2081002"/>
                <a:gd name="connsiteY1" fmla="*/ 580028 h 1151833"/>
                <a:gd name="connsiteX2" fmla="*/ 1659301 w 2081002"/>
                <a:gd name="connsiteY2" fmla="*/ 12930 h 1151833"/>
                <a:gd name="connsiteX3" fmla="*/ 1354610 w 2081002"/>
                <a:gd name="connsiteY3" fmla="*/ 1151832 h 1151833"/>
                <a:gd name="connsiteX4" fmla="*/ 1043159 w 2081002"/>
                <a:gd name="connsiteY4" fmla="*/ 22556 h 1151833"/>
                <a:gd name="connsiteX5" fmla="*/ 686944 w 2081002"/>
                <a:gd name="connsiteY5" fmla="*/ 1145687 h 1151833"/>
                <a:gd name="connsiteX6" fmla="*/ 448511 w 2081002"/>
                <a:gd name="connsiteY6" fmla="*/ 17435 h 1151833"/>
                <a:gd name="connsiteX7" fmla="*/ 304799 w 2081002"/>
                <a:gd name="connsiteY7" fmla="*/ 577058 h 1151833"/>
                <a:gd name="connsiteX8" fmla="*/ 0 w 2081002"/>
                <a:gd name="connsiteY8" fmla="*/ 577057 h 1151833"/>
                <a:gd name="connsiteX0" fmla="*/ 2247102 w 2247219"/>
                <a:gd name="connsiteY0" fmla="*/ 575211 h 1151833"/>
                <a:gd name="connsiteX1" fmla="*/ 1870598 w 2247219"/>
                <a:gd name="connsiteY1" fmla="*/ 580028 h 1151833"/>
                <a:gd name="connsiteX2" fmla="*/ 1659301 w 2247219"/>
                <a:gd name="connsiteY2" fmla="*/ 12930 h 1151833"/>
                <a:gd name="connsiteX3" fmla="*/ 1354610 w 2247219"/>
                <a:gd name="connsiteY3" fmla="*/ 1151832 h 1151833"/>
                <a:gd name="connsiteX4" fmla="*/ 1043159 w 2247219"/>
                <a:gd name="connsiteY4" fmla="*/ 22556 h 1151833"/>
                <a:gd name="connsiteX5" fmla="*/ 686944 w 2247219"/>
                <a:gd name="connsiteY5" fmla="*/ 1145687 h 1151833"/>
                <a:gd name="connsiteX6" fmla="*/ 448511 w 2247219"/>
                <a:gd name="connsiteY6" fmla="*/ 17435 h 1151833"/>
                <a:gd name="connsiteX7" fmla="*/ 304799 w 2247219"/>
                <a:gd name="connsiteY7" fmla="*/ 577058 h 1151833"/>
                <a:gd name="connsiteX8" fmla="*/ 0 w 2247219"/>
                <a:gd name="connsiteY8" fmla="*/ 577057 h 1151833"/>
                <a:gd name="connsiteX0" fmla="*/ 2256627 w 2256737"/>
                <a:gd name="connsiteY0" fmla="*/ 575211 h 1151833"/>
                <a:gd name="connsiteX1" fmla="*/ 1870598 w 2256737"/>
                <a:gd name="connsiteY1" fmla="*/ 580028 h 1151833"/>
                <a:gd name="connsiteX2" fmla="*/ 1659301 w 2256737"/>
                <a:gd name="connsiteY2" fmla="*/ 12930 h 1151833"/>
                <a:gd name="connsiteX3" fmla="*/ 1354610 w 2256737"/>
                <a:gd name="connsiteY3" fmla="*/ 1151832 h 1151833"/>
                <a:gd name="connsiteX4" fmla="*/ 1043159 w 2256737"/>
                <a:gd name="connsiteY4" fmla="*/ 22556 h 1151833"/>
                <a:gd name="connsiteX5" fmla="*/ 686944 w 2256737"/>
                <a:gd name="connsiteY5" fmla="*/ 1145687 h 1151833"/>
                <a:gd name="connsiteX6" fmla="*/ 448511 w 2256737"/>
                <a:gd name="connsiteY6" fmla="*/ 17435 h 1151833"/>
                <a:gd name="connsiteX7" fmla="*/ 304799 w 2256737"/>
                <a:gd name="connsiteY7" fmla="*/ 577058 h 1151833"/>
                <a:gd name="connsiteX8" fmla="*/ 0 w 2256737"/>
                <a:gd name="connsiteY8" fmla="*/ 577057 h 1151833"/>
                <a:gd name="connsiteX0" fmla="*/ 2262977 w 2263083"/>
                <a:gd name="connsiteY0" fmla="*/ 578386 h 1151833"/>
                <a:gd name="connsiteX1" fmla="*/ 1870598 w 2263083"/>
                <a:gd name="connsiteY1" fmla="*/ 580028 h 1151833"/>
                <a:gd name="connsiteX2" fmla="*/ 1659301 w 2263083"/>
                <a:gd name="connsiteY2" fmla="*/ 12930 h 1151833"/>
                <a:gd name="connsiteX3" fmla="*/ 1354610 w 2263083"/>
                <a:gd name="connsiteY3" fmla="*/ 1151832 h 1151833"/>
                <a:gd name="connsiteX4" fmla="*/ 1043159 w 2263083"/>
                <a:gd name="connsiteY4" fmla="*/ 22556 h 1151833"/>
                <a:gd name="connsiteX5" fmla="*/ 686944 w 2263083"/>
                <a:gd name="connsiteY5" fmla="*/ 1145687 h 1151833"/>
                <a:gd name="connsiteX6" fmla="*/ 448511 w 2263083"/>
                <a:gd name="connsiteY6" fmla="*/ 17435 h 1151833"/>
                <a:gd name="connsiteX7" fmla="*/ 304799 w 2263083"/>
                <a:gd name="connsiteY7" fmla="*/ 577058 h 1151833"/>
                <a:gd name="connsiteX8" fmla="*/ 0 w 2263083"/>
                <a:gd name="connsiteY8" fmla="*/ 577057 h 1151833"/>
                <a:gd name="connsiteX0" fmla="*/ 2358227 w 2358295"/>
                <a:gd name="connsiteY0" fmla="*/ 578386 h 1151833"/>
                <a:gd name="connsiteX1" fmla="*/ 1870598 w 2358295"/>
                <a:gd name="connsiteY1" fmla="*/ 580028 h 1151833"/>
                <a:gd name="connsiteX2" fmla="*/ 1659301 w 2358295"/>
                <a:gd name="connsiteY2" fmla="*/ 12930 h 1151833"/>
                <a:gd name="connsiteX3" fmla="*/ 1354610 w 2358295"/>
                <a:gd name="connsiteY3" fmla="*/ 1151832 h 1151833"/>
                <a:gd name="connsiteX4" fmla="*/ 1043159 w 2358295"/>
                <a:gd name="connsiteY4" fmla="*/ 22556 h 1151833"/>
                <a:gd name="connsiteX5" fmla="*/ 686944 w 2358295"/>
                <a:gd name="connsiteY5" fmla="*/ 1145687 h 1151833"/>
                <a:gd name="connsiteX6" fmla="*/ 448511 w 2358295"/>
                <a:gd name="connsiteY6" fmla="*/ 17435 h 1151833"/>
                <a:gd name="connsiteX7" fmla="*/ 304799 w 2358295"/>
                <a:gd name="connsiteY7" fmla="*/ 577058 h 1151833"/>
                <a:gd name="connsiteX8" fmla="*/ 0 w 2358295"/>
                <a:gd name="connsiteY8" fmla="*/ 577057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0 w 2401157"/>
                <a:gd name="connsiteY8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339723 w 2401157"/>
                <a:gd name="connsiteY8" fmla="*/ 596107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347661 w 2401157"/>
                <a:gd name="connsiteY7" fmla="*/ 577058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15221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68273 w 2401157"/>
                <a:gd name="connsiteY8" fmla="*/ 567532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115885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401089 w 2401157"/>
                <a:gd name="connsiteY0" fmla="*/ 578386 h 1151833"/>
                <a:gd name="connsiteX1" fmla="*/ 1913460 w 2401157"/>
                <a:gd name="connsiteY1" fmla="*/ 580028 h 1151833"/>
                <a:gd name="connsiteX2" fmla="*/ 1702163 w 2401157"/>
                <a:gd name="connsiteY2" fmla="*/ 12930 h 1151833"/>
                <a:gd name="connsiteX3" fmla="*/ 1397472 w 2401157"/>
                <a:gd name="connsiteY3" fmla="*/ 1151832 h 1151833"/>
                <a:gd name="connsiteX4" fmla="*/ 1086021 w 2401157"/>
                <a:gd name="connsiteY4" fmla="*/ 22556 h 1151833"/>
                <a:gd name="connsiteX5" fmla="*/ 729806 w 2401157"/>
                <a:gd name="connsiteY5" fmla="*/ 1145687 h 1151833"/>
                <a:gd name="connsiteX6" fmla="*/ 491373 w 2401157"/>
                <a:gd name="connsiteY6" fmla="*/ 17435 h 1151833"/>
                <a:gd name="connsiteX7" fmla="*/ 228598 w 2401157"/>
                <a:gd name="connsiteY7" fmla="*/ 1129509 h 1151833"/>
                <a:gd name="connsiteX8" fmla="*/ 82548 w 2401157"/>
                <a:gd name="connsiteY8" fmla="*/ 579439 h 1151833"/>
                <a:gd name="connsiteX9" fmla="*/ 0 w 2401157"/>
                <a:gd name="connsiteY9" fmla="*/ 579438 h 1151833"/>
                <a:gd name="connsiteX0" fmla="*/ 2522533 w 2522601"/>
                <a:gd name="connsiteY0" fmla="*/ 578386 h 1151833"/>
                <a:gd name="connsiteX1" fmla="*/ 2034904 w 2522601"/>
                <a:gd name="connsiteY1" fmla="*/ 580028 h 1151833"/>
                <a:gd name="connsiteX2" fmla="*/ 1823607 w 2522601"/>
                <a:gd name="connsiteY2" fmla="*/ 12930 h 1151833"/>
                <a:gd name="connsiteX3" fmla="*/ 1518916 w 2522601"/>
                <a:gd name="connsiteY3" fmla="*/ 1151832 h 1151833"/>
                <a:gd name="connsiteX4" fmla="*/ 1207465 w 2522601"/>
                <a:gd name="connsiteY4" fmla="*/ 22556 h 1151833"/>
                <a:gd name="connsiteX5" fmla="*/ 851250 w 2522601"/>
                <a:gd name="connsiteY5" fmla="*/ 1145687 h 1151833"/>
                <a:gd name="connsiteX6" fmla="*/ 612817 w 2522601"/>
                <a:gd name="connsiteY6" fmla="*/ 17435 h 1151833"/>
                <a:gd name="connsiteX7" fmla="*/ 350042 w 2522601"/>
                <a:gd name="connsiteY7" fmla="*/ 1129509 h 1151833"/>
                <a:gd name="connsiteX8" fmla="*/ 203992 w 2522601"/>
                <a:gd name="connsiteY8" fmla="*/ 579439 h 1151833"/>
                <a:gd name="connsiteX9" fmla="*/ 0 w 2522601"/>
                <a:gd name="connsiteY9" fmla="*/ 574675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  <a:gd name="connsiteX0" fmla="*/ 2529677 w 2529745"/>
                <a:gd name="connsiteY0" fmla="*/ 578386 h 1151833"/>
                <a:gd name="connsiteX1" fmla="*/ 2042048 w 2529745"/>
                <a:gd name="connsiteY1" fmla="*/ 580028 h 1151833"/>
                <a:gd name="connsiteX2" fmla="*/ 1830751 w 2529745"/>
                <a:gd name="connsiteY2" fmla="*/ 12930 h 1151833"/>
                <a:gd name="connsiteX3" fmla="*/ 1526060 w 2529745"/>
                <a:gd name="connsiteY3" fmla="*/ 1151832 h 1151833"/>
                <a:gd name="connsiteX4" fmla="*/ 1214609 w 2529745"/>
                <a:gd name="connsiteY4" fmla="*/ 22556 h 1151833"/>
                <a:gd name="connsiteX5" fmla="*/ 858394 w 2529745"/>
                <a:gd name="connsiteY5" fmla="*/ 1145687 h 1151833"/>
                <a:gd name="connsiteX6" fmla="*/ 619961 w 2529745"/>
                <a:gd name="connsiteY6" fmla="*/ 17435 h 1151833"/>
                <a:gd name="connsiteX7" fmla="*/ 357186 w 2529745"/>
                <a:gd name="connsiteY7" fmla="*/ 1129509 h 1151833"/>
                <a:gd name="connsiteX8" fmla="*/ 211136 w 2529745"/>
                <a:gd name="connsiteY8" fmla="*/ 579439 h 1151833"/>
                <a:gd name="connsiteX9" fmla="*/ 0 w 2529745"/>
                <a:gd name="connsiteY9" fmla="*/ 579437 h 115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9745" h="1151833">
                  <a:moveTo>
                    <a:pt x="2529677" y="578386"/>
                  </a:moveTo>
                  <a:cubicBezTo>
                    <a:pt x="2534642" y="576799"/>
                    <a:pt x="2270192" y="576904"/>
                    <a:pt x="2042048" y="580028"/>
                  </a:cubicBezTo>
                  <a:cubicBezTo>
                    <a:pt x="2029810" y="373602"/>
                    <a:pt x="1916749" y="-82371"/>
                    <a:pt x="1830751" y="12930"/>
                  </a:cubicBezTo>
                  <a:cubicBezTo>
                    <a:pt x="1744753" y="108231"/>
                    <a:pt x="1628750" y="1150228"/>
                    <a:pt x="1526060" y="1151832"/>
                  </a:cubicBezTo>
                  <a:cubicBezTo>
                    <a:pt x="1423370" y="1153436"/>
                    <a:pt x="1325887" y="23580"/>
                    <a:pt x="1214609" y="22556"/>
                  </a:cubicBezTo>
                  <a:cubicBezTo>
                    <a:pt x="1103331" y="21532"/>
                    <a:pt x="957502" y="1146541"/>
                    <a:pt x="858394" y="1145687"/>
                  </a:cubicBezTo>
                  <a:cubicBezTo>
                    <a:pt x="759286" y="1144834"/>
                    <a:pt x="720694" y="18544"/>
                    <a:pt x="619961" y="17435"/>
                  </a:cubicBezTo>
                  <a:cubicBezTo>
                    <a:pt x="519228" y="16326"/>
                    <a:pt x="427704" y="1128711"/>
                    <a:pt x="357186" y="1129509"/>
                  </a:cubicBezTo>
                  <a:cubicBezTo>
                    <a:pt x="286668" y="1130307"/>
                    <a:pt x="209547" y="683817"/>
                    <a:pt x="211136" y="579439"/>
                  </a:cubicBezTo>
                  <a:cubicBezTo>
                    <a:pt x="153193" y="579836"/>
                    <a:pt x="56620" y="582215"/>
                    <a:pt x="0" y="57943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7D09F5-DCDC-46E2-A6FF-AC011E4D631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563" y="5779693"/>
              <a:ext cx="6093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15DE7F-98E3-47B5-B38A-F6408397951C}"/>
                </a:ext>
              </a:extLst>
            </p:cNvPr>
            <p:cNvSpPr/>
            <p:nvPr/>
          </p:nvSpPr>
          <p:spPr>
            <a:xfrm>
              <a:off x="4784164" y="5804654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Sync!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2C90479-CF85-46A0-B664-B730776E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63" y="4998092"/>
            <a:ext cx="1166369" cy="1166369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3F81EE5E-C993-42E6-A576-83949B7C45AD}"/>
              </a:ext>
            </a:extLst>
          </p:cNvPr>
          <p:cNvGrpSpPr/>
          <p:nvPr/>
        </p:nvGrpSpPr>
        <p:grpSpPr>
          <a:xfrm>
            <a:off x="2744479" y="5050773"/>
            <a:ext cx="1974024" cy="1197743"/>
            <a:chOff x="2926589" y="5513039"/>
            <a:chExt cx="1974024" cy="1197743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B382E629-6F24-4974-B9B4-601B9E144548}"/>
                </a:ext>
              </a:extLst>
            </p:cNvPr>
            <p:cNvSpPr/>
            <p:nvPr/>
          </p:nvSpPr>
          <p:spPr>
            <a:xfrm>
              <a:off x="3158853" y="5943407"/>
              <a:ext cx="1517301" cy="657669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68E3CDD6-60BD-493E-A7FC-C23796F63F15}"/>
                </a:ext>
              </a:extLst>
            </p:cNvPr>
            <p:cNvSpPr/>
            <p:nvPr/>
          </p:nvSpPr>
          <p:spPr>
            <a:xfrm>
              <a:off x="3158853" y="5513039"/>
              <a:ext cx="1517301" cy="65766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MPI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9D5B77-C5E0-4163-BCB6-5B96609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402788" y="6464109"/>
              <a:ext cx="307325" cy="13696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491151-CE3B-48C9-B316-5661C0A16734}"/>
                </a:ext>
              </a:extLst>
            </p:cNvPr>
            <p:cNvCxnSpPr>
              <a:cxnSpLocks/>
            </p:cNvCxnSpPr>
            <p:nvPr/>
          </p:nvCxnSpPr>
          <p:spPr>
            <a:xfrm>
              <a:off x="4619625" y="6351266"/>
              <a:ext cx="280988" cy="813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8EF5F4-12F9-49F5-924A-69AD3FBA9C2E}"/>
                </a:ext>
              </a:extLst>
            </p:cNvPr>
            <p:cNvCxnSpPr>
              <a:cxnSpLocks/>
            </p:cNvCxnSpPr>
            <p:nvPr/>
          </p:nvCxnSpPr>
          <p:spPr>
            <a:xfrm>
              <a:off x="4080654" y="6493296"/>
              <a:ext cx="183246" cy="21748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880D41-60B7-48A5-A7AD-F66D8170C37A}"/>
                </a:ext>
              </a:extLst>
            </p:cNvPr>
            <p:cNvGrpSpPr/>
            <p:nvPr/>
          </p:nvGrpSpPr>
          <p:grpSpPr>
            <a:xfrm flipH="1">
              <a:off x="2926589" y="6351266"/>
              <a:ext cx="912728" cy="359516"/>
              <a:chOff x="4233054" y="6503666"/>
              <a:chExt cx="858346" cy="35951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6DE17B7-D751-480F-954E-8764DF3DB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3576" y="6616509"/>
                <a:ext cx="307325" cy="13696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C37C5AE-0354-4B6E-A4DA-C6DFA6290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0412" y="6503666"/>
                <a:ext cx="280988" cy="8135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BFEC316-298B-467A-BF40-FFA5BFE9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3054" y="6645696"/>
                <a:ext cx="183246" cy="21748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98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2" animBg="1"/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C270-5650-4870-B007-8BE72BDF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Suspension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19E0-E9C0-409B-BCD4-7A00EAB2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65" y="1471518"/>
            <a:ext cx="9574054" cy="4202889"/>
          </a:xfrm>
        </p:spPr>
        <p:txBody>
          <a:bodyPr>
            <a:normAutofit/>
          </a:bodyPr>
          <a:lstStyle/>
          <a:p>
            <a:r>
              <a:rPr lang="en-US" dirty="0"/>
              <a:t>If a ULT never suspends,</a:t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RtC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faster than </a:t>
            </a:r>
            <a:r>
              <a:rPr lang="en-US" b="1" dirty="0">
                <a:solidFill>
                  <a:srgbClr val="FF0000"/>
                </a:solidFill>
              </a:rPr>
              <a:t>Full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Full </a:t>
            </a:r>
            <a:r>
              <a:rPr lang="en-US" dirty="0"/>
              <a:t>has additional threading</a:t>
            </a:r>
            <a:br>
              <a:rPr lang="en-US" dirty="0"/>
            </a:br>
            <a:r>
              <a:rPr lang="en-US" dirty="0"/>
              <a:t>overheads on fork/join to prepare</a:t>
            </a:r>
            <a:br>
              <a:rPr lang="en-US" dirty="0"/>
            </a:br>
            <a:r>
              <a:rPr lang="en-US" dirty="0"/>
              <a:t>context switching.</a:t>
            </a:r>
          </a:p>
          <a:p>
            <a:pPr lvl="2"/>
            <a:endParaRPr lang="en-US" dirty="0"/>
          </a:p>
          <a:p>
            <a:r>
              <a:rPr lang="en-US" dirty="0"/>
              <a:t>Suspension demand is application-dependent.</a:t>
            </a:r>
          </a:p>
          <a:p>
            <a:r>
              <a:rPr lang="en-US" dirty="0"/>
              <a:t>Case: </a:t>
            </a:r>
            <a:r>
              <a:rPr lang="en-US" dirty="0">
                <a:solidFill>
                  <a:srgbClr val="FF0000"/>
                </a:solidFill>
              </a:rPr>
              <a:t>very few ULTs suspend</a:t>
            </a:r>
            <a:r>
              <a:rPr lang="en-US" dirty="0"/>
              <a:t> (e.g., low resource contentions)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5D7B-A09B-44A1-9D60-7278A1F8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吹き出し: 角を丸めた四角形 11">
            <a:extLst>
              <a:ext uri="{FF2B5EF4-FFF2-40B4-BE49-F238E27FC236}">
                <a16:creationId xmlns:a16="http://schemas.microsoft.com/office/drawing/2014/main" id="{084C31A1-4360-4192-9AD0-2ED15A49BD5B}"/>
              </a:ext>
            </a:extLst>
          </p:cNvPr>
          <p:cNvSpPr/>
          <p:nvPr/>
        </p:nvSpPr>
        <p:spPr>
          <a:xfrm>
            <a:off x="4031278" y="3429000"/>
            <a:ext cx="1866100" cy="307229"/>
          </a:xfrm>
          <a:prstGeom prst="wedgeRoundRectCallout">
            <a:avLst>
              <a:gd name="adj1" fmla="val -56226"/>
              <a:gd name="adj2" fmla="val -36911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later.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F6B8341-63BB-484E-AB56-D289EAF08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594919"/>
              </p:ext>
            </p:extLst>
          </p:nvPr>
        </p:nvGraphicFramePr>
        <p:xfrm>
          <a:off x="7013887" y="1428105"/>
          <a:ext cx="4490208" cy="285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EE2578D8-77E1-4DC9-9E58-5EBEC5D957E4}"/>
              </a:ext>
            </a:extLst>
          </p:cNvPr>
          <p:cNvGrpSpPr/>
          <p:nvPr/>
        </p:nvGrpSpPr>
        <p:grpSpPr>
          <a:xfrm>
            <a:off x="7894838" y="1687547"/>
            <a:ext cx="3529735" cy="827845"/>
            <a:chOff x="1113359" y="1575431"/>
            <a:chExt cx="3969371" cy="6886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0599FD-21D8-4C87-AC5B-A872E0E95B6F}"/>
                </a:ext>
              </a:extLst>
            </p:cNvPr>
            <p:cNvSpPr/>
            <p:nvPr/>
          </p:nvSpPr>
          <p:spPr>
            <a:xfrm>
              <a:off x="1113359" y="1575431"/>
              <a:ext cx="2010134" cy="256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5.1*10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F8AF6D-2D74-4401-BF11-11DB77C2FA43}"/>
                </a:ext>
              </a:extLst>
            </p:cNvPr>
            <p:cNvSpPr/>
            <p:nvPr/>
          </p:nvSpPr>
          <p:spPr>
            <a:xfrm>
              <a:off x="3072597" y="2008025"/>
              <a:ext cx="2010133" cy="256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3.6*10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BB46DF1-41C6-4342-B798-1E35D311C2C9}"/>
                </a:ext>
              </a:extLst>
            </p:cNvPr>
            <p:cNvCxnSpPr>
              <a:cxnSpLocks/>
            </p:cNvCxnSpPr>
            <p:nvPr/>
          </p:nvCxnSpPr>
          <p:spPr>
            <a:xfrm>
              <a:off x="2517717" y="1778116"/>
              <a:ext cx="0" cy="40830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27D91D-7528-45F9-A9DE-9B17D8E3EA16}"/>
                </a:ext>
              </a:extLst>
            </p:cNvPr>
            <p:cNvSpPr/>
            <p:nvPr/>
          </p:nvSpPr>
          <p:spPr>
            <a:xfrm>
              <a:off x="2120553" y="1823564"/>
              <a:ext cx="2010134" cy="332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1.4x</a:t>
              </a:r>
            </a:p>
          </p:txBody>
        </p:sp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FD90207-2FF6-42A2-A019-0B0C996AED31}"/>
              </a:ext>
            </a:extLst>
          </p:cNvPr>
          <p:cNvSpPr/>
          <p:nvPr/>
        </p:nvSpPr>
        <p:spPr>
          <a:xfrm>
            <a:off x="10861087" y="1636353"/>
            <a:ext cx="377942" cy="282043"/>
          </a:xfrm>
          <a:prstGeom prst="downArrow">
            <a:avLst/>
          </a:prstGeom>
          <a:solidFill>
            <a:srgbClr val="FF0000"/>
          </a:solidFill>
          <a:ln w="381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40511D-9A5E-42D6-B5C7-9B1D07E1174C}"/>
              </a:ext>
            </a:extLst>
          </p:cNvPr>
          <p:cNvSpPr/>
          <p:nvPr/>
        </p:nvSpPr>
        <p:spPr>
          <a:xfrm>
            <a:off x="9640029" y="1482147"/>
            <a:ext cx="1553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better</a:t>
            </a:r>
          </a:p>
        </p:txBody>
      </p:sp>
    </p:spTree>
    <p:extLst>
      <p:ext uri="{BB962C8B-B14F-4D97-AF65-F5344CB8AC3E}">
        <p14:creationId xmlns:p14="http://schemas.microsoft.com/office/powerpoint/2010/main" val="213185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9D9E64-627B-4619-AE90-3F1CF20CC627}"/>
              </a:ext>
            </a:extLst>
          </p:cNvPr>
          <p:cNvSpPr/>
          <p:nvPr/>
        </p:nvSpPr>
        <p:spPr>
          <a:xfrm>
            <a:off x="2628899" y="1471519"/>
            <a:ext cx="6673051" cy="1624106"/>
          </a:xfrm>
          <a:prstGeom prst="roundRect">
            <a:avLst>
              <a:gd name="adj" fmla="val 8456"/>
            </a:avLst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75F6F-D5B4-415F-8E6D-BB1E4CBC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 </a:t>
            </a:r>
            <a:r>
              <a:rPr lang="en-US" b="1" dirty="0"/>
              <a:t>Full</a:t>
            </a:r>
            <a:r>
              <a:rPr lang="en-US" dirty="0"/>
              <a:t> and </a:t>
            </a:r>
            <a:r>
              <a:rPr lang="en-US" b="1" dirty="0" err="1"/>
              <a:t>RtC</a:t>
            </a:r>
            <a:r>
              <a:rPr lang="en-US" dirty="0"/>
              <a:t>: Dynamic Promotion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F247-EA11-4689-995C-E08AE6AC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224" y="3200212"/>
            <a:ext cx="9902025" cy="3488581"/>
          </a:xfrm>
        </p:spPr>
        <p:txBody>
          <a:bodyPr>
            <a:normAutofit/>
          </a:bodyPr>
          <a:lstStyle/>
          <a:p>
            <a:r>
              <a:rPr lang="en-US" dirty="0"/>
              <a:t>Key idea: </a:t>
            </a:r>
            <a:r>
              <a:rPr lang="en-US" dirty="0">
                <a:solidFill>
                  <a:srgbClr val="FF0000"/>
                </a:solidFill>
              </a:rPr>
              <a:t>dynamic promotion </a:t>
            </a:r>
            <a:r>
              <a:rPr lang="en-US" dirty="0"/>
              <a:t>from </a:t>
            </a:r>
            <a:r>
              <a:rPr lang="en-US" b="1" dirty="0" err="1"/>
              <a:t>RtC</a:t>
            </a:r>
            <a:r>
              <a:rPr lang="en-US" dirty="0"/>
              <a:t> to </a:t>
            </a:r>
            <a:r>
              <a:rPr lang="en-US" b="1" dirty="0"/>
              <a:t>Full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of them are applicable to building a threading library.</a:t>
            </a:r>
          </a:p>
          <a:p>
            <a:r>
              <a:rPr lang="en-US" dirty="0"/>
              <a:t>Our contributions: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In-depth analysis </a:t>
            </a:r>
            <a:r>
              <a:rPr lang="en-US" dirty="0"/>
              <a:t>of full spectrum of user-level threading techniques.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Two new techniques </a:t>
            </a:r>
            <a:r>
              <a:rPr lang="en-US" dirty="0"/>
              <a:t>that do not exist in a past literature.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5F5A6-C14E-4369-B295-D3722453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吹き出し: 角を丸めた四角形 11">
            <a:extLst>
              <a:ext uri="{FF2B5EF4-FFF2-40B4-BE49-F238E27FC236}">
                <a16:creationId xmlns:a16="http://schemas.microsoft.com/office/drawing/2014/main" id="{798F0360-F297-4DA7-8BCF-D6DAD2D2F169}"/>
              </a:ext>
            </a:extLst>
          </p:cNvPr>
          <p:cNvSpPr/>
          <p:nvPr/>
        </p:nvSpPr>
        <p:spPr>
          <a:xfrm>
            <a:off x="6124573" y="4264501"/>
            <a:ext cx="4695827" cy="567755"/>
          </a:xfrm>
          <a:prstGeom prst="wedgeRoundRectCallout">
            <a:avLst>
              <a:gd name="adj1" fmla="val -31779"/>
              <a:gd name="adj2" fmla="val 67358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previous work evaluated whole packages,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the individual methods.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517C7-EBAE-4E33-939D-689F5E6775B8}"/>
              </a:ext>
            </a:extLst>
          </p:cNvPr>
          <p:cNvSpPr txBox="1">
            <a:spLocks/>
          </p:cNvSpPr>
          <p:nvPr/>
        </p:nvSpPr>
        <p:spPr>
          <a:xfrm>
            <a:off x="2775749" y="1481044"/>
            <a:ext cx="6673051" cy="16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work investigates a ULT which 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 fast as </a:t>
            </a:r>
            <a:r>
              <a:rPr lang="en-US" b="1" dirty="0" err="1">
                <a:solidFill>
                  <a:srgbClr val="FF0000"/>
                </a:solidFill>
              </a:rPr>
              <a:t>RtC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if it does not suspend, but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able to suspend as well as </a:t>
            </a:r>
            <a:r>
              <a:rPr lang="en-US" b="1" dirty="0">
                <a:solidFill>
                  <a:srgbClr val="FF0000"/>
                </a:solidFill>
              </a:rPr>
              <a:t>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5C58-73A2-4A68-8B64-11B3BDE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62E6-02B6-439D-8C53-F4A2A0D6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: Lightweight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Background : How ULTs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&amp; Proposals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DCFA0-C62A-40B1-96CE-9C1BF3F7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2F61-7267-42D0-B5DC-A0094A76622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01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インカラ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00"/>
      </a:folHlink>
    </a:clrScheme>
    <a:fontScheme name="小塚ゴシック Pro Rパターン">
      <a:majorFont>
        <a:latin typeface="小塚ゴシック Pro R"/>
        <a:ea typeface="小塚ゴシック Pro R"/>
        <a:cs typeface=""/>
      </a:majorFont>
      <a:minorFont>
        <a:latin typeface="小塚ゴシック Pro R"/>
        <a:ea typeface="小塚ゴシック Pro R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Template.potx" id="{B2BDE620-5A99-4F2C-97A7-98A5267BCE99}" vid="{674403BB-57D3-4225-9DC0-36E4649EBAE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20170308_ReadingCircle</Template>
  <TotalTime>0</TotalTime>
  <Words>3459</Words>
  <Application>Microsoft Office PowerPoint</Application>
  <PresentationFormat>Widescreen</PresentationFormat>
  <Paragraphs>959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小塚ゴシック Pro R</vt:lpstr>
      <vt:lpstr>游ゴシック</vt:lpstr>
      <vt:lpstr>Arial</vt:lpstr>
      <vt:lpstr>Arial</vt:lpstr>
      <vt:lpstr>Calibri</vt:lpstr>
      <vt:lpstr>Consolas</vt:lpstr>
      <vt:lpstr>Inconsolata</vt:lpstr>
      <vt:lpstr>Office テーマ</vt:lpstr>
      <vt:lpstr>Lessons Learned from Analyzing Dynamic Promotion for User-Level Threading</vt:lpstr>
      <vt:lpstr>Demands for Lightweight Threads</vt:lpstr>
      <vt:lpstr>User-Level Threads</vt:lpstr>
      <vt:lpstr>OS-Level Threads vs. User-Level Threads</vt:lpstr>
      <vt:lpstr>Two Opposite ULT Techniques</vt:lpstr>
      <vt:lpstr>Suspension: Use Cases</vt:lpstr>
      <vt:lpstr>Costs of Suspension Capability</vt:lpstr>
      <vt:lpstr>Between Full and RtC: Dynamic Promotion</vt:lpstr>
      <vt:lpstr>Index</vt:lpstr>
      <vt:lpstr>Quick Overview</vt:lpstr>
      <vt:lpstr>Flow of Function Call</vt:lpstr>
      <vt:lpstr>(Naïve) Function Context: Stack &amp; Registers</vt:lpstr>
      <vt:lpstr>User-level Context Switch</vt:lpstr>
      <vt:lpstr>Execution Model of ULTs</vt:lpstr>
      <vt:lpstr>Full : Nonsuspension Case</vt:lpstr>
      <vt:lpstr>RtC : Nonsuspension Case</vt:lpstr>
      <vt:lpstr>RtC Can’t Suspend</vt:lpstr>
      <vt:lpstr>[Summary] Costs: Full vs. RtC</vt:lpstr>
      <vt:lpstr>Index</vt:lpstr>
      <vt:lpstr>Microbenchmark: fork-join+suspend</vt:lpstr>
      <vt:lpstr>From Full to RtC</vt:lpstr>
      <vt:lpstr>Costs of Fully Fledged ULTs (Full)</vt:lpstr>
      <vt:lpstr>Lazy Stack Allocation (LSA)</vt:lpstr>
      <vt:lpstr>Costs of LSA : Two Context Switches</vt:lpstr>
      <vt:lpstr>Return-on-Completion (RoC)</vt:lpstr>
      <vt:lpstr>RoC: Performance</vt:lpstr>
      <vt:lpstr>Costs of RoC : One Context Switch</vt:lpstr>
      <vt:lpstr>Scheduler Creation (SC)</vt:lpstr>
      <vt:lpstr>Performance of SC</vt:lpstr>
      <vt:lpstr>Constraints of SC</vt:lpstr>
      <vt:lpstr>Stack Separation (SS)</vt:lpstr>
      <vt:lpstr>Performance of SS</vt:lpstr>
      <vt:lpstr>Constraints of SS</vt:lpstr>
      <vt:lpstr>Summary</vt:lpstr>
      <vt:lpstr>Index</vt:lpstr>
      <vt:lpstr>Three Motivating Cases</vt:lpstr>
      <vt:lpstr>1. ExaFMM: Recursive Parallelism</vt:lpstr>
      <vt:lpstr>1. ExaFMM: Performance</vt:lpstr>
      <vt:lpstr>2. Graph500: Latency Hiding</vt:lpstr>
      <vt:lpstr>2. Graph500 : Performance</vt:lpstr>
      <vt:lpstr>Conclusion: Lessons Learned from Analysis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2018-11-19T19:55:30Z</dcterms:created>
  <dcterms:modified xsi:type="dcterms:W3CDTF">2018-11-19T19:56:02Z</dcterms:modified>
</cp:coreProperties>
</file>