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1" r:id="rId4"/>
    <p:sldId id="285" r:id="rId5"/>
    <p:sldId id="289" r:id="rId6"/>
    <p:sldId id="282" r:id="rId7"/>
    <p:sldId id="290" r:id="rId8"/>
    <p:sldId id="283" r:id="rId9"/>
    <p:sldId id="288" r:id="rId10"/>
    <p:sldId id="287" r:id="rId11"/>
    <p:sldId id="270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2" autoAdjust="0"/>
    <p:restoredTop sz="95441" autoAdjust="0"/>
  </p:normalViewPr>
  <p:slideViewPr>
    <p:cSldViewPr>
      <p:cViewPr varScale="1">
        <p:scale>
          <a:sx n="87" d="100"/>
          <a:sy n="87" d="100"/>
        </p:scale>
        <p:origin x="99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4AB6D-606D-4782-8001-00FAD36136F3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4A6DB-54E2-4C59-96BA-2AA01B3D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76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4A6DB-54E2-4C59-96BA-2AA01B3D83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</a:t>
            </a:r>
            <a:r>
              <a:rPr dirty="0"/>
              <a:t>O</a:t>
            </a:r>
            <a:r>
              <a:rPr spc="-10" dirty="0"/>
              <a:t>N</a:t>
            </a:r>
            <a:r>
              <a:rPr dirty="0"/>
              <a:t>FI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29DB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w</a:t>
            </a:r>
            <a:r>
              <a:rPr spc="-70" dirty="0"/>
              <a:t> </a:t>
            </a:r>
            <a:r>
              <a:rPr spc="-5" dirty="0"/>
              <a:t>w</a:t>
            </a:r>
            <a:r>
              <a:rPr spc="-70" dirty="0"/>
              <a:t> </a:t>
            </a:r>
            <a:r>
              <a:rPr spc="-5" dirty="0"/>
              <a:t>w</a:t>
            </a:r>
            <a:r>
              <a:rPr spc="-70" dirty="0"/>
              <a:t> 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e</a:t>
            </a:r>
            <a:r>
              <a:rPr spc="-50" dirty="0"/>
              <a:t> </a:t>
            </a:r>
            <a:r>
              <a:rPr dirty="0"/>
              <a:t>c</a:t>
            </a:r>
            <a:r>
              <a:rPr spc="-50" dirty="0"/>
              <a:t> </a:t>
            </a:r>
            <a:r>
              <a:rPr spc="-5" dirty="0"/>
              <a:t>l</a:t>
            </a:r>
            <a:r>
              <a:rPr spc="-50" dirty="0"/>
              <a:t> </a:t>
            </a:r>
            <a:r>
              <a:rPr spc="-5" dirty="0"/>
              <a:t>e</a:t>
            </a:r>
            <a:r>
              <a:rPr spc="-50" dirty="0"/>
              <a:t> </a:t>
            </a:r>
            <a:r>
              <a:rPr dirty="0"/>
              <a:t>r</a:t>
            </a:r>
            <a:r>
              <a:rPr spc="-55" dirty="0"/>
              <a:t> </a:t>
            </a:r>
            <a:r>
              <a:rPr dirty="0"/>
              <a:t>x</a:t>
            </a:r>
            <a:r>
              <a:rPr spc="-70" dirty="0"/>
              <a:t> </a:t>
            </a:r>
            <a:r>
              <a:rPr dirty="0"/>
              <a:t>.</a:t>
            </a:r>
            <a:r>
              <a:rPr spc="-50" dirty="0"/>
              <a:t> </a:t>
            </a:r>
            <a:r>
              <a:rPr dirty="0"/>
              <a:t>c</a:t>
            </a:r>
            <a:r>
              <a:rPr spc="-50" dirty="0"/>
              <a:t> </a:t>
            </a:r>
            <a:r>
              <a:rPr spc="-5" dirty="0"/>
              <a:t>o</a:t>
            </a:r>
            <a:r>
              <a:rPr spc="-50" dirty="0"/>
              <a:t> </a:t>
            </a:r>
            <a:r>
              <a:rPr dirty="0"/>
              <a:t>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</a:t>
            </a:r>
            <a:r>
              <a:rPr dirty="0"/>
              <a:t>O</a:t>
            </a:r>
            <a:r>
              <a:rPr spc="-10" dirty="0"/>
              <a:t>N</a:t>
            </a:r>
            <a:r>
              <a:rPr dirty="0"/>
              <a:t>FI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29DB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w</a:t>
            </a:r>
            <a:r>
              <a:rPr spc="-70" dirty="0"/>
              <a:t> </a:t>
            </a:r>
            <a:r>
              <a:rPr spc="-5" dirty="0"/>
              <a:t>w</a:t>
            </a:r>
            <a:r>
              <a:rPr spc="-70" dirty="0"/>
              <a:t> </a:t>
            </a:r>
            <a:r>
              <a:rPr spc="-5" dirty="0"/>
              <a:t>w</a:t>
            </a:r>
            <a:r>
              <a:rPr spc="-70" dirty="0"/>
              <a:t> 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e</a:t>
            </a:r>
            <a:r>
              <a:rPr spc="-50" dirty="0"/>
              <a:t> </a:t>
            </a:r>
            <a:r>
              <a:rPr dirty="0"/>
              <a:t>c</a:t>
            </a:r>
            <a:r>
              <a:rPr spc="-50" dirty="0"/>
              <a:t> </a:t>
            </a:r>
            <a:r>
              <a:rPr spc="-5" dirty="0"/>
              <a:t>l</a:t>
            </a:r>
            <a:r>
              <a:rPr spc="-50" dirty="0"/>
              <a:t> </a:t>
            </a:r>
            <a:r>
              <a:rPr spc="-5" dirty="0"/>
              <a:t>e</a:t>
            </a:r>
            <a:r>
              <a:rPr spc="-50" dirty="0"/>
              <a:t> </a:t>
            </a:r>
            <a:r>
              <a:rPr dirty="0"/>
              <a:t>r</a:t>
            </a:r>
            <a:r>
              <a:rPr spc="-55" dirty="0"/>
              <a:t> </a:t>
            </a:r>
            <a:r>
              <a:rPr dirty="0"/>
              <a:t>x</a:t>
            </a:r>
            <a:r>
              <a:rPr spc="-70" dirty="0"/>
              <a:t> </a:t>
            </a:r>
            <a:r>
              <a:rPr dirty="0"/>
              <a:t>.</a:t>
            </a:r>
            <a:r>
              <a:rPr spc="-50" dirty="0"/>
              <a:t> </a:t>
            </a:r>
            <a:r>
              <a:rPr dirty="0"/>
              <a:t>c</a:t>
            </a:r>
            <a:r>
              <a:rPr spc="-50" dirty="0"/>
              <a:t> </a:t>
            </a:r>
            <a:r>
              <a:rPr spc="-5" dirty="0"/>
              <a:t>o</a:t>
            </a:r>
            <a:r>
              <a:rPr spc="-50" dirty="0"/>
              <a:t> </a:t>
            </a:r>
            <a:r>
              <a:rPr dirty="0"/>
              <a:t>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</a:t>
            </a:r>
            <a:r>
              <a:rPr dirty="0"/>
              <a:t>O</a:t>
            </a:r>
            <a:r>
              <a:rPr spc="-10" dirty="0"/>
              <a:t>N</a:t>
            </a:r>
            <a:r>
              <a:rPr dirty="0"/>
              <a:t>FI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29DB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w</a:t>
            </a:r>
            <a:r>
              <a:rPr spc="-70" dirty="0"/>
              <a:t> </a:t>
            </a:r>
            <a:r>
              <a:rPr spc="-5" dirty="0"/>
              <a:t>w</a:t>
            </a:r>
            <a:r>
              <a:rPr spc="-70" dirty="0"/>
              <a:t> </a:t>
            </a:r>
            <a:r>
              <a:rPr spc="-5" dirty="0"/>
              <a:t>w</a:t>
            </a:r>
            <a:r>
              <a:rPr spc="-70" dirty="0"/>
              <a:t> 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e</a:t>
            </a:r>
            <a:r>
              <a:rPr spc="-50" dirty="0"/>
              <a:t> </a:t>
            </a:r>
            <a:r>
              <a:rPr dirty="0"/>
              <a:t>c</a:t>
            </a:r>
            <a:r>
              <a:rPr spc="-50" dirty="0"/>
              <a:t> </a:t>
            </a:r>
            <a:r>
              <a:rPr spc="-5" dirty="0"/>
              <a:t>l</a:t>
            </a:r>
            <a:r>
              <a:rPr spc="-50" dirty="0"/>
              <a:t> </a:t>
            </a:r>
            <a:r>
              <a:rPr spc="-5" dirty="0"/>
              <a:t>e</a:t>
            </a:r>
            <a:r>
              <a:rPr spc="-50" dirty="0"/>
              <a:t> </a:t>
            </a:r>
            <a:r>
              <a:rPr dirty="0"/>
              <a:t>r</a:t>
            </a:r>
            <a:r>
              <a:rPr spc="-55" dirty="0"/>
              <a:t> </a:t>
            </a:r>
            <a:r>
              <a:rPr dirty="0"/>
              <a:t>x</a:t>
            </a:r>
            <a:r>
              <a:rPr spc="-70" dirty="0"/>
              <a:t> </a:t>
            </a:r>
            <a:r>
              <a:rPr dirty="0"/>
              <a:t>.</a:t>
            </a:r>
            <a:r>
              <a:rPr spc="-50" dirty="0"/>
              <a:t> </a:t>
            </a:r>
            <a:r>
              <a:rPr dirty="0"/>
              <a:t>c</a:t>
            </a:r>
            <a:r>
              <a:rPr spc="-50" dirty="0"/>
              <a:t> </a:t>
            </a:r>
            <a:r>
              <a:rPr spc="-5" dirty="0"/>
              <a:t>o</a:t>
            </a:r>
            <a:r>
              <a:rPr spc="-50" dirty="0"/>
              <a:t> </a:t>
            </a:r>
            <a:r>
              <a:rPr dirty="0"/>
              <a:t>m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</a:t>
            </a:r>
            <a:r>
              <a:rPr dirty="0"/>
              <a:t>O</a:t>
            </a:r>
            <a:r>
              <a:rPr spc="-10" dirty="0"/>
              <a:t>N</a:t>
            </a:r>
            <a:r>
              <a:rPr dirty="0"/>
              <a:t>FI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29DB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w</a:t>
            </a:r>
            <a:r>
              <a:rPr spc="-70" dirty="0"/>
              <a:t> </a:t>
            </a:r>
            <a:r>
              <a:rPr spc="-5" dirty="0"/>
              <a:t>w</a:t>
            </a:r>
            <a:r>
              <a:rPr spc="-70" dirty="0"/>
              <a:t> </a:t>
            </a:r>
            <a:r>
              <a:rPr spc="-5" dirty="0"/>
              <a:t>w</a:t>
            </a:r>
            <a:r>
              <a:rPr spc="-70" dirty="0"/>
              <a:t> 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e</a:t>
            </a:r>
            <a:r>
              <a:rPr spc="-50" dirty="0"/>
              <a:t> </a:t>
            </a:r>
            <a:r>
              <a:rPr dirty="0"/>
              <a:t>c</a:t>
            </a:r>
            <a:r>
              <a:rPr spc="-50" dirty="0"/>
              <a:t> </a:t>
            </a:r>
            <a:r>
              <a:rPr spc="-5" dirty="0"/>
              <a:t>l</a:t>
            </a:r>
            <a:r>
              <a:rPr spc="-50" dirty="0"/>
              <a:t> </a:t>
            </a:r>
            <a:r>
              <a:rPr spc="-5" dirty="0"/>
              <a:t>e</a:t>
            </a:r>
            <a:r>
              <a:rPr spc="-50" dirty="0"/>
              <a:t> </a:t>
            </a:r>
            <a:r>
              <a:rPr dirty="0"/>
              <a:t>r</a:t>
            </a:r>
            <a:r>
              <a:rPr spc="-55" dirty="0"/>
              <a:t> </a:t>
            </a:r>
            <a:r>
              <a:rPr dirty="0"/>
              <a:t>x</a:t>
            </a:r>
            <a:r>
              <a:rPr spc="-70" dirty="0"/>
              <a:t> </a:t>
            </a:r>
            <a:r>
              <a:rPr dirty="0"/>
              <a:t>.</a:t>
            </a:r>
            <a:r>
              <a:rPr spc="-50" dirty="0"/>
              <a:t> </a:t>
            </a:r>
            <a:r>
              <a:rPr dirty="0"/>
              <a:t>c</a:t>
            </a:r>
            <a:r>
              <a:rPr spc="-50" dirty="0"/>
              <a:t> </a:t>
            </a:r>
            <a:r>
              <a:rPr spc="-5" dirty="0"/>
              <a:t>o</a:t>
            </a:r>
            <a:r>
              <a:rPr spc="-50" dirty="0"/>
              <a:t> </a:t>
            </a:r>
            <a:r>
              <a:rPr dirty="0"/>
              <a:t>m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639556" y="6443471"/>
            <a:ext cx="309880" cy="216535"/>
          </a:xfrm>
          <a:custGeom>
            <a:avLst/>
            <a:gdLst/>
            <a:ahLst/>
            <a:cxnLst/>
            <a:rect l="l" t="t" r="r" b="b"/>
            <a:pathLst>
              <a:path w="309879" h="216534">
                <a:moveTo>
                  <a:pt x="0" y="216407"/>
                </a:moveTo>
                <a:lnTo>
                  <a:pt x="309372" y="216407"/>
                </a:lnTo>
                <a:lnTo>
                  <a:pt x="30937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1373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37743" y="6396228"/>
            <a:ext cx="8712200" cy="0"/>
          </a:xfrm>
          <a:custGeom>
            <a:avLst/>
            <a:gdLst/>
            <a:ahLst/>
            <a:cxnLst/>
            <a:rect l="l" t="t" r="r" b="b"/>
            <a:pathLst>
              <a:path w="8712200">
                <a:moveTo>
                  <a:pt x="0" y="0"/>
                </a:moveTo>
                <a:lnTo>
                  <a:pt x="8711946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83643" y="6507480"/>
            <a:ext cx="529232" cy="144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6797040" cy="535305"/>
          </a:xfrm>
          <a:custGeom>
            <a:avLst/>
            <a:gdLst/>
            <a:ahLst/>
            <a:cxnLst/>
            <a:rect l="l" t="t" r="r" b="b"/>
            <a:pathLst>
              <a:path w="6797040" h="535305">
                <a:moveTo>
                  <a:pt x="0" y="534924"/>
                </a:moveTo>
                <a:lnTo>
                  <a:pt x="6797040" y="534924"/>
                </a:lnTo>
                <a:lnTo>
                  <a:pt x="679704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797040" y="0"/>
            <a:ext cx="774700" cy="533400"/>
          </a:xfrm>
          <a:custGeom>
            <a:avLst/>
            <a:gdLst/>
            <a:ahLst/>
            <a:cxnLst/>
            <a:rect l="l" t="t" r="r" b="b"/>
            <a:pathLst>
              <a:path w="774700" h="533400">
                <a:moveTo>
                  <a:pt x="774191" y="0"/>
                </a:moveTo>
                <a:lnTo>
                  <a:pt x="0" y="0"/>
                </a:lnTo>
                <a:lnTo>
                  <a:pt x="0" y="533400"/>
                </a:lnTo>
                <a:lnTo>
                  <a:pt x="774191" y="0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663814" y="258757"/>
            <a:ext cx="200625" cy="162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907066" y="321128"/>
            <a:ext cx="247703" cy="1000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235550" y="410282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5" h="6984">
                <a:moveTo>
                  <a:pt x="0" y="0"/>
                </a:moveTo>
                <a:lnTo>
                  <a:pt x="0" y="6620"/>
                </a:lnTo>
                <a:lnTo>
                  <a:pt x="24391" y="6620"/>
                </a:lnTo>
                <a:lnTo>
                  <a:pt x="0" y="0"/>
                </a:lnTo>
                <a:close/>
              </a:path>
            </a:pathLst>
          </a:custGeom>
          <a:solidFill>
            <a:srgbClr val="2751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</a:t>
            </a:r>
            <a:r>
              <a:rPr dirty="0"/>
              <a:t>O</a:t>
            </a:r>
            <a:r>
              <a:rPr spc="-10" dirty="0"/>
              <a:t>N</a:t>
            </a:r>
            <a:r>
              <a:rPr dirty="0"/>
              <a:t>FI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29DB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w</a:t>
            </a:r>
            <a:r>
              <a:rPr spc="-70" dirty="0"/>
              <a:t> </a:t>
            </a:r>
            <a:r>
              <a:rPr spc="-5" dirty="0"/>
              <a:t>w</a:t>
            </a:r>
            <a:r>
              <a:rPr spc="-70" dirty="0"/>
              <a:t> </a:t>
            </a:r>
            <a:r>
              <a:rPr spc="-5" dirty="0"/>
              <a:t>w</a:t>
            </a:r>
            <a:r>
              <a:rPr spc="-70" dirty="0"/>
              <a:t> 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e</a:t>
            </a:r>
            <a:r>
              <a:rPr spc="-50" dirty="0"/>
              <a:t> </a:t>
            </a:r>
            <a:r>
              <a:rPr dirty="0"/>
              <a:t>c</a:t>
            </a:r>
            <a:r>
              <a:rPr spc="-50" dirty="0"/>
              <a:t> </a:t>
            </a:r>
            <a:r>
              <a:rPr spc="-5" dirty="0"/>
              <a:t>l</a:t>
            </a:r>
            <a:r>
              <a:rPr spc="-50" dirty="0"/>
              <a:t> </a:t>
            </a:r>
            <a:r>
              <a:rPr spc="-5" dirty="0"/>
              <a:t>e</a:t>
            </a:r>
            <a:r>
              <a:rPr spc="-50" dirty="0"/>
              <a:t> </a:t>
            </a:r>
            <a:r>
              <a:rPr dirty="0"/>
              <a:t>r</a:t>
            </a:r>
            <a:r>
              <a:rPr spc="-55" dirty="0"/>
              <a:t> </a:t>
            </a:r>
            <a:r>
              <a:rPr dirty="0"/>
              <a:t>x</a:t>
            </a:r>
            <a:r>
              <a:rPr spc="-70" dirty="0"/>
              <a:t> </a:t>
            </a:r>
            <a:r>
              <a:rPr dirty="0"/>
              <a:t>.</a:t>
            </a:r>
            <a:r>
              <a:rPr spc="-50" dirty="0"/>
              <a:t> </a:t>
            </a:r>
            <a:r>
              <a:rPr dirty="0"/>
              <a:t>c</a:t>
            </a:r>
            <a:r>
              <a:rPr spc="-50" dirty="0"/>
              <a:t> </a:t>
            </a:r>
            <a:r>
              <a:rPr spc="-5" dirty="0"/>
              <a:t>o</a:t>
            </a:r>
            <a:r>
              <a:rPr spc="-50" dirty="0"/>
              <a:t> </a:t>
            </a:r>
            <a:r>
              <a:rPr dirty="0"/>
              <a:t>m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639556" y="6443471"/>
            <a:ext cx="309880" cy="216535"/>
          </a:xfrm>
          <a:custGeom>
            <a:avLst/>
            <a:gdLst/>
            <a:ahLst/>
            <a:cxnLst/>
            <a:rect l="l" t="t" r="r" b="b"/>
            <a:pathLst>
              <a:path w="309879" h="216534">
                <a:moveTo>
                  <a:pt x="0" y="216407"/>
                </a:moveTo>
                <a:lnTo>
                  <a:pt x="309372" y="216407"/>
                </a:lnTo>
                <a:lnTo>
                  <a:pt x="30937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1373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672" y="27253"/>
            <a:ext cx="242379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0169" y="1994026"/>
            <a:ext cx="8663660" cy="2581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700009" y="6484945"/>
            <a:ext cx="77406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</a:t>
            </a:r>
            <a:r>
              <a:rPr dirty="0"/>
              <a:t>O</a:t>
            </a:r>
            <a:r>
              <a:rPr spc="-10" dirty="0"/>
              <a:t>N</a:t>
            </a:r>
            <a:r>
              <a:rPr dirty="0"/>
              <a:t>FI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809" y="6472384"/>
            <a:ext cx="118935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29DB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w</a:t>
            </a:r>
            <a:r>
              <a:rPr spc="-70" dirty="0"/>
              <a:t> </a:t>
            </a:r>
            <a:r>
              <a:rPr spc="-5" dirty="0"/>
              <a:t>w</a:t>
            </a:r>
            <a:r>
              <a:rPr spc="-70" dirty="0"/>
              <a:t> </a:t>
            </a:r>
            <a:r>
              <a:rPr spc="-5" dirty="0"/>
              <a:t>w</a:t>
            </a:r>
            <a:r>
              <a:rPr spc="-70" dirty="0"/>
              <a:t> 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e</a:t>
            </a:r>
            <a:r>
              <a:rPr spc="-50" dirty="0"/>
              <a:t> </a:t>
            </a:r>
            <a:r>
              <a:rPr dirty="0"/>
              <a:t>c</a:t>
            </a:r>
            <a:r>
              <a:rPr spc="-50" dirty="0"/>
              <a:t> </a:t>
            </a:r>
            <a:r>
              <a:rPr spc="-5" dirty="0"/>
              <a:t>l</a:t>
            </a:r>
            <a:r>
              <a:rPr spc="-50" dirty="0"/>
              <a:t> </a:t>
            </a:r>
            <a:r>
              <a:rPr spc="-5" dirty="0"/>
              <a:t>e</a:t>
            </a:r>
            <a:r>
              <a:rPr spc="-50" dirty="0"/>
              <a:t> </a:t>
            </a:r>
            <a:r>
              <a:rPr dirty="0"/>
              <a:t>r</a:t>
            </a:r>
            <a:r>
              <a:rPr spc="-55" dirty="0"/>
              <a:t> </a:t>
            </a:r>
            <a:r>
              <a:rPr dirty="0"/>
              <a:t>x</a:t>
            </a:r>
            <a:r>
              <a:rPr spc="-70" dirty="0"/>
              <a:t> </a:t>
            </a:r>
            <a:r>
              <a:rPr dirty="0"/>
              <a:t>.</a:t>
            </a:r>
            <a:r>
              <a:rPr spc="-50" dirty="0"/>
              <a:t> </a:t>
            </a:r>
            <a:r>
              <a:rPr dirty="0"/>
              <a:t>c</a:t>
            </a:r>
            <a:r>
              <a:rPr spc="-50" dirty="0"/>
              <a:t> </a:t>
            </a:r>
            <a:r>
              <a:rPr spc="-5" dirty="0"/>
              <a:t>o</a:t>
            </a:r>
            <a:r>
              <a:rPr spc="-50" dirty="0"/>
              <a:t> </a:t>
            </a:r>
            <a:r>
              <a:rPr dirty="0"/>
              <a:t>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19566" y="6485859"/>
            <a:ext cx="16446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3200" y="4117692"/>
            <a:ext cx="27421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 smtClean="0">
                <a:solidFill>
                  <a:srgbClr val="585858"/>
                </a:solidFill>
                <a:latin typeface="Arial"/>
                <a:cs typeface="Arial"/>
              </a:rPr>
              <a:t>-Pavan Balaji </a:t>
            </a:r>
            <a:r>
              <a:rPr lang="en-US" sz="1400" b="1" dirty="0" err="1" smtClean="0">
                <a:solidFill>
                  <a:srgbClr val="585858"/>
                </a:solidFill>
                <a:latin typeface="Arial"/>
                <a:cs typeface="Arial"/>
              </a:rPr>
              <a:t>Nanjundappa</a:t>
            </a:r>
            <a:r>
              <a:rPr sz="1400" b="1" spc="-5" dirty="0" smtClean="0">
                <a:solidFill>
                  <a:srgbClr val="585858"/>
                </a:solidFill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-167541"/>
            <a:ext cx="9144000" cy="3566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38600" y="1624404"/>
            <a:ext cx="3581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latin typeface="Arial"/>
                <a:cs typeface="Arial"/>
              </a:rPr>
              <a:t>Use Case Presentation</a:t>
            </a:r>
            <a:r>
              <a:rPr spc="-25" dirty="0" smtClean="0">
                <a:latin typeface="Arial"/>
                <a:cs typeface="Arial"/>
              </a:rPr>
              <a:t>.</a:t>
            </a:r>
            <a:endParaRPr spc="-25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635" y="3409318"/>
            <a:ext cx="5079365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R="43180" algn="r">
              <a:lnSpc>
                <a:spcPct val="100000"/>
              </a:lnSpc>
            </a:pPr>
            <a:r>
              <a:rPr lang="en-US" sz="2400" b="1" spc="-5" dirty="0" smtClean="0">
                <a:solidFill>
                  <a:srgbClr val="304B67"/>
                </a:solidFill>
                <a:latin typeface="Calibri"/>
                <a:cs typeface="Calibri"/>
              </a:rPr>
              <a:t>Use Case</a:t>
            </a:r>
            <a:endParaRPr sz="2400" dirty="0">
              <a:latin typeface="Calibri"/>
              <a:cs typeface="Calibri"/>
            </a:endParaRPr>
          </a:p>
          <a:p>
            <a:pPr marR="43815" algn="r">
              <a:lnSpc>
                <a:spcPct val="100000"/>
              </a:lnSpc>
              <a:spcBef>
                <a:spcPts val="580"/>
              </a:spcBef>
            </a:pPr>
            <a:r>
              <a:rPr lang="en-US" sz="2400" b="1" spc="-10" dirty="0" smtClean="0">
                <a:solidFill>
                  <a:srgbClr val="304B67"/>
                </a:solidFill>
                <a:latin typeface="Calibri"/>
                <a:cs typeface="Calibri"/>
              </a:rPr>
              <a:t>17</a:t>
            </a:r>
            <a:r>
              <a:rPr sz="2400" b="1" spc="-15" baseline="24305" dirty="0" smtClean="0">
                <a:solidFill>
                  <a:srgbClr val="304B67"/>
                </a:solidFill>
                <a:latin typeface="Calibri"/>
                <a:cs typeface="Calibri"/>
              </a:rPr>
              <a:t> </a:t>
            </a:r>
            <a:r>
              <a:rPr lang="en-US" sz="2400" b="1" spc="-20" dirty="0" smtClean="0">
                <a:solidFill>
                  <a:srgbClr val="304B67"/>
                </a:solidFill>
                <a:latin typeface="Calibri"/>
                <a:cs typeface="Calibri"/>
              </a:rPr>
              <a:t>Nov</a:t>
            </a:r>
            <a:r>
              <a:rPr sz="2400" b="1" spc="-20" dirty="0" smtClean="0">
                <a:solidFill>
                  <a:srgbClr val="304B67"/>
                </a:solidFill>
                <a:latin typeface="Calibri"/>
                <a:cs typeface="Calibri"/>
              </a:rPr>
              <a:t>,</a:t>
            </a:r>
            <a:r>
              <a:rPr sz="2400" b="1" spc="-245" dirty="0" smtClean="0">
                <a:solidFill>
                  <a:srgbClr val="304B6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04B67"/>
                </a:solidFill>
                <a:latin typeface="Calibri"/>
                <a:cs typeface="Calibri"/>
              </a:rPr>
              <a:t>2019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33" y="2722488"/>
            <a:ext cx="17001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5" dirty="0" smtClean="0">
                <a:solidFill>
                  <a:schemeClr val="bg1"/>
                </a:solidFill>
                <a:latin typeface="Arial"/>
                <a:ea typeface="+mj-ea"/>
                <a:cs typeface="Arial"/>
              </a:rPr>
              <a:t>Honeywell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-150098"/>
            <a:ext cx="1109031" cy="1109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6396228"/>
            <a:ext cx="8712200" cy="0"/>
          </a:xfrm>
          <a:custGeom>
            <a:avLst/>
            <a:gdLst/>
            <a:ahLst/>
            <a:cxnLst/>
            <a:rect l="l" t="t" r="r" b="b"/>
            <a:pathLst>
              <a:path w="8712200">
                <a:moveTo>
                  <a:pt x="0" y="0"/>
                </a:moveTo>
                <a:lnTo>
                  <a:pt x="8711946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797040" cy="535305"/>
          </a:xfrm>
          <a:custGeom>
            <a:avLst/>
            <a:gdLst/>
            <a:ahLst/>
            <a:cxnLst/>
            <a:rect l="l" t="t" r="r" b="b"/>
            <a:pathLst>
              <a:path w="6797040" h="535305">
                <a:moveTo>
                  <a:pt x="0" y="534924"/>
                </a:moveTo>
                <a:lnTo>
                  <a:pt x="6797040" y="534924"/>
                </a:lnTo>
                <a:lnTo>
                  <a:pt x="679704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7040" y="0"/>
            <a:ext cx="774700" cy="535305"/>
          </a:xfrm>
          <a:custGeom>
            <a:avLst/>
            <a:gdLst/>
            <a:ahLst/>
            <a:cxnLst/>
            <a:rect l="l" t="t" r="r" b="b"/>
            <a:pathLst>
              <a:path w="774700" h="535305">
                <a:moveTo>
                  <a:pt x="774191" y="0"/>
                </a:moveTo>
                <a:lnTo>
                  <a:pt x="0" y="0"/>
                </a:lnTo>
                <a:lnTo>
                  <a:pt x="0" y="534924"/>
                </a:lnTo>
                <a:lnTo>
                  <a:pt x="774191" y="0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672" y="27253"/>
            <a:ext cx="31259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Conclusion: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19566" y="6485859"/>
            <a:ext cx="16446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lang="en-US" dirty="0" smtClean="0"/>
              <a:t>7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0" y="163915"/>
            <a:ext cx="1370858" cy="128698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03808" y="1081564"/>
            <a:ext cx="6504538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Conclusion: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</a:t>
            </a:r>
            <a:r>
              <a:rPr lang="en-US" b="1" dirty="0" smtClean="0"/>
              <a:t>  </a:t>
            </a:r>
            <a:r>
              <a:rPr lang="en-US" dirty="0" smtClean="0"/>
              <a:t>the given data, challenging part was the data volume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Null values and error data is rectified.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data would be helpful to increase the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08" y="2846344"/>
            <a:ext cx="6308009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Top Contenders for Accidents:</a:t>
            </a:r>
            <a:endParaRPr lang="en-US" sz="2000" b="1" dirty="0" smtClean="0"/>
          </a:p>
          <a:p>
            <a:r>
              <a:rPr lang="en-US" dirty="0" smtClean="0"/>
              <a:t>'NoOfVehicle_Involved</a:t>
            </a:r>
            <a:r>
              <a:rPr lang="en-US" dirty="0"/>
              <a:t>','Road_Type</a:t>
            </a:r>
            <a:r>
              <a:rPr lang="en-US" dirty="0" smtClean="0"/>
              <a:t>','Seperation</a:t>
            </a:r>
            <a:r>
              <a:rPr lang="en-US" dirty="0"/>
              <a:t>','Location_Type</a:t>
            </a:r>
            <a:r>
              <a:rPr lang="en-US" dirty="0" smtClean="0"/>
              <a:t>',</a:t>
            </a:r>
          </a:p>
          <a:p>
            <a:r>
              <a:rPr lang="en-US" dirty="0" smtClean="0"/>
              <a:t>'Main_Cause</a:t>
            </a:r>
            <a:r>
              <a:rPr lang="en-US" dirty="0"/>
              <a:t>','HundredM','Node1','Node2</a:t>
            </a:r>
            <a:r>
              <a:rPr lang="en-US" dirty="0" smtClean="0"/>
              <a:t>',</a:t>
            </a:r>
          </a:p>
          <a:p>
            <a:r>
              <a:rPr lang="en-US" dirty="0" smtClean="0"/>
              <a:t>'Road_Markings</a:t>
            </a:r>
            <a:r>
              <a:rPr lang="en-US" dirty="0"/>
              <a:t>','Spot_Conditions','</a:t>
            </a:r>
            <a:r>
              <a:rPr lang="en-US" dirty="0" err="1"/>
              <a:t>Side_Walk</a:t>
            </a:r>
            <a:r>
              <a:rPr lang="en-US" dirty="0" smtClean="0"/>
              <a:t>',</a:t>
            </a:r>
          </a:p>
          <a:p>
            <a:r>
              <a:rPr lang="en-US" dirty="0" smtClean="0"/>
              <a:t>'NoOf_Animal_Injured</a:t>
            </a:r>
            <a:r>
              <a:rPr lang="en-US" dirty="0"/>
              <a:t>','NoOf_Animal_Killed'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8596" y="4468981"/>
            <a:ext cx="6997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Weather was only one record and hence is not part of top contenders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6396228"/>
            <a:ext cx="8712200" cy="0"/>
          </a:xfrm>
          <a:custGeom>
            <a:avLst/>
            <a:gdLst/>
            <a:ahLst/>
            <a:cxnLst/>
            <a:rect l="l" t="t" r="r" b="b"/>
            <a:pathLst>
              <a:path w="8712200">
                <a:moveTo>
                  <a:pt x="0" y="0"/>
                </a:moveTo>
                <a:lnTo>
                  <a:pt x="8711946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797040" cy="535305"/>
          </a:xfrm>
          <a:custGeom>
            <a:avLst/>
            <a:gdLst/>
            <a:ahLst/>
            <a:cxnLst/>
            <a:rect l="l" t="t" r="r" b="b"/>
            <a:pathLst>
              <a:path w="6797040" h="535305">
                <a:moveTo>
                  <a:pt x="0" y="534924"/>
                </a:moveTo>
                <a:lnTo>
                  <a:pt x="6797040" y="534924"/>
                </a:lnTo>
                <a:lnTo>
                  <a:pt x="679704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7040" y="0"/>
            <a:ext cx="774700" cy="533400"/>
          </a:xfrm>
          <a:custGeom>
            <a:avLst/>
            <a:gdLst/>
            <a:ahLst/>
            <a:cxnLst/>
            <a:rect l="l" t="t" r="r" b="b"/>
            <a:pathLst>
              <a:path w="774700" h="533400">
                <a:moveTo>
                  <a:pt x="774191" y="0"/>
                </a:moveTo>
                <a:lnTo>
                  <a:pt x="0" y="0"/>
                </a:lnTo>
                <a:lnTo>
                  <a:pt x="0" y="533400"/>
                </a:lnTo>
                <a:lnTo>
                  <a:pt x="774191" y="0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5550" y="410282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5" h="6984">
                <a:moveTo>
                  <a:pt x="0" y="0"/>
                </a:moveTo>
                <a:lnTo>
                  <a:pt x="0" y="6620"/>
                </a:lnTo>
                <a:lnTo>
                  <a:pt x="24391" y="6620"/>
                </a:lnTo>
                <a:lnTo>
                  <a:pt x="0" y="0"/>
                </a:lnTo>
                <a:close/>
              </a:path>
            </a:pathLst>
          </a:custGeom>
          <a:solidFill>
            <a:srgbClr val="2751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19566" y="6485859"/>
            <a:ext cx="16446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lang="en-US" dirty="0" smtClean="0"/>
              <a:t>8</a:t>
            </a:r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2853366" y="2514600"/>
            <a:ext cx="3480953" cy="1334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dirty="0" smtClean="0"/>
              <a:t>Thank You</a:t>
            </a:r>
            <a:endParaRPr lang="en-IN" sz="6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283330"/>
            <a:ext cx="838200" cy="982349"/>
          </a:xfrm>
          <a:prstGeom prst="rect">
            <a:avLst/>
          </a:prstGeom>
        </p:spPr>
      </p:pic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623" y="5061894"/>
            <a:ext cx="1609794" cy="134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plotly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284995"/>
            <a:ext cx="803910" cy="77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google cola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165" y="5283330"/>
            <a:ext cx="163774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6396228"/>
            <a:ext cx="8712200" cy="0"/>
          </a:xfrm>
          <a:custGeom>
            <a:avLst/>
            <a:gdLst/>
            <a:ahLst/>
            <a:cxnLst/>
            <a:rect l="l" t="t" r="r" b="b"/>
            <a:pathLst>
              <a:path w="8712200">
                <a:moveTo>
                  <a:pt x="0" y="0"/>
                </a:moveTo>
                <a:lnTo>
                  <a:pt x="8711946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797040" cy="535305"/>
          </a:xfrm>
          <a:custGeom>
            <a:avLst/>
            <a:gdLst/>
            <a:ahLst/>
            <a:cxnLst/>
            <a:rect l="l" t="t" r="r" b="b"/>
            <a:pathLst>
              <a:path w="6797040" h="535305">
                <a:moveTo>
                  <a:pt x="0" y="534924"/>
                </a:moveTo>
                <a:lnTo>
                  <a:pt x="6797040" y="534924"/>
                </a:lnTo>
                <a:lnTo>
                  <a:pt x="679704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7040" y="0"/>
            <a:ext cx="774700" cy="535305"/>
          </a:xfrm>
          <a:custGeom>
            <a:avLst/>
            <a:gdLst/>
            <a:ahLst/>
            <a:cxnLst/>
            <a:rect l="l" t="t" r="r" b="b"/>
            <a:pathLst>
              <a:path w="774700" h="535305">
                <a:moveTo>
                  <a:pt x="774191" y="0"/>
                </a:moveTo>
                <a:lnTo>
                  <a:pt x="0" y="0"/>
                </a:lnTo>
                <a:lnTo>
                  <a:pt x="0" y="534924"/>
                </a:lnTo>
                <a:lnTo>
                  <a:pt x="774191" y="0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672" y="27253"/>
            <a:ext cx="31259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Problem Statement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50935" y="6485859"/>
            <a:ext cx="16446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lang="en-US" dirty="0" smtClean="0"/>
              <a:t>1</a:t>
            </a:r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150672" y="694079"/>
            <a:ext cx="818616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spc="-5" dirty="0">
                <a:solidFill>
                  <a:srgbClr val="2C2C2C"/>
                </a:solidFill>
                <a:cs typeface="Calibri"/>
              </a:rPr>
              <a:t>Data Background:</a:t>
            </a:r>
          </a:p>
          <a:p>
            <a:r>
              <a:rPr lang="en-US" sz="1500" spc="-5" dirty="0">
                <a:solidFill>
                  <a:srgbClr val="2C2C2C"/>
                </a:solidFill>
                <a:cs typeface="Calibri"/>
              </a:rPr>
              <a:t> </a:t>
            </a:r>
          </a:p>
          <a:p>
            <a:r>
              <a:rPr lang="en-US" dirty="0"/>
              <a:t>In India itself about eighty thousand people are killed in road crashes every year which is thirteen percent of the total fatality all over the world. </a:t>
            </a:r>
            <a:r>
              <a:rPr lang="en-US" b="1" dirty="0"/>
              <a:t>Ministry of Road Transport and Highways (</a:t>
            </a:r>
            <a:r>
              <a:rPr lang="en-US" b="1" dirty="0" err="1"/>
              <a:t>MoRTH</a:t>
            </a:r>
            <a:r>
              <a:rPr lang="en-US" b="1" dirty="0"/>
              <a:t>) monitors and regulates </a:t>
            </a:r>
            <a:r>
              <a:rPr lang="en-US" dirty="0"/>
              <a:t>the road transport efficiency system in India, releasing </a:t>
            </a:r>
            <a:r>
              <a:rPr lang="en-US" b="1" dirty="0"/>
              <a:t>reports of accidents due to various conditions. Road Accident recording and reporting formats have been recently changed. </a:t>
            </a:r>
            <a:r>
              <a:rPr lang="en-US" dirty="0"/>
              <a:t>There are </a:t>
            </a:r>
            <a:r>
              <a:rPr lang="en-US" b="1" dirty="0"/>
              <a:t>19 reports in all now</a:t>
            </a:r>
            <a:r>
              <a:rPr lang="en-US" dirty="0"/>
              <a:t> and the data sets related to accidents with various general parameters will be provided to you.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What is the </a:t>
            </a:r>
            <a:r>
              <a:rPr lang="en-US" b="1" dirty="0"/>
              <a:t>interplay of different causes / factors</a:t>
            </a:r>
            <a:r>
              <a:rPr lang="en-US" dirty="0"/>
              <a:t> and concomitant impact? Can we find awareness – accident connect? What </a:t>
            </a:r>
            <a:r>
              <a:rPr lang="en-US" b="1" dirty="0"/>
              <a:t>correlations</a:t>
            </a:r>
            <a:r>
              <a:rPr lang="en-US" dirty="0"/>
              <a:t> can be established? Is there </a:t>
            </a:r>
            <a:r>
              <a:rPr lang="en-US" b="1" dirty="0"/>
              <a:t>any chance of predictions?</a:t>
            </a:r>
            <a:r>
              <a:rPr lang="en-US" dirty="0"/>
              <a:t> Can the tool </a:t>
            </a:r>
            <a:r>
              <a:rPr lang="en-US" b="1" dirty="0"/>
              <a:t>guide the driver</a:t>
            </a:r>
            <a:r>
              <a:rPr lang="en-US" dirty="0"/>
              <a:t> in any way? Based on the data points in these reports, develop a </a:t>
            </a:r>
            <a:r>
              <a:rPr lang="en-US" b="1" dirty="0"/>
              <a:t>Data Analytical Tool</a:t>
            </a:r>
            <a:r>
              <a:rPr lang="en-US" dirty="0"/>
              <a:t> (Web App or Mobile) that would help reduce road accidents.</a:t>
            </a:r>
            <a:endParaRPr lang="en-US" sz="1500" spc="-5" dirty="0">
              <a:solidFill>
                <a:srgbClr val="2C2C2C"/>
              </a:solidFill>
              <a:cs typeface="Calibri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54" y="4419600"/>
            <a:ext cx="1047842" cy="1635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6396228"/>
            <a:ext cx="8712200" cy="0"/>
          </a:xfrm>
          <a:custGeom>
            <a:avLst/>
            <a:gdLst/>
            <a:ahLst/>
            <a:cxnLst/>
            <a:rect l="l" t="t" r="r" b="b"/>
            <a:pathLst>
              <a:path w="8712200">
                <a:moveTo>
                  <a:pt x="0" y="0"/>
                </a:moveTo>
                <a:lnTo>
                  <a:pt x="8711946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797040" cy="535305"/>
          </a:xfrm>
          <a:custGeom>
            <a:avLst/>
            <a:gdLst/>
            <a:ahLst/>
            <a:cxnLst/>
            <a:rect l="l" t="t" r="r" b="b"/>
            <a:pathLst>
              <a:path w="6797040" h="535305">
                <a:moveTo>
                  <a:pt x="0" y="534924"/>
                </a:moveTo>
                <a:lnTo>
                  <a:pt x="6797040" y="534924"/>
                </a:lnTo>
                <a:lnTo>
                  <a:pt x="679704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7040" y="0"/>
            <a:ext cx="774700" cy="535305"/>
          </a:xfrm>
          <a:custGeom>
            <a:avLst/>
            <a:gdLst/>
            <a:ahLst/>
            <a:cxnLst/>
            <a:rect l="l" t="t" r="r" b="b"/>
            <a:pathLst>
              <a:path w="774700" h="535305">
                <a:moveTo>
                  <a:pt x="774191" y="0"/>
                </a:moveTo>
                <a:lnTo>
                  <a:pt x="0" y="0"/>
                </a:lnTo>
                <a:lnTo>
                  <a:pt x="0" y="534924"/>
                </a:lnTo>
                <a:lnTo>
                  <a:pt x="774191" y="0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672" y="27253"/>
            <a:ext cx="31259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Data Insights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19566" y="6485859"/>
            <a:ext cx="16446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lang="en-US" dirty="0" smtClean="0"/>
              <a:t>2</a:t>
            </a:r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417097" y="914400"/>
            <a:ext cx="81861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spc="-5" dirty="0">
                <a:solidFill>
                  <a:srgbClr val="2C2C2C"/>
                </a:solidFill>
                <a:cs typeface="Calibri"/>
              </a:rPr>
              <a:t>Data Set : </a:t>
            </a:r>
            <a:r>
              <a:rPr lang="en-US" sz="1500" spc="-5" dirty="0" smtClean="0">
                <a:solidFill>
                  <a:srgbClr val="2C2C2C"/>
                </a:solidFill>
                <a:cs typeface="Calibri"/>
              </a:rPr>
              <a:t>14 Datasets</a:t>
            </a:r>
            <a:endParaRPr lang="en-US" sz="1500" spc="-5" dirty="0">
              <a:solidFill>
                <a:srgbClr val="2C2C2C"/>
              </a:solidFill>
              <a:cs typeface="Calibri"/>
            </a:endParaRPr>
          </a:p>
          <a:p>
            <a:r>
              <a:rPr lang="en-US" sz="1500" b="1" spc="-5" dirty="0" smtClean="0">
                <a:solidFill>
                  <a:srgbClr val="2C2C2C"/>
                </a:solidFill>
                <a:cs typeface="Calibri"/>
              </a:rPr>
              <a:t>Size: </a:t>
            </a:r>
            <a:r>
              <a:rPr lang="en-US" sz="1500" spc="-5" dirty="0" smtClean="0">
                <a:solidFill>
                  <a:srgbClr val="2C2C2C"/>
                </a:solidFill>
                <a:cs typeface="Calibri"/>
              </a:rPr>
              <a:t>1.78 </a:t>
            </a:r>
            <a:r>
              <a:rPr lang="en-US" sz="1500" spc="-5" dirty="0" err="1" smtClean="0">
                <a:solidFill>
                  <a:srgbClr val="2C2C2C"/>
                </a:solidFill>
                <a:cs typeface="Calibri"/>
              </a:rPr>
              <a:t>gb</a:t>
            </a:r>
            <a:endParaRPr lang="en-US" sz="1500" spc="-5" dirty="0">
              <a:solidFill>
                <a:srgbClr val="2C2C2C"/>
              </a:solidFill>
              <a:cs typeface="Calibri"/>
            </a:endParaRPr>
          </a:p>
          <a:p>
            <a:r>
              <a:rPr lang="en-US" sz="1500" b="1" spc="-5" dirty="0" smtClean="0">
                <a:solidFill>
                  <a:srgbClr val="2C2C2C"/>
                </a:solidFill>
                <a:cs typeface="Calibri"/>
              </a:rPr>
              <a:t>Columns Used: </a:t>
            </a:r>
            <a:r>
              <a:rPr lang="en-US" sz="1500" spc="-5" dirty="0" smtClean="0">
                <a:solidFill>
                  <a:srgbClr val="2C2C2C"/>
                </a:solidFill>
                <a:cs typeface="Calibri"/>
              </a:rPr>
              <a:t>31</a:t>
            </a:r>
            <a:endParaRPr lang="en-US" sz="1500" spc="-5" dirty="0">
              <a:solidFill>
                <a:srgbClr val="2C2C2C"/>
              </a:solidFill>
              <a:cs typeface="Calibri"/>
            </a:endParaRPr>
          </a:p>
          <a:p>
            <a:r>
              <a:rPr lang="en-US" sz="1500" b="1" spc="-5" dirty="0">
                <a:solidFill>
                  <a:srgbClr val="2C2C2C"/>
                </a:solidFill>
                <a:cs typeface="Calibri"/>
              </a:rPr>
              <a:t>Columns :</a:t>
            </a:r>
            <a:r>
              <a:rPr lang="en-US" sz="1500" spc="-5" dirty="0">
                <a:solidFill>
                  <a:srgbClr val="2C2C2C"/>
                </a:solidFill>
                <a:cs typeface="Calibri"/>
              </a:rPr>
              <a:t>'Accident_Classification','NoOfVehicle_Involved','HundredM','Node1','Node2',	'Road_Markings','NoOf_Animal_Injured','</a:t>
            </a:r>
            <a:r>
              <a:rPr lang="en-US" sz="1500" spc="-5" dirty="0" err="1">
                <a:solidFill>
                  <a:srgbClr val="2C2C2C"/>
                </a:solidFill>
                <a:cs typeface="Calibri"/>
              </a:rPr>
              <a:t>NoOf_Animal_Killed</a:t>
            </a:r>
            <a:r>
              <a:rPr lang="en-US" sz="1500" spc="-5" dirty="0">
                <a:solidFill>
                  <a:srgbClr val="2C2C2C"/>
                </a:solidFill>
                <a:cs typeface="Calibri"/>
              </a:rPr>
              <a:t>'</a:t>
            </a:r>
          </a:p>
          <a:p>
            <a:r>
              <a:rPr lang="en-US" sz="1500" b="1" spc="-5" dirty="0" smtClean="0">
                <a:solidFill>
                  <a:srgbClr val="2C2C2C"/>
                </a:solidFill>
                <a:cs typeface="Calibri"/>
              </a:rPr>
              <a:t>ID </a:t>
            </a:r>
            <a:r>
              <a:rPr lang="en-US" sz="1500" b="1" spc="-5" dirty="0">
                <a:solidFill>
                  <a:srgbClr val="2C2C2C"/>
                </a:solidFill>
                <a:cs typeface="Calibri"/>
              </a:rPr>
              <a:t>Columns : </a:t>
            </a:r>
            <a:r>
              <a:rPr lang="en-US" sz="1500" spc="-5" dirty="0" err="1">
                <a:solidFill>
                  <a:srgbClr val="2C2C2C"/>
                </a:solidFill>
                <a:cs typeface="Calibri"/>
              </a:rPr>
              <a:t>Unit_ID</a:t>
            </a:r>
            <a:endParaRPr lang="en-US" sz="1500" spc="-5" dirty="0">
              <a:solidFill>
                <a:srgbClr val="2C2C2C"/>
              </a:solidFill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0" y="163915"/>
            <a:ext cx="1370858" cy="128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6396228"/>
            <a:ext cx="8712200" cy="0"/>
          </a:xfrm>
          <a:custGeom>
            <a:avLst/>
            <a:gdLst/>
            <a:ahLst/>
            <a:cxnLst/>
            <a:rect l="l" t="t" r="r" b="b"/>
            <a:pathLst>
              <a:path w="8712200">
                <a:moveTo>
                  <a:pt x="0" y="0"/>
                </a:moveTo>
                <a:lnTo>
                  <a:pt x="8711946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797040" cy="535305"/>
          </a:xfrm>
          <a:custGeom>
            <a:avLst/>
            <a:gdLst/>
            <a:ahLst/>
            <a:cxnLst/>
            <a:rect l="l" t="t" r="r" b="b"/>
            <a:pathLst>
              <a:path w="6797040" h="535305">
                <a:moveTo>
                  <a:pt x="0" y="534924"/>
                </a:moveTo>
                <a:lnTo>
                  <a:pt x="6797040" y="534924"/>
                </a:lnTo>
                <a:lnTo>
                  <a:pt x="679704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7040" y="0"/>
            <a:ext cx="774700" cy="535305"/>
          </a:xfrm>
          <a:custGeom>
            <a:avLst/>
            <a:gdLst/>
            <a:ahLst/>
            <a:cxnLst/>
            <a:rect l="l" t="t" r="r" b="b"/>
            <a:pathLst>
              <a:path w="774700" h="535305">
                <a:moveTo>
                  <a:pt x="774191" y="0"/>
                </a:moveTo>
                <a:lnTo>
                  <a:pt x="0" y="0"/>
                </a:lnTo>
                <a:lnTo>
                  <a:pt x="0" y="534924"/>
                </a:lnTo>
                <a:lnTo>
                  <a:pt x="774191" y="0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672" y="27253"/>
            <a:ext cx="31259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Data Insights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19566" y="6485859"/>
            <a:ext cx="16446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lang="en-US" dirty="0" smtClean="0"/>
              <a:t>4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0" y="163915"/>
            <a:ext cx="1370858" cy="1286981"/>
          </a:xfrm>
          <a:prstGeom prst="rect">
            <a:avLst/>
          </a:prstGeom>
        </p:spPr>
      </p:pic>
      <p:sp>
        <p:nvSpPr>
          <p:cNvPr id="7" name="AutoShape 2" descr="data:image/png;base64,iVBORw0KGgoAAAANSUhEUgAAK94AAAFACAYAAAB2wcqjAAAABHNCSVQICAgIfAhkiAAAAAlwSFlz%0AAAALEgAACxIB0t1+/AAAADl0RVh0U29mdHdhcmUAbWF0cGxvdGxpYiB2ZXJzaW9uIDMuMC4zLCBo%0AdHRwOi8vbWF0cGxvdGxpYi5vcmcvnQurowAAIABJREFUeJzsz0+o5lUdx/HP93hpERSa3qgc4UqJ%0AYNLCxNwFBTpCMC5aOBEaSlLZKsGyIKFwEVGCVIrlYFJpEpQutGkWgRutxii1/5P9cYbCqbFaBMXE%0AaeETXKY7TjQ+zzl6Xy/4wfN8f+d3zvtU7z0AAAAAAAAAAAAAAAAAAAAAAAAAAAAAAAAAAAAAAAAA%0AAAAAAAAAAAAAAAAAcDxtdAAAAAAAAAAAAAAAAAAAAAAAAAAAAAAAAAAAAAAAAAAAAAAAAAAAAAAA%0AAAAAc2ujAwAAAAAAAAAAAAAAAAAAAAAAAAAAAAAAAAAAAAAAAAAAAAAAAAAAAAAAAACYWxsdAAAA%0AAAAAAAAAAAAAAAAAAAAAAAAAAAAAAAAAAAAAAAAAAAAAAAAAAAAAAMDc2ugAAAAAAAAAAAAAAAAA%0AAAAAAAAAAAAAAAAAAAAAAAAAAAAAAAAAAAAAAAAAAObWRgcAAAAAAAAAAAAAAAAAAAAAAAAAAAAA%0AAAAAAAAAAAAAAAAAAAAAAAAAAAAAMLc2OgAAAAAAAAAAAAAAAAAAAAAAAAAAAAAAAAAAAAAAAAAA%0AAAAAAAAAAAAAAACAubXRAQAAAAAAAAAAAAAAAAAAAAAAAAAAAAAAAAAAAAAAAAAAAAAAAAAAAAAA%0AAADMrY0OAAAAAAAAAAAAAAAAAAAAAAAAAAAAAAAAAAAAAAAAAAAAAAAAAAAAAAAAAGBubXQAAAAA%0AAAAAAAAAAAAAAAAAAAAAAAAAAAAAAAAAAAAAAAAAAAAAAAAAAAAAAHNbGx2wameccUbf2NgYnQEA%0AAAAAAAAAAAAAAAAAAAAAAAAAAAAAAAAAAAAAAAAAAAAAAAAAAAAAAAAw3GOPPfan3vv6idatrSJm%0AJhsbG9m/f//oDAAAAAAAAAAAAAAAAAAAAAAAAAAAAAAAAAAAAAAAAAAAAAAAAAAAAAAAAIDhqup3%0A/8u6tuwQAAAAAAAAAAAAAAAAAAAAAAAAAAAAAAAAAAAAAAAAAAAAAAAAAAAAAAAAAF7c2ugAAAAA%0AAAAAAAAAAAAAAAAAAAAAAAAAAAAAAAAAAAAAAAAAAAAAAAAAAAAAAObWRgcAAAAAAAAAAAAAAAAA%0AAAAAAAAAAAAAAAAAAAAAAAAAAAAAAAAAAAAAAAAAMLc2OgAAAAAAAAAAAAAAAAAAAAAAAAAAAAAA%0AAAAAAAAAAAAAAAAAAAAAAAAAAACAubXRAQAAAAAAAAAAAAAAAAAAAAAAAAAAAAAAAAAAAAAAAAAA%0AAAAAAAAAAAAAAADMrY0OAAAAAAAAAAAAAAAAAAAAAAAAAAAAAAAAAAAAAAAAAAAAAAAAAAAAAAAA%0AAGBubXQAAAAAAAAAAAAAAAAAAAAAAAAAAAAAAAAAAAAAAAAAAAAAAAAAAAAAAAAAAHNrowMAAAAA%0AAAAAAAAAAAAAAAAAAAAAAAAAAAAAAAAAAAAAAAAAAAAAAAAAAAAAmFsbHQAAAAAAAAAAAAAAAAAA%0AAAAAAAAAAAAAAAAAAAAAAAAAAAAAAAAAAAAAAADA3NroAAAAAAAAAAAAAAAAAAAAAAAAAAAAAAAA%0AAAAAAAAAAAAAAAAAAAAAAAAAAADm1kYHAAAAAAAAAAAAAAAAAAAAAAAAAAAAAAAAAAAAAAAAAAAA%0AAAAAAAAAAAAAADC3tdEBLyWHb/vK6ARYufX3v3t0AgAAAAAAAAAAAAAAAAAAAAAAAAAAAAAAAAAA%0AAAAAAAAAAAAAAAAAAAAAAEvWRgcAAAAAAAAAAAAAAAAAAAAAAAAAAAAAAAAAAAAAAAAAAAAAAAAA%0AAAAAAAAAMLc2OgAAAAAAAAAAAAAAAAAAAAAAAAAAAAAAAAAAAAAAAAAAAAAAAAAAAAAAAACAubXR%0AAQAAAAAAAAAAAAAAAAAAAAAAAAAAAAAAAAAAAAAAAAAAAAAAAAAAAAAAAADMrY0OAAAAAAAAAAAA%0AAAAAAAAAAAAAAAAAAAAAAAAAAAAAAAAAAAAAAAAAAAAAAGBubVkbV9Weqnqmqp7c4t31VdWr6ozF%0A/6qqW6vqQFU9XlUXbFp7VVX9avFctWn+5qp6YvHNrVVVy7oLAAAAAAAAAAAAAAAAAAAAAAAAAAAA%0AAAAAAAAAAAAAAAAAAAAAAAAAAAAAwHbWlrj3XUl2HjusqrOSXJLk95vGlyU5Z/Fcm+S2xdpXJbkp%0AyVuSXJTkpqo6bfHNbUneu+m7/zoLAAAAAAAAAAAAAAAAAAAAAAAAAAAAAAAAAAAAAAAAAAAAAAAA%0AAAAAAAAAgJPXlrVx7/3hJEe2eHVLkhuS9E2zXUnu7s95NMmpVfXaJJcm2dd7P9J7fzbJviQ7F+9e%0A2Xt/tPfek9yd5PJl3QUAAAAAAAAAAAAAAAAAAAAAAAAAAAAAAAAAAAAAAAAAAAAAAAAAAAAAAABg%0AO2urPKyqdiU51Hv/8TGvzkzy9Kb/Bxez55sf3GJ+vHOvrar9VbX/8OHDJ3EDAAAAAAAAAAAAAAAA%0AAAAAAAAAAAAAAAAAAAAAAAAAAAAAAAAAAAAAAAAAgO2nreqgqnp5ko8m+fiqzvyP3vsdvfcLe+8X%0Arq+vr/p4AAAAAAAAAAAAAAAAAAAAAAAAAAAAAAAAAAAAAAAAAAAAAAAAAAAAAAAAgBe1tsKzXp/k%0A7CQ/rqrfJtmR5IdV9Zokh5KctWntjsXs+eY7tpgDAAAAAAAAAAAAAAAAAAAAAAAAAAAAAAAAAAAA%0AAAAAAAAAAAAAAAAAAAAA8AJrqzqo9/5E7/3VvfeN3vtGkoNJLui9/zHJA0murOdcnOSvvfc/JNmb%0A5JKqOq2qTktySZK9i3d/q6qLq6qSXJnk/lXdBQAAAAAAAAAAAAAAAAAAAAAAAAAAAAAAAAAAAAAA%0AAAAAAAAAAAAAAAAAAGA7acvauKruSfJIknOr6mBVXfM8yx9M8lSSA0m+mOQDSdJ7P5Lkk0l+sHg+%0AsZhlseZLi29+neShZdwDAAAAAAAAAAAAAAAAAAAAAAAAAAAAAAAAAAAAAAAAAAAAAAAAAAAAAAAA%0AYLtbW9bGvffdJ3i/sel3T3LdcdbtSbJni/n+JOefXCUAAAAAAAAAAAAAAAAAAAAAAAAAAAAAAAAA%0AAAAAAAAAAAAAAAAAAAAAAAAAJ9JGBwAAAAAAAAAAAAAAAAAAAAAAAAAAAAAAAAAAAAAAAAAAAAAA%0AAAAAAAAAAAAwtzY6AAAAAAAAAAAAAAAAAAAAAAAAAAAAAAAAAAAAAAAAAAAAAAAAAAAAAAAAAIC5%0AtdEBAAAAAAAAAAAAAAAAAAAAAAAAAAAAAAAAAAAAAAAAAAAAAAAAAAAAAAAAAMytjQ4AAAAAAAAA%0AAAAAAAAAAAAAAAAAAAAAAAAAAAAAAAAAAAAAAAAAAAAAAAAAYG5tdAAAAAAAAAAAAAAAAAAAAAAA%0AAAAAAAAAAAAAAAAAAAAAAAAAAAAAAAAAAAAAc2ujAwAAAAAAAAAAAAAAAAAAAAAAAAAAAAAAAAAA%0AAAAAAAAAAAAAAAAAAAAAAACYWxsdAAAAAAAAAAAAAAAAAAAAAAAAAAAAAAAAAAAAAAAAAAAAAAAA%0AAAAAAAAAAMDc2ugAAAAAAAAAAAAAAAAAAAAAAAAAAAAAAAAAAAAAAAAAAAAAAAAAAAAAAAAAAObW%0ARgcAAAAAAAAAAAAAAAAAAAAAAAAAAAAAAAAAAAAAAAAAAAAAAAAAAAAAAAAAMLc2OgAAAAAAAAAA%0AAAAAAAAAAAAAAAAAAAAAAAAAAAAAAAAAAAAAAAAAAAAAAACAua2NDgAY6fDtd4xOgJVbf9+1oxMA%0AAAAAAAAAAAAAAAAAAAAAAAAAAAAAAAAAAAAAAAAAAAAAAAAAAAAAAHiRaaMDAAAAAAAAAAAAAAAA%0AAAAAAAAAAAAAAAAAAAAAAAAAAAAAAAAAAAAAAAAAAJhbGx0AAAAAAAAAAAAAAAAAAAAAAAAAAAAA%0AAAAAAAAAAAAAAAAAAAAAAAAAAAAAwNza6AAAAAAAAAAAAAAAAAAAAAAAAAAAAAAAAAAAAAAAAAAA%0AAAAAAAAAAAAAAAAA5tZGBwAAAAAAAAAAAAAAAAAAAAAAAAAAAAAAAAAAAAAAAAAAAAAAAAAAAAAA%0AAAAwtzY6AAAAAAAAAAAAAAAAAAAAAAAAAAAAAAAAAAAAAAAAAAAAAAAAAAAAAAAAAIC5tdEBAAAA%0AAAAAAAAAAAAAAAAAAAAAAAAAAAAAAAAAAAAAAAAAAAAAAAAAAAAAAMytjQ4AAAAAAAAAAAAAAAAA%0AAAAAAAAAAAAAAAAAAAAAAAAAAAAAAAAAAAAAAAAAYG5tdAAAAAAAAAAAAAAAAAAAAAAAAAAAAAAA%0AAAAAAAAAAAAAAAAAAAAAAAAAAAAAc2ujAwAAAAAAAAAAAAAAAAAAAAAAAAAAAAAAAAAAAAAAAAAA%0AAAAAAAAAAAAAAACYWxsdAAAAAAAAAAAAAAAAAAAAAAAAAAAAAAAAAAAAAAAAAAAAAAAAAAAAAAAA%0AAMDc2ugAAAAAAAAAAAAAAAAAAAAAAAAAAAAAAAAAAAAAAAAAAAAAAAAAAAAAAAAAAObWRgcAAAAA%0AAAAAAAAAAAAAAAAAAAAAAAAAAAAAAAAAAAAAAAAAAAAAAAAAAAAAMLc2OgAAAAAAAAAAAAAAAAAA%0AAAAAAAAAAAAAAAAAAAAAAAAAAAAAAAAAAAAAAACAubXRAQAAAAAAAAAAAAAAAAAAAAAAAAAAAAAA%0AAAAAAAAAAAAAAAAAAAAAAAAAAADMrY0OAAAAAAAAAAAAAAAAAAAAAAAAAAAAAAAAAAAAAAAAAAAA%0AAAAAAAAAAAAAAGBubXQAAAAAAAAAAAAAAAAAAAAAAAAAAAAAAAAAAAAAAAAAAAAAAAAAAAAAAAAA%0AAHNry9q4qvZU1TNV9eSm2aer6udV9XhVfbOqTt307saqOlBVv6iqSzfNdy5mB6rqI5vmZ1fV9xbz%0Ar1fVy5Z1FwAAAAAAAAAAAAAAAAAAAAAAAAAAAAAAAAAAAAAAAAAAAAAAAAAAAAAAAIDtrC1x77uS%0A7Dxmti/J+b33NyX5ZZIbk6SqzktyRZI3Lr75QlWdUlWnJPl8ksuSnJdk92JtknwqyS299zckeTbJ%0ANUu8CwAAAAAAAAAAAAAAAAAAAAAAAAAAAAAAAAAAAAAAAAAAAAAAAAAAAAAAAMC21Za1ce/94SRH%0Ajpl9p/d+dPH30SQ7Fr93Jbm39/6P3vtvkhxIctHiOdB7f6r3/s8k9ybZVVWV5G1JvrH4/stJLl/W%0AXQAAAAAAAAAAAAAAAAAAAAAAAAAAAAAAAAAAAAAAAAAAAAAAAAAAAAAAAAC2szbw7KuTPLT4fWaS%0Apze9O7iYHW9+epK/9N6PHjPfUlVdW1X7q2r/4cOHX6B8AAAAAAAAAAAAAAAAAAAAAAAAAAAAAAAA%0AAAAAAAAAAAAAAAAAAAAAAAAAgO2hjTi0qj6W5GiSr67ivN77Hb33C3vvF66vr6/iSAAAAAAAAAAA%0AAAAAAAAAAAAAAAAAAAAAAAAAAAAAAAAAAAAAAAAAAAAAAICXjLVVH1hV70nyjiRv7733xfhQkrM2%0ALduxmOU48z8nObWq1nrvR49ZDwAAAAAAAAAAAAAAAAAAAAAAAAAAAAAAAAAAAAAAAAAAAAAAAAAA%0AAAAAAMALaG2Vh1XVziQ3JHlr7/3vm149kORrVfXZJK9Lck6S7yepJOdU1dlJDiW5Ism7eu+9qr6b%0A5J1J7k1yVZL7V3cTAAAAAAAAAAD+X9/ac9noBFi5y69+aHQCAAAAAAAAAAAAAAAAAAAAAAAAAAAA%0AAAAAAAAAAAAAAAAAwElpy9q4qu5J8kiSc6vqYFVdk+RzSV6RZF9V/aiqbk+S3vtPktyX5KdJvp3k%0Aut77v3rvR5N8MMneJD9Lct9ibZJ8OMmHqupAktOT3LmsuwAAAAAAAAAAAAAAAAAAAAAAAAAAAAAA%0AAAAAAAAAAAAAAAAAAAAAAAAAAABsZ2vL2rj3vnuL8Z3Ps/7mJDdvMX8wyYNbzJ9KctHJNAIAAAAA%0AAAAAAAAAAAAAAAAAAAAAAAAAAAAAAAAAAAAAAAAAAAAAAAAAAABwYm10AAAAAAAAAAAAAAAAAAAA%0AAAAAAAAAAAAAAAAAAAAAAAAAAAAAAAAAAAAAAABza6MDAAAAAAAAAAAAAAAAAAAAAAAAAAAAAAAA%0AAAAAAAAAAAAAAAAAAAAAAAAAAJhbGx0AAAAAAAAAAAAAAAAAAAAAAAAAAAAAAAAAAAAAAAAAAAAA%0AAAAAAAAAAAAAwNza6AAAAAAAAAAAAAAAAAAAAAAAAAAAAAAAAAAAAAAAAAAAAAAAAAAAAAAAAAAA%0A5tZGBwAAAAAAAAAAAAAAAAAAAAAAAAAAAAAAAAAAAAAAAAAAAAAAAAAAAAAAAAAwtzY6AAAAAAAA%0AAAAAAAAAAAAAAAAAAAAAAAAAAAAAAAAAAAAAAAAAAAAAAAAAAIC5tdEBAAAAAAAAAAAAAAAAAAAA%0AAAAAAAAAAAAAAAAAAAAAAAAAAAAAAAAAAAAAAMytjQ4AAAAAAAAAAAAAAAAAAAAAAAAAAAAAAAAA%0AAAAAAAAAAAAAAAAAAAAAAAAAYG5tdAAAAAAAAAAAAAAAAAAAAAAAAAAAAAAAAAAAAAAAAAAAAAAA%0AAAAAAAAAAAAAc2ujAwAAAAAAAAAAAAAAAAAAAAAAAAAAAAAAAAAAAAAAAAAAAAAAAAAAAAAAAACY%0AWxsdAAAAAAAAAAAAAAAAAAAAAAAAAAAAAAAAAAAAAAAAAAAAAAAAAAAAAAAAAMDc2ugAAAAAAAAA%0AAAAAAAAAAAAAAAAAAAAAAAAAAAAAAAAAAAAAAAAAAAAAAAAAAObWRgcAAAAAAAAAAAAAAAAAAAAA%0AAAAAAAAAAAAAAAAAAAAAAAAAAAAAAAAAAAAAMLe10QEAAAAAAAAAAAAAAAAvFp+559LRCbBy1+/e%0AOzoBAAAAAAAAAAAAAAAAAAAAAAAAAADg3+zPYeheZ3kG8Ot++s6pMNfEBqeJpTILQ0XQha7bvogd%0AthNmRFQciJmWdTBR2LftU4Za2MBNrDKhYG0jzKqdWzt01FJl+2J1cYrWzNGgU1PiWproxqZC5N6H%0AnsBrSerb5P/mHNrfDw7vOfdzPc9zvQAAAAAAAAAAACzAmLsAAAAAAAAAAAAAAAAAAAAAAAAAAAAA%0AAAAAAAAAAAAAAAAAAAAAAAAAAAAAAMs25i4AAAAAAAAAAAAAAAAAAAAAAAAAAAAAAAAAAAAAAAAA%0AAAAAAAAAAAAAAAAAwLKNuQsAAAAAAAAAAAAAAAAAAAAAAAAAAAAAAAAAAAAAAAAAAAAAAAAAAAAA%0AAAAAsGxj7gIAAAAAAAAAAAAAAAAAAAAAAAAAAAAAAAAAAAAAAAAAAAAAAAAAAAAAAAAALNuYuwAA%0AAAAAAAAAAAAAAAAAAAAAAAAAAAAAAAAAAAAAAAAAAAAAAAAAAAAAAAAAyzbmLgAAAAAAAAAAAAAA%0AAAAAAAAAAAAAAAAAAAAAAAAAAAAAAAAAAAAAAAAAAADAso25CwAAAAAAAAAAAAAAAAAAAAAAAAAA%0AAAAAAAAAAAAAAAAAAAAAAAAAAAAAAACwbGPuAgAAAAAAAAAAAAAAAAAAAAAAAAAAAAAAAAAAAAAA%0AAAAAAAAAAAAAAAAAAAAs25i7AAAAAAAAAAAAAAAAAAAAAAAAAAAAAAAAAAAAAAAAAAAAAAAAAAAA%0AAAAAAADLNuYuAAAAAAAAAAAAAAAAAAAAAAAAAAAAAAAAAAAAAAAAAAAAAAAAAAAAAAAAAMCyjbkL%0AAAAAAAAAAAAAAAAAAAAAAAAAAAAAAAAAAAAAAAAAAAAAAAAAAAAAAAAAALBsY+4CAAAAAAAAAAAA%0AAAAAAAAAAAAAAAAAAAAAAAAAAAAAAAAAAAAAAAAAAAAAACzb2NbBVXVLVT1UVfevzXZX1T1V9cD0%0Au2uaV1XdVFXHquprVfXytT0Hp/wDVXVwbf7rVfX1ac9NVVXb+i8AAAAAAAAAAAAAAAAAAAAAAAAA%0AAAAAAAAAAAAAAAAAAAAAAAAAAAAAAAAAT2Vji2ffmuS6x8z+NMm93X1lknun7yT53SRXTs8NST6U%0AJFW1O8mhJL+R5Kokh6pq17TnQ0n+cG3fY+8CAAAAAAAAAAAAAAAAAAAAAAAAAAAAAAAAAAAAAAAA%0AAAAAAAAAAAAAAAAAYAeMbR3c3f+S5ORjxgeS3Da935bktWvzw/2o+5JcWlXPTXJtknu6+2R3n0py%0AT5LrprVndfd93d1JDq+dBQAAAAAAAAAAAAAAAAAAAAAAAAAAAAAAAAAAAAAAAAAAAAAAAAAAAAAA%0AAMAOGhf5vud094np/ftJnjO9703yvbXc8Wn2ePPjZ5kDAAAAAAAAAAAAAAAAAAAAAAAAAAAAAAAA%0AAAAAAAAAAAAAAAAAAAAAAAAAsMPGXBd3dyfpi3FXVd1QVUeq6sjDDz98Ma4EAAAAAAAAAAAAAAAA%0AAAAAAAAAAAAAAAAAAAAAAAAAAAAAAAAAAAAAAAAAeNIYF/m+/6qq5ybJ9PvQNH8wyfPXcvum2ePN%0A951lflbdfXN37+/u/Xv27LngPwEAAAAAAAAAAAAAAAAAAAAAAAAAAAAAAAAAAAAAAAAAAAAAAAAA%0AAAAAAADwVDIu8n13JTk4vR9Mcufa/C31qKuT/LC7TyS5O8mrqmpXVe1K8qokd09r/11VV1dVJXnL%0A2lkAAAAAAAAAAAAAAAAAAAAAAAAAAAAAAAAAAAAAAAAAAAAAAAAAAAAAAAAA7KDVtg6uqo8leUWS%0Ay6rqeJJDSf4iySeq6vok30nyxin+mSSvTnIsyf8leWuSdPfJqnp3kn+dcu/q7pPT+x8nuTXJM5L8%0A0/QAAAAAAAAAAAAAAAAAAAAAAAAAAAAAAAAAAAAAAAAAAAAAAAAAAAAAAAAAsMNW2zq4u3//HEvX%0AnCXbSd5+jnNuSXLLWeZHkrzkQjoCAAAAAAAAAAAAAAAAAAAAAAAAAAAAAAAAAAAAAAAAAAAAAAAA%0AAAAAAAAA8PONuQsAAAAAAAAAAAAAAAAAAAAAAAAAAAAAAAAAAAAAAAAAAAAAAAAAAAAAAAAAsGxj%0A7gIAAAAAAAAAAAAAAAAAAAAAAAAAAAAAAAAAAAAAAAAAAAAAAAAAAAAAAAAALNuYuwAAAAAAAAAA%0AAAAAAAAAAAAAAAAAAAAAAAAAAAAAAAAAAAAAAAAAAAAAAAAAyzbmLgAAAAAAAAAAAAAAAAAAAAAA%0AAAAAAAAAAAAAAAAAAAAAAAAAAAAAAAAAAADAso25CwAAAAAAAAAAAAAAAAAAAAAAAAAAAAAAAAAA%0AAAAAAAAAAAAAAAAAAAAAAACwbGPuAgAAAAAAAAAAAAAAAAAAAAAAAAAAAAAAAAAAAAAAAAAAAAAA%0AAAAAAAAAAAAs25i7AAAAAAAAAAAAAAAAAAAAAAAAAAAAAAAAAAAAAAAAAAAAAAAAAAAAAAAAAADL%0ANuYuAAAAAAAAAAAAAAAAAAAAAAAAAAAAAAAAAAAAAAAAAAAAAAAAAAAAAAAAAMCyjbkLAAAAAAAA%0AAAAAAAAAAAAAAAAAAAAAAAAAAAAAAAAAAAAAAAAAAAAAAAAAALBsY+4CAAAAAAAAAAAAAAAAAAAA%0AAAAAAAAAAAAAAAAAAAAAAAAAAAAAAAAAAAAAACzbmLsAAAAAAAAAAAAAAAAAAAAAAAAAAAAAAAAA%0AAAAAAAAAAAAAAAAAAAAAAAAAAMs25i4AAAAAAAAAAAAAAAAAAAAAAAAAAAAAAAAAAAAAAAAAAAAA%0AAAAAAAAAAAAAwLKNuQsAAAAAAAAAAAAAAAAAAAAAAAAAAAAAAAAAAAAAAAAAAAAAAAAAAAAAAAAA%0AsGxj7gIAAAAAAAAAAAAAAAAAAAAAAAAAAAAAAAAAAAAAAAAAAAAAAAAAAAAAAAAALNuYuwAAAAAA%0AAAAAAAAAAAAAAAAAAAAAAAAAAAAAAAAAAAAAAAAAAAAAAAAAAAAAyzbmLgAAAAAAAAAAAAAAAAAA%0AAAAAAAAAAAAAAAAAAAAAAAAAAAAAAAAAAAAAAADAso25CwAAAAAAAAAAAAAAAAAAAAAAAAAAAAAA%0AAAAAAAAAAAAAAAAAAAAAAAAAAACwbGPuAgAAAAAAAAAAAAAAAAAAAAAAAAAAAAAAAAAAAAAAAAAA%0AAAAAAAAAAAAAAAAs25i7AAAAAAAAAAAAAAAAAAAAAAAAAAAAAAAAAAAAAAAAAAAAAAAAAAAAAAAA%0AAADLNuYuAAAAAAAAAAAAAAAAAAAAAAAAAAAAAAAAAAAAAAAAAAAAAAAAAAAAAAAAAMCyjbkLAAAA%0AAAAAAAAAAAAAAAAAAAAAAAAAAAAAAAAAAAAAAAAAAAAAAAAAAAAAALBsY+4CAAAAAAAAAAAAAAAA%0AAAAAAAAAAAAAAAAAAAAAAAAAAAAAAAAAAAAAAAAAACzbmLsAAAAAAAAAAAAAAAAAAAAAAAAAAAAA%0AAAAAAAAAAAAAAAAAAAAAAAAAAAAAAMs25i4AAAAAAAAAAAAAAAAAAAAAAAAAAAAAAAAAAAAAAAAA%0AAAAAAAAAAAAAAAAAwLKNuQsAAAAAAAAAAAAAAAAAAAAAAAAAAAAAAAAAAAAAAAAAAAAAAAAAAAAA%0AAAAAsGxj7gIAAAAAAAAAAAAAAAAAAAAAAAAAAAAAAAAAAAAAAAAAAAAAAAAAAAAAAAAALNuYuwAA%0AAAAAAAAAAAAAAAAAAAAAAAAAAAAAAAAAAAAAAAAAAAAAAAAAAAAAAAAAyzY2CVXVvZvMNlVVf1JV%0A36iq+6vqY1X19Kp6QVV9saqOVdXHq+ppU/YXp+9j0/oVa+f82TT/j6q69nz7AAAAAAAAAAAAAAAA%0AAAAAAAAAAAAAAAAAAAAAAAAAAAAAAAAAAAAAAAAAAHBu4/EWq+rpVbU7yWVVtauqdk/PFUn2ns+F%0AVbU3yTuT7O/ulyS5JMmbkvxlkvd19wuTnEpy/bTl+iSnpvn7plyq6kXTvhcnuS7J31TVJefTCQAA%0AAAAAAAAAAAAAAAAAAAAAAADXVZUjAAAgAElEQVQAAAAAAAAAAAAAAAAAAAAAAAAAAAAAAIBzGz9n%0A/Y+SfDnJr02/Z547k3zwAu5dJXlGVa2SPDPJiSSvTHLHtH5bktdO7wem70zr11RVTfPbu/sn3f3t%0AJMeSXHUBnQAAAAAAAAAAAAAAAAAAAAAAAAAAAAAAAAAAAAAAAAAAAAAAAAAAAAAAAAA4i9XjLXb3%0A+5O8v6re0d0f2IkLu/vBqnpvku8m+VGSzyb5cpIfdPfpKXY8yd7pfW+S7017T1fVD5M8e5rft3b0%0A+h4AAAAAAAAAAAAAAAAAAAAAAAAAAAAAAAAAAAAAAAAAAAAAAAAAAAAAAAAAdshqk1B3f6CqfivJ%0AFet7uvvwE72wqnYlOZDkBUl+kOSTSa57ouc8wTtvSHJDklx++eXbvAoAAAAAAAAAAAAAAAAAAAAA%0AAAAAAAAAAAAAAAAAAAAAAAAAAAAAAAAAAADgSWe1SaiqPprkV5N8NclPp3EnOXwed/5Okm9398PT%0A2Z9K8ttJLq2qVXefTrIvyYNT/sEkz09yvKpWSX45ySNr8zPW9/yM7r45yc1Jsn///j6PzgAAAAAA%0AAAAAAAAAAAAAAAAAAAAAAAAAAAAAAAAAAAAAAAAAAAAAAAAAAABPWasNc/uTvKi7ewfu/G6Sq6vq%0AmUl+lOSaJEeSfD7J65PcnuRgkjun/F3T9xem9c91d1fVXUn+tqr+OsnzklyZ5Es70A8AAAAAAAAA%0AAAAAAAAAAAAAAAAAAAAAAAAAAAAAAAAAAAAAAAAAAAAAAACANasNc/cn+ZUkJy70wu7+YlXdkeTf%0AkpxO8pUkNyf5dJLbq+o90+zD05YPJ/loVR1LcjLJm6ZzvlFVn0hydDrn7d390wvtBwAAAAAAAAAA%0AAAAAAAAAAAAAAAAAAAAAAAAAAAAAAAAAAAAAAAAAAAAAAMDPWm2YuyzJ0ar6UpKfnBl292vO59Lu%0APpTk0GPG30py1VmyP07yhnOcc2OSG8+nAwAAAAAAAAAAAAAAAAAAAAAAAAAAAAAAAAAAAAAAAAAA%0AAAAAAAAAAAAAAACbWW2Y+/NtlgAAAAAAAAAAAAAAAAAAAAAAAAAAAAAAAAAAAAAAAAAAAAAAAAAA%0AAAAAAABguVabhLr7n7ddBAAAAAAAAAAAAAAAAAAAAAAAAAAAAAAAAAAAAAAAAAAAAAAAAAAAAAAA%0AAIBlWm0Sqqr/SdLT59OS/EKS/+3uZ22rGAAAAAAAAAAAAAAAAAAAAAAAAAAAAAAAAAAAAAAAAAAA%0AAAAAAAAAAAAAAADLsNok1N2/dOa9qirJgSRXb6sUAAAAAAAAAAAAAAAAAAAAAAAAAAAAAAAAAAAA%0AAAAAAAAAAAAAAAAAAAAAAMsxnuiGftQ/JLl2C30AAAAAAAAAAAAAAAAAAAAAAAAAAAAAAAAAAAAA%0AAAAAAAAAAAAAAAAAAAAAWJjVJqGqet3a50iyP8mPt9IIAAAAAAAAAAAAAAAAAAAAAAAAAAAAAAAA%0AAAAAAAAAAAAAAAAAAAAAAAAAgEVZbZj7vbX300n+M8mBHW8DAAAAAAAAAAAAAAAAAAAAAAAAAAAA%0AAAAAAAAAAAAAAAAAAAAAAAAAAAAAwOKsNgl191u3XQQAAAAAAAAAAAAAAAAAAAAAAAAAAAAAAAAA%0AAAAAAAAAAAAAAAAAAAAAAACAZRqbhKpqX1X9fVU9ND1/V1X7tl0OAAAAAAAAAAAAAAAAAAAAAAAA%0AAAAAAAAAAAAAAAAAAAAAAAAAAAAAAAAAgPmNDXMfSXJXkudNzz9OMwAAAAAAAAAAAAAAAAAAAAAA%0AAAAAAAAAAAAAAAAAAAAAAAAAAAAAAAAAAACe5MaGuT3d/ZHuPj09tybZs8VeAAAAAAAAAAAAAAAA%0AAAAAAAAAAAAAAAAAAAAAAAAAAAAAAAAAAAAAAAAAACzE2DD3SFW9uaoumZ43J3lkm8UAAAAAAAAA%0AAAAAAAAAAAAAAAAAAAAAAAAAAAAAAAAAAAAAAAAAAAAAAAAAWIaxYe5tSd6Y5PtJTiR5fZI/2FIn%0AAAAAAAAAAAAAAAAAAAAAAAAAAAAAAAAAAAAAAAAAAAAAAAAAAAAAAAAAABZktWHuXUkOdvepJKmq%0A3Unem+Rt2yoGAAAAAAAAAAAAAAAAAAAAAAAAAAAAAAAAAAAAAAAAAAAAAAAAAAAAAAAAwDKMDXMv%0A7e5TZz66+2SSl22nEgAAAAAAAAAAAAAAAAAAAAAAAAAAAAAAAAAAAAAAAAAAAAAAAAAAAAAAAABL%0AMjbNVdWuMx9VtTvJajuVAAAAAAAAAAAAAAAAAAAAAAAAAAAAAAAAAAAAAAAAAAAAAAAAAAAAAAAA%0AAFiS1Ya5v0ryhar65PT9hiQ3bqcSAAAAAAAAAAAAAAAAAAAAAAAAAAAAAAAAAAAAAAAAAAAAAAAA%0AAAAAAAAAAEuy2iTU3Yer6kiSV06j13X30e3VAgAAAAAAAAAAAAAAAAAAAAAAAAAAAAAAAAAAAAAA%0AAAAAAAAAAAAAAAAAAGApVpsGu/tokqNb7AIAAAAAAAAAAAAAAAAAAAAAAAAAAAAAAAAAAAAAAAAA%0AAAAAAAAAAAAAAADAAo25CwAAAAAAAAAAAAAAAAAAAAAAAAAAAAAAAAAAAAAAAAAAAAAAAAAAAAAA%0AAACwbGPuAgAAAAAAAAAAAAAAAAAAAAAAAAAAAAAAAAAAAAAAAAAAAAAAAAAAAAAAAAAs25i7AAAA%0AAAAAAAAAAAAAAAAAAAAAAAAAAAAAAAAAAAAAAAAAAAAAAAAAAAAAAADLNuYuAAAAAAAAAAAAAAAA%0AAAAAAAAAAAAAAAAAAAAAAAAAAAAAAAAAAAAAAAAAAMCyjbkLAAAAAAAAAAAAAAAAAAAAAAAAAAAA%0AAAAAAAAAAAAAAAAAAAAAAAAAAAAAALBsY+4CAAAAAAAAAAAAAAAAAAAAAAAAAAAAAAAAAAAAAAAA%0AAAAAAAAAAAAAAAAAACzbmLsAAAAAAAAAAAAAAAAAAAAAAAAAAAAAAAAAAAAAAAAAAAAAAAAAAAAA%0AAAAAAMs25i4AAAAAAAAAAAAAAAAAAAAAAAAAAAAAAAAAAAAAAAAAAAAAAAAAAAAAAAAAwLKNOS6t%0Aqkur6o6q+mZV/XtV/WZV7a6qe6rqgel315Stqrqpqo5V1deq6uVr5xyc8g9U1cE5/gsAAAAAAAAA%0AAAAAAAAAAAAAwP+zP38hf1/1HcDfn+MzHWzMpuMhZEmhhYWN7kIsIRaEXazQ1u5PeqFSGDNIIEOL%0AOBhzdTcFnbBNmLoLy4rpiENwRYXWUZRQ9WIXVrNVNmwRgyJNl7YPS+3GZJPqx4t+N57NBAY++50v%0AeV4v+PE753M+5/t5HwAAAAAAAAAAAAAAAAAAAAAAAAAAAAAAAACAa92YNPcjST7X3b+c5HVJnk5y%0AX5LHu/tokseXfZK8KcnR5Xc6yQNJUlXXJ7k/yRuSHE9yf1Ud2OQjAAAAAAAAAAAAAAAAAAAAAAAA%0AAAAAAAAAAAAAAAAAAAAAAAAAAAAAAAAAAPaDsemBVfXaJL+a5EySdPf3u/u7SU4kObu0nU1y97I+%0AkeTj/YovJ7muqg4luSPJue6+3N0vJjmX5M4NPgUAAAAAAAAAAAAAAAAAAAAAAAAAAAAAAAAAAAAA%0AAAAAAAAAAAAAAAAAAABgXxgTZt6UZCfJX1XVk1X1sar6mSQHu/vS0vNckoPL+nCSZ3bdv7jUrlb/%0AMVV1uqrOV9X5nZ2dPXwKAAAAAAAAAAAAAAAAAAAAAAAAAAAAAAAAAAAAAAAAAAAAAAAAAAAAAAAA%0AwLVvTJi5leSWJA909+uT/HuS+3Y3dHcn6b0a2N0Pdvex7j62vb29V58FAAAAAAAAAAAAAAAAAAAA%0AAAAAAAAAAAAAAAAAAAAAAAAAAAAAAAAAAAAA2BfGhJkXk1zs7ieW/aeS3JLk+ao6lCTL/wvL+bNJ%0Abth1/8hSu1odAAAAAAAAAAAAAAAAAAAAAAAAAAAAAAAAAAAAAAAAAAAAAAAAAAAAAAAAgD00Nj2w%0Au59L8kxV/dJSui3JU0keTXJyqZ1M8siyfjTJ2+oVtyZ5qbsvJfl8ktur6kBVHUhy+1IDAAAAAAAA%0AAAAAAAAAAAAAAAAAAAAAAAAAAAAAAAAAAAAAAAAAAAAAAAAAYA9tTZr7riSfqKpXJ/lWkrcnGUke%0ArqpTSb6T5K1L72NJ7kpyIcn3lt509+Wqen+Sry597+vuy5t7AgAAAAAAAAAAAAAAAAAAAAAAAAAA%0AAAAAAAAAAAAAAAAAAAAAAAAAAAAAAMD+sDVjaHd/LcmxKxzddoXeTnLvVb7zUJKH9jYdAAAAAAAA%0AAAAAAAAAAAAAAAAAAAAAAAAAAAAAAAAAAAAAAAAAAAAAAAAAALuN2QEAAAAAAAAAAAAAAAAAAAAA%0AAAAAAAAAAAAAAAAAAAAAAAAAAAAAAAAAAAAAWLcxOwAAAAAAAAAAAAAAAAAAAAAAAAAAAAAAAAAA%0AAAAAAAAAAAAAAAAAAAAAAAAA6zZmBwAAAAAAAAAAAAAAAAAAAAAAAAAAAAAAAAAAAAAAAAAAAAAA%0AAAAAAAAAAABg3cbsAAAAAAAAAAAAAAAAAAAAAAAAAAAAAAAAAAAAAAAAAAAAAAAAAAAAAAAAAACs%0A25gdAAAAAAAAAAAAAAAAAAAAAAAAAAAAAAAAAAAAAAAAAAAAAAAAAAAAAAAAAIB1G7MDAAAAAAAA%0AAAAAAAAAAAAAAAAAAAAAAAAAAAAAAAAAAAAAAAAAAAAAAAAAALBuY3YAAAAAAAAAAAAAAAAAAAAA%0AAAAAAAAAAAAAAAAAAAAAAAAAAAAAAAAAAAAAANZtzA4AAAAAAAAAAAAAAAAAAAAAAAAAAAAAAAAA%0AAAAAAAAAAAAAAAAAAAAAAAAAwLqN2QEAAAAAAAAAAAAAAAAAAAAAAAAAAAAAAAAAAAAAAAAAAAAA%0AAAAAAAAAAAAAWLcxOwAAAAAAAAAAAAAAAAAAAAAAAAAAAAAAAAAAAAAAAAAAAAAAAAAAAAAAAAAA%0A6zZmBwAAAAAAAAAAAAAAAAAAAAAAAAAAAAAAAAAAAAAAAAAAAAAAAAAAAAAAAABg3cbsAAAAAAAA%0AAAAAAAAAAAAAAAAAAAAAAAAAAAAAAAAAAAAAAAAAAAAAAAAAAACs25gdAAAAAAAAAAAAAAAAAAAA%0AAAAAAAAAAAAAAAAAAAAAAAAAAAAAAAAAAAAAAIB1G7MDAAAAAAAAAAAAAAAAAAAAAAAAAAAAAAAA%0AAAAAAAAAAAAAAAAAAAAAAAAAALBuY3YAAAAAAAAAAAAAAAAAAAAAAAAAAAAAAAAAAAAAAAAAAAAA%0AAAAAAAAAAAAAANZtzA4AAAAAAAAAAAAAAAAAAAAAAAAAAAAAAAAAAAAAAAAAAAAAAAAAAAAAAAAA%0AwLqN2QEAAAAAAAAAAAAAAAAAAAAAAAAAAAAAAAAAAAAAAAAAAAAAAAAAAAAAAAAAWLcxOwAAAAAA%0AAAAAAAAAAAAAAAAAAAAAAAAAAAAAAAAAAAAAAAAAAAAAAAAAAAAA6zZmBwAAAAAAAAAAAAAAAAAA%0AAAAAAAAAAAAAAAAAAAAAAAAAAAAAAAAAAAAAAABg3cbsAAAAAAAAAAAAAAAAAAAAAAAAAAAAAAAA%0AAAAAAAAAAAAAAAAAAAAAAAAAAACs25gdAAAAAAAAAAAAAAAAAAAAAAAAAAAAAAAAAAAAAAAAAAAA%0AAAAAAAAAAAAAAIB1G7MDAAAAAAAAAAAAAAAAAAAAAAAAAAAAAAAAAAAAAAAAAAAAAAAAAAAAAAAA%0AALBuY3YAAAAAAAAAAAAAAAAAAAAAAAAAAAAAAAAAAAAAAAAAAAAAAAAAAAAAAAAAANZtzA4AAAAA%0AAAAAAAAAAAAAAAAAAAAAAAAAAAAAAAAAAAAAAAAAAAAAAAAAAAAAwLqN2QEAAAAAAAAAAAAAAAAA%0AAAAAAAAAAAAAAAAAAAAAAAAAAAAAAAAAAAAAAAAAWLcxOwAAAAAAAAAAAAAAAAAAAAAAAAAAAAAA%0AAAAAAAAAAAAAAAAAAAAAAAAAAAAA6zZmBwAAAAAAAAAAAAAAAAAAAAAAAAAAAAAAAAAAAAAAAAAA%0AAAAAAAAAAAAAAABg3caswVX1qqp6sqr+dtnfVFVPVNWFqvqbqnr1Un/Nsr+wnN+46xvvXerfqKo7%0A5rwEAAAAAAAAAAAAAAAAAAAAAAAAAAAAAAAAAAAAAAAAAAAAAAAAAAAAAAAA4No2Js5+d5Knd+3/%0ANMmHuvsXk7yY5NRSP5XkxaX+oaUvVXVzknuS/EqSO5N8tKpetaHsAAAAAAAAAAAAAAAAAAAAAAAA%0AAAAAAAAAAAAAAAAAAAAAAAAAAAAAAAAAAPvGmDG0qo4k+fUkH1v2leTXknxqaTmb5O5lfWLZZzm/%0Abek/keST3f2f3f3tJBeSHN/MCwAAAAAAAAAAAAAAAAAAAAAAAAAAAAAAAAAAAAAAAAAAAAAAAAAA%0AAAAAAAD2jzFp7oeTvCfJD5f9zyf5bne/vOwvJjm8rA8neSZJlvOXlv7/rl/hzv9QVaer6nxVnd/Z%0A2dnLdwAAAAAAAAAAAAAAAAAAAAAAAAAAAAAAAAAAAAAAAAAAAAAAAAAAAAAAAABc88amB1bVbyR5%0Aobv/flMzu/vB7j7W3ce2t7c3NRYAAAAAAAAAAAAAAAAAAAAAAAAAAAAAAAAAAAAAAAAAAAAAAAAA%0AAAAAAADgmrA1YeYbk/xWVd2V5KeT/FySjyS5rqq2uvvlJEeSPLv0P5vkhiQXq2oryWuT/Muu+n/Z%0AfQcAAAAAAAAAAAAAAAAAAAAAAAAAAAAAAAAAAAAAAAAAAAAAAAAAAAAAAACAPTI2PbC739vdR7r7%0AxiT3JPlCd/92ki8mefPSdjLJI8v60WWf5fwL3d1L/Z6qek1V3ZTkaJKvbOgZAAAAAAAAAAAAAAAA%0AAAAAAAAAAAAAAAAAAAAAAAAAAAAAAAAAAAAAAAAAAPvG1uwAu/xhkk9W1R8neTLJmaV+JslfV9WF%0AJJeT3JMk3f31qno4yVNJXk5yb3f/YPOxAQAAAAAAAAAAAAAAAAAAAAAAAAAAAAAAAAAAAAAAAAAA%0AAAAAAAAAAAAAAK5tWzOHd/eXknxpWX8ryfEr9PxHkrdc5f4Hknzg/y8hAAAAAAAAAAAAAAAAAAAA%0AAAAAAAAAAAAAAAAAAAAAAAAAAAAAAAAAAAAAAFuzAwAA/F89/8CfzY4AG3fwHe+ZHQEAAAAAAAAA%0AAAAAAAAAAAAAAAAAAAAAAAAAAAAAAAAAAAAAAAAAAAAAMmYHAAAAAAAAAAAAAAAAAAAAAAAAAAAA%0AAAAAAAAAAAAAAAAAAAAAAAAAAAAAAGDdxuwAAAAAAAAAAAAAAAAAAAAAAAAAAAAAAAAAAAAAAAAA%0AAAAAAAAAAAAAAAAAAKzbmB0AAAAAAAAAAAAAAAAAAAAAAAAAAAAAAAAAAAAAAAAAAAAAAAAAAAAA%0AAAAAgHUbswMAAAAAAAAAAAAAAAAAAAAAAAAAAAAAAAAAAAAAAAAAAAAAAAAAAAAAAAAAsG5jdgAA%0AAAAAAAAAAAAAAAAAAAAAAAAAAAAAAAAAAAAAAAAAAAAAAAAAAAAAAAAA1m3MDgAAAAAAAAAAAAAA%0AAAAAAAAAAAAAAAAAAAAAAAAAAAAAAAAAAAAAAAAAAADAuo3ZAQAAAAAAAAAAAAAAAAAAAAAAAAAA%0AAAAAAAAAAAAAAAAAAAAAAAAAAAAAAABYtzE7AAAAAAAAAAAAAAAAAAAAAAAAAAAAAAAAAAAAAAAA%0AAAAAAAAAAAAAAAAAAADrNmYHAAAAAAAAAAAAAAAAAAAAAAAAAAAAAAAAAAAAAAAAAAAAAAAAAAAA%0AAAAAAGDdxuwAAAAAAAAAAAAAAAAAAAAAAAAAAAAAAAAAAAAAAAAAAAAAAAAAAAAAAAAAAKzbmB0A%0AAAAAAAAAAAAAAAAAAAAAAAAAAAAAAAAAAAAAAAAAAAAAAAAAAAAAAAAAgHUbswMAAAAAAAAAAAAA%0AAAAAAAAAAAAAAAAAAAAAAAAAAAAAAAAAAAAAAAAAAAAAsG5jdgAAAAAAAAAAAAAAAAAAAAAAAAAA%0AAAAAAAAAAAAAAAAAAAAAAAAAAAAAAAAA1m3MDgAAAAAAAAAAAAAAAAAAAAAAAAAAAAAAAAAAAAAA%0AAAAAAAAAAAAAAAAAAADAuo3ZAQAAAAAAAAAAAAAAAAAAAAAAAAAAAAAAAAAAAAAAAAAAAAAAAAAA%0AAAAAAABYt63ZAQAAAAAAYD/4yl/+5uwIsHHHf/ezsyMAAAAAAAAAAAAAAAAAAAAAAAAAAAAAAAAA%0AAAAAAAAAAAAAAAAAe2TMDgAAAAAAAAAAAAAAAAAAAAAAAAAAAAAAAAAAAAAAAAAAAAAAAAAAAAAA%0AAADAuo3ZAQAAAAAAAAAAAAAAAAAAAAAAAAAAAAAAAAAAAAAAAAAAAAAAAAAAAAAAAABYtzE7AAAA%0AAAAAAAAAAAAAAAAAAAAAAAAAAAAAAAAAAAAAAAAAAAAAAAAAAAAAAADrtjU7AAAAAAAAAAD8pD53%0A5q7ZEWDj7jz12OwIAAAAAAAAAAAAAAAAAAAAAAAAAAAAAAAAAAAAAAAAAAAAAMA+MmYHAAAAAAAA%0AAAAAAAAAAAAAAAAAAAAAAAAAAAAAAAAAAAAAAAAAAAAAAAAAAGDdxuwAAAAAAAAAAAAAAAAAAAAA%0AAAAAAAAAAAAAAAAAAAAAAAAAAAAAAAAAAAAAAKzbmB0AAAAAAAAAAAAAAAAAAAAAAAAAAAAAAAAA%0AAAAAAAAAAAAAAAAAAAAAAAAAgHUbswMAAAAAAAAAAAAAAAAAAAAAAAAAAAAAAAAAAAAAAAAAAAAA%0AAAAAAAAAAAAAsG5jdgAAAAAAAAAAAAAAAAAAAAAAAAAAAAAAAAAAAAAAAAAAAAAAAAAAAAAAAAAA%0A1m3MDgAAAAAAAAAAAAAAAAAAAAAAAAAAAAAAAAAAAAAAAAAAAAAAAAAAAAAAAADAuo1ND6yqG6rq%0Ai1X1VFV9varevdSvr6pzVfXN5f/AUq+q+ouqulBV/1hVt+z61sml/5tVdXLTbwEAAAAAAAAAAAAA%0AAAAAAAAAAAAAAAAAAAAAAAAAAAAAAAAAAAAAAAAAAADYD8aEmS8n+f3uvjnJrUnuraqbk9yX5PHu%0APprk8WWfJG9KcnT5nU7yQJJU1fVJ7k/yhiTHk9xfVQc2+RAAAAAAAAAAAAAAAAAAAAAAAAAAAAAA%0AAAAAAAAAAAAAAAAAAAAAAAAAAACA/WBsemB3X+ruf1jW/5bk6SSHk5xIcnZpO5vk7mV9IsnH+xVf%0ATnJdVR1KckeSc919ubtfTHIuyZ0bfAoAAAAAAAAAAAAAAAAAAAAAAAAAAAAAAAAAAAAAAAAAAAAA%0AAAAAAAAAAADAvjBmDq+qG5O8PskTSQ5296Xl6LkkB5f14STP7Lp2caldrX6lOaer6nxVnd/Z2dmz%0A/AAAAAAAAAAAAAAAAAAAAAAAAAAAAAAAAAAAAAAAAAAAAAAAAAAAAAAAAAD7wZg1uKp+Nsmnk/xe%0Ad//r7rPu7iS9V7O6+8HuPtbdx7a3t/fqswAAAAAAAAAAAAAAAAAAAAAAAAAAAAAAAAAAAAAAAAAA%0AAAAAAAAAAAAAAAD7wpgxtKp+Ksmnk3yiuz+zlJ+vqkPL+aEkLyz1Z5PcsOv6kaV2tToAAAAAAAAA%0AAAAAAAAAAAAAAAAAAAAAAAAAAAAAAAAAAAAAAAAAAAAAAAAAe2hsemBVVZIzSZ7u7j/fdfRokpPL%0A+mSSR3bV31avuDXJS919Kcnnk9xeVQeq6kCS25caAAAAAAAAAAAAAAAAAAAAAAAAAAAAAAAAAAAA%0AAAAAAAAAAAAAAAAAAAAAAHtoa8LMNyb5nST/VFVfW2p/lORPkjxcVaeSfCfJW5ezx5LcleRCku8l%0AeXuSdPflqnp/kq8ufe/r7subeQIAAAAAAAAAAAAAAAAAAAAAAAAAAAAAAAAAAAAAAAAAAAAAAAAA%0AAAAAAADA/rG16YHd/XdJ6irHt12hv5Pce5VvPZTkob1LBwAAAAAAAAAAAAAAAAAAAAAAAAAAAAAA%0AAAAAAAAAAAAAAAAAAAAAAAAAAMD/NmYHAAAAAAAAAAAAAAAAAAAAAAAAAAAAAAAAAAAAAAAAAAAA%0AAAAAAAAAAAAAAGDdxuwAAAAAAAAAAAAAAAAAAAAAAAAAAAAAAAAAAAAAAAAAAAAAAAAAAAAAAAAA%0AAKzbmB0AAAAAAAAAAAAAAAAAAAAAAAAAAAAAAAAAAAAAAAAAAAAAAAAAAAAAAAAAgHUbswMAAAAA%0AAAAAAAAAAAAAAAAAAAAAAAAAAAAAAAAAAAAAAAAAAAAAAAAAAAAAsG5bswMAAADXrn/+6B/MjgAb%0A9wvv/ODsCAAAAMCP2Lv3ePumev/j78/X1zWXyi3Jj8gt13DcTupLN+RWFFJRR1IkSqV06ptudNOF%0A6jglnFwjQpISoZDo6+t+/4oKqSM5dXSq8ftjjLn3WHONMS9r7b3Xnvv7ej4e67H3mrc11lzzM+e4%0AzTEBAAAAAAAAAAAAAAAAAAAAAAAAAAAAAAAAAAAAAAAAAAAAAAAAAAAAAAAAAAAAAAAAAAAAAMCE%0AmzXqBAAAAAAAAAAAAAAAAAAAAAAAAAAAAAAAAAAAAAAAAAAAAAAAAAAAAAAAAAAAAAAAAAAAAAAA%0AAAAAAAAAAAAAAAAAprdZo04AAAAAAAAAAAAAAAAAAAAAAAAAAAAAAAAAAAAAAAAAAAAAAAAAAAAA%0AAAAAAAAAAAAAAAAAAAAAAAAAAAAAAAAAAGB6mzXqBAAAAAAAAAAAAAAAAAAAAAAAAAAAAAAAAAAA%0AAAAAAAAAAAAAAAAAAAAAAAAAAAAAAAAAAAAAAAAAAAAAAAAAAAAAprfZo04AAAAAAAAAAAAAAAAA%0AAAAAAAAAAACAJB1x3o6jTgIw5Y7f89JRJwEAAAAAAAAAAAAAAAAAAAAAAAAAAAAAAAAAAAAAAAAA%0AAAAAAAAAAAAAAABoZA9g20YAACAASURBVNaoEwAAAAAAAAAAAAAAAAAAAAAAAAAAAAAAAAAAAAAA%0AAAAAAAAAAAAAAAAAAAAAAAAAAAAAAAAAAAAAAAAAAAAAAAAAmN5mjzoBAAAAAAAAAAAAAAAAAAAA%0AAAAAAAAAAABg8u30vYNGnQRgyv1g95NGnQQAAAAAAAAAAAAAAAAAAAAAAAAAAAAAAAAAAAAAAAAA%0AAAAAAAAAAABgxpg16gQAAAAAAAAAAAAAAAAAAAAAAAAAAAAAAAAAAAAAAAAAAAAAAAAAAAAAAAAA%0AAAAAAAAAAAAAAAAAAAAAAAAAAAAAAKa3WaNOAAAAAAAAAAAAAAAAAAAAAAAAAAAAAAAAAAAAAAAA%0AAAAAAAAAAAAAAAAAAAAAAAAAAAAAAAAAAAAAAAAAAAAAAABgeps16gQAAAAAAAAAAAAAAAAAAAAA%0AAAAAAAAAAAAAAAAAAAAAAAAAAAAAAAAAAAAAAAAAAAAAAAAAAAAAAAAAAAAAAAAAAKa32aNOAAAA%0AAAAAAAAAAAAAAAAAAAAAAAAAAAAAAAAAAAAAAAAAAAAAAAAAAAAAAAAAAAAAAAAAAAAAAAAA6LZH%0APn/3qJMATLnnvHedUScBAAAAAAAAmFKzRp0AAAAAAAAAAAAAAAAAAAAAAAAAAAAAAAAAAAAAAAAA%0AAAAAAAAAAAAAAAAAAAAAAAAAAAAAAAAAAAAAAAAAAAAAAMD0NnvUCQAAAAAAANPDg1/eY9RJAKbc%0A6oddMOokAAAAAAAAAAAAAPrat1816iQAU+4db/zhqJMAAAAAAAAAAAAAAAAAAAAAAAAAAAAAAAAA%0AAAAAAAAAAAAAAAAAAAAAAAAAAAAAAGhp9qgTAAAAAAAAAAAAAAAAAAAAAAAAAAAAAAAAAAAAAEyl%0AV3/3+FEnAZhy33/tEaNOAgAAAAAAAAAAAAAAAAAAAAAAAAAAAAAAAAAAAAAAAAAAAAAA6LhZo04A%0AAAAAAAAAAAAAAAAAAAAAAAAAAAAAAAAAAAAAAAAAAAAAAAAAAAAAAAAAAAAAAAAAAAAAAAAAAAAA%0AAAAAAAAAAGB6mzXqBAAAAAAAAAAAAAAAAAAAAAAAAAAAAAAAAAAAAAAAAAAAAAAAAAAAAAAAAAAA%0AAAAAAAAAAAAAAAAAAAAAAAAAAAAAprfZo04AAAAAAAAAAAAAAAAAAAAAAAAAAEyWY85+1aiTAEy5%0Aj+z9w1EnAQAAAAAAAAAAAAAAAAAAAAAAAAAAAAAAAAAAAAAAAAAAAAAAAAAAAAAAAAAwA80adQIA%0AAAAAAAAAAAAAAAAAAAAAAAAAAAAAAAAAAAAAAAAAAAAAAAAAAAAAAAAAAAAAAAAAAAAAAAAAAAAA%0AAAAAAAAAANPb7FEnAAAAAAAAAAAAAAAAAAAAAAAAAAAAAAAAAAAAAAAAAAAAAAAAYDrY7dyLR50E%0AYMpduNcuo04CAAAAAAAAAAAAAAAAAAAAAAAAAAAAAAAAAAAAOmLWqBMAAAAAAAAAAAAAAAAAAAAA%0AAAAAAAAAAAAAAAAAAAAAAAAAAAAAAAAAAAAAAAAAAAAAAAAAAAAAAAAAAAAAAAAAAJjeZo06AQAA%0AAAAAAAAAAAAAAAAAAAAAAAAAAAAAAAAAAAAAAAAAAAAAAAAAAAAAAAAAAAAAAAAAAAAAAAAAAAAA%0AAAAAAACA6W32qBMAAAAAAAAAAAAATEc//c9XjzoJwJR76du+P+okAAAAAAAAAAAAAAAAAAAAdNbO%0A539q1EkAptwlr/nQqJMAAAAAAAAAAAAAaI9zLxt1EoApdcFerxx1EobymvOuGnUSgCl3/p4vGXUS%0AAAAAAAAAAAAAAAAAAAAAOut3n/nNqJMATLlV3r/qqJMAAAAAAAAAAEClWaNOwLDMbEczu8vM7jWz%0Ao0adHgAAAAAAAAAAAAAAAAAAAAAAAAAAAAAAAAAAAAAAAAAAAAAAAAAAAAAAAAAAAAAAAAAAAAAA%0AAAAAAAAAAAAAAACYaWaPOgHDMLNFJJ0o6RWSHpZ0g5ld6Jy7fbQpAwAAAAAAAAAAAAAAAAAAAAAA%0AAAAAAAAAAAAAAAAAAAAAmHi7nHvWqJMATLmL99pn1EkAAAAAAAAAAAAAAAAAAAAAAABIuuU/Hht1%0AEoApt9HbVxp1EgAAAAAAAIBOeOwrV4w6CcCUW+ld2486CQAAYArMHnUChrSlpHudc/dLkpmdJWl3%0ASbePNFUAAAAAAADAFLj1q7uNOgnAlNvwnReOOgkAAAAAAAAAAAAAAAAAgMjrvrfjqJMATLnv7H7p%0AqJMAAAAAAAAAAMCE2+Xc00adBGDKXbzXm0edBAAAAAAAAAAAAAAAAABA5KzzHh91EoApt8+eK4w6%0ACQAAAAAAAAAAAFjIPXr8vFEnAZhyKx+x6aiTMJRHv3TtqJMATLmV373NqJMAAAAAoGT2qBMwpFUl%0APRS9f1jSViNKCwAAAAAAAAAAAAAAAAAAwMh969RXjjoJwJR7y/6XjToJAAAAAAAAAAAAAAAAmGSv%0A/u5XR50EYMp9/7XvHHUSAAAAAEyQXc89b9RJAKbcRXvtOeokAAAAAJgAe553w6iTAEy58/b8l1En%0AYSivO++2UScBmHLf2XODUScBwELkY+f/dtRJAKbcR1/z3FEnAQAATFMXn/P4qJMATLldXr/CqJMA%0AAAAAAAAAAAAAAACASfbYCT8YdRKAKbfSoTuNOgkDe+zE80edBGDKrXTIa0adBEmSOedGnYaBmdle%0AknZ0zh0Y3r9J0lbOuUNLyx0k6aDwdl1Jd01pQjEVVpBE73igW4hboFuIWaB7iFugW4hZoHuIW6Bb%0AiFmge4hboFuIWaBbiFmge4hboFuIWaB7iFugW4hZoHuIW6BbiFmge4hboFuIWaBbiFmge4hboFuI%0AWaB7iFugW4hZoHuIW6BbiFmge4hboFuIWaBbiFmge4hboFuIWaB7iFugW4hZoHuIW6BbiFmge4hb%0AoFuIWaB7iFugW4hZoFuIWaB7iFugW4hZoHuIW6BbiFmge4hboFuIWaB7iFugW4jZmWt159yKdQvN%0AnoqUTKLfSFotev+8MK2Hc+4kSSdNVaIw9czsl865LUadDgDNEbdAtxCzQPcQt0C3ELNA9xC3QLcQ%0As0D3ELdAtxCzQLcQs0D3ELdAtxCzQPcQt0C3ELNA9xC3QLcQs0D3ELdAtxCzQLcQs0D3ELdAtxCz%0AQPcQt0C3ELNA9xC3QLcQs0D3ELdAtxCzQLcQs0D3ELdAtxCzQPcQt0C3ELNA9xC3QLcQs0D3ELdA%0AtxCzQPcQt0C3ELNAtxCzQPcQt0C3ELNA9xC3QLcQs0D3ELdAtxCzQPcQt0C3ELOYNeoEDOkGSWub%0A2fPNbDFJ+0i6cMRpAgAAAAAAAAAAAAAAAAAAAAAAAAAAAAAAAAAAAAAAAAAAAAAAAAAAAAAAAAAA%0AAAAAAAAAAAAAAAAAAAAAAAAAAIAZZfaoEzAM59zfzexQST+UtIikk51zt404WQAAAAAAAAAAAAAA%0AAAAAAAAAAAAAAAAAAAAAAAAAAAAAAAAAAAAAAAAAAAAAAAAAAAAAAAAAAAAAAAAAAAAAAAAwo8we%0AdQKG5Zy7RNIlo04HRu6kUScAQGvELdAtxCzQPcQt0C3ELNA9xC3QLcQs0D3ELdAtxCzQLcQs0D3E%0ALdAtxCzQPcQt0C3ELNA9xC3QLcQs0D3ELdAtxCzQLcQs0D3ELdAtxCzQPcQt0C3ELNA9xC3QLcQs%0A0D3ELdAtxCzQLcQs0D3ELdAtxCzQPcQt0C3ELNA9xC3QLcQs0D3ELdAtxCzQPcQt0C3ELNAtxCzQ%0APcQt0C3ELNA9xC3QLcQs0D3ELdAtxCzQPcQt0C3E7ELOnHOjTgMAAAAAAAAAAAAAAAAAAAAAAAAA%0AAAAAAAAAAAAAAAAAAAAAAAAAAAAAAAAAAAAAAAAAAAAAAAAAAAAAAAAAAAAAYBqbNeoEAAAAAAAA%0AAAAAAAAAAAAAAAAAAAAAAAAAAAAAAAAAAAAAAAAAAAAAAAAAAAAAAAAAAAAAAAAAAAAAAAAAAAAA%0AAACmt1mjTgAAAAAAAAAAAAAAAAAAAAAAAAAAAAAAAAAAAAAAAAAAAAAAAAAAAAAAAAAAAAAAAAAA%0AAAAAAJi5zGwRM/uVmV0cTTvdzO4ys1vN7GQzWzSz7pZmdlVY9ldm9g0zWyrM28PM5pvZHWZ2i5nt%0AEa13ipn9xswWD+9XMLMF4f81zOyvYXt3mNkvzOyA0udmt51I45vD97glbPPIMP1KM9siWm4NM7s1%0A/D8n3h9h2oVmNs/M7jWzP4X/55nZVmb2sJk9M1r25WZ2Qfj/QDP7fVj2TjM7LJHGW83s26Vp3859%0ALzP7kZk9x8yuMbMHSvMuNrMnwv8vCPtyXvTaL8x7OOyTW83sNjM7Jvo9XmBm86Jtbh0+686wD08y%0AsyVLn3lNKR2fMLPDM+n/Rthv3zazB6K0XV3aZ78ys3vM7FIz2zpa/xoz2zR6P1R6zewjURr+Ef1/%0ASPw9zPtoOAbuNrPLzWz9aDsPm9nZ0ft9zOwbid9nQvZV2E/F+7+F33OemX0yrPtqM7sx/L7zzOy4%0A1GcAAAAAAAAAw7J0PfPLzOymUDd1jZm9ILPuTmb2SzO7PWzj89G8g0I9353m64pfHM270sx+Gb3f%0AwsyuDP/PMV+P+yvz9ddXmdkupc/Nbjta5sSQ/tutt651L/P13HGd3c/DOgdYb53wEdH25pqvGy+2%0AuW/p82aHdY8tTV/UzI4N9aU3mdm1ZrZTmLcgqhucZ2ZfDtO3NrPrw7Q7zGxuaXs3hf9XNrMzzOz+%0AUJ94rZm9pvT5XwzpnhVNa/o97zGz75rZC0u/3V1Rms+N1vuLma0ULftU9P/Rob5zflhvq2jePmZ2%0AdPg/e0yF+fPM7KzStPj3vNPMPlqav4KZ/Z+ZHVyavsDMzove72Vmp5SWucDMritNWzfsh+L3OUlT%0AyNIxu0M4vm41s1PNbHZm3WnbNmRmzzSzP5iZhffbmJkzs+eF98uZ2R+LY9nyMVccozeb2Q3W2yaR%0Ai7lTzGyv0nbi43cDM/tJ2O49ZvbvUTrnWmi/Kn3OCuH/5LFfEUuVx5f5WF888V22jZY53Mz+18yW%0Aa/D7H2Lp9opjGx4XRezdbGYvC9M/aVG7hpmtbv489czwfp+wXw4wsxOi/Vh1DinagG4Ln/Xe6FgY%0A207pONgi/P/WkPb55mNkd01js+oXQY6Z7RgO8HvN7Kho+qFhmiuCM7P+i8NJrMhkHBTNa3qQFq+j%0AEtsvZ0AOi+ZtGtK3Y2kdZ1FjtI2f/C4O78uBdGS0rJnPHLwimravmX0/kbaqBuiLLMqMmdl9pf37%0APTPbzXxDe9wYP8/Mtg9pfiLxmX0NrfGy5huSnZm9I5r/dTN7Y/T9jgy/1fxwcvicmS0S5r8tfKeb%0Aw9+eDCVGqyJeKzu8mNmrouPrKRu/mJ5m/uK2aVhudpj/xmjdG81ss/B/o44r1ps5HrtAhnlVmcyr%0AS9PmWaJTi6UvYmeb2dui99uG7za7tNw14fvPD3HwFQsX//D/odGyl5vZ16P3XzKzw6y+Y8ozS595%0AoJl9MbGfHjafmZsd4jbOCBxlZh+O3u8f9nlxUT8pSvfuNp6xuN3MDkz9LphaFfH6zfBbzTezc81s%0A6dJ6b7FMRjNz7McZuCKzO9/Mfmpmq0fLJa+5lslglz7jABsvDM8zs9OieVUFjF+b+QJAmHaBhXyA%0A1XdaO85CZ6Dwfk3z19JlS8sVnYtuNt+x6VQze26Y914z+1xp318avT/CzL4QvkN5/7wvLNPTYStM%0AG+skV5o+tqzVdKgys53NF7zuDJ93lo0X4v7Veis3/r38WZg6uViO5n/ZovxtND0by9EyqcqTL5vZ%0AR6L3R5vZiZm05TqJnmKlwnq0Tl/B18yWMp+XKPK11xTnJquomIrWf11Y5p8WdU5NLLeOmV1i45V9%0A55jZymHeRJQp+gq+DbY90soqDC4Xm9Zffiyfw7P54miZVMXwe8zs5Oj9fpYoI4Z5yYpaS1SGRevs%0AYT4/uF40bVY4JxRxfoOZPT/Mq620MbOXhFj7e8U54Qoze1Vp2uFm9rXS+6YVZktF81PnuGQ8m9ny%0A0e/yiPWWJRYrbWOBZeoo2nxm9H/lOQRTqyK2zXzl6d3hfH1YaT1iuwXLXBvNX/dTNxcclvqe1luh%0AX1fe6Gt4wGhVxNvV0e/4W0uXfebYeH3mndZb7iqXH+eZ2QvNlwGdmb0rWvaEsHy2cTosV1Xu3KI0%0ALZu3bbhfzrfeBp27rLd+5jwze230Pteg3FN2D9PjmNncfJ7lRS3i61Yz+45F19vSOrm68uz6mfPU%0AGtHvcLv5+sNFrbp+cU7YzoGJ9MTllFxHg3+a2cbRureGdBRl41+Xjqs1rGONWMOoiNfazinWvIND%0A8Xpm9HvuGi17cZh+fliufJPhtmG5qrrfFUrTVg7bLeo0L2m5X+ZYf9vKy8O8VDk99X2fa76hvVzf%0AdIGZ7V16f130PnvNDPPrOv00ujbW7M/i+L/MzJ4TzWtyLrgo/NYbRWn/YxSjP7bx8/YnEumJ29cm%0A7Bgys13M57OKY+LtuX3TJZaP4cnurGJm9mHz9TB3my//bRDNTx5HNsT51XxbxQXR+w+a2b3R+13N%0A7MLofe54zcVwcU1ZwvyNxnMtqmfOLBtff24ys20q0j/PqjtW9axvLTvfWPV1bYHVt5HlznnOejse%0AHhn2QVX+njqxBPNtrI8ljqlnh2PunvD3WZn1OxOvYf3iWO1pH7JMOdcS5T7zN55/urTcpmZ2R+n9%0AWKxbTT2QmT3PfF+Ke8y3C33JQv2QVZRFMt8xl18vYvB2i9qXw/xc/VJfB1ir72j7FzNbppSesf43%0AqX0a/TZ9nYStOk8+VFloJqmI5dq2DKuut8nFYjG9+G2+HG2v6JszL2zrzWH6ldY72Efja2IizdO2%0AM3pYLr6W9nRStv527nKZ4QCrL18nr4PR+zeG36yo//2GlfpzROnsq2uzTAdYq27TH6qsg7RBY9sS%0A14LEMtO2g3i0bF+ZrvQ58fWkONcssERn/6rjN1o2dz1M5RFq25PRPRUx91kb73d6fuqcGpabUX0D%0Awrn/cQtlATNbxfw1KL62/t7Mlo/e58qY5Rsv1oj3s/n+uzea2bOsfoCwP0Xfp+dGoNJnHG79/UQq%0A17cWN1NZffuSs6juMqTHWX9/t578lGXOs1Zdp5XNz81EFbH68ei8fJmFvnSJ9afdNdAqbgpsuE/i%0A8lu5zvLixPJXWqlsbGYvNbNrS8vNNrNHbbxfYl+9kFXXfS4W4upe8+fG71noKxjWTV7rM99xD6tv%0A2/m69cZv3XlgrIxt9f1XnYV6qVJ6ina9vn0a/Tat+4sYeY1GLHM+iOa/1zL3BOWOhTAvPvcXr860%0A/UbbWdZ8n96+MmaYv7z5OrmnysuYb9e9JcTvl83G+0RHy6Su8XFf6eS+ite1mjY4TC+5mLP+69DO%0AmfVnVH45rL9fOFffYmY/N7NNMsutZ/5+vaetv59EZX/tsExdHjnZRhmvaxXtNYnPanuzdTIvY/33%0AME7YQARWfy3tqWO0fL6gL680neTiLsx7VzimbzOzz2TWJ+6medxZi7bmEIMrtzz2x+Iw8R2HqWev%0Au2dqmH4X2TaxXJqt/z7pxnmv0vy+84JFeR6rb2O42BrUQ042y1+zz47StsBsfFDv0nLT7tyRSOOg%0Ax2+bcupYn0OjjIaEiljb1MyuC8fKL81sy9L8han//8HRefAai/J/TaTSaw3aTK3hvQFWUXdd8Ttd%0AEtIQ91080cw+mNhOX71VYvppFo2LUHUutN7r561mtltieu111Rrex12x3YW2n4aZrWa+LuV289eF%0Ad0fzmt5nWjUY1QGWuJ/dMmPOlOLhOebv1b7PfHvLJeav6fExV7zenEjXldFxfkfp2MvmMRvGVLbu%0APLGtqrxEdtC8hfm4RF5NzNa2/1rmOmjVfWKXM39uvzfE42k2Pi5K9hpgFX1lS2laYOPn7VssXH+t%0AWZ/iuFxTrpMuPj/ZZyqxrWR7WXi/tvmyUXE+usLMXhLm0bcIjdTEb22bsOXbSJuWCYvX26P/k3n3%0AsF4c3zebr7NaN8wbu9ZFy4/FofVez+vuB8rVq8bbyg6Qar5OrMhrzjNfT/D/wryh2qux8KqJ13KZ%0Aoq/9KHUNC9N7rlfWWz/7WjO7PJr34rD92VZfjkzdY7ZEiIuNonXeZ2b/kUhXZf2rZeqlrLpfRZwX%0AL7eP0G8Rk6IqdsP8Jm1Qg/Q1b3JdzPWn6xvAOJGmVLk0LlcOmuZc/5HU+YtrKqZMVSxbgzYhS9cb%0ALRbNv8BK/erD9L5x36z6PjOz5vcP/tR6x46M2x9z9w4sNOMuYLRqYq6ybShabpj+y3X3azYZhzx3%0ATatqt0im2dLX9XnW4D6CxH5J1m+HeXV16snxWsL/xfnllvDdPmFmS0TLVm2beqwOq4nXTcy3L9xi%0Avly4bGYbw/SbaHIfyaBjK2T73ufSbOm+MH3XeatoS46WWdrMvhbi9aYQs+V71Q+3hv3369IUpmfv%0Ak7UBH9iCbjNfl/OLcDzcZmYfi+Y933yZ7F7zeeLyOJ5mE3efXLKcWnFc1tVbVY0zUVeeTuaJLT/m%0AGdc5NFYTc02f40M+uH+fMBYyYyFPqJpYrXyGT1gmlWccO46tvp217gF7N5vZz2y8DfVKa9DX3oYY%0AjyYsN2nHprUb+23sOtwgbXF/+JUqYnRxKz3Ly/LPAzqwtH+/Fc1bzPz96p8orbOomX0m/OY3mW8D%0Af1WYFz9fKPs8MfN9JlN1hq8x/2yVPcLyxbOTivlnh+nrm68vLPL1Xyt/1kxXE9uVz/sJy9RdB3N9%0A+uryrtm6nDC/5xpm9WP5XhytW5c3yPZZSn12mNZ3jkvsq3LMNnkuYFWfzbiMn7vHv/I8aOl27uJV%0AjNU2I8cvXVhVxXy0TOvnAtmAbbRhXttxJeJr/1D3pQIpVXGSOJf3jXcdn5dtEtsYwvy6a1rTPhB9%0A4wFb/X2vRWzONz8e0UrRd64b17DyOl9abw9Lj/9SN75E/Iy90ywqW5S2v2g4jxV13tea2U5hXqP7%0AG8L7qnz1ulZqS7fo+bg2/kzA4rfavrTsyuafl3JgaXrf8ztL88vP7P1haf6tFtV3hGlmZu+38bzU%0ADTb+vNDy8wKTzw41s49EnxnnLw6p+N7zLLRpmK9PvcTG8x4XqiWrjmOziufxRMtVtdOcYom+Q1Y/%0ADv0w40WZDdgnovQZ2eUsnx+sipPW2wvz+p4JYM3zrXXjKWfvy899dvRdquof43PfPDP7cWl+X/1d%0AmF47Xm7qsy2cc6zd/YvU1Ues+lwwmc8KSvX3GztvmM//fiocw8W6R0fL1vZFDPN6rkVhWhwrTZ6H%0AWT5uKKdi0tXEZu1zgaJlU3WffW345vNpCyxxr3bFsdpzXrb+PH7dGIGNj9HM95hrU1O/bFafvxi0%0A3wn3InRUTYxWPvfH6utoW/fpaRAPbduOWo9XahX5/Gi9kdVXJ9I+dl2N5n3REmPHW4OxQmywcTJ6%0Avqfl804L1djGbZjZIuE3iY+V51tFf6WwTDL/b/Xj66fKI32/WZiX6j+4d82xUNdPsbY93yruKQ/z%0Ak7FkZvub2Zmlba0Qvt/iVt0Hq++5OWFeNjZtBM+hK30GZd0ZxtLng8q+VLYQjTcVbWdPi/pQt2H5%0A80fdc7KS9xZa/Tm3tg4Prbxb0h2laadLWk/SRpKWlHRgeSXz/fW/I+kDzrl1nXMvknSppGXMjzf6%0AOUm7O+fWl7SbpM9Z1NYj6R+S3ppJ033OuReFdfeRdLiZvSV8bpNtF2ncSdLhkl7pnNtI0taS/lS7%0ARxKcc7s55zaVdLCkK5xzm4bX9Q1WPz2su52kuWa2SpTGjST9XdL2ZrZk3YbM7BmSlnHOPRIm/dnM%0Atg7zni1p5dIqd0Vp3dQ5d3o0bzvn3IaStpG0rqSvJj5vFUlnS3qPc249SZtJulzS0tFnbixpJQtj%0AYTSwhaQbwv9HRGnbLlrm9HAMrC3/e3/PMu1gw6bXOXdM+H22kPTnKD0nljb/bkn/Imkj59w6IV0X%0AWcjPBFtZKDsl0jah+8o5943ivaTH5H/PTZ1zR4c4+aKkfZ1zG0jaXNKChp9ZTnfqOlrbFyosN92f%0AU2fWrN1oLN+YuUYtZv3jWPTd1xumJ/NmpXTF+ctyO3JfPsES4+BYdT17tg24tK2Bn7Nn1D93Qiq+%0Ao3nJfk/R/Oke33GsDfVM5zAvjo3Nw7ZfZBM0JiPQRip2E9eXvr5YYblp99yv0nJ117lkPwdrXq9e%0ArldL9e/kXldUysSgWbN+VNM9BlPtxJV1ZNZ8TO5U/TD5YgwlE4+1fZnCctM9HuvylkP1/Yumx2Xc%0AtmOyVt0rv1e0fF3+v3FfiSYxZYm2D6tpq7bmY8+PPQu39Jm5dqD3hHVuCen5go2Pab3AMveFdFiq%0AnvlrkvYL9VdnSPpweSUz21DSCZLe6Jx7oXx92L1h3i6S3i7pxaGu72BJZ1jUf0m+rm2nTJquDnWM%0A60o6TNIJFu4FaLhtOecOCenfWb7euqifOzcs8r5oWvzsxrPDev8q6WgzWy2ad3yYt7uk/7Dee4hf%0AIeluSa8rjsPg45JWkbShc24zSXtIWiaav32UjiIvcqqkg8JnbSjpnGj5F0v6WfiMCyRd5Zxb0zm3%0AuXydfHxdnCXpNZIekvTS0j6u/Z6hjvdsST8xsxWj+ftFaY7bix6X9N7S58h82X4XSZs55zaW9PKQ%0ApsJOki6tOqbCdtaXtIik7czXt8feF77PppL2t96+F6+TdJ2kfdVvc8s8z8V8vmBzScuZ2ZrRrC9r%0AfB+tL+krqfUnUU/Mht/5VEn7hHaDByXtX17JpnnbkHPuCUm/k7R+mLStpF+Fv5JvJ/qFc+6f4X0u%0A5iR/jG4i33by2dK8VMxlmW//uVDSseGctElI0zsbrFt37KdiKXt8heP6N865pxPfJc6X7yvfPvHa%0AaN3c739u1F7xARiF8QAAIABJREFU22ibRzX87YrYO1zS18O0T0jaI8SsJH1J0r+H31gKMZ/YZclz%0ASPDXkK4N5H/7nSR9NLPsGPNlhaPlrxkbyx9H8+vWGynnHK8BXvIXiPskrSlpMUk3S3phmPciSWvI%0AN7itkFn/OZJ+LR+wkrSCpBslvTq8nxvmHxet81Tq/4o0niJpr8y84yRdLenU0vSnJM2TtGR4v1N4%0Af3F4f4CkE6I0Hllaf1NJt4V9soz8hfX5ic9/WNIzw//LymcAvhneHyXpU+H/lSXdJOl70bqPhv31%0AckkXJLY9W9ITiemfkHR4bllJL5D0iPzJfnaY9nX5jIIkHSrp+5KWC+8Xl/QhSUtJWj2st0yYt4yk%0ANUZ9nPIa+52r4nVnSRZeZ0p6R8V2rpS0RfT+BEnvDP9vHo7Vr4b3z5D0RPjsTeJYkPT88H7jxGf0%0AxVU07x0hbn9amr4gxOlq4f364f2t4f2cVAxH6z9X0v2Slg/pvUnSNonPv0bSpuH/xeQ7GVwe3u8j%0A6Yxof98o6efRujfIZ7ZfIGle5vuNnReiaQdK+mJu2RDDf5H0gKRnh3lHSfpw+H+X8NnPjdJ2YEjH%0A4vKZkWLe4pLWGfXxurC/auJ12Wi5L0g6qmI7CxRdgzPH/lhMx8tL+pik/4yWS15zVTonZJbp+9xo%0A3k6Sfha+r5W2O18+Q6lwrF9fpEM+j9EX39H6z5C/Jq0T3l8kae/E539b0h7h/1mSjpR0p6RF5TOx%0AcQz/IrwsvP+OpL2UueaGZcbOGdG03LU7Pr88HH6PdcP7fSR9I/y/SfhuxTyTr/T41/D+XvnKkOJY%0AeuGoj+mF9VUVy2H+FpL+Kxdf0XI9sRymPVO+oHuHpDWj6cvKX8/WDK8HVLquhOV2kr/Wxef/t4X/%0AT1E+/3y9/HX4LdG0D0r6QvR+3bC9bSRdK2nxMH2F4vNK21w/rHOlMucTSUtIukfSrtG0OfIVeBNW%0AppC0kqQfS/pYeF+37R/KF96L9Tca9XHHq/5VFZtVx39iO33HrPy15EH5StHto+mz5fOm/xri94E4%0AdqPlNgxpWy9K6zvC/3OVzyOfHWLzY9G0fSWdK2lWeP88Sc8Kf+/TeJluaaXLq2vId949reKccJCk%0Ab5WmXSfpJdH71Hlj5bCftomm7SVp5fB/7hxXGc91+ynMX6BEHcWgn6mKcwivqX3VxPZbwrFcxMNK%0AFdtZ6GO7Zj9XXhuj5WpjU73lj9ryRvgdfzTqY41XfT43Wu48SW9OTJ+j8TqaJeXLYEV55gAlyo/h%0A2H1UvryzWJh2gqQDSsvcmli3qtxZjvdk3rbFvjlS0mfC/8vL57m/H83/raTnhP9z55bcPlgQYm5j%0A+fPNlmF64/iSv+ntPZm0Z+vKc+srfZ4a+x3CsfIT+Ya5eJs9+z4cE7dIuqyUnnnFd1Mmnxb216/l%0AG+GLabcqqpcu71M1PGfOhJeqr493S1o//P9OSadk9m/RFrK8fKNiUf/ad+xFv+dDkq6Lpl0saU5p%0AmYsT61bV/ZbLxf8h6d3R+7565pp9k0xD+biPpuW+7xmS9o/eLxf201LhfTKfmfss+brcGzUew5uF%0AY7w4d4zFj2qujU32p6RPSfpyNK/JueBUSUeX5p+iKEblzwX3S/pVKT3zVNG+NugxJF+X91tJzwvv%0AF1eoO+vyS5kYlr+GPKTxus9jJP1bYv1s2Us1bTby7YGXRMfyK0NalsgdRxry/CppRUmPRO8vlL+W%0ArhTef1pRfXiT4zWaNlf+Or2YfDvnsdGxemtq2fKxHfbB/Eza15e/lv1G0jNSsVFeXw3yKErEudL1%0A/AvUsI0skfb/lc9bFL/nkZLmVu1TUSeWO4ZfIn/eLh9TnymOXfn2u+MS63YqXsvHamn6WAxVHUdh%0A2jqS7i9NO1bSR6L3yVhPfZZ8e8kvFOqh5M+j35T02fB+LBZUKosktl2bX5evC/q9mtVpFeeVtSU9%0AKWnRaP4aiePmFPl2sjdG6Zkv337UpCz9a0k7hfdbSLqy6vfTkGWhmfRSPpabtGUk623C/wuUyIMp%0AX195sPz5dtnwflmFfGfi92t8TSzNr6qzapIvTR5n6s+rbRq+58uabDsRC8W1dAn5PObzy/shtR9V%0AU74O/2evg5J2DOlcNdo/b1Uin6lEmVX+PHOf/IAtku9X9QNJh+TSE94PVdbhNXGxrcy1oLTMMNfw%0AU8KxX8TdCpIWhP/XiNMqXyaYp/FrXOM+WGF+skxX/pzEsblA4/UIe6lUd5CJvdrrYTStUXsyr+69%0AKmLulRrvk3qc0nnjGdk3QL5uY+fw/57y5d33h/frSrozWra2jBlNG4tjSW+SzzMW17Ur1ZtniJed%0Ao/G88TPCPt8sk/ZUe292fTXLS/fUNaZ+o+g3na/QDzJM+5l8HXA2HxDtr+R5NrdPVZGfm4kv5WM1%0A7p94mKSvJ9adltdASXdJ2iT837rfnKrrLFN12lcqnYd4SNLq0bQdJf0kep+sF8p9lvzNRd+UtEh4%0A/xb19mOsrL8tbauubWe2pKskvTaaX3ceSJaxle6/Ol+hH2SUnnkaz/f37dPot2nVX0TkNYY+H4R5%0Aq8lfBx9U+nybPRbU8bbfaL0vybcH9X2XMP8Z8jceH1xeJsTq1vL1Vj9QKEeXljlF/df4p5rsq/K6%0AqqgL5jV9XrmYK5/HMuvO1PzythqvR9tJ0vWZ5VaSH9D0k+o95zftx9JzrlB/HjnbRplY94DceaG8%0AvErtPcrnYZN5GfXmpXuOE0l7y98DuGIqnaXjq3Xfy8QylfmC6fpSPu62D8d6kV/o61co4q4TcacW%0Abc3qz6c2OfaTn63h69nr7pkapt9FLo/WuD+rWuS9cp8fTTtFvfn+Rm0Mqd9sql6qyCdHy3xeUdtm%0ANH1anjsm8PhtU049XdJ7RBmNV+aVizVJl0XniZ1VavMuLdt3XtLM6v8f19ftJunSlvu4L71q2GYa%0ALZ/NO6qm7jr3O8mXo78d/t9M/rq4aG47iuqtVNFXWc3Os0Xa15evq56V+101eD1Y3fV6oe2nIT8Y%0AXPH7LCPfn7ko/zTpm1HZFq983q3vWI1/P/n6m2slHRzN20T+4Sh9x3QmbWPplvRsSf+t8TqdbB5T%0ALWNK/XXn5W0l8xKZ77i6pHct7Mclr/yrJmabtP9Wtr+lYjYsPzd6/zFJ3wn/j8WD+q8Bc9SgjkK9%0A18F1JT1Y3na0bDI+lc5/9Hy++vtMlbeVay9bIuzn3aJtbajxemH6FvFq9KqJ3yZtwsmYUosyYWLd%0AvtiJ5vXEoPyAt6eG/1PnirFtqeY+VbWoV1VFn6kQi/co3IsVpu2mcE+9hmyv5rXwvmritef4zazf%0AEz/R9J6YS8TZJZLeIH9P1nxJ2+Y+Mxdn6u2PuKN8mdgkrSqfb+/rd1OOU/XmZ2v7GCtdh5g8v2S+%0AC/VUvCbkVRO7TdqgBu1rPhYz0bSxGCgvHy1zisbzs9tLuifzvcaWi6Y9NdFpDtPXUPr8xTWV15S9%0AqmK5tFyuTSh5HId5uX712XHfcttUu/sHk2NHVsTcQjPuAq/Rv6piTg3ahjR8/+Xa+zXVcBzyUrrG%0A4kv9dVZVae7ZnlrcR1D6/Kr67SZ16tnxWkrnl6Xl+1IW5fW6bVOP1eFXTbzeIOml4f+3Svp4Yv1h%0A+000uY9k0LEVcuXaqjT3bE8t7p9LfP5Z8vcYF/XmK8o/vCRepnX//Yo0Vd4nq3yZmvEkZvBL/tqx%0AdPh/0XDMbR3enyP/4CXJP5Oi7xkFmuD75FQqp1Ycl30xpt723qpxJg5Qpjytijyx8u3MXOd4NX7V%0AxFyT5/iQD07vF8ZCZizkqYzV2mf4qL7/dLadVRVtF+qt/z1I0oXl6eF9T2xF0wcaj2Yqjk216KfR%0AMm25/p09z+hS4rkiyj8PKDk9zNtV/tki95Smf07SyRrvP/ac6HiIny9U+zwxJZ5rpN5nq/Q9ByVM%0Av1zjZS3TQpivV3Vs1z7vpyK2eo5f9ffp6zsW1aCvYvS+7xoWzbtS/WP5XhxtZ6B7/Ks+Ww36Zanl%0AcwGr9oN68xnJz07sh77fSvX9SWbk+KUL86sq5sO0gZ4LlDm+xo7B8vKl5dqOKxFvd6j7UnnxSr2q%0A4qTqXB6tP3bcanLbGJpc01r1gVA0HrDq73uN64M/rfF79/rOB/F3VYPrfGm93PgvjcaXCJ93hHwd%0A/mKJ7R8rXw9elDVWlvT68H9VH665ap6vTuVVx5ZRb771FZLuKC37rrAPLi9N73t+Z2l+8rl/Yd5G%0A8nmz3yjUd4Tph4bjrHi27nIKz89Q//MCK58dqnR5Ivm9S8t8U1E/Gw1Qr6jqOK59Ho/q22nGjrFo%0AnfLx0rOMhh8vauA+EalYTC1X/g4N46T19sK85DMByrFWTreajadcN2Z/4+c7lObPUb5tLVd/12i8%0A3NRnZ/ZDtq5N1NW3OheUlpvoZwWl+h6N/T4hpk7RePwuo977gxr1RVR1ubrp8zCTx02YRzmV16S8%0AqmJTDZ4LFObl6j6TbfjK3KtdcayOHYfh/dhyqhkjsM0xWvE95mpq6peb5C9a9zsR9yJ0+pWLUTV8%0A7k+0nSuVr6Nt06cnGw9Vx5rybUdDjVeqfJ5rZPXV5f2SmJ4bU6TRWCGp76xm42TE3/MApfNOC9XY%0Axm1e8mMQnaHe+pcm/ZWS+f/UbxYts0DNn1uR7T/Y5FioOm5VfU2ru6c8G0vy5bCx5+OF+QdLOjmV%0A3miZOA56npuj+vGip+w5dKXPoKw7A19Knw9q+1JFy/Yd45pB402FecvIj7V0Xfm7Nti/tc8xUf45%0AWcn6wdTy0TJjv5kq6vB4Nf79niff52MH5c9lR0j6ZGL6MZKOyazzX5LeWpr2b5L+K/r93yN/bZqt%0AiucGhGk7KFwX6rZdmn6VpB0yaeyJbTWolwnz+toNVKrvj5dRf73/LxU9o0O+v/97wvd6fTQ9V/+/%0Aq6RPhf+vkfShYvvy+fYPKLQrKNG2UpHm5ST9OfwdWy+kr+9ex2i9g+SfT/hxhT7eYXpPO080fSNJ%0AZ9R8x77+UyEdn42+96bRvKHTG+bVtcn8TtGzIMK0MzV+DX9Yvj2qaKfcR711HxO+ryp+zzOUqK8d%0A5KX0dbRJX6guPKeucbtRtM4aStdfH6DxvGr2vl61bCsP7+N25LlqMD5HRTrHPl+JNuDStgZ6zp6o%0Af+7MS4n4DtMr+z2pG/EdH+tDP9NZ421HG4e42DJMP0ATMCYjL15tXqnYVbPry7R87lcpjXM14P18%0A0fJjsRze95xbSsum2lG515VX5SsTg036UXUhBiuP/0R8tRmTO1U/TL6Y14THY2l+ri9TF+Jxrqrz%0AlkP1/Yuml9PcaExWNbxXXi2fEROmJ9uvm8aUato+1N8ntfHY80o8C1fV7UCXKtTXyD9j6SiNtwst%0A0AiehzOJ8ZisZ5a//2Sr8P8HFeo1S+ueplJ9bzTvapXqd+Xr1j4eHWPvknRNk2NM/hx9fpNt18VL%0A6niKpo8dN+H9dRovR85V73jFjyjKO4T98XpJV2h8vNalJP1BUZ1c6fOSx5P88wr68iVh3nHy9zK/%0ATIk+yKVld5CvQ9tf0kmDfM/ou707+u1y7ctzw3d6dphWnP9eK+miTBpN/jlmVnVMhWWPkfR+Sd+S%0A9IbU7ynfxnd/6be5StKW8ufu55X2/7sknR7ej40rHR13X5X0UUkfiqbPl7T5ZMdnZh/0xaz8eET3%0ARctsJ+mSzP6b7m1DJ0k6MPx/nvxz14t2lI9J+veqmCsfo5LWk3R7g5gbO4aiaU9FaT2tNG8tSQ9V%0AxMyCsI+qjv2xdJamZ48v+X4R76z5LmtJuk3SSyVd1uT3z+2fhsdFEXtLSPpLtNzO8uOK7KzoPiD1%0AxvwB6q2fm6vEOaT8f3i/pvz5tWc75f0rXw85T6GvXBdes4RBbSnpXufc/c65v8kP3ra7JDnnfuWc%0AW1Cz/iHyF4GbwjqPy190joqWOVnS3mb27IlMuJmZpNfJH8yvMLMlSotcIunV4f995Rs5G3HOzZOv%0ANHif/In0m865B2rWeVK+cfT1ZracpJ/LP8RU4e/58gMPyszWlm+kfbxpmlp6RD7z96bEvA/JV9z/%0AKaT7aefcp5xzf5EvJD4p6X/CvD83OAYwdari9RIXyBegn9diu+Vj9evyDVbFZ97onPuHfAXRp4pY%0ACH8/LR8nbewr6b2SVjWzcjrPkX/ASbFcm7j9raQvyt94dYikG5xz19as8zf577W2mW2g3n2xsfzF%0A8C9mtqyZLSlf4TevaZpa+pv8+fLdiXlHS3pP+I5yzv3DOfcN59y98h1eTNIfw7ynnXN3T1Ia0VxV%0AvD4pjV3HlpTkJikN18o/yGSy7SvpS/IVYtuU5p0l35FI8pn87zbdqHPuf+Tj8wQz202+IvvsmnX+%0A6Zz7nHw8vFK+E8sLzWzxkA95Uj7Tv0FYZRv5RvTJ8nn5627ZUfKVMXeFdDvn3AXOuSItK8pfy4t4%0Av30S04hq2Vg2s0UkfVY+7zuI10q6SL1xUpwjjpYf/OIE+U6BTyTW/6B8obq4NjztnPvPqg80s7Xk%0AK7Y/LB+7hVXkK3uLNNzlnHs6TH88/C/n3OPF58Wcc3cUx3OFN0i61jl3UbTelc65WzWBZQrn3GPy%0AefJDw3m2bturyHdCLNa/peZ7YHrIxuYEmCN/rfiaojhxzv1d/qblEyV9Rv6movsT679fvvP5nWG9%0Afzjnvlb1gWa2tKQXy1ce7RPNWkXS75xz/wzbetg599/yN1D9WX6AWznnnkqVV51zC5xz8yX9s+Lj%0Az5X0ajNbLKRlDfkGqqvD+9x54xD5xrWx/LZz7lzn3KPhbfIcF0xKHcFEfGbiHIKpVRXb75CvpC3i%0A4bGW256jhSu2qzS57k6WqSqjoF7ttdTMlpVvtLqgakPOub/K15U0+W1/L99Yt3/L9FaVO8tyedum%0AyvVkF0la0bznS/qrc+6RMH+OEueWGuvL79M3Oed+0SJdhavlbyTq0aCuvG/9ivPUmFAn+As1+30f%0AlLSEma0c0rOjfEeUJi6WtIGZrdtw+UbnzBmiKl6d/A3akq8j7CuvxZxzf5Bv+F+lwefeLOlPZvaK%0AlumtqvstK5fH5rf8rIlypnpj4DWSfhjaTKTqfGbKByS9r2j/CdfcU+WvwWV118Ym+/Mqjcd103NB%0A02vyXyTdYWZbhPd7y9fhN9H2GFpGvkPFH6Sxeo66uoYuyMXw8pL+FtXl/0j+YURlVWWvujabD0g6%0AtDiWnXOXyV/n9kt8TnEcDXV+dc79XtKTZlZcq1aV78ASX1t/JrU6XmOz5QcbuMc5N0j+dSxeEvaV%0A7+hxmfJ1DOX1m+RR2uSBB20j+7t8p6EjGi4vUSeW5Jy7SqG9rWR3+XO5wt89Est0Kl4nSjiP/beZ%0AbRVNfr3C8TtArO8g6X+dc98K2/+H/LH9VjNbqvTZdWWROarJr4f6hfvkb3aUGlz3nXP3yF8jn1Xz%0AXRS2U8T1HPlz4N8brCf59oejGy4rDV8WmjFysdywLSNXb1NWdU0pfEj+5osnw7aedM6dWl5owGti%0AoarOqkm+tNFx5nwfqmPkBydouu2U4rv9T91ntlB1HTxavi3tN9LY/jm5RT7zDZJ+Fs7LCufpQ1Vf%0AjzZdyjozyoCxPUf1dTfDXMMl30/pCDObXZP+++U7kx8WJg3TB6tNHvPzanc9kdqVgxu1J6N7KmLu%0AstC2IvkbaVL1FTO1b0C57vh4jZcFx8q7QZMyZg8ze31I6ytdy37FzvexulHpuuNce2/V+nNUn5du%0AU9d4gcb72qwl6U/yNyo20eg8G2man5sRKmL1yejtM5Tunzhdr4EryQ90NrJ+c+H4OUe918F91FtX%0A07jtKpRn3yLpiFDOVSj3Pi1fDi7LXusbtu38Xf6cVdQbNzkPtGnvu1rSlma2aEjPC9S8X3Xb/iLk%0ANRqqqNeS/DXr/WrQV3kGtv3KzDaXv0fmstwyzrn/cc5dIz+4RrzuKvI3N1/nnHPyN2Sm6gbrDLqv%0AME3VxFydGZlfds79PMp35coKcs495py7QdL/lWZNVJ/QQdu56zQti7fOyzh/f8Rl8sdGnaH6XjbJ%0AF0xXFXH3DknHRvmFVL9C4q4DcedatDVPsGHr2evumRqm34XC55bzaG36s7bJe7XVti1rytVds0Os%0AjrVtlkzXc0dsoON3gHJq0eeQMhqSKmKtVf/GhDmaOf3/m9TXDWOQvkMT4SRJa5nZ9vK/x6HOuXKe%0AY0y53iqaXu6r3Phc6Jy7Q/77r9AkwS3rPuostP00nHO/i36fP8s/KHDV8L7pfaaDtMXX2V7S/znn%0Avh6l9Wbn3NUDbm9p+f4N/xgyXX0SdedlubzEDvJ9T+Pv+KBz7ivh7UJ7XCKvJmabtP+2an8L5brN%0A5Qe2LBwjaYtQNxGnrc39KjnLyg86OeFcf5+pslx72X7y5YkLo23d6pw7JbylbxEaqYnfgfKYA5QJ%0AhzGZ8VlXr5rrM/UB+fbqO6JtXRjKNdI0aK9GN1XF6yQ7VP6hb3Plx1n7+QDbGGsDcc5dKh8Db5Zv%0AZ55bdd3PGLSPcRvUU2FC1MRu0zaoySjfNjHomA1TlWauqZgyTa7DNW1CVXL96luP+6Z29w+2jfFp%0AcZ8hFg41MdekbWjY/stN7tcceBzy8LmpdouqcdZire8jCKrqt5tcvxuN1+Kce0r+QUJ7hPrnum1T%0Aj9VhNfG6jvw9slJ+nIth+000uY9k4PHHI/F1syrNZW3HkZE09l22lPThqN78986540rLDNJ/P5em%0AQe+TZTyJGcx5T4W3i4aXC3nfHeTHF5XyY2NM9H1yEzG2YONxJhIGyRNznUNjuZgL85o+x4d8cD/G%0AQo44xkIeWk2sDvMMnybtrE3bLpqMVRN/7jDj0UjT+9gcKE8+SfaV9AVJj5jZlpJkZsvI7/fDnL/f%0AQs65R5xz52a3MjnG8izhEF7o8vU1sT1hz/tx9X36YpV9FYe8f2uoe/wn496xinPRRPfZHMRMHb90%0AoVUV8xPwXKBBDXNv1qTdl4qFV1WcDGiy2hjajK/WNFZa5aelsevYMmrel7Hx9a1m/JdG40uE3/N4%0A+efT7VTa/lKS3ibpXVFZ41HnXKv7UydY6rfaV9LhktYM43NMhH3lx/b4iaRdo+nFc3f/LEnOuT85%0A506boM9sauh6xZo4bvI8nkl/zkwifzyRYyo3jfna5VrGSZt67DbPWIg1qeeuuy9/0M+ukqu/azRe%0A7iRbaOvqm1zTJ+lZQVmlmPrfsO0/O+fmJhYfpi/iUP2AKadiMtXEZtP75nN1n7k2/Fb3ajdQNUZg%0Am2N01PXLTfIXg/Q74V6EDquI0abP/WnyGW369Ej5eGjVdjSR45XGRllf3dAcpcc+bj1WyCRYqMY2%0AbiqUU14t6RvRtKb9lSY7/9+m/2ArNde0unvKs7EUymM/VW/9R3ns47q0pZ6bUxWbU/kcugJl3Rko%0AdT6QGvelqjJHM2S8qeDjko5TaazjhoZ5jsmweN708L4ofzwmnzduZotKepOkSxOzN5R/XkTKBol5%0AvwzTC7+WdE3Yfp2bJK3XYttN0jjlQt/DRSTF1/3Xyz/n8kw1ywvvpN7f40eSdjCzWfLXy7NLy69r%0AZvOi17ZKcM79Sf75zuU2rrp9WJRzB03/8VHaqtpS4mOgykSnV5IUylKznXMPlmaVj70zJW1t/lni%0Aw372oPtKmqBjv+I62qQvVBeeU9em3aiNQe7rTRqgHbmxUH+RbAMOBn3OHvXPHZCL74b9nroQ37GJ%0Aeqbz+vJtYW9yzv0is96gYzICjeRit6Hp+tyvpoa5n68N7nVFVkUMNu1HNd1jsO3x32ZM7jbPVe9D%0AvhhlddfEmr5MXYhHqTpvOWzfv5ymY7K2qXtu+4yYXPt105hq2/bRuG+ZSz8LN9cOdLR8O9ATYd2/%0AOeeOdb1j884kuXrmAyVdYmYPy9cDH5tYd9h65msl/S30Z6ozaD1zlc9GdXanl2ea2f+TtISkvmPR%0AzDaTdE+Rdwj9C18u3+8jrkN8gaRf1xw/V0TpKK5Zx0u6y8zON7O3l+753V7SlfLf96aa71jUa54v%0Af6/9om2+Z6Rcx3t6lObPRtOfkj8Hvru0/mWSVjOzu83sq2b20mjeiyTd7Jxzqq8b3Vu+X02qnvaz%0AZjZP/jxyVvTbrCZplVAfEPcDK5wjaTMbf4ZZLFcvfLykn5jZD8zsCDN7ZkWaJ1oqZh+XNDtqn99L%0A0mqJdbvQNvQzjY9Rs6ak70gqvte28nXAVTFXtqP68xSpmJN6zwnx85L70u+cu0/S0iHfUqXq2JfS%0AsVR1fO2o3raH4rtcH03bRz5OrpZvZ1o5TB+k7aHNb9ezr51zl8jnTU6Vb4MvxDFfljuH9An5tUXk%0A8zZVbpb0qKQHzOxbZrZrzfIjN2vUCeiwVSU9FL1/WO06JDQ54KsO0iVLDbvlC04hPtlsFKZtK+mB%0AcHK5UuOD+hTOkrRPOPltLOl6tfNR+ZsPXybpc01WKDVA3yBpk1CQ2lY+E3efma2j6OQcbF/aD2u0%0ATGvKsZLeFxrVJY01AC/qnHsos85Nkp6QD/6TzWyXCUgHJk5tvNZ0eMmJMxLbyjcyPW1+UJf4WG1b%0AoDgiOqZfFdJXl8k8T75juOQ7bl6kdk6Uv2geroY3c4aOb/Mlreec+7WkRczfiFvE7Q2StpYf3PJX%0AbvzhUY06prT0FUn7h30fe6EyhZiQgf+hpAfN7Awz2zeOe4xMZbya2bfkK2fXk//d29i7lAHfIrNc%0AOVNfdc3NFVZzn/uW8D3qChiXS3pJaJDfR/0dvCo53/n7r/IVom0eonKTfEz/TdIt8g9o20b+oW/X%0ASdrWzFaXv9Hxd2GdZUr7Z682ac3Idaiqq5j4oqR7zOy7ZvY2M1t8AtKCwVTF8qGSLoyOobayneqc%0Ac2fKNy4t65z7r8z6gxRWcwXfkyV9wMyuNbNPmNnaYXpd4byNYStXBi341m17lJVVGFxdvviTZjbf%0AzI4f4BwwWwm6AAAgAElEQVSarRh2/mFjd8hf+z6TWX+Q2Nxd0qXO33j5BzPbPEw/R9Ku4br0eTN7%0AUZg+YZU2zrk/yg/6WTQY7yPpnKgCatAKs6qOw43juaUJ+cwWlWeYeFWxvZZ8fvSX4Zy9dt/a1Raq%0A2K4xTGNhXM6fJz84daFJHV+q4QGj0aROeA9Jl9c19pvZsyStrfEHqkilcquZLRnNO07SkaGcWKtF%0Aw1Yhl7dt6kZJG5ofiL2oG7pLvjN1uU63tkE54XvyN3Jc0zJdCvXMO8mXc8vq6spT6+fOU/E6S0ja%0ASs3rGs+VH2xoW/ly79Ol+bmOBv+UPwd/qOHndK4RawhV8dqkc8oYS3dwiM/tV5RW+aT8ABiNNKj7%0ALTtR0jfN7AozO9rMnluzfMp2pfPNWjXLp77vD+U7Piwf3pcHEWh7U9zADcWxFvtzF43HdZNzwSLy%0A7V4XludlFG1tq0n6h/oHcpqQYyiUTS6Ur+c+08z2myH13LkYntTOKuY7ZDzD9d/knzsWi+NoIs6v%0AP5Ovf11X0j0ar4+dLWkT+TYXqcHxmvB++RuUDh8gXZJvd8p1Eq/qWNW3fos8Sps8cF0bWdU570RJ%0A+5nZcg0/izqxdlaO6oEfkbRyYpkuxqvUrH2okCv3nakwAIiZbS3pj+EmCql9rKc6mz0p3/mup5Ni%0ApiwSa9IBdE35jnb3ltbJxrWVOsDWuFvSiiGt+8qfZ2JVZek2nYSl4ctC8HL1NmVxHkwqdawMsb1M%0AIrZTBrkmFrrSGT3ZSXkC5a6DTTqLVxm0A+xElHUwMZrU3XShg/iYTJlurdL1ZLtoXlVn/5w25eCJ%0AbE9G97xV0g8S02dq34C4j+WW8ueWoixfrjtuUsaMrS7pBEmvdM490jJdCvVaW8sPCliWa++tWn+i%0AbqYqPCnpITPbUPn+Y7kbVdqcZ6Xm+bkZz8w+aWYPyQ8k9ZHEItP1Glh1U2BTVXWWKamycVzWXVzS%0AzvJ1N4O0XeVukOy79jeov23StrNU2EZRZmlyHqgrY8ecpB9LelVITyqtbW+ezCGvMSQz213Sb5xz%0ANzdcfka1/YZ2hs/LD3QwiFUV3biv9vdaxVrtK3Taoeb7Lp4cYqpspuaXY/+mdFmhyrD3NsZatXM3%0A1PRm60HzMsMORNBUbb6gg9aRb0O73sx+amb/kliGuEubjnHXtK25iZ42GPlBPVOGPT6a3DM1TL+L%0AVB6tUX/WAfJebbVty5qOtpP0aNS2GZuu546JSGObcmrc55AyGto6XL6d8CH5MRo+2HL9GdX/38wO%0AMbP7QnoPyy03hLZ9h4YWBh99h3y92V3Oucq6pUS9VTG93Fe58bnQzLaS74P8+zCp7XW1qdR26aeh%0AsQePvEjtxnFp0hbfdz97kBpzplAX91XtqrHTzWy+/D0EHw+DXU6GqgeP5PISdf0gOC5RqSZmc+2/%0AbdvfXihpXhw74f956s9vpu5XaXp/wBVmdqv8AwUnui4oVhWrufayulilbxFaS8Wv1bcJpzQpE8b1%0AKue3TGpxvb1PflDqL7Rcv42q+Mz1maqLz4lor8ZCLnO9rWs/GkioVzpbfuybD7Rd39J9FA6Xr/Nd%0AsWKsm6r612HuYW96bwP1VJhwidht0gY1zGDLdePH5frTFeruV5uMAaKr+o+UcU3FSFSUe6vahKTe%0AeqMTo+m5fvWt6p+t/f2DVTGequNamMZdwDSSiLkmbUPDtsPW3a8p1Y9DXnlNS9RZtYn5tvcRFFrt%0Al8T1u/F4LaFO4AH59pK6bVOPNUMk4vU2jT9g6nWanIeyNLmPZJixFVLl2jbxOtCD3eW/482hrTRn%0A0P77uTQ1uU+27QNbMAOY2SKhzPeYpB85566XtLykJ6Kx83P9Aif6PrlUHjZX15Mbx7DxOBMJdXni%0A1JhnXOfQSibmmiIfnMBYyP0YC3l4dbFq9c/w2a50ndotTK9rZ23adlE1/lnKMOPRSFNzbK5V2mcH%0Al+bnxh4dNE9etkzp86vazveLln2zNNavcY6kS0ppWVt+3z81RNraOjtKXzGm6BckXWVml5jZ4TaF%0AfUSnk6rYtmbP+2naxlHVDyFWdy0a5v6tYe/xH/besTbPBRykr/Yw+sZqm8Hjly7UKmJ+2OcCtW6j%0AteHvzZrs+1KxkKrJ97Z9Rs9ktTFMyNjcJW3y09uFffT/27vz+O2mev/j789NQkhlKJlK51Cn4Y4O%0ACqcMSafJFO6jpJPTr+IUnVRSB5WMoSKnyFQynBBlqISTjBlutzmEMkQqkpDh8/tjrX1/13d/97D2%0Avq7veL+ej4eH+7uvvfe1ruvaa+81fNZav1XIx8dkHtfl+dY2/0uX+SWqyiF19ZDJNOq3iv0PL3T3%0AqxUWTt+m4/k2TO6J6Tqj2yj0K8y/99rIurt3909+Z4cm6Tshbjtc0vFmdoGZfc7CGqedNeTjnPV4%0ABonR6yJrvigbbkxE035Vc/d2ySdZ63ha9zUWUrnt3JXj8gd8b2l0u8aeyfYx7XfWbb7cYaGtviSj%0A3Xm81gqqU+SpRzP2HSQWsUscMPVUTLiGvJm7LlBd22dlH37XsdoZaucI7HiNTlr7cofyRZ+4E8Yi%0ATHM1eTR33Z+c83eJ6ZHq80PXvqNhzleamsz26lTdeMW6OUUm+rleVXZibuNqhymsGZXGz+XGKzWV%0A/3PngShU/WZ9r5usce0Nz7S2+L62vJTOfbyCwnimC5J9G8fbWfW6OW15c0LWoYvpo647c+u6VfeD%0AYZgx803F/LmSu5/dMT2FQdoB68YWSnn3XNabHoCZvVPSg7HtvM43Jf3C3S8ep2TsJ2l3SW3tEjYO%0A7+2Z24Zxru3N7HqFeUu/4e5/l+avnXevu98r6WeS1rb2mJs3anT89FMKc6Fup1AGuKe0/63uPjv5%0A71LV6/Q9x2fHyu5+mbvfJGmWmbXFs2yqsBZvYbckbTtkpq3Xb9czvV09rTDHfNqfNNHf1TDVPket%0APRZqSq9T16Fdp4idSNvF68b5Ftqe83Wxiqm+/ch9NMWidV5nj/bnaaMuf+fEPU3p/F1hWGs6nylp%0AF3f/ZcN79Z2TEcjVVMdti8Waqut+lY3HeL7c+SIlxrqiWV0ezImjmg55sOv132VO7qr2YcrFGERb%0Au29TLNN0yI9Sc9myd+xfhT5zsnaZP6qp/J8dK9EhT3Xt+8iOLbPqtXDr+oGWcPc7W967be6+aaGl%0AnXk3Sf/q7itKOlbjN+fvl5V3vY9HO/PuSZvd9sn2bS2sG3C7pG+6+xPJa7uZ2Y0K4+v3Tba/U9KF%0A7v64QqzR5pa/fuSGSToOlSR3/6LCeKSfSvo3xbHKZvZSSX9y97+VT2JmR5jZdWb2q/j3Igpr4v4w%0A3muuUIj1yvmcY05f+nv7JM27l177uqQPmNmSxYY4fnYtSR9WWOfjFDPbMb68mTLWQbMQr/OQu/9W%0AYf2u11uI/S/s7u6zJb1Y0sZmVsxzsq1Cf5wU8ny5PeEZSQepNIeZhdiXf5D0y9i/95SFuY3k7sdK%0AeqXC2Ia3SLq8pi43VHV5Ns6ZsJ3CuIQrJT2q8LnGw3j3DV2qsH7cyyTdFa9LM7MlFK6hoq23Lc+d%0AaGZ3StpT4fmSGpPnovSeMLtDmuv6OLzl2pcq8lLd9RXz9IqldvHis6yTbJsj6eQYM3qawpxf4+kg%0AM/u1pO8rjG9KHSHpV+5+a7KtLc+PuYdkaPoNnonvubXCfCqHmtneHc494ah4TH11F+njpY7dqonw%0ApNE3m2IAYzrBz5iHlbvPk7Rq3H5O1wTHgRs/kHS8uz/V4VCLxz+ukIFmK0wYdKVCZeFN8b9LkmMu%0ALH0Pd3VNb0X6b1NYfKY2IMzM/jUWzu82s7VjkOFb4zG3S/q6mY3nIjMYvs4BLx4GhC5iZi9WqNDf%0AqrAY7Toae612cWhyTRdBAG2FzD9K+rOZbacQiDamAN8kPsC+LenH7v7nDoemhbBLJa2n8NkvU32+%0A7RKYksXdH1YoHOxSm1Cz2THf/sbMtorH7aiQd69SCNz49qBpwfhy9w8qdAbdrO6Bu6eUCuBXlV6/%0A0MzuVZg07qRke9Mzt6myWvW+x8ZtbRWMZxQaFbeTtFjP59sRki5399s7HFPO00UebsrTj5a+nx/0%0ASGtZZUDVqISaLRfz9G1mtqskuftekv5ZYfDZDpL6BrlinMQG2PeqfiKttuNrG0/i6ytKeomkFWLF%0AflgqK77uPlfSyxUael4o6Vdm9sqMyvlE61PxbTRZjVUYV3solGn/WeF6zl4krK1hOObHN0h6jqRl%0Ah5jmyrqtu98jaXWFz/SspJ+b2cbj0Ggzf9BU/H9afujcYNZ2j4uGmp8n4z0x4Z4r6Ql3f4Oko9Qh%0AiGIBztvjIa3nz9boAY9N9Y2mjgdMXcUAwjobmNl1ku6V9BN3/33y2iml6+Hx4oXYWXOFQkdujk6d%0AyXVl28z3krs/qbBAzJqS1o1pHVOPzOhQrnO+pJ1Kn6G2syb+f7EYSHaVQpDMdyr2bWorrzu+6ZjV%0A4jEPSLo/trXnOFWhvFB3/dQFGkihTWzd2NnZaJrcMydCbnBKU4BDem8fFeTkcWIdM1s/Mz1tbb+j%0AxDbjlys829eQdK2ZdX0WX1y639zRsv+Yz+thsONZkrY2s2UUFoz6iZRdzuwj59nY9n1eGPPpUgrB%0ACFLeveD3kpZXGNCZ4zyFtue6xayGdg25+04Kk7RcKelTGt/A2UnlPqHBKk1GXUdDur+W22OvVOhv%0Aer2kW5J7UGM/b41fKgTG/GOyre05KsXAbYU2rg+Vd8wIrKo6fpDgmzptfWS197xYHjlB0sdz3og2%0Asf5i/u07IH8Q45Ffpbz+oUJdve8UhefoLNW0LcV/5+b1Nk11EUnZAaBzY1r/n7v/KeO5XxcA2+Z0%0Ahe9lHYXJxVJt8TK5QcID14UQ1LXbJLtUlcGk+sDKHOORT7qYiGD0uiDloch5DprZa2Kf7B0WJ7Ye%0AL0Oq62BAA7Td9DERkwc11enuKD1P0udNZbB/bQI71oOnYH8yJoiFiQafllQ3OHZQUzE24FcK9cXn%0AKSzC8VdJvzGzV2h023FbHbPKHxTabsuLh7RNMrWBmV2rMHhqf3e/sWL/pv7eMcdnlqVzB1OlTlYo%0AF2+uMHFhWVN5Kvc+m1OeW2C4+57uvpJCPq2NRx3Q0J+BXjMosKPaNssaVYOTrlIYaLu6QhzmFR4G%0A+kqDDYSsk9t+m9O3c4mks9393PSYhvtAYx27RpGny+0AhU6DJ+tQ1hiMhUVfP6fmxWILM7LvV9LH%0AJJ0Tnw/jqXViyB7fFaanIxUm4Zkt6X6FGPLxMBXLy5IkCxNrfEgd4jY7yslvXfu5m3QabD1AWWag%0AiQg6mOgB1BNhYYVnxLoKZdNTzWw8JtYg3zVsG2K+y+1rzjGqD0Z5ZaI+csZM9Y276FteLwxSd8np%0Ah5c69GVNUW0xkoOazrHrY2IOqaOhh48qTCi/kkKsY1Xsa6WZGP/v7ke4+2oKz+yu987W+3LX2KFh%0AiXX3GxTmNqhT127VN1ZZihP3SjpY0rYxnkcav+dqVezpAh+nEfPiaZJ29eEv5l41nl2qnnMmV1O/%0Aamp7d3+tpJUVFrpfpeGcg8SRtdVdWssSVpo0j+sSTZrybFP/7zj1vzU9A3LHB2zo7q+W9BpJh8fP%0Al1uX6aItr7b2l5nZGWZ2g5mdLhFbhO7q8u849gmn7SpbdDy2eN6uJmlXjcx9NNH5szVmysxeFGMK%0Af21mn5KG1l+NBVhNfh2k/6ixfTa2971VYSL3Var2qTm2NkbB3e9TWJz3yIZ0jVf7a9bYBtqpMGw1%0AeXe8+6Da5o+ri6drmsA41XeC6Ow0p/EjZTxTMRla2qra+oTSdqOd4/nGa3x5k7q5I+vSOtvdL+7S%0AVg0MS02e69031FHTeM2cecjrnmmD9Fv0HUcwTNnztSgztpt2rJmhJr/+u6SPmdnVkpaU9Pdxevu2%0AcSR951boO3eKpOE+5y0sDDbXzNJ52DrH7+emqWGcbPaCLX0+J6Ymd38m1vlWlLR2x+t4WOPkmuqp%0AdW09TfMYNn7kuu0ZZeIxc57xnENXA+a5YZip5WDmQsZQZeTVtjV8Li49p87KfN+2vosTY15bT2Fu%0AvVy956OZwGvzjtJ39j+l18c8h4fc9vZo6f2/2LDvicm+J8Rt75b0Mw9jFf5X0lY2eYtub5uk77OS%0A5O5HS3qVwpppG0u6LMbYLlCa8rbnrfeT28eRtpkMEucwEeO36mKWBn3vzusCTqDKudp8AZq/dEFR%0AledtwHWBoj59tH3HZk3UuFQsoBqejX3X6Bl6H0Om3BiIqvmA28a9FmX7lRTmbD9wGAkuaVs7t8v8%0AEsP6XvvEZOaUew6Nv9XxGv1dpmNm+5QTLkzuiftLkpmtK+led79Xof1/bTN7fsfzDstuSfp2kCR3%0AP0chHvA7CmX1a83sRV1P3JCPe6/Hk54+c1ubYY/Xz4mJaNovd63rQc/XaY2FPrx+XP6g7522a+wb%0A32Oy+7FTtNWXZLRljctaQbnM7IOxb/J3ZrZSx8Ob+nW6xAFTT8WEa8ibresCNbV9ekMfvueN1Z6f%0AxIxttXME5lyjU6h9uU3nuJOO9yBMQVV51H0o6/4MEtMzJj+MU99Rn5ipyWyvTo0Zr2gTO3d8mzFl%0AJ2du4zHM7J2SHnT3q/sc31L+z50HojBweTfRdd27RuUx5RnOlrSemS2lMC/5aR5ioQp1MVht6+Y0%0A5c0JW4dO1HVnZF130PtBw3lnzHxTMe7gEEn/NcR0dtE0trDpnpvbhodm60l6t5ndpXBNbWRm3yte%0ANLO9FK7hT9Ycf6NCWbLKTRWvrRWPmc/db5M0V2PXvCh7vUJ9KvvcGWn8o6QXJH+/UNJDLemo03au%0AE939NZLWl3SwmS0Xt8+R9Or4G9ymsL7YlnVvYmENgt+4+9Oll05W6KPObY+uOvfzJa0U05Fq+g63%0AlbSMmd0VP8PKaniGxvvj89z9gR5JTK+Bpu97aOlNeVjz4WkzW7n0UtW1d5xCm8ZL+773gN+V1Pw9%0AZGl7jnpeLNSgJmKdujZF7MQ6ybYx43w7alonvVDXjzyhc+J4z3X2aH+e2ury95DinnJNRP4e9prO%0A50vaKSMmq/OcjECOlmdz31isriZi7cu+4/maZLerNfWTYcHWkgeHEUeVY1zz4Dhd/03tw5SL0Utm%0Au+94r+kxEc9EaYB4hw79JJ3nZM1pey6pK/93ipXIyVPj1PdRuRZubj+Qmb0t3h/uMrM3JS81rYU7%0AnVS2M8fv/XXufkXc7xSFuSHKhtHOfIGkxRTmYWzSt525j1M8rBvwJkn7m9mLk9cOdfd/krSVpO+Y%0A2aJx+xxJm8Tv8mpJL5K0kcK1t3Lsp+0k5qsjFfLO62Is+WaSfhJ3uVHSmsn+O8d9i3zzNklLS7o+%0Apmt9jW7XbPqcZen335buhxXGbuxc2v6Mu1/k7nspzG29VXxpU4VxTsVnqrum5khaI36WOxTa5Lcq%0A7xTvRRcpfN7iuB3jcWdJeq2Z/UPpsO9K+heFdvbCNgpt2XfGY1dV8v25+33ufoy7v0dhvv2JmBOi%0Atm/I3S9z9w3cfW1Jv1C4x5dN+b6heP6lJb1LYT05KeSpD0q6K/6+Un2eK2yv8Ew5XoO3l41Jv5m9%0AXNJfY1mz3O8hhXm2Ho6fqe7ar1VzfW2gsG5dLTN7jUIM2s/id7OdRq7bPn0POb/d7u7+jwrtGeXn%0A+7Pxv1Sa58eou4eUxd/gGUkPqvo3mN//5MGV7r6fwnfS+htMpsmafGAmuFejb+Qrxm25cm+EWRdp%0ArthovZWk/44Z9xuSNquoSJylsGhW38pSVYZsSle5A/oShQaHRePN73KNLAB6ac80dbGvpM8qVtTK%0AHcDufk5skLxZ0iJxm7v75e7+FYWBl1M68y9gGvNrRsBLk0sVOszud3dXuFbXk7S2RgoXw6hQ5BQy%0AT1HosJqofLuwQqGhKIRdopBHX6XwmS+X9EZNXL49RKGBYPFk202KlRh3nxvz7U8VKoWK2+e5+yEK%0AFRry7eRrfb7GxqaTNfzfa0OFBVHmStpnyOcua6tgSOEzfl0jwcpddcrTUfFsk0by9BsV8vMNCouo%0ATVSePk5jA6rmN0y4+4MxT39H0hLFDu5+u7t/Mx47mQP5F3R1efn1kl4h6fZ4/S9uZrd3OG9j44mk%0Ar0naSyHf7FVzjk6V1ZaKr9z9r+5+urt/TNL3FALGe1XOe6R3qHWKUsW39dyT1FiFwdQ+Z939/lin%0AeVKho3XtDudtaxjeRyF/7CuproOja958ocKz8+j4nrtL2sbMijrck+5+rofBSl9RmEB+2I02Z0ra%0A2MzWlLR40Rk5QINZ2z1u6G0Ew3zP0j0EE6upDH2PwoTPUlhE4bUdzrvA5W0z2zl21M6NAbKp8e4s%0ArDLMjgcMR1sb0zIKz9CzG85xsbu/TtI/SfqQmXVZeO8rCp0jOcElOfXOUerKtgUz2yLJI2+oOMUl%0ACh2gS7r7n1Xdptt2b6lTLGScTlrS2GGm0RMA/Ke7j1qwJqOtfMzxbfcpxaAahUnc1jKzd2d8NnmY%0A/OEphcHRP885Jjn2aYWFY7MCgadbJ9YAKvNrh+AUqVuAQ9m+yhv8IOW1/Y7i7n9y9++7+/sVFmX5%0Al/T1lmfaMBULMGwt6Ux3fypuby1nVsh51uY8G9u+zyIAawd3fzj3XqDQbmjKLIvHe87VCgOxf5Bz%0ATEmXa0jufr2HgLK3ambk66b667gFq8Q+ycdi/WbM68nfo66jmK7G+6uZLZTky6pFBor22DdJuszd%0AH5W0qEJ/6aXFOZTXz1v2C4Vgz3PN7CVxW2PQQ1QEbr/V3W+oOG9bYFXV8eMVfDNIH9lhCoPInpez%0AM21inTxQXHPx/1VtBtMxvw6Fu/9O0p2S3hzTcErx/uqe16uCzZZSGJhetMHn1EVyAkBnu/s67l4s%0A1tj23K8LgG1ziqQvKSyy0qm/y/ODhIv9G+tCyFPXbhONyYs15/iLpL9W5O1RBngmFqZVMLqPDVIe%0ApqrnYNone30sD5+rJM6iRVsAbK22ug4mRG7bzZQLEDezlZJn+Efia73qdFFVsH+dzvVgH15/MqYJ%0AC4Pd3qkw8WLVILxpGxtgZvsW+a/8Xu7+N4W44H+XdE3cfLlCmWs5SbfGbVmDd0r+Fs/zETNLBxy3%0ATep1sbu/3t3XcvcxE0W3xYnUHD/MwVSpH0t6v6Tftj1HyzrcZ4v9m8pzC6ITVX0NTrlnYHLeqkGB%0A85nZsTGvVi0CPExFu3HVor1d+q7uUBggWS7np5+79Vmf27cT8/Xe8Zic+0Dn/j53v1IhBnMZD5OA%0AZ8u9xyf7U9bobzVJL5N0Xfz9V5R0Tc29e6b2/b5R0i7x/Q6WtIOZ7Z/RX1y4V+F7K9SNtRr1zI75%0AtWpSzy7fFaYhd38g3reeVZjwoSp2cUaWl+Prr5V0tKT3uPsf47bc/t7csY25k+h26qNs0Lm/p60s%0AU2PgiQjaZJQLpqt7JJ1e9JkojDtZprQP+a7aVMx3rX3N42Dg60MtY6YGiLuoK6PlxrN2Lnslcvrh%0AO/dlTSUWxpNuqfrJzKfsvWMIacyup3opZpE6Gjr6gEbi//9XjO0pnKyKNsuW535bnHGhU+zQELWN%0A/x3TbpVu19hY5Zx7YTFx7wbevmiWNFjbR60FOU7DzJ6jMLn5ie6eu+hXoXdffIuBF6ZIufsfFPqE%0AisUZHrewUFNhkIVdpJa6YE1Zom3SvAX6ukS9pjyb0f/btf/tJkmzLSwGVrzHLIW5H26Km3qNV6lJ%0A2x2SHlCYGyarLtNRW16t6i8r59UtJO0Y01JsI7YIWTKfuXV9wlVy6oTDcpZGru0Jz5+qjplKYwr/%0AGO9F39boeV76tPECtfk1s/+oTlv77MckXa9QFzwiiR/IGq+q+hiFPvM8FSZkDDvtVBiWhmdtTh/U%0AeNVvmzRNYJxjwtLMMxUTqaXe29YnVKcprr5TO5R3GD+onnNH9mirBnpryHM5fUPD6KPPGa/ZZx7y%0AujarLn30XccRFDp9L1XPb8+cryW2CayqMK9B67lpx5reGuqqt7j7pu6+lkI+qVrQchj5NWccSZ+5%0AFerqtbn5tc88MoWbFMq3syTJ3feNaVlKGih+v63s0WucbFt8GmaG2K94ocJiXH+UtHQsB0s1cYE+%0AvHFyg9ZTU23zTAx9QR2ec+ijlOdyUQ6ux1zICWMu5KGpyqs22Bo+rf2sLX0X28d4t809zNPUygaf%0Aj2YqX5uDlMmHbY7C93qXQnlgWYU5tG6T9DIzW6Lh2Anh7vfGcv27FNble+Vkp2my1D2HfXjr/aRx%0ACE19rrXPoiGM3+o9xn88xo613IuGGrM5CJ9585dCY/L8oOsC9dV3bNZEjUvFAq78bPSea/SMUx/D%0AoIs4q7RfeT7g3HGv0uhYxjZZz7e2MUiJ3PklquIhb1eohyxVc8ywxjfkxHfuFn+rzyusrVeYI2mn%0A+B2cLmnNin7xruZIenU8520KbQ1belh39ymL6+5Ophh/eqK7v0+hTNZ7Xs2KMm7Oejxt+St3/pM2%0AWfNFjUNMRJfYibZ80vV8Uo81FhI58ykXqsblD/LedSrb7zxzvtyJQFt9bVvWeK8VVKXIU0vGdB0b%0A248fkbRQad+2skBjLHPfOGDqqZhIad60/HWBGts+W/rwc2P4W8vC3jJHYMY1Oqntyx3KF1KPuBPG%0AIswMFXXinHV/mvSJ6UnTMiY/dOw7Gsp8panJbK/O1DSnyJR4rjtzG5etJ+nd8fc6WdJGZvY9ZcYr%0ASeNe/h/X66bhmdY2prwxL7n745LOk7SFxs593KRx3ZymvOkTuw4ddd2ZWdetux8MaibNN7WkQnn/%0AonjedSWdZaX5j615vqnJWG+697gmjHD3Pdx9RXdfVeH6uCC2J8vMdlK41uc0xAEeLukDZlbMdyQz%0A29LMlleID9zDzFaN21eV9DmFfp6yfSV9qi6d8diDNdKf2eXc+0k6yOIc52a2SPxsUliP6n1Jn8kH%0AFNrBQugAACAASURBVMrufVykMB6hGCO4fdW5Yn39JEn/GeP8t5b0KndfNf4OW6q5LLyZQnx+1fvv%0Ar+7jEhXTvKSkIyX9r48dT/ENhbrHG+K+ZmbvjW0QcyRtkqR/7Zb0b6yOa0bH99xQIZa86Pu5SPW/%0A3TDTW3aQpG8U5Rkze5vCfF+jvvdYhvm6pE8kmyfku0ocKOkLZvaKmNaFbGQ9qVytz9GWWKgpvU5d%0Ax3adroZd5m+bE6dqnscu2ubE6bXOHu3PU1pd/s6Ne5rS+Tsx7DWdd4n//2ZTgmva4FrnZAQy1D6b%0AM2Oxpuy6X5m6xDkMpKWfDAuupvJxThzVtMiDHa//3Dm5+6yrXoVyMQqN9dWMWKZpkR/j+1SVLXvH%0A/pnZOjayNlDV3MrZc7JmtD2nn6PTGjFN/dc5eapj30fOPDl1a+G29QO9LKbnJ/H+cIOkNJ56Rmho%0AZ/6zpOeb2T/GXd+q6vvsQZI+V+xnZrOSdqwDJR1gccxKjI/YUdX1si9L+nRdOi2sl/UFhdidrufu%0Azd2vUphv+BMVr50l6SqFdvalJG0gaeWkDXFnhTb6vym0jX7NYky+mS1rZu9tem8ze0fShvoPCn3I%0AD2t0O/MFkhY1s48mhy6e/HuOpJ2SNL1M0lvNLN2n8XPGtGwlaVN1m1fgEEn/T9LC8Ryrl/pvZ0u6%0A28yeL2lhj+ugqeaaim3y20h6TfJ53qOKdtrYzr+OpDvieZZw95cmx+1XPs7dn1LoF9wt2TxH0mbJ%0AcWsp5BOZ2WYW5lpSvK+8SDXxC8PU0je0XPz/cxXGloxZc1zTo29ICnPSfELSZfHvyyTtqrDWXPHs%0ArMxz6Unc3RXuHeua2Rp16c1woqT1zWyT+P6LKfQjHBhf/4VC+WbJ+PqWkq5z92fqrv2mN2u4vur6%0AmVJzJO1dfC/uvoKkFcxsFTX//nW6/HaHS5oV+1/qPls5z9cZdQ+pOM+yCtf44fF3/pWk9ZI+xTdI%0Aeq6k35nZChbmGCm0/gaTbVb7LqjxK0n/YGYviw/d7RQKybmOUAg+mi1JsaBxgEYye6rxIu1oY0nz%0A3H2lmHFXUZjMb4vSfsdI2sfdrx/Cezaq6YC+VNJHJV0b/75W4Wb8YmUuijsIdy8WQnx7snk/SUfG%0Am4ti4anoDF7RRg98mfKZfwFTm18tL+ClyaUKBYe0ILGDpN+7+yNxW9fCySi5hUyFxsYDJf2kx+fo%0AJH6PB0i63d2LhZouVQhCezA2BDyoMOnfOhr5fsaNuz+k8B3smGzeT9IhNnrR48WkUMgzs7QRgHw7%0ANVTm1xjQUwS1mKR3S7pl2G/uYWKCXSXtYCEIc+hyKxiSLla4hrtUjvumycxsN4XKwM/i5ksVGriW%0A9jD4/FmFBpx3KFaWxlNNQNWBCoMvV0+2zW90qGjceFLSo+OdVlSqzMvufra7vzi59v/m7q/ocN6m%0AxpO3Kzx3TlCY1HJLM3tVxTmagkTr3rOy4mtm65nZC4rzKCwweHefynmD70t6k5m9o9hgZv9iZq/W%0AEOsUFRXfxnNPVmMVBtZULn5J/L8plOluqD3LWLUNwxYGAb5D4fr5tqRVzeytFedoavyvsrWk77r7%0AKvF9V5J0p6QNzGzNovwXG3pfq5A3h9po4+5/VQhGPkajn9d9G8xq73Elw2wjGMp7VtxDMLGa2qh+%0AqDCYRgqTkHYZnLzA5W13P8JDEOlsd7+v9HKX5+7QDLHjAcPR1ia8taQfu/sTbSdy9zsVBvU0ToxX%0AOuYWhaCFdzXt16HemR5TWbYtvf8ZSR65quI0lyo8L66Lf89TCPxYWSNli6wO5QrPSvo3haCLL8Zt%0AtR1mLecq5LaVp2rvU+lOsZ3qs5L2yEyLJP23pM90SH/qOEmbqCXQfDp2Yg2gLr/mBqfM1xbgUHPM%0ATxUCqaqCQ+fr0PabHrNRkWfi9b+apN+W3r/pmTZMFym0weyssWXinHJmKiswp+nZ2Of7VOa9wEMw%0Azscl/ZeNTDzR5qsK+fpPmfun75d7DS1hZm9JNs2UfN1Ufx3vYJWDJH3dQqCGLARurK/QRlMp5/7q%0AIcixyJf/XXGamyWtEN+r6B+dK+kjGmmP7fPsKt7/tPjZzzOzpWOd9n4z2yh+hhcqBIn8su1ccf/s%0AwKrkmPEMvundRxbz6KkKQd+NaBPr7CyFwdyK/z+zYp/pmF+H6SSFIMLfuPs9cVufvP5zhYGdO0jz%0AJ7T8qqTj4jNsvpa6SJ/yetZz35MA2IZzpfvfLWlP9Q/SbQwSLuTUhdCurt2m5+n2k3REfG4U5Z0d%0ASvv0fiZG0yoY3ZIg5YzP1knNc3A/SQeb2YrJttbFRBNtAbCVcuo6mBC5z4IpFyDu7r9LnuGj6gl9%0A6nReHexfp1M92Ibbn4xpwMw2U3hmvLtcPktM29gAd9+zyH81n60qxvITki53d+9Tx0ze+0GF+uxX%0AbGRQwUUabIKwpv7epmMGHkxVFq+XzyjcL/tovM8Whlyem7ZK9+b3qDo+cco9A+PfdYMC53P3D8a8%0A+q917zskJ0l6n8LEPGfG9HXuu3L3xxQm8jkk1nMV6waLKwxwTPdtetZn9e2UZN0H+vT3KfQffa7D%0A/qmseBHKGoPxMCh9ueRavUfSmu7++4ZjZlTfr7tv7+4rx/f6lKQT3P2zTceUjr9f0l/MbN14b9pB%0A1W2DF0na1kYWJttR1RNxZn1XmL4sxi5GW6g6dnFGlpctLFJ3uqT3e7LgSof+3tyxjRcpo4yc20eZ%0Ao0t/T05ZpuKYgSciyNSnfjAdzI8rjO2ki2js4n/ku2pTMd/l9DUP2zDa2XPGTA0Sd1Euo7XGs/Yp%0Ae5XcpnCPeGU83yqSXqfwe5Rl9WVNQZtIuiXp2yybkveOkl7Xb5d6aimt1NHQ1X0Kcf9SaF+5rcOx%0AMyr+v5R33qGK76KlfTorzrimz3TK87GxyuM23qFnO1ilnHaLmSqWDb8j6WZ3P6THKXr1xWe4QNJz%0AzezDSVpfa2ZNbai1Yt/I6zUS4/B/Cm3GRZq3Uc+FXSrazuuUyxKNk+YtyNcl6jXlWcvo/617Dta9%0An7vfrlCnSxfM+7yka+Jr6b59xquU07ecQlnhbh8wprji3OWYqTrl/rLvK0zolk56m+ZVYouQpSX/%0A5vQJj9G3TtjT+hp5jtZOdNjnxDntqjUxUwdK2rNo84ia5nlpbeMFpNb8mtN/VOci1bTPxvz0SUmf%0AdvfzFNqXi/lmcuuRfcaYtRn3Ca9pp8KwtNRvc/qgxqt+m6N1AuMaE5JmnqmYSBltVW19QnWa4uq7%0AzvsmZY4f9B5zR+a2VQPD0JLncvqGBo5f9rzxmr3nIa9os2pdmMAGGEcQNbVvd3l+H6eG+VrMbAmF%0A7+2H7v7ntnPTjjW9tdRVi3kuZim031bNczFw3ETmOJJB5lYo12ub0pzqM49M8Z63K4wx/3LSvrao%0ApKL82zd+v63s0XmcrDGfxIxmYdGupeO/F1OYd+qWGH90oUIMhFQ/N4Y03HFyfeupqbZ5Joa6oA7P%0AOXRRl+c6nIJycP37MhdyZMyFPLCmvGoDruHT1s86Tn0Xg85HM5Wvzd5l8mGK18u6klZM0vJxhevk%0AUYX1IQ5LytXLmdnWtSccnzRuVvTjWYjfeYFCG8wCoy5vWzC09X5sbExfU59rU1vOoOO3BhnjPx5j%0Ax5ruRUON2ezDZu78pQushvruoOsC9UnLQGOz4nNz3MalYsHVUu4dZI2e4zTEPgYNeRHnChcpf06m%0ANJaxTe7zLXdu/8b5JWKZ5uOSXiLpvNKxf1No5/+axXks4u//3rjLUMY3uPvDkv5sZm+O53qRQnxm%0A1ZjewxTa8Da2sIbawj567vSDNEDZPrY1bC3pVck5t9TIvXd/Sd9MymhLmdn7+75fzzRubCP9/ksp%0AxLF3aldsaWvKWY+nrZ/mImXMf9KSxlXVYb4oDTkmosN+bfmk0/ms35oAqS7zKY8alz+E9676PG3t%0Adznz5Y4rW4Db6lvuBdI4rxVUc54iTx1uoQ+0uI4Xqdi9rSxQW68esC2NeirGVUPezF0XqGld2mH1%0A4V8k6f3xPAsplAmrnvVj5gjscI1Ohfbl3DUbOsWdDHgPwiRrqRPnrPvTqmNMT2pUfuh6rbX1RZX2%0AzR0LNJnt1Tma5j7uOlfI0BlzG4/h7nu4+4rx99pO0gXu/r7ceKUJKP/nxg921vJMaxxTrry8dJLC%0AOMHlNRLLlcWb181pypsTsQ4ddd0ZWtetux8M4dQzZr4pd3/E3ZdJPsvlCnN6lOdMbppvqsuzeGhy%0A29LQ2/8o3u/NbK6ZjVlLzt0fUMhbB5vZrWZ2s0Lc06PuPlehrPojM7tF0o8UxpmPmR/S3W+UdE1p%0A82pmdm0856mSvu7ux8b9u5z7HIX+nfPNrHifpeLL35b0qKTrzOw6SUsoXM+Fjc3snuS/NzZ8X3tL%0AelU8zzUKdfG6+SX2Vxhn/3ZJd8bvsXChpNfZSPzj0cn7X6wwL815KnH3Z939oJrn5erxNyz+2zl5%0A7WIzu14h798h6WMV575PYT3rr8Xv+yaFsVjLKfQbXZXse5ukJ8xsreJ7SdJ/V/zM5fQfWkrfQnH7%0A9vHvXyv83pu7+63xtSMlPamR324Rhfk6Bk1vm8MU5ji9Iabrswr3zKq20aNiumRmq43zdzWGu18r%0A6b8knWpmN0m6XlKnuJy656gFObFQ02Gdus5rcWbqM663SdqPPOh68vPF37KyDzjlHdfZM9qfp7yG%0AenNu3NN0yN9V5xt0TednFZ4xa5jZF1vertOcjECOpjqu5cViTcl1vzrIjnMYhDHWFTVa2ply4qim%0AfB7scf1nz8nd0j6ci3IxJGW1+7bFMk35/FhSLlv2jv1z9yt8ZG2gqrV+suZktX7zR2WtEWM1/de5%0Aecq6931kz5PjyVq4ltcPdKSNxA2YpEVbPv6MEtvw/0PSabEN7/2Sdq/Yb55CW/9JFtqDb5D08vja%0AWQpjui+NbX1HSXqfh3Uay+c5R9IfSps3sNDOfKvCc+vj7v7zruducVCpza4qhvEASR8snlslX1To%0Af91C4X72ZPLamZLeZSG+5PPx891kZjdI+rGkvyT7Xpik4YS47f2SbjWzuQrX7vZx+ys8jB0o6sCb%0AS3qzmd1pZlcqxIR8JualzSSdXbxJjBn5parHHJQ/524xPbcprq/r7ulvdGKS5vPLJ/Mwn8AZCvce%0AKbThH29mN5nZPIX1DPZWiMk5Pzmu7praQNK9PnpttF8otO0X8/AeFL+veQptqqcr5OszSsk7TdV9%0Ayd/RSDzOqgptspcnabtT0iPxGbSpQlvzdQrxZLt7w3qtE2T3+J3Nk/Qjdx8z9/d06BuKLpG0kkba%0A5S9TuA4ujX+35bk0rY8rPGvTe1hVnqsVz/EeSZ+P96TrFZ61h8fX58V//zJegx/RyJzNddd+oSov%0A1V1fb1EY39NkO4295s+QtF3T79/w2btcF672MsOoPN/wvuV7iCQtFr+nG+M5fippn7j/AwrzGJ0T%0Af4PDNDLXw3PiZ74lvrZt3HfKGtak3Qscd3/azHZRyDgLSTom3rAUK46flvRiSfPM7Bx336l0/P1m%0A9j5JR8UHokk6zN1/VPFeD5nZGRq9IMFi8SIrnOfun81Iet3D6qMKk1AU73mPQmG3zefNbNfkuBWb%0Adi65OJR9NUvhQfrl5LVLFG7Gl8XzPmVmf5T0m3gDKGxY+h72Ubh5LGVm6US9RaF9bzMrKmdPS2oa%0A0P1lSVcnf39DoSL/KzN7QtJfFRb4vE7SMgodtC9R6Jx+QKFyhimgKb8qBLzcrRDwIkmnu3tbx07q%0AEoUAhOJavT9WvouChNx9rpkVD7jnSHpKzYWTsrp8e4pCJaF4n0cVCtqy+eOTK+1oZpsnf6/r+RNb%0An2JmTyo8NH+qMEi2MFcheCgt8NwoaREPg7cLq5fy7VHuXnTw3WhmRR7/vkLj6Yds9IQ4b2hI30FK%0Aglnc/SwzW0bST2Nl+xGFAuz5CvfdPczsKEmPK+Tpf284NyZAXX6NjSvHW+jENYV770cbTjVIGu43%0As5MUOoe/pOZn7olm9nj890PuvknGW9RVMA5MKxjxeXdw+eAKG5eeee9199yg7UPNbB+F59tlCpXx%0Ap+L7P2RmRZ4pXC5pbYVKSmHJ0vdztrvvGf/9EzN7Kv77YoWK8NtK6W2acOwoJQPI3P1aM/ukpO9b%0AmCDiIYV7eBGsuKPCwJXHFe61/+Y9JmTD4Fqevb3UNZ6Y2SMWJpM4TNLWMe88Zma7K1SeNyql7RwL%0ADfznx2eDKzT8Fb5lZofFf/9O4dn2r6XknKFQ4b1foWHXFMq0Zys8o9eU9I3Y4Pu0pNslfbh0DpnZ%0AFgplzGUlnW1mc9191MQk7v64mb1TYbK4wxSu7XmSPuHuDwypTvGcmM7vKnQy5NRXNlUIuiw6V6ZC%0AYxVatOTNEy0MMDKFcl3WYLekYXj+/u7+mJkVDcP/KWm3oiPOQjDUCWY2293/nhwzL9YtT4rndIWG%0A7cKouqfCAhEHlJJTNMSeqXDtFs/VKxXuB8srNNqsIOkJhUb0MZ/TzP5ZIZ+/QKEBcB93/6ear+Ak%0AjdwTCtup5r7h7geYWdFgtpxCgNkvFIJq6+5x66QnqsnPueaZWfFsvHLA96y9h2BiteTt/RXy924K%0AdZ6s4GTy9lhd2vI6am3ji+WBouPhQ8KkySjnbqeQ73L9j6RPxbKuFCbVWj95/WMaO0HvvgqLaTfJ%0AqXeendTXLlNoU60q23ZxqUKb7n7S/O/rQUm/c/dnM+4tUkW7VbLvExYGO/+fmT3g7keYWdFh5pIe%0AVOZ9LspqK684pu4+Vd7+Q4X26A3c/eK2xLj7pQ0vH2Rm6QLqa5eO/buZfV3S11repujEarxnzgQt%0AfThFcMqzChPu5LQJHiDpGjP7Svx7t/hcKGxeccy+ql9EpZDT9puW4U5VqIsebmZPK+TXo939Vxmf%0AIbVB6fnzZXf/gUKQWdpuU5Tvxnxed78r5u0fKARF/Z/UWn9fx92vqEpQbMt9qUJgjit0KtcF/dQ9%0AG7Pa0kuy7wWxbWpePOa7NedL979RoY28yrCuIZP0aTP7lkI792MKbWTTWsszd/fYVjJL0pF1wSo1%0Ada/z4mtNfTbfUCgzXm9mz0j6vaT3xECOOgPfX93dzewKSc8v2mgVntEf1kifU9v1WpeHi/c4MraL%0AnWVmm0raQWHyimK/fdw9d2LbnMCqsqy28ZjWTmXglj6yunte6quSdml7H9EmVslCn8pbJC0Tr8G9%0A3P07CmXjU83sQwpt+duUj52O+TWq6x+qip9oqvf9r0Jcxn8mr3cup8Z7yBYKExp/QeEeeY5Kk/Ql%0A5tdF3P0uKastYIy2537FIV9U6OM5Kqf/xt2/VfNSTl36HDMrBwlXWU2D14VmhLq8bBl9GQqTMlS1%0A27S5MOZfKUzCuoPCpBBLKMTmPKWQ98sDKDo/Ez1Z5LSpzapjubTqOtvAzK5VGAz8oErB6Lnnjoq6%0A4CIKg0JOr9mvXGeYp4b6dYVRz8H4uZaVdK6F+JeHFYKr6ybDHNW35u5vNLP3KPSVHaFQnvuu2q+J%0AtTR4XQclXfK2Qnmt6VlwSrJ9kGe4kvPcaGbXKPSvFlaL+WhRhXzydXc/Lu7fOwarVKe7OL5Petwx%0A7l6Ol/yOwsCMWpnPw3JbeJFHGvuTMf00lI0PV4i3+1mss1zu7qPKoTM8NuAShWD6Ip7pGkkrSjo6%0A/p1TxyzHcswfoBPz3LsVAvu3UJggbA2FSaZcYZDIHspX298raUzbVo+y9Py2xlifbeTuJze8XFWe%0ASo+tus9W6Vuem5aa6rFmtrrCc+1uVdQXp/Az8P0KsYB/U8jn23v3AfR1bZZj4hPj/yvrxu5+s5k9%0AJulqDwMLpZZ2odL21B4KMZS/jmXeWyRt4T52IviG9tsufTuFLveBMXXsJu5+bsPLjfGoNff4KkuI%0AskaWhvtBHzOt7zeLhckPl5K0SKyHburuNyl83uMU4pPPjf+N4u4/tjCh4tXxeXaH6tvqcr4rTHEN%0Aee5AC5PQuKS7VDEWawaXl/9bYaKeb8a6wtPuPma8jIUJPK5SyG/Pxjrmq9z9L5YXr92ljJzTR5ml%0Apr+nqgxbWZaxsX0+RXnleQrtVVUTEQzjWZpqKxcMMpZj3DXku2MkHWNhEoq/S/pAuYxFvps++S72%0AE7X1NQ/VMNrZ4zXXOGbKB4+7SMvrbfGsUo+yl7vPX0jS3Z+MaTrWwsJ4TyksSPBIxWfL7cuacC3l%0A5O1UP3n6VL53pOce5PrNrqcmqKOhUkNe+w+FZ93CCnENWddLRjvltIv/l7SLhUnenlKI9ew0IWX8%0ALLlxxrmxQ2W1bdcTZFSscu69sELX5+pdmemrOu+CHKexnkL953ob6af8XCwX5I4z7dMX3yiWJ7dQ%0AeH5/RiFf3qUwIZuU168qjdTJnqswwWUxT8snFPLKxxWuyxPc/Rc1yanKU7Vt5w2faVRZIn7GzRXq%0Anp9WuO88ppEFHBfk6xL1avOsMvp/1a//7UMKebyI5b1M9TG0858B8e+cWFlppG3mOZI+6yOLHnWJ%0AKS63SR+hhpipOuX+sqQ+cUi8FzygkO+LuaiILUKupvzb2iccVfWR9qkT5iqet6bQXreTNL9/upjo%0AcJbCGOFiosOytvFAde2qVUbFTLn79TEdJ1iY8+chhUmb94q7DKO/Ggumpvza2n8UrV669ndTc/vs%0AIZIOTPLBrgrzIJ7WpR7ZEKPQS267ao2ssQ0ibhHD05R3c/ughl6/jdri6dzMigmM62LjxxgwzXXx%0AI1X3r63EMxUTpykvSy19QlWsfXx527xvVbLHD/rYuSNTY9q4FNqwF4h5FzAlNOW51r4hH178ct14%0AzeL1pnnIc2Iiy/0WlWlO9u88jsDd5y8O3tS+3eX57fXztVyYtBufoXhvyTg37VjTW1N+nWMjC7uf%0ALunY8sFDjJtoGkcy8NwKab3W3b9bl2aF+fZ7jZ/zsWsU7KQwZ/jtFtYYeFwji4v0it9vSpPnjZOt%0AqlMzn8TM9hKFuc0XUrhHn+ruRUzEZySdHOuN1yq0k1YZxjg5SbX11E7znCfPw8p5JpramWPZoalM%0AXDXnGc85dFGb5yxvHR/KwcGocnCCuZCZC3lYmp6Pg67hIzX0s1pYY2LYfRe956PJLPcW28f72iw/%0Ah7fJSNsg64Z1sZWkn/nI2AUp3Av3jXWmz0r6iqSbY7nmMUlfqDhP3XpiXZ2SlJ8eiHF3b9dIud4V%0A2gqmZOz+OKrM29ZtvZ+652DTePjaPteWWMWmemHdWPD5vMNcNOWYpZb37jt2rPZe5O4nNHwPZXVj%0A/LsYM1ebwjimGTd/6QKu6Xk+3kb10SrMk9ZnXon5fMBxqUP4TJiZmvJJrzV6pOH3MXR8pvWJgWgb%0A91q0LxdrPKZ19aZ1A9rGJBS6zP9SNb/EQbENbHGFsvGGnoyJSnxeIf74plgmfEwj69q1jW/oUq5+%0An0L89fOLY71ivE3pt7pS1eWE4xXK0VJp/U53b1qoW5I2lHSnj8SFS9KFkr5noY/+GwoxpFeb2d8V%0Arqu68nfV2qFdHWpmeyd/ryXpnxXaFZ/SyHziXecPacrHrevxeMsYVO82/0lqkPmihhUT0bRf3dy9%0ATfmk0/kUypRd1wRI36PrfMrpuPzO6zu4+ydbktTWfpczX26hap7YrmirH62t7DteawVVxful9lTI%0AIzeY2aMK+eJ4ldqTM8oCTbHMg7SlUU/FeGvqE2pcFyijXbZPH37VtfolhTGk1ymUA86T9L3ygV49%0AR2DrWjBTqH05q3zRNe5E0p1iLMJ01vT8bF33p4OsmJ70gIr80Od5N4z5SlOT2V7dyFrmFHH3U6x9%0AbqXCMObJqCo7LaUFaG7jIciJV6os/8e81jQPRFV9ZMxv5u6XWn38YJO6OMWsZ5q3jCnPzEs/U+gD%0A/k5Fns+JwZq/bk4pbbV50ydmHTrqugteXTcrlqrmuJk439RAujyLO2qdeye3DQ/t3P0iSRclfy+c%0AedxlCve8qtdOV816T+6+Y+nvLZN/36Uwt3bT+9aeu2LfY1U9DuHvqpn/LH4flWlw9/MlnV/a9rBG%0AxxWmrx1d+vt3CnUGKcy3lL72tELelUKfyHxmtpikX3iIvyz2T8sZ6TmWjv++veFz1PbHxONmJ39f%0AojDuo2ylimNfG/95tUprDsW2/XSdrlGfMXG0RuLEq9L3pEJZuO71Pukd9d0l29I5QJ5VmO9jL1VI%0Av9PYLvDizPce5Lsa897JtrMkndV0XE+mjFiopmedT5116vqsxdnK28f1jimbVfTBVvYjt7Rpl9W1%0As+f2Aae6rLM3I9d5xohpkr+rDLyms7s/YWGdrv8zswcUru8xym1wsX+2aU5GYFCtsVg+ddf9ytIj%0AziFV165WNX/cimKsK7rLiaOaDnmwUz+xd1ifICq3D1MuxnhpjGWaJvkxfZ+qsmXf2L8qnedktfax%0A8lWfo678nxsrkZunOvV9ePd57g5QmOfgPLX3Az1P0hVm9qTC93eJRsdpN87dNx1VtDOfobF9cFXH%0A/Vg1/ezufqTC91n12ltKf69VSsvz1aDp3BX73iXp1aVtO9bsflz8r9jvPo20Fe5dOsfVklaPfx5f%0Aeu1PCmsnFD6tkfli0v1WrUnzmDZrC33XV5T2u1817duSXlhx3i2TP49Ltpc/59415xzz2yXb9y79%0A/UlJn4z/vlrSm8rHmNlmKrUnN1xT65b2eyZJ8441yd2nIp3zJL0y/nvVZPuTklZIdn1pxbHFc+MK%0Axc82WSry7O4KbSFtx02HvqGDFOZbSs9vyd/HqznPvaX02leTf69a8547VmxbIvn39eXzlvb9lqQx%0Ac3TUXfvxtcrzpXmnYGYrKsRyPJ7st2rFsS+vOV/x79rfv+GcXa6L05SsVVK+ThX66o9OXj9O8V7U%0AdA+Jfy9Ul+74+pmqKDe5+92SNmo6dqoxH8rc/QAAAAAAAAAAAAAAAAAAAAAAAAAAAAAAAAAAq8qP%0AXAAAC71JREFUAAAAAAAAAAAAAAAAAAAAAAAAAAAAAAAAAAAAAAAAAAAAAAAAAACAmWrWZCcAAAAA%0AAAAAAAAAAAAAAAAAAAAAAAAAAAAAAAAAAAAAAAAAAAAAAAAAAAAAAAAAAAAAAAAAAAAAAAAAAAAA%0AAAAAADC1zZrsBAAAAAAAAAAAAAAAAAAAAAAAAAAAAAAAAAAAAAAAAAAAAAAAAAAAAAAAAAAAAAAA%0AAAAAAAAAAAAAAAAAAAAAAAAAprZZk50AAAAAAAAAAAAAAAAAAAAAAAAAAAAAAAAAAAAAAAAAAAAA%0AAAAAAAAAAAAAAAAAAAAAAAAAAAAAAAAAAAAAAAAAAMDUNmuyEwAAAAAAAAAAAAAAAAAAAAAAAAAA%0AAAAAAAAAAAAAAAAAAAAAAAAAAAAAAAAAAAAAAAAAAAAAAAAAAAAAAAAAAAAAmNpmTXYCAAAAAAAA%0AAAAAAAAAAAAAAAAAAAAAAAAAAAAAAAAAAAAAAAAAAAAAAAAAAAAAAAAAAAAAAAAAAAAAAAAAAAAA%0AAABT26zJTgAAAAAAAAAAAAAAAAAAAAAAAAAAAAAAAAAAAAAAAAAAYGYzs2fMbK6ZXWdm15jZm+L2%0At5jZj0v7HmdmW8d/X2Rmb4j/vsvMlintu6OZ/cHMrjWz28zsJ8W5a851VfLaG8zsouTvteM+t8U0%0Anm1mr6n5PG83s6vM7Kb43l+N2/c2s0/VHLO5mbmZrZFsm2VmXzezG8zsejP7lZm9LL7273HbvPj6%0Ae2rOu0Ny/LXp+5vZwvH72T/Zdkb8LW43s0fiv+ea2Zvi57812faD5Lj3xbTcGH/Ho81s6fjaImZ2%0AWDznbWZ2ppmtmBxb/P43mNmPzGxpM1vUzG5Jv2Mz293MvlX1OQEAAAAAAAAAAAAAAAAAAAAAAAAA%0AAAAAAAAAAAAAAAAAk2/hyU4AAAAAAAAAAAAAAAAAAAAAAAAAAAAAAAAAAAAAAAAAAGDGe9zdZ0uS%0Amb1N0n6S3jykc5/i7rvEc28o6XQz29Ddb67Ydzkze7u7n5tuNLPlJZ0q6d/c/dK4bX1Jq0m6vrTv%0AqyUdLukd7n6LmS0k6cMZ6Zwj6Zfx/3vFbdtKWkHSa939WTNbUdJj8f97SlrT3R8xsyUkLVs+oZm9%0AXdKukjZ19/vM7LmSdkh2eaukX0t6r5nt4cEW8di3SPqUu78zOZ8kbe/uV5XeZzNJu0l6u7vfGz/z%0AByQtL+lhSV+RtKSk1d39GTP7oMLvsI67u0b//sdL2tnd9zWzXSV908z+JX4PH5H0hozvEgAAAAAA%0AAAAAAAAAAAAAAAAAAAAAAAAAAAAAAAAAAAAwCWZNdgIAAAAAAAAAAAAAAAAAAAAAAAAAAAAAAAAA%0AAAAAAAAAAAuUpST9eTxO7O4XSvq2pA/X7HKQpD0rtu8i6Xh3vzQ51y/d/YcV+35a0r7ufkvc7xl3%0AP7IpXWa2hKT1JX1I0nbJSy+RdL+7PxvPdY+7/1nScpIelfTXuP2v7n5nxan3kPQpd78v7vekux+V%0AvD5H0tck/VbSG5vS2GLP+D73xvd5xt2PcfdbzWxxSR+UtJu7PxNfP1bSk5I2qjjXZZJeGvc7T9L9%0AknaQdKikvePnBwAAAAAAAAAAAAAAAAAAAAAAAAAAAAAAAAAAAAAAAABMQbMmOwEAAAAAAAAAAAAA%0AAAAAAAAAAAAAAAAAAAAAAAAAAAAAgBlvMTOba2a3SDpa0pfG8b2ukbRGzWuXSfq7mW1Y2v5P8bgc%0Ar5Z0dcc0vUfSee7+a0l/NLO14vZTJb0rfjdfNbPXx+3XSXpA0p1mdqyZvatrWsxsUUmbSPqRpJMk%0AzclM64kxPXPN7KC4ren7eYWk37r7X0rbr4rHpWlaSNLGks5KNu8qaV9Jy7r7dzPTCAAAAAAAAAAA%0AAAAAAAAAAAAAAAAAAAAAAAAAAAAAAACYBLMmOwEAAAAAAAAAAAAAAAAAAAAAAAAAAAAAAAAAAAAA%0AAAAAgBnvcXef7e5rSNpM0glmZpK8Zv+67Tms5fUvS/p84wnMrjCzm83sawOkIzVH0snx3yfHv+Xu%0A90haXdIekp6V9HMz29jdn1H4nraW9GtJh5rZ3h3f852SLnT3xyWdJmlzM1so47jt42812913L79o%0AZq8xs7lmdoeZbZuZlsXMbK6k30taXtLPihfc/T5JF0g6MvNcAAAAAAAAAAAAAAAAAAAAAAAAAAAA%0AAAAAAAAAAAAAAIBJMmuyEwAAAAAAAAAAAAAAAAAAAAAAAAAAAAAAAAAAAAAAAAAAWHC4+2WSlpG0%0ArKQ/SnpBaZcXSnpogLd4vaSbG97/AkmLSVo32XyjpDWTfdaR9AVJz684xY2S1spNjJm9UNJGko42%0As7sk7S5pGzOz+F5Puvu57r67pK9I2jxud3e/0t33k7SdpK06pmWOpE3ie14t6UUxHX3M/37c/Xp3%0Any3pXIXv8Q5JK5vZkqVj1orHSdLj8ZhVJJmknUv7Phv/AwAAAAAAAAAAAAAAAAAAAAAAAAAAAAAA%0AAAAAAAAAAABMYbMmOwEAAAAAAAAAAAAAAAAAAAAAAAAAAAAAAAAAAAAAAAAAgAWHma0haSFJf5R0%0Am6QVzOyV8bVVJL1O0tye536zpA9LOqpl1y9L+nTy9xGSdjSzNyXbFq859iBJnzOzf4zvOcvMPtLw%0AXltL+q67r+Luq7r7SpLulLSBma1pZisU55H0Wkl3m9kKZrZmco7Zku6uOPd+kg4ysxfHcyxiZjuZ%0A2VKSNpC0cnzPVSXtLGlOQzqb7CfpYDNbMdm2mCS5+2OSjpd0iJktFNOxg8L3d0F6Enf/m6SPS/ov%0AM1u4Z1oAAAAAAAAAAAAAAAAAAAAAAAAAAAAAAAAAAAAAAAAAAJOEiWUBAAAAAAAAAAAAAAAAAAAA%0AAAAAAAAAAAAAAAAAAAAAAONtMTObG/9tkj7g7s9IesbM3ifpWDNbVNJTknZy90dqzjPPzJ6N/z5V%0A0jxJ25rZ+pIWl3SnpK3c/eamxLj7OWb2h+Tv35vZtpIOMLOXSnpQ0kOSvlhx7Dwz21XSSWa2uCSX%0A9ONkl8/H1wu3STqgdJrTJM2RdKako8zsuXH7lZIOl7S8pIPNbAVJT0j6g6SP1HyO5SWdb2YW03KM%0ApC0kXeDuTya7nynpQDN7bml72Ylm9nj890Puvkl8n2UlnWtmC0l6WNINkn4S99tD0sGSfh1/n1sk%0AbeHuXpHma81sXvz8321IBwAAAAAAAAAAAAAAAAAAAAAAAAAAAAAAAAAAAAAAAABgirGKeWcBAAAA%0AAAAAAAAAAAAAAAAAAAAAAAAAAAAAAAAAAAAAAAAAAAAAAAAAAAAAAAAAAAAAAAAAAAAAAAAAAAAA%0AAAAAAJhv1mQnAAAAAAAAAAAAAAAAAAAAAAAAAAAAAAAAAAAAAAAAAAAAAAAAAAAAAAAAAAAAAAAA%0AAAAAAAAAAAAAAAAAAAAAAAAwtc2a7AQAAAAAAAAAAAAAAAAAAAAAAAAAAAAAAAAAAAAAAAAAAAAA%0AAAAAAAAAAAAAAAAAAAAAAAAAAAAAAAAAAAAAAAAAAKa2WZOdAAAAAAAAAAAAAAAAAAAAAAAAAAAA%0AAAAAAAAAAAAAAAAAAAAAAAAAAAAAAAAAAAAAAAAAAAAAAAAAAAAAAAAAAADA1DZrshMAAAAAAAAA%0AAAAAAAAAAAAAAAAAAAAAAAAAAAAAAAAAAAAAAAAAAAAAAAAAAAAAAAAAAAAAAAAAAAAAAAAAAAAA%0AAJjaZk12AgAAAAAAAAAAAAAAAAAAAAAAAAAAAAAAAAAAAAAAAAAAAAAAAAAAAAAAAAAAAAAAAAAA%0AAAAAAAAAAAAAAAAAAAAAU9usyU4AAAAAAAAAAAAAAAAAAAAAAAAAAAAAAAAAAAAAAAAAAAAAAAAA%0AAAAAAAAAAAAAAAAAAAAAAAAAAAAAAAAAAAAAAGBqmzXZCQAAAAAAAAAAAAAAAAAAAAAAAAAAAAAA%0AAAAAAAAAAAAAAAAAAAAAAAAAAAAAAAAAAAAAAAAAAAAAAAAAAAAAAAAATG3/H8lDya9mIUR0AAAA%0AAElFTkSuQmCC"/>
          <p:cNvSpPr>
            <a:spLocks noChangeAspect="1" noChangeArrowheads="1"/>
          </p:cNvSpPr>
          <p:nvPr/>
        </p:nvSpPr>
        <p:spPr bwMode="auto">
          <a:xfrm>
            <a:off x="2412859" y="4418235"/>
            <a:ext cx="3955973" cy="395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1612" y="844407"/>
            <a:ext cx="1873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Distribution plots: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2" y="1797504"/>
            <a:ext cx="8002728" cy="17197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103821"/>
            <a:ext cx="6721282" cy="199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6396228"/>
            <a:ext cx="8712200" cy="0"/>
          </a:xfrm>
          <a:custGeom>
            <a:avLst/>
            <a:gdLst/>
            <a:ahLst/>
            <a:cxnLst/>
            <a:rect l="l" t="t" r="r" b="b"/>
            <a:pathLst>
              <a:path w="8712200">
                <a:moveTo>
                  <a:pt x="0" y="0"/>
                </a:moveTo>
                <a:lnTo>
                  <a:pt x="8711946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797040" cy="535305"/>
          </a:xfrm>
          <a:custGeom>
            <a:avLst/>
            <a:gdLst/>
            <a:ahLst/>
            <a:cxnLst/>
            <a:rect l="l" t="t" r="r" b="b"/>
            <a:pathLst>
              <a:path w="6797040" h="535305">
                <a:moveTo>
                  <a:pt x="0" y="534924"/>
                </a:moveTo>
                <a:lnTo>
                  <a:pt x="6797040" y="534924"/>
                </a:lnTo>
                <a:lnTo>
                  <a:pt x="679704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7040" y="0"/>
            <a:ext cx="774700" cy="535305"/>
          </a:xfrm>
          <a:custGeom>
            <a:avLst/>
            <a:gdLst/>
            <a:ahLst/>
            <a:cxnLst/>
            <a:rect l="l" t="t" r="r" b="b"/>
            <a:pathLst>
              <a:path w="774700" h="535305">
                <a:moveTo>
                  <a:pt x="774191" y="0"/>
                </a:moveTo>
                <a:lnTo>
                  <a:pt x="0" y="0"/>
                </a:lnTo>
                <a:lnTo>
                  <a:pt x="0" y="534924"/>
                </a:lnTo>
                <a:lnTo>
                  <a:pt x="774191" y="0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672" y="27253"/>
            <a:ext cx="31259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Data Insights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19566" y="6485859"/>
            <a:ext cx="16446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lang="en-US" dirty="0" smtClean="0"/>
              <a:t>4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0" y="163915"/>
            <a:ext cx="1370858" cy="1286981"/>
          </a:xfrm>
          <a:prstGeom prst="rect">
            <a:avLst/>
          </a:prstGeom>
        </p:spPr>
      </p:pic>
      <p:sp>
        <p:nvSpPr>
          <p:cNvPr id="7" name="AutoShape 2" descr="data:image/png;base64,iVBORw0KGgoAAAANSUhEUgAAK94AAAFACAYAAAB2wcqjAAAABHNCSVQICAgIfAhkiAAAAAlwSFlz%0AAAALEgAACxIB0t1+/AAAADl0RVh0U29mdHdhcmUAbWF0cGxvdGxpYiB2ZXJzaW9uIDMuMC4zLCBo%0AdHRwOi8vbWF0cGxvdGxpYi5vcmcvnQurowAAIABJREFUeJzsz0+o5lUdx/HP93hpERSa3qgc4UqJ%0AYNLCxNwFBTpCMC5aOBEaSlLZKsGyIKFwEVGCVIrlYFJpEpQutGkWgRutxii1/5P9cYbCqbFaBMXE%0AaeETXKY7TjQ+zzl6Xy/4wfN8f+d3zvtU7z0AAAAAAAAAAAAAAAAAAAAAAAAAAAAAAAAAAAAAAAAA%0AAAAAAAAAAAAAAAAAcDxtdAAAAAAAAAAAAAAAAAAAAAAAAAAAAAAAAAAAAAAAAAAAAAAAAAAAAAAA%0AAAAAc2ujAwAAAAAAAAAAAAAAAAAAAAAAAAAAAAAAAAAAAAAAAAAAAAAAAAAAAAAAAACYWxsdAAAA%0AAAAAAAAAAAAAAAAAAAAAAAAAAAAAAAAAAAAAAAAAAAAAAAAAAAAAAMDc2ugAAAAAAAAAAAAAAAAA%0AAAAAAAAAAAAAAAAAAAAAAAAAAAAAAAAAAAAAAAAAAObWRgcAAAAAAAAAAAAAAAAAAAAAAAAAAAAA%0AAAAAAAAAAAAAAAAAAAAAAAAAAAAAMLc2OgAAAAAAAAAAAAAAAAAAAAAAAAAAAAAAAAAAAAAAAAAA%0AAAAAAAAAAAAAAACAubXRAQAAAAAAAAAAAAAAAAAAAAAAAAAAAAAAAAAAAAAAAAAAAAAAAAAAAAAA%0AAADMrY0OAAAAAAAAAAAAAAAAAAAAAAAAAAAAAAAAAAAAAAAAAAAAAAAAAAAAAAAAAGBubXQAAAAA%0AAAAAAAAAAAAAAAAAAAAAAAAAAAAAAAAAAAAAAAAAAAAAAAAAAAAAAHNbGx2wameccUbf2NgYnQEA%0AAAAAAAAAAAAAAAAAAAAAAAAAAAAAAAAAAAAAAAAAAAAAAAAAAAAAAAAw3GOPPfan3vv6idatrSJm%0AJhsbG9m/f//oDAAAAAAAAAAAAAAAAAAAAAAAAAAAAAAAAAAAAAAAAAAAAAAAAAAAAAAAAIDhqup3%0A/8u6tuwQAAAAAAAAAAAAAAAAAAAAAAAAAAAAAAAAAAAAAAAAAAAAAAAAAAAAAAAAAF7c2ugAAAAA%0AAAAAAAAAAAAAAAAAAAAAAAAAAAAAAAAAAAAAAAAAAAAAAAAAAAAAAObWRgcAAAAAAAAAAAAAAAAA%0AAAAAAAAAAAAAAAAAAAAAAAAAAAAAAAAAAAAAAAAAMLc2OgAAAAAAAAAAAAAAAAAAAAAAAAAAAAAA%0AAAAAAAAAAAAAAAAAAAAAAAAAAACAubXRAQAAAAAAAAAAAAAAAAAAAAAAAAAAAAAAAAAAAAAAAAAA%0AAAAAAAAAAAAAAADMrY0OAAAAAAAAAAAAAAAAAAAAAAAAAAAAAAAAAAAAAAAAAAAAAAAAAAAAAAAA%0AAGBubXQAAAAAAAAAAAAAAAAAAAAAAAAAAAAAAAAAAAAAAAAAAAAAAAAAAAAAAAAAAHNrowMAAAAA%0AAAAAAAAAAAAAAAAAAAAAAAAAAAAAAAAAAAAAAAAAAAAAAAAAAAAAmFsbHQAAAAAAAAAAAAAAAAAA%0AAAAAAAAAAAAAAAAAAAAAAAAAAAAAAAAAAAAAAADA3NroAAAAAAAAAAAAAAAAAAAAAAAAAAAAAAAA%0AAAAAAAAAAAAAAAAAAAAAAAAAAADm1kYHAAAAAAAAAAAAAAAAAAAAAAAAAAAAAAAAAAAAAAAAAAAA%0AAAAAAAAAAAAAADC3tdEBLyWHb/vK6ARYufX3v3t0AgAAAAAAAAAAAAAAAAAAAAAAAAAAAAAAAAAA%0AAAAAAAAAAAAAAAAAAAAAAEvWRgcAAAAAAAAAAAAAAAAAAAAAAAAAAAAAAAAAAAAAAAAAAAAAAAAA%0AAAAAAAAAMLc2OgAAAAAAAAAAAAAAAAAAAAAAAAAAAAAAAAAAAAAAAAAAAAAAAAAAAAAAAACAubXR%0AAQAAAAAAAAAAAAAAAAAAAAAAAAAAAAAAAAAAAAAAAAAAAAAAAAAAAAAAAADMrY0OAAAAAAAAAAAA%0AAAAAAAAAAAAAAAAAAAAAAAAAAAAAAAAAAAAAAAAAAAAAAGBubVkbV9Weqnqmqp7c4t31VdWr6ozF%0A/6qqW6vqQFU9XlUXbFp7VVX9avFctWn+5qp6YvHNrVVVy7oLAAAAAAAAAAAAAAAAAAAAAAAAAAAA%0AAAAAAAAAAAAAAAAAAAAAAAAAAAAAwHbWlrj3XUl2HjusqrOSXJLk95vGlyU5Z/Fcm+S2xdpXJbkp%0AyVuSXJTkpqo6bfHNbUneu+m7/zoLAAAAAAAAAAAAAAAAAAAAAAAAAAAAAAAAAAAAAAAAAAAAAAAA%0AAAAAAAAAgJPXlrVx7/3hJEe2eHVLkhuS9E2zXUnu7s95NMmpVfXaJJcm2dd7P9J7fzbJviQ7F+9e%0A2Xt/tPfek9yd5PJl3QUAAAAAAAAAAAAAAAAAAAAAAAAAAAAAAAAAAAAAAAAAAAAAAAAAAAAAAABg%0AO2urPKyqdiU51Hv/8TGvzkzy9Kb/Bxez55sf3GJ+vHOvrar9VbX/8OHDJ3EDAAAAAAAAAAAAAAAA%0AAAAAAAAAAAAAAAAAAAAAAAAAAAAAAAAAAAAAAAAAgO2nreqgqnp5ko8m+fiqzvyP3vsdvfcLe+8X%0Arq+vr/p4AAAAAAAAAAAAAAAAAAAAAAAAAAAAAAAAAAAAAAAAAAAAAAAAAAAAAAAAgBe1tsKzXp/k%0A7CQ/rqrfJtmR5IdV9Zokh5KctWntjsXs+eY7tpgDAAAAAAAAAAAAAAAAAAAAAAAAAAAAAAAAAAAA%0AAAAAAAAAAAAAAAAAAAAA8AJrqzqo9/5E7/3VvfeN3vtGkoNJLui9/zHJA0murOdcnOSvvfc/JNmb%0A5JKqOq2qTktySZK9i3d/q6qLq6qSXJnk/lXdBQAAAAAAAAAAAAAAAAAAAAAAAAAAAAAAAAAAAAAA%0AAAAAAAAAAAAAAAAAAGA7acvauKruSfJIknOr6mBVXfM8yx9M8lSSA0m+mOQDSdJ7P5Lkk0l+sHg+%0AsZhlseZLi29+neShZdwDAAAAAAAAAAAAAAAAAAAAAAAAAAAAAAAAAAAAAAAAAAAAAAAAAAAAAAAA%0AYLtbW9bGvffdJ3i/sel3T3LdcdbtSbJni/n+JOefXCUAAAAAAAAAAAAAAAAAAAAAAAAAAAAAAAAA%0AAAAAAAAAAAAAAAAAAAAAAAAAJ9JGBwAAAAAAAAAAAAAAAAAAAAAAAAAAAAAAAAAAAAAAAAAAAAAA%0AAAAAAAAAAAAwtzY6AAAAAAAAAAAAAAAAAAAAAAAAAAAAAAAAAAAAAAAAAAAAAAAAAAAAAAAAAIC5%0AtdEBAAAAAAAAAAAAAAAAAAAAAAAAAAAAAAAAAAAAAAAAAAAAAAAAAAAAAAAAAMytjQ4AAAAAAAAA%0AAAAAAAAAAAAAAAAAAAAAAAAAAAAAAAAAAAAAAAAAAAAAAAAAYG5tdAAAAAAAAAAAAAAAAAAAAAAA%0AAAAAAAAAAAAAAAAAAAAAAAAAAAAAAAAAAAAAc2ujAwAAAAAAAAAAAAAAAAAAAAAAAAAAAAAAAAAA%0AAAAAAAAAAAAAAAAAAAAAAACYWxsdAAAAAAAAAAAAAAAAAAAAAAAAAAAAAAAAAAAAAAAAAAAAAAAA%0AAAAAAAAAAMDc2ugAAAAAAAAAAAAAAAAAAAAAAAAAAAAAAAAAAAAAAAAAAAAAAAAAAAAAAAAAAObW%0ARgcAAAAAAAAAAAAAAAAAAAAAAAAAAAAAAAAAAAAAAAAAAAAAAAAAAAAAAAAAMLc2OgAAAAAAAAAA%0AAAAAAAAAAAAAAAAAAAAAAAAAAAAAAAAAAAAAAAAAAAAAAACAua2NDgAY6fDtd4xOgJVbf9+1oxMA%0AAAAAAAAAAAAAAAAAAAAAAAAAAAAAAAAAAAAAAAAAAAAAAAAAAAAAAHiRaaMDAAAAAAAAAAAAAAAA%0AAAAAAAAAAAAAAAAAAAAAAAAAAAAAAAAAAAAAAAAAAJhbGx0AAAAAAAAAAAAAAAAAAAAAAAAAAAAA%0AAAAAAAAAAAAAAAAAAAAAAAAAAAAAwNza6AAAAAAAAAAAAAAAAAAAAAAAAAAAAAAAAAAAAAAAAAAA%0AAAAAAAAAAAAAAAAA5tZGBwAAAAAAAAAAAAAAAAAAAAAAAAAAAAAAAAAAAAAAAAAAAAAAAAAAAAAA%0AAAAwtzY6AAAAAAAAAAAAAAAAAAAAAAAAAAAAAAAAAAAAAAAAAAAAAAAAAAAAAAAAAIC5tdEBAAAA%0AAAAAAAAAAAAAAAAAAAAAAAAAAAAAAAAAAAAAAAAAAAAAAAAAAAAAAMytjQ4AAAAAAAAAAAAAAAAA%0AAAAAAAAAAAAAAAAAAAAAAAAAAAAAAAAAAAAAAAAAYG5tdAAAAAAAAAAAAAAAAAAAAAAAAAAAAAAA%0AAAAAAAAAAAAAAAAAAAAAAAAAAAAAc2ujAwAAAAAAAAAAAAAAAAAAAAAAAAAAAAAAAAAAAAAAAAAA%0AAAAAAAAAAAAAAACYWxsdAAAAAAAAAAAAAAAAAAAAAAAAAAAAAAAAAAAAAAAAAAAAAAAAAAAAAAAA%0AAMDc2ugAAAAAAAAAAAAAAAAAAAAAAAAAAAAAAAAAAAAAAAAAAAAAAAAAAAAAAAAAAObWRgcAAAAA%0AAAAAAAAAAAAAAAAAAAAAAAAAAAAAAAAAAAAAAAAAAAAAAAAAAAAAMLc2OgAAAAAAAAAAAAAAAAAA%0AAAAAAAAAAAAAAAAAAAAAAAAAAAAAAAAAAAAAAACAubXRAQAAAAAAAAAAAAAAAAAAAAAAAAAAAAAA%0AAAAAAAAAAAAAAAAAAAAAAAAAAADMrY0OAAAAAAAAAAAAAAAAAAAAAAAAAAAAAAAAAAAAAAAAAAAA%0AAAAAAAAAAAAAAGBubXQAAAAAAAAAAAAAAAAAAAAAAAAAAAAAAAAAAAAAAAAAAAAAAAAAAAAAAAAA%0AAHNry9q4qvZU1TNV9eSm2aer6udV9XhVfbOqTt307saqOlBVv6iqSzfNdy5mB6rqI5vmZ1fV9xbz%0Ar1fVy5Z1FwAAAAAAAAAAAAAAAAAAAAAAAAAAAAAAAAAAAAAAAAAAAAAAAAAAAAAAAIDtrC1x77uS%0A7Dxmti/J+b33NyX5ZZIbk6SqzktyRZI3Lr75QlWdUlWnJPl8ksuSnJdk92JtknwqyS299zckeTbJ%0ANUu8CwAAAAAAAAAAAAAAAAAAAAAAAAAAAAAAAAAAAAAAAAAAAAAAAAAAAAAAAMC21Za1ce/94SRH%0Ajpl9p/d+dPH30SQ7Fr93Jbm39/6P3vtvkhxIctHiOdB7f6r3/s8k9ybZVVWV5G1JvrH4/stJLl/W%0AXQAAAAAAAAAAAAAAAAAAAAAAAAAAAAAAAAAAAAAAAAAAAAAAAAAAAAAAAAC2szbw7KuTPLT4fWaS%0Apze9O7iYHW9+epK/9N6PHjPfUlVdW1X7q2r/4cOHX6B8AAAAAAAAAAAAAAAAAAAAAAAAAAAAAAAA%0AAAAAAAAAAAAAAAAAAAAAAAAAgO2hjTi0qj6W5GiSr67ivN77Hb33C3vvF66vr6/iSAAAAAAAAAAA%0AAAAAAAAAAAAAAAAAAAAAAAAAAAAAAAAAAAAAAAAAAAAAAICXjLVVH1hV70nyjiRv7733xfhQkrM2%0ALduxmOU48z8nObWq1nrvR49ZDwAAAAAAAAAAAAAAAAAAAAAAAAAAAAAAAAAAAAAAAAAAAAAAAAAA%0AAAAAAMALaG2Vh1XVziQ3JHlr7/3vm149kORrVfXZJK9Lck6S7yepJOdU1dlJDiW5Ism7eu+9qr6b%0A5J1J7k1yVZL7V3cTAAAAAAAAAAD+X9/ac9noBFi5y69+aHQCAAAAAAAAAAAAAAAAAAAAAAAAAAAA%0AAAAAAAAAAAAAAAAAwElpy9q4qu5J8kiSc6vqYFVdk+RzSV6RZF9V/aiqbk+S3vtPktyX5KdJvp3k%0Aut77v3rvR5N8MMneJD9Lct9ibZJ8OMmHqupAktOT3LmsuwAAAAAAAAAAAAAAAAAAAAAAAAAAAAAA%0AAAAAAAAAAAAAAAAAAAAAAAAAAABsZ2vL2rj3vnuL8Z3Ps/7mJDdvMX8wyYNbzJ9KctHJNAIAAAAA%0AAAAAAAAAAAAAAAAAAAAAAAAAAAAAAAAAAAAAAAAAAAAAAAAAAABwYm10AAAAAAAAAAAAAAAAAAAA%0AAAAAAAAAAAAAAAAAAAAAAAAAAAAAAAAAAAAAAABza6MDAAAAAAAAAAAAAAAAAAAAAAAAAAAAAAAA%0AAAAAAAAAAAAAAAAAAAAAAAAAAJhbGx0AAAAAAAAAAAAAAAAAAAAAAAAAAAAAAAAAAAAAAAAAAAAA%0AAAAAAAAAAAAAwNza6AAAAAAAAAAAAAAAAAAAAAAAAAAAAAAAAAAAAAAAAAAAAAAAAAAAAAAAAAAA%0A5tZGBwAAAAAAAAAAAAAAAAAAAAAAAAAAAAAAAAAAAAAAAAAAAAAAAAAAAAAAAAAwtzY6AAAAAAAA%0AAAAAAAAAAAAAAAAAAAAAAAAAAAAAAAAAAAAAAAAAAAAAAAAAAIC5tdEBAAAAAAAAAAAAAAAAAAAA%0AAAAAAAAAAAAAAAAAAAAAAAAAAAAAAAAAAAAAAMytjQ4AAAAAAAAAAAAAAAAAAAAAAAAAAAAAAAAA%0AAAAAAAAAAAAAAAAAAAAAAAAAYG5tdAAAAAAAAAAAAAAAAAAAAAAAAAAAAAAAAAAAAAAAAAAAAAAA%0AAAAAAAAAAAAAc2ujAwAAAAAAAAAAAAAAAAAAAAAAAAAAAAAAAAAAAAAAAAAAAAAAAAAAAAAAAACY%0AWxsdAAAAAAAAAAAAAAAAAAAAAAAAAAAAAAAAAAAAAAAAAAAAAAAAAAAAAAAAAMDc2ugAAAAAAAAA%0AAAAAAAAAAAAAAAAAAAAAAAAAAAAAAAAAAAAAAAAAAAAAAAAAAObWRgcAAAAAAAAAAAAAAAAAAAAA%0AAAAAAAAAAAAAAAAAAAAAAAAAAAAAAAAAAAAAMLe10QEAAAAAAAAAAAAAAAAvFp+559LRCbBy1+/e%0AOzoBAAAAAAAAAAAAAAAAAAAAAAAAAADg3+zPYeheZ3kG8Ot++s6pMNfEBqeJpTILQ0XQha7bvogd%0AthNmRFQciJmWdTBR2LftU4Za2MBNrDKhYG0jzKqdWzt01FJl+2J1cYrWzNGgU1PiWproxqZC5N6H%0AnsBrSerb5P/mHNrfDw7vOfdzPc9zvQAAAAAAAAAAACzAmLsAAAAAAAAAAAAAAAAAAAAAAAAAAAAA%0AAAAAAAAAAAAAAAAAAAAAAAAAAAAAAMs25i4AAAAAAAAAAAAAAAAAAAAAAAAAAAAAAAAAAAAAAAAA%0AAAAAAAAAAAAAAAAAwLKNuQsAAAAAAAAAAAAAAAAAAAAAAAAAAAAAAAAAAAAAAAAAAAAAAAAAAAAA%0AAAAAsGxj7gIAAAAAAAAAAAAAAAAAAAAAAAAAAAAAAAAAAAAAAAAAAAAAAAAAAAAAAAAALNuYuwAA%0AAAAAAAAAAAAAAAAAAAAAAAAAAAAAAAAAAAAAAAAAAAAAAAAAAAAAAAAAyzbmLgAAAAAAAAAAAAAA%0AAAAAAAAAAAAAAAAAAAAAAAAAAAAAAAAAAAAAAAAAAADAso25CwAAAAAAAAAAAAAAAAAAAAAAAAAA%0AAAAAAAAAAAAAAAAAAAAAAAAAAAAAAACwbGPuAgAAAAAAAAAAAAAAAAAAAAAAAAAAAAAAAAAAAAAA%0AAAAAAAAAAAAAAAAAAAAs25i7AAAAAAAAAAAAAAAAAAAAAAAAAAAAAAAAAAAAAAAAAAAAAAAAAAAA%0AAAAAAADLNuYuAAAAAAAAAAAAAAAAAAAAAAAAAAAAAAAAAAAAAAAAAAAAAAAAAAAAAAAAAMCyjbkL%0AAAAAAAAAAAAAAAAAAAAAAAAAAAAAAAAAAAAAAAAAAAAAAAAAAAAAAAAAALBsY+4CAAAAAAAAAAAA%0AAAAAAAAAAAAAAAAAAAAAAAAAAAAAAAAAAAAAAAAAAAAAACzb2NbBVXVLVT1UVfevzXZX1T1V9cD0%0Au2uaV1XdVFXHquprVfXytT0Hp/wDVXVwbf7rVfX1ac9NVVXb+i8AAAAAAAAAAAAAAAAAAAAAAAAA%0AAAAAAAAAAAAAAAAAAAAAAAAAAAAAAAAAT2Vji2ffmuS6x8z+NMm93X1lknun7yT53SRXTs8NST6U%0AJFW1O8mhJL+R5Kokh6pq17TnQ0n+cG3fY+8CAAAAAAAAAAAAAAAAAAAAAAAAAAAAAAAAAAAAAAAA%0AAAAAAAAAAAAAAAAAYAeMbR3c3f+S5ORjxgeS3Da935bktWvzw/2o+5JcWlXPTXJtknu6+2R3n0py%0AT5LrprVndfd93d1JDq+dBQAAAAAAAAAAAAAAAAAAAAAAAAAAAAAAAAAAAAAAAAAAAAAAAAAAAAAA%0AAMAOGhf5vud094np/ftJnjO9703yvbXc8Wn2ePPjZ5kDAAAAAAAAAAAAAAAAAAAAAAAAAAAAAAAA%0AAAAAAAAAAAAAAAAAAAAAAAAAsMPGXBd3dyfpi3FXVd1QVUeq6sjDDz98Ma4EAAAAAAAAAAAAAAAA%0AAAAAAAAAAAAAAAAAAAAAAAAAAAAAAAAAAAAAAAAAeNIYF/m+/6qq5ybJ9PvQNH8wyfPXcvum2ePN%0A951lflbdfXN37+/u/Xv27LngPwEAAAAAAAAAAAAAAAAAAAAAAAAAAAAAAAAAAAAAAAAAAAAAAAAA%0AAAAAAADwVDIu8n13JTk4vR9Mcufa/C31qKuT/LC7TyS5O8mrqmpXVe1K8qokd09r/11VV1dVJXnL%0A2lkAAAAAAAAAAAAAAAAAAAAAAAAAAAAAAAAAAAAAAAAAAAAAAAAAAAAAAAAA7KDVtg6uqo8leUWS%0Ay6rqeJJDSf4iySeq6vok30nyxin+mSSvTnIsyf8leWuSdPfJqnp3kn+dcu/q7pPT+x8nuTXJM5L8%0A0/QAAAAAAAAAAAAAAAAAAAAAAAAAAAAAAAAAAAAAAAAAAAAAAAAAAAAAAAAAsMNW2zq4u3//HEvX%0AnCXbSd5+jnNuSXLLWeZHkrzkQjoCAAAAAAAAAAAAAAAAAAAAAAAAAAAAAAAAAAAAAAAAAAAAAAAA%0AAAAAAAAA8PONuQsAAAAAAAAAAAAAAAAAAAAAAAAAAAAAAAAAAAAAAAAAAAAAAAAAAAAAAAAAsGxj%0A7gIAAAAAAAAAAAAAAAAAAAAAAAAAAAAAAAAAAAAAAAAAAAAAAAAAAAAAAAAALNuYuwAAAAAAAAAA%0AAAAAAAAAAAAAAAAAAAAAAAAAAAAAAAAAAAAAAAAAAAAAAAAAyzbmLgAAAAAAAAAAAAAAAAAAAAAA%0AAAAAAAAAAAAAAAAAAAAAAAAAAAAAAAAAAADAso25CwAAAAAAAAAAAAAAAAAAAAAAAAAAAAAAAAAA%0AAAAAAAAAAAAAAAAAAAAAAACwbGPuAgAAAAAAAAAAAAAAAAAAAAAAAAAAAAAAAAAAAAAAAAAAAAAA%0AAAAAAAAAAAAs25i7AAAAAAAAAAAAAAAAAAAAAAAAAAAAAAAAAAAAAAAAAAAAAAAAAAAAAAAAAADL%0ANuYuAAAAAAAAAAAAAAAAAAAAAAAAAAAAAAAAAAAAAAAAAAAAAAAAAAAAAAAAAMCyjbkLAAAAAAAA%0AAAAAAAAAAAAAAAAAAAAAAAAAAAAAAAAAAAAAAAAAAAAAAAAAALBsY+4CAAAAAAAAAAAAAAAAAAAA%0AAAAAAAAAAAAAAAAAAAAAAAAAAAAAAAAAAAAAACzbmLsAAAAAAAAAAAAAAAAAAAAAAAAAAAAAAAAA%0AAAAAAAAAAAAAAAAAAAAAAAAAAMs25i4AAAAAAAAAAAAAAAAAAAAAAAAAAAAAAAAAAAAAAAAAAAAA%0AAAAAAAAAAAAAwLKNuQsAAAAAAAAAAAAAAAAAAAAAAAAAAAAAAAAAAAAAAAAAAAAAAAAAAAAAAAAA%0AsGxj7gIAAAAAAAAAAAAAAAAAAAAAAAAAAAAAAAAAAAAAAAAAAAAAAAAAAAAAAAAALNuYuwAAAAAA%0AAAAAAAAAAAAAAAAAAAAAAAAAAAAAAAAAAAAAAAAAAAAAAAAAAAAAyzbmLgAAAAAAAAAAAAAAAAAA%0AAAAAAAAAAAAAAAAAAAAAAAAAAAAAAAAAAAAAAADAso25CwAAAAAAAAAAAAAAAAAAAAAAAAAAAAAA%0AAAAAAAAAAAAAAAAAAAAAAAAAAACwbGPuAgAAAAAAAAAAAAAAAAAAAAAAAAAAAAAAAAAAAAAAAAAA%0AAAAAAAAAAAAAAAAs25i7AAAAAAAAAAAAAAAAAAAAAAAAAAAAAAAAAAAAAAAAAAAAAAAAAAAAAAAA%0AAADLNuYuAAAAAAAAAAAAAAAAAAAAAAAAAAAAAAAAAAAAAAAAAAAAAAAAAAAAAAAAAMCyjbkLAAAA%0AAAAAAAAAAAAAAAAAAAAAAAAAAAAAAAAAAAAAAAAAAAAAAAAAAAAAALBsY+4CAAAAAAAAAAAAAAAA%0AAAAAAAAAAAAAAAAAAAAAAAAAAAAAAAAAAAAAAAAAACzbmLsAAAAAAAAAAAAAAAAAAAAAAAAAAAAA%0AAAAAAAAAAAAAAAAAAAAAAAAAAAAAAMs25i4AAAAAAAAAAAAAAAAAAAAAAAAAAAAAAAAAAAAAAAAA%0AAAAAAAAAAAAAAAAAwLKNuQsAAAAAAAAAAAAAAAAAAAAAAAAAAAAAAAAAAAAAAAAAAAAAAAAAAAAA%0AAAAAsGxj7gIAAAAAAAAAAAAAAAAAAAAAAAAAAAAAAAAAAAAAAAAAAAAAAAAAAAAAAAAALNuYuwAA%0AAAAAAAAAAAAAAAAAAAAAAAAAAAAAAAAAAAAAAAAAAAAAAAAAAAAAAAAAyzY2CVXVvZvMNlVVf1JV%0A36iq+6vqY1X19Kp6QVV9saqOVdXHq+ppU/YXp+9j0/oVa+f82TT/j6q69nz7AAAAAAAAAAAAAAAA%0AAAAAAAAAAAAAAAAAAAAAAAAAAAAAAAAAAAAAAAAAAHBu4/EWq+rpVbU7yWVVtauqdk/PFUn2ns+F%0AVbU3yTuT7O/ulyS5JMmbkvxlkvd19wuTnEpy/bTl+iSnpvn7plyq6kXTvhcnuS7J31TVJefTCQAA%0AAAAAAAAAAAAAAAAAAAAAAADXVZUjAAAgAElEQVQAAAAAAAAAAAAAAAAAAAAAAAAAAAAAAIBzGz9n%0A/Y+SfDnJr02/Z547k3zwAu5dJXlGVa2SPDPJiSSvTHLHtH5bktdO7wem70zr11RVTfPbu/sn3f3t%0AJMeSXHUBnQAAAAAAAAAAAAAAAAAAAAAAAAAAAAAAAAAAAAAAAAAAAAAAAAAAAAAAAAA4i9XjLXb3%0A+5O8v6re0d0f2IkLu/vBqnpvku8m+VGSzyb5cpIfdPfpKXY8yd7pfW+S7017T1fVD5M8e5rft3b0%0A+h4AAAAAAAAAAAAAAAAAAAAAAAAAAAAAAAAAAAAAAAAAAAAAAAAAAAAAAAAAdshqk1B3f6CqfivJ%0AFet7uvvwE72wqnYlOZDkBUl+kOSTSa57ouc8wTtvSHJDklx++eXbvAoAAAAAAAAAAAAAAAAAAAAA%0AAAAAAAAAAAAAAAAAAAAAAAAAAAAAAAAAAADgSWe1SaiqPprkV5N8NclPp3EnOXwed/5Okm9398PT%0A2Z9K8ttJLq2qVXefTrIvyYNT/sEkz09yvKpWSX45ySNr8zPW9/yM7r45yc1Jsn///j6PzgAAAAAA%0AAAAAAAAAAAAAAAAAAAAAAAAAAAAAAAAAAAAAAAAAAAAAAAAAAABPWasNc/uTvKi7ewfu/G6Sq6vq%0AmUl+lOSaJEeSfD7J65PcnuRgkjun/F3T9xem9c91d1fVXUn+tqr+OsnzklyZ5Es70A8AAAAAAAAA%0AAAAAAAAAAAAAAAAAAAAAAAAAAAAAAAAAAAAAAAAAAAAAAACANasNc/cn+ZUkJy70wu7+YlXdkeTf%0AkpxO8pUkNyf5dJLbq+o90+zD05YPJ/loVR1LcjLJm6ZzvlFVn0hydDrn7d390wvtBwAAAAAAAAAA%0AAAAAAAAAAAAAAAAAAAAAAAAAAAAAAAAAAAAAAAAAAAAAAMDPWm2YuyzJ0ar6UpKfnBl292vO59Lu%0APpTk0GPG30py1VmyP07yhnOcc2OSG8+nAwAAAAAAAAAAAAAAAAAAAAAAAAAAAAAAAAAAAAAAAAAA%0AAAAAAAAAAAAAAACbWW2Y+/NtlgAAAAAAAAAAAAAAAAAAAAAAAAAAAAAAAAAAAAAAAAAAAAAAAAAA%0AAAAAAABguVabhLr7n7ddBAAAAAAAAAAAAAAAAAAAAAAAAAAAAAAAAAAAAAAAAAAAAAAAAAAAAAAA%0AAIBlWm0Sqqr/SdLT59OS/EKS/+3uZ22rGAAAAAAAAAAAAAAAAAAAAAAAAAAAAAAAAAAAAAAAAAAA%0AAAAAAAAAAAAAAADLsNok1N2/dOa9qirJgSRXb6sUAAAAAAAAAAAAAAAAAAAAAAAAAAAAAAAAAAAA%0AAAAAAAAAAAAAAAAAAAAAAMsxnuiGftQ/JLl2C30AAAAAAAAAAAAAAAAAAAAAAAAAAAAAAAAAAAAA%0AAAAAAAAAAAAAAAAAAAAAWJjVJqGqet3a50iyP8mPt9IIAAAAAAAAAAAAAAAAAAAAAAAAAAAAAAAA%0AAAAAAAAAAAAAAAAAAAAAAAAAgEVZbZj7vbX300n+M8mBHW8DAAAAAAAAAAAAAAAAAAAAAAAAAAAA%0AAAAAAAAAAAAAAAAAAAAAAAAAAAAAwOKsNgl191u3XQQAAAAAAAAAAAAAAAAAAAAAAAAAAAAAAAAA%0AAAAAAAAAAAAAAAAAAAAAAACAZRqbhKpqX1X9fVU9ND1/V1X7tl0OAAAAAAAAAAAAAAAAAAAAAAAA%0AAAAAAAAAAAAAAAAAAAAAAAAAAAAAAAAAgPmNDXMfSXJXkudNzz9OMwAAAAAAAAAAAAAAAAAAAAAA%0AAAAAAAAAAAAAAAAAAAAAAAAAAAAAAAAAAACe5MaGuT3d/ZHuPj09tybZs8VeAAAAAAAAAAAAAAAA%0AAAAAAAAAAAAAAAAAAAAAAAAAAAAAAAAAAAAAAAAAACzE2DD3SFW9uaoumZ43J3lkm8UAAAAAAAAA%0AAAAAAAAAAAAAAAAAAAAAAAAAAAAAAAAAAAAAAAAAAAAAAAAAWIaxYe5tSd6Y5PtJTiR5fZI/2FIn%0AAAAAAAAAAAAAAAAAAAAAAAAAAAAAAAAAAAAAAAAAAAAAAAAAAAAAAAAAABZktWHuXUkOdvepJKmq%0A3Unem+Rt2yoGAAAAAAAAAAAAAAAAAAAAAAAAAAAAAAAAAAAAAAAAAAAAAAAAAAAAAAAAwDKMDXMv%0A7e5TZz66+2SSl22nEgAAAAAAAAAAAAAAAAAAAAAAAAAAAAAAAAAAAAAAAAAAAAAAAAAAAAAAAABL%0AMjbNVdWuMx9VtTvJajuVAAAAAAAAAAAAAAAAAAAAAAAAAAAAAAAAAAAAAAAAAAAAAAAAAAAAAAAA%0AAFiS1Ya5v0ryhar65PT9hiQ3bqcSAAAAAAAAAAAAAAAAAAAAAAAAAAAAAAAAAAAAAAAAAAAAAAAA%0AAAAAAAAAAEuy2iTU3Yer6kiSV06j13X30e3VAgAAAAAAAAAAAAAAAAAAAAAAAAAAAAAAAAAAAAAA%0AAAAAAAAAAAAAAAAAAGApVpsGu/tokqNb7AIAAAAAAAAAAAAAAAAAAAAAAAAAAAAAAAAAAAAAAAAA%0AAAAAAAAAAAAAAADAAo25CwAAAAAAAAAAAAAAAAAAAAAAAAAAAAAAAAAAAAAAAAAAAAAAAAAAAAAA%0AAACwbGPuAgAAAAAAAAAAAAAAAAAAAAAAAAAAAAAAAAAAAAAAAAAAAAAAAAAAAAAAAAAs25i7AAAA%0AAAAAAAAAAAAAAAAAAAAAAAAAAAAAAAAAAAAAAAAAAAAAAAAAAAAAAADLNuYuAAAAAAAAAAAAAAAA%0AAAAAAAAAAAAAAAAAAAAAAAAAAAAAAAAAAAAAAAAAAMCyjbkLAAAAAAAAAAAAAAAAAAAAAAAAAAAA%0AAAAAAAAAAAAAAAAAAAAAAAAAAAAAALBsY+4CAAAAAAAAAAAAAAAAAAAAAAAAAAAAAAAAAAAAAAAA%0AAAAAAAAAAAAAAAAAACzbmLsAAAAAAAAAAAAAAAAAAAAAAAAAAAAAAAAAAAAAAAAAAAAAAAAAAAAA%0AAAAAAMs25i4AAAAAAAAAAAAAAAAAAAAAAAAAAAAAAAAAAAAAAAAAAAAAAAAAAAAAAAAAwLKNOS6t%0Aqkur6o6q+mZV/XtV/WZV7a6qe6rqgel315Stqrqpqo5V1deq6uVr5xyc8g9U1cE5/gsAAAAAAAAA%0AAAAAAAAAAAAAwP+zP38hf1/1HcDfn+MzHWzMpuMhZEmhhYWN7kIsIRaEXazQ1u5PeqFSGDNIIEOL%0AOBhzdTcFnbBNmLoLy4rpiENwRYXWUZRQ9WIXVrNVNmwRgyJNl7YPS+3GZJPqx4t+N57NBAY++50v%0AeV4v+PE753M+5/t5HwAAAAAAAAAAAAAAAAAAAAAAAAAAAAAAAACAa92YNPcjST7X3b+c5HVJnk5y%0AX5LHu/tokseXfZK8KcnR5Xc6yQNJUlXXJ7k/yRuSHE9yf1Ud2OQjAAAAAAAAAAAAAAAAAAAAAAAA%0AAAAAAAAAAAAAAAAAAAAAAAAAAAAAAAAAAPaDsemBVfXaJL+a5EySdPf3u/u7SU4kObu0nU1y97I+%0AkeTj/YovJ7muqg4luSPJue6+3N0vJjmX5M4NPgUAAAAAAAAAAAAAAAAAAAAAAAAAAAAAAAAAAAAA%0AAAAAAAAAAAAAAAAAAABgXxgTZt6UZCfJX1XVk1X1sar6mSQHu/vS0vNckoPL+nCSZ3bdv7jUrlb/%0AMVV1uqrOV9X5nZ2dPXwKAAAAAAAAAAAAAAAAAAAAAAAAAAAAAAAAAAAAAAAAAAAAAAAAAAAAAAAA%0AwLVvTJi5leSWJA909+uT/HuS+3Y3dHcn6b0a2N0Pdvex7j62vb29V58FAAAAAAAAAAAAAAAAAAAA%0AAAAAAAAAAAAAAAAAAAAAAAAAAAAAAAAAAAAA2BfGhJkXk1zs7ieW/aeS3JLk+ao6lCTL/wvL+bNJ%0Abth1/8hSu1odAAAAAAAAAAAAAAAAAAAAAAAAAAAAAAAAAAAAAAAAAAAAAAAAAAAAAAAAgD00Nj2w%0Au59L8kxV/dJSui3JU0keTXJyqZ1M8siyfjTJ2+oVtyZ5qbsvJfl8ktur6kBVHUhy+1IDAAAAAAAA%0AAAAAAAAAAAAAAAAAAAAAAAAAAAAAAAAAAAAAAAAAAAAAAAAAYA9tTZr7riSfqKpXJ/lWkrcnGUke%0ArqpTSb6T5K1L72NJ7kpyIcn3lt509+Wqen+Sry597+vuy5t7AgAAAAAAAAAAAAAAAAAAAAAAAAAA%0AAAAAAAAAAAAAAAAAAAAAAAAAAAAAAMD+sDVjaHd/LcmxKxzddoXeTnLvVb7zUJKH9jYdAAAAAAAA%0AAAAAAAAAAAAAAAAAAAAAAAAAAAAAAAAAAAAAAAAAAAAAAAAAALuN2QEAAAAAAAAAAAAAAAAAAAAA%0AAAAAAAAAAAAAAAAAAAAAAAAAAAAAAAAAAAAAWLcxOwAAAAAAAAAAAAAAAAAAAAAAAAAAAAAAAAAA%0AAAAAAAAAAAAAAAAAAAAAAAAA6zZmBwAAAAAAAAAAAAAAAAAAAAAAAAAAAAAAAAAAAAAAAAAAAAAA%0AAAAAAAAAAABg3cbsAAAAAAAAAAAAAAAAAAAAAAAAAAAAAAAAAAAAAAAAAAAAAAAAAAAAAAAAAACs%0A25gdAAAAAAAAAAAAAAAAAAAAAAAAAAAAAAAAAAAAAAAAAAAAAAAAAAAAAAAAAIB1G7MDAAAAAAAA%0AAAAAAAAAAAAAAAAAAAAAAAAAAAAAAAAAAAAAAAAAAAAAAAAAALBuY3YAAAAAAAAAAAAAAAAAAAAA%0AAAAAAAAAAAAAAAAAAAAAAAAAAAAAAAAAAAAAANZtzA4AAAAAAAAAAAAAAAAAAAAAAAAAAAAAAAAA%0AAAAAAAAAAAAAAAAAAAAAAAAAwLqN2QEAAAAAAAAAAAAAAAAAAAAAAAAAAAAAAAAAAAAAAAAAAAAA%0AAAAAAAAAAAAAWLcxOwAAAAAAAAAAAAAAAAAAAAAAAAAAAAAAAAAAAAAAAAAAAAAAAAAAAAAAAAAA%0A6zZmBwAAAAAAAAAAAAAAAAAAAAAAAAAAAAAAAAAAAAAAAAAAAAAAAAAAAAAAAABg3cbsAAAAAAAA%0AAAAAAAAAAAAAAAAAAAAAAAAAAAAAAAAAAAAAAAAAAAAAAAAAAACs25gdAAAAAAAAAAAAAAAAAAAA%0AAAAAAAAAAAAAAAAAAAAAAAAAAAAAAAAAAAAAAIB1G7MDAAAAAAAAAAAAAAAAAAAAAAAAAAAAAAAA%0AAAAAAAAAAAAAAAAAAAAAAAAAALBuY3YAAAAAAAAAAAAAAAAAAAAAAAAAAAAAAAAAAAAAAAAAAAAA%0AAAAAAAAAAAAAANZtzA4AAAAAAAAAAAAAAAAAAAAAAAAAAAAAAAAAAAAAAAAAAAAAAAAAAAAAAAAA%0AwLqN2QEAAAAAAAAAAAAAAAAAAAAAAAAAAAAAAAAAAAAAAAAAAAAAAAAAAAAAAAAAWLcxOwAAAAAA%0AAAAAAAAAAAAAAAAAAAAAAAAAAAAAAAAAAAAAAAAAAAAAAAAAAAAA6zZmBwAAAAAAAAAAAAAAAAAA%0AAAAAAAAAAAAAAAAAAAAAAAAAAAAAAAAAAAAAAABg3cbsAAAAAAAAAAAAAAAAAAAAAAAAAAAAAAAA%0AAAAAAAAAAAAAAAAAAAAAAAAAAACs25gdAAAAAAAAAAAAAAAAAAAAAAAAAAAAAAAAAAAAAAAAAAAA%0AAAAAAAAAAAAAAIB1G7MDAAAAAAAAAAAAAAAAAAAAAAAAAAAAAAAAAAAAAAAAAAAAAAAAAAAAAAAA%0AALBuY3YAAAAAAAAAAAAAAAAAAAAAAAAAAAAAAAAAAAAAAAAAAAAAAAAAAAAAAAAAANZtzA4AAAAA%0AAAAAAAAAAAAAAAAAAAAAAAAAAAAAAAAAAAAAAAAAAAAAAAAAAAAAwLqN2QEAAAAAAAAAAAAAAAAA%0AAAAAAAAAAAAAAAAAAAAAAAAAAAAAAAAAAAAAAAAAWLcxOwAAAAAAAAAAAAAAAAAAAAAAAAAAAAAA%0AAAAAAAAAAAAAAAAAAAAAAAAAAAAA6zZmBwAAAAAAAAAAAAAAAAAAAAAAAAAAAAAAAAAAAAAAAAAA%0AAAAAAAAAAAAAAABg3caswVX1qqp6sqr+dtnfVFVPVNWFqvqbqnr1Un/Nsr+wnN+46xvvXerfqKo7%0A5rwEAAAAAAAAAAAAAAAAAAAAAAAAAAAAAAAAAAAAAAAAAAAAAAAAAAAAAAAA4No2Js5+d5Knd+3/%0ANMmHuvsXk7yY5NRSP5XkxaX+oaUvVXVzknuS/EqSO5N8tKpetaHsAAAAAAAAAAAAAAAAAAAAAAAA%0AAAAAAAAAAAAAAAAAAAAAAAAAAAAAAAAAAPvGmDG0qo4k+fUkH1v2leTXknxqaTmb5O5lfWLZZzm/%0Abek/keST3f2f3f3tJBeSHN/MCwAAAAAAAAAAAAAAAAAAAAAAAAAAAAAAAAAAAAAAAAAAAAAAAAAA%0AAAAAAAD2jzFp7oeTvCfJD5f9zyf5bne/vOwvJjm8rA8neSZJlvOXlv7/rl/hzv9QVaer6nxVnd/Z%0A2dnLdwAAAAAAAAAAAAAAAAAAAAAAAAAAAAAAAAAAAAAAAAAAAAAAAAAAAAAAAABc88amB1bVbyR5%0Aobv/flMzu/vB7j7W3ce2t7c3NRYAAAAAAAAAAAAAAAAAAAAAAAAAAAAAAAAAAAAAAAAAAAAAAAAA%0AAAAAAADgmrA1YeYbk/xWVd2V5KeT/FySjyS5rqq2uvvlJEeSPLv0P5vkhiQXq2oryWuT/Muu+n/Z%0AfQcAAAAAAAAAAAAAAAAAAAAAAAAAAAAAAAAAAAAAAAAAAAAAAAAAAAAAAACAPTI2PbC739vdR7r7%0AxiT3JPlCd/92ki8mefPSdjLJI8v60WWf5fwL3d1L/Z6qek1V3ZTkaJKvbOgZAAAAAAAAAAAAAAAA%0AAAAAAAAAAAAAAAAAAAAAAAAAAAAAAAAAAAAAAAAAAPvG1uwAu/xhkk9W1R8neTLJmaV+JslfV9WF%0AJJeT3JMk3f31qno4yVNJXk5yb3f/YPOxAQAAAAAAAAAAAAAAAAAAAAAAAAAAAAAAAAAAAAAAAAAA%0AAAAAAAAAAAAAAK5tWzOHd/eXknxpWX8ryfEr9PxHkrdc5f4Hknzg/y8hAAAAAAAAAAAAAAAAAAAA%0AAAAAAAAAAAAAAAAAAAAAAAAAAAAAAAAAAAAAAFuzAwAA/F89/8CfzY4AG3fwHe+ZHQEAAAAAAAAA%0AAAAAAAAAAAAAAAAAAAAAAAAAAAAAAAAAAAAAAAAAAAAAMmYHAAAAAAAAAAAAAAAAAAAAAAAAAAAA%0AAAAAAAAAAAAAAAAAAAAAAAAAAAAAAGDdxuwAAAAAAAAAAAAAAAAAAAAAAAAAAAAAAAAAAAAAAAAA%0AAAAAAAAAAAAAAAAAAKzbmB0AAAAAAAAAAAAAAAAAAAAAAAAAAAAAAAAAAAAAAAAAAAAAAAAAAAAA%0AAAAAgHUbswMAAAAAAAAAAAAAAAAAAAAAAAAAAAAAAAAAAAAAAAAAAAAAAAAAAAAAAAAAsG5jdgAA%0AAAAAAAAAAAAAAAAAAAAAAAAAAAAAAAAAAAAAAAAAAAAAAAAAAAAAAAAA1m3MDgAAAAAAAAAAAAAA%0AAAAAAAAAAAAAAAAAAAAAAAAAAAAAAAAAAAAAAAAAAADAuo3ZAQAAAAAAAAAAAAAAAAAAAAAAAAAA%0AAAAAAAAAAAAAAAAAAAAAAAAAAAAAAABYtzE7AAAAAAAAAAAAAAAAAAAAAAAAAAAAAAAAAAAAAAAA%0AAAAAAAAAAAAAAAAAAADrNmYHAAAAAAAAAAAAAAAAAAAAAAAAAAAAAAAAAAAAAAAAAAAAAAAAAAAA%0AAAAAAGDdxuwAAAAAAAAAAAAAAAAAAAAAAAAAAAAAAAAAAAAAAAAAAAAAAAAAAAAAAAAAAKzbmB0A%0AAAAAAAAAAAAAAAAAAAAAAAAAAAAAAAAAAAAAAAAAAAAAAAAAAAAAAAAAgHUbswMAAAAAAAAAAAAA%0AAAAAAAAAAAAAAAAAAAAAAAAAAAAAAAAAAAAAAAAAAAAAsG5jdgAAAAAAAAAAAAAAAAAAAAAAAAAA%0AAAAAAAAAAAAAAAAAAAAAAAAAAAAAAAAA1m3MDgAAAAAAAAAAAAAAAAAAAAAAAAAAAAAAAAAAAAAA%0AAAAAAAAAAAAAAAAAAADAuo3ZAQAAAAAAAAAAAAAAAAAAAAAAAAAAAAAAAAAAAAAAAAAAAAAAAAAA%0AAAAAAABYt63ZAQAAAAAAYD/4yl/+5uwIsHHHf/ezsyMAAAAAAAAAAAAAAAAAAAAAAAAAAAAAAAAA%0AAAAAAAAAAAAAAAAAe2TMDgAAAAAAAAAAAAAAAAAAAAAAAAAAAAAAAAAAAAAAAAAAAAAAAAAAAAAA%0AAADAuo3ZAQAAAAAAAAAAAAAAAAAAAAAAAAAAAAAAAAAAAAAAAAAAAAAAAAAAAAAAAABYtzE7AAAA%0AAAAAAAAAAAAAAAAAAAAAAAAAAAAAAAAAAAAAAAAAAAAAAAAAAAAAAADrtjU7AAAAAAAAAAD8pD53%0A5q7ZEWDj7jz12OwIAAAAAAAAAAAAAAAAAAAAAAAAAAAAAAAAAAAAAAAAAAAAAMA+MmYHAAAAAAAA%0AAAAAAAAAAAAAAAAAAAAAAAAAAAAAAAAAAAAAAAAAAAAAAAAAAGDdxuwAAAAAAAAAAAAAAAAAAAAA%0AAAAAAAAAAAAAAAAAAAAAAAAAAAAAAAAAAAAAAKzbmB0AAAAAAAAAAAAAAAAAAAAAAAAAAAAAAAAA%0AAAAAAAAAAAAAAAAAAAAAAAAAgHUbswMAAAAAAAAAAAAAAAAAAAAAAAAAAAAAAAAAAAAAAAAAAAAA%0AAAAAAAAAAAAAsG5jdgAAAAAAAAAAAAAAAAAAAAAAAAAAAAAAAAAAAAAAAAAAAAAAAAAAAAAAAAAA%0A1m3MDgAAAAAAAAAAAAAAAAAAAAAAAAAAAAAAAAAAAAAAAAAAAAAAAAAAAAAAAADAuo1ND6yqG6rq%0Ai1X1VFV9varevdSvr6pzVfXN5f/AUq+q+ouqulBV/1hVt+z61sml/5tVdXLTbwEAAAAAAAAAAAAA%0AAAAAAAAAAAAAAAAAAAAAAAAAAAAAAAAAAAAAAAAAAADYD8aEmS8n+f3uvjnJrUnuraqbk9yX5PHu%0APprk8WWfJG9KcnT5nU7yQJJU1fVJ7k/yhiTHk9xfVQc2+RAAAAAAAAAAAAAAAAAAAAAAAAAAAAAA%0AAAAAAAAAAAAAAAAAAAAAAAAAAACA/WBsemB3X+ruf1jW/5bk6SSHk5xIcnZpO5vk7mV9IsnH+xVf%0ATnJdVR1KckeSc919ubtfTHIuyZ0bfAoAAAAAAAAAAAAAAAAAAAAAAAAAAAAAAAAAAAAAAAAAAAAA%0AAAAAAAAAAADAvjBmDq+qG5O8PskTSQ5296Xl6LkkB5f14STP7Lp2caldrX6lOaer6nxVnd/Z2dmz%0A/AAAAAAAAAAAAAAAAAAAAAAAAAAAAAAAAAAAAAAAAAAAAAAAAAAAAAAAAAD7wZg1uKp+Nsmnk/xe%0Ad//r7rPu7iS9V7O6+8HuPtbdx7a3t/fqswAAAAAAAAAAAAAAAAAAAAAAAAAAAAAAAAAAAAAAAAAA%0AAAAAAAAAAAAAAAD7wpgxtKp+Ksmnk3yiuz+zlJ+vqkPL+aEkLyz1Z5PcsOv6kaV2tToAAAAAAAAA%0AAAAAAAAAAAAAAAAAAAAAAAAAAAAAAAAAAAAAAAAAAAAAAAAAe2hsemBVVZIzSZ7u7j/fdfRokpPL%0A+mSSR3bV31avuDXJS919Kcnnk9xeVQeq6kCS25caAAAAAAAAAAAAAAAAAAAAAAAAAAAAAAAAAAAA%0AAAAAAAAAAAAAAAAAAAAAAHtoa8LMNyb5nST/VFVfW2p/lORPkjxcVaeSfCfJW5ezx5LcleRCku8l%0AeXuSdPflqnp/kq8ufe/r7subeQIAAAAAAAAAAAAAAAAAAAAAAAAAAAAAAAAAAAAAAAAAAAAAAAAA%0AAAAAAADA/rG16YHd/XdJ6irHt12hv5Pce5VvPZTkob1LBwAAAAAAAAAAAAAAAAAAAAAAAAAAAAAA%0AAAAAAAAAAAAAAAAAAAAAAAAAAMD/NmYHAAAAAAAAAAAAAAAAAAAAAAAAAAAAAAAAAAAAAAAAAAAA%0AAAAAAAAAAAAAAGDdxuwAAAAAAAAAAAAAAAAAAAAAAAAAAAAAAAAAAAAAAAAAAAAAAAAAAAAAAAAA%0AAKzbmB0AAAAAAAAAAAAAAAAAAAAAAAAAAAAAAAAAAAAAAAAAAAAAAAAAAAAAAAAAgHUbswMAAAAA%0AAAAAAAAAAAAAAAAAAAAAAAAAAAAAAAAAAAAAAAAAAAAAAAAAAAAAsG5bswMAAADXrn/+6B/MjgAb%0A9wvv/ODsCAAAAMCP2Lv3ePumev/j78/X1zWXyi3Jj8gt13DcTupLN+RWFFJRR1IkSqV06ptudNOF%0A6jglnFwjQpISoZDo6+t+/4oKqSM5dXSq8ftjjLn3WHONMS9r7b3Xnvv7ej4e67H3mrc11lzzM+e4%0AzTEBAAAAAAAAAAAAAAAAAAAAAAAAAAAAAAAAAAAAAAAAAAAAAAAAAAAAAAAAAAAAAAAAAAAAAMCE%0AmzXqBAAAAAAAAAAAAAAAAAAAAAAAAAAAAAAAAAAAAAAAAAAAAAAAAAAAAAAAAAAAAAAAAAAAAAAA%0AAAAAAAAAAAAAAAAAprdZo04AAAAAAAAAAAAAAAAAAAAAAAAAAAAAAAAAAAAAAAAAAAAAAAAAAAAA%0AAAAAAAAAAAAAAAAAAAAAAAAAAAAAAAAAAGB6mzXqBAAAAAAAAAAAAAAAAAAAAAAAAAAAAAAAAAAA%0AAAAAAAAAAAAAAAAAAAAAAAAAAAAAAAAAAAAAAAAAAAAAAAAAAAAAprfZo04AAAAAAAAAAAAAAAAA%0AAAAAAAAAAACAJB1x3o6jTgIw5Y7f89JRJwEAAAAAAAAAAAAAAAAAAAAAAAAAAAAAAAAAAAAAAAAA%0AAAAAAAAAAAAAAABoZA9g20YAACAASURBVNaoEwAAAAAAAAAAAAAAAAAAAAAAAAAAAAAAAAAAAAAA%0AAAAAAAAAAAAAAAAAAAAAAAAAAAAAAAAAAAAAAAAAAAAAAAAAmN5mjzoBAAAAAAAAAAAAAAAAAAAA%0AAAAAAAAAAABg8u30vYNGnQRgyv1g95NGnQQAAAAAAAAAAAAAAAAAAAAAAAAAAAAAAAAAAAAAAAAA%0AAAAAAAAAAABgxpg16gQAAAAAAAAAAAAAAAAAAAAAAAAAAAAAAAAAAAAAAAAAAAAAAAAAAAAAAAAA%0AAAAAAAAAAAAAAAAAAAAAAAAAAAAAAKa3WaNOAAAAAAAAAAAAAAAAAAAAAAAAAAAAAAAAAAAAAAAA%0AAAAAAAAAAAAAAAAAAAAAAAAAAAAAAAAAAAAAAAAAAAAAAABgeps16gQAAAAAAAAAAAAAAAAAAAAA%0AAAAAAAAAAAAAAAAAAAAAAAAAAAAAAAAAAAAAAAAAAAAAAAAAAAAAAAAAAAAAAAAAAKa32aNOAAAA%0AAAAAAAAAAAAAAAAAAAAAAAAAAAAAAAAAAAAAAAAAAAAAAAAAAAAAAAAAAAAAAAAAAAAAAAAA6LZH%0APn/3qJMATLnnvHedUScBAAAAAAAAmFKzRp0AAAAAAAAAAAAAAAAAAAAAAAAAAAAAAAAAAAAAAAAA%0AAAAAAAAAAAAAAAAAAAAAAAAAAAAAAAAAAAAAAAAAAAAAAMD0NnvUCQAAAAAAANPDg1/eY9RJAKbc%0A6oddMOokAAAAAAAAAAAAAPrat1816iQAU+4db/zhqJMAAAAAAAAAAAAAAAAAAAAAAAAAAAAAAAAA%0AAAAAAAAAAAAAAAAAAAAAAAAAAAAAAGhp9qgTAAAAAAAAAAAAAAAAAAAAAAAAAAAAAAAAAAAAAEyl%0AV3/3+FEnAZhy33/tEaNOAgAAAAAAAAAAAAAAAAAAAAAAAAAAAAAAAAAAAAAAAAAAAAAA6LhZo04A%0AAAAAAAAAAAAAAAAAAAAAAAAAAAAAAAAAAAAAAAAAAAAAAAAAAAAAAAAAAAAAAAAAAAAAAAAAAAAA%0AAAAAAAAAAGB6mzXqBAAAAAAAAAAAAAAAAAAAAAAAAAAAAAAAAAAAAAAAAAAAAAAAAAAAAAAAAAAA%0AAAAAAAAAAAAAAAAAAAAAAAAAAAAAprfZo04AAAAAAAAAAAAAAAAAAAAAAAAAAEyWY85+1aiTAEy5%0Aj+z9w1EnAQAAAAAAAAAAAAAAAAAAAAAAAAAAAAAAAAAAAAAAAAAAAAAAAAAAAAAAAAAwA80adQIA%0AAAAAAAAAAAAAAAAAAAAAAAAAAAAAAAAAAAAAAAAAAAAAAAAAAAAAAAAAAAAAAAAAAAAAAAAAAAAA%0AAAAAAAAAANPb7FEnAAAAAAAAAAAAAAAAAAAAAAAAAAAAAAAAAAAAAAAAAAAAAAAAYDrY7dyLR50E%0AYMpduNcuo04CAAAAAAAAAAAAAAAAAAAAAAAAAAAAAAAAAAAAOmLWqBMAAAAAAAAAAAAAAAAAAAAA%0AAAAAAAAAAAAAAAAAAAAAAAAAAAAAAAAAAAAAAAAAAAAAAAAAAAAAAAAAAAAAAAAAAJjeZo06AQAA%0AAAAAAAAAAAAAAAAAAAAAAAAAAAAAAAAAAAAAAAAAAAAAAAAAAAAAAAAAAAAAAAAAAAAAAAAAAAAA%0AAAAAAACA6W32qBMAAAAAAAAAAAAATEc//c9XjzoJwJR76du+P+okAAAAAAAAAAAAAAAAAAAAdNbO%0A539q1EkAptwlr/nQqJMAAAAAAAAAAAAAaI9zLxt1EoApdcFerxx1EobymvOuGnUSgCl3/p4vGXUS%0AAAAAAAAAAAAAAAAAAAAAOut3n/nNqJMATLlV3r/qqJMAAAAAAAAAAEClWaNOwLDMbEczu8vM7jWz%0Ao0adHgAAAAAAAAAAAAAAAAAAAAAAAAAAAAAAAAAAAAAAAAAAAAAAAAAAAAAAAAAAAAAAAAAAAAAA%0AAAAAAAAAAAAAAACYaWaPOgHDMLNFJJ0o6RWSHpZ0g5ld6Jy7fbQpAwAAAAAAAAAAAAAAAAAAAAAA%0AAAAAAAAAAAAAAAAAAAAAmHi7nHvWqJMATLmL99pn1EkAAAAAAAAAAAAAAAAAAAAAAABIuuU/Hht1%0AEoApt9HbVxp1EgAAAAAAAIBOeOwrV4w6CcCUW+ld2486CQAAYArMHnUChrSlpHudc/dLkpmdJWl3%0ASbePNFUAAAAAAADAFLj1q7uNOgnAlNvwnReOOgkAAAAAAAAAAAAAAAAAgMjrvrfjqJMATLnv7H7p%0AqJMAAAAAAAAAAMCE2+Xc00adBGDKXbzXm0edBAAAAAAAAAAAAAAAAABA5KzzHh91EoApt8+eK4w6%0ACQAAAAAAAAAAAFjIPXr8vFEnAZhyKx+x6aiTMJRHv3TtqJMATLmV373NqJMAAAAAoGT2qBMwpFUl%0APRS9f1jSViNKCwAAAAAAAAAAAAAAAAAAwMh969RXjjoJwJR7y/6XjToJAAAAAAAAAAAAAAAAmGSv%0A/u5XR50EYMp9/7XvHHUSAAAAAEyQXc89b9RJAKbcRXvtOeokAAAAAJgAe553w6iTAEy58/b8l1En%0AYSivO++2UScBmHLf2XODUScBwELkY+f/dtRJAKbcR1/z3FEnAQAATFMXn/P4qJMATLldXr/CqJMA%0AAAAAAAAAAAAAAACASfbYCT8YdRKAKbfSoTuNOgkDe+zE80edBGDKrXTIa0adBEmSOedGnYaBmdle%0AknZ0zh0Y3r9J0lbOuUNLyx0k6aDwdl1Jd01pQjEVVpBE73igW4hboFuIWaB7iFugW4hZoHuIW6Bb%0AiFmge4hboFuIWaBbiFmge4hboFuIWaB7iFugW4hZoHuIW6BbiFmge4hboFuIWaBbiFmge4hboFuI%0AWaB7iFugW4hZoHuIW6BbiFmge4hboFuIWaBbiFmge4hboFuIWaB7iFugW4hZoHuIW6BbiFmge4hb%0AoFuIWaB7iFugW4hZoFuIWaB7iFugW4hZoHuIW6BbiFmge4hboFuIWaB7iFugW4jZmWt159yKdQvN%0AnoqUTKLfSFotev+8MK2Hc+4kSSdNVaIw9czsl865LUadDgDNEbdAtxCzQPcQt0C3ELNA9xC3QLcQ%0As0D3ELdAtxCzQLcQs0D3ELdAtxCzQPcQt0C3ELNA9xC3QLcQs0D3ELdAtxCzQLcQs0D3ELdAtxCz%0AQPcQt0C3ELNA9xC3QLcQs0D3ELdAtxCzQLcQs0D3ELdAtxCzQPcQt0C3ELNA9xC3QLcQs0D3ELdA%0AtxCzQPcQt0C3ELNAtxCzQPcQt0C3ELNA9xC3QLcQs0D3ELdAtxCzQPcQt0C3ELOYNeoEDOkGSWub%0A2fPNbDFJ+0i6cMRpAgAAAAAAAAAAAAAAAAAAAAAAAAAAAAAAAAAAAAAAAAAAAAAAAAAAAAAAAAAA%0AAAAAAAAAAAAAAAAAAAAAAAAAAIAZZfaoEzAM59zfzexQST+UtIikk51zt404WQAAAAAAAAAAAAAA%0AAAAAAAAAAAAAAAAAAAAAAAAAAAAAAAAAAAAAAAAAAAAAAAAAAAAAAAAAAAAAAAAAAAAAAAAwo8we%0AdQKG5Zy7RNIlo04HRu6kUScAQGvELdAtxCzQPcQt0C3ELNA9xC3QLcQs0D3ELdAtxCzQLcQs0D3E%0ALdAtxCzQPcQt0C3ELNA9xC3QLcQs0D3ELdAtxCzQLcQs0D3ELdAtxCzQPcQt0C3ELNA9xC3QLcQs%0A0D3ELdAtxCzQLcQs0D3ELdAtxCzQPcQt0C3ELNA9xC3QLcQs0D3ELdAtxCzQPcQt0C3ELNAtxCzQ%0APcQt0C3ELNA9xC3QLcQs0D3ELdAtxCzQPcQt0C3E7ELOnHOjTgMAAAAAAAAAAAAAAAAAAAAAAAAA%0AAAAAAAAAAAAAAAAAAAAAAAAAAAAAAAAAAAAAAAAAAAAAAAAAAAAAAAAAAAAAYBqbNeoEAAAAAAAA%0AAAAAAAAAAAAAAAAAAAAAAAAAAAAAAAAAAAAAAAAAAAAAAAAAAAAAAAAAAAAAAAAAAAAAAAAAAAAA%0AAACmt1mjTgAAAAAAAAAAAAAAAAAAAAAAAAAAAAAAAAAAAAAAAAAAAAAAAAAAAAAAAAAAAAAAAAAA%0AAAAAAJi5zGwRM/uVmV0cTTvdzO4ys1vN7GQzWzSz7pZmdlVY9ldm9g0zWyrM28PM5pvZHWZ2i5nt%0AEa13ipn9xswWD+9XMLMF4f81zOyvYXt3mNkvzOyA0udmt51I45vD97glbPPIMP1KM9siWm4NM7s1%0A/D8n3h9h2oVmNs/M7jWzP4X/55nZVmb2sJk9M1r25WZ2Qfj/QDP7fVj2TjM7LJHGW83s26Vp3859%0ALzP7kZk9x8yuMbMHSvMuNrMnwv8vCPtyXvTaL8x7OOyTW83sNjM7Jvo9XmBm86Jtbh0+686wD08y%0AsyVLn3lNKR2fMLPDM+n/Rthv3zazB6K0XV3aZ78ys3vM7FIz2zpa/xoz2zR6P1R6zewjURr+Ef1/%0ASPw9zPtoOAbuNrPLzWz9aDsPm9nZ0ft9zOwbid9nQvZV2E/F+7+F33OemX0yrPtqM7sx/L7zzOy4%0A1GcAAAAAAAAAw7J0PfPLzOymUDd1jZm9ILPuTmb2SzO7PWzj89G8g0I9353m64pfHM270sx+Gb3f%0AwsyuDP/PMV+P+yvz9ddXmdkupc/Nbjta5sSQ/tutt651L/P13HGd3c/DOgdYb53wEdH25pqvGy+2%0AuW/p82aHdY8tTV/UzI4N9aU3mdm1ZrZTmLcgqhucZ2ZfDtO3NrPrw7Q7zGxuaXs3hf9XNrMzzOz+%0AUJ94rZm9pvT5XwzpnhVNa/o97zGz75rZC0u/3V1Rms+N1vuLma0ULftU9P/Rob5zflhvq2jePmZ2%0AdPg/e0yF+fPM7KzStPj3vNPMPlqav4KZ/Z+ZHVyavsDMzove72Vmp5SWucDMritNWzfsh+L3OUlT%0AyNIxu0M4vm41s1PNbHZm3WnbNmRmzzSzP5iZhffbmJkzs+eF98uZ2R+LY9nyMVccozeb2Q3W2yaR%0Ai7lTzGyv0nbi43cDM/tJ2O49ZvbvUTrnWmi/Kn3OCuH/5LFfEUuVx5f5WF888V22jZY53Mz+18yW%0Aa/D7H2Lp9opjGx4XRezdbGYvC9M/aVG7hpmtbv489czwfp+wXw4wsxOi/Vh1DinagG4Ln/Xe6FgY%0A207pONgi/P/WkPb55mNkd01js+oXQY6Z7RgO8HvN7Kho+qFhmiuCM7P+i8NJrMhkHBTNa3qQFq+j%0AEtsvZ0AOi+ZtGtK3Y2kdZ1FjtI2f/C4O78uBdGS0rJnPHLwimravmX0/kbaqBuiLLMqMmdl9pf37%0APTPbzXxDe9wYP8/Mtg9pfiLxmX0NrfGy5huSnZm9I5r/dTN7Y/T9jgy/1fxwcvicmS0S5r8tfKeb%0Aw9+eDCVGqyJeKzu8mNmrouPrKRu/mJ5m/uK2aVhudpj/xmjdG81ss/B/o44r1ps5HrtAhnlVmcyr%0AS9PmWaJTi6UvYmeb2dui99uG7za7tNw14fvPD3HwFQsX//D/odGyl5vZ16P3XzKzw6y+Y8ozS595%0AoJl9MbGfHjafmZsd4jbOCBxlZh+O3u8f9nlxUT8pSvfuNp6xuN3MDkz9LphaFfH6zfBbzTezc81s%0A6dJ6b7FMRjNz7McZuCKzO9/Mfmpmq0fLJa+5lslglz7jABsvDM8zs9OieVUFjF+b+QJAmHaBhXyA%0A1XdaO85CZ6Dwfk3z19JlS8sVnYtuNt+x6VQze26Y914z+1xp318avT/CzL4QvkN5/7wvLNPTYStM%0AG+skV5o+tqzVdKgys53NF7zuDJ93lo0X4v7Veis3/r38WZg6uViO5n/ZovxtND0by9EyqcqTL5vZ%0AR6L3R5vZiZm05TqJnmKlwnq0Tl/B18yWMp+XKPK11xTnJquomIrWf11Y5p8WdU5NLLeOmV1i45V9%0A55jZymHeRJQp+gq+DbY90soqDC4Xm9Zffiyfw7P54miZVMXwe8zs5Oj9fpYoI4Z5yYpaS1SGRevs%0AYT4/uF40bVY4JxRxfoOZPT/Mq620MbOXhFj7e8U54Qoze1Vp2uFm9rXS+6YVZktF81PnuGQ8m9ny%0A0e/yiPWWJRYrbWOBZeoo2nxm9H/lOQRTqyK2zXzl6d3hfH1YaT1iuwXLXBvNX/dTNxcclvqe1luh%0AX1fe6Gt4wGhVxNvV0e/4W0uXfebYeH3mndZb7iqXH+eZ2QvNlwGdmb0rWvaEsHy2cTosV1Xu3KI0%0ALZu3bbhfzrfeBp27rLd+5jwze230Pteg3FN2D9PjmNncfJ7lRS3i61Yz+45F19vSOrm68uz6mfPU%0AGtHvcLv5+sNFrbp+cU7YzoGJ9MTllFxHg3+a2cbRureGdBRl41+Xjqs1rGONWMOoiNfazinWvIND%0A8Xpm9HvuGi17cZh+fliufJPhtmG5qrrfFUrTVg7bLeo0L2m5X+ZYf9vKy8O8VDk99X2fa76hvVzf%0AdIGZ7V16f130PnvNDPPrOv00ujbW7M/i+L/MzJ4TzWtyLrgo/NYbRWn/YxSjP7bx8/YnEumJ29cm%0A7Bgys13M57OKY+LtuX3TJZaP4cnurGJm9mHz9TB3my//bRDNTx5HNsT51XxbxQXR+w+a2b3R+13N%0A7MLofe54zcVwcU1ZwvyNxnMtqmfOLBtff24ys20q0j/PqjtW9axvLTvfWPV1bYHVt5HlznnOejse%0AHhn2QVX+njqxBPNtrI8ljqlnh2PunvD3WZn1OxOvYf3iWO1pH7JMOdcS5T7zN55/urTcpmZ2R+n9%0AWKxbTT2QmT3PfF+Ke8y3C33JQv2QVZRFMt8xl18vYvB2i9qXw/xc/VJfB1ir72j7FzNbppSesf43%0AqX0a/TZ9nYStOk8+VFloJqmI5dq2DKuut8nFYjG9+G2+HG2v6JszL2zrzWH6ldY72Efja2IizdO2%0AM3pYLr6W9nRStv527nKZ4QCrL18nr4PR+zeG36yo//2GlfpzROnsq2uzTAdYq27TH6qsg7RBY9sS%0A14LEMtO2g3i0bF+ZrvQ58fWkONcssERn/6rjN1o2dz1M5RFq25PRPRUx91kb73d6fuqcGpabUX0D%0Awrn/cQtlATNbxfw1KL62/t7Mlo/e58qY5Rsv1oj3s/n+uzea2bOsfoCwP0Xfp+dGoNJnHG79/UQq%0A17cWN1NZffuSs6juMqTHWX9/t578lGXOs1Zdp5XNz81EFbH68ei8fJmFvnSJ9afdNdAqbgpsuE/i%0A8lu5zvLixPJXWqlsbGYvNbNrS8vNNrNHbbxfYl+9kFXXfS4W4upe8+fG71noKxjWTV7rM99xD6tv%0A2/m69cZv3XlgrIxt9f1XnYV6qVJ6ina9vn0a/Tat+4sYeY1GLHM+iOa/1zL3BOWOhTAvPvcXr860%0A/UbbWdZ8n96+MmaYv7z5OrmnysuYb9e9JcTvl83G+0RHy6Su8XFf6eS+ite1mjY4TC+5mLP+69DO%0AmfVnVH45rL9fOFffYmY/N7NNMsutZ/5+vaetv59EZX/tsExdHjnZRhmvaxXtNYnPanuzdTIvY/33%0AME7YQARWfy3tqWO0fL6gL680neTiLsx7VzimbzOzz2TWJ+6medxZi7bmEIMrtzz2x+Iw8R2HqWev%0Au2dqmH4X2TaxXJqt/z7pxnmv0vy+84JFeR6rb2O42BrUQ042y1+zz47StsBsfFDv0nLT7tyRSOOg%0Ax2+bcupYn0OjjIaEiljb1MyuC8fKL81sy9L8han//8HRefAai/J/TaTSaw3aTK3hvQFWUXdd8Ttd%0AEtIQ91080cw+mNhOX71VYvppFo2LUHUutN7r561mtltieu111Rrex12x3YW2n4aZrWa+LuV289eF%0Ad0fzmt5nWjUY1QGWuJ/dMmPOlOLhOebv1b7PfHvLJeav6fExV7zenEjXldFxfkfp2MvmMRvGVLbu%0APLGtqrxEdtC8hfm4RF5NzNa2/1rmOmjVfWKXM39uvzfE42k2Pi5K9hpgFX1lS2laYOPn7VssXH+t%0AWZ/iuFxTrpMuPj/ZZyqxrWR7WXi/tvmyUXE+usLMXhLm0bcIjdTEb22bsOXbSJuWCYvX26P/k3n3%0AsF4c3zebr7NaN8wbu9ZFy4/FofVez+vuB8rVq8bbyg6Qar5OrMhrzjNfT/D/wryh2qux8KqJ13KZ%0Aoq/9KHUNC9N7rlfWWz/7WjO7PJr34rD92VZfjkzdY7ZEiIuNonXeZ2b/kUhXZf2rZeqlrLpfRZwX%0AL7eP0G8Rk6IqdsP8Jm1Qg/Q1b3JdzPWn6xvAOJGmVLk0LlcOmuZc/5HU+YtrKqZMVSxbgzYhS9cb%0ALRbNv8BK/erD9L5x36z6PjOz5vcP/tR6x46M2x9z9w4sNOMuYLRqYq6ybShabpj+y3X3azYZhzx3%0ATatqt0im2dLX9XnW4D6CxH5J1m+HeXV16snxWsL/xfnllvDdPmFmS0TLVm2beqwOq4nXTcy3L9xi%0Avly4bGYbw/SbaHIfyaBjK2T73ufSbOm+MH3XeatoS46WWdrMvhbi9aYQs+V71Q+3hv3369IUpmfv%0Ak7UBH9iCbjNfl/OLcDzcZmYfi+Y933yZ7F7zeeLyOJ5mE3efXLKcWnFc1tVbVY0zUVeeTuaJLT/m%0AGdc5NFYTc02f40M+uH+fMBYyYyFPqJpYrXyGT1gmlWccO46tvp217gF7N5vZz2y8DfVKa9DX3oYY%0AjyYsN2nHprUb+23sOtwgbXF/+JUqYnRxKz3Ly/LPAzqwtH+/Fc1bzPz96p8orbOomX0m/OY3mW8D%0Af1WYFz9fKPs8MfN9JlN1hq8x/2yVPcLyxbOTivlnh+nrm68vLPL1Xyt/1kxXE9uVz/sJy9RdB3N9%0A+uryrtm6nDC/5xpm9WP5XhytW5c3yPZZSn12mNZ3jkvsq3LMNnkuYFWfzbiMn7vHv/I8aOl27uJV%0AjNU2I8cvXVhVxXy0TOvnAtmAbbRhXttxJeJr/1D3pQIpVXGSOJf3jXcdn5dtEtsYwvy6a1rTPhB9%0A4wFb/X2vRWzONz8e0UrRd64b17DyOl9abw9Lj/9SN75E/Iy90ywqW5S2v2g4jxV13tea2U5hXqP7%0AG8L7qnz1ulZqS7fo+bg2/kzA4rfavrTsyuafl3JgaXrf8ztL88vP7P1haf6tFtV3hGlmZu+38bzU%0ADTb+vNDy8wKTzw41s49EnxnnLw6p+N7zLLRpmK9PvcTG8x4XqiWrjmOziufxRMtVtdOcYom+Q1Y/%0ADv0w40WZDdgnovQZ2eUsnx+sipPW2wvz+p4JYM3zrXXjKWfvy899dvRdquof43PfPDP7cWl+X/1d%0AmF47Xm7qsy2cc6zd/YvU1Ues+lwwmc8KSvX3GztvmM//fiocw8W6R0fL1vZFDPN6rkVhWhwrTZ6H%0AWT5uKKdi0tXEZu1zgaJlU3WffW345vNpCyxxr3bFsdpzXrb+PH7dGIGNj9HM95hrU1O/bFafvxi0%0A3wn3InRUTYxWPvfH6utoW/fpaRAPbduOWo9XahX5/Gi9kdVXJ9I+dl2N5n3REmPHW4OxQmywcTJ6%0Avqfl804L1djGbZjZIuE3iY+V51tFf6WwTDL/b/Xj66fKI32/WZiX6j+4d82xUNdPsbY93yruKQ/z%0Ak7FkZvub2Zmlba0Qvt/iVt0Hq++5OWFeNjZtBM+hK30GZd0ZxtLng8q+VLYQjTcVbWdPi/pQt2H5%0A80fdc7KS9xZa/Tm3tg4Prbxb0h2laadLWk/SRpKWlHRgeSXz/fW/I+kDzrl1nXMvknSppGXMjzf6%0AOUm7O+fWl7SbpM9Z1NYj6R+S3ppJ033OuReFdfeRdLiZvSV8bpNtF2ncSdLhkl7pnNtI0taS/lS7%0ARxKcc7s55zaVdLCkK5xzm4bX9Q1WPz2su52kuWa2SpTGjST9XdL2ZrZk3YbM7BmSlnHOPRIm/dnM%0Atg7zni1p5dIqd0Vp3dQ5d3o0bzvn3IaStpG0rqSvJj5vFUlnS3qPc249SZtJulzS0tFnbixpJQtj%0AYTSwhaQbwv9HRGnbLlrm9HAMrC3/e3/PMu1gw6bXOXdM+H22kPTnKD0nljb/bkn/Imkj59w6IV0X%0AWcjPBFtZKDsl0jah+8o5943ivaTH5H/PTZ1zR4c4+aKkfZ1zG0jaXNKChp9ZTnfqOlrbFyosN92f%0AU2fWrN1oLN+YuUYtZv3jWPTd1xumJ/NmpXTF+ctyO3JfPsES4+BYdT17tg24tK2Bn7Nn1D93Qiq+%0Ao3nJfk/R/Oke33GsDfVM5zAvjo3Nw7ZfZBM0JiPQRip2E9eXvr5YYblp99yv0nJ117lkPwdrXq9e%0ArldL9e/kXldUysSgWbN+VNM9BlPtxJV1ZNZ8TO5U/TD5YgwlE4+1fZnCctM9HuvylkP1/Yumx2Xc%0AtmOyVt0rv1e0fF3+v3FfiSYxZYm2D6tpq7bmY8+PPQu39Jm5dqD3hHVuCen5go2Pab3AMveFdFiq%0AnvlrkvYL9VdnSPpweSUz21DSCZLe6Jx7oXx92L1h3i6S3i7pxaGu72BJZ1jUf0m+rm2nTJquDnWM%0A60o6TNIJFu4FaLhtOecOCenfWb7euqifOzcs8r5oWvzsxrPDev8q6WgzWy2ad3yYt7uk/7Dee4hf%0AIeluSa8rjsPg45JWkbShc24zSXtIWiaav32UjiIvcqqkg8JnbSjpnGj5F0v6WfiMCyRd5Zxb0zm3%0AuXydfHxdnCXpNZIekvTS0j6u/Z6hjvdsST8xsxWj+ftFaY7bix6X9N7S58h82X4XSZs55zaW9PKQ%0ApsJOki6tOqbCdtaXtIik7czXt8feF77PppL2t96+F6+TdJ2kfdVvc8s8z8V8vmBzScuZ2ZrRrC9r%0AfB+tL+krqfUnUU/Mht/5VEn7hHaDByXtX17JpnnbkHPuCUm/k7R+mLStpF+Fv5JvJ/qFc+6f4X0u%0A5iR/jG4i33by2dK8VMxlmW//uVDSseGctElI0zsbrFt37KdiKXt8heP6N865pxPfJc6X7yvfPvHa%0AaN3c739u1F7xARiF8QAAIABJREFU22ibRzX87YrYO1zS18O0T0jaI8SsJH1J0r+H31gKMZ/YZclz%0ASPDXkK4N5H/7nSR9NLPsGPNlhaPlrxkbyx9H8+vWGynnHK8BXvIXiPskrSlpMUk3S3phmPciSWvI%0AN7itkFn/OZJ+LR+wkrSCpBslvTq8nxvmHxet81Tq/4o0niJpr8y84yRdLenU0vSnJM2TtGR4v1N4%0Af3F4f4CkE6I0Hllaf1NJt4V9soz8hfX5ic9/WNIzw//LymcAvhneHyXpU+H/lSXdJOl70bqPhv31%0AckkXJLY9W9ITiemfkHR4bllJL5D0iPzJfnaY9nX5jIIkHSrp+5KWC+8Xl/QhSUtJWj2st0yYt4yk%0ANUZ9nPIa+52r4nVnSRZeZ0p6R8V2rpS0RfT+BEnvDP9vHo7Vr4b3z5D0RPjsTeJYkPT88H7jxGf0%0AxVU07x0hbn9amr4gxOlq4f364f2t4f2cVAxH6z9X0v2Slg/pvUnSNonPv0bSpuH/xeQ7GVwe3u8j%0A6Yxof98o6efRujfIZ7ZfIGle5vuNnReiaQdK+mJu2RDDf5H0gKRnh3lHSfpw+H+X8NnPjdJ2YEjH%0A4vKZkWLe4pLWGfXxurC/auJ12Wi5L0g6qmI7CxRdgzPH/lhMx8tL+pik/4yWS15zVTonZJbp+9xo%0A3k6Sfha+r5W2O18+Q6lwrF9fpEM+j9EX39H6z5C/Jq0T3l8kae/E539b0h7h/1mSjpR0p6RF5TOx%0AcQz/IrwsvP+OpL2UueaGZcbOGdG03LU7Pr88HH6PdcP7fSR9I/y/SfhuxTyTr/T41/D+XvnKkOJY%0AeuGoj+mF9VUVy2H+FpL+Kxdf0XI9sRymPVO+oHuHpDWj6cvKX8/WDK8HVLquhOV2kr/Wxef/t4X/%0AT1E+/3y9/HX4LdG0D0r6QvR+3bC9bSRdK2nxMH2F4vNK21w/rHOlMucTSUtIukfSrtG0OfIVeBNW%0AppC0kqQfS/pYeF+37R/KF96L9Tca9XHHq/5VFZtVx39iO33HrPy15EH5StHto+mz5fOm/xri94E4%0AdqPlNgxpWy9K6zvC/3OVzyOfHWLzY9G0fSWdK2lWeP88Sc8Kf+/TeJluaaXLq2vId949reKccJCk%0Ab5WmXSfpJdH71Hlj5bCftomm7SVp5fB/7hxXGc91+ynMX6BEHcWgn6mKcwivqX3VxPZbwrFcxMNK%0AFdtZ6GO7Zj9XXhuj5WpjU73lj9ryRvgdfzTqY41XfT43Wu48SW9OTJ+j8TqaJeXLYEV55gAlyo/h%0A2H1UvryzWJh2gqQDSsvcmli3qtxZjvdk3rbFvjlS0mfC/8vL57m/H83/raTnhP9z55bcPlgQYm5j%0A+fPNlmF64/iSv+ntPZm0Z+vKc+srfZ4a+x3CsfIT+Ya5eJs9+z4cE7dIuqyUnnnFd1Mmnxb216/l%0AG+GLabcqqpcu71M1PGfOhJeqr493S1o//P9OSadk9m/RFrK8fKNiUf/ad+xFv+dDkq6Lpl0saU5p%0AmYsT61bV/ZbLxf8h6d3R+7565pp9k0xD+biPpuW+7xmS9o/eLxf201LhfTKfmfss+brcGzUew5uF%0AY7w4d4zFj2qujU32p6RPSfpyNK/JueBUSUeX5p+iKEblzwX3S/pVKT3zVNG+NugxJF+X91tJzwvv%0AF1eoO+vyS5kYlr+GPKTxus9jJP1bYv1s2Us1bTby7YGXRMfyK0NalsgdRxry/CppRUmPRO8vlL+W%0ArhTef1pRfXiT4zWaNlf+Or2YfDvnsdGxemtq2fKxHfbB/Eza15e/lv1G0jNSsVFeXw3yKErEudL1%0A/AvUsI0skfb/lc9bFL/nkZLmVu1TUSeWO4ZfIn/eLh9TnymOXfn2u+MS63YqXsvHamn6WAxVHUdh%0A2jqS7i9NO1bSR6L3yVhPfZZ8e8kvFOqh5M+j35T02fB+LBZUKosktl2bX5evC/q9mtVpFeeVtSU9%0AKWnRaP4aiePmFPl2sjdG6Zkv337UpCz9a0k7hfdbSLqy6vfTkGWhmfRSPpabtGUk623C/wuUyIMp%0AX195sPz5dtnwflmFfGfi92t8TSzNr6qzapIvTR5n6s+rbRq+58uabDsRC8W1dAn5PObzy/shtR9V%0AU74O/2evg5J2DOlcNdo/b1Uin6lEmVX+PHOf/IAtku9X9QNJh+TSE94PVdbhNXGxrcy1oLTMMNfw%0AU8KxX8TdCpIWhP/XiNMqXyaYp/FrXOM+WGF+skxX/pzEsblA4/UIe6lUd5CJvdrrYTStUXsyr+69%0AKmLulRrvk3qc0nnjGdk3QL5uY+fw/57y5d33h/frSrozWra2jBlNG4tjSW+SzzMW17Ur1ZtniJed%0Ao/G88TPCPt8sk/ZUe292fTXLS/fUNaZ+o+g3na/QDzJM+5l8HXA2HxDtr+R5NrdPVZGfm4kv5WM1%0A7p94mKSvJ9adltdASXdJ2iT837rfnKrrLFN12lcqnYd4SNLq0bQdJf0kep+sF8p9lvzNRd+UtEh4%0A/xb19mOsrL8tbauubWe2pKskvTaaX3ceSJaxle6/Ol+hH2SUnnkaz/f37dPot2nVX0TkNYY+H4R5%0Aq8lfBx9U+nybPRbU8bbfaL0vybcH9X2XMP8Z8jceH1xeJsTq1vL1Vj9QKEeXljlF/df4p5rsq/K6%0AqqgL5jV9XrmYK5/HMuvO1PzythqvR9tJ0vWZ5VaSH9D0k+o95zftx9JzrlB/HjnbRplY94DceaG8%0AvErtPcrnYZN5GfXmpXuOE0l7y98DuGIqnaXjq3Xfy8QylfmC6fpSPu62D8d6kV/o61co4q4TcacW%0Abc3qz6c2OfaTn63h69nr7pkapt9FLo/WuD+rWuS9cp8fTTtFvfn+Rm0Mqd9sql6qyCdHy3xeUdtm%0ANH1anjsm8PhtU049XdJ7RBmNV+aVizVJl0XniZ1VavMuLdt3XtLM6v8f19ftJunSlvu4L71q2GYa%0ALZ/NO6qm7jr3O8mXo78d/t9M/rq4aG47iuqtVNFXWc3Os0Xa15evq56V+101eD1Y3fV6oe2nIT8Y%0AXPH7LCPfn7ko/zTpm1HZFq983q3vWI1/P/n6m2slHRzN20T+4Sh9x3QmbWPplvRsSf+t8TqdbB5T%0ALWNK/XXn5W0l8xKZ77i6pHct7Mclr/yrJmabtP9Wtr+lYjYsPzd6/zFJ3wn/j8WD+q8Bc9SgjkK9%0A18F1JT1Y3na0bDI+lc5/9Hy++vtMlbeVay9bIuzn3aJtbajxemH6FvFq9KqJ3yZtwsmYUosyYWLd%0AvtiJ5vXEoPyAt6eG/1PnirFtqeY+VbWoV1VFn6kQi/co3IsVpu2mcE+9hmyv5rXwvmritef4zazf%0AEz/R9J6YS8TZJZLeIH9P1nxJ2+Y+Mxdn6u2PuKN8mdgkrSqfb+/rd1OOU/XmZ2v7GCtdh5g8v2S+%0AC/VUvCbkVRO7TdqgBu1rPhYz0bSxGCgvHy1zisbzs9tLuifzvcaWi6Y9NdFpDtPXUPr8xTWV15S9%0AqmK5tFyuTSh5HId5uX712XHfcttUu/sHk2NHVsTcQjPuAq/Rv6piTg3ahjR8/+Xa+zXVcBzyUrrG%0A4kv9dVZVae7ZnlrcR1D6/Kr67SZ16tnxWkrnl6Xl+1IW5fW6bVOP1eFXTbzeIOml4f+3Svp4Yv1h%0A+000uY9k0LEVcuXaqjT3bE8t7p9LfP5Z8vcYF/XmK8o/vCRepnX//Yo0Vd4nq3yZmvEkZvBL/tqx%0AdPh/0XDMbR3enyP/4CXJP5Oi7xkFmuD75FQqp1Ycl30xpt723qpxJg5Qpjytijyx8u3MXOd4NX7V%0AxFyT5/iQD07vF8ZCZizkqYzV2mf4qL7/dLadVRVtF+qt/z1I0oXl6eF9T2xF0wcaj2Yqjk216KfR%0AMm25/p09z+hS4rkiyj8PKDk9zNtV/tki95Smf07SyRrvP/ac6HiIny9U+zwxJZ5rpN5nq/Q9ByVM%0Av1zjZS3TQpivV3Vs1z7vpyK2eo5f9ffp6zsW1aCvYvS+7xoWzbtS/WP5XhxtZ6B7/Ks+Ww36Zanl%0AcwGr9oN68xnJz07sh77fSvX9SWbk+KUL86sq5sO0gZ4LlDm+xo7B8vKl5dqOKxFvd6j7UnnxSr2q%0A4qTqXB6tP3bcanLbGJpc01r1gVA0HrDq73uN64M/rfF79/rOB/F3VYPrfGm93PgvjcaXCJ93hHwd%0A/mKJ7R8rXw9elDVWlvT68H9VH665ap6vTuVVx5ZRb771FZLuKC37rrAPLi9N73t+Z2l+8rl/Yd5G%0A8nmz3yjUd4Tph4bjrHi27nIKz89Q//MCK58dqnR5Ivm9S8t8U1E/Gw1Qr6jqOK59Ho/q22nGjrFo%0AnfLx0rOMhh8vauA+EalYTC1X/g4N46T19sK85DMByrFWTreajadcN2Z/4+c7lObPUb5tLVd/12i8%0A3NRnZ/ZDtq5N1NW3OheUlpvoZwWl+h6N/T4hpk7RePwuo977gxr1RVR1ubrp8zCTx02YRzmV16S8%0AqmJTDZ4LFObl6j6TbfjK3KtdcayOHYfh/dhyqhkjsM0xWvE95mpq6peb5C9a9zsR9yJ0+pWLUTV8%0A7k+0nSuVr6Nt06cnGw9Vx5rybUdDjVeqfJ5rZPXV5f2SmJ4bU6TRWCGp76xm42TE3/MApfNOC9XY%0Axm1e8mMQnaHe+pcm/ZWS+f/UbxYts0DNn1uR7T/Y5FioOm5VfU2ru6c8G0vy5bCx5+OF+QdLOjmV%0A3miZOA56npuj+vGip+w5dKXPoKw7A19Knw9q+1JFy/Yd45pB402FecvIj7V0Xfm7Nti/tc8xUf45%0AWcn6wdTy0TJjv5kq6vB4Nf79niff52MH5c9lR0j6ZGL6MZKOyazzX5LeWpr2b5L+K/r93yN/bZqt%0AiucGhGk7KFwX6rZdmn6VpB0yaeyJbTWolwnz+toNVKrvj5dRf73/LxU9o0O+v/97wvd6fTQ9V/+/%0Aq6RPhf+vkfShYvvy+fYPKLQrKNG2UpHm5ST9OfwdWy+kr+9ex2i9g+SfT/hxhT7eYXpPO080fSNJ%0AZ9R8x77+UyEdn42+96bRvKHTG+bVtcn8TtGzIMK0MzV+DX9Yvj2qaKfcR711HxO+ryp+zzOUqK8d%0A5KX0dbRJX6guPKeucbtRtM4aStdfH6DxvGr2vl61bCsP7+N25LlqMD5HRTrHPl+JNuDStgZ6zp6o%0Af+7MS4n4DtMr+z2pG/EdH+tDP9NZ421HG4e42DJMP0ATMCYjL15tXqnYVbPry7R87lcpjXM14P18%0A0fJjsRze95xbSsum2lG515VX5SsTg036UXUhBiuP/0R8tRmTO1U/TL6Y14THY2l+ri9TF+Jxrqrz%0AlkP1/Yuml9PcaExWNbxXXi2fEROmJ9uvm8aUato+1N8ntfHY80o8C1fV7UCXKtTXyD9j6SiNtwst%0A0AiehzOJ8ZisZ5a//2Sr8P8HFeo1S+ueplJ9bzTvapXqd+Xr1j4eHWPvknRNk2NM/hx9fpNt18VL%0A6niKpo8dN+H9dRovR85V73jFjyjKO4T98XpJV2h8vNalJP1BUZ1c6fOSx5P88wr68iVh3nHy9zK/%0ATIk+yKVld5CvQ9tf0kmDfM/ou707+u1y7ctzw3d6dphWnP9eK+miTBpN/jlmVnVMhWWPkfR+Sd+S%0A9IbU7ynfxnd/6be5StKW8ufu55X2/7sknR7ej40rHR13X5X0UUkfiqbPl7T5ZMdnZh/0xaz8eET3%0ARctsJ+mSzP6b7m1DJ0k6MPx/nvxz14t2lI9J+veqmCsfo5LWk3R7g5gbO4aiaU9FaT2tNG8tSQ9V%0AxMyCsI+qjv2xdJamZ48v+X4R76z5LmtJuk3SSyVd1uT3z+2fhsdFEXtLSPpLtNzO8uOK7KzoPiD1%0AxvwB6q2fm6vEOaT8f3i/pvz5tWc75f0rXw85T6GvXBdes4RBbSnpXufc/c65v8kP3ra7JDnnfuWc%0AW1Cz/iHyF4GbwjqPy190joqWOVnS3mb27IlMuJmZpNfJH8yvMLMlSotcIunV4f995Rs5G3HOzZOv%0ANHif/In0m865B2rWeVK+cfT1ZracpJ/LP8RU4e/58gMPyszWlm+kfbxpmlp6RD7z96bEvA/JV9z/%0AKaT7aefcp5xzf5EvJD4p6X/CvD83OAYwdari9RIXyBegn9diu+Vj9evyDVbFZ97onPuHfAXRp4pY%0ACH8/LR8nbewr6b2SVjWzcjrPkX/ASbFcm7j9raQvyt94dYikG5xz19as8zf577W2mW2g3n2xsfzF%0A8C9mtqyZLSlf4TevaZpa+pv8+fLdiXlHS3pP+I5yzv3DOfcN59y98h1eTNIfw7ynnXN3T1Ia0VxV%0AvD4pjV3HlpTkJikN18o/yGSy7SvpS/IVYtuU5p0l35FI8pn87zbdqHPuf+Tj8wQz202+IvvsmnX+%0A6Zz7nHw8vFK+E8sLzWzxkA95Uj7Tv0FYZRv5RvTJ8nn5627ZUfKVMXeFdDvn3AXOuSItK8pfy4t4%0Av30S04hq2Vg2s0UkfVY+7zuI10q6SL1xUpwjjpYf/OIE+U6BTyTW/6B8obq4NjztnPvPqg80s7Xk%0AK7Y/LB+7hVXkK3uLNNzlnHs6TH88/C/n3OPF58Wcc3cUx3OFN0i61jl3UbTelc65WzWBZQrn3GPy%0AefJDw3m2bturyHdCLNa/peZ7YHrIxuYEmCN/rfiaojhxzv1d/qblEyV9Rv6movsT679fvvP5nWG9%0Afzjnvlb1gWa2tKQXy1ce7RPNWkXS75xz/wzbetg599/yN1D9WX6AWznnnkqVV51zC5xz8yX9s+Lj%0Az5X0ajNbLKRlDfkGqqvD+9x54xD5xrWx/LZz7lzn3KPhbfIcF0xKHcFEfGbiHIKpVRXb75CvpC3i%0A4bGW256jhSu2qzS57k6WqSqjoF7ttdTMlpVvtLqgakPOub/K15U0+W1/L99Yt3/L9FaVO8tyedum%0AyvVkF0la0bznS/qrc+6RMH+OEueWGuvL79M3Oed+0SJdhavlbyTq0aCuvG/9ivPUmFAn+As1+30f%0AlLSEma0c0rOjfEeUJi6WtIGZrdtw+UbnzBmiKl6d/A3akq8j7CuvxZxzf5Bv+F+lwefeLOlPZvaK%0AlumtqvstK5fH5rf8rIlypnpj4DWSfhjaTKTqfGbKByS9r2j/CdfcU+WvwWV118Ym+/Mqjcd103NB%0A02vyXyTdYWZbhPd7y9fhN9H2GFpGvkPFH6Sxeo66uoYuyMXw8pL+FtXl/0j+YURlVWWvujabD0g6%0AtDiWnXOXyV/n9kt8TnEcDXV+dc79XtKTZlZcq1aV78ASX1t/JrU6XmOz5QcbuMc5N0j+dSxeEvaV%0A7+hxmfJ1DOX1m+RR2uSBB20j+7t8p6EjGi4vUSeW5Jy7SqG9rWR3+XO5wt89Est0Kl4nSjiP/beZ%0AbRVNfr3C8TtArO8g6X+dc98K2/+H/LH9VjNbqvTZdWWROarJr4f6hfvkb3aUGlz3nXP3yF8jn1Xz%0AXRS2U8T1HPlz4N8brCf59oejGy4rDV8WmjFysdywLSNXb1NWdU0pfEj+5osnw7aedM6dWl5owGti%0AoarOqkm+tNFx5nwfqmPkBydouu2U4rv9T91ntlB1HTxavi3tN9LY/jm5RT7zDZJ+Fs7LCufpQ1Vf%0AjzZdyjozyoCxPUf1dTfDXMMl30/pCDObXZP+++U7kx8WJg3TB6tNHvPzanc9kdqVgxu1J6N7KmLu%0AstC2IvkbaVL1FTO1b0C57vh4jZcFx8q7QZMyZg8ze31I6ytdy37FzvexulHpuuNce2/V+nNUn5du%0AU9d4gcb72qwl6U/yNyo20eg8G2man5sRKmL1yejtM5Tunzhdr4EryQ90NrJ+c+H4OUe918F91FtX%0A07jtKpRn3yLpiFDOVSj3Pi1fDi7LXusbtu38Xf6cVdQbNzkPtGnvu1rSlma2aEjPC9S8X3Xb/iLk%0ANRqqqNeS/DXr/WrQV3kGtv3KzDaXv0fmstwyzrn/cc5dIz+4RrzuKvI3N1/nnHPyN2Sm6gbrDLqv%0AME3VxFydGZlfds79PMp35coKcs495py7QdL/lWZNVJ/QQdu56zQti7fOyzh/f8Rl8sdGnaH6XjbJ%0AF0xXFXH3DknHRvmFVL9C4q4DcedatDVPsGHr2evumRqm34XC55bzaG36s7bJe7XVti1rytVds0Os%0AjrVtlkzXc0dsoON3gHJq0eeQMhqSKmKtVf/GhDmaOf3/m9TXDWOQvkMT4SRJa5nZ9vK/x6HOuXKe%0AY0y53iqaXu6r3Phc6Jy7Q/77r9AkwS3rPuostP00nHO/i36fP8s/KHDV8L7pfaaDtMXX2V7S/znn%0Avh6l9Wbn3NUDbm9p+f4N/xgyXX0SdedlubzEDvJ9T+Pv+KBz7ivh7UJ7XCKvJmabtP+2an8L5brN%0A5Qe2LBwjaYtQNxGnrc39KjnLyg86OeFcf5+pslx72X7y5YkLo23d6pw7JbylbxEaqYnfgfKYA5QJ%0AhzGZ8VlXr5rrM/UB+fbqO6JtXRjKNdI0aK9GN1XF6yQ7VP6hb3Plx1n7+QDbGGsDcc5dKh8Db5Zv%0AZ55bdd3PGLSPcRvUU2FC1MRu0zaoySjfNjHomA1TlWauqZgyTa7DNW1CVXL96luP+6Z29w+2jfFp%0AcZ8hFg41MdekbWjY/stN7tcceBzy8LmpdouqcdZire8jCKrqt5tcvxuN1+Kce0r+QUJ7hPrnum1T%0Aj9VhNfG6jvw9slJ+nIth+000uY9k4PHHI/F1syrNZW3HkZE09l22lPThqN78986540rLDNJ/P5em%0AQe+TZTyJGcx5T4W3i4aXC3nfHeTHF5XyY2NM9H1yEzG2YONxJhIGyRNznUNjuZgL85o+x4d8cD/G%0AQo44xkIeWk2sDvMMnybtrE3bLpqMVRN/7jDj0UjT+9gcKE8+SfaV9AVJj5jZlpJkZsvI7/fDnL/f%0AQs65R5xz52a3MjnG8izhEF7o8vU1sT1hz/tx9X36YpV9FYe8f2uoe/wn496xinPRRPfZHMRMHb90%0AoVUV8xPwXKBBDXNv1qTdl4qFV1WcDGiy2hjajK/WNFZa5aelsevYMmrel7Hx9a1m/JdG40uE3/N4%0A+efT7VTa/lKS3ibpXVFZ41HnXKv7UydY6rfaV9LhktYM43NMhH3lx/b4iaRdo+nFc3f/LEnOuT85%0A506boM9sauh6xZo4bvI8nkl/zkwifzyRYyo3jfna5VrGSZt67DbPWIg1qeeuuy9/0M+ukqu/azRe%0A7iRbaOvqm1zTJ+lZQVmlmPrfsO0/O+fmJhYfpi/iUP2AKadiMtXEZtP75nN1n7k2/Fb3ajdQNUZg%0Am2N01PXLTfIXg/Q74V6EDquI0abP/WnyGW369Ej5eGjVdjSR45XGRllf3dAcpcc+bj1WyCRYqMY2%0AbiqUU14t6RvRtKb9lSY7/9+m/2ArNde0unvKs7EUymM/VW/9R3ns47q0pZ6bUxWbU/kcugJl3Rko%0AdT6QGvelqjJHM2S8qeDjko5TaazjhoZ5jsmweN708L4ofzwmnzduZotKepOkSxOzN5R/XkTKBol5%0AvwzTC7+WdE3Yfp2bJK3XYttN0jjlQt/DRSTF1/3Xyz/n8kw1ywvvpN7f40eSdjCzWfLXy7NLy69r%0AZvOi17ZKcM79Sf75zuU2rrp9WJRzB03/8VHaqtpS4mOgykSnV5IUylKznXMPlmaVj70zJW1t/lni%0Aw372oPtKmqBjv+I62qQvVBeeU9em3aiNQe7rTRqgHbmxUH+RbAMOBn3OHvXPHZCL74b9nroQ37GJ%0Aeqbz+vJtYW9yzv0is96gYzICjeRit6Hp+tyvpoa5n68N7nVFVkUMNu1HNd1jsO3x32ZM7jbPVe9D%0AvhhlddfEmr5MXYhHqTpvOWzfv5ymY7K2qXtu+4yYXPt105hq2/bRuG+ZSz8LN9cOdLR8O9ATYd2/%0AOeeOdb1j884kuXrmAyVdYmYPy9cDH5tYd9h65msl/S30Z6ozaD1zlc9GdXanl2ea2f+TtISkvmPR%0AzDaTdE+Rdwj9C18u3+8jrkN8gaRf1xw/V0TpKK5Zx0u6y8zON7O3l+753V7SlfLf96aa71jUa54v%0Af6/9om2+Z6Rcx3t6lObPRtOfkj8Hvru0/mWSVjOzu83sq2b20mjeiyTd7Jxzqq8b3Vu+X02qnvaz%0AZjZP/jxyVvTbrCZplVAfEPcDK5wjaTMbf4ZZLFcvfLykn5jZD8zsCDN7ZkWaJ1oqZh+XNDtqn99L%0A0mqJdbvQNvQzjY9Rs6ak70gqvte28nXAVTFXtqP68xSpmJN6zwnx85L70u+cu0/S0iHfUqXq2JfS%0AsVR1fO2o3raH4rtcH03bRz5OrpZvZ1o5TB+k7aHNb9ezr51zl8jnTU6Vb4MvxDFfljuH9An5tUXk%0A8zZVbpb0qKQHzOxbZrZrzfIjN2vUCeiwVSU9FL1/WO06JDQ54KsO0iVLDbvlC04hPtlsFKZtK+mB%0AcHK5UuOD+hTOkrRPOPltLOl6tfNR+ZsPXybpc01WKDVA3yBpk1CQ2lY+E3efma2j6OQcbF/aD2u0%0ATGvKsZLeFxrVJY01AC/qnHsos85Nkp6QD/6TzWyXCUgHJk5tvNZ0eMmJMxLbyjcyPW1+UJf4WG1b%0AoDgiOqZfFdJXl8k8T75juOQ7bl6kdk6Uv2geroY3c4aOb/Mlreec+7WkRczfiFvE7Q2StpYf3PJX%0AbvzhUY06prT0FUn7h30fe6EyhZiQgf+hpAfN7Awz2zeOe4xMZbya2bfkK2fXk//d29i7lAHfIrNc%0AOVNfdc3NFVZzn/uW8D3qChiXS3pJaJDfR/0dvCo53/n7r/IVom0eonKTfEz/TdIt8g9o20b+oW/X%0ASdrWzFaXv9Hxd2GdZUr7Z682ac3Idaiqq5j4oqR7zOy7ZvY2M1t8AtKCwVTF8qGSLoyOobayneqc%0Ac2fKNy4t65z7r8z6gxRWcwXfkyV9wMyuNbNPmNnaYXpd4byNYStXBi341m17lJVVGFxdvviTZjbf%0AzI4f4BwwWwm6AAAgAElEQVSarRh2/mFjd8hf+z6TWX+Q2Nxd0qXO33j5BzPbPEw/R9Ku4br0eTN7%0AUZg+YZU2zrk/yg/6WTQY7yPpnKgCatAKs6qOw43juaUJ+cwWlWeYeFWxvZZ8fvSX4Zy9dt/a1Raq%0A2K4xTGNhXM6fJz84daFJHV+q4QGj0aROeA9Jl9c19pvZsyStrfEHqkilcquZLRnNO07SkaGcWKtF%0Aw1Yhl7dt6kZJG5ofiL2oG7pLvjN1uU63tkE54XvyN3Jc0zJdCvXMO8mXc8vq6spT6+fOU/E6S0ja%0ASs3rGs+VH2xoW/ly79Ol+bmOBv+UPwd/qOHndK4RawhV8dqkc8oYS3dwiM/tV5RW+aT8ABiNNKj7%0ALTtR0jfN7AozO9rMnluzfMp2pfPNWjXLp77vD+U7Piwf3pcHEWh7U9zADcWxFvtzF43HdZNzwSLy%0A7V4XludlFG1tq0n6h/oHcpqQYyiUTS6Ur+c+08z2myH13LkYntTOKuY7ZDzD9d/knzsWi+NoIs6v%0AP5Ovf11X0j0ar4+dLWkT+TYXqcHxmvB++RuUDh8gXZJvd8p1Eq/qWNW3fos8Sps8cF0bWdU570RJ%0A+5nZcg0/izqxdlaO6oEfkbRyYpkuxqvUrH2okCv3nakwAIiZbS3pj+EmCql9rKc6mz0p3/mup5Ni%0ApiwSa9IBdE35jnb3ltbJxrWVOsDWuFvSiiGt+8qfZ2JVZek2nYSl4ctC8HL1NmVxHkwqdawMsb1M%0AIrZTBrkmFrrSGT3ZSXkC5a6DTTqLVxm0A+xElHUwMZrU3XShg/iYTJlurdL1ZLtoXlVn/5w25eCJ%0AbE9G97xV0g8S02dq34C4j+WW8ueWoixfrjtuUsaMrS7pBEmvdM490jJdCvVaW8sPCliWa++tWn+i%0AbqYqPCnpITPbUPn+Y7kbVdqcZ6Xm+bkZz8w+aWYPyQ8k9ZHEItP1Glh1U2BTVXWWKamycVzWXVzS%0AzvJ1N4O0XeVukOy79jeov23StrNU2EZRZmlyHqgrY8ecpB9LelVITyqtbW+ezCGvMSQz213Sb5xz%0ANzdcfka1/YZ2hs/LD3QwiFUV3biv9vdaxVrtK3Taoeb7Lp4cYqpspuaXY/+mdFmhyrD3NsZatXM3%0A1PRm60HzMsMORNBUbb6gg9aRb0O73sx+amb/kliGuEubjnHXtK25iZ42GPlBPVOGPT6a3DM1TL+L%0AVB6tUX/WAfJebbVty5qOtpP0aNS2GZuu546JSGObcmrc55AyGto6XL6d8CH5MRo+2HL9GdX/38wO%0AMbP7QnoPyy03hLZ9h4YWBh99h3y92V3Oucq6pUS9VTG93Fe58bnQzLaS74P8+zCp7XW1qdR26aeh%0AsQePvEjtxnFp0hbfdz97kBpzplAX91XtqrHTzWy+/D0EHw+DXU6GqgeP5PISdf0gOC5RqSZmc+2/%0AbdvfXihpXhw74f956s9vpu5XaXp/wBVmdqv8AwUnui4oVhWrufayulilbxFaS8Wv1bcJpzQpE8b1%0AKue3TGpxvb1PflDqL7Rcv42q+Mz1maqLz4lor8ZCLnO9rWs/GkioVzpbfuybD7Rd39J9FA6Xr/Nd%0AsWKsm6r612HuYW96bwP1VJhwidht0gY1zGDLdePH5frTFeruV5uMAaKr+o+UcU3FSFSUe6vahKTe%0AeqMTo+m5fvWt6p+t/f2DVTGequNamMZdwDSSiLkmbUPDtsPW3a8p1Y9DXnlNS9RZtYn5tvcRFFrt%0Al8T1u/F4LaFO4AH59pK6bVOPNUMk4vU2jT9g6nWanIeyNLmPZJixFVLl2jbxOtCD3eW/482hrTRn%0A0P77uTQ1uU+27QNbMAOY2SKhzPeYpB85566XtLykJ6Kx83P9Aif6PrlUHjZX15Mbx7DxOBMJdXni%0A1JhnXOfQSibmmiIfnMBYyP0YC3l4dbFq9c/w2a50ndotTK9rZ23adlE1/lnKMOPRSFNzbK5V2mcH%0Al+bnxh4dNE9etkzp86vazveLln2zNNavcY6kS0ppWVt+3z81RNraOjtKXzGm6BckXWVml5jZ4TaF%0AfUSnk6rYtmbP+2naxlHVDyFWdy0a5v6tYe/xH/besTbPBRykr/Yw+sZqm8Hjly7UKmJ+2OcCtW6j%0AteHvzZrs+1KxkKrJ97Z9Rs9ktTFMyNjcJW3y09uFffT/27vz+O2mev/j789NQkhlKJlK51Cn4Y4O%0ACqcMSafJFO6jpJPTr+IUnVRSB5WMoSKnyFQynBBlqISTjBlutzmEMkQqkpDh8/tjrX1/13d/97D2%0Avq7veL+ej4eH+7uvvfe1ruvaa+81fNZav1XIx8dkHtfl+dY2/0uX+SWqyiF19ZDJNOq3iv0PL3T3%0AqxUWTt+m4/k2TO6J6Tqj2yj0K8y/99rIurt3909+Z4cm6Tshbjtc0vFmdoGZfc7CGqedNeTjnPV4%0ABonR6yJrvigbbkxE035Vc/d2ySdZ63ha9zUWUrnt3JXj8gd8b2l0u8aeyfYx7XfWbb7cYaGtviSj%0A3Xm81gqqU+SpRzP2HSQWsUscMPVUTLiGvJm7LlBd22dlH37XsdoZaucI7HiNTlr7cofyRZ+4E8Yi%0ATHM1eTR33Z+c83eJ6ZHq80PXvqNhzleamsz26lTdeMW6OUUm+rleVXZibuNqhymsGZXGz+XGKzWV%0A/3PngShU/WZ9r5usce0Nz7S2+L62vJTOfbyCwnimC5J9G8fbWfW6OW15c0LWoYvpo647c+u6VfeD%0AYZgx803F/LmSu5/dMT2FQdoB68YWSnn3XNabHoCZvVPSg7HtvM43Jf3C3S8ep2TsJ2l3SW3tEjYO%0A7+2Z24Zxru3N7HqFeUu/4e5/l+avnXevu98r6WeS1rb2mJs3anT89FMKc6Fup1AGuKe0/63uPjv5%0A71LV6/Q9x2fHyu5+mbvfJGmWmbXFs2yqsBZvYbckbTtkpq3Xb9czvV09rTDHfNqfNNHf1TDVPket%0APRZqSq9T16Fdp4idSNvF68b5Ftqe83Wxiqm+/ch9NMWidV5nj/bnaaMuf+fEPU3p/F1hWGs6nylp%0AF3f/ZcN79Z2TEcjVVMdti8Waqut+lY3HeL7c+SIlxrqiWV0ezImjmg55sOv132VO7qr2YcrFGERb%0Au29TLNN0yI9Sc9myd+xfhT5zsnaZP6qp/J8dK9EhT3Xt+8iOLbPqtXDr+oGWcPc7W967be6+aaGl%0AnXk3Sf/q7itKOlbjN+fvl5V3vY9HO/PuSZvd9sn2bS2sG3C7pG+6+xPJa7uZ2Y0K4+v3Tba/U9KF%0A7v64QqzR5pa/fuSGSToOlSR3/6LCeKSfSvo3xbHKZvZSSX9y97+VT2JmR5jZdWb2q/j3Igpr4v4w%0A3muuUIj1yvmcY05f+nv7JM27l177uqQPmNmSxYY4fnYtSR9WWOfjFDPbMb68mTLWQbMQr/OQu/9W%0AYf2u11uI/S/s7u6zJb1Y0sZmVsxzsq1Cf5wU8ny5PeEZSQepNIeZhdiXf5D0y9i/95SFuY3k7sdK%0AeqXC2Ia3SLq8pi43VHV5Ns6ZsJ3CuIQrJT2q8LnGw3j3DV2qsH7cyyTdFa9LM7MlFK6hoq23Lc+d%0AaGZ3StpT4fmSGpPnovSeMLtDmuv6OLzl2pcq8lLd9RXz9IqldvHis6yTbJsj6eQYM3qawpxf4+kg%0AM/u1pO8rjG9KHSHpV+5+a7KtLc+PuYdkaPoNnonvubXCfCqHmtneHc494ah4TH11F+njpY7dqonw%0ApNE3m2IAYzrBz5iHlbvPk7Rq3H5O1wTHgRs/kHS8uz/V4VCLxz+ukIFmK0wYdKVCZeFN8b9LkmMu%0ALH0Pd3VNb0X6b1NYfKY2IMzM/jUWzu82s7VjkOFb4zG3S/q6mY3nIjMYvs4BLx4GhC5iZi9WqNDf%0AqrAY7Toae612cWhyTRdBAG2FzD9K+rOZbacQiDamAN8kPsC+LenH7v7nDoemhbBLJa2n8NkvU32+%0A7RKYksXdH1YoHOxSm1Cz2THf/sbMtorH7aiQd69SCNz49qBpwfhy9w8qdAbdrO6Bu6eUCuBXlV6/%0A0MzuVZg07qRke9Mzt6myWvW+x8ZtbRWMZxQaFbeTtFjP59sRki5399s7HFPO00UebsrTj5a+nx/0%0ASGtZZUDVqISaLRfz9G1mtqskuftekv5ZYfDZDpL6BrlinMQG2PeqfiKttuNrG0/i6ytKeomkFWLF%0AflgqK77uPlfSyxUael4o6Vdm9sqMyvlE61PxbTRZjVUYV3solGn/WeF6zl4krK1hOObHN0h6jqRl%0Ah5jmyrqtu98jaXWFz/SspJ+b2cbj0Ggzf9BU/H9afujcYNZ2j4uGmp8n4z0x4Z4r6Ql3f4Oko9Qh%0AiGIBztvjIa3nz9boAY9N9Y2mjgdMXcUAwjobmNl1ku6V9BN3/33y2iml6+Hx4oXYWXOFQkdujk6d%0AyXVl28z3krs/qbBAzJqS1o1pHVOPzOhQrnO+pJ1Kn6G2syb+f7EYSHaVQpDMdyr2bWorrzu+6ZjV%0A4jEPSLo/trXnOFWhvFB3/dQFGkihTWzd2NnZaJrcMydCbnBKU4BDem8fFeTkcWIdM1s/Mz1tbb+j%0AxDbjlys829eQdK2ZdX0WX1y639zRsv+Yz+thsONZkrY2s2UUFoz6iZRdzuwj59nY9n1eGPPpUgrB%0ACFLeveD3kpZXGNCZ4zyFtue6xayGdg25+04Kk7RcKelTGt/A2UnlPqHBKk1GXUdDur+W22OvVOhv%0Aer2kW5J7UGM/b41fKgTG/GOyre05KsXAbYU2rg+Vd8wIrKo6fpDgmzptfWS197xYHjlB0sdz3og2%0Asf5i/u07IH8Q45Ffpbz+oUJdve8UhefoLNW0LcV/5+b1Nk11EUnZAaBzY1r/n7v/KeO5XxcA2+Z0%0Ahe9lHYXJxVJt8TK5QcID14UQ1LXbJLtUlcGk+sDKHOORT7qYiGD0uiDloch5DprZa2Kf7B0WJ7Ye%0AL0Oq62BAA7Td9DERkwc11enuKD1P0udNZbB/bQI71oOnYH8yJoiFiQafllQ3OHZQUzE24FcK9cXn%0AKSzC8VdJvzGzV2h023FbHbPKHxTabsuLh7RNMrWBmV2rMHhqf3e/sWL/pv7eMcdnlqVzB1OlTlYo%0AF2+uMHFhWVN5Kvc+m1OeW2C4+57uvpJCPq2NRx3Q0J+BXjMosKPaNssaVYOTrlIYaLu6QhzmFR4G%0A+kqDDYSsk9t+m9O3c4mks9393PSYhvtAYx27RpGny+0AhU6DJ+tQ1hiMhUVfP6fmxWILM7LvV9LH%0AJJ0Tnw/jqXViyB7fFaanIxUm4Zkt6X6FGPLxMBXLy5IkCxNrfEgd4jY7yslvXfu5m3QabD1AWWag%0AiQg6mOgB1BNhYYVnxLoKZdNTzWw8JtYg3zVsG2K+y+1rzjGqD0Z5ZaI+csZM9Y276FteLwxSd8np%0Ah5c69GVNUW0xkoOazrHrY2IOqaOhh48qTCi/kkKsY1Xsa6WZGP/v7ke4+2oKz+yu987W+3LX2KFh%0AiXX3GxTmNqhT127VN1ZZihP3SjpY0rYxnkcav+dqVezpAh+nEfPiaZJ29eEv5l41nl2qnnMmV1O/%0Aamp7d3+tpJUVFrpfpeGcg8SRtdVdWssSVpo0j+sSTZrybFP/7zj1vzU9A3LHB2zo7q+W9BpJh8fP%0Al1uX6aItr7b2l5nZGWZ2g5mdLhFbhO7q8u849gmn7SpbdDy2eN6uJmlXjcx9NNH5szVmysxeFGMK%0Af21mn5KG1l+NBVhNfh2k/6ixfTa2971VYSL3Var2qTm2NkbB3e9TWJz3yIZ0jVf7a9bYBtqpMGw1%0AeXe8+6Da5o+ri6drmsA41XeC6Ow0p/EjZTxTMRla2qra+oTSdqOd4/nGa3x5k7q5I+vSOtvdL+7S%0AVg0MS02e69031FHTeM2cecjrnmmD9Fv0HUcwTNnztSgztpt2rJmhJr/+u6SPmdnVkpaU9Pdxevu2%0AcSR951boO3eKpOE+5y0sDDbXzNJ52DrH7+emqWGcbPaCLX0+J6Ymd38m1vlWlLR2x+t4WOPkmuqp%0AdW09TfMYNn7kuu0ZZeIxc57xnENXA+a5YZip5WDmQsZQZeTVtjV8Li49p87KfN+2vosTY15bT2Fu%0AvVy956OZwGvzjtJ39j+l18c8h4fc9vZo6f2/2LDvicm+J8Rt75b0Mw9jFf5X0lY2eYtub5uk77OS%0A5O5HS3qVwpppG0u6LMbYLlCa8rbnrfeT28eRtpkMEucwEeO36mKWBn3vzusCTqDKudp8AZq/dEFR%0AledtwHWBoj59tH3HZk3UuFQsoBqejX3X6Bl6H0Om3BiIqvmA28a9FmX7lRTmbD9wGAkuaVs7t8v8%0AEsP6XvvEZOaUew6Nv9XxGv1dpmNm+5QTLkzuiftLkpmtK+led79Xof1/bTN7fsfzDstuSfp2kCR3%0AP0chHvA7CmX1a83sRV1P3JCPe6/Hk54+c1ubYY/Xz4mJaNovd63rQc/XaY2FPrx+XP6g7522a+wb%0A32Oy+7FTtNWXZLRljctaQbnM7IOxb/J3ZrZSx8Ob+nW6xAFTT8WEa8ibresCNbV9ekMfvueN1Z6f%0AxIxttXME5lyjU6h9uU3nuJOO9yBMQVV51H0o6/4MEtMzJj+MU99Rn5ipyWyvTo0Zr2gTO3d8mzFl%0AJ2du4zHM7J2SHnT3q/sc31L+z50HojBweTfRdd27RuUx5RnOlrSemS2lMC/5aR5ioQp1MVht6+Y0%0A5c0JW4dO1HVnZF130PtBw3lnzHxTMe7gEEn/NcR0dtE0trDpnpvbhodm60l6t5ndpXBNbWRm3yte%0ANLO9FK7hT9Ycf6NCWbLKTRWvrRWPmc/db5M0V2PXvCh7vUJ9KvvcGWn8o6QXJH+/UNJDLemo03au%0AE939NZLWl3SwmS0Xt8+R9Or4G9ymsL7YlnVvYmENgt+4+9Oll05W6KPObY+uOvfzJa0U05Fq+g63%0AlbSMmd0VP8PKaniGxvvj89z9gR5JTK+Bpu97aOlNeVjz4WkzW7n0UtW1d5xCm8ZL+773gN+V1Pw9%0AZGl7jnpeLNSgJmKdujZF7MQ6ybYx43w7alonvVDXjzyhc+J4z3X2aH+e2ury95DinnJNRP4e9prO%0A50vaKSMmq/OcjECOlmdz31isriZi7cu+4/maZLerNfWTYcHWkgeHEUeVY1zz4Dhd/03tw5SL0Utm%0Au+94r+kxEc9EaYB4hw79JJ3nZM1pey6pK/93ipXIyVPj1PdRuRZubj+Qmb0t3h/uMrM3JS81rYU7%0AnVS2M8fv/XXufkXc7xSFuSHKhtHOfIGkxRTmYWzSt525j1M8rBvwJkn7m9mLk9cOdfd/krSVpO+Y%0A2aJx+xxJm8Tv8mpJL5K0kcK1t3Lsp+0k5qsjFfLO62Is+WaSfhJ3uVHSmsn+O8d9i3zzNklLS7o+%0Apmt9jW7XbPqcZen335buhxXGbuxc2v6Mu1/k7nspzG29VXxpU4VxTsVnqrum5khaI36WOxTa5Lcq%0A7xTvRRcpfN7iuB3jcWdJeq2Z/UPpsO9K+heFdvbCNgpt2XfGY1dV8v25+33ufoy7v0dhvv2JmBOi%0Atm/I3S9z9w3cfW1Jv1C4x5dN+b6heP6lJb1LYT05KeSpD0q6K/6+Un2eK2yv8Ew5XoO3l41Jv5m9%0AXNJfY1mz3O8hhXm2Ho6fqe7ar1VzfW2gsG5dLTN7jUIM2s/id7OdRq7bPn0POb/d7u7+jwrtGeXn%0A+7Pxv1Sa58eou4eUxd/gGUkPqvo3mN//5MGV7r6fwnfS+htMpsmafGAmuFejb+Qrxm25cm+EWRdp%0ArthovZWk/44Z9xuSNquoSJylsGhW38pSVYZsSle5A/oShQaHRePN73KNLAB6ac80dbGvpM8qVtTK%0AHcDufk5skLxZ0iJxm7v75e7+FYWBl1M68y9gGvNrRsBLk0sVOszud3dXuFbXk7S2RgoXw6hQ5BQy%0AT1HosJqofLuwQqGhKIRdopBHX6XwmS+X9EZNXL49RKGBYPFk202KlRh3nxvz7U8VKoWK2+e5+yEK%0AFRry7eRrfb7GxqaTNfzfa0OFBVHmStpnyOcua6tgSOEzfl0jwcpddcrTUfFsk0by9BsV8vMNCouo%0ATVSePk5jA6rmN0y4+4MxT39H0hLFDu5+u7t/Mx47mQP5F3R1efn1kl4h6fZ4/S9uZrd3OG9j44mk%0Ar0naSyHf7FVzjk6V1ZaKr9z9r+5+urt/TNL3FALGe1XOe6R3qHWKUsW39dyT1FiFwdQ+Z939/lin%0AeVKho3XtDudtaxjeRyF/7CuproOja958ocKz8+j4nrtL2sbMijrck+5+rofBSl9RmEB+2I02Z0ra%0A2MzWlLR40Rk5QINZ2z1u6G0Ew3zP0j0EE6upDH2PwoTPUlhE4bUdzrvA5W0z2zl21M6NAbKp8e4s%0ArDLMjgcMR1sb0zIKz9CzG85xsbu/TtI/SfqQmXVZeO8rCp0jOcElOfXOUerKtgUz2yLJI2+oOMUl%0ACh2gS7r7n1Xdptt2b6lTLGScTlrS2GGm0RMA/Ke7j1qwJqOtfMzxbfcpxaAahUnc1jKzd2d8NnmY%0A/OEphcHRP885Jjn2aYWFY7MCgadbJ9YAKvNrh+AUqVuAQ9m+yhv8IOW1/Y7i7n9y9++7+/sVFmX5%0Al/T1lmfaMBULMGwt6Ux3fypuby1nVsh51uY8G9u+zyIAawd3fzj3XqDQbmjKLIvHe87VCgOxf5Bz%0ATEmXa0jufr2HgLK3ambk66b667gFq8Q+ycdi/WbM68nfo66jmK7G+6uZLZTky6pFBor22DdJuszd%0AH5W0qEJ/6aXFOZTXz1v2C4Vgz3PN7CVxW2PQQ1QEbr/V3W+oOG9bYFXV8eMVfDNIH9lhCoPInpez%0AM21inTxQXHPx/1VtBtMxvw6Fu/9O0p2S3hzTcErx/uqe16uCzZZSGJhetMHn1EVyAkBnu/s67l4s%0A1tj23K8LgG1ziqQvKSyy0qm/y/ODhIv9G+tCyFPXbhONyYs15/iLpL9W5O1RBngmFqZVMLqPDVIe%0ApqrnYNone30sD5+rJM6iRVsAbK22ug4mRG7bzZQLEDezlZJn+Efia73qdFFVsH+dzvVgH15/MqYJ%0AC4Pd3qkw8WLVILxpGxtgZvsW+a/8Xu7+N4W44H+XdE3cfLlCmWs5SbfGbVmDd0r+Fs/zETNLBxy3%0ATep1sbu/3t3XcvcxE0W3xYnUHD/MwVSpH0t6v6Tftj1HyzrcZ4v9m8pzC6ITVX0NTrlnYHLeqkGB%0A85nZsTGvVi0CPExFu3HVor1d+q7uUBggWS7np5+79Vmf27cT8/Xe8Zic+0Dn/j53v1IhBnMZD5OA%0AZ8u9xyf7U9bobzVJL5N0Xfz9V5R0Tc29e6b2/b5R0i7x/Q6WtIOZ7Z/RX1y4V+F7K9SNtRr1zI75%0AtWpSzy7fFaYhd38g3reeVZjwoSp2cUaWl+Prr5V0tKT3uPsf47bc/t7csY25k+h26qNs0Lm/p60s%0AU2PgiQjaZJQLpqt7JJ1e9JkojDtZprQP+a7aVMx3rX3N42Dg60MtY6YGiLuoK6PlxrN2Lnslcvrh%0AO/dlTSUWxpNuqfrJzKfsvWMIacyup3opZpE6Gjr6gEbi//9XjO0pnKyKNsuW535bnHGhU+zQELWN%0A/x3TbpVu19hY5Zx7YTFx7wbevmiWNFjbR60FOU7DzJ6jMLn5ie6eu+hXoXdffIuBF6ZIufsfFPqE%0AisUZHrewUFNhkIVdpJa6YE1Zom3SvAX6ukS9pjyb0f/btf/tJkmzLSwGVrzHLIW5H26Km3qNV6lJ%0A2x2SHlCYGyarLtNRW16t6i8r59UtJO0Y01JsI7YIWTKfuXV9wlVy6oTDcpZGru0Jz5+qjplKYwr/%0AGO9F39boeV76tPECtfk1s/+oTlv77MckXa9QFzwiiR/IGq+q+hiFPvM8FSZkDDvtVBiWhmdtTh/U%0AeNVvmzRNYJxjwtLMMxUTqaXe29YnVKcprr5TO5R3GD+onnNH9mirBnpryHM5fUPD6KPPGa/ZZx7y%0AujarLn30XccRFDp9L1XPb8+cryW2CayqMK9B67lpx5reGuqqt7j7pu6+lkI+qVrQchj5NWccSZ+5%0AFerqtbn5tc88MoWbFMq3syTJ3feNaVlKGih+v63s0WucbFt8GmaG2K94ocJiXH+UtHQsB0s1cYE+%0AvHFyg9ZTU23zTAx9QR2ec+ijlOdyUQ6ux1zICWMu5KGpyqs22Bo+rf2sLX0X28d4t809zNPUygaf%0Aj2YqX5uDlMmHbY7C93qXQnlgWYU5tG6T9DIzW6Lh2Anh7vfGcv27FNble+Vkp2my1D2HfXjr/aRx%0ACE19rrXPoiGM3+o9xn88xo613IuGGrM5CJ9585dCY/L8oOsC9dV3bNZEjUvFAq78bPSea/SMUx/D%0AoIs4q7RfeT7g3HGv0uhYxjZZz7e2MUiJ3PklquIhb1eohyxVc8ywxjfkxHfuFn+rzyusrVeYI2mn%0A+B2cLmnNin7xruZIenU8520KbQ1belh39ymL6+5Ophh/eqK7v0+hTNZ7Xs2KMm7Oejxt+St3/pM2%0AWfNFjUNMRJfYibZ80vV8Uo81FhI58ykXqsblD/LedSrb7zxzvtyJQFt9bVvWeK8VVKXIU0vGdB0b%0A248fkbRQad+2skBjLHPfOGDqqZhIad60/HWBGts+W/rwc2P4W8vC3jJHYMY1Oqntyx3KF1KPuBPG%0AIswMFXXinHV/mvSJ6UnTMiY/dOw7Gsp8panJbK/O1DSnyJR4rjtzG5etJ+nd8fc6WdJGZvY9ZcYr%0ASeNe/h/X66bhmdY2prwxL7n745LOk7SFxs593KRx3ZymvOkTuw4ddd2ZWdetux8MaibNN7WkQnn/%0AonjedSWdZaX5j615vqnJWG+697gmjHD3Pdx9RXdfVeH6uCC2J8vMdlK41uc0xAEeLukDZlbMdyQz%0A29LMlleID9zDzFaN21eV9DmFfp6yfSV9qi6d8diDNdKf2eXc+0k6yOIc52a2SPxsUliP6n1Jn8kH%0AFNrBQugAACAASURBVMrufVykMB6hGCO4fdW5Yn39JEn/GeP8t5b0KndfNf4OW6q5LLyZQnx+1fvv%0Ar+7jEhXTvKSkIyX9r48dT/ENhbrHG+K+ZmbvjW0QcyRtkqR/7Zb0b6yOa0bH99xQIZa86Pu5SPW/%0A3TDTW3aQpG8U5Rkze5vCfF+jvvdYhvm6pE8kmyfku0ocKOkLZvaKmNaFbGQ9qVytz9GWWKgpvU5d%0Ax3adroZd5m+bE6dqnscu2ubE6bXOHu3PU1pd/s6Ne5rS+Tsx7DWdd4n//2ZTgmva4FrnZAQy1D6b%0AM2Oxpuy6X5m6xDkMpKWfDAuupvJxThzVtMiDHa//3Dm5+6yrXoVyMQqN9dWMWKZpkR/j+1SVLXvH%0A/pnZOjayNlDV3MrZc7JmtD2nn6PTGjFN/dc5eapj30fOPDl1a+G29QO9LKbnJ/H+cIOkNJ56Rmho%0AZ/6zpOeb2T/GXd+q6vvsQZI+V+xnZrOSdqwDJR1gccxKjI/YUdX1si9L+nRdOi2sl/UFhdidrufu%0Azd2vUphv+BMVr50l6SqFdvalJG0gaeWkDXFnhTb6vym0jX7NYky+mS1rZu9tem8ze0fShvoPCn3I%0AD2t0O/MFkhY1s48mhy6e/HuOpJ2SNL1M0lvNLN2n8XPGtGwlaVN1m1fgEEn/T9LC8Ryrl/pvZ0u6%0A28yeL2lhj+ugqeaaim3y20h6TfJ53qOKdtrYzr+OpDvieZZw95cmx+1XPs7dn1LoF9wt2TxH0mbJ%0AcWsp5BOZ2WYW5lpSvK+8SDXxC8PU0je0XPz/cxXGloxZc1zTo29ICnPSfELSZfHvyyTtqrDWXPHs%0ArMxz6Unc3RXuHeua2Rp16c1woqT1zWyT+P6LKfQjHBhf/4VC+WbJ+PqWkq5z92fqrv2mN2u4vur6%0AmVJzJO1dfC/uvoKkFcxsFTX//nW6/HaHS5oV+1/qPls5z9cZdQ+pOM+yCtf44fF3/pWk9ZI+xTdI%0Aeq6k35nZChbmGCm0/gaTbVb7LqjxK0n/YGYviw/d7RQKybmOUAg+mi1JsaBxgEYye6rxIu1oY0nz%0A3H2lmHFXUZjMb4vSfsdI2sfdrx/Cezaq6YC+VNJHJV0b/75W4Wb8YmUuijsIdy8WQnx7snk/SUfG%0Am4ti4anoDF7RRg98mfKZfwFTm18tL+ClyaUKBYe0ILGDpN+7+yNxW9fCySi5hUyFxsYDJf2kx+fo%0AJH6PB0i63d2LhZouVQhCezA2BDyoMOnfOhr5fsaNuz+k8B3smGzeT9IhNnrR48WkUMgzs7QRgHw7%0ANVTm1xjQUwS1mKR3S7pl2G/uYWKCXSXtYCEIc+hyKxiSLla4hrtUjvumycxsN4XKwM/i5ksVGriW%0A9jD4/FmFBpx3KFaWxlNNQNWBCoMvV0+2zW90qGjceFLSo+OdVlSqzMvufra7vzi59v/m7q/ocN6m%0AxpO3Kzx3TlCY1HJLM3tVxTmagkTr3rOy4mtm65nZC4rzKCwweHefynmD70t6k5m9o9hgZv9iZq/W%0AEOsUFRXfxnNPVmMVBtZULn5J/L8plOluqD3LWLUNwxYGAb5D4fr5tqRVzeytFedoavyvsrWk77r7%0AKvF9V5J0p6QNzGzNovwXG3pfq5A3h9po4+5/VQhGPkajn9d9G8xq73Elw2wjGMp7VtxDMLGa2qh+%0AqDCYRgqTkHYZnLzA5W13P8JDEOlsd7+v9HKX5+7QDLHjAcPR1ia8taQfu/sTbSdy9zsVBvU0ToxX%0AOuYWhaCFdzXt16HemR5TWbYtvf8ZSR65quI0lyo8L66Lf89TCPxYWSNli6wO5QrPSvo3haCLL8Zt%0AtR1mLecq5LaVp2rvU+lOsZ3qs5L2yEyLJP23pM90SH/qOEmbqCXQfDp2Yg2gLr/mBqfM1xbgUHPM%0ATxUCqaqCQ+fr0PabHrNRkWfi9b+apN+W3r/pmTZMFym0weyssWXinHJmKiswp+nZ2Of7VOa9wEMw%0Azscl/ZeNTDzR5qsK+fpPmfun75d7DS1hZm9JNs2UfN1Ufx3vYJWDJH3dQqCGLARurK/QRlMp5/7q%0AIcixyJf/XXGamyWtEN+r6B+dK+kjGmmP7fPsKt7/tPjZzzOzpWOd9n4z2yh+hhcqBIn8su1ccf/s%0AwKrkmPEMvundRxbz6KkKQd+NaBPr7CyFwdyK/z+zYp/pmF+H6SSFIMLfuPs9cVufvP5zhYGdO0jz%0AJ7T8qqTj4jNsvpa6SJ/yetZz35MA2IZzpfvfLWlP9Q/SbQwSLuTUhdCurt2m5+n2k3REfG4U5Z0d%0ASvv0fiZG0yoY3ZIg5YzP1knNc3A/SQeb2YrJttbFRBNtAbCVcuo6mBC5z4IpFyDu7r9LnuGj6gl9%0A6nReHexfp1M92Ibbn4xpwMw2U3hmvLtcPktM29gAd9+zyH81n60qxvITki53d+9Tx0ze+0GF+uxX%0AbGRQwUUabIKwpv7epmMGHkxVFq+XzyjcL/tovM8Whlyem7ZK9+b3qDo+cco9A+PfdYMC53P3D8a8%0A+q917zskJ0l6n8LEPGfG9HXuu3L3xxQm8jkk1nMV6waLKwxwTPdtetZn9e2UZN0H+vT3KfQffa7D%0A/qmseBHKGoPxMCh9ueRavUfSmu7++4ZjZlTfr7tv7+4rx/f6lKQT3P2zTceUjr9f0l/MbN14b9pB%0A1W2DF0na1kYWJttR1RNxZn1XmL4sxi5GW6g6dnFGlpctLFJ3uqT3e7LgSof+3tyxjRcpo4yc20eZ%0Ao0t/T05ZpuKYgSciyNSnfjAdzI8rjO2ki2js4n/ku2pTMd/l9DUP2zDa2XPGTA0Sd1Euo7XGs/Yp%0Ae5XcpnCPeGU83yqSXqfwe5Rl9WVNQZtIuiXp2yybkveOkl7Xb5d6aimt1NHQ1X0Kcf9SaF+5rcOx%0AMyr+v5R33qGK76KlfTorzrimz3TK87GxyuM23qFnO1ilnHaLmSqWDb8j6WZ3P6THKXr1xWe4QNJz%0AzezDSVpfa2ZNbai1Yt/I6zUS4/B/Cm3GRZq3Uc+FXSrazuuUyxKNk+YtyNcl6jXlWcvo/617Dta9%0An7vfrlCnSxfM+7yka+Jr6b59xquU07ecQlnhbh8wprji3OWYqTrl/rLvK0zolk56m+ZVYouQpSX/%0A5vQJj9G3TtjT+hp5jtZOdNjnxDntqjUxUwdK2rNo84ia5nlpbeMFpNb8mtN/VOci1bTPxvz0SUmf%0AdvfzFNqXi/lmcuuRfcaYtRn3Ca9pp8KwtNRvc/qgxqt+m6N1AuMaE5JmnqmYSBltVW19QnWa4uq7%0AzvsmZY4f9B5zR+a2VQPD0JLncvqGBo5f9rzxmr3nIa9os2pdmMAGGEcQNbVvd3l+H6eG+VrMbAmF%0A7+2H7v7ntnPTjjW9tdRVi3kuZim031bNczFw3ETmOJJB5lYo12ub0pzqM49M8Z63K4wx/3LSvrao%0ApKL82zd+v63s0XmcrDGfxIxmYdGupeO/F1OYd+qWGH90oUIMhFQ/N4Y03HFyfeupqbZ5Joa6oA7P%0AOXRRl+c6nIJycP37MhdyZMyFPLCmvGoDruHT1s86Tn0Xg85HM5Wvzd5l8mGK18u6klZM0vJxhevk%0AUYX1IQ5LytXLmdnWtSccnzRuVvTjWYjfeYFCG8wCoy5vWzC09X5sbExfU59rU1vOoOO3BhnjPx5j%0Ax5ruRUON2ezDZu78pQushvruoOsC9UnLQGOz4nNz3MalYsHVUu4dZI2e4zTEPgYNeRHnChcpf06m%0ANJaxTe7zLXdu/8b5JWKZ5uOSXiLpvNKxf1No5/+axXks4u//3rjLUMY3uPvDkv5sZm+O53qRQnxm%0A1ZjewxTa8Da2sIbawj567vSDNEDZPrY1bC3pVck5t9TIvXd/Sd9MymhLmdn7+75fzzRubCP9/ksp%0AxLF3aldsaWvKWY+nrZ/mImXMf9KSxlXVYb4oDTkmosN+bfmk0/ms35oAqS7zKY8alz+E9676PG3t%0Adznz5Y4rW4Db6lvuBdI4rxVUc54iTx1uoQ+0uI4Xqdi9rSxQW68esC2NeirGVUPezF0XqGld2mH1%0A4V8k6f3xPAsplAmrnvVj5gjscI1Ohfbl3DUbOsWdDHgPwiRrqRPnrPvTqmNMT2pUfuh6rbX1RZX2%0AzR0LNJnt1Tma5j7uOlfI0BlzG4/h7nu4+4rx99pO0gXu/r7ceKUJKP/nxg921vJMaxxTrry8dJLC%0AOMHlNRLLlcWb181pypsTsQ4ddd0ZWtetux8M4dQzZr4pd3/E3ZdJPsvlCnN6lOdMbppvqsuzeGhy%0A29LQ2/8o3u/NbK6ZjVlLzt0fUMhbB5vZrWZ2s0Lc06PuPlehrPojM7tF0o8UxpmPmR/S3W+UdE1p%0A82pmdm0856mSvu7ux8b9u5z7HIX+nfPNrHifpeLL35b0qKTrzOw6SUsoXM+Fjc3snuS/NzZ8X3tL%0AelU8zzUKdfG6+SX2Vxhn/3ZJd8bvsXChpNfZSPzj0cn7X6wwL815KnH3Z939oJrn5erxNyz+2zl5%0A7WIzu14h798h6WMV575PYT3rr8Xv+yaFsVjLKfQbXZXse5ukJ8xsreJ7SdJ/V/zM5fQfWkrfQnH7%0A9vHvXyv83pu7+63xtSMlPamR324Rhfk6Bk1vm8MU5ji9Iabrswr3zKq20aNiumRmq43zdzWGu18r%0A6b8knWpmN0m6XlKnuJy656gFObFQ02Gdus5rcWbqM663SdqPPOh68vPF37KyDzjlHdfZM9qfp7yG%0AenNu3NN0yN9V5xt0TednFZ4xa5jZF1vertOcjECOpjqu5cViTcl1vzrIjnMYhDHWFTVa2ply4qim%0AfB7scf1nz8nd0j6ci3IxJGW1+7bFMk35/FhSLlv2jv1z9yt8ZG2gqrV+suZktX7zR2WtEWM1/de5%0Aecq6931kz5PjyVq4ltcPdKSNxA2YpEVbPv6MEtvw/0PSabEN7/2Sdq/Yb55CW/9JFtqDb5D08vja%0AWQpjui+NbX1HSXqfh3Uay+c5R9IfSps3sNDOfKvCc+vj7v7zruducVCpza4qhvEASR8snlslX1To%0Af91C4X72ZPLamZLeZSG+5PPx891kZjdI+rGkvyT7Xpik4YS47f2SbjWzuQrX7vZx+ys8jB0o6sCb%0AS3qzmd1pZlcqxIR8JualzSSdXbxJjBn5parHHJQ/524xPbcprq/r7ulvdGKS5vPLJ/Mwn8AZCvce%0AKbThH29mN5nZPIX1DPZWiMk5Pzmu7praQNK9PnpttF8otO0X8/AeFL+veQptqqcr5OszSsk7TdV9%0Ayd/RSDzOqgptspcnabtT0iPxGbSpQlvzdQrxZLt7w3qtE2T3+J3Nk/Qjdx8z9/d06BuKLpG0kkba%0A5S9TuA4ujX+35bk0rY8rPGvTe1hVnqsVz/EeSZ+P96TrFZ61h8fX58V//zJegx/RyJzNddd+oSov%0A1V1fb1EY39NkO4295s+QtF3T79/w2btcF672MsOoPN/wvuV7iCQtFr+nG+M5fippn7j/AwrzGJ0T%0Af4PDNDLXw3PiZ74lvrZt3HfKGtak3Qscd3/azHZRyDgLSTom3rAUK46flvRiSfPM7Bx336l0/P1m%0A9j5JR8UHokk6zN1/VPFeD5nZGRq9IMFi8SIrnOfun81Iet3D6qMKk1AU73mPQmG3zefNbNfkuBWb%0Adi65OJR9NUvhQfrl5LVLFG7Gl8XzPmVmf5T0m3gDKGxY+h72Ubh5LGVm6US9RaF9bzMrKmdPS2oa%0A0P1lSVcnf39DoSL/KzN7QtJfFRb4vE7SMgodtC9R6Jx+QKFyhimgKb8qBLzcrRDwIkmnu3tbx07q%0AEoUAhOJavT9WvouChNx9rpkVD7jnSHpKzYWTsrp8e4pCJaF4n0cVCtqy+eOTK+1oZpsnf6/r+RNb%0An2JmTyo8NH+qMEi2MFcheCgt8NwoaREPg7cLq5fy7VHuXnTw3WhmRR7/vkLj6Yds9IQ4b2hI30FK%0Aglnc/SwzW0bST2Nl+xGFAuz5CvfdPczsKEmPK+Tpf284NyZAXX6NjSvHW+jENYV770cbTjVIGu43%0As5MUOoe/pOZn7olm9nj890PuvknGW9RVMA5MKxjxeXdw+eAKG5eeee9199yg7UPNbB+F59tlCpXx%0Ap+L7P2RmRZ4pXC5pbYVKSmHJ0vdztrvvGf/9EzN7Kv77YoWK8NtK6W2acOwoJQPI3P1aM/ukpO9b%0AmCDiIYV7eBGsuKPCwJXHFe61/+Y9JmTD4Fqevb3UNZ6Y2SMWJpM4TNLWMe88Zma7K1SeNyql7RwL%0ADfznx2eDKzT8Fb5lZofFf/9O4dn2r6XknKFQ4b1foWHXFMq0Zys8o9eU9I3Y4Pu0pNslfbh0DpnZ%0AFgplzGUlnW1mc9191MQk7v64mb1TYbK4wxSu7XmSPuHuDwypTvGcmM7vKnQy5NRXNlUIuiw6V6ZC%0AYxVatOTNEy0MMDKFcl3WYLekYXj+/u7+mJkVDcP/KWm3oiPOQjDUCWY2293/nhwzL9YtT4rndIWG%0A7cKouqfCAhEHlJJTNMSeqXDtFs/VKxXuB8srNNqsIOkJhUb0MZ/TzP5ZIZ+/QKEBcB93/6ear+Ak%0AjdwTCtup5r7h7geYWdFgtpxCgNkvFIJq6+5x66QnqsnPueaZWfFsvHLA96y9h2BiteTt/RXy924K%0AdZ6s4GTy9lhd2vI6am3ji+WBouPhQ8KkySjnbqeQ73L9j6RPxbKuFCbVWj95/WMaO0HvvgqLaTfJ%0AqXeendTXLlNoU60q23ZxqUKb7n7S/O/rQUm/c/dnM+4tUkW7VbLvExYGO/+fmT3g7keYWdFh5pIe%0AVOZ9LspqK684pu4+Vd7+Q4X26A3c/eK2xLj7pQ0vH2Rm6QLqa5eO/buZfV3S11repujEarxnzgQt%0AfThFcMqzChPu5LQJHiDpGjP7Svx7t/hcKGxeccy+ql9EpZDT9puW4U5VqIsebmZPK+TXo939Vxmf%0AIbVB6fnzZXf/gUKQWdpuU5Tvxnxed78r5u0fKARF/Z/UWn9fx92vqEpQbMt9qUJgjit0KtcF/dQ9%0AG7Pa0kuy7wWxbWpePOa7NedL979RoY28yrCuIZP0aTP7lkI792MKbWTTWsszd/fYVjJL0pF1wSo1%0Ada/z4mtNfTbfUCgzXm9mz0j6vaT3xECOOgPfX93dzewKSc8v2mgVntEf1kifU9v1WpeHi/c4MraL%0AnWVmm0raQWHyimK/fdw9d2LbnMCqsqy28ZjWTmXglj6yunte6quSdml7H9EmVslCn8pbJC0Tr8G9%0A3P07CmXjU83sQwpt+duUj52O+TWq6x+qip9oqvf9r0Jcxn8mr3cup8Z7yBYKExp/QeEeeY5Kk/Ql%0A5tdF3P0uKastYIy2537FIV9U6OM5Kqf/xt2/VfNSTl36HDMrBwlXWU2D14VmhLq8bBl9GQqTMlS1%0A27S5MOZfKUzCuoPCpBBLKMTmPKWQ98sDKDo/Ez1Z5LSpzapjubTqOtvAzK5VGAz8oErB6Lnnjoq6%0A4CIKg0JOr9mvXGeYp4b6dYVRz8H4uZaVdK6F+JeHFYKr6ybDHNW35u5vNLP3KPSVHaFQnvuu2q+J%0AtTR4XQclXfK2Qnmt6VlwSrJ9kGe4kvPcaGbXKPSvFlaL+WhRhXzydXc/Lu7fOwarVKe7OL5Petwx%0A7l6Ol/yOwsCMWpnPw3JbeJFHGvuTMf00lI0PV4i3+1mss1zu7qPKoTM8NuAShWD6Ip7pGkkrSjo6%0A/p1TxyzHcswfoBPz3LsVAvu3UJggbA2FSaZcYZDIHspX298raUzbVo+y9Py2xlifbeTuJze8XFWe%0ASo+tus9W6Vuem5aa6rFmtrrCc+1uVdQXp/Az8P0KsYB/U8jn23v3AfR1bZZj4hPj/yvrxu5+s5k9%0AJulqDwMLpZZ2odL21B4KMZS/jmXeWyRt4T52IviG9tsufTuFLveBMXXsJu5+bsPLjfGoNff4KkuI%0AskaWhvtBHzOt7zeLhckPl5K0SKyHburuNyl83uMU4pPPjf+N4u4/tjCh4tXxeXaH6tvqcr4rTHEN%0Aee5AC5PQuKS7VDEWawaXl/9bYaKeb8a6wtPuPma8jIUJPK5SyG/Pxjrmq9z9L5YXr92ljJzTR5ml%0Apr+nqgxbWZaxsX0+RXnleQrtVVUTEQzjWZpqKxcMMpZj3DXku2MkHWNhEoq/S/pAuYxFvps++S72%0AE7X1NQ/VMNrZ4zXXOGbKB4+7SMvrbfGsUo+yl7vPX0jS3Z+MaTrWwsJ4TyksSPBIxWfL7cuacC3l%0A5O1UP3n6VL53pOce5PrNrqcmqKOhUkNe+w+FZ93CCnENWddLRjvltIv/l7SLhUnenlKI9ew0IWX8%0ALLlxxrmxQ2W1bdcTZFSscu69sELX5+pdmemrOu+CHKexnkL953ob6af8XCwX5I4z7dMX3yiWJ7dQ%0AeH5/RiFf3qUwIZuU168qjdTJnqswwWUxT8snFPLKxxWuyxPc/Rc1yanKU7Vt5w2faVRZIn7GzRXq%0Anp9WuO88ppEFHBfk6xL1avOsMvp/1a//7UMKebyI5b1M9TG0858B8e+cWFlppG3mOZI+6yOLHnWJ%0AKS63SR+hhpipOuX+sqQ+cUi8FzygkO+LuaiILUKupvzb2iccVfWR9qkT5iqet6bQXreTNL9/upjo%0AcJbCGOFiosOytvFAde2qVUbFTLn79TEdJ1iY8+chhUmb94q7DKO/Ggumpvza2n8UrV669ndTc/vs%0AIZIOTPLBrgrzIJ7WpR7ZEKPQS267ao2ssQ0ibhHD05R3c/ughl6/jdri6dzMigmM62LjxxgwzXXx%0AI1X3r63EMxUTpykvSy19QlWsfXx527xvVbLHD/rYuSNTY9q4FNqwF4h5FzAlNOW51r4hH178ct14%0AzeL1pnnIc2Iiy/0WlWlO9u88jsDd5y8O3tS+3eX57fXztVyYtBufoXhvyTg37VjTW1N+nWMjC7uf%0ALunY8sFDjJtoGkcy8NwKab3W3b9bl2aF+fZ7jZ/zsWsU7KQwZ/jtFtYYeFwji4v0it9vSpPnjZOt%0AqlMzn8TM9hKFuc0XUrhHn+ruRUzEZySdHOuN1yq0k1YZxjg5SbX11E7znCfPw8p5JpramWPZoalM%0AXDXnGc85dFGb5yxvHR/KwcGocnCCuZCZC3lYmp6Pg67hIzX0s1pYY2LYfRe956PJLPcW28f72iw/%0Ah7fJSNsg64Z1sZWkn/nI2AUp3Av3jXWmz0r6iqSbY7nmMUlfqDhP3XpiXZ2SlJ8eiHF3b9dIud4V%0A2gqmZOz+OKrM29ZtvZ+652DTePjaPteWWMWmemHdWPD5vMNcNOWYpZb37jt2rPZe5O4nNHwPZXVj%0A/LsYM1ebwjimGTd/6QKu6Xk+3kb10SrMk9ZnXon5fMBxqUP4TJiZmvJJrzV6pOH3MXR8pvWJgWgb%0A91q0LxdrPKZ19aZ1A9rGJBS6zP9SNb/EQbENbHGFsvGGnoyJSnxeIf74plgmfEwj69q1jW/oUq5+%0An0L89fOLY71ivE3pt7pS1eWE4xXK0VJp/U53b1qoW5I2lHSnj8SFS9KFkr5noY/+GwoxpFeb2d8V%0Arqu68nfV2qFdHWpmeyd/ryXpnxXaFZ/SyHziXecPacrHrevxeMsYVO82/0lqkPmihhUT0bRf3dy9%0ATfmk0/kUypRd1wRI36PrfMrpuPzO6zu4+ydbktTWfpczX26hap7YrmirH62t7DteawVVxful9lTI%0AIzeY2aMK+eJ4ldqTM8oCTbHMg7SlUU/FeGvqE2pcFyijXbZPH37VtfolhTGk1ymUA86T9L3ygV49%0AR2DrWjBTqH05q3zRNe5E0p1iLMJ01vT8bF33p4OsmJ70gIr80Od5N4z5SlOT2V7dyFrmFHH3U6x9%0AbqXCMObJqCo7LaUFaG7jIciJV6os/8e81jQPRFV9ZMxv5u6XWn38YJO6OMWsZ5q3jCnPzEs/U+gD%0A/k5Fns+JwZq/bk4pbbV50ydmHTrqugteXTcrlqrmuJk439RAujyLO2qdeye3DQ/t3P0iSRclfy+c%0AedxlCve8qtdOV816T+6+Y+nvLZN/36Uwt3bT+9aeu2LfY1U9DuHvqpn/LH4flWlw9/MlnV/a9rBG%0AxxWmrx1d+vt3CnUGKcy3lL72tELelUKfyHxmtpikX3iIvyz2T8sZ6TmWjv++veFz1PbHxONmJ39f%0AojDuo2ylimNfG/95tUprDsW2/XSdrlGfMXG0RuLEq9L3pEJZuO71Pukd9d0l29I5QJ5VmO9jL1VI%0Av9PYLvDizPce5Lsa897JtrMkndV0XE+mjFiopmedT5116vqsxdnK28f1jimbVfTBVvYjt7Rpl9W1%0As+f2Aae6rLM3I9d5xohpkr+rDLyms7s/YWGdrv8zswcUru8xym1wsX+2aU5GYFCtsVg+ddf9ytIj%0AziFV165WNX/cimKsK7rLiaOaDnmwUz+xd1ifICq3D1MuxnhpjGWaJvkxfZ+qsmXf2L8qnedktfax%0A8lWfo678nxsrkZunOvV9ePd57g5QmOfgPLX3Az1P0hVm9qTC93eJRsdpN87dNx1VtDOfobF9cFXH%0A/Vg1/ezufqTC91n12ltKf69VSsvz1aDp3BX73iXp1aVtO9bsflz8r9jvPo20Fe5dOsfVklaPfx5f%0Aeu1PCmsnFD6tkfli0v1WrUnzmDZrC33XV5T2u1817duSXlhx3i2TP49Ltpc/59415xzz2yXb9y79%0A/UlJn4z/vlrSm8rHmNlmKrUnN1xT65b2eyZJ8441yd2nIp3zJL0y/nvVZPuTklZIdn1pxbHFc+MK%0Axc82WSry7O4KbSFtx02HvqGDFOZbSs9vyd/HqznPvaX02leTf69a8547VmxbIvn39eXzlvb9lqQx%0Ac3TUXfvxtcrzpXmnYGYrKsRyPJ7st2rFsS+vOV/x79rfv+GcXa6L05SsVVK+ThX66o9OXj9O8V7U%0AdA+Jfy9Ul+74+pmqKDe5+92SNmo6dqoxH8rc/QAAAAAAAAAAAAAAAAAAAAAAAAAAAAAAAAAAq8qP%0AXAAAC71JREFUAAAAAAAAAAAAAAAAAAAAAAAAAAAAAAAAAAAAAAAAAAAAAAAAAACAmWrWZCcAAAAA%0AAAAAAAAAAAAAAAAAAAAAAAAAAAAAAAAAAAAAAAAAAAAAAAAAAAAAAAAAAAAAAAAAAAAAAAAAAAAA%0AAAAAADC1zZrsBAAAAAAAAAAAAAAAAAAAAAAAAAAAAAAAAAAAAAAAAAAAAAAAAAAAAAAAAAAAAAAA%0AAAAAAAAAAAAAAAAAAAAAAAAAprZZk50AAAAAAAAAAAAAAAAAAAAAAAAAAAAAAAAAAAAAAAAAAAAA%0AAAAAAAAAAAAAAAAAAAAAAAAAAAAAAAAAAAAAAAAAAMDUNmuyEwAAAAAAAAAAAAAAAAAAAAAAAAAA%0AAAAAAAAAAAAAAAAAAAAAAAAAAAAAAAAAAAAAAAAAAAAAAAAAAAAAAAAAAAAAmNpmTXYCAAAAAAAA%0AAAAAAAAAAAAAAAAAAAAAAAAAAAAAAAAAAAAAAAAAAAAAAAAAAAAAAAAAAAAAAAAAAAAAAAAAAAAA%0AAABT26zJTgAAAAAAAAAAAAAAAAAAAAAAAAAAAAAAAAAAAAAAAAAAYGYzs2fMbK6ZXWdm15jZm+L2%0At5jZj0v7HmdmW8d/X2Rmb4j/vsvMlintu6OZ/cHMrjWz28zsJ8W5a851VfLaG8zsouTvteM+t8U0%0Anm1mr6n5PG83s6vM7Kb43l+N2/c2s0/VHLO5mbmZrZFsm2VmXzezG8zsejP7lZm9LL7273HbvPj6%0Ae2rOu0Ny/LXp+5vZwvH72T/Zdkb8LW43s0fiv+ea2Zvi57812faD5Lj3xbTcGH/Ho81s6fjaImZ2%0AWDznbWZ2ppmtmBxb/P43mNmPzGxpM1vUzG5Jv2Mz293MvlX1OQEAAAAAAAAAAAAAAAAAAAAAAAAA%0AAAAAAAAAAAAAAAAAk2/hyU4AAAAAAAAAAAAAAAAAAAAAAAAAAAAAAAAAAAAAAAAAAGDGe9zdZ0uS%0Amb1N0n6S3jykc5/i7rvEc28o6XQz29Ddb67Ydzkze7u7n5tuNLPlJZ0q6d/c/dK4bX1Jq0m6vrTv%0AqyUdLukd7n6LmS0k6cMZ6Zwj6Zfx/3vFbdtKWkHSa939WTNbUdJj8f97SlrT3R8xsyUkLVs+oZm9%0AXdKukjZ19/vM7LmSdkh2eaukX0t6r5nt4cEW8di3SPqUu78zOZ8kbe/uV5XeZzNJu0l6u7vfGz/z%0AByQtL+lhSV+RtKSk1d39GTP7oMLvsI67u0b//sdL2tnd9zWzXSV908z+JX4PH5H0hozvEgAAAAAA%0AAAAAAAAAAAAAAAAAAAAAAAAAAAAAAAAAAAAwCWZNdgIAAAAAAAAAAAAAAAAAAAAAAAAAAAAAAAAA%0AAAAAAAAAAAuUpST9eTxO7O4XSvq2pA/X7HKQpD0rtu8i6Xh3vzQ51y/d/YcV+35a0r7ufkvc7xl3%0AP7IpXWa2hKT1JX1I0nbJSy+RdL+7PxvPdY+7/1nScpIelfTXuP2v7n5nxan3kPQpd78v7vekux+V%0AvD5H0tck/VbSG5vS2GLP+D73xvd5xt2PcfdbzWxxSR+UtJu7PxNfP1bSk5I2qjjXZZJeGvc7T9L9%0AknaQdKikvePnBwAAAAAAAAAAAAAAAAAAAAAAAAAAAAAAAAAAAAAAAABMQbMmOwEAAAAAAAAAAAAA%0AAAAAAAAAAAAAAAAAAAAAAAAAAAAAgBlvMTOba2a3SDpa0pfG8b2ukbRGzWuXSfq7mW1Y2v5P8bgc%0Ar5Z0dcc0vUfSee7+a0l/NLO14vZTJb0rfjdfNbPXx+3XSXpA0p1mdqyZvatrWsxsUUmbSPqRpJMk%0AzclM64kxPXPN7KC4ren7eYWk37r7X0rbr4rHpWlaSNLGks5KNu8qaV9Jy7r7dzPTCAAAAAAAAAAA%0AAAAAAAAAAAAAAAAAAAAAAAAAAAAAAACYBLMmOwEAAAAAAAAAAAAAAAAAAAAAAAAAAAAAAAAAAAAA%0AAAAAgBnvcXef7e5rSNpM0glmZpK8Zv+67Tms5fUvS/p84wnMrjCzm83sawOkIzVH0snx3yfHv+Xu%0A90haXdIekp6V9HMz29jdn1H4nraW9GtJh5rZ3h3f852SLnT3xyWdJmlzM1so47jt42812913L79o%0AZq8xs7lmdoeZbZuZlsXMbK6k30taXtLPihfc/T5JF0g6MvNcAAAAAAAAAAAAAAAAAAAAAAAAAAAA%0AAAAAAAAAAAAAAIBJMmuyEwAAAAAAAAAAAAAAAAAAAAAAAAAAAAAAAAAAAAAAAAAAWHC4+2WSlpG0%0ArKQ/SnpBaZcXSnpogLd4vaSbG97/AkmLSVo32XyjpDWTfdaR9AVJz684xY2S1spNjJm9UNJGko42%0As7sk7S5pGzOz+F5Puvu57r67pK9I2jxud3e/0t33k7SdpK06pmWOpE3ie14t6UUxHX3M/37c/Xp3%0Any3pXIXv8Q5JK5vZkqVj1orHSdLj8ZhVJJmknUv7Phv/AwAAAAAAAAAAAAAAAAAAAAAAAAAAAAAA%0AAAAAAAAAAABMYbMmOwEAAAAAAAAAAAAAAAAAAAAAAAAAAAAAAAAAAAAAAAAAgAWHma0haSFJf5R0%0Am6QVzOyV8bVVJL1O0tye536zpA9LOqpl1y9L+nTy9xGSdjSzNyXbFq859iBJnzOzf4zvOcvMPtLw%0AXltL+q67r+Luq7r7SpLulLSBma1pZisU55H0Wkl3m9kKZrZmco7Zku6uOPd+kg4ysxfHcyxiZjuZ%0A2VKSNpC0cnzPVSXtLGlOQzqb7CfpYDNbMdm2mCS5+2OSjpd0iJktFNOxg8L3d0F6Enf/m6SPS/ov%0AM1u4Z1oAAAAAAAAAAAAAAAAAAAAAAAAAAAAAAAAAAAAAAAAAAJOEiWUBAAAAAAAAAAAAAAAAAAAA%0AAAAAAAAAAAAAAAAAAAAAAONtMTObG/9tkj7g7s9IesbM3ifpWDNbVNJTknZy90dqzjPPzJ6N/z5V%0A0jxJ25rZ+pIWl3SnpK3c/eamxLj7OWb2h+Tv35vZtpIOMLOXSnpQ0kOSvlhx7Dwz21XSSWa2uCSX%0A9ONkl8/H1wu3STqgdJrTJM2RdKako8zsuXH7lZIOl7S8pIPNbAVJT0j6g6SP1HyO5SWdb2YW03KM%0ApC0kXeDuTya7nynpQDN7bml72Ylm9nj890Puvkl8n2UlnWtmC0l6WNINkn4S99tD0sGSfh1/n1sk%0AbeHuXpHma81sXvz8321IBwAAAAAAAAAAAAAAAAAAAAAAAAAAAAAAAAAAAAAAAABgirGKeWcBAAAA%0AAAAAAAAAAAAAAAAAAAAAAAAAAAAAAAAAAAAAAAAAAAAAAAAAAAAAAAAAAAAAAAAAAAAAAAAAAAAA%0AAAAAAJhv1mQnAAAAAAAAAAAAAAAAAAAAAAAAAAAAAAAAAAAAAAAAAAAAAAAAAAAAAAAAAAAAAAAA%0AAAAAAAAAAAAAAAAAAAAAAAAwtc2a7AQAAAAAAAAAAAAAAAAAAAAAAAAAAAAAAAAAAAAAAAAAAAAA%0AAAAAAAAAAAAAAAAAAAAAAAAAAAAAAAAAAAAAAAAAAKa2WZOdAAAAAAAAAAAAAAAAAAAAAAAAAAAA%0AAAAAAAAAAAAAAAAAAAAAAAAAAAAAAAAAAAAAAAAAAAAAAAAAAAAAAAAAAADA1DZrshMAAAAAAAAA%0AAAAAAAAAAAAAAAAAAAAAAAAAAAAAAAAAAAAAAAAAAAAAAAAAAAAAAAAAAAAAAAAAAAAAAAAAAAAA%0AAJjaZk12AgAAAAAAAAAAAAAAAAAAAAAAAAAAAAAAAAAAAAAAAAAAAAAAAAAAAAAAAAAAAAAAAAAA%0AAAAAAAAAAAAAAAAAAAAAU9usyU4AAAAAAAAAAAAAAAAAAAAAAAAAAAAAAAAAAAAAAAAAAAAAAAAA%0AAAAAAAAAAAAAAAAAAAAAAAAAAAAAAAAAAAAAAGBqmzXZCQAAAAAAAAAAAAAAAAAAAAAAAAAAAAAA%0AAAAAAAAAAAAAAAAAAAAAAAAAAAAAAAAAAAAAAAAAAAAAAAAAAAAAAAAATG3/H8lDya9mIUR0AAAA%0AAElFTkSuQmCC"/>
          <p:cNvSpPr>
            <a:spLocks noChangeAspect="1" noChangeArrowheads="1"/>
          </p:cNvSpPr>
          <p:nvPr/>
        </p:nvSpPr>
        <p:spPr bwMode="auto">
          <a:xfrm>
            <a:off x="2412859" y="4418235"/>
            <a:ext cx="3955973" cy="395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1612" y="844407"/>
            <a:ext cx="181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Correlation plots: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71" y="1213739"/>
            <a:ext cx="533225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6396228"/>
            <a:ext cx="8712200" cy="0"/>
          </a:xfrm>
          <a:custGeom>
            <a:avLst/>
            <a:gdLst/>
            <a:ahLst/>
            <a:cxnLst/>
            <a:rect l="l" t="t" r="r" b="b"/>
            <a:pathLst>
              <a:path w="8712200">
                <a:moveTo>
                  <a:pt x="0" y="0"/>
                </a:moveTo>
                <a:lnTo>
                  <a:pt x="8711946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797040" cy="535305"/>
          </a:xfrm>
          <a:custGeom>
            <a:avLst/>
            <a:gdLst/>
            <a:ahLst/>
            <a:cxnLst/>
            <a:rect l="l" t="t" r="r" b="b"/>
            <a:pathLst>
              <a:path w="6797040" h="535305">
                <a:moveTo>
                  <a:pt x="0" y="534924"/>
                </a:moveTo>
                <a:lnTo>
                  <a:pt x="6797040" y="534924"/>
                </a:lnTo>
                <a:lnTo>
                  <a:pt x="679704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7040" y="0"/>
            <a:ext cx="774700" cy="535305"/>
          </a:xfrm>
          <a:custGeom>
            <a:avLst/>
            <a:gdLst/>
            <a:ahLst/>
            <a:cxnLst/>
            <a:rect l="l" t="t" r="r" b="b"/>
            <a:pathLst>
              <a:path w="774700" h="535305">
                <a:moveTo>
                  <a:pt x="774191" y="0"/>
                </a:moveTo>
                <a:lnTo>
                  <a:pt x="0" y="0"/>
                </a:lnTo>
                <a:lnTo>
                  <a:pt x="0" y="534924"/>
                </a:lnTo>
                <a:lnTo>
                  <a:pt x="774191" y="0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672" y="27253"/>
            <a:ext cx="31259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Pre-Processing 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19566" y="6485859"/>
            <a:ext cx="16446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lang="en-US" dirty="0" smtClean="0"/>
              <a:t>5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0" y="163915"/>
            <a:ext cx="1370858" cy="12869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7743" y="914400"/>
            <a:ext cx="716452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Steps:</a:t>
            </a:r>
          </a:p>
          <a:p>
            <a:endParaRPr lang="en-US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tbl_tr_accident_report</a:t>
            </a:r>
            <a:r>
              <a:rPr lang="en-US" dirty="0" smtClean="0"/>
              <a:t> data set is used for prediction of Severity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Severity is mapped from FIR dataset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Feature selection is  done based on RFE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Missing and Null values are checked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Accuracy of 66%  obtained after several trails including regularization and dropouts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More data will be helpful to get more accuracy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25127"/>
            <a:ext cx="4410075" cy="2276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691" y="3276600"/>
            <a:ext cx="28098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6396228"/>
            <a:ext cx="8712200" cy="0"/>
          </a:xfrm>
          <a:custGeom>
            <a:avLst/>
            <a:gdLst/>
            <a:ahLst/>
            <a:cxnLst/>
            <a:rect l="l" t="t" r="r" b="b"/>
            <a:pathLst>
              <a:path w="8712200">
                <a:moveTo>
                  <a:pt x="0" y="0"/>
                </a:moveTo>
                <a:lnTo>
                  <a:pt x="8711946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797040" cy="535305"/>
          </a:xfrm>
          <a:custGeom>
            <a:avLst/>
            <a:gdLst/>
            <a:ahLst/>
            <a:cxnLst/>
            <a:rect l="l" t="t" r="r" b="b"/>
            <a:pathLst>
              <a:path w="6797040" h="535305">
                <a:moveTo>
                  <a:pt x="0" y="534924"/>
                </a:moveTo>
                <a:lnTo>
                  <a:pt x="6797040" y="534924"/>
                </a:lnTo>
                <a:lnTo>
                  <a:pt x="679704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7040" y="0"/>
            <a:ext cx="774700" cy="535305"/>
          </a:xfrm>
          <a:custGeom>
            <a:avLst/>
            <a:gdLst/>
            <a:ahLst/>
            <a:cxnLst/>
            <a:rect l="l" t="t" r="r" b="b"/>
            <a:pathLst>
              <a:path w="774700" h="535305">
                <a:moveTo>
                  <a:pt x="774191" y="0"/>
                </a:moveTo>
                <a:lnTo>
                  <a:pt x="0" y="0"/>
                </a:lnTo>
                <a:lnTo>
                  <a:pt x="0" y="534924"/>
                </a:lnTo>
                <a:lnTo>
                  <a:pt x="774191" y="0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672" y="27253"/>
            <a:ext cx="31259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Model Details 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19566" y="6485859"/>
            <a:ext cx="16446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lang="en-US" dirty="0" smtClean="0"/>
              <a:t>5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0" y="163915"/>
            <a:ext cx="1370858" cy="12869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7743" y="914400"/>
            <a:ext cx="716452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Steps:</a:t>
            </a:r>
          </a:p>
          <a:p>
            <a:endParaRPr lang="en-US" b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50896"/>
            <a:ext cx="4343400" cy="216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990" y="3805008"/>
            <a:ext cx="5033817" cy="248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7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6396228"/>
            <a:ext cx="8712200" cy="0"/>
          </a:xfrm>
          <a:custGeom>
            <a:avLst/>
            <a:gdLst/>
            <a:ahLst/>
            <a:cxnLst/>
            <a:rect l="l" t="t" r="r" b="b"/>
            <a:pathLst>
              <a:path w="8712200">
                <a:moveTo>
                  <a:pt x="0" y="0"/>
                </a:moveTo>
                <a:lnTo>
                  <a:pt x="8711946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797040" cy="535305"/>
          </a:xfrm>
          <a:custGeom>
            <a:avLst/>
            <a:gdLst/>
            <a:ahLst/>
            <a:cxnLst/>
            <a:rect l="l" t="t" r="r" b="b"/>
            <a:pathLst>
              <a:path w="6797040" h="535305">
                <a:moveTo>
                  <a:pt x="0" y="534924"/>
                </a:moveTo>
                <a:lnTo>
                  <a:pt x="6797040" y="534924"/>
                </a:lnTo>
                <a:lnTo>
                  <a:pt x="679704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7040" y="0"/>
            <a:ext cx="774700" cy="535305"/>
          </a:xfrm>
          <a:custGeom>
            <a:avLst/>
            <a:gdLst/>
            <a:ahLst/>
            <a:cxnLst/>
            <a:rect l="l" t="t" r="r" b="b"/>
            <a:pathLst>
              <a:path w="774700" h="535305">
                <a:moveTo>
                  <a:pt x="774191" y="0"/>
                </a:moveTo>
                <a:lnTo>
                  <a:pt x="0" y="0"/>
                </a:lnTo>
                <a:lnTo>
                  <a:pt x="0" y="534924"/>
                </a:lnTo>
                <a:lnTo>
                  <a:pt x="774191" y="0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672" y="27253"/>
            <a:ext cx="31259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Tensor Board: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19566" y="6485859"/>
            <a:ext cx="16446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lang="en-US" dirty="0" smtClean="0"/>
              <a:t>6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0" y="163915"/>
            <a:ext cx="1370858" cy="12869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7239000" cy="2322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221593"/>
            <a:ext cx="7000240" cy="29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6396228"/>
            <a:ext cx="8712200" cy="0"/>
          </a:xfrm>
          <a:custGeom>
            <a:avLst/>
            <a:gdLst/>
            <a:ahLst/>
            <a:cxnLst/>
            <a:rect l="l" t="t" r="r" b="b"/>
            <a:pathLst>
              <a:path w="8712200">
                <a:moveTo>
                  <a:pt x="0" y="0"/>
                </a:moveTo>
                <a:lnTo>
                  <a:pt x="8711946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797040" cy="535305"/>
          </a:xfrm>
          <a:custGeom>
            <a:avLst/>
            <a:gdLst/>
            <a:ahLst/>
            <a:cxnLst/>
            <a:rect l="l" t="t" r="r" b="b"/>
            <a:pathLst>
              <a:path w="6797040" h="535305">
                <a:moveTo>
                  <a:pt x="0" y="534924"/>
                </a:moveTo>
                <a:lnTo>
                  <a:pt x="6797040" y="534924"/>
                </a:lnTo>
                <a:lnTo>
                  <a:pt x="679704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7040" y="0"/>
            <a:ext cx="774700" cy="535305"/>
          </a:xfrm>
          <a:custGeom>
            <a:avLst/>
            <a:gdLst/>
            <a:ahLst/>
            <a:cxnLst/>
            <a:rect l="l" t="t" r="r" b="b"/>
            <a:pathLst>
              <a:path w="774700" h="535305">
                <a:moveTo>
                  <a:pt x="774191" y="0"/>
                </a:moveTo>
                <a:lnTo>
                  <a:pt x="0" y="0"/>
                </a:lnTo>
                <a:lnTo>
                  <a:pt x="0" y="534924"/>
                </a:lnTo>
                <a:lnTo>
                  <a:pt x="774191" y="0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672" y="27253"/>
            <a:ext cx="31259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Dash Board: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19566" y="6485859"/>
            <a:ext cx="16446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lang="en-US" dirty="0" smtClean="0"/>
              <a:t>6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0" y="163915"/>
            <a:ext cx="1370858" cy="1286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50" y="838199"/>
            <a:ext cx="6843349" cy="2430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68" y="3641172"/>
            <a:ext cx="6688932" cy="290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211</Words>
  <Application>Microsoft Office PowerPoint</Application>
  <PresentationFormat>On-screen Show (4:3)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Use Case Presentation.</vt:lpstr>
      <vt:lpstr>Problem Statement</vt:lpstr>
      <vt:lpstr>Data Insights</vt:lpstr>
      <vt:lpstr>Data Insights</vt:lpstr>
      <vt:lpstr>Data Insights</vt:lpstr>
      <vt:lpstr>Pre-Processing </vt:lpstr>
      <vt:lpstr>Model Details </vt:lpstr>
      <vt:lpstr>Tensor Board:</vt:lpstr>
      <vt:lpstr>Dash Board: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Gilfins Fernando</dc:creator>
  <cp:lastModifiedBy>pavan balaji</cp:lastModifiedBy>
  <cp:revision>91</cp:revision>
  <dcterms:created xsi:type="dcterms:W3CDTF">2019-06-30T12:10:43Z</dcterms:created>
  <dcterms:modified xsi:type="dcterms:W3CDTF">2019-11-16T23:23:14Z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2019-06-30T00:00:00Z</vt:filetime>
  </property>
</Properties>
</file>