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5FCE0-1391-43F7-9E2F-151D2A7AA266}" v="10" dt="2022-07-18T02:22:17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boppa" userId="7bb14da9b98c1b43" providerId="LiveId" clId="{50E5FCE0-1391-43F7-9E2F-151D2A7AA266}"/>
    <pc:docChg chg="undo custSel modSld">
      <pc:chgData name="pavan boppa" userId="7bb14da9b98c1b43" providerId="LiveId" clId="{50E5FCE0-1391-43F7-9E2F-151D2A7AA266}" dt="2022-07-18T06:07:32.350" v="480" actId="14100"/>
      <pc:docMkLst>
        <pc:docMk/>
      </pc:docMkLst>
      <pc:sldChg chg="addSp delSp modSp mod setBg">
        <pc:chgData name="pavan boppa" userId="7bb14da9b98c1b43" providerId="LiveId" clId="{50E5FCE0-1391-43F7-9E2F-151D2A7AA266}" dt="2022-07-18T06:07:32.350" v="480" actId="14100"/>
        <pc:sldMkLst>
          <pc:docMk/>
          <pc:sldMk cId="2692260768" sldId="256"/>
        </pc:sldMkLst>
        <pc:spChg chg="mod">
          <ac:chgData name="pavan boppa" userId="7bb14da9b98c1b43" providerId="LiveId" clId="{50E5FCE0-1391-43F7-9E2F-151D2A7AA266}" dt="2022-07-18T04:48:32.999" v="434" actId="20577"/>
          <ac:spMkLst>
            <pc:docMk/>
            <pc:sldMk cId="2692260768" sldId="256"/>
            <ac:spMk id="6" creationId="{461C7D2B-985C-2451-027B-3B83D350C7DE}"/>
          </ac:spMkLst>
        </pc:spChg>
        <pc:spChg chg="mod">
          <ac:chgData name="pavan boppa" userId="7bb14da9b98c1b43" providerId="LiveId" clId="{50E5FCE0-1391-43F7-9E2F-151D2A7AA266}" dt="2022-07-18T01:43:05.900" v="283" actId="20577"/>
          <ac:spMkLst>
            <pc:docMk/>
            <pc:sldMk cId="2692260768" sldId="256"/>
            <ac:spMk id="12" creationId="{7D77CA18-31D9-635E-6068-5BE3DF99D111}"/>
          </ac:spMkLst>
        </pc:spChg>
        <pc:spChg chg="mod">
          <ac:chgData name="pavan boppa" userId="7bb14da9b98c1b43" providerId="LiveId" clId="{50E5FCE0-1391-43F7-9E2F-151D2A7AA266}" dt="2022-07-18T06:04:59.112" v="437" actId="14100"/>
          <ac:spMkLst>
            <pc:docMk/>
            <pc:sldMk cId="2692260768" sldId="256"/>
            <ac:spMk id="14" creationId="{4FE9C957-C810-7806-8457-2FEF54A90416}"/>
          </ac:spMkLst>
        </pc:spChg>
        <pc:spChg chg="mod">
          <ac:chgData name="pavan boppa" userId="7bb14da9b98c1b43" providerId="LiveId" clId="{50E5FCE0-1391-43F7-9E2F-151D2A7AA266}" dt="2022-07-18T06:05:16.750" v="441" actId="14100"/>
          <ac:spMkLst>
            <pc:docMk/>
            <pc:sldMk cId="2692260768" sldId="256"/>
            <ac:spMk id="15" creationId="{97A56631-E477-E58B-D361-C498D904C342}"/>
          </ac:spMkLst>
        </pc:spChg>
        <pc:spChg chg="add mod">
          <ac:chgData name="pavan boppa" userId="7bb14da9b98c1b43" providerId="LiveId" clId="{50E5FCE0-1391-43F7-9E2F-151D2A7AA266}" dt="2022-07-18T01:19:45.857" v="88" actId="6549"/>
          <ac:spMkLst>
            <pc:docMk/>
            <pc:sldMk cId="2692260768" sldId="256"/>
            <ac:spMk id="16" creationId="{9D8103E4-5914-DA58-F673-CDA3BFBE2BCB}"/>
          </ac:spMkLst>
        </pc:spChg>
        <pc:spChg chg="add mod">
          <ac:chgData name="pavan boppa" userId="7bb14da9b98c1b43" providerId="LiveId" clId="{50E5FCE0-1391-43F7-9E2F-151D2A7AA266}" dt="2022-07-18T01:15:58.226" v="9" actId="13822"/>
          <ac:spMkLst>
            <pc:docMk/>
            <pc:sldMk cId="2692260768" sldId="256"/>
            <ac:spMk id="17" creationId="{609BAAE8-A957-BC5D-EC86-6F373B1C3760}"/>
          </ac:spMkLst>
        </pc:spChg>
        <pc:spChg chg="add del mod">
          <ac:chgData name="pavan boppa" userId="7bb14da9b98c1b43" providerId="LiveId" clId="{50E5FCE0-1391-43F7-9E2F-151D2A7AA266}" dt="2022-07-18T01:16:43.630" v="13" actId="11529"/>
          <ac:spMkLst>
            <pc:docMk/>
            <pc:sldMk cId="2692260768" sldId="256"/>
            <ac:spMk id="18" creationId="{49A3F3B3-0A6D-3F9E-E855-4DCAAA810E74}"/>
          </ac:spMkLst>
        </pc:spChg>
        <pc:spChg chg="add mod">
          <ac:chgData name="pavan boppa" userId="7bb14da9b98c1b43" providerId="LiveId" clId="{50E5FCE0-1391-43F7-9E2F-151D2A7AA266}" dt="2022-07-18T01:20:03.856" v="90" actId="17032"/>
          <ac:spMkLst>
            <pc:docMk/>
            <pc:sldMk cId="2692260768" sldId="256"/>
            <ac:spMk id="19" creationId="{96D7B117-73BC-9C4D-7D36-38AD6B3A7BF9}"/>
          </ac:spMkLst>
        </pc:spChg>
        <pc:spChg chg="add mod">
          <ac:chgData name="pavan boppa" userId="7bb14da9b98c1b43" providerId="LiveId" clId="{50E5FCE0-1391-43F7-9E2F-151D2A7AA266}" dt="2022-07-18T01:20:34.415" v="112" actId="14100"/>
          <ac:spMkLst>
            <pc:docMk/>
            <pc:sldMk cId="2692260768" sldId="256"/>
            <ac:spMk id="20" creationId="{BF41187A-AD09-E093-4CCF-CA7DC849380C}"/>
          </ac:spMkLst>
        </pc:spChg>
        <pc:spChg chg="add mod">
          <ac:chgData name="pavan boppa" userId="7bb14da9b98c1b43" providerId="LiveId" clId="{50E5FCE0-1391-43F7-9E2F-151D2A7AA266}" dt="2022-07-18T01:20:48.794" v="122" actId="20577"/>
          <ac:spMkLst>
            <pc:docMk/>
            <pc:sldMk cId="2692260768" sldId="256"/>
            <ac:spMk id="21" creationId="{DD12C004-623C-AA17-7476-05A3410202F3}"/>
          </ac:spMkLst>
        </pc:spChg>
        <pc:spChg chg="add mod">
          <ac:chgData name="pavan boppa" userId="7bb14da9b98c1b43" providerId="LiveId" clId="{50E5FCE0-1391-43F7-9E2F-151D2A7AA266}" dt="2022-07-18T01:21:13.042" v="133" actId="14100"/>
          <ac:spMkLst>
            <pc:docMk/>
            <pc:sldMk cId="2692260768" sldId="256"/>
            <ac:spMk id="22" creationId="{996B7EAA-F580-6CEF-974C-9CC9F3CAAADC}"/>
          </ac:spMkLst>
        </pc:spChg>
        <pc:spChg chg="add del">
          <ac:chgData name="pavan boppa" userId="7bb14da9b98c1b43" providerId="LiveId" clId="{50E5FCE0-1391-43F7-9E2F-151D2A7AA266}" dt="2022-07-18T01:21:38.771" v="135" actId="11529"/>
          <ac:spMkLst>
            <pc:docMk/>
            <pc:sldMk cId="2692260768" sldId="256"/>
            <ac:spMk id="23" creationId="{55EA2FBF-8B7B-9486-6FFE-AABD68E03008}"/>
          </ac:spMkLst>
        </pc:spChg>
        <pc:spChg chg="add mod">
          <ac:chgData name="pavan boppa" userId="7bb14da9b98c1b43" providerId="LiveId" clId="{50E5FCE0-1391-43F7-9E2F-151D2A7AA266}" dt="2022-07-18T01:21:56.836" v="144" actId="20577"/>
          <ac:spMkLst>
            <pc:docMk/>
            <pc:sldMk cId="2692260768" sldId="256"/>
            <ac:spMk id="24" creationId="{A3DB3E90-9F7C-28F7-E60C-0A096DDB0FBC}"/>
          </ac:spMkLst>
        </pc:spChg>
        <pc:spChg chg="add mod">
          <ac:chgData name="pavan boppa" userId="7bb14da9b98c1b43" providerId="LiveId" clId="{50E5FCE0-1391-43F7-9E2F-151D2A7AA266}" dt="2022-07-18T01:22:17.541" v="150" actId="20577"/>
          <ac:spMkLst>
            <pc:docMk/>
            <pc:sldMk cId="2692260768" sldId="256"/>
            <ac:spMk id="25" creationId="{1938A88A-6E10-F10C-DEA0-6A14BE506D80}"/>
          </ac:spMkLst>
        </pc:spChg>
        <pc:spChg chg="add mod">
          <ac:chgData name="pavan boppa" userId="7bb14da9b98c1b43" providerId="LiveId" clId="{50E5FCE0-1391-43F7-9E2F-151D2A7AA266}" dt="2022-07-18T01:22:35.043" v="158" actId="20577"/>
          <ac:spMkLst>
            <pc:docMk/>
            <pc:sldMk cId="2692260768" sldId="256"/>
            <ac:spMk id="26" creationId="{246F60E5-ACEF-F92F-FB50-10C03C9F08FD}"/>
          </ac:spMkLst>
        </pc:spChg>
        <pc:spChg chg="add mod">
          <ac:chgData name="pavan boppa" userId="7bb14da9b98c1b43" providerId="LiveId" clId="{50E5FCE0-1391-43F7-9E2F-151D2A7AA266}" dt="2022-07-18T01:22:50.118" v="167" actId="20577"/>
          <ac:spMkLst>
            <pc:docMk/>
            <pc:sldMk cId="2692260768" sldId="256"/>
            <ac:spMk id="27" creationId="{BE15C113-86DF-A847-B789-24F39722F6EA}"/>
          </ac:spMkLst>
        </pc:spChg>
        <pc:spChg chg="add mod">
          <ac:chgData name="pavan boppa" userId="7bb14da9b98c1b43" providerId="LiveId" clId="{50E5FCE0-1391-43F7-9E2F-151D2A7AA266}" dt="2022-07-18T01:23:28.077" v="185" actId="20577"/>
          <ac:spMkLst>
            <pc:docMk/>
            <pc:sldMk cId="2692260768" sldId="256"/>
            <ac:spMk id="28" creationId="{1A916C26-4A61-5841-160C-BF7B15EE081C}"/>
          </ac:spMkLst>
        </pc:spChg>
        <pc:spChg chg="add mod">
          <ac:chgData name="pavan boppa" userId="7bb14da9b98c1b43" providerId="LiveId" clId="{50E5FCE0-1391-43F7-9E2F-151D2A7AA266}" dt="2022-07-18T01:23:53.714" v="199" actId="20577"/>
          <ac:spMkLst>
            <pc:docMk/>
            <pc:sldMk cId="2692260768" sldId="256"/>
            <ac:spMk id="29" creationId="{49CCFAF5-B513-779C-82FD-B169858BD20F}"/>
          </ac:spMkLst>
        </pc:spChg>
        <pc:spChg chg="add del">
          <ac:chgData name="pavan boppa" userId="7bb14da9b98c1b43" providerId="LiveId" clId="{50E5FCE0-1391-43F7-9E2F-151D2A7AA266}" dt="2022-07-18T01:24:03.220" v="201" actId="11529"/>
          <ac:spMkLst>
            <pc:docMk/>
            <pc:sldMk cId="2692260768" sldId="256"/>
            <ac:spMk id="30" creationId="{F4E8F869-74B9-056A-3CC2-B3DE23FF052F}"/>
          </ac:spMkLst>
        </pc:spChg>
        <pc:spChg chg="add mod">
          <ac:chgData name="pavan boppa" userId="7bb14da9b98c1b43" providerId="LiveId" clId="{50E5FCE0-1391-43F7-9E2F-151D2A7AA266}" dt="2022-07-18T01:24:14.887" v="211" actId="20577"/>
          <ac:spMkLst>
            <pc:docMk/>
            <pc:sldMk cId="2692260768" sldId="256"/>
            <ac:spMk id="31" creationId="{FF48C246-08A9-4F85-0F05-6432AC90BEDE}"/>
          </ac:spMkLst>
        </pc:spChg>
        <pc:spChg chg="add mod">
          <ac:chgData name="pavan boppa" userId="7bb14da9b98c1b43" providerId="LiveId" clId="{50E5FCE0-1391-43F7-9E2F-151D2A7AA266}" dt="2022-07-18T01:24:37.683" v="233" actId="20577"/>
          <ac:spMkLst>
            <pc:docMk/>
            <pc:sldMk cId="2692260768" sldId="256"/>
            <ac:spMk id="32" creationId="{8095426B-4AB8-5DC9-AF48-CF20EE48BD70}"/>
          </ac:spMkLst>
        </pc:spChg>
        <pc:spChg chg="add del">
          <ac:chgData name="pavan boppa" userId="7bb14da9b98c1b43" providerId="LiveId" clId="{50E5FCE0-1391-43F7-9E2F-151D2A7AA266}" dt="2022-07-18T01:25:35.333" v="237" actId="11529"/>
          <ac:spMkLst>
            <pc:docMk/>
            <pc:sldMk cId="2692260768" sldId="256"/>
            <ac:spMk id="33" creationId="{77A34697-1E7F-1D01-002A-E0F6ECA81E36}"/>
          </ac:spMkLst>
        </pc:spChg>
        <pc:spChg chg="add mod">
          <ac:chgData name="pavan boppa" userId="7bb14da9b98c1b43" providerId="LiveId" clId="{50E5FCE0-1391-43F7-9E2F-151D2A7AA266}" dt="2022-07-18T06:07:25.165" v="479" actId="1076"/>
          <ac:spMkLst>
            <pc:docMk/>
            <pc:sldMk cId="2692260768" sldId="256"/>
            <ac:spMk id="34" creationId="{89C5E6A3-CB06-2B5D-8778-E0FD72E85C89}"/>
          </ac:spMkLst>
        </pc:spChg>
        <pc:spChg chg="add del">
          <ac:chgData name="pavan boppa" userId="7bb14da9b98c1b43" providerId="LiveId" clId="{50E5FCE0-1391-43F7-9E2F-151D2A7AA266}" dt="2022-07-18T01:26:22.443" v="243" actId="11529"/>
          <ac:spMkLst>
            <pc:docMk/>
            <pc:sldMk cId="2692260768" sldId="256"/>
            <ac:spMk id="35" creationId="{D42AE34F-486C-E4AA-4498-6432B192863A}"/>
          </ac:spMkLst>
        </pc:spChg>
        <pc:spChg chg="add mod">
          <ac:chgData name="pavan boppa" userId="7bb14da9b98c1b43" providerId="LiveId" clId="{50E5FCE0-1391-43F7-9E2F-151D2A7AA266}" dt="2022-07-18T06:06:53.796" v="467" actId="1076"/>
          <ac:spMkLst>
            <pc:docMk/>
            <pc:sldMk cId="2692260768" sldId="256"/>
            <ac:spMk id="38" creationId="{6B5E67FD-40BA-2C2A-7F58-B2B73E48E830}"/>
          </ac:spMkLst>
        </pc:spChg>
        <pc:spChg chg="add mod">
          <ac:chgData name="pavan boppa" userId="7bb14da9b98c1b43" providerId="LiveId" clId="{50E5FCE0-1391-43F7-9E2F-151D2A7AA266}" dt="2022-07-18T06:06:51.074" v="466" actId="1076"/>
          <ac:spMkLst>
            <pc:docMk/>
            <pc:sldMk cId="2692260768" sldId="256"/>
            <ac:spMk id="39" creationId="{46A5FF84-FD20-307F-A877-102746A7352B}"/>
          </ac:spMkLst>
        </pc:spChg>
        <pc:spChg chg="add mod">
          <ac:chgData name="pavan boppa" userId="7bb14da9b98c1b43" providerId="LiveId" clId="{50E5FCE0-1391-43F7-9E2F-151D2A7AA266}" dt="2022-07-18T06:06:43.889" v="464" actId="1076"/>
          <ac:spMkLst>
            <pc:docMk/>
            <pc:sldMk cId="2692260768" sldId="256"/>
            <ac:spMk id="40" creationId="{052C5E5A-19F0-8768-461D-FC63ACB1E5C4}"/>
          </ac:spMkLst>
        </pc:spChg>
        <pc:spChg chg="add mod">
          <ac:chgData name="pavan boppa" userId="7bb14da9b98c1b43" providerId="LiveId" clId="{50E5FCE0-1391-43F7-9E2F-151D2A7AA266}" dt="2022-07-18T06:06:47.769" v="465" actId="1076"/>
          <ac:spMkLst>
            <pc:docMk/>
            <pc:sldMk cId="2692260768" sldId="256"/>
            <ac:spMk id="41" creationId="{48C6E9B4-D068-B954-CE4C-ED9210B63B66}"/>
          </ac:spMkLst>
        </pc:spChg>
        <pc:spChg chg="add del">
          <ac:chgData name="pavan boppa" userId="7bb14da9b98c1b43" providerId="LiveId" clId="{50E5FCE0-1391-43F7-9E2F-151D2A7AA266}" dt="2022-07-18T02:22:00.048" v="287" actId="478"/>
          <ac:spMkLst>
            <pc:docMk/>
            <pc:sldMk cId="2692260768" sldId="256"/>
            <ac:spMk id="42" creationId="{E946A72B-A16C-05B9-215D-3D55A730C348}"/>
          </ac:spMkLst>
        </pc:spChg>
        <pc:spChg chg="add mod">
          <ac:chgData name="pavan boppa" userId="7bb14da9b98c1b43" providerId="LiveId" clId="{50E5FCE0-1391-43F7-9E2F-151D2A7AA266}" dt="2022-07-18T02:22:10.957" v="289" actId="13822"/>
          <ac:spMkLst>
            <pc:docMk/>
            <pc:sldMk cId="2692260768" sldId="256"/>
            <ac:spMk id="43" creationId="{BBB95AB1-13D1-C4A1-44B3-B1F8D419B7CE}"/>
          </ac:spMkLst>
        </pc:spChg>
        <pc:spChg chg="add mod">
          <ac:chgData name="pavan boppa" userId="7bb14da9b98c1b43" providerId="LiveId" clId="{50E5FCE0-1391-43F7-9E2F-151D2A7AA266}" dt="2022-07-18T02:22:22.546" v="291" actId="1076"/>
          <ac:spMkLst>
            <pc:docMk/>
            <pc:sldMk cId="2692260768" sldId="256"/>
            <ac:spMk id="44" creationId="{44F4660E-4F9D-409A-51E1-AB638BA0E8A2}"/>
          </ac:spMkLst>
        </pc:spChg>
        <pc:spChg chg="add del">
          <ac:chgData name="pavan boppa" userId="7bb14da9b98c1b43" providerId="LiveId" clId="{50E5FCE0-1391-43F7-9E2F-151D2A7AA266}" dt="2022-07-18T02:22:29.472" v="293" actId="11529"/>
          <ac:spMkLst>
            <pc:docMk/>
            <pc:sldMk cId="2692260768" sldId="256"/>
            <ac:spMk id="45" creationId="{F9111845-E154-AB14-CE37-BB8B03A209DC}"/>
          </ac:spMkLst>
        </pc:spChg>
        <pc:spChg chg="add mod">
          <ac:chgData name="pavan boppa" userId="7bb14da9b98c1b43" providerId="LiveId" clId="{50E5FCE0-1391-43F7-9E2F-151D2A7AA266}" dt="2022-07-18T02:22:54.337" v="315" actId="20577"/>
          <ac:spMkLst>
            <pc:docMk/>
            <pc:sldMk cId="2692260768" sldId="256"/>
            <ac:spMk id="46" creationId="{1D5F8054-A75C-D0E6-0B19-C06427B51A4A}"/>
          </ac:spMkLst>
        </pc:spChg>
        <pc:spChg chg="add mod">
          <ac:chgData name="pavan boppa" userId="7bb14da9b98c1b43" providerId="LiveId" clId="{50E5FCE0-1391-43F7-9E2F-151D2A7AA266}" dt="2022-07-18T02:23:40.534" v="331" actId="14100"/>
          <ac:spMkLst>
            <pc:docMk/>
            <pc:sldMk cId="2692260768" sldId="256"/>
            <ac:spMk id="47" creationId="{D7350B76-ED3D-8E21-6DA6-74FFC23EE0C4}"/>
          </ac:spMkLst>
        </pc:spChg>
        <pc:spChg chg="add mod">
          <ac:chgData name="pavan boppa" userId="7bb14da9b98c1b43" providerId="LiveId" clId="{50E5FCE0-1391-43F7-9E2F-151D2A7AA266}" dt="2022-07-18T03:33:35.072" v="338" actId="20577"/>
          <ac:spMkLst>
            <pc:docMk/>
            <pc:sldMk cId="2692260768" sldId="256"/>
            <ac:spMk id="48" creationId="{7DA6C5B4-6EB1-27A4-6E40-0DC75687B38B}"/>
          </ac:spMkLst>
        </pc:spChg>
        <pc:spChg chg="add mod">
          <ac:chgData name="pavan boppa" userId="7bb14da9b98c1b43" providerId="LiveId" clId="{50E5FCE0-1391-43F7-9E2F-151D2A7AA266}" dt="2022-07-18T03:34:02.770" v="346" actId="20577"/>
          <ac:spMkLst>
            <pc:docMk/>
            <pc:sldMk cId="2692260768" sldId="256"/>
            <ac:spMk id="49" creationId="{AFA0437B-B566-0E0F-1BE5-E03B24F08CEF}"/>
          </ac:spMkLst>
        </pc:spChg>
        <pc:spChg chg="add mod">
          <ac:chgData name="pavan boppa" userId="7bb14da9b98c1b43" providerId="LiveId" clId="{50E5FCE0-1391-43F7-9E2F-151D2A7AA266}" dt="2022-07-18T03:34:16.782" v="352" actId="20577"/>
          <ac:spMkLst>
            <pc:docMk/>
            <pc:sldMk cId="2692260768" sldId="256"/>
            <ac:spMk id="50" creationId="{7C224560-F0ED-C665-1BB1-7AD845DCE566}"/>
          </ac:spMkLst>
        </pc:spChg>
        <pc:spChg chg="add mod">
          <ac:chgData name="pavan boppa" userId="7bb14da9b98c1b43" providerId="LiveId" clId="{50E5FCE0-1391-43F7-9E2F-151D2A7AA266}" dt="2022-07-18T06:06:31.670" v="460" actId="1076"/>
          <ac:spMkLst>
            <pc:docMk/>
            <pc:sldMk cId="2692260768" sldId="256"/>
            <ac:spMk id="51" creationId="{15062677-4291-E0CC-AC8C-9ADE18029E3A}"/>
          </ac:spMkLst>
        </pc:spChg>
        <pc:spChg chg="add mod">
          <ac:chgData name="pavan boppa" userId="7bb14da9b98c1b43" providerId="LiveId" clId="{50E5FCE0-1391-43F7-9E2F-151D2A7AA266}" dt="2022-07-18T06:06:34.818" v="461" actId="1076"/>
          <ac:spMkLst>
            <pc:docMk/>
            <pc:sldMk cId="2692260768" sldId="256"/>
            <ac:spMk id="52" creationId="{37E6C858-F9B7-B5B8-ED3E-E855B0C88ACA}"/>
          </ac:spMkLst>
        </pc:spChg>
        <pc:spChg chg="add mod">
          <ac:chgData name="pavan boppa" userId="7bb14da9b98c1b43" providerId="LiveId" clId="{50E5FCE0-1391-43F7-9E2F-151D2A7AA266}" dt="2022-07-18T03:35:39.358" v="413" actId="20577"/>
          <ac:spMkLst>
            <pc:docMk/>
            <pc:sldMk cId="2692260768" sldId="256"/>
            <ac:spMk id="53" creationId="{41A35108-C289-1766-85CB-4D2A98BF8F75}"/>
          </ac:spMkLst>
        </pc:spChg>
        <pc:spChg chg="add mod">
          <ac:chgData name="pavan boppa" userId="7bb14da9b98c1b43" providerId="LiveId" clId="{50E5FCE0-1391-43F7-9E2F-151D2A7AA266}" dt="2022-07-18T06:07:32.350" v="480" actId="14100"/>
          <ac:spMkLst>
            <pc:docMk/>
            <pc:sldMk cId="2692260768" sldId="256"/>
            <ac:spMk id="54" creationId="{C7E43325-109D-F562-A1B9-88D9623E8FE4}"/>
          </ac:spMkLst>
        </pc:spChg>
        <pc:spChg chg="add del mod">
          <ac:chgData name="pavan boppa" userId="7bb14da9b98c1b43" providerId="LiveId" clId="{50E5FCE0-1391-43F7-9E2F-151D2A7AA266}" dt="2022-07-18T06:07:08.245" v="470" actId="478"/>
          <ac:spMkLst>
            <pc:docMk/>
            <pc:sldMk cId="2692260768" sldId="256"/>
            <ac:spMk id="55" creationId="{F7435758-1DFC-CD20-B879-6A41ED93D47C}"/>
          </ac:spMkLst>
        </pc:spChg>
        <pc:spChg chg="add mod">
          <ac:chgData name="pavan boppa" userId="7bb14da9b98c1b43" providerId="LiveId" clId="{50E5FCE0-1391-43F7-9E2F-151D2A7AA266}" dt="2022-07-18T06:07:23.489" v="478" actId="20577"/>
          <ac:spMkLst>
            <pc:docMk/>
            <pc:sldMk cId="2692260768" sldId="256"/>
            <ac:spMk id="56" creationId="{83960537-B14E-A3F7-5EA4-5625900AF24D}"/>
          </ac:spMkLst>
        </pc:spChg>
        <pc:graphicFrameChg chg="add del mod modGraphic">
          <ac:chgData name="pavan boppa" userId="7bb14da9b98c1b43" providerId="LiveId" clId="{50E5FCE0-1391-43F7-9E2F-151D2A7AA266}" dt="2022-07-18T01:26:54.658" v="250" actId="3680"/>
          <ac:graphicFrameMkLst>
            <pc:docMk/>
            <pc:sldMk cId="2692260768" sldId="256"/>
            <ac:graphicFrameMk id="36" creationId="{BBC33495-0646-C9AC-F896-9D547015F0A8}"/>
          </ac:graphicFrameMkLst>
        </pc:graphicFrameChg>
        <pc:graphicFrameChg chg="add del mod modGraphic">
          <ac:chgData name="pavan boppa" userId="7bb14da9b98c1b43" providerId="LiveId" clId="{50E5FCE0-1391-43F7-9E2F-151D2A7AA266}" dt="2022-07-18T01:27:12.724" v="254" actId="3680"/>
          <ac:graphicFrameMkLst>
            <pc:docMk/>
            <pc:sldMk cId="2692260768" sldId="256"/>
            <ac:graphicFrameMk id="37" creationId="{355E36F4-3122-555E-BECB-600280D8B7C1}"/>
          </ac:graphicFrameMkLst>
        </pc:graphicFrameChg>
        <pc:picChg chg="mod">
          <ac:chgData name="pavan boppa" userId="7bb14da9b98c1b43" providerId="LiveId" clId="{50E5FCE0-1391-43F7-9E2F-151D2A7AA266}" dt="2022-07-18T01:25:03.818" v="234" actId="1076"/>
          <ac:picMkLst>
            <pc:docMk/>
            <pc:sldMk cId="2692260768" sldId="256"/>
            <ac:picMk id="9" creationId="{5E973260-2063-BC6E-47D0-A66154704632}"/>
          </ac:picMkLst>
        </pc:picChg>
        <pc:picChg chg="mod">
          <ac:chgData name="pavan boppa" userId="7bb14da9b98c1b43" providerId="LiveId" clId="{50E5FCE0-1391-43F7-9E2F-151D2A7AA266}" dt="2022-07-18T01:25:06.345" v="235" actId="1076"/>
          <ac:picMkLst>
            <pc:docMk/>
            <pc:sldMk cId="2692260768" sldId="256"/>
            <ac:picMk id="11" creationId="{78E9AA9D-F4CB-7E16-B65E-2C5E0F748E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28CD-9273-BB05-AD99-7DF4B4412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BD0-0F2E-95EA-64B7-2CFFC680A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0824-E972-016F-C39B-897B78E0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4D27-6F19-0DB1-9723-4C2F37EE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EB6F-9766-37BF-E618-CD057EA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00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3C60-65B1-58AD-63F7-A9A74D03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F11CC-AD60-4805-2E58-8DB1CFD03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B854-E0F3-8CC1-0718-F465DB9D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65CB-3E37-B240-6F8C-54325035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8B3C-B844-0D8A-9438-2D978EE5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6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CCBEC-6158-1CDC-EF3A-BFCF646F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59C4C-CABB-F147-BFCF-65E1EF18C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EBA9-382A-8511-4A96-3259EA17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B9E5-3E7D-CC13-BAED-993C817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FA40-F4CC-64E5-458B-D2E27842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76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C84C-E267-4BEA-D1EA-C4CE0E95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13E7-8F07-9097-9D9D-E3641F06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F4F7A-4F50-E1F5-8EFC-33AAD602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948C-2891-6E27-AEAE-68DFB94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563C-48A9-4ADB-2613-EF2AA727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23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5EDD-38DE-2F85-435A-305DF51F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4905E-0851-418E-98D0-A5F39F85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8A28-8DAA-9078-0343-A53908BB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99AF-3539-C708-6DF5-628FA677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776B-E019-AEE1-65EB-41FE7854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88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94D5-DEE9-484E-2023-110A5AE0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C39C-EA3F-24A3-563E-E2F7813A6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DFB2A-9CF6-0EC9-5211-94C13699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83EC9-8A04-6D0E-9CFA-F3B93A39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6ED87-C4DD-1D22-2F91-072996BC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98292-CF7C-2979-B788-60FC2EB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6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0DC8-F3C3-D62F-36B0-5E1D51AC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0EECF-AE32-64E2-CC5F-7244EB94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DAD07-0785-22D9-C4A9-3DF95F071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6DD30-6C20-CBC2-B608-A293DA384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43A3C-B8AD-54A1-3536-546673986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E85E9-252D-93E8-6851-EEBF804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189C9-024F-B5ED-B4FE-4FF46679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9E8BA-A551-BB24-82B8-27A1A629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12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D29C-23C1-5968-ED4F-953D7A59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84F73-2506-EE3E-6980-EBA896E9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41293-2F38-1C64-A4D7-10A2788F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4A481-E410-A765-BC05-EE08A49E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90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FF8B9-58AD-DBD1-2F3C-30DE294D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A4E8-5981-4954-DB52-509F6D66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9B27A-BDD5-9B75-74BC-D2B4087A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0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F23-2EF1-F8C1-F3CE-1F599C96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EA29-F9F5-2E30-EE12-3370F5F1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E89BD-9D66-8355-2AB9-E0BE4B6C9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968C-8390-6F59-B42E-718ADA10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B7C13-C600-8569-6A90-305D734D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A0CC-AEEB-E6DF-1B94-5E8CC26D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30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FAF-2CEF-3096-1A60-EDA77389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6F862-8ACD-78C6-8590-C062BE3C2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474F9-5738-18CD-D3AD-294D7EF6A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DA0D4-B1EF-CCD7-B406-97FCD6E3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6A65A-86C3-D101-2CD4-EDE5BABD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08094-ABD8-5C54-A8F9-9FAC619F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24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8AA35-D6CD-D051-17F0-30865334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0B6BD-F195-F954-3AF5-8AFA20CF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CB86-31C0-5840-0EE2-38486B88E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7BCA-8775-42B8-918D-04DCC770AC55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7D65-0284-321C-AF6E-FF3B1088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E4F1-C40B-2D14-FEFC-97CE7495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9BA85-BC29-4E74-AE71-8B03473A62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67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DC7F4C-F632-91ED-3E22-08939C91BECA}"/>
              </a:ext>
            </a:extLst>
          </p:cNvPr>
          <p:cNvSpPr/>
          <p:nvPr/>
        </p:nvSpPr>
        <p:spPr>
          <a:xfrm>
            <a:off x="104775" y="132767"/>
            <a:ext cx="11982450" cy="8191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Book my Train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C7D2B-985C-2451-027B-3B83D350C7DE}"/>
              </a:ext>
            </a:extLst>
          </p:cNvPr>
          <p:cNvSpPr/>
          <p:nvPr/>
        </p:nvSpPr>
        <p:spPr>
          <a:xfrm>
            <a:off x="10664890" y="569167"/>
            <a:ext cx="1380930" cy="2985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Register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AF32B-3D41-FD21-79D9-E389FB31D284}"/>
              </a:ext>
            </a:extLst>
          </p:cNvPr>
          <p:cNvSpPr/>
          <p:nvPr/>
        </p:nvSpPr>
        <p:spPr>
          <a:xfrm>
            <a:off x="214604" y="699796"/>
            <a:ext cx="895739" cy="1679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73260-2063-BC6E-47D0-A6615470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77" y="1150102"/>
            <a:ext cx="4511431" cy="2544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E9AA9D-F4CB-7E16-B65E-2C5E0F748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977" y="4068234"/>
            <a:ext cx="4626663" cy="19127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77CA18-31D9-635E-6068-5BE3DF99D111}"/>
              </a:ext>
            </a:extLst>
          </p:cNvPr>
          <p:cNvSpPr/>
          <p:nvPr/>
        </p:nvSpPr>
        <p:spPr>
          <a:xfrm>
            <a:off x="1492898" y="699796"/>
            <a:ext cx="1129004" cy="1679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8C7973-B875-A556-D98D-EECB1F59B665}"/>
              </a:ext>
            </a:extLst>
          </p:cNvPr>
          <p:cNvSpPr/>
          <p:nvPr/>
        </p:nvSpPr>
        <p:spPr>
          <a:xfrm>
            <a:off x="2976465" y="699796"/>
            <a:ext cx="1082351" cy="1679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9C957-C810-7806-8457-2FEF54A90416}"/>
              </a:ext>
            </a:extLst>
          </p:cNvPr>
          <p:cNvSpPr/>
          <p:nvPr/>
        </p:nvSpPr>
        <p:spPr>
          <a:xfrm>
            <a:off x="7604449" y="776788"/>
            <a:ext cx="1296955" cy="909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Disruptions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56631-E477-E58B-D361-C498D904C342}"/>
              </a:ext>
            </a:extLst>
          </p:cNvPr>
          <p:cNvSpPr/>
          <p:nvPr/>
        </p:nvSpPr>
        <p:spPr>
          <a:xfrm>
            <a:off x="8918509" y="699796"/>
            <a:ext cx="766667" cy="1679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8103E4-5914-DA58-F673-CDA3BFBE2BCB}"/>
              </a:ext>
            </a:extLst>
          </p:cNvPr>
          <p:cNvSpPr/>
          <p:nvPr/>
        </p:nvSpPr>
        <p:spPr>
          <a:xfrm>
            <a:off x="214604" y="1348467"/>
            <a:ext cx="2481943" cy="4282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300000"/>
              </a:lnSpc>
            </a:pP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BAAE8-A957-BC5D-EC86-6F373B1C3760}"/>
              </a:ext>
            </a:extLst>
          </p:cNvPr>
          <p:cNvSpPr/>
          <p:nvPr/>
        </p:nvSpPr>
        <p:spPr>
          <a:xfrm>
            <a:off x="104775" y="6176865"/>
            <a:ext cx="11941045" cy="4665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7B117-73BC-9C4D-7D36-38AD6B3A7BF9}"/>
              </a:ext>
            </a:extLst>
          </p:cNvPr>
          <p:cNvSpPr/>
          <p:nvPr/>
        </p:nvSpPr>
        <p:spPr>
          <a:xfrm>
            <a:off x="354563" y="1518946"/>
            <a:ext cx="1324947" cy="365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1187A-AD09-E093-4CCF-CA7DC849380C}"/>
              </a:ext>
            </a:extLst>
          </p:cNvPr>
          <p:cNvSpPr/>
          <p:nvPr/>
        </p:nvSpPr>
        <p:spPr>
          <a:xfrm>
            <a:off x="354563" y="1518946"/>
            <a:ext cx="1222310" cy="36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Booking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12C004-623C-AA17-7476-05A3410202F3}"/>
              </a:ext>
            </a:extLst>
          </p:cNvPr>
          <p:cNvSpPr/>
          <p:nvPr/>
        </p:nvSpPr>
        <p:spPr>
          <a:xfrm>
            <a:off x="625151" y="2006082"/>
            <a:ext cx="1324947" cy="279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Regional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6B7EAA-F580-6CEF-974C-9CC9F3CAAADC}"/>
              </a:ext>
            </a:extLst>
          </p:cNvPr>
          <p:cNvSpPr/>
          <p:nvPr/>
        </p:nvSpPr>
        <p:spPr>
          <a:xfrm>
            <a:off x="625151" y="2444621"/>
            <a:ext cx="1334278" cy="279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Metro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B3E90-9F7C-28F7-E60C-0A096DDB0FBC}"/>
              </a:ext>
            </a:extLst>
          </p:cNvPr>
          <p:cNvSpPr/>
          <p:nvPr/>
        </p:nvSpPr>
        <p:spPr>
          <a:xfrm>
            <a:off x="354563" y="2943615"/>
            <a:ext cx="1222310" cy="3265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Refund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38A88A-6E10-F10C-DEA0-6A14BE506D80}"/>
              </a:ext>
            </a:extLst>
          </p:cNvPr>
          <p:cNvSpPr/>
          <p:nvPr/>
        </p:nvSpPr>
        <p:spPr>
          <a:xfrm>
            <a:off x="354563" y="3429000"/>
            <a:ext cx="1222310" cy="3498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MyKi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F60E5-ACEF-F92F-FB50-10C03C9F08FD}"/>
              </a:ext>
            </a:extLst>
          </p:cNvPr>
          <p:cNvSpPr/>
          <p:nvPr/>
        </p:nvSpPr>
        <p:spPr>
          <a:xfrm>
            <a:off x="699796" y="3893285"/>
            <a:ext cx="1334278" cy="3498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Top-up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5C113-86DF-A847-B789-24F39722F6EA}"/>
              </a:ext>
            </a:extLst>
          </p:cNvPr>
          <p:cNvSpPr/>
          <p:nvPr/>
        </p:nvSpPr>
        <p:spPr>
          <a:xfrm>
            <a:off x="354563" y="4525347"/>
            <a:ext cx="1222310" cy="3054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Fares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916C26-4A61-5841-160C-BF7B15EE081C}"/>
              </a:ext>
            </a:extLst>
          </p:cNvPr>
          <p:cNvSpPr/>
          <p:nvPr/>
        </p:nvSpPr>
        <p:spPr>
          <a:xfrm>
            <a:off x="354563" y="6316824"/>
            <a:ext cx="2043404" cy="242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 Service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CCFAF5-B513-779C-82FD-B169858BD20F}"/>
              </a:ext>
            </a:extLst>
          </p:cNvPr>
          <p:cNvSpPr/>
          <p:nvPr/>
        </p:nvSpPr>
        <p:spPr>
          <a:xfrm>
            <a:off x="2808514" y="6347067"/>
            <a:ext cx="1884784" cy="242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Contact 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48C246-08A9-4F85-0F05-6432AC90BEDE}"/>
              </a:ext>
            </a:extLst>
          </p:cNvPr>
          <p:cNvSpPr/>
          <p:nvPr/>
        </p:nvSpPr>
        <p:spPr>
          <a:xfrm>
            <a:off x="5383763" y="6347067"/>
            <a:ext cx="1390261" cy="2425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About 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95426B-4AB8-5DC9-AF48-CF20EE48BD70}"/>
              </a:ext>
            </a:extLst>
          </p:cNvPr>
          <p:cNvSpPr/>
          <p:nvPr/>
        </p:nvSpPr>
        <p:spPr>
          <a:xfrm>
            <a:off x="7460562" y="6377667"/>
            <a:ext cx="2000679" cy="211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Legal and Policies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C5E6A3-CB06-2B5D-8778-E0FD72E85C89}"/>
              </a:ext>
            </a:extLst>
          </p:cNvPr>
          <p:cNvSpPr/>
          <p:nvPr/>
        </p:nvSpPr>
        <p:spPr>
          <a:xfrm>
            <a:off x="8484150" y="1192702"/>
            <a:ext cx="3671014" cy="155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E67FD-40BA-2C2A-7F58-B2B73E48E830}"/>
              </a:ext>
            </a:extLst>
          </p:cNvPr>
          <p:cNvSpPr/>
          <p:nvPr/>
        </p:nvSpPr>
        <p:spPr>
          <a:xfrm>
            <a:off x="8588826" y="1635186"/>
            <a:ext cx="1576874" cy="303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User Name: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A5FF84-FD20-307F-A877-102746A7352B}"/>
              </a:ext>
            </a:extLst>
          </p:cNvPr>
          <p:cNvSpPr/>
          <p:nvPr/>
        </p:nvSpPr>
        <p:spPr>
          <a:xfrm>
            <a:off x="10338318" y="1665795"/>
            <a:ext cx="1576874" cy="272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2C5E5A-19F0-8768-461D-FC63ACB1E5C4}"/>
              </a:ext>
            </a:extLst>
          </p:cNvPr>
          <p:cNvSpPr/>
          <p:nvPr/>
        </p:nvSpPr>
        <p:spPr>
          <a:xfrm>
            <a:off x="8622797" y="1998610"/>
            <a:ext cx="1576874" cy="355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Password: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C6E9B4-D068-B954-CE4C-ED9210B63B66}"/>
              </a:ext>
            </a:extLst>
          </p:cNvPr>
          <p:cNvSpPr/>
          <p:nvPr/>
        </p:nvSpPr>
        <p:spPr>
          <a:xfrm>
            <a:off x="10326364" y="2023748"/>
            <a:ext cx="1657739" cy="338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B95AB1-13D1-C4A1-44B3-B1F8D419B7CE}"/>
              </a:ext>
            </a:extLst>
          </p:cNvPr>
          <p:cNvSpPr/>
          <p:nvPr/>
        </p:nvSpPr>
        <p:spPr>
          <a:xfrm>
            <a:off x="8705461" y="3429000"/>
            <a:ext cx="195943" cy="1539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4F4660E-4F9D-409A-51E1-AB638BA0E8A2}"/>
              </a:ext>
            </a:extLst>
          </p:cNvPr>
          <p:cNvSpPr/>
          <p:nvPr/>
        </p:nvSpPr>
        <p:spPr>
          <a:xfrm>
            <a:off x="8722566" y="4082531"/>
            <a:ext cx="195943" cy="1539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5F8054-A75C-D0E6-0B19-C06427B51A4A}"/>
              </a:ext>
            </a:extLst>
          </p:cNvPr>
          <p:cNvSpPr/>
          <p:nvPr/>
        </p:nvSpPr>
        <p:spPr>
          <a:xfrm>
            <a:off x="9274628" y="3349692"/>
            <a:ext cx="1912775" cy="34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One way trip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350B76-ED3D-8E21-6DA6-74FFC23EE0C4}"/>
              </a:ext>
            </a:extLst>
          </p:cNvPr>
          <p:cNvSpPr/>
          <p:nvPr/>
        </p:nvSpPr>
        <p:spPr>
          <a:xfrm>
            <a:off x="9274629" y="4068234"/>
            <a:ext cx="1987420" cy="34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Round trip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A6C5B4-6EB1-27A4-6E40-0DC75687B38B}"/>
              </a:ext>
            </a:extLst>
          </p:cNvPr>
          <p:cNvSpPr/>
          <p:nvPr/>
        </p:nvSpPr>
        <p:spPr>
          <a:xfrm>
            <a:off x="8332237" y="4525347"/>
            <a:ext cx="1604865" cy="305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From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A0437B-B566-0E0F-1BE5-E03B24F08CEF}"/>
              </a:ext>
            </a:extLst>
          </p:cNvPr>
          <p:cNvSpPr/>
          <p:nvPr/>
        </p:nvSpPr>
        <p:spPr>
          <a:xfrm>
            <a:off x="10450286" y="4525347"/>
            <a:ext cx="1268963" cy="345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224560-F0ED-C665-1BB1-7AD845DCE566}"/>
              </a:ext>
            </a:extLst>
          </p:cNvPr>
          <p:cNvSpPr/>
          <p:nvPr/>
        </p:nvSpPr>
        <p:spPr>
          <a:xfrm>
            <a:off x="9125338" y="5243804"/>
            <a:ext cx="2062065" cy="387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062677-4291-E0CC-AC8C-9ADE18029E3A}"/>
              </a:ext>
            </a:extLst>
          </p:cNvPr>
          <p:cNvSpPr/>
          <p:nvPr/>
        </p:nvSpPr>
        <p:spPr>
          <a:xfrm>
            <a:off x="8539552" y="2411915"/>
            <a:ext cx="1768151" cy="252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Forgot password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E6C858-F9B7-B5B8-ED3E-E855B0C88ACA}"/>
              </a:ext>
            </a:extLst>
          </p:cNvPr>
          <p:cNvSpPr/>
          <p:nvPr/>
        </p:nvSpPr>
        <p:spPr>
          <a:xfrm>
            <a:off x="10338318" y="2416067"/>
            <a:ext cx="1847461" cy="252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Forgot Username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A35108-C289-1766-85CB-4D2A98BF8F75}"/>
              </a:ext>
            </a:extLst>
          </p:cNvPr>
          <p:cNvSpPr/>
          <p:nvPr/>
        </p:nvSpPr>
        <p:spPr>
          <a:xfrm>
            <a:off x="8332237" y="5701004"/>
            <a:ext cx="1987420" cy="36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Address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E43325-109D-F562-A1B9-88D9623E8FE4}"/>
              </a:ext>
            </a:extLst>
          </p:cNvPr>
          <p:cNvSpPr/>
          <p:nvPr/>
        </p:nvSpPr>
        <p:spPr>
          <a:xfrm>
            <a:off x="9815804" y="653142"/>
            <a:ext cx="849086" cy="2725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Signup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960537-B14E-A3F7-5EA4-5625900AF24D}"/>
              </a:ext>
            </a:extLst>
          </p:cNvPr>
          <p:cNvSpPr/>
          <p:nvPr/>
        </p:nvSpPr>
        <p:spPr>
          <a:xfrm>
            <a:off x="8622797" y="1250302"/>
            <a:ext cx="1454264" cy="3028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Signin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226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boppa</dc:creator>
  <cp:lastModifiedBy>pavan boppa</cp:lastModifiedBy>
  <cp:revision>1</cp:revision>
  <dcterms:created xsi:type="dcterms:W3CDTF">2022-07-18T01:00:24Z</dcterms:created>
  <dcterms:modified xsi:type="dcterms:W3CDTF">2022-07-18T06:07:43Z</dcterms:modified>
</cp:coreProperties>
</file>