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Pavan S </a:t>
            </a:r>
            <a:r>
              <a:rPr lang="en-IN" dirty="0" err="1"/>
              <a:t>Chavalgi</a:t>
            </a:r>
            <a:endParaRPr lang="en-IN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and Recommending High Value Customers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ED9F8-4EBB-F284-115A-4E543D62A5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699" y="1599626"/>
            <a:ext cx="2995857" cy="2907726"/>
          </a:xfrm>
        </p:spPr>
        <p:txBody>
          <a:bodyPr/>
          <a:lstStyle/>
          <a:p>
            <a:pPr marL="139700" indent="0">
              <a:buNone/>
            </a:pP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Problem</a:t>
            </a:r>
          </a:p>
          <a:p>
            <a:pPr marL="139700" indent="0">
              <a:buNone/>
            </a:pP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Sprocket Central is a company that specializes in high-quality bikes and accessories</a:t>
            </a:r>
          </a:p>
          <a:p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marketing team is looking to boost sales.</a:t>
            </a:r>
          </a:p>
          <a:p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target 10000 new customers that will bring the highest value to the business.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87502B-E0CD-9AEE-278B-ADDE23948A9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32399" y="1539826"/>
            <a:ext cx="3275757" cy="3260774"/>
          </a:xfrm>
        </p:spPr>
        <p:txBody>
          <a:bodyPr/>
          <a:lstStyle/>
          <a:p>
            <a:pPr marL="114300" indent="0">
              <a:buNone/>
            </a:pP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to Data Analysis</a:t>
            </a:r>
          </a:p>
          <a:p>
            <a:pPr marL="114300" indent="0">
              <a:buNone/>
            </a:pP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Bike-related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purchases for the last three years.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industries contributing the maximum profit and bike-related scales.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 by age category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owned in each state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10619" y="108346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9793"/>
            <a:ext cx="4288394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issue dealt with for the data quality issue: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92D174-81B2-1DD6-8EC2-CDCBD759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68818"/>
              </p:ext>
            </p:extLst>
          </p:nvPr>
        </p:nvGraphicFramePr>
        <p:xfrm>
          <a:off x="418448" y="2201011"/>
          <a:ext cx="8138753" cy="2274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035">
                  <a:extLst>
                    <a:ext uri="{9D8B030D-6E8A-4147-A177-3AD203B41FA5}">
                      <a16:colId xmlns:a16="http://schemas.microsoft.com/office/drawing/2014/main" val="2407855306"/>
                    </a:ext>
                  </a:extLst>
                </a:gridCol>
                <a:gridCol w="1412421">
                  <a:extLst>
                    <a:ext uri="{9D8B030D-6E8A-4147-A177-3AD203B41FA5}">
                      <a16:colId xmlns:a16="http://schemas.microsoft.com/office/drawing/2014/main" val="1051932985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8406493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63101466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0972499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785668435"/>
                    </a:ext>
                  </a:extLst>
                </a:gridCol>
                <a:gridCol w="1202172">
                  <a:extLst>
                    <a:ext uri="{9D8B030D-6E8A-4147-A177-3AD203B41FA5}">
                      <a16:colId xmlns:a16="http://schemas.microsoft.com/office/drawing/2014/main" val="2750891368"/>
                    </a:ext>
                  </a:extLst>
                </a:gridCol>
              </a:tblGrid>
              <a:tr h="388915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Completeness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Consistency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Currency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Relevancy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Validity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61285"/>
                  </a:ext>
                </a:extLst>
              </a:tr>
              <a:tr h="575381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Demographic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DOB: Inaccurate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Age: Missing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Title: Blanks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Id: Incomplete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Gender: Inconsistent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Deceased customer: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Filtered out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Column: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693"/>
                  </a:ext>
                </a:extLst>
              </a:tr>
              <a:tr h="41555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93399"/>
                  </a:ext>
                </a:extLst>
              </a:tr>
              <a:tr h="89503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Profit :Missing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ID: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Incomplete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Orders: Blanks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Brands: Blanks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 Status order :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Filtered Out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Price: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Sold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Date: Format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4457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Bike-Related Purchases Over last 3 Years on Gender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4245532" cy="1445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shows, on average females have made more bike-related purchases in the last 3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 Females have had 1% higher bike related purchases compared o men in the last 3 years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A7003-62BA-7932-9B16-D8D8C750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987552"/>
            <a:ext cx="3800704" cy="2324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Owned in each state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42A2C-C4AD-2290-7224-CF66EF02A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7" y="1510190"/>
            <a:ext cx="4261577" cy="2628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2E035-966F-2A16-57EA-0A5EEA3F1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33" y="1660209"/>
            <a:ext cx="3938124" cy="2363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766427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dirty="0"/>
              <a:t>Customer Classification – Targeting High-Value Customers</a:t>
            </a:r>
            <a:endParaRPr b="1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CDE18-9A96-8BBF-E48D-0A45530D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0" y="1935956"/>
            <a:ext cx="508635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92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2705364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On-screen Show (16:9)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PAVAN CHAVALGI</cp:lastModifiedBy>
  <cp:revision>1</cp:revision>
  <dcterms:modified xsi:type="dcterms:W3CDTF">2023-06-25T15:20:34Z</dcterms:modified>
</cp:coreProperties>
</file>