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7E913-11B6-48FD-80DF-2DE4AF4EA073}" v="429" dt="2022-02-15T12:55:21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14A0D-315F-4C19-9508-AA9158CEFB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5AAEA-7FD6-43C7-8612-35616BD58F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BY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20025E36-85F7-49F5-955D-889D582D362A}" type="parTrans" cxnId="{D3E76ED3-0E36-45E5-9291-7F80CC627DDF}">
      <dgm:prSet/>
      <dgm:spPr/>
      <dgm:t>
        <a:bodyPr/>
        <a:lstStyle/>
        <a:p>
          <a:endParaRPr lang="en-US"/>
        </a:p>
      </dgm:t>
    </dgm:pt>
    <dgm:pt modelId="{2FE206A5-0057-4B6C-B941-CC93FD10017E}" type="sibTrans" cxnId="{D3E76ED3-0E36-45E5-9291-7F80CC627DDF}">
      <dgm:prSet/>
      <dgm:spPr/>
      <dgm:t>
        <a:bodyPr/>
        <a:lstStyle/>
        <a:p>
          <a:endParaRPr lang="en-US"/>
        </a:p>
      </dgm:t>
    </dgm:pt>
    <dgm:pt modelId="{CA8E3CBA-36CB-419B-A6DF-57DC0E07A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PAVAN KUMAR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5F400544-5EF1-4A2D-B65E-2D2781786846}" type="parTrans" cxnId="{6B4782FF-D3DA-43CD-BA0B-7018BDD11433}">
      <dgm:prSet/>
      <dgm:spPr/>
      <dgm:t>
        <a:bodyPr/>
        <a:lstStyle/>
        <a:p>
          <a:endParaRPr lang="en-US"/>
        </a:p>
      </dgm:t>
    </dgm:pt>
    <dgm:pt modelId="{E18585F4-D45B-4C15-B069-EEFD1FA1EC09}" type="sibTrans" cxnId="{6B4782FF-D3DA-43CD-BA0B-7018BDD11433}">
      <dgm:prSet/>
      <dgm:spPr/>
      <dgm:t>
        <a:bodyPr/>
        <a:lstStyle/>
        <a:p>
          <a:endParaRPr lang="en-US"/>
        </a:p>
      </dgm:t>
    </dgm:pt>
    <dgm:pt modelId="{3F9F3BF7-74D5-469F-BE83-CB6DE6B0390D}" type="pres">
      <dgm:prSet presAssocID="{3EC14A0D-315F-4C19-9508-AA9158CEFB60}" presName="root" presStyleCnt="0">
        <dgm:presLayoutVars>
          <dgm:dir/>
          <dgm:resizeHandles val="exact"/>
        </dgm:presLayoutVars>
      </dgm:prSet>
      <dgm:spPr/>
    </dgm:pt>
    <dgm:pt modelId="{B3591A75-1CA3-49AA-92A1-FFAA05835F49}" type="pres">
      <dgm:prSet presAssocID="{FB95AAEA-7FD6-43C7-8612-35616BD58F29}" presName="compNode" presStyleCnt="0"/>
      <dgm:spPr/>
    </dgm:pt>
    <dgm:pt modelId="{B7CDCBE2-9BFA-4A64-B077-FB9A77C62607}" type="pres">
      <dgm:prSet presAssocID="{FB95AAEA-7FD6-43C7-8612-35616BD58F29}" presName="bgRect" presStyleLbl="bgShp" presStyleIdx="0" presStyleCnt="2"/>
      <dgm:spPr/>
    </dgm:pt>
    <dgm:pt modelId="{66CEDEB6-F609-4819-A2C8-58B6A145F688}" type="pres">
      <dgm:prSet presAssocID="{FB95AAEA-7FD6-43C7-8612-35616BD58F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it"/>
        </a:ext>
      </dgm:extLst>
    </dgm:pt>
    <dgm:pt modelId="{FDBBDCBB-64C7-4BAF-B8F4-3E92D133403B}" type="pres">
      <dgm:prSet presAssocID="{FB95AAEA-7FD6-43C7-8612-35616BD58F29}" presName="spaceRect" presStyleCnt="0"/>
      <dgm:spPr/>
    </dgm:pt>
    <dgm:pt modelId="{B8630E1C-4194-44C8-82A1-2B1EBC169F8D}" type="pres">
      <dgm:prSet presAssocID="{FB95AAEA-7FD6-43C7-8612-35616BD58F29}" presName="parTx" presStyleLbl="revTx" presStyleIdx="0" presStyleCnt="2">
        <dgm:presLayoutVars>
          <dgm:chMax val="0"/>
          <dgm:chPref val="0"/>
        </dgm:presLayoutVars>
      </dgm:prSet>
      <dgm:spPr/>
    </dgm:pt>
    <dgm:pt modelId="{5F0089ED-D09E-430E-8BEA-0850F16674EA}" type="pres">
      <dgm:prSet presAssocID="{2FE206A5-0057-4B6C-B941-CC93FD10017E}" presName="sibTrans" presStyleCnt="0"/>
      <dgm:spPr/>
    </dgm:pt>
    <dgm:pt modelId="{4532DF86-68A5-44F7-AC7C-1897B3BFEB47}" type="pres">
      <dgm:prSet presAssocID="{CA8E3CBA-36CB-419B-A6DF-57DC0E07A076}" presName="compNode" presStyleCnt="0"/>
      <dgm:spPr/>
    </dgm:pt>
    <dgm:pt modelId="{7C4119E4-11AB-4BFF-AC62-F4C19C8C311D}" type="pres">
      <dgm:prSet presAssocID="{CA8E3CBA-36CB-419B-A6DF-57DC0E07A076}" presName="bgRect" presStyleLbl="bgShp" presStyleIdx="1" presStyleCnt="2"/>
      <dgm:spPr/>
    </dgm:pt>
    <dgm:pt modelId="{C4E7CB50-DF5B-4D91-A568-4FDE58094FBB}" type="pres">
      <dgm:prSet presAssocID="{CA8E3CBA-36CB-419B-A6DF-57DC0E07A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74E367-E23D-401E-9585-E325BEA90348}" type="pres">
      <dgm:prSet presAssocID="{CA8E3CBA-36CB-419B-A6DF-57DC0E07A076}" presName="spaceRect" presStyleCnt="0"/>
      <dgm:spPr/>
    </dgm:pt>
    <dgm:pt modelId="{57C84663-E8EB-475F-AE7D-B19288A748F3}" type="pres">
      <dgm:prSet presAssocID="{CA8E3CBA-36CB-419B-A6DF-57DC0E07A07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323747-B541-4975-A7BD-7D8A8C8320D5}" type="presOf" srcId="{CA8E3CBA-36CB-419B-A6DF-57DC0E07A076}" destId="{57C84663-E8EB-475F-AE7D-B19288A748F3}" srcOrd="0" destOrd="0" presId="urn:microsoft.com/office/officeart/2018/2/layout/IconVerticalSolidList"/>
    <dgm:cxn modelId="{EA1B9EB2-6DF0-4E9B-867C-3E40C965E47B}" type="presOf" srcId="{3EC14A0D-315F-4C19-9508-AA9158CEFB60}" destId="{3F9F3BF7-74D5-469F-BE83-CB6DE6B0390D}" srcOrd="0" destOrd="0" presId="urn:microsoft.com/office/officeart/2018/2/layout/IconVerticalSolidList"/>
    <dgm:cxn modelId="{D3E76ED3-0E36-45E5-9291-7F80CC627DDF}" srcId="{3EC14A0D-315F-4C19-9508-AA9158CEFB60}" destId="{FB95AAEA-7FD6-43C7-8612-35616BD58F29}" srcOrd="0" destOrd="0" parTransId="{20025E36-85F7-49F5-955D-889D582D362A}" sibTransId="{2FE206A5-0057-4B6C-B941-CC93FD10017E}"/>
    <dgm:cxn modelId="{9BA903EB-FE33-44C1-B1B8-16EB2F4C60D3}" type="presOf" srcId="{FB95AAEA-7FD6-43C7-8612-35616BD58F29}" destId="{B8630E1C-4194-44C8-82A1-2B1EBC169F8D}" srcOrd="0" destOrd="0" presId="urn:microsoft.com/office/officeart/2018/2/layout/IconVerticalSolidList"/>
    <dgm:cxn modelId="{6B4782FF-D3DA-43CD-BA0B-7018BDD11433}" srcId="{3EC14A0D-315F-4C19-9508-AA9158CEFB60}" destId="{CA8E3CBA-36CB-419B-A6DF-57DC0E07A076}" srcOrd="1" destOrd="0" parTransId="{5F400544-5EF1-4A2D-B65E-2D2781786846}" sibTransId="{E18585F4-D45B-4C15-B069-EEFD1FA1EC09}"/>
    <dgm:cxn modelId="{84E01FE8-E137-4F50-B0AA-53A56589761D}" type="presParOf" srcId="{3F9F3BF7-74D5-469F-BE83-CB6DE6B0390D}" destId="{B3591A75-1CA3-49AA-92A1-FFAA05835F49}" srcOrd="0" destOrd="0" presId="urn:microsoft.com/office/officeart/2018/2/layout/IconVerticalSolidList"/>
    <dgm:cxn modelId="{F45C1B09-3A7A-43CF-B852-BCC7F774C399}" type="presParOf" srcId="{B3591A75-1CA3-49AA-92A1-FFAA05835F49}" destId="{B7CDCBE2-9BFA-4A64-B077-FB9A77C62607}" srcOrd="0" destOrd="0" presId="urn:microsoft.com/office/officeart/2018/2/layout/IconVerticalSolidList"/>
    <dgm:cxn modelId="{BA7ECE7B-6F95-403A-A842-FB2FA6225B31}" type="presParOf" srcId="{B3591A75-1CA3-49AA-92A1-FFAA05835F49}" destId="{66CEDEB6-F609-4819-A2C8-58B6A145F688}" srcOrd="1" destOrd="0" presId="urn:microsoft.com/office/officeart/2018/2/layout/IconVerticalSolidList"/>
    <dgm:cxn modelId="{A05E2D17-D4AD-40C4-A562-68158E4B0AD7}" type="presParOf" srcId="{B3591A75-1CA3-49AA-92A1-FFAA05835F49}" destId="{FDBBDCBB-64C7-4BAF-B8F4-3E92D133403B}" srcOrd="2" destOrd="0" presId="urn:microsoft.com/office/officeart/2018/2/layout/IconVerticalSolidList"/>
    <dgm:cxn modelId="{DDFC8457-79E0-4F8D-88C9-0809EE51B478}" type="presParOf" srcId="{B3591A75-1CA3-49AA-92A1-FFAA05835F49}" destId="{B8630E1C-4194-44C8-82A1-2B1EBC169F8D}" srcOrd="3" destOrd="0" presId="urn:microsoft.com/office/officeart/2018/2/layout/IconVerticalSolidList"/>
    <dgm:cxn modelId="{4D620643-884A-40D0-AF4E-6092E63632C0}" type="presParOf" srcId="{3F9F3BF7-74D5-469F-BE83-CB6DE6B0390D}" destId="{5F0089ED-D09E-430E-8BEA-0850F16674EA}" srcOrd="1" destOrd="0" presId="urn:microsoft.com/office/officeart/2018/2/layout/IconVerticalSolidList"/>
    <dgm:cxn modelId="{6ECBD494-CB3B-4816-8595-F95B9E52688D}" type="presParOf" srcId="{3F9F3BF7-74D5-469F-BE83-CB6DE6B0390D}" destId="{4532DF86-68A5-44F7-AC7C-1897B3BFEB47}" srcOrd="2" destOrd="0" presId="urn:microsoft.com/office/officeart/2018/2/layout/IconVerticalSolidList"/>
    <dgm:cxn modelId="{C35C801F-F315-4A4D-80A5-A4170CA9A47A}" type="presParOf" srcId="{4532DF86-68A5-44F7-AC7C-1897B3BFEB47}" destId="{7C4119E4-11AB-4BFF-AC62-F4C19C8C311D}" srcOrd="0" destOrd="0" presId="urn:microsoft.com/office/officeart/2018/2/layout/IconVerticalSolidList"/>
    <dgm:cxn modelId="{709DACFC-10FB-40BB-AE88-B5452BF4A948}" type="presParOf" srcId="{4532DF86-68A5-44F7-AC7C-1897B3BFEB47}" destId="{C4E7CB50-DF5B-4D91-A568-4FDE58094FBB}" srcOrd="1" destOrd="0" presId="urn:microsoft.com/office/officeart/2018/2/layout/IconVerticalSolidList"/>
    <dgm:cxn modelId="{13ABC975-CD3A-4988-8A78-E3C420306974}" type="presParOf" srcId="{4532DF86-68A5-44F7-AC7C-1897B3BFEB47}" destId="{FF74E367-E23D-401E-9585-E325BEA90348}" srcOrd="2" destOrd="0" presId="urn:microsoft.com/office/officeart/2018/2/layout/IconVerticalSolidList"/>
    <dgm:cxn modelId="{4A7377C5-C62B-4BB5-8722-72B8FD674895}" type="presParOf" srcId="{4532DF86-68A5-44F7-AC7C-1897B3BFEB47}" destId="{57C84663-E8EB-475F-AE7D-B19288A748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DCBE2-9BFA-4A64-B077-FB9A77C62607}">
      <dsp:nvSpPr>
        <dsp:cNvPr id="0" name=""/>
        <dsp:cNvSpPr/>
      </dsp:nvSpPr>
      <dsp:spPr>
        <a:xfrm>
          <a:off x="0" y="707092"/>
          <a:ext cx="4974771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EDEB6-F609-4819-A2C8-58B6A145F6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30E1C-4194-44C8-82A1-2B1EBC169F8D}">
      <dsp:nvSpPr>
        <dsp:cNvPr id="0" name=""/>
        <dsp:cNvSpPr/>
      </dsp:nvSpPr>
      <dsp:spPr>
        <a:xfrm>
          <a:off x="1507738" y="707092"/>
          <a:ext cx="346703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accent3">
                  <a:lumMod val="75000"/>
                </a:schemeClr>
              </a:solidFill>
            </a:rPr>
            <a:t>BY</a:t>
          </a:r>
          <a:endParaRPr lang="en-US" sz="25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1507738" y="707092"/>
        <a:ext cx="3467032" cy="1305401"/>
      </dsp:txXfrm>
    </dsp:sp>
    <dsp:sp modelId="{7C4119E4-11AB-4BFF-AC62-F4C19C8C311D}">
      <dsp:nvSpPr>
        <dsp:cNvPr id="0" name=""/>
        <dsp:cNvSpPr/>
      </dsp:nvSpPr>
      <dsp:spPr>
        <a:xfrm>
          <a:off x="0" y="2338844"/>
          <a:ext cx="4974771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7CB50-DF5B-4D91-A568-4FDE58094FB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4663-E8EB-475F-AE7D-B19288A748F3}">
      <dsp:nvSpPr>
        <dsp:cNvPr id="0" name=""/>
        <dsp:cNvSpPr/>
      </dsp:nvSpPr>
      <dsp:spPr>
        <a:xfrm>
          <a:off x="1507738" y="2338844"/>
          <a:ext cx="346703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accent3">
                  <a:lumMod val="75000"/>
                </a:schemeClr>
              </a:solidFill>
            </a:rPr>
            <a:t>PAVAN KUMAR</a:t>
          </a:r>
          <a:endParaRPr lang="en-US" sz="25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1507738" y="2338844"/>
        <a:ext cx="3467032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8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8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1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F8395-77CD-45DC-9545-94FBB1FF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</a:t>
            </a:r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92A63-36AD-4C1B-AEE7-8B29A08816AC}"/>
              </a:ext>
            </a:extLst>
          </p:cNvPr>
          <p:cNvSpPr txBox="1"/>
          <p:nvPr/>
        </p:nvSpPr>
        <p:spPr>
          <a:xfrm>
            <a:off x="804672" y="2724912"/>
            <a:ext cx="3209544" cy="11555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latin typeface="+mn-l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C2AB8-1226-44C8-9FC3-2591B2CB9FFF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2A765B70-A04E-4ACF-A249-42150B35D5E1}"/>
              </a:ext>
            </a:extLst>
          </p:cNvPr>
          <p:cNvGraphicFramePr/>
          <p:nvPr/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26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16DC7-176B-4ED2-BF0F-9CC3F5C6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WHAT IS A CLASS: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06C-A429-4D1B-87D3-91CC5968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Class is like an object constructor, or a "blueprint" for creating objects.</a:t>
            </a:r>
          </a:p>
          <a:p>
            <a:r>
              <a:rPr lang="en-US" dirty="0">
                <a:ea typeface="+mn-lt"/>
                <a:cs typeface="+mn-lt"/>
              </a:rPr>
              <a:t> In another way, we can say that class is a block of code where we can define the state and behavior of objects, function, and variables.</a:t>
            </a:r>
          </a:p>
          <a:p>
            <a:r>
              <a:rPr lang="en-US" dirty="0">
                <a:cs typeface="Calibri"/>
              </a:rPr>
              <a:t>For example, </a:t>
            </a:r>
            <a:r>
              <a:rPr lang="en-US" dirty="0">
                <a:ea typeface="+mn-lt"/>
                <a:cs typeface="+mn-lt"/>
              </a:rPr>
              <a:t>Create a class named "</a:t>
            </a:r>
            <a:r>
              <a:rPr lang="en-US" dirty="0">
                <a:latin typeface="Consolas"/>
                <a:cs typeface="Calibri"/>
              </a:rPr>
              <a:t>Car</a:t>
            </a:r>
            <a:r>
              <a:rPr lang="en-US" dirty="0">
                <a:ea typeface="+mn-lt"/>
                <a:cs typeface="+mn-lt"/>
              </a:rPr>
              <a:t>" with a variable </a:t>
            </a:r>
            <a:r>
              <a:rPr lang="en-US" dirty="0">
                <a:latin typeface="Consolas"/>
                <a:cs typeface="Calibri"/>
              </a:rPr>
              <a:t>color.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 </a:t>
            </a:r>
            <a:r>
              <a:rPr lang="en-US" dirty="0">
                <a:latin typeface="Consolas"/>
                <a:cs typeface="Calibri"/>
              </a:rPr>
              <a:t>class </a:t>
            </a:r>
            <a:r>
              <a:rPr lang="en-US" b="1" dirty="0">
                <a:latin typeface="Consolas"/>
                <a:cs typeface="Calibri"/>
              </a:rPr>
              <a:t>Car </a:t>
            </a:r>
            <a:r>
              <a:rPr lang="en-US" dirty="0">
                <a:latin typeface="Consolas"/>
                <a:cs typeface="Calibri"/>
              </a:rPr>
              <a:t>
{
  string color = "</a:t>
            </a:r>
            <a:r>
              <a:rPr lang="en-US" b="1" dirty="0">
                <a:latin typeface="Consolas"/>
                <a:cs typeface="Calibri"/>
              </a:rPr>
              <a:t>red</a:t>
            </a:r>
            <a:r>
              <a:rPr lang="en-US" dirty="0">
                <a:latin typeface="Consolas"/>
                <a:cs typeface="Calibri"/>
              </a:rPr>
              <a:t>";
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63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B08A6-ACF4-4A21-A957-D45CB3A0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WHAT IS AN OBJECT: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2C0B-6E9F-4A76-B704-BC3A08CE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An object is basically an instance of the class. It allocated the memory to access the member of the class. An object is a real-time entity.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ClassName object name=new ClassName();</a:t>
            </a:r>
          </a:p>
          <a:p>
            <a:pPr marL="457200" indent="-457200"/>
            <a:r>
              <a:rPr lang="en-US" sz="2400" dirty="0">
                <a:ea typeface="+mn-lt"/>
                <a:cs typeface="+mn-lt"/>
              </a:rPr>
              <a:t>In the above syntax, the ‘new’ operator is used to create an object of a class.</a:t>
            </a:r>
            <a:endParaRPr lang="en-US" sz="2400" b="1" dirty="0">
              <a:ea typeface="+mn-lt"/>
              <a:cs typeface="+mn-lt"/>
            </a:endParaRPr>
          </a:p>
          <a:p>
            <a:r>
              <a:rPr lang="en-US" sz="2400" dirty="0">
                <a:cs typeface="Calibri"/>
              </a:rPr>
              <a:t>Object can store any kind of value either an integer, a string or a char etc..</a:t>
            </a:r>
          </a:p>
          <a:p>
            <a:endParaRPr lang="en-US" sz="20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0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89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9DF6-D9C6-4518-AAF8-5FCB31078468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Now let's create an object which we discussed in a class.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        </a:t>
            </a:r>
            <a:r>
              <a:rPr lang="en-US" sz="2000" b="1" dirty="0"/>
              <a:t> class Car 
{
  string color = "red";
 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
  {
    Car obj= new Car();
    Console. WriteLine(Obj. color);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Console. ReadLine();
  }
}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A2677-2DF5-4B0F-B3CA-707C44F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85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CLASS &amp; OBJECT</vt:lpstr>
      <vt:lpstr>WHAT IS A CLASS:</vt:lpstr>
      <vt:lpstr>WHAT IS AN OBJECT: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2022-02-15T11:52:44Z</dcterms:created>
  <dcterms:modified xsi:type="dcterms:W3CDTF">2022-02-15T12:56:42Z</dcterms:modified>
</cp:coreProperties>
</file>