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6" r:id="rId3"/>
    <p:sldId id="260" r:id="rId4"/>
    <p:sldId id="267" r:id="rId5"/>
    <p:sldId id="264" r:id="rId6"/>
    <p:sldId id="268" r:id="rId7"/>
    <p:sldId id="272" r:id="rId8"/>
    <p:sldId id="275" r:id="rId9"/>
    <p:sldId id="265" r:id="rId10"/>
    <p:sldId id="276" r:id="rId11"/>
    <p:sldId id="279" r:id="rId12"/>
    <p:sldId id="277" r:id="rId13"/>
    <p:sldId id="280" r:id="rId14"/>
    <p:sldId id="28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92" d="100"/>
          <a:sy n="92" d="100"/>
        </p:scale>
        <p:origin x="-133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Hypothesis Testing Exercise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 smtClean="0"/>
              <a:t>     </a:t>
            </a:r>
            <a:r>
              <a:rPr lang="en-US" sz="2400" dirty="0"/>
              <a:t>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Minitab File : </a:t>
            </a:r>
            <a:r>
              <a:rPr lang="en-US" sz="2400" b="1" dirty="0" smtClean="0"/>
              <a:t>Cutlets.mtw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63500"/>
            <a:ext cx="12649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603250"/>
            <a:ext cx="2943226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4343400"/>
            <a:ext cx="2447926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0599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0354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Hn</a:t>
            </a:r>
            <a:r>
              <a:rPr lang="en-US" dirty="0" smtClean="0"/>
              <a:t>: all the defective across different are equal</a:t>
            </a:r>
            <a:br>
              <a:rPr lang="en-US" dirty="0" smtClean="0"/>
            </a:br>
            <a:r>
              <a:rPr lang="en-US" dirty="0" smtClean="0"/>
              <a:t>Ha:atleast one is different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P&gt;0.05 so accept null hypothesis </a:t>
            </a:r>
          </a:p>
          <a:p>
            <a:r>
              <a:rPr lang="en-US" dirty="0" err="1"/>
              <a:t>Hn</a:t>
            </a:r>
            <a:r>
              <a:rPr lang="en-US" dirty="0"/>
              <a:t>: all the defective across different are equal</a:t>
            </a:r>
          </a:p>
        </p:txBody>
      </p:sp>
    </p:spTree>
    <p:extLst>
      <p:ext uri="{BB962C8B-B14F-4D97-AF65-F5344CB8AC3E}">
        <p14:creationId xmlns:p14="http://schemas.microsoft.com/office/powerpoint/2010/main" val="3981574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9090" y="415636"/>
            <a:ext cx="696190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err="1"/>
              <a:t>Fantaloons</a:t>
            </a:r>
            <a:r>
              <a:rPr lang="en-US" dirty="0"/>
              <a:t> Sales managers commented that </a:t>
            </a:r>
            <a:r>
              <a:rPr lang="en-US" i="1" dirty="0"/>
              <a:t>% </a:t>
            </a:r>
            <a:r>
              <a:rPr lang="en-US" dirty="0"/>
              <a:t>of males versus females walking in to the store differ based on day of the week. Analyze the data and determine whether there is evidence at </a:t>
            </a:r>
            <a:r>
              <a:rPr lang="en-US" i="1" dirty="0"/>
              <a:t>5 % </a:t>
            </a:r>
            <a:r>
              <a:rPr lang="en-US" dirty="0"/>
              <a:t>significance level to support this hypothesis.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 err="1"/>
              <a:t>Fantaloons.mtw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818" y="2719388"/>
            <a:ext cx="4411807" cy="2954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6496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63500"/>
            <a:ext cx="12649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603250"/>
            <a:ext cx="3514726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1895475"/>
            <a:ext cx="2466976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3035300"/>
            <a:ext cx="2009776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4422775"/>
            <a:ext cx="2381250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6996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Hnull:proportion of the male and female equal in weekdays and weekends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Halt: proportion of the male and female are different in weekdays and weekends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P&gt;0.05 p=0.9 so accept the null hypothesis</a:t>
            </a:r>
          </a:p>
          <a:p>
            <a:r>
              <a:rPr lang="en-US"/>
              <a:t>Hnull:proportion of the male and female equal in weekdays and weekends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422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50819" y="176645"/>
            <a:ext cx="661900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library(</a:t>
            </a:r>
            <a:r>
              <a:rPr lang="en-US" sz="1200" dirty="0" err="1"/>
              <a:t>readr</a:t>
            </a:r>
            <a:r>
              <a:rPr lang="en-US" sz="1200" dirty="0"/>
              <a:t>)</a:t>
            </a:r>
          </a:p>
          <a:p>
            <a:r>
              <a:rPr lang="en-US" sz="1200" dirty="0"/>
              <a:t>data &lt;- read.csv(</a:t>
            </a:r>
            <a:r>
              <a:rPr lang="en-US" sz="1200" dirty="0" err="1"/>
              <a:t>file.choose</a:t>
            </a:r>
            <a:r>
              <a:rPr lang="en-US" sz="1200" dirty="0"/>
              <a:t>())</a:t>
            </a:r>
          </a:p>
          <a:p>
            <a:r>
              <a:rPr lang="en-US" sz="1200" dirty="0"/>
              <a:t>View(data)</a:t>
            </a:r>
          </a:p>
          <a:p>
            <a:r>
              <a:rPr lang="en-US" sz="1200" dirty="0"/>
              <a:t>summary(data)</a:t>
            </a:r>
          </a:p>
          <a:p>
            <a:r>
              <a:rPr lang="en-US" sz="1200" dirty="0"/>
              <a:t>attach(data)</a:t>
            </a:r>
          </a:p>
          <a:p>
            <a:r>
              <a:rPr lang="en-US" sz="1200" dirty="0"/>
              <a:t># Descriptive </a:t>
            </a:r>
            <a:r>
              <a:rPr lang="en-US" sz="1200" dirty="0" err="1"/>
              <a:t>stastics</a:t>
            </a:r>
            <a:endParaRPr lang="en-US" sz="1200" dirty="0"/>
          </a:p>
          <a:p>
            <a:r>
              <a:rPr lang="en-US" sz="1200" dirty="0"/>
              <a:t># </a:t>
            </a:r>
            <a:r>
              <a:rPr lang="en-US" sz="1200" dirty="0" err="1"/>
              <a:t>Unit.A</a:t>
            </a:r>
            <a:r>
              <a:rPr lang="en-US" sz="1200" dirty="0"/>
              <a:t>          </a:t>
            </a:r>
            <a:r>
              <a:rPr lang="en-US" sz="1200" dirty="0" err="1"/>
              <a:t>Unit.B</a:t>
            </a:r>
            <a:r>
              <a:rPr lang="en-US" sz="1200" dirty="0"/>
              <a:t>     </a:t>
            </a:r>
          </a:p>
          <a:p>
            <a:r>
              <a:rPr lang="en-US" sz="1200" dirty="0"/>
              <a:t># Min.   :6.438   Min.   :6.038  </a:t>
            </a:r>
          </a:p>
          <a:p>
            <a:r>
              <a:rPr lang="en-US" sz="1200" dirty="0"/>
              <a:t># 1st Qu.:6.832   1st Qu.:6.754  </a:t>
            </a:r>
          </a:p>
          <a:p>
            <a:r>
              <a:rPr lang="en-US" sz="1200" dirty="0"/>
              <a:t># Median :6.944   Median :6.940  </a:t>
            </a:r>
          </a:p>
          <a:p>
            <a:r>
              <a:rPr lang="en-US" sz="1200" dirty="0"/>
              <a:t># Mean   :7.019   Mean   :6.964  </a:t>
            </a:r>
          </a:p>
          <a:p>
            <a:r>
              <a:rPr lang="en-US" sz="1200" dirty="0"/>
              <a:t># 3rd Qu.:7.281   3rd Qu.:7.195  </a:t>
            </a:r>
          </a:p>
          <a:p>
            <a:r>
              <a:rPr lang="en-US" sz="1200" dirty="0"/>
              <a:t># Max.   :7.517   Max.   :7.546</a:t>
            </a:r>
          </a:p>
          <a:p>
            <a:endParaRPr lang="en-US" sz="1200" dirty="0"/>
          </a:p>
          <a:p>
            <a:r>
              <a:rPr lang="en-US" sz="1200" dirty="0"/>
              <a:t># Doing the normality test for the variable </a:t>
            </a:r>
          </a:p>
          <a:p>
            <a:r>
              <a:rPr lang="en-US" sz="1200" dirty="0" err="1"/>
              <a:t>shapiro.test</a:t>
            </a:r>
            <a:r>
              <a:rPr lang="en-US" sz="1200" dirty="0"/>
              <a:t>(</a:t>
            </a:r>
            <a:r>
              <a:rPr lang="en-US" sz="1200" dirty="0" err="1"/>
              <a:t>Unit.A</a:t>
            </a:r>
            <a:r>
              <a:rPr lang="en-US" sz="1200" dirty="0"/>
              <a:t>)</a:t>
            </a:r>
          </a:p>
          <a:p>
            <a:r>
              <a:rPr lang="en-US" sz="1200" dirty="0"/>
              <a:t># p=0.32 is greater then p=0.05 p&gt;0.05 accept the null hypothesis so the data is normal</a:t>
            </a:r>
          </a:p>
          <a:p>
            <a:r>
              <a:rPr lang="en-US" sz="1200" dirty="0" err="1"/>
              <a:t>shapiro.test</a:t>
            </a:r>
            <a:r>
              <a:rPr lang="en-US" sz="1200" dirty="0"/>
              <a:t>(</a:t>
            </a:r>
            <a:r>
              <a:rPr lang="en-US" sz="1200" dirty="0" err="1"/>
              <a:t>Unit.B</a:t>
            </a:r>
            <a:r>
              <a:rPr lang="en-US" sz="1200" dirty="0"/>
              <a:t>)</a:t>
            </a:r>
          </a:p>
          <a:p>
            <a:r>
              <a:rPr lang="en-US" sz="1200" dirty="0"/>
              <a:t># p=0.5225 is greater then p=0.05 p&gt;0.05 accept the null hypothesis so the data is normal</a:t>
            </a:r>
          </a:p>
          <a:p>
            <a:r>
              <a:rPr lang="en-US" sz="1200" dirty="0"/>
              <a:t># Doing the variance test</a:t>
            </a:r>
          </a:p>
          <a:p>
            <a:r>
              <a:rPr lang="en-US" sz="1200" dirty="0" err="1"/>
              <a:t>var.test</a:t>
            </a:r>
            <a:r>
              <a:rPr lang="en-US" sz="1200" dirty="0"/>
              <a:t>(</a:t>
            </a:r>
            <a:r>
              <a:rPr lang="en-US" sz="1200" dirty="0" err="1"/>
              <a:t>Unit.A,Unit.B</a:t>
            </a:r>
            <a:r>
              <a:rPr lang="en-US" sz="1200" dirty="0"/>
              <a:t>)</a:t>
            </a:r>
          </a:p>
          <a:p>
            <a:r>
              <a:rPr lang="en-US" sz="1200" dirty="0"/>
              <a:t># The p=0.705 the p&gt;0.05 then accept null hypothesis is the variance are equal</a:t>
            </a:r>
          </a:p>
          <a:p>
            <a:r>
              <a:rPr lang="en-US" sz="1200" dirty="0"/>
              <a:t># Doing sample t test</a:t>
            </a:r>
          </a:p>
          <a:p>
            <a:r>
              <a:rPr lang="en-US" sz="1200" dirty="0" err="1"/>
              <a:t>t.test</a:t>
            </a:r>
            <a:r>
              <a:rPr lang="en-US" sz="1200" dirty="0"/>
              <a:t>(</a:t>
            </a:r>
            <a:r>
              <a:rPr lang="en-US" sz="1200" dirty="0" err="1"/>
              <a:t>Unit.A,Unit.B,alternative</a:t>
            </a:r>
            <a:r>
              <a:rPr lang="en-US" sz="1200" dirty="0"/>
              <a:t> = "two.sided",</a:t>
            </a:r>
            <a:r>
              <a:rPr lang="en-US" sz="1200" dirty="0" err="1"/>
              <a:t>conf.level</a:t>
            </a:r>
            <a:r>
              <a:rPr lang="en-US" sz="1200" dirty="0"/>
              <a:t> = 0.95,correct = TRUE)#two sample </a:t>
            </a:r>
            <a:r>
              <a:rPr lang="en-US" sz="1200" dirty="0" err="1"/>
              <a:t>T.Test</a:t>
            </a:r>
            <a:endParaRPr lang="en-US" sz="1200" dirty="0"/>
          </a:p>
          <a:p>
            <a:r>
              <a:rPr lang="en-US" sz="1200" dirty="0"/>
              <a:t># alternative = "</a:t>
            </a:r>
            <a:r>
              <a:rPr lang="en-US" sz="1200" dirty="0" err="1"/>
              <a:t>two.sided</a:t>
            </a:r>
            <a:r>
              <a:rPr lang="en-US" sz="1200" dirty="0"/>
              <a:t>" means we are checking for equal and unequal</a:t>
            </a:r>
          </a:p>
          <a:p>
            <a:r>
              <a:rPr lang="en-US" sz="1200" dirty="0"/>
              <a:t># means</a:t>
            </a:r>
          </a:p>
          <a:p>
            <a:r>
              <a:rPr lang="en-US" sz="1200" dirty="0"/>
              <a:t># null Hypothesis -&gt; Equal means</a:t>
            </a:r>
          </a:p>
          <a:p>
            <a:r>
              <a:rPr lang="en-US" sz="1200" dirty="0"/>
              <a:t># Alternate Hypothesis -&gt; Unequal Hypothesis</a:t>
            </a:r>
          </a:p>
          <a:p>
            <a:r>
              <a:rPr lang="en-US" sz="1200" dirty="0"/>
              <a:t># p-value = 0.4723&gt; 0.05 accept null </a:t>
            </a:r>
            <a:r>
              <a:rPr lang="en-US" sz="1200" dirty="0" err="1"/>
              <a:t>HYpothesis</a:t>
            </a:r>
            <a:r>
              <a:rPr lang="en-US" sz="1200" dirty="0"/>
              <a:t> </a:t>
            </a:r>
          </a:p>
          <a:p>
            <a:r>
              <a:rPr lang="en-US" sz="1200" dirty="0"/>
              <a:t># Equal </a:t>
            </a:r>
            <a:r>
              <a:rPr lang="en-US" sz="1200" dirty="0" err="1" smtClean="0"/>
              <a:t>meansa</a:t>
            </a:r>
            <a:r>
              <a:rPr lang="en-US" sz="1200" dirty="0" smtClean="0"/>
              <a:t> and unit b</a:t>
            </a:r>
            <a:endParaRPr lang="en-US" sz="1200" dirty="0"/>
          </a:p>
          <a:p>
            <a:r>
              <a:rPr lang="en-US" sz="1200" dirty="0"/>
              <a:t># So there is no difference in the </a:t>
            </a:r>
            <a:r>
              <a:rPr lang="en-US" sz="1200" dirty="0" err="1"/>
              <a:t>the</a:t>
            </a:r>
            <a:r>
              <a:rPr lang="en-US" sz="1200" dirty="0"/>
              <a:t> diameter from the unit a and unit </a:t>
            </a:r>
            <a:r>
              <a:rPr lang="en-US" sz="1200" dirty="0" smtClean="0"/>
              <a:t>b</a:t>
            </a:r>
          </a:p>
          <a:p>
            <a:r>
              <a:rPr lang="en-US" sz="1200" dirty="0" smtClean="0"/>
              <a:t>#similarity between unit a and b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49961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800" dirty="0" smtClean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 smtClean="0"/>
              <a:t>   </a:t>
            </a:r>
          </a:p>
          <a:p>
            <a:pPr algn="just">
              <a:buNone/>
            </a:pPr>
            <a:r>
              <a:rPr lang="en-US" sz="2800" dirty="0" smtClean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    Minitab File: </a:t>
            </a:r>
            <a:r>
              <a:rPr lang="en-US" b="1" dirty="0" smtClean="0"/>
              <a:t>LabTAT.mtw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11927" y="111630"/>
            <a:ext cx="592281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library(</a:t>
            </a:r>
            <a:r>
              <a:rPr lang="en-US" sz="1200" dirty="0" err="1"/>
              <a:t>readr</a:t>
            </a:r>
            <a:r>
              <a:rPr lang="en-US" sz="1200" dirty="0"/>
              <a:t>)</a:t>
            </a:r>
          </a:p>
          <a:p>
            <a:r>
              <a:rPr lang="en-US" sz="1200" dirty="0"/>
              <a:t>data &lt;- read.csv(</a:t>
            </a:r>
            <a:r>
              <a:rPr lang="en-US" sz="1200" dirty="0" err="1"/>
              <a:t>file.choose</a:t>
            </a:r>
            <a:r>
              <a:rPr lang="en-US" sz="1200" dirty="0"/>
              <a:t>())</a:t>
            </a:r>
          </a:p>
          <a:p>
            <a:r>
              <a:rPr lang="en-US" sz="1200" dirty="0"/>
              <a:t>View(data)</a:t>
            </a:r>
          </a:p>
          <a:p>
            <a:r>
              <a:rPr lang="en-US" sz="1200" dirty="0"/>
              <a:t>summary(data)</a:t>
            </a:r>
          </a:p>
          <a:p>
            <a:r>
              <a:rPr lang="en-US" sz="1200" dirty="0"/>
              <a:t># Descriptive </a:t>
            </a:r>
            <a:r>
              <a:rPr lang="en-US" sz="1200" dirty="0" err="1"/>
              <a:t>stastics</a:t>
            </a:r>
            <a:endParaRPr lang="en-US" sz="1200" dirty="0"/>
          </a:p>
          <a:p>
            <a:r>
              <a:rPr lang="en-US" sz="1200" dirty="0"/>
              <a:t># Laboratory.1    Laboratory.2    Laboratory.3    Laboratory.4  </a:t>
            </a:r>
          </a:p>
          <a:p>
            <a:r>
              <a:rPr lang="en-US" sz="1200" dirty="0"/>
              <a:t># Min.   :138.3   Min.   :140.6   Min.   :159.7   Min.   :124.1  </a:t>
            </a:r>
          </a:p>
          <a:p>
            <a:r>
              <a:rPr lang="en-US" sz="1200" dirty="0"/>
              <a:t># 1st Qu.:170.3   1st Qu.:168.0   1st Qu.:188.2   1st Qu.:154.1  </a:t>
            </a:r>
          </a:p>
          <a:p>
            <a:r>
              <a:rPr lang="en-US" sz="1200" dirty="0"/>
              <a:t># Median :178.5   Median :178.9   Median :199.8   Median :164.4  </a:t>
            </a:r>
          </a:p>
          <a:p>
            <a:r>
              <a:rPr lang="en-US" sz="1200" dirty="0"/>
              <a:t># Mean   :178.4   Mean   :178.9   Mean   :199.9   Mean   :163.7  </a:t>
            </a:r>
          </a:p>
          <a:p>
            <a:r>
              <a:rPr lang="en-US" sz="1200" dirty="0"/>
              <a:t># 3rd Qu.:186.5   3rd Qu.:189.1   3rd Qu.:211.3   3rd Qu.:172.9  </a:t>
            </a:r>
          </a:p>
          <a:p>
            <a:r>
              <a:rPr lang="en-US" sz="1200" dirty="0"/>
              <a:t># Max.   :216.4   Max.   :217.9   Max.   :238.7   Max.   :205.2  </a:t>
            </a:r>
          </a:p>
          <a:p>
            <a:r>
              <a:rPr lang="en-US" sz="1200" dirty="0" err="1"/>
              <a:t>stacked_data</a:t>
            </a:r>
            <a:r>
              <a:rPr lang="en-US" sz="1200" dirty="0"/>
              <a:t> &lt;- stack(data)</a:t>
            </a:r>
          </a:p>
          <a:p>
            <a:r>
              <a:rPr lang="en-US" sz="1200" dirty="0"/>
              <a:t>##normality test##</a:t>
            </a:r>
          </a:p>
          <a:p>
            <a:r>
              <a:rPr lang="en-US" sz="1200" dirty="0"/>
              <a:t>library(</a:t>
            </a:r>
            <a:r>
              <a:rPr lang="en-US" sz="1200" dirty="0" err="1"/>
              <a:t>nortest</a:t>
            </a:r>
            <a:r>
              <a:rPr lang="en-US" sz="1200" dirty="0"/>
              <a:t>)</a:t>
            </a:r>
          </a:p>
          <a:p>
            <a:r>
              <a:rPr lang="en-US" sz="1200" dirty="0" err="1"/>
              <a:t>ad.test</a:t>
            </a:r>
            <a:r>
              <a:rPr lang="en-US" sz="1200" dirty="0"/>
              <a:t>(</a:t>
            </a:r>
            <a:r>
              <a:rPr lang="en-US" sz="1200" dirty="0" err="1"/>
              <a:t>stacked_data$values</a:t>
            </a:r>
            <a:r>
              <a:rPr lang="en-US" sz="1200" dirty="0"/>
              <a:t>)##Anderson Darling normality test##</a:t>
            </a:r>
          </a:p>
          <a:p>
            <a:r>
              <a:rPr lang="en-US" sz="1200" dirty="0"/>
              <a:t>##p=0.05072 is greater then p=0.05 so the data is normal##</a:t>
            </a:r>
          </a:p>
          <a:p>
            <a:r>
              <a:rPr lang="en-US" sz="1200" dirty="0"/>
              <a:t>## variance test##</a:t>
            </a:r>
          </a:p>
          <a:p>
            <a:r>
              <a:rPr lang="en-US" sz="1200" dirty="0"/>
              <a:t>library(car)</a:t>
            </a:r>
          </a:p>
          <a:p>
            <a:r>
              <a:rPr lang="en-US" sz="1200" dirty="0" err="1"/>
              <a:t>leveneTest</a:t>
            </a:r>
            <a:r>
              <a:rPr lang="en-US" sz="1200" dirty="0"/>
              <a:t>(</a:t>
            </a:r>
            <a:r>
              <a:rPr lang="en-US" sz="1200" dirty="0" err="1"/>
              <a:t>stacked_data$values</a:t>
            </a:r>
            <a:r>
              <a:rPr lang="en-US" sz="1200" dirty="0"/>
              <a:t> ~ </a:t>
            </a:r>
            <a:r>
              <a:rPr lang="en-US" sz="1200" dirty="0" err="1"/>
              <a:t>stacked_data$ind</a:t>
            </a:r>
            <a:r>
              <a:rPr lang="en-US" sz="1200" dirty="0"/>
              <a:t>, data=</a:t>
            </a:r>
            <a:r>
              <a:rPr lang="en-US" sz="1200" dirty="0" err="1"/>
              <a:t>stacked_data</a:t>
            </a:r>
            <a:r>
              <a:rPr lang="en-US" sz="1200" dirty="0"/>
              <a:t>)##Test for equal variance##</a:t>
            </a:r>
          </a:p>
          <a:p>
            <a:r>
              <a:rPr lang="en-US" sz="1200" dirty="0"/>
              <a:t>##p=0.05161 is greater then p=0.05 so the data the variance is equal##</a:t>
            </a:r>
          </a:p>
          <a:p>
            <a:r>
              <a:rPr lang="en-US" sz="1200" dirty="0"/>
              <a:t>##one way </a:t>
            </a:r>
            <a:r>
              <a:rPr lang="en-US" sz="1200" dirty="0" err="1"/>
              <a:t>Anova</a:t>
            </a:r>
            <a:r>
              <a:rPr lang="en-US" sz="1200" dirty="0"/>
              <a:t> Test##</a:t>
            </a:r>
          </a:p>
          <a:p>
            <a:r>
              <a:rPr lang="en-US" sz="1200" dirty="0"/>
              <a:t>attach(</a:t>
            </a:r>
            <a:r>
              <a:rPr lang="en-US" sz="1200" dirty="0" err="1"/>
              <a:t>stacked_data</a:t>
            </a:r>
            <a:r>
              <a:rPr lang="en-US" sz="1200" dirty="0"/>
              <a:t>)</a:t>
            </a:r>
          </a:p>
          <a:p>
            <a:r>
              <a:rPr lang="en-US" sz="1200" dirty="0" err="1"/>
              <a:t>Anova_results</a:t>
            </a:r>
            <a:r>
              <a:rPr lang="en-US" sz="1200" dirty="0"/>
              <a:t> &lt;- </a:t>
            </a:r>
            <a:r>
              <a:rPr lang="en-US" sz="1200" dirty="0" err="1"/>
              <a:t>aov</a:t>
            </a:r>
            <a:r>
              <a:rPr lang="en-US" sz="1200" dirty="0"/>
              <a:t>(</a:t>
            </a:r>
            <a:r>
              <a:rPr lang="en-US" sz="1200" dirty="0" err="1"/>
              <a:t>values~ind,data</a:t>
            </a:r>
            <a:r>
              <a:rPr lang="en-US" sz="1200" dirty="0"/>
              <a:t>=</a:t>
            </a:r>
            <a:r>
              <a:rPr lang="en-US" sz="1200" dirty="0" err="1"/>
              <a:t>stacked_data</a:t>
            </a:r>
            <a:r>
              <a:rPr lang="en-US" sz="1200" dirty="0"/>
              <a:t>)</a:t>
            </a:r>
          </a:p>
          <a:p>
            <a:r>
              <a:rPr lang="en-US" sz="1200" dirty="0"/>
              <a:t>summary(</a:t>
            </a:r>
            <a:r>
              <a:rPr lang="en-US" sz="1200" dirty="0" err="1"/>
              <a:t>Anova_results</a:t>
            </a:r>
            <a:r>
              <a:rPr lang="en-US" sz="1200" dirty="0"/>
              <a:t>)</a:t>
            </a:r>
          </a:p>
          <a:p>
            <a:r>
              <a:rPr lang="en-US" sz="1200" dirty="0"/>
              <a:t>##</a:t>
            </a:r>
            <a:r>
              <a:rPr lang="en-US" sz="1200" dirty="0" err="1"/>
              <a:t>pvalue</a:t>
            </a:r>
            <a:r>
              <a:rPr lang="en-US" sz="1200" dirty="0"/>
              <a:t> is less then the p=0.05 so reject the null </a:t>
            </a:r>
            <a:r>
              <a:rPr lang="en-US" sz="1200" dirty="0" err="1"/>
              <a:t>hyphotheis</a:t>
            </a:r>
            <a:r>
              <a:rPr lang="en-US" sz="1200" dirty="0"/>
              <a:t> and accept alternative hypothesis that is All the proportions are not equal##</a:t>
            </a:r>
          </a:p>
        </p:txBody>
      </p:sp>
    </p:spTree>
    <p:extLst>
      <p:ext uri="{BB962C8B-B14F-4D97-AF65-F5344CB8AC3E}">
        <p14:creationId xmlns:p14="http://schemas.microsoft.com/office/powerpoint/2010/main" val="1849731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Hypothesis Testing Exercise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      Sales of products in four different regions is tabulated for males and females. Find if male-female buyer rations are similar across regions.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East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West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North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South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</a:t>
            </a:r>
            <a:r>
              <a:rPr lang="en-US" dirty="0" smtClean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</a:t>
            </a:r>
            <a:r>
              <a:rPr lang="en-US" dirty="0" smtClean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 smtClean="0"/>
              <a:t> All proportions are equal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 smtClean="0"/>
              <a:t> Not all Proportions are equal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 smtClean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If p-Value &lt; alpha, we reject Null Hypothesis</a:t>
            </a:r>
            <a:endParaRPr lang="en-US" sz="2000" dirty="0"/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Buyer Ratio.mtw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Normality test for each variable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18" y="1681090"/>
            <a:ext cx="2473037" cy="1664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24791" y="3429000"/>
            <a:ext cx="20054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P&gt;0.05 ,p=0.1,accept null </a:t>
            </a:r>
            <a:r>
              <a:rPr lang="en-US" dirty="0" err="1" smtClean="0"/>
              <a:t>hyp</a:t>
            </a:r>
            <a:r>
              <a:rPr lang="en-US" dirty="0" smtClean="0"/>
              <a:t> for variable east </a:t>
            </a:r>
            <a:r>
              <a:rPr lang="en-US" dirty="0" err="1" smtClean="0"/>
              <a:t>i.e</a:t>
            </a:r>
            <a:r>
              <a:rPr lang="en-US" dirty="0" smtClean="0"/>
              <a:t> variable is following normalization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698" y="1648870"/>
            <a:ext cx="2400302" cy="1600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125190" y="3844498"/>
            <a:ext cx="30653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P&gt;0.05 ,</a:t>
            </a:r>
            <a:r>
              <a:rPr lang="en-US" dirty="0" smtClean="0"/>
              <a:t>p=0.227,accept </a:t>
            </a:r>
            <a:r>
              <a:rPr lang="en-US" dirty="0"/>
              <a:t>null </a:t>
            </a:r>
            <a:r>
              <a:rPr lang="en-US" dirty="0" err="1"/>
              <a:t>hyp</a:t>
            </a:r>
            <a:r>
              <a:rPr lang="en-US" dirty="0"/>
              <a:t> for variable east </a:t>
            </a:r>
            <a:r>
              <a:rPr lang="en-US" dirty="0" err="1"/>
              <a:t>i.e</a:t>
            </a:r>
            <a:r>
              <a:rPr lang="en-US" dirty="0"/>
              <a:t> variable is following normalization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996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09" y="446810"/>
            <a:ext cx="3844636" cy="2514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07819" y="346951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P&gt;0.05 ,p=0.227,accept null </a:t>
            </a:r>
            <a:r>
              <a:rPr lang="en-US" dirty="0" err="1"/>
              <a:t>hyp</a:t>
            </a:r>
            <a:r>
              <a:rPr lang="en-US" dirty="0"/>
              <a:t> for variable east </a:t>
            </a:r>
            <a:r>
              <a:rPr lang="en-US" dirty="0" err="1"/>
              <a:t>i.e</a:t>
            </a:r>
            <a:r>
              <a:rPr lang="en-US" dirty="0"/>
              <a:t> variable is following normalization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46810"/>
            <a:ext cx="4052454" cy="2421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4468090" y="346951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P&gt;0.05 ,p=0.227,accept null </a:t>
            </a:r>
            <a:r>
              <a:rPr lang="en-US" dirty="0" err="1"/>
              <a:t>hyp</a:t>
            </a:r>
            <a:r>
              <a:rPr lang="en-US" dirty="0"/>
              <a:t> for variable east </a:t>
            </a:r>
            <a:r>
              <a:rPr lang="en-US" dirty="0" err="1"/>
              <a:t>i.e</a:t>
            </a:r>
            <a:r>
              <a:rPr lang="en-US" dirty="0"/>
              <a:t> variable is following normalization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910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Chi square test (more than 2discrete variable and dependent variable is discrete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456" y="1806070"/>
            <a:ext cx="3343708" cy="2169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33945" y="4281055"/>
            <a:ext cx="6941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HNULL:all</a:t>
            </a:r>
            <a:r>
              <a:rPr lang="en-US" dirty="0" smtClean="0"/>
              <a:t> averages are equal,Halt:all averages are not equal</a:t>
            </a:r>
          </a:p>
          <a:p>
            <a:r>
              <a:rPr lang="en-US" dirty="0" smtClean="0"/>
              <a:t>P&gt;0.05 accept Null Hypothesis  male and female ratios are same across the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45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TeleCall</a:t>
            </a:r>
            <a:r>
              <a:rPr lang="en-US" dirty="0" smtClean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 smtClean="0"/>
              <a:t>5% </a:t>
            </a:r>
            <a:r>
              <a:rPr lang="en-US" dirty="0" smtClean="0"/>
              <a:t>significance level and help the manager draw appropriate inferences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Minitab File: </a:t>
            </a:r>
            <a:r>
              <a:rPr lang="en-US" b="1" dirty="0" err="1" smtClean="0"/>
              <a:t>CustomerOrderForm.mtw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3692</TotalTime>
  <Words>916</Words>
  <Application>Microsoft Office PowerPoint</Application>
  <PresentationFormat>On-screen Show (4:3)</PresentationFormat>
  <Paragraphs>116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Hypothesis Testing Exercise</vt:lpstr>
      <vt:lpstr>PowerPoint Presentation</vt:lpstr>
      <vt:lpstr>Hypothesis Testing Exercise</vt:lpstr>
      <vt:lpstr>PowerPoint Presentation</vt:lpstr>
      <vt:lpstr>Hypothesis Testing Exercise</vt:lpstr>
      <vt:lpstr>Normality test for each variable</vt:lpstr>
      <vt:lpstr>PowerPoint Presentation</vt:lpstr>
      <vt:lpstr>Chi square test (more than 2discrete variable and dependent variable is discrete</vt:lpstr>
      <vt:lpstr>Hypothesis Testing Exercise</vt:lpstr>
      <vt:lpstr>PowerPoint Presentation</vt:lpstr>
      <vt:lpstr>Hn: all the defective across different are equal Ha:atleast one is different </vt:lpstr>
      <vt:lpstr>PowerPoint Presentation</vt:lpstr>
      <vt:lpstr>PowerPoint Presentation</vt:lpstr>
      <vt:lpstr>Hnull:proportion of the male and female equal in weekdays and weekends Halt: proportion of the male and female are different in weekdays and weekends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suresh babu</cp:lastModifiedBy>
  <cp:revision>12</cp:revision>
  <dcterms:created xsi:type="dcterms:W3CDTF">2015-11-14T12:07:48Z</dcterms:created>
  <dcterms:modified xsi:type="dcterms:W3CDTF">2019-09-15T06:59:03Z</dcterms:modified>
</cp:coreProperties>
</file>