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2105025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>
                <a:solidFill>
                  <a:srgbClr val="E7E6E6"/>
                </a:solidFill>
                <a:latin typeface="Microsoft Sans Serif"/>
                <a:cs typeface="Microsoft Sans Serif"/>
              </a:rPr>
              <a:t>Bachala</a:t>
            </a: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 Pavandath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22475A0517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Pavandath B</cp:lastModifiedBy>
  <cp:revision>6</cp:revision>
  <dcterms:created xsi:type="dcterms:W3CDTF">2024-03-20T08:56:52Z</dcterms:created>
  <dcterms:modified xsi:type="dcterms:W3CDTF">2024-03-21T14:57:29Z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