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FF0EE3-B0D3-4A49-8B63-A23665483D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729B71-73EB-4E24-8306-1A187CA9C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done from august till the date of review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/>
          <a:lstStyle/>
          <a:p>
            <a:r>
              <a:rPr lang="en-US" dirty="0" smtClean="0"/>
              <a:t>We analyzed following three methods: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1.Taking data from the internet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2.Creating a website and fetching data from database.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3.Machine learning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How to take input from the user and process the same to deliver the desired output…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7827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we tried to collect data from the internet regarding depression.</a:t>
            </a:r>
          </a:p>
          <a:p>
            <a:endParaRPr lang="en-US" dirty="0" smtClean="0"/>
          </a:p>
          <a:p>
            <a:r>
              <a:rPr lang="en-US" dirty="0" smtClean="0"/>
              <a:t>When the user asks a question, it would search a probable answer from the data available on the internet.</a:t>
            </a:r>
          </a:p>
          <a:p>
            <a:endParaRPr lang="en-US" dirty="0" smtClean="0"/>
          </a:p>
          <a:p>
            <a:r>
              <a:rPr lang="en-US" dirty="0" smtClean="0"/>
              <a:t>But we found that such datasets aren’t precisely available on the internet.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1.Taking data from the internet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57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>
            <a:normAutofit/>
          </a:bodyPr>
          <a:lstStyle/>
          <a:p>
            <a:r>
              <a:rPr lang="en-US" dirty="0" smtClean="0"/>
              <a:t>Here, we had thought of making a website containing database.</a:t>
            </a:r>
          </a:p>
          <a:p>
            <a:endParaRPr lang="en-US" dirty="0" smtClean="0"/>
          </a:p>
          <a:p>
            <a:r>
              <a:rPr lang="en-US" dirty="0" smtClean="0"/>
              <a:t>The user was supposed to ask a question and </a:t>
            </a:r>
            <a:r>
              <a:rPr lang="en-US" dirty="0" err="1" smtClean="0"/>
              <a:t>alexa</a:t>
            </a:r>
            <a:r>
              <a:rPr lang="en-US" dirty="0" smtClean="0"/>
              <a:t> could take the information from the database.</a:t>
            </a:r>
          </a:p>
          <a:p>
            <a:endParaRPr lang="en-US" dirty="0" smtClean="0"/>
          </a:p>
          <a:p>
            <a:r>
              <a:rPr lang="en-US" dirty="0" smtClean="0"/>
              <a:t>But we found that </a:t>
            </a:r>
            <a:r>
              <a:rPr lang="en-US" dirty="0" err="1" smtClean="0"/>
              <a:t>alexa</a:t>
            </a:r>
            <a:r>
              <a:rPr lang="en-US" dirty="0" smtClean="0"/>
              <a:t> doesn’t retrieve information in such a way.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2.Creating a website and fetching data from database.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976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smtClean="0"/>
              <a:t>Here, we decided of making a chat bot, basically a process of request and reply between the user and </a:t>
            </a:r>
            <a:r>
              <a:rPr lang="en-US" dirty="0" err="1" smtClean="0"/>
              <a:t>alexa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would make learn the </a:t>
            </a:r>
            <a:r>
              <a:rPr lang="en-US" dirty="0" err="1" smtClean="0"/>
              <a:t>alexa</a:t>
            </a:r>
            <a:r>
              <a:rPr lang="en-US" dirty="0" smtClean="0"/>
              <a:t> based on depression handling skill and provide better output.</a:t>
            </a:r>
          </a:p>
          <a:p>
            <a:endParaRPr lang="en-US" dirty="0"/>
          </a:p>
          <a:p>
            <a:r>
              <a:rPr lang="en-US" dirty="0" smtClean="0"/>
              <a:t>In this, the user would enter the question and the </a:t>
            </a:r>
            <a:r>
              <a:rPr lang="en-US" dirty="0" err="1" smtClean="0"/>
              <a:t>alexa</a:t>
            </a:r>
            <a:r>
              <a:rPr lang="en-US" dirty="0" smtClean="0"/>
              <a:t> would return the most relevant answer to that particular question.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3.Machine learning and chat bot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35567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215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Work done from august till the date of review 1</vt:lpstr>
      <vt:lpstr>How to take input from the user and process the same to deliver the desired output…</vt:lpstr>
      <vt:lpstr>1.Taking data from the internet </vt:lpstr>
      <vt:lpstr>2.Creating a website and fetching data from database. </vt:lpstr>
      <vt:lpstr> 3.Machine learning and chat bot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done from august till the date of review 1</dc:title>
  <dc:creator>Shreya Gaunekar</dc:creator>
  <cp:lastModifiedBy>Shreya Gaunekar</cp:lastModifiedBy>
  <cp:revision>19</cp:revision>
  <dcterms:created xsi:type="dcterms:W3CDTF">2017-09-17T08:38:03Z</dcterms:created>
  <dcterms:modified xsi:type="dcterms:W3CDTF">2017-09-17T10:32:48Z</dcterms:modified>
</cp:coreProperties>
</file>