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60" r:id="rId4"/>
    <p:sldId id="261" r:id="rId5"/>
    <p:sldId id="258"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notesViewPr>
    <p:cSldViewPr>
      <p:cViewPr varScale="1">
        <p:scale>
          <a:sx n="65" d="100"/>
          <a:sy n="65" d="100"/>
        </p:scale>
        <p:origin x="-270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4CE39-E551-4243-9988-31E3FCA1C71B}" type="datetimeFigureOut">
              <a:rPr lang="en-US" smtClean="0"/>
              <a:t>9/16/2017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DDFB49-43D7-4F05-BD54-4F0E29A1658B}" type="slidenum">
              <a:rPr lang="en-US" smtClean="0"/>
              <a:t>‹#›</a:t>
            </a:fld>
            <a:endParaRPr lang="en-US"/>
          </a:p>
        </p:txBody>
      </p:sp>
    </p:spTree>
    <p:extLst>
      <p:ext uri="{BB962C8B-B14F-4D97-AF65-F5344CB8AC3E}">
        <p14:creationId xmlns:p14="http://schemas.microsoft.com/office/powerpoint/2010/main" val="106141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DDFB49-43D7-4F05-BD54-4F0E29A1658B}" type="slidenum">
              <a:rPr lang="en-US" smtClean="0"/>
              <a:t>1</a:t>
            </a:fld>
            <a:endParaRPr lang="en-US"/>
          </a:p>
        </p:txBody>
      </p:sp>
    </p:spTree>
    <p:extLst>
      <p:ext uri="{BB962C8B-B14F-4D97-AF65-F5344CB8AC3E}">
        <p14:creationId xmlns:p14="http://schemas.microsoft.com/office/powerpoint/2010/main" val="2472605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C14CBF8-35ED-4286-AA8C-5799C71C34E9}" type="datetimeFigureOut">
              <a:rPr lang="en-US" smtClean="0"/>
              <a:t>9/16/2017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DF03CD0-8BA9-4A8B-B033-EF674D011EA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F03CD0-8BA9-4A8B-B033-EF674D011EA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F03CD0-8BA9-4A8B-B033-EF674D011EA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F03CD0-8BA9-4A8B-B033-EF674D011EA8}"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DF03CD0-8BA9-4A8B-B033-EF674D011EA8}"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F03CD0-8BA9-4A8B-B033-EF674D011EA8}"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DF03CD0-8BA9-4A8B-B033-EF674D011E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DF03CD0-8BA9-4A8B-B033-EF674D011EA8}"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C14CBF8-35ED-4286-AA8C-5799C71C34E9}" type="datetimeFigureOut">
              <a:rPr lang="en-US" smtClean="0"/>
              <a:t>9/16/2017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DF03CD0-8BA9-4A8B-B033-EF674D011EA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C14CBF8-35ED-4286-AA8C-5799C71C34E9}" type="datetimeFigureOut">
              <a:rPr lang="en-US" smtClean="0"/>
              <a:t>9/16/2017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DF03CD0-8BA9-4A8B-B033-EF674D011EA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C14CBF8-35ED-4286-AA8C-5799C71C34E9}" type="datetimeFigureOut">
              <a:rPr lang="en-US" smtClean="0"/>
              <a:t>9/16/2017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DF03CD0-8BA9-4A8B-B033-EF674D011EA8}"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C14CBF8-35ED-4286-AA8C-5799C71C34E9}" type="datetimeFigureOut">
              <a:rPr lang="en-US" smtClean="0"/>
              <a:t>9/16/2017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DF03CD0-8BA9-4A8B-B033-EF674D011E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mazon.com/public/solutions/alexa/alexa-skills-kit/content/smart-home" TargetMode="External"/><Relationship Id="rId2" Type="http://schemas.openxmlformats.org/officeDocument/2006/relationships/hyperlink" Target="https://github.com/dale3h/alexa-skills-li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sv-SE" dirty="0"/>
              <a:t>DEPRESSION  HANDLING SKILL  FOR  AMAZON  ALEXA</a:t>
            </a:r>
            <a:endParaRPr lang="en-US" dirty="0"/>
          </a:p>
        </p:txBody>
      </p:sp>
    </p:spTree>
    <p:extLst>
      <p:ext uri="{BB962C8B-B14F-4D97-AF65-F5344CB8AC3E}">
        <p14:creationId xmlns:p14="http://schemas.microsoft.com/office/powerpoint/2010/main" val="2346442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2800" b="1" u="sng" dirty="0" smtClean="0"/>
              <a:t>What is amazon </a:t>
            </a:r>
            <a:r>
              <a:rPr lang="en-US" sz="2800" b="1" u="sng" dirty="0" err="1" smtClean="0"/>
              <a:t>alexa</a:t>
            </a:r>
            <a:r>
              <a:rPr lang="en-US" sz="2800" b="1" u="sng" dirty="0" smtClean="0"/>
              <a:t>?</a:t>
            </a:r>
          </a:p>
          <a:p>
            <a:pPr marL="109728" indent="0">
              <a:buNone/>
            </a:pPr>
            <a:endParaRPr lang="en-US" b="1" u="sng" dirty="0" smtClean="0"/>
          </a:p>
          <a:p>
            <a:pPr algn="just"/>
            <a:r>
              <a:rPr lang="en-US" sz="2400" dirty="0" err="1" smtClean="0"/>
              <a:t>Alexa</a:t>
            </a:r>
            <a:r>
              <a:rPr lang="en-US" sz="2400" dirty="0" smtClean="0"/>
              <a:t> </a:t>
            </a:r>
            <a:r>
              <a:rPr lang="en-US" sz="2400" dirty="0"/>
              <a:t>(named after the ancient library of Alexandria) is Amazon’s voice control system. It lets you speak your wishes and see them fulfilled—at least simple ones, like dimming your lights or playing music tracks. It turns the Echo, Dot, and Tap streaming audio players into de facto smart-home hubs and Internet assistants. And it’s what turned Echo into not just one of this year’s biggest tech products, but possibly the biggest news so far for those interested in smart-home control</a:t>
            </a:r>
            <a:r>
              <a:rPr lang="en-US" sz="2400" dirty="0" smtClean="0"/>
              <a:t>.</a:t>
            </a:r>
          </a:p>
          <a:p>
            <a:pPr algn="just"/>
            <a:endParaRPr lang="en-US" sz="2400" dirty="0"/>
          </a:p>
          <a:p>
            <a:pPr marL="109728" indent="0" algn="just">
              <a:buNone/>
            </a:pPr>
            <a:endParaRPr lang="en-US" sz="2000" dirty="0" smtClean="0"/>
          </a:p>
          <a:p>
            <a:pPr marL="109728" indent="0" algn="just">
              <a:buNone/>
            </a:pPr>
            <a:endParaRPr lang="en-US" sz="2000" dirty="0" smtClean="0"/>
          </a:p>
          <a:p>
            <a:pPr marL="109728" indent="0" algn="just">
              <a:buNone/>
            </a:pPr>
            <a:endParaRPr lang="en-US" b="1" u="sng" dirty="0"/>
          </a:p>
          <a:p>
            <a:pPr algn="just"/>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1.Clarity of the project:</a:t>
            </a:r>
            <a:endParaRPr lang="en-US" dirty="0"/>
          </a:p>
        </p:txBody>
      </p:sp>
    </p:spTree>
    <p:extLst>
      <p:ext uri="{BB962C8B-B14F-4D97-AF65-F5344CB8AC3E}">
        <p14:creationId xmlns:p14="http://schemas.microsoft.com/office/powerpoint/2010/main" val="3671678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normAutofit lnSpcReduction="10000"/>
          </a:bodyPr>
          <a:lstStyle/>
          <a:p>
            <a:pPr marL="109728" indent="0" algn="just">
              <a:buNone/>
            </a:pPr>
            <a:r>
              <a:rPr lang="en-US" sz="2800" dirty="0" err="1"/>
              <a:t>Alexa</a:t>
            </a:r>
            <a:r>
              <a:rPr lang="en-US" sz="2800" dirty="0"/>
              <a:t>, the voice service that powers Echo, provides capabilities, or skills, that enable customers to interact with devices in a more intuitive way using voice. </a:t>
            </a:r>
            <a:endParaRPr lang="en-US" sz="2800" dirty="0" smtClean="0"/>
          </a:p>
          <a:p>
            <a:pPr marL="109728" indent="0" algn="just">
              <a:buNone/>
            </a:pPr>
            <a:endParaRPr lang="en-US" sz="2800" dirty="0"/>
          </a:p>
          <a:p>
            <a:pPr marL="109728" indent="0" algn="just">
              <a:buNone/>
            </a:pPr>
            <a:r>
              <a:rPr lang="en-US" sz="3200" b="1" u="sng" dirty="0" smtClean="0"/>
              <a:t>Amazon </a:t>
            </a:r>
            <a:r>
              <a:rPr lang="en-US" sz="3200" b="1" u="sng" dirty="0"/>
              <a:t>Echo</a:t>
            </a:r>
            <a:r>
              <a:rPr lang="en-US" sz="3200" b="1" u="sng" dirty="0" smtClean="0"/>
              <a:t>:</a:t>
            </a:r>
          </a:p>
          <a:p>
            <a:pPr marL="109728" indent="0" algn="just">
              <a:buNone/>
            </a:pPr>
            <a:r>
              <a:rPr lang="en-US" sz="2800" dirty="0" smtClean="0"/>
              <a:t>Amazon </a:t>
            </a:r>
            <a:r>
              <a:rPr lang="en-US" sz="2800" dirty="0"/>
              <a:t>Echo is a hands-free speaker you control with your voice. Echo connects to the </a:t>
            </a:r>
            <a:r>
              <a:rPr lang="en-US" sz="2800" dirty="0" err="1"/>
              <a:t>Alexa</a:t>
            </a:r>
            <a:r>
              <a:rPr lang="en-US" sz="2800" dirty="0"/>
              <a:t> Voice Service to play music, make calls, send and receive messages, provide information, news, sports scores, weather, and more—instantly. All you have to do is ask.</a:t>
            </a:r>
          </a:p>
          <a:p>
            <a:pPr marL="109728" indent="0">
              <a:buNone/>
            </a:pPr>
            <a:endParaRPr lang="en-US" b="1" u="sng" dirty="0" smtClean="0"/>
          </a:p>
          <a:p>
            <a:endParaRPr lang="en-US" dirty="0"/>
          </a:p>
          <a:p>
            <a:endParaRPr lang="en-US" dirty="0"/>
          </a:p>
        </p:txBody>
      </p:sp>
    </p:spTree>
    <p:extLst>
      <p:ext uri="{BB962C8B-B14F-4D97-AF65-F5344CB8AC3E}">
        <p14:creationId xmlns:p14="http://schemas.microsoft.com/office/powerpoint/2010/main" val="3023713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buFont typeface="Wingdings" pitchFamily="2" charset="2"/>
              <a:buChar char="q"/>
            </a:pPr>
            <a:r>
              <a:rPr lang="en-US" dirty="0" smtClean="0"/>
              <a:t>•Plays </a:t>
            </a:r>
            <a:r>
              <a:rPr lang="en-US" dirty="0"/>
              <a:t>all your music from Amazon Music, </a:t>
            </a:r>
            <a:r>
              <a:rPr lang="en-US" dirty="0" err="1"/>
              <a:t>Spotify</a:t>
            </a:r>
            <a:r>
              <a:rPr lang="en-US" dirty="0"/>
              <a:t>, Pandora, </a:t>
            </a:r>
            <a:r>
              <a:rPr lang="en-US" dirty="0" err="1"/>
              <a:t>iHeartRadio</a:t>
            </a:r>
            <a:r>
              <a:rPr lang="en-US" dirty="0"/>
              <a:t>, </a:t>
            </a:r>
            <a:r>
              <a:rPr lang="en-US" dirty="0" err="1"/>
              <a:t>TuneIn</a:t>
            </a:r>
            <a:r>
              <a:rPr lang="en-US" dirty="0"/>
              <a:t>, and more using just your </a:t>
            </a:r>
            <a:r>
              <a:rPr lang="en-US" dirty="0" smtClean="0"/>
              <a:t>voice</a:t>
            </a:r>
          </a:p>
          <a:p>
            <a:pPr algn="just">
              <a:buFont typeface="Wingdings" pitchFamily="2" charset="2"/>
              <a:buChar char="q"/>
            </a:pPr>
            <a:r>
              <a:rPr lang="en-US" dirty="0"/>
              <a:t>Answers questions, reads the news, reports traffic and weather, reads audiobooks from Audible, gives info on local businesses, provides sports scores and schedules, controls Amazon Video on Fire TV, and more using the </a:t>
            </a:r>
            <a:r>
              <a:rPr lang="en-US" dirty="0" err="1"/>
              <a:t>Alexa</a:t>
            </a:r>
            <a:r>
              <a:rPr lang="en-US" dirty="0"/>
              <a:t> Voice Service</a:t>
            </a:r>
          </a:p>
          <a:p>
            <a:pPr algn="just">
              <a:buFont typeface="Wingdings" pitchFamily="2" charset="2"/>
              <a:buChar char="q"/>
            </a:pPr>
            <a:r>
              <a:rPr lang="en-US" dirty="0"/>
              <a:t>•Controls lights, fans, TVs, switches, thermostats, garage doors, sprinklers, locks, and more with compatible connected devices from </a:t>
            </a:r>
            <a:r>
              <a:rPr lang="en-US" dirty="0" err="1"/>
              <a:t>WeMo</a:t>
            </a:r>
            <a:r>
              <a:rPr lang="en-US" dirty="0"/>
              <a:t>, Philips Hue, Sony, Samsung </a:t>
            </a:r>
            <a:r>
              <a:rPr lang="en-US" dirty="0" err="1"/>
              <a:t>SmartThings</a:t>
            </a:r>
            <a:r>
              <a:rPr lang="en-US" dirty="0"/>
              <a:t>, Nest, and others</a:t>
            </a:r>
          </a:p>
          <a:p>
            <a:pPr algn="just">
              <a:buFont typeface="Wingdings" pitchFamily="2" charset="2"/>
              <a:buChar char="q"/>
            </a:pPr>
            <a:endParaRPr lang="en-US" dirty="0"/>
          </a:p>
          <a:p>
            <a:pPr marL="109728" indent="0">
              <a:buNone/>
            </a:pPr>
            <a:endParaRPr lang="en-US" dirty="0"/>
          </a:p>
        </p:txBody>
      </p:sp>
      <p:sp>
        <p:nvSpPr>
          <p:cNvPr id="3" name="Title 2"/>
          <p:cNvSpPr>
            <a:spLocks noGrp="1"/>
          </p:cNvSpPr>
          <p:nvPr>
            <p:ph type="title"/>
          </p:nvPr>
        </p:nvSpPr>
        <p:spPr/>
        <p:txBody>
          <a:bodyPr>
            <a:normAutofit/>
          </a:bodyPr>
          <a:lstStyle/>
          <a:p>
            <a:r>
              <a:rPr lang="en-US" sz="3200" u="sng" dirty="0" smtClean="0">
                <a:solidFill>
                  <a:schemeClr val="tx1"/>
                </a:solidFill>
              </a:rPr>
              <a:t>Some tasks performed by </a:t>
            </a:r>
            <a:r>
              <a:rPr lang="en-US" sz="3200" u="sng" dirty="0" err="1" smtClean="0">
                <a:solidFill>
                  <a:schemeClr val="tx1"/>
                </a:solidFill>
              </a:rPr>
              <a:t>alexa</a:t>
            </a:r>
            <a:r>
              <a:rPr lang="en-US" sz="3200" u="sng" dirty="0" smtClean="0">
                <a:solidFill>
                  <a:schemeClr val="tx1"/>
                </a:solidFill>
              </a:rPr>
              <a:t>:</a:t>
            </a:r>
            <a:endParaRPr lang="en-US" sz="3200" u="sng" dirty="0">
              <a:solidFill>
                <a:schemeClr val="tx1"/>
              </a:solidFill>
            </a:endParaRPr>
          </a:p>
        </p:txBody>
      </p:sp>
    </p:spTree>
    <p:extLst>
      <p:ext uri="{BB962C8B-B14F-4D97-AF65-F5344CB8AC3E}">
        <p14:creationId xmlns:p14="http://schemas.microsoft.com/office/powerpoint/2010/main" val="1327536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428199"/>
            <a:ext cx="8229600" cy="5867400"/>
          </a:xfrm>
        </p:spPr>
        <p:txBody>
          <a:bodyPr>
            <a:normAutofit/>
          </a:bodyPr>
          <a:lstStyle/>
          <a:p>
            <a:pPr marL="109728" indent="0">
              <a:buNone/>
            </a:pPr>
            <a:endParaRPr lang="en-US" b="1" u="sng" dirty="0" smtClean="0"/>
          </a:p>
          <a:p>
            <a:endParaRPr lang="en-US" dirty="0"/>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3600" b="6250"/>
          <a:stretch/>
        </p:blipFill>
        <p:spPr bwMode="auto">
          <a:xfrm>
            <a:off x="304800" y="304800"/>
            <a:ext cx="8382000" cy="611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6357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229600" cy="5334000"/>
          </a:xfrm>
        </p:spPr>
        <p:txBody>
          <a:bodyPr>
            <a:normAutofit fontScale="25000" lnSpcReduction="20000"/>
          </a:bodyPr>
          <a:lstStyle/>
          <a:p>
            <a:pPr marL="109728" indent="0">
              <a:buNone/>
            </a:pPr>
            <a:r>
              <a:rPr lang="en-US" sz="12800" b="1" u="sng" dirty="0" err="1"/>
              <a:t>Alexa</a:t>
            </a:r>
            <a:r>
              <a:rPr lang="en-US" sz="12800" b="1" u="sng" dirty="0"/>
              <a:t> skills</a:t>
            </a:r>
            <a:r>
              <a:rPr lang="en-US" sz="12800" b="1" u="sng" dirty="0" smtClean="0"/>
              <a:t>:</a:t>
            </a:r>
          </a:p>
          <a:p>
            <a:pPr marL="109728" indent="0">
              <a:buNone/>
            </a:pPr>
            <a:endParaRPr lang="en-US" sz="8600" b="1" u="sng" dirty="0" smtClean="0"/>
          </a:p>
          <a:p>
            <a:pPr marL="109728" indent="0" algn="just" fontAlgn="base">
              <a:lnSpc>
                <a:spcPct val="120000"/>
              </a:lnSpc>
              <a:buNone/>
            </a:pPr>
            <a:r>
              <a:rPr lang="en-US" sz="9600" dirty="0"/>
              <a:t>What’s a skill? In the Echo/</a:t>
            </a:r>
            <a:r>
              <a:rPr lang="en-US" sz="9600" dirty="0" err="1"/>
              <a:t>Alexa</a:t>
            </a:r>
            <a:r>
              <a:rPr lang="en-US" sz="9600" dirty="0"/>
              <a:t> world, a skill is like an app. It’s a little program you can add to your Echo/Dot/Tap to enable some new, well, skills. At the time of this writing there were about </a:t>
            </a:r>
            <a:r>
              <a:rPr lang="en-US" sz="9600" u="sng" dirty="0">
                <a:hlinkClick r:id="rId2"/>
              </a:rPr>
              <a:t>8,000 skills</a:t>
            </a:r>
            <a:r>
              <a:rPr lang="en-US" sz="9600" dirty="0"/>
              <a:t> in the skill menu of the </a:t>
            </a:r>
            <a:r>
              <a:rPr lang="en-US" sz="9600" dirty="0" err="1"/>
              <a:t>Alexa</a:t>
            </a:r>
            <a:r>
              <a:rPr lang="en-US" sz="9600" dirty="0"/>
              <a:t> app, with more launching every week. In early April Amazon released the </a:t>
            </a:r>
            <a:r>
              <a:rPr lang="en-US" sz="9600" u="sng" dirty="0" err="1">
                <a:hlinkClick r:id="rId3"/>
              </a:rPr>
              <a:t>Alexa</a:t>
            </a:r>
            <a:r>
              <a:rPr lang="en-US" sz="9600" u="sng" dirty="0">
                <a:hlinkClick r:id="rId3"/>
              </a:rPr>
              <a:t> Skill Kit</a:t>
            </a:r>
            <a:r>
              <a:rPr lang="en-US" sz="9600" dirty="0"/>
              <a:t> to the public, making it easy for anyone with basic programming chops to create skills and add them to </a:t>
            </a:r>
            <a:r>
              <a:rPr lang="en-US" sz="9600" dirty="0" err="1"/>
              <a:t>Alexa</a:t>
            </a:r>
            <a:r>
              <a:rPr lang="en-US" sz="9600" dirty="0"/>
              <a:t>. Once you add a skill to your </a:t>
            </a:r>
            <a:r>
              <a:rPr lang="en-US" sz="9600" dirty="0" err="1"/>
              <a:t>Alexa</a:t>
            </a:r>
            <a:r>
              <a:rPr lang="en-US" sz="9600" dirty="0"/>
              <a:t> account, it will work with all the </a:t>
            </a:r>
            <a:r>
              <a:rPr lang="en-US" sz="9600" dirty="0" err="1"/>
              <a:t>Alexa</a:t>
            </a:r>
            <a:r>
              <a:rPr lang="en-US" sz="9600" dirty="0"/>
              <a:t> devices in your home. You don’t need to add the skill to each device separately.</a:t>
            </a:r>
          </a:p>
          <a:p>
            <a:pPr marL="109728" indent="0" algn="just">
              <a:lnSpc>
                <a:spcPct val="120000"/>
              </a:lnSpc>
              <a:buNone/>
            </a:pPr>
            <a:r>
              <a:rPr lang="en-US" sz="9600" dirty="0"/>
              <a:t> </a:t>
            </a:r>
          </a:p>
          <a:p>
            <a:endParaRPr lang="en-US" dirty="0"/>
          </a:p>
          <a:p>
            <a:endParaRPr lang="en-US" dirty="0"/>
          </a:p>
        </p:txBody>
      </p:sp>
    </p:spTree>
    <p:extLst>
      <p:ext uri="{BB962C8B-B14F-4D97-AF65-F5344CB8AC3E}">
        <p14:creationId xmlns:p14="http://schemas.microsoft.com/office/powerpoint/2010/main" val="13051605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251</TotalTime>
  <Words>351</Words>
  <Application>Microsoft Office PowerPoint</Application>
  <PresentationFormat>On-screen Show (4:3)</PresentationFormat>
  <Paragraphs>34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DEPRESSION  HANDLING SKILL  FOR  AMAZON  ALEXA</vt:lpstr>
      <vt:lpstr>1.Clarity of the project:</vt:lpstr>
      <vt:lpstr>PowerPoint Presentation</vt:lpstr>
      <vt:lpstr>Some tasks performed by alexa: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Gaunekar</dc:creator>
  <cp:lastModifiedBy>Shreya Gaunekar</cp:lastModifiedBy>
  <cp:revision>26</cp:revision>
  <dcterms:created xsi:type="dcterms:W3CDTF">2017-09-16T13:40:23Z</dcterms:created>
  <dcterms:modified xsi:type="dcterms:W3CDTF">2017-09-17T08:33:30Z</dcterms:modified>
</cp:coreProperties>
</file>