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70" r:id="rId8"/>
    <p:sldId id="268" r:id="rId9"/>
    <p:sldId id="264" r:id="rId10"/>
    <p:sldId id="263" r:id="rId11"/>
    <p:sldId id="261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21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C760DEE-6381-406A-AE05-55B0E988019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98F325E-FC64-41F6-BC78-2B15A1B80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Copperplate Gothic Bold" panose="020E0705020206020404" pitchFamily="34" charset="0"/>
              </a:rPr>
              <a:t>DEPRESSION  HANDLING SKILL  FOR  AMAZON  ALEXA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962400"/>
            <a:ext cx="5114778" cy="2286000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</a:t>
            </a:r>
          </a:p>
          <a:p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Pavan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Gadagi</a:t>
            </a:r>
            <a:endParaRPr lang="en-IN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Shefali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Gaonker</a:t>
            </a:r>
            <a:endParaRPr lang="en-IN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Shreya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Gaunekar</a:t>
            </a:r>
            <a:endParaRPr lang="en-IN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IN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Guide</a:t>
            </a:r>
          </a:p>
          <a:p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Mrs.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Devaki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Shinkre</a:t>
            </a:r>
            <a:endParaRPr lang="en-IN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9737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reya Gaunekar\Downloads\tree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47801"/>
            <a:ext cx="6686550" cy="43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1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8534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Further work to be done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455073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Adding Pre-marriage issues and their subsequent responses in the skill.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Exploring other depression scenarios.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Testing the skill with multiple user inputs (experiences will vary from user to user).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References: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4114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https://www.amazon.in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developer.amazon.com/public/solutions/alexa/alexa-skills-kit/getting-started-guide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://developer.amazon.com/public/solutions/alexa/alexa-skills-kit /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overviews/understanding-custom-skills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://www.amazon.com/b?node=13727921011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1643050"/>
            <a:ext cx="447990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lgerian" pitchFamily="82" charset="0"/>
              </a:rPr>
              <a:t>Thank</a:t>
            </a:r>
          </a:p>
          <a:p>
            <a:pPr algn="ctr"/>
            <a:r>
              <a:rPr lang="en-US" sz="8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lgerian" pitchFamily="82" charset="0"/>
              </a:rPr>
              <a:t>You</a:t>
            </a:r>
            <a:endParaRPr lang="en-US" sz="8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11" y="1340098"/>
            <a:ext cx="72390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b="1" dirty="0">
              <a:latin typeface="Copperplate Gothic Bold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Introduction                                          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Brief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summary of Design phase                                        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Implementation   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Further work to be done       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39965"/>
            <a:ext cx="6500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lgerian" pitchFamily="82" charset="0"/>
              </a:rPr>
              <a:t>CONTENTS</a:t>
            </a:r>
            <a:endParaRPr 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endParaRPr lang="en-GB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320040"/>
            <a:ext cx="7053290" cy="128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>
                <a:latin typeface="Algerian" pitchFamily="82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Depression (major depressive disorder) is a  common and serious medical  illness that  negatively  affects  how  you  feel,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 way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 think  and  how  you  act.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death of a loved one, loss of a job or the ending of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difficult experiences for a person to endure.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is to develop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depression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skill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mazon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skill will be enabled,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give most suitable responses for particular statement made by the user.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7239000" cy="103443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itchFamily="82" charset="0"/>
              </a:rPr>
              <a:t>BRIEF SUMMARY OF DESIGN PHASE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324600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2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239000" cy="484632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experimentation with the chat bot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we realized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the chat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bot cannot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implemented 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had to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will speak as the input.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reason is that it cannot return whatever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dictates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we traced back and came up with another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 where we explored different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scenarios of depression and try to handle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these separately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 this we had to create a tree where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in, all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various scenarios were mapped together to make a general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outline.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7455024" cy="5112568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Depression may have various scenarios and each of them may have different symptoms and treatments.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Focus is on depression caused by relationship issues.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Problems in relationships can trigger confusion, emotional upset and questions regarding the future of the relationship. In some cases, these problems can contribute to the development of depression or of a depressive episode.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tree structure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created highlighting both pre-marriage and post-marriage issues.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of now only post-marriage issues are taken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7554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20688"/>
            <a:ext cx="7239000" cy="710952"/>
          </a:xfrm>
        </p:spPr>
        <p:txBody>
          <a:bodyPr/>
          <a:lstStyle/>
          <a:p>
            <a:r>
              <a:rPr lang="en-US" sz="4000" dirty="0">
                <a:latin typeface="Algerian" pitchFamily="82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239000" cy="44668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Shreya Gaunekar\Downloads\complete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t="46154" r="68421"/>
          <a:stretch>
            <a:fillRect/>
          </a:stretch>
        </p:blipFill>
        <p:spPr bwMode="auto">
          <a:xfrm>
            <a:off x="500034" y="2088425"/>
            <a:ext cx="2750385" cy="37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hreya Gaunekar\Downloads\complete tre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6" t="45889" r="34210"/>
          <a:stretch/>
        </p:blipFill>
        <p:spPr bwMode="auto">
          <a:xfrm>
            <a:off x="3268269" y="2070051"/>
            <a:ext cx="1324259" cy="375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hreya Gaunekar\Downloads\complete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3" t="46154"/>
          <a:stretch>
            <a:fillRect/>
          </a:stretch>
        </p:blipFill>
        <p:spPr bwMode="auto">
          <a:xfrm>
            <a:off x="4623410" y="2088425"/>
            <a:ext cx="2648518" cy="37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Algerian" pitchFamily="82" charset="0"/>
              </a:rPr>
              <a:t>Implementation</a:t>
            </a:r>
            <a:endParaRPr lang="en-GB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7239000" cy="4598372"/>
          </a:xfrm>
        </p:spPr>
        <p:txBody>
          <a:bodyPr/>
          <a:lstStyle/>
          <a:p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Ngrok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- Creates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Tunnel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from localhost to the internet.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ngrok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http 5000</a:t>
            </a:r>
          </a:p>
          <a:p>
            <a:pPr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Sample utterances 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Intent Schema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9297" r="90526" b="83682"/>
          <a:stretch>
            <a:fillRect/>
          </a:stretch>
        </p:blipFill>
        <p:spPr bwMode="auto">
          <a:xfrm>
            <a:off x="4429160" y="4786322"/>
            <a:ext cx="291454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hreya Gaunekar\Downloads\complete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70"/>
            <a:ext cx="8143900" cy="55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898</TotalTime>
  <Words>366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DEPRESSION  HANDLING SKILL  FOR  AMAZON  ALEXA</vt:lpstr>
      <vt:lpstr>PowerPoint Presentation</vt:lpstr>
      <vt:lpstr> Introduction </vt:lpstr>
      <vt:lpstr>BRIEF SUMMARY OF DESIGN PHASE </vt:lpstr>
      <vt:lpstr>PowerPoint Presentation</vt:lpstr>
      <vt:lpstr>PowerPoint Presentation</vt:lpstr>
      <vt:lpstr>implementation</vt:lpstr>
      <vt:lpstr>Implementation</vt:lpstr>
      <vt:lpstr>PowerPoint Presentation</vt:lpstr>
      <vt:lpstr>PowerPoint Presentation</vt:lpstr>
      <vt:lpstr>Further work to be done</vt:lpstr>
      <vt:lpstr>References: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 HANDLING SKILL  FOR  AMAZON  ALEXA</dc:title>
  <dc:creator>Shreya Gaunekar</dc:creator>
  <cp:lastModifiedBy>pavan gadagi</cp:lastModifiedBy>
  <cp:revision>55</cp:revision>
  <dcterms:created xsi:type="dcterms:W3CDTF">2018-02-27T09:23:42Z</dcterms:created>
  <dcterms:modified xsi:type="dcterms:W3CDTF">2018-03-01T03:40:59Z</dcterms:modified>
</cp:coreProperties>
</file>