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veesh B R" initials="PBR" lastIdx="1" clrIdx="0">
    <p:extLst>
      <p:ext uri="{19B8F6BF-5375-455C-9EA6-DF929625EA0E}">
        <p15:presenceInfo xmlns:p15="http://schemas.microsoft.com/office/powerpoint/2012/main" userId="e0002e18264904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0992" y="420129"/>
            <a:ext cx="7276261" cy="646671"/>
          </a:xfrm>
        </p:spPr>
        <p:txBody>
          <a:bodyPr>
            <a:normAutofit/>
          </a:bodyPr>
          <a:lstStyle/>
          <a:p>
            <a:r>
              <a:rPr lang="en-IN" sz="3600" b="1" dirty="0"/>
              <a:t>Jain institute of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0828" y="1353065"/>
            <a:ext cx="5786611" cy="1476632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science and engineering</a:t>
            </a:r>
          </a:p>
          <a:p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Internship project on</a:t>
            </a:r>
          </a:p>
          <a:p>
            <a:endParaRPr lang="en-IN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 descr="C:\Users\Admin\Desktop\download.jpg">
            <a:extLst>
              <a:ext uri="{FF2B5EF4-FFF2-40B4-BE49-F238E27FC236}">
                <a16:creationId xmlns:a16="http://schemas.microsoft.com/office/drawing/2014/main" id="{00CBDDE8-67D9-46BE-A109-EB8D49FF8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5895" y="381946"/>
            <a:ext cx="765117" cy="72303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2435876" y="2768142"/>
            <a:ext cx="7306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Web Designing-”</a:t>
            </a:r>
            <a:r>
              <a:rPr lang="en-IN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Sambrham</a:t>
            </a:r>
            <a:r>
              <a:rPr lang="en-IN" sz="2800" i="1" dirty="0">
                <a:latin typeface="Calibri" panose="020F0502020204030204" pitchFamily="34" charset="0"/>
                <a:cs typeface="Calibri" panose="020F0502020204030204" pitchFamily="34" charset="0"/>
              </a:rPr>
              <a:t> Event Management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3233" y="5054259"/>
            <a:ext cx="27555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Under the guidance of</a:t>
            </a:r>
          </a:p>
          <a:p>
            <a:endParaRPr lang="en-IN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IN" dirty="0"/>
              <a:t>Mr. </a:t>
            </a:r>
            <a:r>
              <a:rPr lang="en-IN" dirty="0" err="1"/>
              <a:t>Janardhan</a:t>
            </a:r>
            <a:r>
              <a:rPr lang="en-IN" dirty="0"/>
              <a:t> C N</a:t>
            </a:r>
          </a:p>
          <a:p>
            <a:r>
              <a:rPr lang="en-IN" dirty="0"/>
              <a:t>Assistant Professor</a:t>
            </a:r>
          </a:p>
          <a:p>
            <a:r>
              <a:rPr lang="en-IN" dirty="0"/>
              <a:t>Department of CS&amp;E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88195" y="4955059"/>
            <a:ext cx="44113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Project By</a:t>
            </a:r>
          </a:p>
          <a:p>
            <a:pPr algn="ctr"/>
            <a:endParaRPr lang="en-IN" dirty="0"/>
          </a:p>
          <a:p>
            <a:r>
              <a:rPr lang="en-IN" dirty="0" err="1"/>
              <a:t>Pavan</a:t>
            </a:r>
            <a:r>
              <a:rPr lang="en-IN" dirty="0"/>
              <a:t> Kumar T P               4JD15CS026</a:t>
            </a:r>
          </a:p>
          <a:p>
            <a:r>
              <a:rPr lang="en-IN" dirty="0"/>
              <a:t>Pradeep C S			 4JD15CS030</a:t>
            </a:r>
            <a:endParaRPr lang="en-IN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IN" dirty="0" err="1"/>
              <a:t>Prasanna</a:t>
            </a:r>
            <a:r>
              <a:rPr lang="en-IN" dirty="0"/>
              <a:t> N				 4JD15CS031</a:t>
            </a:r>
          </a:p>
          <a:p>
            <a:r>
              <a:rPr lang="en-IN" dirty="0"/>
              <a:t>Praveesh B R			 4JD15CS032</a:t>
            </a:r>
          </a:p>
        </p:txBody>
      </p:sp>
    </p:spTree>
    <p:extLst>
      <p:ext uri="{BB962C8B-B14F-4D97-AF65-F5344CB8AC3E}">
        <p14:creationId xmlns:p14="http://schemas.microsoft.com/office/powerpoint/2010/main" val="913800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13" y="0"/>
            <a:ext cx="9906000" cy="566738"/>
          </a:xfrm>
        </p:spPr>
        <p:txBody>
          <a:bodyPr/>
          <a:lstStyle/>
          <a:p>
            <a:r>
              <a:rPr lang="en-IN" dirty="0"/>
              <a:t>Admin home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01CA1-0900-4C95-8C7B-42E0BCA01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702203"/>
            <a:ext cx="10464800" cy="51766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482600" y="6021464"/>
            <a:ext cx="1065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Admin can see various customers requirements , feedbacks and can update party halls.</a:t>
            </a:r>
          </a:p>
        </p:txBody>
      </p:sp>
    </p:spTree>
    <p:extLst>
      <p:ext uri="{BB962C8B-B14F-4D97-AF65-F5344CB8AC3E}">
        <p14:creationId xmlns:p14="http://schemas.microsoft.com/office/powerpoint/2010/main" val="3375246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213" y="0"/>
            <a:ext cx="9906000" cy="566738"/>
          </a:xfrm>
        </p:spPr>
        <p:txBody>
          <a:bodyPr/>
          <a:lstStyle/>
          <a:p>
            <a:r>
              <a:rPr lang="en-IN" dirty="0"/>
              <a:t>Snap shot of data stored in backend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A61061-8436-4CBC-8D09-F6195D49F6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" t="8618" r="2059" b="4492"/>
          <a:stretch/>
        </p:blipFill>
        <p:spPr>
          <a:xfrm>
            <a:off x="381000" y="736601"/>
            <a:ext cx="10591800" cy="4610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482600" y="5638800"/>
            <a:ext cx="11010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All the feedbacks and customer requirements are stored in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mLab</a:t>
            </a:r>
            <a:r>
              <a:rPr lang="en-IN" sz="2000">
                <a:latin typeface="Calibri" panose="020F0502020204030204" pitchFamily="34" charset="0"/>
                <a:cs typeface="Calibri" panose="020F0502020204030204" pitchFamily="34" charset="0"/>
              </a:rPr>
              <a:t> mongo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DB as a 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format.</a:t>
            </a:r>
          </a:p>
        </p:txBody>
      </p:sp>
    </p:spTree>
    <p:extLst>
      <p:ext uri="{BB962C8B-B14F-4D97-AF65-F5344CB8AC3E}">
        <p14:creationId xmlns:p14="http://schemas.microsoft.com/office/powerpoint/2010/main" val="2322045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3" y="275165"/>
            <a:ext cx="9906000" cy="566738"/>
          </a:xfrm>
        </p:spPr>
        <p:txBody>
          <a:bodyPr/>
          <a:lstStyle/>
          <a:p>
            <a:r>
              <a:rPr lang="en-IN" dirty="0"/>
              <a:t>Snapshot of estimated invoice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E2C55-E945-49C1-874E-4AA34E609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978" y="1057803"/>
            <a:ext cx="8507522" cy="483966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201612" y="6054536"/>
            <a:ext cx="11812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Admin will email the estimated invoice to the customer based on their requirements.</a:t>
            </a:r>
          </a:p>
        </p:txBody>
      </p:sp>
    </p:spTree>
    <p:extLst>
      <p:ext uri="{BB962C8B-B14F-4D97-AF65-F5344CB8AC3E}">
        <p14:creationId xmlns:p14="http://schemas.microsoft.com/office/powerpoint/2010/main" val="803787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8865" y="222421"/>
            <a:ext cx="7525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CONCLUSION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9622" y="1544595"/>
            <a:ext cx="107503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Sambrham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Event Management provides services according to the customer needs.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Customers can get effective designs based on their budget.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It is user friendly and effective maintenance makes it more efficient.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Admin can manage multiple requests without much paper work.</a:t>
            </a:r>
          </a:p>
        </p:txBody>
      </p:sp>
    </p:spTree>
    <p:extLst>
      <p:ext uri="{BB962C8B-B14F-4D97-AF65-F5344CB8AC3E}">
        <p14:creationId xmlns:p14="http://schemas.microsoft.com/office/powerpoint/2010/main" val="1224187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965" y="-337783"/>
            <a:ext cx="9550400" cy="5878741"/>
          </a:xfrm>
          <a:prstGeom prst="rect">
            <a:avLst/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947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8A4A1B8-9939-4CD0-86F0-3FD3BE278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434" y="1284255"/>
            <a:ext cx="3469877" cy="6670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99334" y="426281"/>
            <a:ext cx="4782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tx2"/>
                </a:solidFill>
              </a:rPr>
              <a:t>ORGANIZATIONAL PROFILE</a:t>
            </a:r>
            <a:endParaRPr lang="en-IN" sz="20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053" y="2335427"/>
            <a:ext cx="11182865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Sookshma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Chetas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Softwares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Pvt.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Ltd. is Software  Company with a common goal of innovative and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   creative ideas and software solutions in the information technology industry and it is started in 2012.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The services provided by Sookshma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Chetas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are Web Design and Development, E-commerce Web</a:t>
            </a: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    Development, Mobile Applications, Software Development, Search Engine Optimization and Responsive           </a:t>
            </a: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    designs.</a:t>
            </a: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All operations of the company managed are under the intellectual guiding principles of honourable Director, Mr.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Kamlesh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532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6962" y="185351"/>
            <a:ext cx="4646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tx2"/>
                </a:solidFill>
              </a:rP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984" y="2948882"/>
            <a:ext cx="11059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Sambrham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events is event management service providing website.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984" y="3705912"/>
            <a:ext cx="10886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It offers various services according to the customer budget.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8984" y="4402688"/>
            <a:ext cx="11195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It provides services for wedding ,house warming ,baby naming ,corporate functions, birthday parties.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5735" y="5159718"/>
            <a:ext cx="108863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Admin login is provided for managing various customer needs.</a:t>
            </a: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Admin will view the requirements ,makes the pricing and estimated invoice is sent to the customer.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2232" y="1127046"/>
            <a:ext cx="10799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Web programming, also known as web development, is the creation of dynamic web applications.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984" y="1884076"/>
            <a:ext cx="10317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There are two broad divisions of web development – front-end development (also called client-side development) and back-end development (also called server-side development)</a:t>
            </a:r>
          </a:p>
        </p:txBody>
      </p:sp>
    </p:spTree>
    <p:extLst>
      <p:ext uri="{BB962C8B-B14F-4D97-AF65-F5344CB8AC3E}">
        <p14:creationId xmlns:p14="http://schemas.microsoft.com/office/powerpoint/2010/main" val="263749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0011" y="148281"/>
            <a:ext cx="9934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TECHNOLOGIES USED TO DEVELOP EVENT MANAGEMENT WEBSITE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1978" y="1000897"/>
            <a:ext cx="1086159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HTML: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		Hypertext Mark-up Language is the standard mark-up for creating web pages and web applications.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1978" y="2407107"/>
            <a:ext cx="10083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CSS:</a:t>
            </a: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 	Cascaded style sheets are used to display html elements effectively which includes 	 	        style rules.</a:t>
            </a: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1978" y="4151872"/>
            <a:ext cx="10725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Bootstrap:</a:t>
            </a: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		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It is a framework to help you to design websites faster and easier.</a:t>
            </a: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		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Typography ,forms ,buttons ,tables ,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navigations,dropdowns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,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alerts,tabs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, carousels are 	 	  		 available in Bootstrap</a:t>
            </a: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07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778" y="185351"/>
            <a:ext cx="203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Contd..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4778" y="1358101"/>
            <a:ext cx="11318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Java script</a:t>
            </a: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It is a high level ,object oriented scripting language used to make interactive web pages.</a:t>
            </a: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4778" y="2693773"/>
            <a:ext cx="9378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Angular JS</a:t>
            </a: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It is open source structural frame work which is similar to JS. It supports 				data binding and dependency injection.</a:t>
            </a: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4778" y="4337222"/>
            <a:ext cx="11368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Mongo DB</a:t>
            </a: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It is a based on NoSQL document store model. Data objects are stored as separate documents 			inside a collection instead of storing as rows and columns.</a:t>
            </a: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85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7784" y="172995"/>
            <a:ext cx="7339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tx2"/>
                </a:solidFill>
              </a:rPr>
              <a:t>System Requirements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7773" y="1037967"/>
            <a:ext cx="3398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Hardware Requirements: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78" y="1618735"/>
            <a:ext cx="7055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Processor:		i3 or higher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RAM:			min of 4gb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HDD:				min of 200gb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697" y="3459892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Software Requirements: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3578" y="4053016"/>
            <a:ext cx="62772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Front end:		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HTML,CSS,Bootstrap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Scripting:			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Javascript,Angular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JS,Jquery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Middle ware:		Node. JS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Back end:			Mongo DB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OS:				Widows 7 or higher</a:t>
            </a:r>
          </a:p>
        </p:txBody>
      </p:sp>
    </p:spTree>
    <p:extLst>
      <p:ext uri="{BB962C8B-B14F-4D97-AF65-F5344CB8AC3E}">
        <p14:creationId xmlns:p14="http://schemas.microsoft.com/office/powerpoint/2010/main" val="3102163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9827" y="825500"/>
            <a:ext cx="2224973" cy="566738"/>
          </a:xfrm>
        </p:spPr>
        <p:txBody>
          <a:bodyPr/>
          <a:lstStyle/>
          <a:p>
            <a:r>
              <a:rPr lang="en-IN" dirty="0"/>
              <a:t>Home page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D13E79-EBFC-48DE-BB1A-EBCEE698279B}"/>
              </a:ext>
            </a:extLst>
          </p:cNvPr>
          <p:cNvPicPr/>
          <p:nvPr/>
        </p:nvPicPr>
        <p:blipFill rotWithShape="1">
          <a:blip r:embed="rId2"/>
          <a:srcRect l="180" t="9957" r="2841" b="7816"/>
          <a:stretch/>
        </p:blipFill>
        <p:spPr bwMode="auto">
          <a:xfrm>
            <a:off x="619827" y="1580218"/>
            <a:ext cx="10272440" cy="41542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413000" y="1143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tx1">
                    <a:lumMod val="85000"/>
                  </a:schemeClr>
                </a:solidFill>
              </a:rPr>
              <a:t>SNAP SHOTS </a:t>
            </a:r>
            <a:endParaRPr lang="en-IN" sz="2400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1999" y="6121399"/>
            <a:ext cx="10130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The users can view </a:t>
            </a:r>
            <a:r>
              <a:rPr lang="en-IN" sz="2000">
                <a:latin typeface="Calibri" panose="020F0502020204030204" pitchFamily="34" charset="0"/>
                <a:cs typeface="Calibri" panose="020F0502020204030204" pitchFamily="34" charset="0"/>
              </a:rPr>
              <a:t>the various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services offered by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Sambrham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and can view the testimonials in home page.</a:t>
            </a:r>
          </a:p>
        </p:txBody>
      </p:sp>
    </p:spTree>
    <p:extLst>
      <p:ext uri="{BB962C8B-B14F-4D97-AF65-F5344CB8AC3E}">
        <p14:creationId xmlns:p14="http://schemas.microsoft.com/office/powerpoint/2010/main" val="2886574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86265"/>
            <a:ext cx="9906000" cy="566738"/>
          </a:xfrm>
        </p:spPr>
        <p:txBody>
          <a:bodyPr/>
          <a:lstStyle/>
          <a:p>
            <a:r>
              <a:rPr lang="en-IN" dirty="0"/>
              <a:t>Wedding service  page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830" t="9895" r="2854" b="2778"/>
          <a:stretch/>
        </p:blipFill>
        <p:spPr>
          <a:xfrm>
            <a:off x="609599" y="893425"/>
            <a:ext cx="9956801" cy="5075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/>
          <p:cNvSpPr txBox="1"/>
          <p:nvPr/>
        </p:nvSpPr>
        <p:spPr>
          <a:xfrm>
            <a:off x="279400" y="6096000"/>
            <a:ext cx="1031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wedding service page ,users can view our previous design and can view the available halls in this page.</a:t>
            </a:r>
          </a:p>
        </p:txBody>
      </p:sp>
    </p:spTree>
    <p:extLst>
      <p:ext uri="{BB962C8B-B14F-4D97-AF65-F5344CB8AC3E}">
        <p14:creationId xmlns:p14="http://schemas.microsoft.com/office/powerpoint/2010/main" val="102262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13" y="110065"/>
            <a:ext cx="9906000" cy="566738"/>
          </a:xfrm>
        </p:spPr>
        <p:txBody>
          <a:bodyPr/>
          <a:lstStyle/>
          <a:p>
            <a:r>
              <a:rPr lang="en-IN" dirty="0"/>
              <a:t>Admin log in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F986FE-6496-4471-9EF4-90796ADBCCCF}"/>
              </a:ext>
            </a:extLst>
          </p:cNvPr>
          <p:cNvPicPr/>
          <p:nvPr/>
        </p:nvPicPr>
        <p:blipFill rotWithShape="1">
          <a:blip r:embed="rId2"/>
          <a:srcRect t="11563" r="3744" b="10707"/>
          <a:stretch/>
        </p:blipFill>
        <p:spPr bwMode="auto">
          <a:xfrm>
            <a:off x="1168400" y="892703"/>
            <a:ext cx="10033000" cy="46679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2300" y="5918200"/>
            <a:ext cx="10528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the admin log in page where he/she can log in by providing login name and password.</a:t>
            </a:r>
          </a:p>
        </p:txBody>
      </p:sp>
    </p:spTree>
    <p:extLst>
      <p:ext uri="{BB962C8B-B14F-4D97-AF65-F5344CB8AC3E}">
        <p14:creationId xmlns:p14="http://schemas.microsoft.com/office/powerpoint/2010/main" val="2289928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217</TotalTime>
  <Words>451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Mesh</vt:lpstr>
      <vt:lpstr>Jain institute of technology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 page</vt:lpstr>
      <vt:lpstr>Wedding service  page</vt:lpstr>
      <vt:lpstr>Admin log in page</vt:lpstr>
      <vt:lpstr>Admin home page</vt:lpstr>
      <vt:lpstr>Snap shot of data stored in backend</vt:lpstr>
      <vt:lpstr>Snapshot of estimated invoice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Jain institute of technology</dc:title>
  <dc:creator>Praveesh B R</dc:creator>
  <cp:lastModifiedBy> </cp:lastModifiedBy>
  <cp:revision>26</cp:revision>
  <dcterms:created xsi:type="dcterms:W3CDTF">2019-02-14T07:13:31Z</dcterms:created>
  <dcterms:modified xsi:type="dcterms:W3CDTF">2019-07-07T04:40:57Z</dcterms:modified>
</cp:coreProperties>
</file>