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42" r:id="rId5"/>
    <p:sldId id="359" r:id="rId6"/>
    <p:sldId id="373" r:id="rId7"/>
    <p:sldId id="375" r:id="rId8"/>
    <p:sldId id="365" r:id="rId9"/>
    <p:sldId id="382" r:id="rId10"/>
    <p:sldId id="383" r:id="rId11"/>
    <p:sldId id="384" r:id="rId12"/>
    <p:sldId id="376" r:id="rId13"/>
    <p:sldId id="377" r:id="rId14"/>
    <p:sldId id="385" r:id="rId15"/>
    <p:sldId id="379" r:id="rId16"/>
    <p:sldId id="386" r:id="rId17"/>
    <p:sldId id="380" r:id="rId18"/>
    <p:sldId id="381" r:id="rId19"/>
    <p:sldId id="387" r:id="rId20"/>
    <p:sldId id="388" r:id="rId21"/>
    <p:sldId id="389" r:id="rId22"/>
    <p:sldId id="390" r:id="rId23"/>
    <p:sldId id="391" r:id="rId24"/>
    <p:sldId id="392" r:id="rId25"/>
    <p:sldId id="393" r:id="rId26"/>
    <p:sldId id="395" r:id="rId27"/>
    <p:sldId id="3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E6AAC-8CD5-4BE0-BBF4-8E922906CB00}" v="49" dt="2024-04-06T13:15:35.714"/>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4" autoAdjust="0"/>
    <p:restoredTop sz="95388" autoAdjust="0"/>
  </p:normalViewPr>
  <p:slideViewPr>
    <p:cSldViewPr snapToGrid="0" snapToObjects="1" showGuides="1">
      <p:cViewPr varScale="1">
        <p:scale>
          <a:sx n="91" d="100"/>
          <a:sy n="91" d="100"/>
        </p:scale>
        <p:origin x="84" y="3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Ganeshreddy Yeruva" userId="959639785ebf0a19" providerId="LiveId" clId="{D3CE6AAC-8CD5-4BE0-BBF4-8E922906CB00}"/>
    <pc:docChg chg="undo custSel addSld delSld modSld sldOrd">
      <pc:chgData name="Pavan Ganeshreddy Yeruva" userId="959639785ebf0a19" providerId="LiveId" clId="{D3CE6AAC-8CD5-4BE0-BBF4-8E922906CB00}" dt="2024-04-06T13:16:00.729" v="328" actId="1076"/>
      <pc:docMkLst>
        <pc:docMk/>
      </pc:docMkLst>
      <pc:sldChg chg="addSp delSp modSp mod">
        <pc:chgData name="Pavan Ganeshreddy Yeruva" userId="959639785ebf0a19" providerId="LiveId" clId="{D3CE6AAC-8CD5-4BE0-BBF4-8E922906CB00}" dt="2024-04-06T13:04:22.223" v="283" actId="255"/>
        <pc:sldMkLst>
          <pc:docMk/>
          <pc:sldMk cId="2498031464" sldId="342"/>
        </pc:sldMkLst>
        <pc:spChg chg="del mod">
          <ac:chgData name="Pavan Ganeshreddy Yeruva" userId="959639785ebf0a19" providerId="LiveId" clId="{D3CE6AAC-8CD5-4BE0-BBF4-8E922906CB00}" dt="2024-04-06T13:00:21.440" v="217" actId="478"/>
          <ac:spMkLst>
            <pc:docMk/>
            <pc:sldMk cId="2498031464" sldId="342"/>
            <ac:spMk id="11" creationId="{065AA770-2C87-6A97-7CCE-453C9533DA74}"/>
          </ac:spMkLst>
        </pc:spChg>
        <pc:spChg chg="del mod">
          <ac:chgData name="Pavan Ganeshreddy Yeruva" userId="959639785ebf0a19" providerId="LiveId" clId="{D3CE6AAC-8CD5-4BE0-BBF4-8E922906CB00}" dt="2024-04-06T13:00:24.767" v="219" actId="478"/>
          <ac:spMkLst>
            <pc:docMk/>
            <pc:sldMk cId="2498031464" sldId="342"/>
            <ac:spMk id="14" creationId="{FDF5004A-94A7-E310-E656-0202ECC7BD18}"/>
          </ac:spMkLst>
        </pc:spChg>
        <pc:spChg chg="add mod">
          <ac:chgData name="Pavan Ganeshreddy Yeruva" userId="959639785ebf0a19" providerId="LiveId" clId="{D3CE6AAC-8CD5-4BE0-BBF4-8E922906CB00}" dt="2024-04-06T13:01:59.945" v="233" actId="1076"/>
          <ac:spMkLst>
            <pc:docMk/>
            <pc:sldMk cId="2498031464" sldId="342"/>
            <ac:spMk id="18" creationId="{A6596E09-67BA-80B2-E6DB-EE7EB2BA6993}"/>
          </ac:spMkLst>
        </pc:spChg>
        <pc:spChg chg="add mod">
          <ac:chgData name="Pavan Ganeshreddy Yeruva" userId="959639785ebf0a19" providerId="LiveId" clId="{D3CE6AAC-8CD5-4BE0-BBF4-8E922906CB00}" dt="2024-04-06T13:04:22.223" v="283" actId="255"/>
          <ac:spMkLst>
            <pc:docMk/>
            <pc:sldMk cId="2498031464" sldId="342"/>
            <ac:spMk id="20" creationId="{805E5C9A-C4D2-8FD1-7559-6C5D2B1F05EB}"/>
          </ac:spMkLst>
        </pc:spChg>
        <pc:spChg chg="add mod">
          <ac:chgData name="Pavan Ganeshreddy Yeruva" userId="959639785ebf0a19" providerId="LiveId" clId="{D3CE6AAC-8CD5-4BE0-BBF4-8E922906CB00}" dt="2024-04-06T13:03:51.302" v="277" actId="20577"/>
          <ac:spMkLst>
            <pc:docMk/>
            <pc:sldMk cId="2498031464" sldId="342"/>
            <ac:spMk id="22" creationId="{5F8E57D4-FE5F-64FC-11D2-9C10FBDADF1A}"/>
          </ac:spMkLst>
        </pc:spChg>
        <pc:graphicFrameChg chg="del mod">
          <ac:chgData name="Pavan Ganeshreddy Yeruva" userId="959639785ebf0a19" providerId="LiveId" clId="{D3CE6AAC-8CD5-4BE0-BBF4-8E922906CB00}" dt="2024-04-06T13:00:13.844" v="214" actId="478"/>
          <ac:graphicFrameMkLst>
            <pc:docMk/>
            <pc:sldMk cId="2498031464" sldId="342"/>
            <ac:graphicFrameMk id="8" creationId="{B2F38889-80FE-EB28-8268-C72E22AC4B53}"/>
          </ac:graphicFrameMkLst>
        </pc:graphicFrameChg>
        <pc:picChg chg="add mod">
          <ac:chgData name="Pavan Ganeshreddy Yeruva" userId="959639785ebf0a19" providerId="LiveId" clId="{D3CE6AAC-8CD5-4BE0-BBF4-8E922906CB00}" dt="2024-04-06T13:01:13.973" v="227" actId="1076"/>
          <ac:picMkLst>
            <pc:docMk/>
            <pc:sldMk cId="2498031464" sldId="342"/>
            <ac:picMk id="16" creationId="{E8F13637-C853-0A4E-61BE-954330167930}"/>
          </ac:picMkLst>
        </pc:picChg>
      </pc:sldChg>
      <pc:sldChg chg="addSp delSp modSp add del mod">
        <pc:chgData name="Pavan Ganeshreddy Yeruva" userId="959639785ebf0a19" providerId="LiveId" clId="{D3CE6AAC-8CD5-4BE0-BBF4-8E922906CB00}" dt="2024-04-06T12:58:11.117" v="205" actId="14100"/>
        <pc:sldMkLst>
          <pc:docMk/>
          <pc:sldMk cId="2395464980" sldId="372"/>
        </pc:sldMkLst>
        <pc:spChg chg="add del mod">
          <ac:chgData name="Pavan Ganeshreddy Yeruva" userId="959639785ebf0a19" providerId="LiveId" clId="{D3CE6AAC-8CD5-4BE0-BBF4-8E922906CB00}" dt="2024-04-06T12:55:59.528" v="200" actId="478"/>
          <ac:spMkLst>
            <pc:docMk/>
            <pc:sldMk cId="2395464980" sldId="372"/>
            <ac:spMk id="3" creationId="{9A352FE1-A7FB-1533-53BA-01E6F0467591}"/>
          </ac:spMkLst>
        </pc:spChg>
        <pc:spChg chg="mod">
          <ac:chgData name="Pavan Ganeshreddy Yeruva" userId="959639785ebf0a19" providerId="LiveId" clId="{D3CE6AAC-8CD5-4BE0-BBF4-8E922906CB00}" dt="2024-04-06T12:54:44.958" v="195" actId="20577"/>
          <ac:spMkLst>
            <pc:docMk/>
            <pc:sldMk cId="2395464980" sldId="372"/>
            <ac:spMk id="14" creationId="{AE5F2E56-9F77-E1C2-EC04-EA959822CA61}"/>
          </ac:spMkLst>
        </pc:spChg>
        <pc:picChg chg="add mod">
          <ac:chgData name="Pavan Ganeshreddy Yeruva" userId="959639785ebf0a19" providerId="LiveId" clId="{D3CE6AAC-8CD5-4BE0-BBF4-8E922906CB00}" dt="2024-04-06T12:58:11.117" v="205" actId="14100"/>
          <ac:picMkLst>
            <pc:docMk/>
            <pc:sldMk cId="2395464980" sldId="372"/>
            <ac:picMk id="3074" creationId="{4EC3AFAA-652C-8225-7F37-9537293C577B}"/>
          </ac:picMkLst>
        </pc:picChg>
      </pc:sldChg>
      <pc:sldChg chg="del">
        <pc:chgData name="Pavan Ganeshreddy Yeruva" userId="959639785ebf0a19" providerId="LiveId" clId="{D3CE6AAC-8CD5-4BE0-BBF4-8E922906CB00}" dt="2024-04-06T13:09:25.522" v="313" actId="47"/>
        <pc:sldMkLst>
          <pc:docMk/>
          <pc:sldMk cId="598144966" sldId="374"/>
        </pc:sldMkLst>
      </pc:sldChg>
      <pc:sldChg chg="addSp modSp mod">
        <pc:chgData name="Pavan Ganeshreddy Yeruva" userId="959639785ebf0a19" providerId="LiveId" clId="{D3CE6AAC-8CD5-4BE0-BBF4-8E922906CB00}" dt="2024-04-06T13:16:00.729" v="328" actId="1076"/>
        <pc:sldMkLst>
          <pc:docMk/>
          <pc:sldMk cId="1962637282" sldId="375"/>
        </pc:sldMkLst>
        <pc:spChg chg="mod">
          <ac:chgData name="Pavan Ganeshreddy Yeruva" userId="959639785ebf0a19" providerId="LiveId" clId="{D3CE6AAC-8CD5-4BE0-BBF4-8E922906CB00}" dt="2024-04-06T13:16:00.729" v="328" actId="1076"/>
          <ac:spMkLst>
            <pc:docMk/>
            <pc:sldMk cId="1962637282" sldId="375"/>
            <ac:spMk id="3" creationId="{64347AE7-D6A2-42FB-3D58-6297742FC352}"/>
          </ac:spMkLst>
        </pc:spChg>
        <pc:picChg chg="add mod">
          <ac:chgData name="Pavan Ganeshreddy Yeruva" userId="959639785ebf0a19" providerId="LiveId" clId="{D3CE6AAC-8CD5-4BE0-BBF4-8E922906CB00}" dt="2024-04-06T13:15:35.713" v="327" actId="732"/>
          <ac:picMkLst>
            <pc:docMk/>
            <pc:sldMk cId="1962637282" sldId="375"/>
            <ac:picMk id="5122" creationId="{436EF33E-6564-2285-0DB6-90753DB1F93B}"/>
          </ac:picMkLst>
        </pc:picChg>
      </pc:sldChg>
      <pc:sldChg chg="addSp delSp modSp add del mod">
        <pc:chgData name="Pavan Ganeshreddy Yeruva" userId="959639785ebf0a19" providerId="LiveId" clId="{D3CE6AAC-8CD5-4BE0-BBF4-8E922906CB00}" dt="2024-04-06T12:59:47.689" v="211" actId="47"/>
        <pc:sldMkLst>
          <pc:docMk/>
          <pc:sldMk cId="910315636" sldId="378"/>
        </pc:sldMkLst>
        <pc:spChg chg="add mod">
          <ac:chgData name="Pavan Ganeshreddy Yeruva" userId="959639785ebf0a19" providerId="LiveId" clId="{D3CE6AAC-8CD5-4BE0-BBF4-8E922906CB00}" dt="2024-04-06T12:59:31.840" v="210" actId="478"/>
          <ac:spMkLst>
            <pc:docMk/>
            <pc:sldMk cId="910315636" sldId="378"/>
            <ac:spMk id="7" creationId="{09B582FC-1924-D993-AB74-3CDC3BB60BBC}"/>
          </ac:spMkLst>
        </pc:spChg>
        <pc:picChg chg="del">
          <ac:chgData name="Pavan Ganeshreddy Yeruva" userId="959639785ebf0a19" providerId="LiveId" clId="{D3CE6AAC-8CD5-4BE0-BBF4-8E922906CB00}" dt="2024-04-06T12:59:31.840" v="210" actId="478"/>
          <ac:picMkLst>
            <pc:docMk/>
            <pc:sldMk cId="910315636" sldId="378"/>
            <ac:picMk id="6" creationId="{05B64636-376E-96D4-B550-D764B2C6A6A7}"/>
          </ac:picMkLst>
        </pc:picChg>
      </pc:sldChg>
      <pc:sldChg chg="addSp delSp modSp mod">
        <pc:chgData name="Pavan Ganeshreddy Yeruva" userId="959639785ebf0a19" providerId="LiveId" clId="{D3CE6AAC-8CD5-4BE0-BBF4-8E922906CB00}" dt="2024-04-06T13:08:39.794" v="307" actId="1076"/>
        <pc:sldMkLst>
          <pc:docMk/>
          <pc:sldMk cId="2170071140" sldId="379"/>
        </pc:sldMkLst>
        <pc:spChg chg="mod">
          <ac:chgData name="Pavan Ganeshreddy Yeruva" userId="959639785ebf0a19" providerId="LiveId" clId="{D3CE6AAC-8CD5-4BE0-BBF4-8E922906CB00}" dt="2024-04-06T13:08:39.794" v="307" actId="1076"/>
          <ac:spMkLst>
            <pc:docMk/>
            <pc:sldMk cId="2170071140" sldId="379"/>
            <ac:spMk id="3" creationId="{06DE3104-398C-EF95-D86E-630F512487F9}"/>
          </ac:spMkLst>
        </pc:spChg>
        <pc:spChg chg="add del mod">
          <ac:chgData name="Pavan Ganeshreddy Yeruva" userId="959639785ebf0a19" providerId="LiveId" clId="{D3CE6AAC-8CD5-4BE0-BBF4-8E922906CB00}" dt="2024-04-06T13:08:22.325" v="303"/>
          <ac:spMkLst>
            <pc:docMk/>
            <pc:sldMk cId="2170071140" sldId="379"/>
            <ac:spMk id="13" creationId="{A8B9B56C-DEEF-786A-C232-C5F5095F622E}"/>
          </ac:spMkLst>
        </pc:spChg>
        <pc:picChg chg="del">
          <ac:chgData name="Pavan Ganeshreddy Yeruva" userId="959639785ebf0a19" providerId="LiveId" clId="{D3CE6AAC-8CD5-4BE0-BBF4-8E922906CB00}" dt="2024-04-06T13:05:34.752" v="292" actId="21"/>
          <ac:picMkLst>
            <pc:docMk/>
            <pc:sldMk cId="2170071140" sldId="379"/>
            <ac:picMk id="10" creationId="{ACA49011-7852-ADD1-20BB-6B6729BD30E8}"/>
          </ac:picMkLst>
        </pc:picChg>
        <pc:picChg chg="add del mod">
          <ac:chgData name="Pavan Ganeshreddy Yeruva" userId="959639785ebf0a19" providerId="LiveId" clId="{D3CE6AAC-8CD5-4BE0-BBF4-8E922906CB00}" dt="2024-04-06T12:58:56.847" v="209" actId="478"/>
          <ac:picMkLst>
            <pc:docMk/>
            <pc:sldMk cId="2170071140" sldId="379"/>
            <ac:picMk id="11" creationId="{C3C49E11-1239-7FB1-6541-9EDA5D2212C0}"/>
          </ac:picMkLst>
        </pc:picChg>
        <pc:picChg chg="add mod">
          <ac:chgData name="Pavan Ganeshreddy Yeruva" userId="959639785ebf0a19" providerId="LiveId" clId="{D3CE6AAC-8CD5-4BE0-BBF4-8E922906CB00}" dt="2024-04-06T13:08:29.488" v="305" actId="1076"/>
          <ac:picMkLst>
            <pc:docMk/>
            <pc:sldMk cId="2170071140" sldId="379"/>
            <ac:picMk id="14" creationId="{32E96CBA-7EAF-A1C2-EF06-5E4D6FE64030}"/>
          </ac:picMkLst>
        </pc:picChg>
      </pc:sldChg>
      <pc:sldChg chg="addSp delSp modSp mod">
        <pc:chgData name="Pavan Ganeshreddy Yeruva" userId="959639785ebf0a19" providerId="LiveId" clId="{D3CE6AAC-8CD5-4BE0-BBF4-8E922906CB00}" dt="2024-04-06T12:37:48.182" v="17" actId="1076"/>
        <pc:sldMkLst>
          <pc:docMk/>
          <pc:sldMk cId="79695288" sldId="380"/>
        </pc:sldMkLst>
        <pc:spChg chg="mod">
          <ac:chgData name="Pavan Ganeshreddy Yeruva" userId="959639785ebf0a19" providerId="LiveId" clId="{D3CE6AAC-8CD5-4BE0-BBF4-8E922906CB00}" dt="2024-04-06T12:36:49.961" v="0"/>
          <ac:spMkLst>
            <pc:docMk/>
            <pc:sldMk cId="79695288" sldId="380"/>
            <ac:spMk id="2" creationId="{A2DE810E-8E37-1D8A-245B-020E4E4C0B9F}"/>
          </ac:spMkLst>
        </pc:spChg>
        <pc:spChg chg="del mod">
          <ac:chgData name="Pavan Ganeshreddy Yeruva" userId="959639785ebf0a19" providerId="LiveId" clId="{D3CE6AAC-8CD5-4BE0-BBF4-8E922906CB00}" dt="2024-04-06T12:37:00.754" v="2" actId="478"/>
          <ac:spMkLst>
            <pc:docMk/>
            <pc:sldMk cId="79695288" sldId="380"/>
            <ac:spMk id="3" creationId="{7D7CECA3-144C-CD4B-9246-81B4F2E65466}"/>
          </ac:spMkLst>
        </pc:spChg>
        <pc:spChg chg="del mod">
          <ac:chgData name="Pavan Ganeshreddy Yeruva" userId="959639785ebf0a19" providerId="LiveId" clId="{D3CE6AAC-8CD5-4BE0-BBF4-8E922906CB00}" dt="2024-04-06T12:37:06.036" v="4" actId="478"/>
          <ac:spMkLst>
            <pc:docMk/>
            <pc:sldMk cId="79695288" sldId="380"/>
            <ac:spMk id="5" creationId="{A33D1544-95D3-8A05-6E1B-C08C307C55D4}"/>
          </ac:spMkLst>
        </pc:spChg>
        <pc:spChg chg="add mod">
          <ac:chgData name="Pavan Ganeshreddy Yeruva" userId="959639785ebf0a19" providerId="LiveId" clId="{D3CE6AAC-8CD5-4BE0-BBF4-8E922906CB00}" dt="2024-04-06T12:37:48.182" v="17" actId="1076"/>
          <ac:spMkLst>
            <pc:docMk/>
            <pc:sldMk cId="79695288" sldId="380"/>
            <ac:spMk id="11" creationId="{BF3ACBB8-BDB2-F661-C7D5-5873E8B8606E}"/>
          </ac:spMkLst>
        </pc:spChg>
        <pc:spChg chg="add del mod">
          <ac:chgData name="Pavan Ganeshreddy Yeruva" userId="959639785ebf0a19" providerId="LiveId" clId="{D3CE6AAC-8CD5-4BE0-BBF4-8E922906CB00}" dt="2024-04-06T12:37:08.703" v="6" actId="478"/>
          <ac:spMkLst>
            <pc:docMk/>
            <pc:sldMk cId="79695288" sldId="380"/>
            <ac:spMk id="13" creationId="{541ADE8F-DF21-D44E-EC9E-D53ACFD4B834}"/>
          </ac:spMkLst>
        </pc:spChg>
      </pc:sldChg>
      <pc:sldChg chg="addSp delSp modSp mod">
        <pc:chgData name="Pavan Ganeshreddy Yeruva" userId="959639785ebf0a19" providerId="LiveId" clId="{D3CE6AAC-8CD5-4BE0-BBF4-8E922906CB00}" dt="2024-04-06T12:38:38.742" v="27" actId="14100"/>
        <pc:sldMkLst>
          <pc:docMk/>
          <pc:sldMk cId="3304068007" sldId="381"/>
        </pc:sldMkLst>
        <pc:spChg chg="mod">
          <ac:chgData name="Pavan Ganeshreddy Yeruva" userId="959639785ebf0a19" providerId="LiveId" clId="{D3CE6AAC-8CD5-4BE0-BBF4-8E922906CB00}" dt="2024-04-06T12:38:07.324" v="18"/>
          <ac:spMkLst>
            <pc:docMk/>
            <pc:sldMk cId="3304068007" sldId="381"/>
            <ac:spMk id="3" creationId="{EEF125C3-99F8-5ABF-1328-0370F112121B}"/>
          </ac:spMkLst>
        </pc:spChg>
        <pc:spChg chg="add del mod">
          <ac:chgData name="Pavan Ganeshreddy Yeruva" userId="959639785ebf0a19" providerId="LiveId" clId="{D3CE6AAC-8CD5-4BE0-BBF4-8E922906CB00}" dt="2024-04-06T12:38:17.935" v="22"/>
          <ac:spMkLst>
            <pc:docMk/>
            <pc:sldMk cId="3304068007" sldId="381"/>
            <ac:spMk id="6" creationId="{D5B1BBB8-0EE8-D25C-F4E3-BBEFE670EB15}"/>
          </ac:spMkLst>
        </pc:spChg>
        <pc:graphicFrameChg chg="del mod modGraphic">
          <ac:chgData name="Pavan Ganeshreddy Yeruva" userId="959639785ebf0a19" providerId="LiveId" clId="{D3CE6AAC-8CD5-4BE0-BBF4-8E922906CB00}" dt="2024-04-06T12:38:15.731" v="21" actId="478"/>
          <ac:graphicFrameMkLst>
            <pc:docMk/>
            <pc:sldMk cId="3304068007" sldId="381"/>
            <ac:graphicFrameMk id="5" creationId="{8EEA5630-8504-C8C7-2F0C-EE6D53FDDCC5}"/>
          </ac:graphicFrameMkLst>
        </pc:graphicFrameChg>
        <pc:picChg chg="add mod">
          <ac:chgData name="Pavan Ganeshreddy Yeruva" userId="959639785ebf0a19" providerId="LiveId" clId="{D3CE6AAC-8CD5-4BE0-BBF4-8E922906CB00}" dt="2024-04-06T12:38:38.742" v="27" actId="14100"/>
          <ac:picMkLst>
            <pc:docMk/>
            <pc:sldMk cId="3304068007" sldId="381"/>
            <ac:picMk id="7" creationId="{91FB459B-053F-5CD3-23E3-206971539421}"/>
          </ac:picMkLst>
        </pc:picChg>
      </pc:sldChg>
      <pc:sldChg chg="modSp mod">
        <pc:chgData name="Pavan Ganeshreddy Yeruva" userId="959639785ebf0a19" providerId="LiveId" clId="{D3CE6AAC-8CD5-4BE0-BBF4-8E922906CB00}" dt="2024-04-06T13:09:02.549" v="312" actId="14100"/>
        <pc:sldMkLst>
          <pc:docMk/>
          <pc:sldMk cId="2734598044" sldId="386"/>
        </pc:sldMkLst>
        <pc:spChg chg="mod">
          <ac:chgData name="Pavan Ganeshreddy Yeruva" userId="959639785ebf0a19" providerId="LiveId" clId="{D3CE6AAC-8CD5-4BE0-BBF4-8E922906CB00}" dt="2024-04-06T13:09:02.549" v="312" actId="14100"/>
          <ac:spMkLst>
            <pc:docMk/>
            <pc:sldMk cId="2734598044" sldId="386"/>
            <ac:spMk id="3" creationId="{06DE3104-398C-EF95-D86E-630F512487F9}"/>
          </ac:spMkLst>
        </pc:spChg>
      </pc:sldChg>
      <pc:sldChg chg="addSp delSp modSp add mod">
        <pc:chgData name="Pavan Ganeshreddy Yeruva" userId="959639785ebf0a19" providerId="LiveId" clId="{D3CE6AAC-8CD5-4BE0-BBF4-8E922906CB00}" dt="2024-04-06T12:40:04.493" v="39" actId="1076"/>
        <pc:sldMkLst>
          <pc:docMk/>
          <pc:sldMk cId="270893461" sldId="387"/>
        </pc:sldMkLst>
        <pc:spChg chg="mod">
          <ac:chgData name="Pavan Ganeshreddy Yeruva" userId="959639785ebf0a19" providerId="LiveId" clId="{D3CE6AAC-8CD5-4BE0-BBF4-8E922906CB00}" dt="2024-04-06T12:39:15.853" v="29"/>
          <ac:spMkLst>
            <pc:docMk/>
            <pc:sldMk cId="270893461" sldId="387"/>
            <ac:spMk id="3" creationId="{EEF125C3-99F8-5ABF-1328-0370F112121B}"/>
          </ac:spMkLst>
        </pc:spChg>
        <pc:spChg chg="add del mod">
          <ac:chgData name="Pavan Ganeshreddy Yeruva" userId="959639785ebf0a19" providerId="LiveId" clId="{D3CE6AAC-8CD5-4BE0-BBF4-8E922906CB00}" dt="2024-04-06T12:39:26.057" v="31"/>
          <ac:spMkLst>
            <pc:docMk/>
            <pc:sldMk cId="270893461" sldId="387"/>
            <ac:spMk id="5" creationId="{38B0D1DC-7692-6A68-558C-FDB60053AF3F}"/>
          </ac:spMkLst>
        </pc:spChg>
        <pc:spChg chg="add mod">
          <ac:chgData name="Pavan Ganeshreddy Yeruva" userId="959639785ebf0a19" providerId="LiveId" clId="{D3CE6AAC-8CD5-4BE0-BBF4-8E922906CB00}" dt="2024-04-06T12:39:54.127" v="37" actId="1076"/>
          <ac:spMkLst>
            <pc:docMk/>
            <pc:sldMk cId="270893461" sldId="387"/>
            <ac:spMk id="9" creationId="{B91608A4-A5D8-6A07-BAC3-484B92A8AB9E}"/>
          </ac:spMkLst>
        </pc:spChg>
        <pc:picChg chg="add mod">
          <ac:chgData name="Pavan Ganeshreddy Yeruva" userId="959639785ebf0a19" providerId="LiveId" clId="{D3CE6AAC-8CD5-4BE0-BBF4-8E922906CB00}" dt="2024-04-06T12:40:04.493" v="39" actId="1076"/>
          <ac:picMkLst>
            <pc:docMk/>
            <pc:sldMk cId="270893461" sldId="387"/>
            <ac:picMk id="6" creationId="{77BE75E8-3FFB-797A-AC70-B670801E35A2}"/>
          </ac:picMkLst>
        </pc:picChg>
        <pc:picChg chg="del">
          <ac:chgData name="Pavan Ganeshreddy Yeruva" userId="959639785ebf0a19" providerId="LiveId" clId="{D3CE6AAC-8CD5-4BE0-BBF4-8E922906CB00}" dt="2024-04-06T12:39:22.616" v="30" actId="478"/>
          <ac:picMkLst>
            <pc:docMk/>
            <pc:sldMk cId="270893461" sldId="387"/>
            <ac:picMk id="7" creationId="{91FB459B-053F-5CD3-23E3-206971539421}"/>
          </ac:picMkLst>
        </pc:picChg>
      </pc:sldChg>
      <pc:sldChg chg="modSp add mod ord">
        <pc:chgData name="Pavan Ganeshreddy Yeruva" userId="959639785ebf0a19" providerId="LiveId" clId="{D3CE6AAC-8CD5-4BE0-BBF4-8E922906CB00}" dt="2024-04-06T12:40:57.521" v="48"/>
        <pc:sldMkLst>
          <pc:docMk/>
          <pc:sldMk cId="1049858801" sldId="388"/>
        </pc:sldMkLst>
        <pc:spChg chg="mod">
          <ac:chgData name="Pavan Ganeshreddy Yeruva" userId="959639785ebf0a19" providerId="LiveId" clId="{D3CE6AAC-8CD5-4BE0-BBF4-8E922906CB00}" dt="2024-04-06T12:40:24.445" v="41"/>
          <ac:spMkLst>
            <pc:docMk/>
            <pc:sldMk cId="1049858801" sldId="388"/>
            <ac:spMk id="2" creationId="{A2DE810E-8E37-1D8A-245B-020E4E4C0B9F}"/>
          </ac:spMkLst>
        </pc:spChg>
        <pc:spChg chg="mod">
          <ac:chgData name="Pavan Ganeshreddy Yeruva" userId="959639785ebf0a19" providerId="LiveId" clId="{D3CE6AAC-8CD5-4BE0-BBF4-8E922906CB00}" dt="2024-04-06T12:40:38.964" v="46" actId="5793"/>
          <ac:spMkLst>
            <pc:docMk/>
            <pc:sldMk cId="1049858801" sldId="388"/>
            <ac:spMk id="11" creationId="{BF3ACBB8-BDB2-F661-C7D5-5873E8B8606E}"/>
          </ac:spMkLst>
        </pc:spChg>
      </pc:sldChg>
      <pc:sldChg chg="addSp delSp modSp add mod ord">
        <pc:chgData name="Pavan Ganeshreddy Yeruva" userId="959639785ebf0a19" providerId="LiveId" clId="{D3CE6AAC-8CD5-4BE0-BBF4-8E922906CB00}" dt="2024-04-06T12:41:50.800" v="61" actId="1076"/>
        <pc:sldMkLst>
          <pc:docMk/>
          <pc:sldMk cId="2252447106" sldId="389"/>
        </pc:sldMkLst>
        <pc:spChg chg="add del mod">
          <ac:chgData name="Pavan Ganeshreddy Yeruva" userId="959639785ebf0a19" providerId="LiveId" clId="{D3CE6AAC-8CD5-4BE0-BBF4-8E922906CB00}" dt="2024-04-06T12:41:23.283" v="56"/>
          <ac:spMkLst>
            <pc:docMk/>
            <pc:sldMk cId="2252447106" sldId="389"/>
            <ac:spMk id="5" creationId="{01F46B49-FE51-D16C-C8BB-F8A0F72BCED3}"/>
          </ac:spMkLst>
        </pc:spChg>
        <pc:picChg chg="add mod">
          <ac:chgData name="Pavan Ganeshreddy Yeruva" userId="959639785ebf0a19" providerId="LiveId" clId="{D3CE6AAC-8CD5-4BE0-BBF4-8E922906CB00}" dt="2024-04-06T12:41:50.800" v="61" actId="1076"/>
          <ac:picMkLst>
            <pc:docMk/>
            <pc:sldMk cId="2252447106" sldId="389"/>
            <ac:picMk id="6" creationId="{4019D9CE-320C-37CE-A130-99D46AF3C9AB}"/>
          </ac:picMkLst>
        </pc:picChg>
        <pc:picChg chg="del">
          <ac:chgData name="Pavan Ganeshreddy Yeruva" userId="959639785ebf0a19" providerId="LiveId" clId="{D3CE6AAC-8CD5-4BE0-BBF4-8E922906CB00}" dt="2024-04-06T12:41:20.443" v="55" actId="478"/>
          <ac:picMkLst>
            <pc:docMk/>
            <pc:sldMk cId="2252447106" sldId="389"/>
            <ac:picMk id="7" creationId="{91FB459B-053F-5CD3-23E3-206971539421}"/>
          </ac:picMkLst>
        </pc:picChg>
      </pc:sldChg>
      <pc:sldChg chg="addSp delSp modSp add mod ord">
        <pc:chgData name="Pavan Ganeshreddy Yeruva" userId="959639785ebf0a19" providerId="LiveId" clId="{D3CE6AAC-8CD5-4BE0-BBF4-8E922906CB00}" dt="2024-04-06T12:42:38.400" v="72" actId="20577"/>
        <pc:sldMkLst>
          <pc:docMk/>
          <pc:sldMk cId="1168043127" sldId="390"/>
        </pc:sldMkLst>
        <pc:spChg chg="add del mod">
          <ac:chgData name="Pavan Ganeshreddy Yeruva" userId="959639785ebf0a19" providerId="LiveId" clId="{D3CE6AAC-8CD5-4BE0-BBF4-8E922906CB00}" dt="2024-04-06T12:42:02.028" v="63"/>
          <ac:spMkLst>
            <pc:docMk/>
            <pc:sldMk cId="1168043127" sldId="390"/>
            <ac:spMk id="5" creationId="{EE1741CD-1FFF-52D5-573B-019B246473FE}"/>
          </ac:spMkLst>
        </pc:spChg>
        <pc:spChg chg="add mod">
          <ac:chgData name="Pavan Ganeshreddy Yeruva" userId="959639785ebf0a19" providerId="LiveId" clId="{D3CE6AAC-8CD5-4BE0-BBF4-8E922906CB00}" dt="2024-04-06T12:42:38.400" v="72" actId="20577"/>
          <ac:spMkLst>
            <pc:docMk/>
            <pc:sldMk cId="1168043127" sldId="390"/>
            <ac:spMk id="9" creationId="{AB257ECA-011F-B22A-86EA-65F35E470AC0}"/>
          </ac:spMkLst>
        </pc:spChg>
        <pc:picChg chg="add mod">
          <ac:chgData name="Pavan Ganeshreddy Yeruva" userId="959639785ebf0a19" providerId="LiveId" clId="{D3CE6AAC-8CD5-4BE0-BBF4-8E922906CB00}" dt="2024-04-06T12:42:16.831" v="67" actId="14100"/>
          <ac:picMkLst>
            <pc:docMk/>
            <pc:sldMk cId="1168043127" sldId="390"/>
            <ac:picMk id="6" creationId="{40D6DB95-EC0C-448E-3F61-0661A56C6B91}"/>
          </ac:picMkLst>
        </pc:picChg>
        <pc:picChg chg="del">
          <ac:chgData name="Pavan Ganeshreddy Yeruva" userId="959639785ebf0a19" providerId="LiveId" clId="{D3CE6AAC-8CD5-4BE0-BBF4-8E922906CB00}" dt="2024-04-06T12:42:00.527" v="62" actId="478"/>
          <ac:picMkLst>
            <pc:docMk/>
            <pc:sldMk cId="1168043127" sldId="390"/>
            <ac:picMk id="7" creationId="{91FB459B-053F-5CD3-23E3-206971539421}"/>
          </ac:picMkLst>
        </pc:picChg>
      </pc:sldChg>
      <pc:sldChg chg="modSp add mod ord">
        <pc:chgData name="Pavan Ganeshreddy Yeruva" userId="959639785ebf0a19" providerId="LiveId" clId="{D3CE6AAC-8CD5-4BE0-BBF4-8E922906CB00}" dt="2024-04-06T12:43:52.647" v="80" actId="14100"/>
        <pc:sldMkLst>
          <pc:docMk/>
          <pc:sldMk cId="3517589980" sldId="391"/>
        </pc:sldMkLst>
        <pc:spChg chg="mod">
          <ac:chgData name="Pavan Ganeshreddy Yeruva" userId="959639785ebf0a19" providerId="LiveId" clId="{D3CE6AAC-8CD5-4BE0-BBF4-8E922906CB00}" dt="2024-04-06T12:43:19.036" v="77" actId="368"/>
          <ac:spMkLst>
            <pc:docMk/>
            <pc:sldMk cId="3517589980" sldId="391"/>
            <ac:spMk id="2" creationId="{A2DE810E-8E37-1D8A-245B-020E4E4C0B9F}"/>
          </ac:spMkLst>
        </pc:spChg>
        <pc:spChg chg="mod">
          <ac:chgData name="Pavan Ganeshreddy Yeruva" userId="959639785ebf0a19" providerId="LiveId" clId="{D3CE6AAC-8CD5-4BE0-BBF4-8E922906CB00}" dt="2024-04-06T12:43:52.647" v="80" actId="14100"/>
          <ac:spMkLst>
            <pc:docMk/>
            <pc:sldMk cId="3517589980" sldId="391"/>
            <ac:spMk id="11" creationId="{BF3ACBB8-BDB2-F661-C7D5-5873E8B8606E}"/>
          </ac:spMkLst>
        </pc:spChg>
      </pc:sldChg>
      <pc:sldChg chg="addSp delSp modSp add mod ord">
        <pc:chgData name="Pavan Ganeshreddy Yeruva" userId="959639785ebf0a19" providerId="LiveId" clId="{D3CE6AAC-8CD5-4BE0-BBF4-8E922906CB00}" dt="2024-04-06T12:45:44.392" v="107" actId="123"/>
        <pc:sldMkLst>
          <pc:docMk/>
          <pc:sldMk cId="707477230" sldId="392"/>
        </pc:sldMkLst>
        <pc:spChg chg="mod">
          <ac:chgData name="Pavan Ganeshreddy Yeruva" userId="959639785ebf0a19" providerId="LiveId" clId="{D3CE6AAC-8CD5-4BE0-BBF4-8E922906CB00}" dt="2024-04-06T12:44:47.728" v="85" actId="368"/>
          <ac:spMkLst>
            <pc:docMk/>
            <pc:sldMk cId="707477230" sldId="392"/>
            <ac:spMk id="2" creationId="{11883E06-8BEA-1DD3-D0D6-391C08880EBF}"/>
          </ac:spMkLst>
        </pc:spChg>
        <pc:spChg chg="add mod">
          <ac:chgData name="Pavan Ganeshreddy Yeruva" userId="959639785ebf0a19" providerId="LiveId" clId="{D3CE6AAC-8CD5-4BE0-BBF4-8E922906CB00}" dt="2024-04-06T12:45:44.392" v="107" actId="123"/>
          <ac:spMkLst>
            <pc:docMk/>
            <pc:sldMk cId="707477230" sldId="392"/>
            <ac:spMk id="4" creationId="{49211DD0-7C45-A3F5-269C-FE309F021A20}"/>
          </ac:spMkLst>
        </pc:spChg>
        <pc:spChg chg="add del mod">
          <ac:chgData name="Pavan Ganeshreddy Yeruva" userId="959639785ebf0a19" providerId="LiveId" clId="{D3CE6AAC-8CD5-4BE0-BBF4-8E922906CB00}" dt="2024-04-06T12:44:56.234" v="89" actId="478"/>
          <ac:spMkLst>
            <pc:docMk/>
            <pc:sldMk cId="707477230" sldId="392"/>
            <ac:spMk id="8" creationId="{E256C828-7165-A604-C731-933A8EA314E0}"/>
          </ac:spMkLst>
        </pc:spChg>
        <pc:picChg chg="del">
          <ac:chgData name="Pavan Ganeshreddy Yeruva" userId="959639785ebf0a19" providerId="LiveId" clId="{D3CE6AAC-8CD5-4BE0-BBF4-8E922906CB00}" dt="2024-04-06T12:44:50.370" v="86" actId="478"/>
          <ac:picMkLst>
            <pc:docMk/>
            <pc:sldMk cId="707477230" sldId="392"/>
            <ac:picMk id="7" creationId="{2C2B8B10-8D45-798B-FBDE-E2E75509DB92}"/>
          </ac:picMkLst>
        </pc:picChg>
        <pc:picChg chg="del">
          <ac:chgData name="Pavan Ganeshreddy Yeruva" userId="959639785ebf0a19" providerId="LiveId" clId="{D3CE6AAC-8CD5-4BE0-BBF4-8E922906CB00}" dt="2024-04-06T12:44:52.110" v="87" actId="478"/>
          <ac:picMkLst>
            <pc:docMk/>
            <pc:sldMk cId="707477230" sldId="392"/>
            <ac:picMk id="15" creationId="{132C325B-7C99-6D31-CE84-4C0CE5525193}"/>
          </ac:picMkLst>
        </pc:picChg>
      </pc:sldChg>
      <pc:sldChg chg="modSp add mod ord">
        <pc:chgData name="Pavan Ganeshreddy Yeruva" userId="959639785ebf0a19" providerId="LiveId" clId="{D3CE6AAC-8CD5-4BE0-BBF4-8E922906CB00}" dt="2024-04-06T12:53:42.509" v="169" actId="20577"/>
        <pc:sldMkLst>
          <pc:docMk/>
          <pc:sldMk cId="2512998466" sldId="393"/>
        </pc:sldMkLst>
        <pc:spChg chg="mod">
          <ac:chgData name="Pavan Ganeshreddy Yeruva" userId="959639785ebf0a19" providerId="LiveId" clId="{D3CE6AAC-8CD5-4BE0-BBF4-8E922906CB00}" dt="2024-04-06T12:46:24.990" v="112" actId="368"/>
          <ac:spMkLst>
            <pc:docMk/>
            <pc:sldMk cId="2512998466" sldId="393"/>
            <ac:spMk id="2" creationId="{A2DE810E-8E37-1D8A-245B-020E4E4C0B9F}"/>
          </ac:spMkLst>
        </pc:spChg>
        <pc:spChg chg="mod">
          <ac:chgData name="Pavan Ganeshreddy Yeruva" userId="959639785ebf0a19" providerId="LiveId" clId="{D3CE6AAC-8CD5-4BE0-BBF4-8E922906CB00}" dt="2024-04-06T12:53:42.509" v="169" actId="20577"/>
          <ac:spMkLst>
            <pc:docMk/>
            <pc:sldMk cId="2512998466" sldId="393"/>
            <ac:spMk id="11" creationId="{BF3ACBB8-BDB2-F661-C7D5-5873E8B8606E}"/>
          </ac:spMkLst>
        </pc:spChg>
      </pc:sldChg>
      <pc:sldChg chg="addSp delSp modSp new del mod">
        <pc:chgData name="Pavan Ganeshreddy Yeruva" userId="959639785ebf0a19" providerId="LiveId" clId="{D3CE6AAC-8CD5-4BE0-BBF4-8E922906CB00}" dt="2024-04-06T12:53:46.087" v="178" actId="680"/>
        <pc:sldMkLst>
          <pc:docMk/>
          <pc:sldMk cId="763746053" sldId="394"/>
        </pc:sldMkLst>
        <pc:spChg chg="mod">
          <ac:chgData name="Pavan Ganeshreddy Yeruva" userId="959639785ebf0a19" providerId="LiveId" clId="{D3CE6AAC-8CD5-4BE0-BBF4-8E922906CB00}" dt="2024-04-06T12:53:45.393" v="177"/>
          <ac:spMkLst>
            <pc:docMk/>
            <pc:sldMk cId="763746053" sldId="394"/>
            <ac:spMk id="2" creationId="{788BF680-4882-97B7-21A9-5A880E6CA592}"/>
          </ac:spMkLst>
        </pc:spChg>
        <pc:spChg chg="mod">
          <ac:chgData name="Pavan Ganeshreddy Yeruva" userId="959639785ebf0a19" providerId="LiveId" clId="{D3CE6AAC-8CD5-4BE0-BBF4-8E922906CB00}" dt="2024-04-06T12:53:44.876" v="176"/>
          <ac:spMkLst>
            <pc:docMk/>
            <pc:sldMk cId="763746053" sldId="394"/>
            <ac:spMk id="3" creationId="{FFA244C0-6C77-8E63-CE40-469B8E7111B2}"/>
          </ac:spMkLst>
        </pc:spChg>
        <pc:spChg chg="add del mod">
          <ac:chgData name="Pavan Ganeshreddy Yeruva" userId="959639785ebf0a19" providerId="LiveId" clId="{D3CE6AAC-8CD5-4BE0-BBF4-8E922906CB00}" dt="2024-04-06T12:53:44.566" v="175"/>
          <ac:spMkLst>
            <pc:docMk/>
            <pc:sldMk cId="763746053" sldId="394"/>
            <ac:spMk id="4" creationId="{4AB67800-430D-485A-D400-7EB3972ACC78}"/>
          </ac:spMkLst>
        </pc:spChg>
        <pc:picChg chg="add mod">
          <ac:chgData name="Pavan Ganeshreddy Yeruva" userId="959639785ebf0a19" providerId="LiveId" clId="{D3CE6AAC-8CD5-4BE0-BBF4-8E922906CB00}" dt="2024-04-06T12:53:44.566" v="175"/>
          <ac:picMkLst>
            <pc:docMk/>
            <pc:sldMk cId="763746053" sldId="394"/>
            <ac:picMk id="2050" creationId="{17CC7597-30ED-2533-FE0C-FFE0E29FE638}"/>
          </ac:picMkLst>
        </pc:picChg>
      </pc:sldChg>
      <pc:sldChg chg="new del">
        <pc:chgData name="Pavan Ganeshreddy Yeruva" userId="959639785ebf0a19" providerId="LiveId" clId="{D3CE6AAC-8CD5-4BE0-BBF4-8E922906CB00}" dt="2024-04-06T12:48:05.759" v="125" actId="2696"/>
        <pc:sldMkLst>
          <pc:docMk/>
          <pc:sldMk cId="1023946038" sldId="394"/>
        </pc:sldMkLst>
      </pc:sldChg>
      <pc:sldChg chg="new del">
        <pc:chgData name="Pavan Ganeshreddy Yeruva" userId="959639785ebf0a19" providerId="LiveId" clId="{D3CE6AAC-8CD5-4BE0-BBF4-8E922906CB00}" dt="2024-04-06T12:54:09.652" v="184" actId="47"/>
        <pc:sldMkLst>
          <pc:docMk/>
          <pc:sldMk cId="1470050752" sldId="394"/>
        </pc:sldMkLst>
      </pc:sldChg>
      <pc:sldChg chg="new del">
        <pc:chgData name="Pavan Ganeshreddy Yeruva" userId="959639785ebf0a19" providerId="LiveId" clId="{D3CE6AAC-8CD5-4BE0-BBF4-8E922906CB00}" dt="2024-04-06T12:49:16.314" v="133" actId="47"/>
        <pc:sldMkLst>
          <pc:docMk/>
          <pc:sldMk cId="1505756432" sldId="394"/>
        </pc:sldMkLst>
      </pc:sldChg>
      <pc:sldChg chg="new del">
        <pc:chgData name="Pavan Ganeshreddy Yeruva" userId="959639785ebf0a19" providerId="LiveId" clId="{D3CE6AAC-8CD5-4BE0-BBF4-8E922906CB00}" dt="2024-04-06T12:48:49.616" v="129" actId="2696"/>
        <pc:sldMkLst>
          <pc:docMk/>
          <pc:sldMk cId="1529613990" sldId="394"/>
        </pc:sldMkLst>
      </pc:sldChg>
      <pc:sldChg chg="new del">
        <pc:chgData name="Pavan Ganeshreddy Yeruva" userId="959639785ebf0a19" providerId="LiveId" clId="{D3CE6AAC-8CD5-4BE0-BBF4-8E922906CB00}" dt="2024-04-06T12:50:05.045" v="137" actId="47"/>
        <pc:sldMkLst>
          <pc:docMk/>
          <pc:sldMk cId="1988440536" sldId="394"/>
        </pc:sldMkLst>
      </pc:sldChg>
      <pc:sldChg chg="new add del">
        <pc:chgData name="Pavan Ganeshreddy Yeruva" userId="959639785ebf0a19" providerId="LiveId" clId="{D3CE6AAC-8CD5-4BE0-BBF4-8E922906CB00}" dt="2024-04-06T12:53:52.235" v="180" actId="680"/>
        <pc:sldMkLst>
          <pc:docMk/>
          <pc:sldMk cId="2635809648" sldId="394"/>
        </pc:sldMkLst>
      </pc:sldChg>
      <pc:sldChg chg="new del">
        <pc:chgData name="Pavan Ganeshreddy Yeruva" userId="959639785ebf0a19" providerId="LiveId" clId="{D3CE6AAC-8CD5-4BE0-BBF4-8E922906CB00}" dt="2024-04-06T12:49:41.952" v="135" actId="47"/>
        <pc:sldMkLst>
          <pc:docMk/>
          <pc:sldMk cId="2659472870" sldId="394"/>
        </pc:sldMkLst>
      </pc:sldChg>
      <pc:sldChg chg="new del">
        <pc:chgData name="Pavan Ganeshreddy Yeruva" userId="959639785ebf0a19" providerId="LiveId" clId="{D3CE6AAC-8CD5-4BE0-BBF4-8E922906CB00}" dt="2024-04-06T12:49:11.081" v="131" actId="2696"/>
        <pc:sldMkLst>
          <pc:docMk/>
          <pc:sldMk cId="4134007905" sldId="394"/>
        </pc:sldMkLst>
      </pc:sldChg>
      <pc:sldChg chg="new del">
        <pc:chgData name="Pavan Ganeshreddy Yeruva" userId="959639785ebf0a19" providerId="LiveId" clId="{D3CE6AAC-8CD5-4BE0-BBF4-8E922906CB00}" dt="2024-04-06T12:48:29.508" v="127" actId="2696"/>
        <pc:sldMkLst>
          <pc:docMk/>
          <pc:sldMk cId="4216347302" sldId="394"/>
        </pc:sldMkLst>
      </pc:sldChg>
      <pc:sldChg chg="add">
        <pc:chgData name="Pavan Ganeshreddy Yeruva" userId="959639785ebf0a19" providerId="LiveId" clId="{D3CE6AAC-8CD5-4BE0-BBF4-8E922906CB00}" dt="2024-04-06T12:54:06.856" v="183"/>
        <pc:sldMkLst>
          <pc:docMk/>
          <pc:sldMk cId="3633717575" sldId="395"/>
        </pc:sldMkLst>
      </pc:sldChg>
      <pc:sldChg chg="addSp delSp modSp add del mod setBg modClrScheme chgLayout">
        <pc:chgData name="Pavan Ganeshreddy Yeruva" userId="959639785ebf0a19" providerId="LiveId" clId="{D3CE6AAC-8CD5-4BE0-BBF4-8E922906CB00}" dt="2024-04-06T13:08:44.471" v="308" actId="47"/>
        <pc:sldMkLst>
          <pc:docMk/>
          <pc:sldMk cId="2167993403" sldId="396"/>
        </pc:sldMkLst>
        <pc:spChg chg="del mod">
          <ac:chgData name="Pavan Ganeshreddy Yeruva" userId="959639785ebf0a19" providerId="LiveId" clId="{D3CE6AAC-8CD5-4BE0-BBF4-8E922906CB00}" dt="2024-04-06T13:05:18.629" v="287" actId="478"/>
          <ac:spMkLst>
            <pc:docMk/>
            <pc:sldMk cId="2167993403" sldId="396"/>
            <ac:spMk id="3" creationId="{3FEFE388-CD0B-9671-4D4E-D6D8004C8851}"/>
          </ac:spMkLst>
        </pc:spChg>
        <pc:spChg chg="mod ord">
          <ac:chgData name="Pavan Ganeshreddy Yeruva" userId="959639785ebf0a19" providerId="LiveId" clId="{D3CE6AAC-8CD5-4BE0-BBF4-8E922906CB00}" dt="2024-04-06T13:07:49.963" v="302" actId="700"/>
          <ac:spMkLst>
            <pc:docMk/>
            <pc:sldMk cId="2167993403" sldId="396"/>
            <ac:spMk id="4" creationId="{67D6EA54-3083-FB0D-9011-2353791B0495}"/>
          </ac:spMkLst>
        </pc:spChg>
        <pc:spChg chg="mod ord">
          <ac:chgData name="Pavan Ganeshreddy Yeruva" userId="959639785ebf0a19" providerId="LiveId" clId="{D3CE6AAC-8CD5-4BE0-BBF4-8E922906CB00}" dt="2024-04-06T13:07:49.963" v="302" actId="700"/>
          <ac:spMkLst>
            <pc:docMk/>
            <pc:sldMk cId="2167993403" sldId="396"/>
            <ac:spMk id="5" creationId="{BE4E0F37-0AD5-833C-CBE5-EAE02EC46069}"/>
          </ac:spMkLst>
        </pc:spChg>
        <pc:spChg chg="add del mod">
          <ac:chgData name="Pavan Ganeshreddy Yeruva" userId="959639785ebf0a19" providerId="LiveId" clId="{D3CE6AAC-8CD5-4BE0-BBF4-8E922906CB00}" dt="2024-04-06T13:05:22.753" v="289" actId="478"/>
          <ac:spMkLst>
            <pc:docMk/>
            <pc:sldMk cId="2167993403" sldId="396"/>
            <ac:spMk id="6" creationId="{6EFBADB8-3558-6BF5-1CE8-E701BB26B4C0}"/>
          </ac:spMkLst>
        </pc:spChg>
        <pc:spChg chg="add del mod">
          <ac:chgData name="Pavan Ganeshreddy Yeruva" userId="959639785ebf0a19" providerId="LiveId" clId="{D3CE6AAC-8CD5-4BE0-BBF4-8E922906CB00}" dt="2024-04-06T13:05:41.059" v="294"/>
          <ac:spMkLst>
            <pc:docMk/>
            <pc:sldMk cId="2167993403" sldId="396"/>
            <ac:spMk id="9" creationId="{2661BECB-5F66-CC62-359F-ABD3BFDB9CAB}"/>
          </ac:spMkLst>
        </pc:spChg>
        <pc:spChg chg="add del mod ord">
          <ac:chgData name="Pavan Ganeshreddy Yeruva" userId="959639785ebf0a19" providerId="LiveId" clId="{D3CE6AAC-8CD5-4BE0-BBF4-8E922906CB00}" dt="2024-04-06T13:07:49.963" v="302" actId="700"/>
          <ac:spMkLst>
            <pc:docMk/>
            <pc:sldMk cId="2167993403" sldId="396"/>
            <ac:spMk id="11" creationId="{7009BE54-7224-451B-7F82-0A3FB4B1B553}"/>
          </ac:spMkLst>
        </pc:spChg>
        <pc:spChg chg="add mod ord">
          <ac:chgData name="Pavan Ganeshreddy Yeruva" userId="959639785ebf0a19" providerId="LiveId" clId="{D3CE6AAC-8CD5-4BE0-BBF4-8E922906CB00}" dt="2024-04-06T13:07:49.963" v="302" actId="700"/>
          <ac:spMkLst>
            <pc:docMk/>
            <pc:sldMk cId="2167993403" sldId="396"/>
            <ac:spMk id="12" creationId="{16B0B3E3-0230-F05F-8C37-D58214042E9C}"/>
          </ac:spMkLst>
        </pc:spChg>
        <pc:picChg chg="del">
          <ac:chgData name="Pavan Ganeshreddy Yeruva" userId="959639785ebf0a19" providerId="LiveId" clId="{D3CE6AAC-8CD5-4BE0-BBF4-8E922906CB00}" dt="2024-04-06T13:05:38.806" v="293" actId="478"/>
          <ac:picMkLst>
            <pc:docMk/>
            <pc:sldMk cId="2167993403" sldId="396"/>
            <ac:picMk id="8" creationId="{E1DBD4C7-D952-4426-40FD-8799F80F821F}"/>
          </ac:picMkLst>
        </pc:picChg>
        <pc:picChg chg="add mod ord">
          <ac:chgData name="Pavan Ganeshreddy Yeruva" userId="959639785ebf0a19" providerId="LiveId" clId="{D3CE6AAC-8CD5-4BE0-BBF4-8E922906CB00}" dt="2024-04-06T13:07:49.963" v="302" actId="700"/>
          <ac:picMkLst>
            <pc:docMk/>
            <pc:sldMk cId="2167993403" sldId="396"/>
            <ac:picMk id="10" creationId="{ACA49011-7852-ADD1-20BB-6B6729BD30E8}"/>
          </ac:picMkLst>
        </pc:picChg>
      </pc:sldChg>
      <pc:sldChg chg="add del setBg">
        <pc:chgData name="Pavan Ganeshreddy Yeruva" userId="959639785ebf0a19" providerId="LiveId" clId="{D3CE6AAC-8CD5-4BE0-BBF4-8E922906CB00}" dt="2024-04-06T13:08:54.264" v="311" actId="47"/>
        <pc:sldMkLst>
          <pc:docMk/>
          <pc:sldMk cId="3002363125" sldId="397"/>
        </pc:sldMkLst>
      </pc:sldChg>
      <pc:sldChg chg="new del">
        <pc:chgData name="Pavan Ganeshreddy Yeruva" userId="959639785ebf0a19" providerId="LiveId" clId="{D3CE6AAC-8CD5-4BE0-BBF4-8E922906CB00}" dt="2024-04-06T13:07:09.922" v="301" actId="680"/>
        <pc:sldMkLst>
          <pc:docMk/>
          <pc:sldMk cId="2096866680" sldId="398"/>
        </pc:sldMkLst>
      </pc:sldChg>
      <pc:sldChg chg="new del">
        <pc:chgData name="Pavan Ganeshreddy Yeruva" userId="959639785ebf0a19" providerId="LiveId" clId="{D3CE6AAC-8CD5-4BE0-BBF4-8E922906CB00}" dt="2024-04-06T13:07:09.592" v="300" actId="680"/>
        <pc:sldMkLst>
          <pc:docMk/>
          <pc:sldMk cId="2296014120" sldId="3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42685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40312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1500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1223453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389227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291250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416373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50250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967827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34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911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51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nycanalytics.gitbook.io/2018-nyc-opendata-examverf-report/results/department-of-transportation-dot" TargetMode="External"/><Relationship Id="rId3" Type="http://schemas.openxmlformats.org/officeDocument/2006/relationships/hyperlink" Target="https://pandas.pydata.org/docs/reference/api/pandas.DataFrame.iloc.html" TargetMode="External"/><Relationship Id="rId7" Type="http://schemas.openxmlformats.org/officeDocument/2006/relationships/hyperlink" Target="https://www.facebook.com/NYCDOT/posts/please-note-2020-city-parking-permits-for-people-with-disabilities-pppd-temporar/10158136683362887/"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hyperlink" Target="https://www.contracostalafco.org/policies/agricultural-open-space-preservation/" TargetMode="External"/><Relationship Id="rId5" Type="http://schemas.openxmlformats.org/officeDocument/2006/relationships/hyperlink" Target="https://data.ny.gov/browse/select_dataset?tags=parking" TargetMode="External"/><Relationship Id="rId4" Type="http://schemas.openxmlformats.org/officeDocument/2006/relationships/hyperlink" Target="https://data.cityofnewyork.us/Transportation/Annual-On-Street-Parking-Permit-AOSPP-/ue2f-z6i6/about_dat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street with cars and Manhattan Bridge&#10;&#10;Description automatically generated">
            <a:extLst>
              <a:ext uri="{FF2B5EF4-FFF2-40B4-BE49-F238E27FC236}">
                <a16:creationId xmlns:a16="http://schemas.microsoft.com/office/drawing/2014/main" id="{E8F13637-C853-0A4E-61BE-954330167930}"/>
              </a:ext>
            </a:extLst>
          </p:cNvPr>
          <p:cNvPicPr>
            <a:picLocks noChangeAspect="1"/>
          </p:cNvPicPr>
          <p:nvPr/>
        </p:nvPicPr>
        <p:blipFill>
          <a:blip r:embed="rId3"/>
          <a:stretch>
            <a:fillRect/>
          </a:stretch>
        </p:blipFill>
        <p:spPr>
          <a:xfrm>
            <a:off x="2664383" y="414167"/>
            <a:ext cx="6688697" cy="6029666"/>
          </a:xfrm>
          <a:prstGeom prst="flowChartConnector">
            <a:avLst/>
          </a:prstGeom>
        </p:spPr>
      </p:pic>
      <p:sp>
        <p:nvSpPr>
          <p:cNvPr id="18" name="TextBox 17">
            <a:extLst>
              <a:ext uri="{FF2B5EF4-FFF2-40B4-BE49-F238E27FC236}">
                <a16:creationId xmlns:a16="http://schemas.microsoft.com/office/drawing/2014/main" id="{A6596E09-67BA-80B2-E6DB-EE7EB2BA6993}"/>
              </a:ext>
            </a:extLst>
          </p:cNvPr>
          <p:cNvSpPr txBox="1"/>
          <p:nvPr/>
        </p:nvSpPr>
        <p:spPr>
          <a:xfrm>
            <a:off x="2320020" y="907728"/>
            <a:ext cx="7551960" cy="1169551"/>
          </a:xfrm>
          <a:prstGeom prst="rect">
            <a:avLst/>
          </a:prstGeom>
          <a:noFill/>
        </p:spPr>
        <p:txBody>
          <a:bodyPr wrap="square">
            <a:spAutoFit/>
          </a:bodyPr>
          <a:lstStyle/>
          <a:p>
            <a:pPr lvl="0" algn="ctr"/>
            <a:r>
              <a:rPr lang="en-US" sz="3500" dirty="0">
                <a:solidFill>
                  <a:schemeClr val="bg1"/>
                </a:solidFill>
                <a:latin typeface="Algerian" panose="04020705040A02060702" pitchFamily="82" charset="0"/>
              </a:rPr>
              <a:t>Annual On-Street Parking Permit (AOSPP)</a:t>
            </a:r>
          </a:p>
        </p:txBody>
      </p:sp>
      <p:sp>
        <p:nvSpPr>
          <p:cNvPr id="20" name="TextBox 19">
            <a:extLst>
              <a:ext uri="{FF2B5EF4-FFF2-40B4-BE49-F238E27FC236}">
                <a16:creationId xmlns:a16="http://schemas.microsoft.com/office/drawing/2014/main" id="{805E5C9A-C4D2-8FD1-7559-6C5D2B1F05EB}"/>
              </a:ext>
            </a:extLst>
          </p:cNvPr>
          <p:cNvSpPr txBox="1"/>
          <p:nvPr/>
        </p:nvSpPr>
        <p:spPr>
          <a:xfrm>
            <a:off x="3047419" y="2874027"/>
            <a:ext cx="6097162" cy="861774"/>
          </a:xfrm>
          <a:prstGeom prst="rect">
            <a:avLst/>
          </a:prstGeom>
          <a:noFill/>
        </p:spPr>
        <p:txBody>
          <a:bodyPr wrap="square">
            <a:spAutoFit/>
          </a:bodyPr>
          <a:lstStyle/>
          <a:p>
            <a:pPr lvl="0" algn="ctr"/>
            <a:r>
              <a:rPr lang="en-US" sz="2500" dirty="0">
                <a:solidFill>
                  <a:schemeClr val="bg1"/>
                </a:solidFill>
                <a:latin typeface="Walbaum Display" panose="02070503090703020303" pitchFamily="18" charset="0"/>
              </a:rPr>
              <a:t>Sub- Python Programming SPRING </a:t>
            </a:r>
          </a:p>
          <a:p>
            <a:pPr lvl="0" algn="ctr"/>
            <a:r>
              <a:rPr lang="en-US" sz="2500" dirty="0">
                <a:solidFill>
                  <a:schemeClr val="bg1"/>
                </a:solidFill>
                <a:latin typeface="Walbaum Display" panose="02070503090703020303" pitchFamily="18" charset="0"/>
              </a:rPr>
              <a:t>2024 -23128</a:t>
            </a:r>
          </a:p>
        </p:txBody>
      </p:sp>
      <p:sp>
        <p:nvSpPr>
          <p:cNvPr id="22" name="TextBox 21">
            <a:extLst>
              <a:ext uri="{FF2B5EF4-FFF2-40B4-BE49-F238E27FC236}">
                <a16:creationId xmlns:a16="http://schemas.microsoft.com/office/drawing/2014/main" id="{5F8E57D4-FE5F-64FC-11D2-9C10FBDADF1A}"/>
              </a:ext>
            </a:extLst>
          </p:cNvPr>
          <p:cNvSpPr txBox="1"/>
          <p:nvPr/>
        </p:nvSpPr>
        <p:spPr>
          <a:xfrm>
            <a:off x="8448893" y="5319200"/>
            <a:ext cx="3743107" cy="1292662"/>
          </a:xfrm>
          <a:prstGeom prst="rect">
            <a:avLst/>
          </a:prstGeom>
          <a:noFill/>
        </p:spPr>
        <p:txBody>
          <a:bodyPr wrap="square">
            <a:spAutoFit/>
          </a:bodyPr>
          <a:lstStyle/>
          <a:p>
            <a:pPr lvl="0"/>
            <a:r>
              <a:rPr lang="en-US" sz="2400" dirty="0">
                <a:solidFill>
                  <a:schemeClr val="bg1"/>
                </a:solidFill>
                <a:latin typeface="Walbaum Display" panose="02070503090703020303" pitchFamily="18" charset="0"/>
              </a:rPr>
              <a:t>By- </a:t>
            </a:r>
            <a:r>
              <a:rPr lang="en-US" sz="1800" dirty="0" err="1">
                <a:solidFill>
                  <a:schemeClr val="bg1"/>
                </a:solidFill>
                <a:latin typeface="Walbaum Display" panose="02070503090703020303" pitchFamily="18" charset="0"/>
              </a:rPr>
              <a:t>Sravya</a:t>
            </a:r>
            <a:r>
              <a:rPr lang="en-US" sz="1800"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Vemireddy</a:t>
            </a:r>
            <a:endParaRPr lang="en-US" sz="1800" dirty="0">
              <a:solidFill>
                <a:schemeClr val="bg1"/>
              </a:solidFill>
              <a:latin typeface="Walbaum Display" panose="02070503090703020303" pitchFamily="18" charset="0"/>
            </a:endParaRPr>
          </a:p>
          <a:p>
            <a:pPr lvl="0"/>
            <a:r>
              <a:rPr lang="en-US" sz="1800" dirty="0">
                <a:solidFill>
                  <a:schemeClr val="bg1"/>
                </a:solidFill>
                <a:latin typeface="Walbaum Display" panose="02070503090703020303" pitchFamily="18" charset="0"/>
              </a:rPr>
              <a:t>         Pavan Ganesh Reddy. Yeruva</a:t>
            </a:r>
          </a:p>
          <a:p>
            <a:pPr lvl="0"/>
            <a:r>
              <a:rPr lang="en-US"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Afrida</a:t>
            </a:r>
            <a:r>
              <a:rPr lang="en-US" sz="1800"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Mehanaz</a:t>
            </a:r>
            <a:r>
              <a:rPr lang="en-US" sz="1800" dirty="0">
                <a:solidFill>
                  <a:schemeClr val="bg1"/>
                </a:solidFill>
                <a:latin typeface="Walbaum Display" panose="02070503090703020303" pitchFamily="18" charset="0"/>
              </a:rPr>
              <a:t>. Shaik	</a:t>
            </a:r>
          </a:p>
          <a:p>
            <a:pPr lvl="0"/>
            <a:r>
              <a:rPr lang="en-US" sz="1800"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Kushwanth</a:t>
            </a:r>
            <a:r>
              <a:rPr lang="en-US" sz="1800" dirty="0">
                <a:solidFill>
                  <a:schemeClr val="bg1"/>
                </a:solidFill>
                <a:latin typeface="Walbaum Display" panose="02070503090703020303" pitchFamily="18" charset="0"/>
              </a:rPr>
              <a:t> Reddy. </a:t>
            </a:r>
            <a:r>
              <a:rPr lang="en-US" sz="1800" dirty="0" err="1">
                <a:solidFill>
                  <a:schemeClr val="bg1"/>
                </a:solidFill>
                <a:latin typeface="Walbaum Display" panose="02070503090703020303" pitchFamily="18" charset="0"/>
              </a:rPr>
              <a:t>Nomula</a:t>
            </a:r>
            <a:endParaRPr lang="en-US" sz="1800" dirty="0">
              <a:solidFill>
                <a:schemeClr val="bg1"/>
              </a:solidFill>
              <a:latin typeface="Walbaum Display" panose="02070503090703020303" pitchFamily="18" charset="0"/>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sz="3200" b="1" dirty="0"/>
              <a:t>Data Exploration and Cleaning </a:t>
            </a:r>
            <a:r>
              <a:rPr lang="en-IN" sz="3600" b="1" dirty="0">
                <a:solidFill>
                  <a:schemeClr val="tx2">
                    <a:lumMod val="10000"/>
                  </a:schemeClr>
                </a:solidFill>
                <a:latin typeface="Times New Roman" pitchFamily="18" charset="0"/>
                <a:cs typeface="Times New Roman" pitchFamily="18" charset="0"/>
              </a:rPr>
              <a:t>:</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10" name="Picture 2">
            <a:extLst>
              <a:ext uri="{FF2B5EF4-FFF2-40B4-BE49-F238E27FC236}">
                <a16:creationId xmlns:a16="http://schemas.microsoft.com/office/drawing/2014/main" id="{D9E2D3BB-1E14-54FC-8DD6-BA2A2CE1936E}"/>
              </a:ext>
            </a:extLst>
          </p:cNvPr>
          <p:cNvPicPr>
            <a:picLocks noGrp="1" noChangeAspect="1" noChangeArrowheads="1"/>
          </p:cNvPicPr>
          <p:nvPr>
            <p:ph sz="quarter" idx="35"/>
          </p:nvPr>
        </p:nvPicPr>
        <p:blipFill>
          <a:blip r:embed="rId3"/>
          <a:srcRect/>
          <a:stretch>
            <a:fillRect/>
          </a:stretch>
        </p:blipFill>
        <p:spPr bwMode="auto">
          <a:xfrm>
            <a:off x="741680" y="2177484"/>
            <a:ext cx="6694000" cy="4097349"/>
          </a:xfrm>
          <a:prstGeom prst="rect">
            <a:avLst/>
          </a:prstGeom>
          <a:noFill/>
          <a:ln w="9525">
            <a:noFill/>
            <a:miter lim="800000"/>
            <a:headEnd/>
            <a:tailEnd/>
          </a:ln>
          <a:effectLst/>
        </p:spPr>
      </p:pic>
      <p:pic>
        <p:nvPicPr>
          <p:cNvPr id="13" name="Picture 3">
            <a:extLst>
              <a:ext uri="{FF2B5EF4-FFF2-40B4-BE49-F238E27FC236}">
                <a16:creationId xmlns:a16="http://schemas.microsoft.com/office/drawing/2014/main" id="{CA5CCDE7-93BB-4A2E-A5E5-9640345EF512}"/>
              </a:ext>
            </a:extLst>
          </p:cNvPr>
          <p:cNvPicPr>
            <a:picLocks noGrp="1" noChangeAspect="1" noChangeArrowheads="1"/>
          </p:cNvPicPr>
          <p:nvPr>
            <p:ph sz="quarter" idx="36"/>
          </p:nvPr>
        </p:nvPicPr>
        <p:blipFill>
          <a:blip r:embed="rId4"/>
          <a:srcRect/>
          <a:stretch>
            <a:fillRect/>
          </a:stretch>
        </p:blipFill>
        <p:spPr bwMode="auto">
          <a:xfrm>
            <a:off x="4579148" y="2189083"/>
            <a:ext cx="6505334" cy="4219677"/>
          </a:xfrm>
          <a:prstGeom prst="rect">
            <a:avLst/>
          </a:prstGeom>
          <a:noFill/>
          <a:ln w="9525">
            <a:noFill/>
            <a:miter lim="800000"/>
            <a:headEnd/>
            <a:tailEnd/>
          </a:ln>
          <a:effectLst/>
        </p:spPr>
      </p:pic>
    </p:spTree>
    <p:extLst>
      <p:ext uri="{BB962C8B-B14F-4D97-AF65-F5344CB8AC3E}">
        <p14:creationId xmlns:p14="http://schemas.microsoft.com/office/powerpoint/2010/main" val="272805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sz="3200" b="1" dirty="0"/>
              <a:t>Data Analysis AND </a:t>
            </a:r>
            <a:r>
              <a:rPr lang="en-US" sz="3600" b="1" dirty="0"/>
              <a:t>Visualization:</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pic>
        <p:nvPicPr>
          <p:cNvPr id="7" name="Picture 2">
            <a:extLst>
              <a:ext uri="{FF2B5EF4-FFF2-40B4-BE49-F238E27FC236}">
                <a16:creationId xmlns:a16="http://schemas.microsoft.com/office/drawing/2014/main" id="{2C2B8B10-8D45-798B-FBDE-E2E75509DB92}"/>
              </a:ext>
            </a:extLst>
          </p:cNvPr>
          <p:cNvPicPr>
            <a:picLocks noGrp="1" noChangeAspect="1" noChangeArrowheads="1"/>
          </p:cNvPicPr>
          <p:nvPr>
            <p:ph sz="quarter" idx="35"/>
          </p:nvPr>
        </p:nvPicPr>
        <p:blipFill>
          <a:blip r:embed="rId3"/>
          <a:srcRect/>
          <a:stretch>
            <a:fillRect/>
          </a:stretch>
        </p:blipFill>
        <p:spPr bwMode="auto">
          <a:xfrm>
            <a:off x="806450" y="3513711"/>
            <a:ext cx="3775075" cy="1627628"/>
          </a:xfrm>
          <a:prstGeom prst="rect">
            <a:avLst/>
          </a:prstGeom>
          <a:noFill/>
          <a:ln w="9525">
            <a:noFill/>
            <a:miter lim="800000"/>
            <a:headEnd/>
            <a:tailEnd/>
          </a:ln>
          <a:effectLst/>
        </p:spPr>
      </p:pic>
      <p:pic>
        <p:nvPicPr>
          <p:cNvPr id="15" name="Picture 3">
            <a:extLst>
              <a:ext uri="{FF2B5EF4-FFF2-40B4-BE49-F238E27FC236}">
                <a16:creationId xmlns:a16="http://schemas.microsoft.com/office/drawing/2014/main" id="{132C325B-7C99-6D31-CE84-4C0CE5525193}"/>
              </a:ext>
            </a:extLst>
          </p:cNvPr>
          <p:cNvPicPr>
            <a:picLocks noGrp="1" noChangeAspect="1" noChangeArrowheads="1"/>
          </p:cNvPicPr>
          <p:nvPr>
            <p:ph sz="quarter" idx="36"/>
          </p:nvPr>
        </p:nvPicPr>
        <p:blipFill rotWithShape="1">
          <a:blip r:embed="rId4"/>
          <a:srcRect l="4854" t="2379" r="-1075" b="1613"/>
          <a:stretch/>
        </p:blipFill>
        <p:spPr bwMode="auto">
          <a:xfrm>
            <a:off x="5278022" y="2126045"/>
            <a:ext cx="6271774" cy="3724275"/>
          </a:xfrm>
          <a:prstGeom prst="rect">
            <a:avLst/>
          </a:prstGeom>
          <a:noFill/>
          <a:ln w="9525">
            <a:noFill/>
            <a:miter lim="800000"/>
            <a:headEnd/>
            <a:tailEnd/>
          </a:ln>
          <a:effectLst/>
        </p:spPr>
      </p:pic>
    </p:spTree>
    <p:extLst>
      <p:ext uri="{BB962C8B-B14F-4D97-AF65-F5344CB8AC3E}">
        <p14:creationId xmlns:p14="http://schemas.microsoft.com/office/powerpoint/2010/main" val="1305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419098" y="753855"/>
            <a:ext cx="4152902" cy="1786919"/>
          </a:xfrm>
        </p:spPr>
        <p:txBody>
          <a:bodyPr/>
          <a:lstStyle/>
          <a:p>
            <a:pPr lvl="0"/>
            <a:r>
              <a:rPr lang="en-US" sz="3200" b="1" dirty="0"/>
              <a:t>Data Analysis AND </a:t>
            </a:r>
            <a:r>
              <a:rPr lang="en-US" sz="3600" b="1" dirty="0"/>
              <a:t>Visualization:</a:t>
            </a:r>
            <a:endParaRPr lang="en-US" noProof="0" dirty="0"/>
          </a:p>
        </p:txBody>
      </p:sp>
      <p:pic>
        <p:nvPicPr>
          <p:cNvPr id="14" name="Picture 2">
            <a:extLst>
              <a:ext uri="{FF2B5EF4-FFF2-40B4-BE49-F238E27FC236}">
                <a16:creationId xmlns:a16="http://schemas.microsoft.com/office/drawing/2014/main" id="{32E96CBA-7EAF-A1C2-EF06-5E4D6FE64030}"/>
              </a:ext>
            </a:extLst>
          </p:cNvPr>
          <p:cNvPicPr>
            <a:picLocks noGrp="1" noChangeAspect="1" noChangeArrowheads="1"/>
          </p:cNvPicPr>
          <p:nvPr>
            <p:ph type="tbl" sz="quarter" idx="37"/>
          </p:nvPr>
        </p:nvPicPr>
        <p:blipFill>
          <a:blip r:embed="rId3"/>
          <a:srcRect/>
          <a:stretch>
            <a:fillRect/>
          </a:stretch>
        </p:blipFill>
        <p:spPr bwMode="auto">
          <a:xfrm>
            <a:off x="4870643" y="615857"/>
            <a:ext cx="6902259" cy="5500989"/>
          </a:xfrm>
          <a:prstGeom prst="rect">
            <a:avLst/>
          </a:prstGeom>
          <a:noFill/>
          <a:ln w="9525">
            <a:noFill/>
            <a:miter lim="800000"/>
            <a:headEnd/>
            <a:tailEnd/>
          </a:ln>
          <a:effectLst/>
        </p:spPr>
      </p:pic>
    </p:spTree>
    <p:extLst>
      <p:ext uri="{BB962C8B-B14F-4D97-AF65-F5344CB8AC3E}">
        <p14:creationId xmlns:p14="http://schemas.microsoft.com/office/powerpoint/2010/main" val="217007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419098" y="171396"/>
            <a:ext cx="4152902" cy="2474082"/>
          </a:xfrm>
        </p:spPr>
        <p:txBody>
          <a:bodyPr/>
          <a:lstStyle/>
          <a:p>
            <a:pPr lvl="0"/>
            <a:r>
              <a:rPr lang="en-US" sz="3200" b="1" dirty="0"/>
              <a:t>Data Analysis AND </a:t>
            </a:r>
            <a:r>
              <a:rPr lang="en-US" sz="3600" b="1" dirty="0"/>
              <a:t>Visualization:</a:t>
            </a:r>
            <a:endParaRPr lang="en-US" noProof="0" dirty="0"/>
          </a:p>
        </p:txBody>
      </p:sp>
      <p:pic>
        <p:nvPicPr>
          <p:cNvPr id="6" name="Picture 2">
            <a:extLst>
              <a:ext uri="{FF2B5EF4-FFF2-40B4-BE49-F238E27FC236}">
                <a16:creationId xmlns:a16="http://schemas.microsoft.com/office/drawing/2014/main" id="{D2116380-6596-650D-AB14-290D66EFCE46}"/>
              </a:ext>
            </a:extLst>
          </p:cNvPr>
          <p:cNvPicPr>
            <a:picLocks noGrp="1" noChangeAspect="1" noChangeArrowheads="1"/>
          </p:cNvPicPr>
          <p:nvPr>
            <p:ph type="tbl" sz="quarter" idx="37"/>
          </p:nvPr>
        </p:nvPicPr>
        <p:blipFill>
          <a:blip r:embed="rId3"/>
          <a:srcRect/>
          <a:stretch>
            <a:fillRect/>
          </a:stretch>
        </p:blipFill>
        <p:spPr bwMode="auto">
          <a:xfrm>
            <a:off x="4865288" y="392381"/>
            <a:ext cx="6705600" cy="6161982"/>
          </a:xfrm>
          <a:prstGeom prst="rect">
            <a:avLst/>
          </a:prstGeom>
          <a:noFill/>
          <a:ln w="9525">
            <a:noFill/>
            <a:miter lim="800000"/>
            <a:headEnd/>
            <a:tailEnd/>
          </a:ln>
          <a:effectLst/>
        </p:spPr>
      </p:pic>
    </p:spTree>
    <p:extLst>
      <p:ext uri="{BB962C8B-B14F-4D97-AF65-F5344CB8AC3E}">
        <p14:creationId xmlns:p14="http://schemas.microsoft.com/office/powerpoint/2010/main" val="273459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11" name="Content Placeholder 10">
            <a:extLst>
              <a:ext uri="{FF2B5EF4-FFF2-40B4-BE49-F238E27FC236}">
                <a16:creationId xmlns:a16="http://schemas.microsoft.com/office/drawing/2014/main" id="{BF3ACBB8-BDB2-F661-C7D5-5873E8B8606E}"/>
              </a:ext>
            </a:extLst>
          </p:cNvPr>
          <p:cNvSpPr>
            <a:spLocks noGrp="1"/>
          </p:cNvSpPr>
          <p:nvPr>
            <p:ph sz="quarter" idx="36"/>
          </p:nvPr>
        </p:nvSpPr>
        <p:spPr>
          <a:xfrm>
            <a:off x="814302" y="2273668"/>
            <a:ext cx="11149680" cy="4319173"/>
          </a:xfrm>
        </p:spPr>
        <p:txBody>
          <a:bodyPr/>
          <a:lstStyle/>
          <a:p>
            <a:pPr>
              <a:buFont typeface="Wingdings" pitchFamily="2" charset="2"/>
              <a:buChar char="Ø"/>
            </a:pPr>
            <a:r>
              <a:rPr lang="en-US" sz="2000" dirty="0">
                <a:latin typeface="+mn-lt"/>
              </a:rPr>
              <a:t> H</a:t>
            </a:r>
            <a:r>
              <a:rPr lang="en-IN" sz="2000" dirty="0">
                <a:latin typeface="+mn-lt"/>
              </a:rPr>
              <a:t>ere</a:t>
            </a:r>
            <a:r>
              <a:rPr lang="en-IN" sz="2000" dirty="0"/>
              <a:t>, After </a:t>
            </a:r>
            <a:r>
              <a:rPr lang="en-IN" sz="2000" dirty="0" err="1"/>
              <a:t>analyzing</a:t>
            </a:r>
            <a:r>
              <a:rPr lang="en-IN" sz="2000" dirty="0"/>
              <a:t> all the data from the data set We can use the model to calculate the number of hours a car can park in a provided region with a zip code and also we can see how many hours a car can park in ,</a:t>
            </a:r>
          </a:p>
          <a:p>
            <a:pPr marL="283464" lvl="1" indent="0">
              <a:buNone/>
            </a:pPr>
            <a:r>
              <a:rPr lang="en-IN" sz="2000" dirty="0"/>
              <a:t> 		-&gt; In a region </a:t>
            </a:r>
          </a:p>
          <a:p>
            <a:pPr marL="0" indent="0">
              <a:buNone/>
            </a:pPr>
            <a:r>
              <a:rPr lang="en-IN" sz="2000" dirty="0"/>
              <a:t> 		-&gt; In a day </a:t>
            </a:r>
          </a:p>
          <a:p>
            <a:pPr marL="0" indent="0">
              <a:buNone/>
            </a:pPr>
            <a:r>
              <a:rPr lang="en-IN" sz="2000" dirty="0"/>
              <a:t> 		-&gt; In a whole week.</a:t>
            </a:r>
            <a:endParaRPr lang="en-US" sz="2000" dirty="0"/>
          </a:p>
          <a:p>
            <a:pPr>
              <a:buFont typeface="Wingdings" pitchFamily="2" charset="2"/>
              <a:buChar char="Ø"/>
            </a:pPr>
            <a:r>
              <a:rPr lang="en-IN" sz="2000" dirty="0"/>
              <a:t> Each customer is provided with a particular permit number which allows him to access the parking entries with certain hours and here using this model we can get all the details a person can be provided with the </a:t>
            </a:r>
            <a:r>
              <a:rPr lang="en-IN" sz="2000" dirty="0" err="1"/>
              <a:t>Aospp</a:t>
            </a:r>
            <a:r>
              <a:rPr lang="en-IN" sz="2000" dirty="0"/>
              <a:t> and he can be accurate with all the timings by being aware about the areas included.</a:t>
            </a:r>
            <a:endParaRPr lang="en-US" sz="2000" dirty="0"/>
          </a:p>
          <a:p>
            <a:endParaRPr lang="en-US" dirty="0"/>
          </a:p>
        </p:txBody>
      </p:sp>
    </p:spTree>
    <p:extLst>
      <p:ext uri="{BB962C8B-B14F-4D97-AF65-F5344CB8AC3E}">
        <p14:creationId xmlns:p14="http://schemas.microsoft.com/office/powerpoint/2010/main" val="7969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pic>
        <p:nvPicPr>
          <p:cNvPr id="7" name="Picture 2">
            <a:extLst>
              <a:ext uri="{FF2B5EF4-FFF2-40B4-BE49-F238E27FC236}">
                <a16:creationId xmlns:a16="http://schemas.microsoft.com/office/drawing/2014/main" id="{91FB459B-053F-5CD3-23E3-206971539421}"/>
              </a:ext>
            </a:extLst>
          </p:cNvPr>
          <p:cNvPicPr>
            <a:picLocks noGrp="1" noChangeAspect="1" noChangeArrowheads="1"/>
          </p:cNvPicPr>
          <p:nvPr>
            <p:ph type="tbl" sz="quarter" idx="13"/>
          </p:nvPr>
        </p:nvPicPr>
        <p:blipFill>
          <a:blip r:embed="rId3"/>
          <a:srcRect/>
          <a:stretch>
            <a:fillRect/>
          </a:stretch>
        </p:blipFill>
        <p:spPr bwMode="auto">
          <a:xfrm>
            <a:off x="835369" y="2177808"/>
            <a:ext cx="10515601" cy="4229972"/>
          </a:xfrm>
          <a:prstGeom prst="rect">
            <a:avLst/>
          </a:prstGeom>
          <a:noFill/>
          <a:ln w="9525">
            <a:noFill/>
            <a:miter lim="800000"/>
            <a:headEnd/>
            <a:tailEnd/>
          </a:ln>
          <a:effectLst/>
        </p:spPr>
      </p:pic>
    </p:spTree>
    <p:extLst>
      <p:ext uri="{BB962C8B-B14F-4D97-AF65-F5344CB8AC3E}">
        <p14:creationId xmlns:p14="http://schemas.microsoft.com/office/powerpoint/2010/main" val="330406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pic>
        <p:nvPicPr>
          <p:cNvPr id="6" name="Picture 2">
            <a:extLst>
              <a:ext uri="{FF2B5EF4-FFF2-40B4-BE49-F238E27FC236}">
                <a16:creationId xmlns:a16="http://schemas.microsoft.com/office/drawing/2014/main" id="{77BE75E8-3FFB-797A-AC70-B670801E35A2}"/>
              </a:ext>
            </a:extLst>
          </p:cNvPr>
          <p:cNvPicPr>
            <a:picLocks noGrp="1" noChangeAspect="1" noChangeArrowheads="1"/>
          </p:cNvPicPr>
          <p:nvPr>
            <p:ph type="tbl" sz="quarter" idx="13"/>
          </p:nvPr>
        </p:nvPicPr>
        <p:blipFill>
          <a:blip r:embed="rId3"/>
          <a:srcRect/>
          <a:stretch>
            <a:fillRect/>
          </a:stretch>
        </p:blipFill>
        <p:spPr bwMode="auto">
          <a:xfrm>
            <a:off x="1321687" y="2924048"/>
            <a:ext cx="8865901" cy="1363984"/>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B91608A4-A5D8-6A07-BAC3-484B92A8AB9E}"/>
              </a:ext>
            </a:extLst>
          </p:cNvPr>
          <p:cNvSpPr txBox="1"/>
          <p:nvPr/>
        </p:nvSpPr>
        <p:spPr>
          <a:xfrm>
            <a:off x="835370" y="2277717"/>
            <a:ext cx="6097162" cy="646331"/>
          </a:xfrm>
          <a:prstGeom prst="rect">
            <a:avLst/>
          </a:prstGeom>
          <a:noFill/>
        </p:spPr>
        <p:txBody>
          <a:bodyPr wrap="square">
            <a:spAutoFit/>
          </a:bodyPr>
          <a:lstStyle/>
          <a:p>
            <a:r>
              <a:rPr lang="en-US" dirty="0">
                <a:solidFill>
                  <a:schemeClr val="bg1"/>
                </a:solidFill>
              </a:rPr>
              <a:t>And the answer provided in this format </a:t>
            </a:r>
          </a:p>
          <a:p>
            <a:endParaRPr lang="en-US" dirty="0">
              <a:solidFill>
                <a:schemeClr val="bg1"/>
              </a:solidFill>
            </a:endParaRPr>
          </a:p>
        </p:txBody>
      </p:sp>
    </p:spTree>
    <p:extLst>
      <p:ext uri="{BB962C8B-B14F-4D97-AF65-F5344CB8AC3E}">
        <p14:creationId xmlns:p14="http://schemas.microsoft.com/office/powerpoint/2010/main" val="27089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11" name="Content Placeholder 10">
            <a:extLst>
              <a:ext uri="{FF2B5EF4-FFF2-40B4-BE49-F238E27FC236}">
                <a16:creationId xmlns:a16="http://schemas.microsoft.com/office/drawing/2014/main" id="{BF3ACBB8-BDB2-F661-C7D5-5873E8B8606E}"/>
              </a:ext>
            </a:extLst>
          </p:cNvPr>
          <p:cNvSpPr>
            <a:spLocks noGrp="1"/>
          </p:cNvSpPr>
          <p:nvPr>
            <p:ph sz="quarter" idx="36"/>
          </p:nvPr>
        </p:nvSpPr>
        <p:spPr>
          <a:xfrm>
            <a:off x="814302" y="2273668"/>
            <a:ext cx="11149680" cy="4319173"/>
          </a:xfrm>
        </p:spPr>
        <p:txBody>
          <a:bodyPr/>
          <a:lstStyle/>
          <a:p>
            <a:pPr>
              <a:buFont typeface="Wingdings" pitchFamily="2" charset="2"/>
              <a:buChar char="Ø"/>
            </a:pPr>
            <a:r>
              <a:rPr lang="en-US" sz="2000" dirty="0">
                <a:latin typeface="+mn-lt"/>
              </a:rPr>
              <a:t> </a:t>
            </a:r>
            <a:r>
              <a:rPr lang="en-IN" sz="2000" dirty="0"/>
              <a:t>In addition to the objective  above , we also created a code which expects a permit number from the user and </a:t>
            </a:r>
            <a:r>
              <a:rPr lang="en-IN" sz="2000" dirty="0" err="1"/>
              <a:t>analyzing</a:t>
            </a:r>
            <a:r>
              <a:rPr lang="en-IN" sz="2000" dirty="0"/>
              <a:t> this number from the data set it will provide some key details of the user’s permit with all the zip code and the permit time given.</a:t>
            </a:r>
          </a:p>
          <a:p>
            <a:pPr marL="0" indent="0">
              <a:buNone/>
            </a:pPr>
            <a:endParaRPr lang="en-US" sz="2000" dirty="0"/>
          </a:p>
          <a:p>
            <a:pPr>
              <a:buFont typeface="Wingdings" pitchFamily="2" charset="2"/>
              <a:buChar char="Ø"/>
            </a:pPr>
            <a:r>
              <a:rPr lang="en-IN" sz="2000" dirty="0"/>
              <a:t> Each customer is provided with a particular permit number which allows him to access the parking entries with certain hours and here using this model we can get all the details a person can be provided with the </a:t>
            </a:r>
            <a:r>
              <a:rPr lang="en-IN" sz="2000" dirty="0" err="1"/>
              <a:t>Aospp</a:t>
            </a:r>
            <a:r>
              <a:rPr lang="en-IN" sz="2000" dirty="0"/>
              <a:t> and he can be accurate with all the timings by being aware about the areas included.</a:t>
            </a:r>
            <a:endParaRPr lang="en-US" sz="2000" dirty="0"/>
          </a:p>
          <a:p>
            <a:pPr marL="0" indent="0">
              <a:buNone/>
            </a:pPr>
            <a:endParaRPr lang="en-US" sz="2000" dirty="0">
              <a:latin typeface="+mn-lt"/>
            </a:endParaRPr>
          </a:p>
        </p:txBody>
      </p:sp>
    </p:spTree>
    <p:extLst>
      <p:ext uri="{BB962C8B-B14F-4D97-AF65-F5344CB8AC3E}">
        <p14:creationId xmlns:p14="http://schemas.microsoft.com/office/powerpoint/2010/main" val="104985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pic>
        <p:nvPicPr>
          <p:cNvPr id="6" name="Picture 2">
            <a:extLst>
              <a:ext uri="{FF2B5EF4-FFF2-40B4-BE49-F238E27FC236}">
                <a16:creationId xmlns:a16="http://schemas.microsoft.com/office/drawing/2014/main" id="{4019D9CE-320C-37CE-A130-99D46AF3C9AB}"/>
              </a:ext>
            </a:extLst>
          </p:cNvPr>
          <p:cNvPicPr>
            <a:picLocks noGrp="1" noChangeAspect="1" noChangeArrowheads="1"/>
          </p:cNvPicPr>
          <p:nvPr>
            <p:ph type="tbl" sz="quarter" idx="13"/>
          </p:nvPr>
        </p:nvPicPr>
        <p:blipFill>
          <a:blip r:embed="rId3"/>
          <a:srcRect/>
          <a:stretch>
            <a:fillRect/>
          </a:stretch>
        </p:blipFill>
        <p:spPr bwMode="auto">
          <a:xfrm>
            <a:off x="1430933" y="2260703"/>
            <a:ext cx="9388304" cy="4148057"/>
          </a:xfrm>
          <a:prstGeom prst="rect">
            <a:avLst/>
          </a:prstGeom>
          <a:noFill/>
          <a:ln w="9525">
            <a:noFill/>
            <a:miter lim="800000"/>
            <a:headEnd/>
            <a:tailEnd/>
          </a:ln>
          <a:effectLst/>
        </p:spPr>
      </p:pic>
    </p:spTree>
    <p:extLst>
      <p:ext uri="{BB962C8B-B14F-4D97-AF65-F5344CB8AC3E}">
        <p14:creationId xmlns:p14="http://schemas.microsoft.com/office/powerpoint/2010/main" val="225244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sz="3200" b="1" dirty="0"/>
              <a:t>Project Objectives:</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pic>
        <p:nvPicPr>
          <p:cNvPr id="6" name="Picture 2">
            <a:extLst>
              <a:ext uri="{FF2B5EF4-FFF2-40B4-BE49-F238E27FC236}">
                <a16:creationId xmlns:a16="http://schemas.microsoft.com/office/drawing/2014/main" id="{40D6DB95-EC0C-448E-3F61-0661A56C6B91}"/>
              </a:ext>
            </a:extLst>
          </p:cNvPr>
          <p:cNvPicPr>
            <a:picLocks noGrp="1" noChangeAspect="1" noChangeArrowheads="1"/>
          </p:cNvPicPr>
          <p:nvPr>
            <p:ph type="tbl" sz="quarter" idx="13"/>
          </p:nvPr>
        </p:nvPicPr>
        <p:blipFill>
          <a:blip r:embed="rId3"/>
          <a:srcRect/>
          <a:stretch>
            <a:fillRect/>
          </a:stretch>
        </p:blipFill>
        <p:spPr bwMode="auto">
          <a:xfrm>
            <a:off x="835371" y="2365918"/>
            <a:ext cx="10437694" cy="2126164"/>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AB257ECA-011F-B22A-86EA-65F35E470AC0}"/>
              </a:ext>
            </a:extLst>
          </p:cNvPr>
          <p:cNvSpPr txBox="1"/>
          <p:nvPr/>
        </p:nvSpPr>
        <p:spPr>
          <a:xfrm>
            <a:off x="780032" y="5229546"/>
            <a:ext cx="6097162" cy="369332"/>
          </a:xfrm>
          <a:prstGeom prst="rect">
            <a:avLst/>
          </a:prstGeom>
          <a:noFill/>
        </p:spPr>
        <p:txBody>
          <a:bodyPr wrap="square">
            <a:spAutoFit/>
          </a:bodyPr>
          <a:lstStyle/>
          <a:p>
            <a:r>
              <a:rPr lang="en-US" dirty="0">
                <a:solidFill>
                  <a:schemeClr val="bg1"/>
                </a:solidFill>
              </a:rPr>
              <a:t>And the answer provided in this format </a:t>
            </a:r>
          </a:p>
        </p:txBody>
      </p:sp>
    </p:spTree>
    <p:extLst>
      <p:ext uri="{BB962C8B-B14F-4D97-AF65-F5344CB8AC3E}">
        <p14:creationId xmlns:p14="http://schemas.microsoft.com/office/powerpoint/2010/main" val="116804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518689"/>
            <a:ext cx="4466502" cy="1936866"/>
          </a:xfrm>
        </p:spPr>
        <p:txBody>
          <a:bodyPr/>
          <a:lstStyle/>
          <a:p>
            <a:r>
              <a:rPr lang="en-IN" dirty="0"/>
              <a:t>ABOUT THE PROJECT:</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569595" indent="-342900" algn="just">
              <a:lnSpc>
                <a:spcPct val="107000"/>
              </a:lnSpc>
              <a:buFont typeface="Wingdings" panose="05000000000000000000" pitchFamily="2" charset="2"/>
              <a:buChar char="Ø"/>
            </a:pPr>
            <a:r>
              <a:rPr lang="en-US" sz="2000" dirty="0"/>
              <a:t>Annual On-Street Parking Permits (AOSPP) are issued to not-for-profit organizations. </a:t>
            </a:r>
          </a:p>
          <a:p>
            <a:pPr marL="569595" indent="-342900" algn="just">
              <a:lnSpc>
                <a:spcPct val="107000"/>
              </a:lnSpc>
              <a:buFont typeface="Wingdings" panose="05000000000000000000" pitchFamily="2" charset="2"/>
              <a:buChar char="Ø"/>
            </a:pPr>
            <a:r>
              <a:rPr lang="en-US" sz="2000" dirty="0"/>
              <a:t>The permit allows vehicles limited standing and parking privileges in loading zones and at parking meters while carrying out the organization's mission.</a:t>
            </a:r>
          </a:p>
        </p:txBody>
      </p:sp>
      <p:pic>
        <p:nvPicPr>
          <p:cNvPr id="1028" name="Picture 4" descr="Five weeks with the C4S and parking on NYC streets is getting a little less  scary 😂 : r/Porsche">
            <a:extLst>
              <a:ext uri="{FF2B5EF4-FFF2-40B4-BE49-F238E27FC236}">
                <a16:creationId xmlns:a16="http://schemas.microsoft.com/office/drawing/2014/main" id="{052F2420-27B8-C007-1C77-F0EA6A863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435" y="1779939"/>
            <a:ext cx="3743325" cy="3733817"/>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IN" dirty="0"/>
              <a:t>PROJECT OUTCOMES: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
        <p:nvSpPr>
          <p:cNvPr id="11" name="Content Placeholder 10">
            <a:extLst>
              <a:ext uri="{FF2B5EF4-FFF2-40B4-BE49-F238E27FC236}">
                <a16:creationId xmlns:a16="http://schemas.microsoft.com/office/drawing/2014/main" id="{BF3ACBB8-BDB2-F661-C7D5-5873E8B8606E}"/>
              </a:ext>
            </a:extLst>
          </p:cNvPr>
          <p:cNvSpPr>
            <a:spLocks noGrp="1"/>
          </p:cNvSpPr>
          <p:nvPr>
            <p:ph sz="quarter" idx="36"/>
          </p:nvPr>
        </p:nvSpPr>
        <p:spPr>
          <a:xfrm>
            <a:off x="814302" y="2273668"/>
            <a:ext cx="11149680" cy="3512879"/>
          </a:xfrm>
        </p:spPr>
        <p:txBody>
          <a:bodyPr/>
          <a:lstStyle/>
          <a:p>
            <a:pPr>
              <a:buFont typeface="Wingdings" panose="05000000000000000000" pitchFamily="2" charset="2"/>
              <a:buChar char="Ø"/>
            </a:pPr>
            <a:r>
              <a:rPr lang="en-IN" sz="2000" dirty="0"/>
              <a:t>Thus , a code has been written by providing the parking permit number and now we are able to draw the details of the parking lot regarding the timings area and the specification required and we can see the Count of hours that has been granted for the user.</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 Now this can be considered as an objective of the project and also it can be extended further with some applicable  ideas like predicting the timings that Can be provided with the given zip code. And also we can predict the probabilities of getting a slot of parking in each day of a week.</a:t>
            </a:r>
            <a:endParaRPr lang="en-US" sz="2000" dirty="0"/>
          </a:p>
        </p:txBody>
      </p:sp>
    </p:spTree>
    <p:extLst>
      <p:ext uri="{BB962C8B-B14F-4D97-AF65-F5344CB8AC3E}">
        <p14:creationId xmlns:p14="http://schemas.microsoft.com/office/powerpoint/2010/main" val="351758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IN" dirty="0"/>
              <a:t>REFERENCES :</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
        <p:nvSpPr>
          <p:cNvPr id="4" name="Content Placeholder 3">
            <a:extLst>
              <a:ext uri="{FF2B5EF4-FFF2-40B4-BE49-F238E27FC236}">
                <a16:creationId xmlns:a16="http://schemas.microsoft.com/office/drawing/2014/main" id="{49211DD0-7C45-A3F5-269C-FE309F021A20}"/>
              </a:ext>
            </a:extLst>
          </p:cNvPr>
          <p:cNvSpPr>
            <a:spLocks noGrp="1"/>
          </p:cNvSpPr>
          <p:nvPr>
            <p:ph sz="quarter" idx="35"/>
          </p:nvPr>
        </p:nvSpPr>
        <p:spPr>
          <a:xfrm>
            <a:off x="807038" y="2465539"/>
            <a:ext cx="10500989" cy="3723753"/>
          </a:xfrm>
        </p:spPr>
        <p:txBody>
          <a:bodyPr/>
          <a:lstStyle/>
          <a:p>
            <a:pPr algn="just">
              <a:buFont typeface="Wingdings" pitchFamily="2" charset="2"/>
              <a:buChar char="Ø"/>
            </a:pPr>
            <a:r>
              <a:rPr lang="en-US" dirty="0">
                <a:solidFill>
                  <a:schemeClr val="tx2">
                    <a:lumMod val="60000"/>
                    <a:lumOff val="40000"/>
                  </a:schemeClr>
                </a:solidFill>
                <a:hlinkClick r:id="rId3"/>
              </a:rPr>
              <a:t>https://pandas.pydata.org/docs/reference/api/pandas.DataFrame.iloc.html</a:t>
            </a:r>
            <a:endParaRPr lang="en-US" dirty="0">
              <a:solidFill>
                <a:schemeClr val="tx2">
                  <a:lumMod val="60000"/>
                  <a:lumOff val="40000"/>
                </a:schemeClr>
              </a:solidFill>
            </a:endParaRPr>
          </a:p>
          <a:p>
            <a:pPr algn="just">
              <a:buFont typeface="Wingdings" pitchFamily="2" charset="2"/>
              <a:buChar char="Ø"/>
            </a:pPr>
            <a:r>
              <a:rPr lang="en-US" dirty="0">
                <a:solidFill>
                  <a:schemeClr val="tx2">
                    <a:lumMod val="60000"/>
                    <a:lumOff val="40000"/>
                  </a:schemeClr>
                </a:solidFill>
                <a:hlinkClick r:id="rId4"/>
              </a:rPr>
              <a:t>https://data.cityofnewyork.us/Transportation/Annual-On-Street-Parking-Permit-AOSPP-/ue2f-z6i6/about_data</a:t>
            </a:r>
            <a:endParaRPr lang="en-US" dirty="0">
              <a:solidFill>
                <a:schemeClr val="tx2">
                  <a:lumMod val="60000"/>
                  <a:lumOff val="40000"/>
                </a:schemeClr>
              </a:solidFill>
            </a:endParaRPr>
          </a:p>
          <a:p>
            <a:pPr algn="just">
              <a:buFont typeface="Wingdings" pitchFamily="2" charset="2"/>
              <a:buChar char="Ø"/>
            </a:pPr>
            <a:r>
              <a:rPr lang="en-US" dirty="0">
                <a:solidFill>
                  <a:schemeClr val="tx2">
                    <a:lumMod val="60000"/>
                    <a:lumOff val="40000"/>
                  </a:schemeClr>
                </a:solidFill>
                <a:hlinkClick r:id="rId5"/>
              </a:rPr>
              <a:t>https://data.ny.gov/browse/select_dataset?tags=parking</a:t>
            </a:r>
            <a:endParaRPr lang="en-US" dirty="0">
              <a:solidFill>
                <a:schemeClr val="tx2">
                  <a:lumMod val="60000"/>
                  <a:lumOff val="40000"/>
                </a:schemeClr>
              </a:solidFill>
            </a:endParaRPr>
          </a:p>
          <a:p>
            <a:pPr algn="just">
              <a:buFont typeface="Wingdings" pitchFamily="2" charset="2"/>
              <a:buChar char="Ø"/>
            </a:pPr>
            <a:r>
              <a:rPr lang="en-US" dirty="0">
                <a:solidFill>
                  <a:schemeClr val="tx2">
                    <a:lumMod val="60000"/>
                    <a:lumOff val="40000"/>
                  </a:schemeClr>
                </a:solidFill>
                <a:hlinkClick r:id="rId6"/>
              </a:rPr>
              <a:t>https://www.contracostalafco.org/policies/agricultural-open-space-preservation/</a:t>
            </a:r>
            <a:endParaRPr lang="en-US" dirty="0">
              <a:solidFill>
                <a:schemeClr val="tx2">
                  <a:lumMod val="60000"/>
                  <a:lumOff val="40000"/>
                </a:schemeClr>
              </a:solidFill>
            </a:endParaRPr>
          </a:p>
          <a:p>
            <a:pPr algn="just">
              <a:buFont typeface="Wingdings" pitchFamily="2" charset="2"/>
              <a:buChar char="Ø"/>
            </a:pPr>
            <a:r>
              <a:rPr lang="en-US" dirty="0">
                <a:solidFill>
                  <a:schemeClr val="tx2">
                    <a:lumMod val="60000"/>
                    <a:lumOff val="40000"/>
                  </a:schemeClr>
                </a:solidFill>
                <a:hlinkClick r:id="rId7"/>
              </a:rPr>
              <a:t>https://www.facebook.com/NYCDOT/posts/please-note-2020-city-parking-permits-for-people-with-disabilities-pppd-temporar/10158136683362887/</a:t>
            </a:r>
            <a:endParaRPr lang="en-US" dirty="0">
              <a:solidFill>
                <a:schemeClr val="tx2">
                  <a:lumMod val="60000"/>
                  <a:lumOff val="40000"/>
                </a:schemeClr>
              </a:solidFill>
            </a:endParaRPr>
          </a:p>
          <a:p>
            <a:pPr algn="just">
              <a:buFont typeface="Wingdings" pitchFamily="2" charset="2"/>
              <a:buChar char="Ø"/>
            </a:pPr>
            <a:r>
              <a:rPr lang="en-US" dirty="0">
                <a:solidFill>
                  <a:schemeClr val="tx2">
                    <a:lumMod val="60000"/>
                    <a:lumOff val="40000"/>
                  </a:schemeClr>
                </a:solidFill>
                <a:hlinkClick r:id="rId8"/>
              </a:rPr>
              <a:t>https://nycanalytics.gitbook.io/2018-nyc-opendata-examverf-report/results/department-of-transportation-dot</a:t>
            </a:r>
            <a:endParaRPr lang="en-US" dirty="0">
              <a:solidFill>
                <a:schemeClr val="tx2">
                  <a:lumMod val="60000"/>
                  <a:lumOff val="40000"/>
                </a:schemeClr>
              </a:solidFill>
            </a:endParaRP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70747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IN" dirty="0"/>
              <a:t>Challenges and Solutions: </a:t>
            </a: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
        <p:nvSpPr>
          <p:cNvPr id="11" name="Content Placeholder 10">
            <a:extLst>
              <a:ext uri="{FF2B5EF4-FFF2-40B4-BE49-F238E27FC236}">
                <a16:creationId xmlns:a16="http://schemas.microsoft.com/office/drawing/2014/main" id="{BF3ACBB8-BDB2-F661-C7D5-5873E8B8606E}"/>
              </a:ext>
            </a:extLst>
          </p:cNvPr>
          <p:cNvSpPr>
            <a:spLocks noGrp="1"/>
          </p:cNvSpPr>
          <p:nvPr>
            <p:ph sz="quarter" idx="36"/>
          </p:nvPr>
        </p:nvSpPr>
        <p:spPr>
          <a:xfrm>
            <a:off x="814302" y="2273668"/>
            <a:ext cx="11149680" cy="4497080"/>
          </a:xfrm>
        </p:spPr>
        <p:txBody>
          <a:bodyPr/>
          <a:lstStyle/>
          <a:p>
            <a:pPr marL="0" lvl="0" indent="0" defTabSz="914400" eaLnBrk="1" fontAlgn="base" latinLnBrk="0" hangingPunct="1">
              <a:buSzTx/>
              <a:buFont typeface="Arial"/>
              <a:buNone/>
              <a:tabLst/>
            </a:pPr>
            <a:r>
              <a:rPr lang="en-US" sz="1800" b="1" dirty="0"/>
              <a:t>Collaboration Issues in the Team: 		</a:t>
            </a:r>
          </a:p>
          <a:p>
            <a:pPr marL="0" lvl="0" indent="0" defTabSz="914400" eaLnBrk="1" fontAlgn="base" latinLnBrk="0" hangingPunct="1">
              <a:buSzTx/>
              <a:buFont typeface="Arial"/>
              <a:buNone/>
              <a:tabLst/>
            </a:pPr>
            <a:r>
              <a:rPr lang="en-US" sz="1800" b="1" dirty="0"/>
              <a:t>Action:	</a:t>
            </a:r>
          </a:p>
          <a:p>
            <a:pPr marL="0" lvl="0" indent="0" defTabSz="914400" eaLnBrk="1" fontAlgn="base" latinLnBrk="0" hangingPunct="1">
              <a:buSzTx/>
              <a:buFont typeface="Arial"/>
              <a:buNone/>
              <a:tabLst/>
            </a:pPr>
            <a:r>
              <a:rPr lang="en-US" sz="1800" dirty="0"/>
              <a:t>Clearly define positions and duties: </a:t>
            </a:r>
            <a:br>
              <a:rPr lang="en-US" sz="1800" dirty="0"/>
            </a:br>
            <a:r>
              <a:rPr lang="en-US" sz="1800" dirty="0"/>
              <a:t>Handle disagreements in a positive way:</a:t>
            </a:r>
            <a:endParaRPr lang="en-US" sz="2400" dirty="0">
              <a:solidFill>
                <a:schemeClr val="tx1"/>
              </a:solidFill>
              <a:latin typeface="Arial" charset="0"/>
              <a:cs typeface="Arial" charset="0"/>
            </a:endParaRPr>
          </a:p>
          <a:p>
            <a:pPr marL="0" indent="0">
              <a:buNone/>
            </a:pPr>
            <a:r>
              <a:rPr lang="en-US" sz="1800" b="1" dirty="0"/>
              <a:t>Resource Constraints</a:t>
            </a:r>
            <a:r>
              <a:rPr lang="en-US" sz="1800" dirty="0"/>
              <a:t>:</a:t>
            </a:r>
          </a:p>
          <a:p>
            <a:r>
              <a:rPr lang="en-US" sz="1800" dirty="0"/>
              <a:t>Limited availability of resources, such as time, or personnel, can hinder project progress and limit the ability to achieve project objectives effectively.</a:t>
            </a:r>
          </a:p>
          <a:p>
            <a:pPr marL="0" indent="0">
              <a:buNone/>
            </a:pPr>
            <a:r>
              <a:rPr lang="en-US" sz="1800" b="1" dirty="0"/>
              <a:t>Action : </a:t>
            </a:r>
            <a:endParaRPr lang="en-US" sz="1800" dirty="0"/>
          </a:p>
          <a:p>
            <a:pPr lvl="1"/>
            <a:r>
              <a:rPr lang="en-US" sz="1800" dirty="0"/>
              <a:t>Prioritize critical tasks</a:t>
            </a:r>
          </a:p>
          <a:p>
            <a:pPr lvl="1"/>
            <a:r>
              <a:rPr lang="en-US" sz="1800" dirty="0"/>
              <a:t>Optimize resource allocation:</a:t>
            </a:r>
          </a:p>
          <a:p>
            <a:pPr lvl="1"/>
            <a:r>
              <a:rPr lang="en-US" sz="1800" dirty="0"/>
              <a:t>Explore alternative resources:</a:t>
            </a:r>
          </a:p>
        </p:txBody>
      </p:sp>
    </p:spTree>
    <p:extLst>
      <p:ext uri="{BB962C8B-B14F-4D97-AF65-F5344CB8AC3E}">
        <p14:creationId xmlns:p14="http://schemas.microsoft.com/office/powerpoint/2010/main" val="251299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F680-4882-97B7-21A9-5A880E6CA592}"/>
              </a:ext>
            </a:extLst>
          </p:cNvPr>
          <p:cNvSpPr>
            <a:spLocks noGrp="1"/>
          </p:cNvSpPr>
          <p:nvPr>
            <p:ph type="title"/>
          </p:nvPr>
        </p:nvSpPr>
        <p:spPr/>
        <p:txBody>
          <a:bodyPr/>
          <a:lstStyle/>
          <a:p>
            <a:r>
              <a:rPr lang="en-IN" dirty="0"/>
              <a:t>Challenges and Solutions: </a:t>
            </a:r>
            <a:endParaRPr lang="en-US" dirty="0"/>
          </a:p>
        </p:txBody>
      </p:sp>
      <p:sp>
        <p:nvSpPr>
          <p:cNvPr id="3" name="Content Placeholder 2">
            <a:extLst>
              <a:ext uri="{FF2B5EF4-FFF2-40B4-BE49-F238E27FC236}">
                <a16:creationId xmlns:a16="http://schemas.microsoft.com/office/drawing/2014/main" id="{FFA244C0-6C77-8E63-CE40-469B8E7111B2}"/>
              </a:ext>
            </a:extLst>
          </p:cNvPr>
          <p:cNvSpPr>
            <a:spLocks noGrp="1"/>
          </p:cNvSpPr>
          <p:nvPr>
            <p:ph sz="quarter" idx="36"/>
          </p:nvPr>
        </p:nvSpPr>
        <p:spPr/>
        <p:txBody>
          <a:bodyPr/>
          <a:lstStyle/>
          <a:p>
            <a:pPr marL="283464" lvl="1" indent="0">
              <a:buNone/>
            </a:pPr>
            <a:r>
              <a:rPr lang="en-US" sz="1800" b="1" dirty="0"/>
              <a:t>Unusual dataset issues :</a:t>
            </a:r>
          </a:p>
          <a:p>
            <a:pPr marL="283464" lvl="1" indent="0">
              <a:buNone/>
            </a:pPr>
            <a:r>
              <a:rPr lang="en-US" sz="1800" dirty="0"/>
              <a:t>Editing the dataset created some issues with compiling errors and reading data</a:t>
            </a:r>
          </a:p>
          <a:p>
            <a:pPr lvl="1">
              <a:buFont typeface="Wingdings" panose="05000000000000000000" pitchFamily="2" charset="2"/>
              <a:buChar char="§"/>
            </a:pPr>
            <a:r>
              <a:rPr lang="en-US" sz="1800" b="1" dirty="0"/>
              <a:t>Action : </a:t>
            </a:r>
            <a:r>
              <a:rPr lang="en-US" sz="1800" dirty="0"/>
              <a:t>Deleted certain attributes that created </a:t>
            </a:r>
            <a:r>
              <a:rPr lang="en-US" sz="1800" dirty="0" err="1"/>
              <a:t>redundencies</a:t>
            </a:r>
            <a:r>
              <a:rPr lang="en-US" sz="1800" dirty="0"/>
              <a:t> and compacting the dataset entries had created a solution. </a:t>
            </a:r>
          </a:p>
          <a:p>
            <a:endParaRPr lang="en-US" dirty="0"/>
          </a:p>
        </p:txBody>
      </p:sp>
      <p:sp>
        <p:nvSpPr>
          <p:cNvPr id="5" name="Slide Number Placeholder 4">
            <a:extLst>
              <a:ext uri="{FF2B5EF4-FFF2-40B4-BE49-F238E27FC236}">
                <a16:creationId xmlns:a16="http://schemas.microsoft.com/office/drawing/2014/main" id="{A64D92C8-D737-2E27-0431-123E5E2BEA25}"/>
              </a:ext>
            </a:extLst>
          </p:cNvPr>
          <p:cNvSpPr>
            <a:spLocks noGrp="1"/>
          </p:cNvSpPr>
          <p:nvPr>
            <p:ph type="sldNum" sz="quarter" idx="12"/>
          </p:nvPr>
        </p:nvSpPr>
        <p:spPr/>
        <p:txBody>
          <a:bodyPr/>
          <a:lstStyle/>
          <a:p>
            <a:fld id="{FE024F78-56A6-7740-B68D-8D4D026EDF3F}" type="slidenum">
              <a:rPr lang="en-US" smtClean="0"/>
              <a:pPr/>
              <a:t>23</a:t>
            </a:fld>
            <a:endParaRPr lang="en-US" dirty="0"/>
          </a:p>
        </p:txBody>
      </p:sp>
      <p:pic>
        <p:nvPicPr>
          <p:cNvPr id="2050" name="Picture 2" descr="ALTERNATE SIDE PARKING. CAN WE MAKE IT STOP? | by Cesar Suero | Medium">
            <a:extLst>
              <a:ext uri="{FF2B5EF4-FFF2-40B4-BE49-F238E27FC236}">
                <a16:creationId xmlns:a16="http://schemas.microsoft.com/office/drawing/2014/main" id="{17CC7597-30ED-2533-FE0C-FFE0E29FE638}"/>
              </a:ext>
            </a:extLst>
          </p:cNvPr>
          <p:cNvPicPr>
            <a:picLocks noGrp="1" noChangeAspect="1" noChangeArrowheads="1"/>
          </p:cNvPicPr>
          <p:nvPr>
            <p:ph sz="quarter" idx="37"/>
          </p:nvPr>
        </p:nvPicPr>
        <p:blipFill>
          <a:blip r:embed="rId2">
            <a:extLst>
              <a:ext uri="{28A0092B-C50C-407E-A947-70E740481C1C}">
                <a14:useLocalDpi xmlns:a14="http://schemas.microsoft.com/office/drawing/2010/main" val="0"/>
              </a:ext>
            </a:extLst>
          </a:blip>
          <a:srcRect/>
          <a:stretch>
            <a:fillRect/>
          </a:stretch>
        </p:blipFill>
        <p:spPr bwMode="auto">
          <a:xfrm>
            <a:off x="7895934" y="2429834"/>
            <a:ext cx="3481764" cy="3298162"/>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1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pPr lvl="0"/>
            <a:r>
              <a:rPr lang="en-US" sz="2400" dirty="0">
                <a:solidFill>
                  <a:schemeClr val="bg1"/>
                </a:solidFill>
                <a:latin typeface="Walbaum Display" panose="02070503090703020303" pitchFamily="18" charset="0"/>
              </a:rPr>
              <a:t>By- </a:t>
            </a:r>
          </a:p>
          <a:p>
            <a:pPr lvl="0"/>
            <a:r>
              <a:rPr lang="en-US" sz="1800" dirty="0" err="1">
                <a:solidFill>
                  <a:schemeClr val="bg1"/>
                </a:solidFill>
                <a:latin typeface="Walbaum Display" panose="02070503090703020303" pitchFamily="18" charset="0"/>
              </a:rPr>
              <a:t>Sravya</a:t>
            </a:r>
            <a:r>
              <a:rPr lang="en-US" sz="1800"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Vemireddy</a:t>
            </a:r>
            <a:endParaRPr lang="en-US" sz="1800" dirty="0">
              <a:solidFill>
                <a:schemeClr val="bg1"/>
              </a:solidFill>
              <a:latin typeface="Walbaum Display" panose="02070503090703020303" pitchFamily="18" charset="0"/>
            </a:endParaRPr>
          </a:p>
          <a:p>
            <a:pPr lvl="0"/>
            <a:r>
              <a:rPr lang="en-US" sz="1800" dirty="0">
                <a:solidFill>
                  <a:schemeClr val="bg1"/>
                </a:solidFill>
                <a:latin typeface="Walbaum Display" panose="02070503090703020303" pitchFamily="18" charset="0"/>
              </a:rPr>
              <a:t>Pavan Ganesh Reddy. Yeruva</a:t>
            </a:r>
          </a:p>
          <a:p>
            <a:pPr lvl="0"/>
            <a:r>
              <a:rPr lang="en-US" sz="1800" dirty="0" err="1">
                <a:solidFill>
                  <a:schemeClr val="bg1"/>
                </a:solidFill>
                <a:latin typeface="Walbaum Display" panose="02070503090703020303" pitchFamily="18" charset="0"/>
              </a:rPr>
              <a:t>Afrida</a:t>
            </a:r>
            <a:r>
              <a:rPr lang="en-US" sz="1800" dirty="0">
                <a:solidFill>
                  <a:schemeClr val="bg1"/>
                </a:solidFill>
                <a:latin typeface="Walbaum Display" panose="02070503090703020303" pitchFamily="18" charset="0"/>
              </a:rPr>
              <a:t> </a:t>
            </a:r>
            <a:r>
              <a:rPr lang="en-US" sz="1800" dirty="0" err="1">
                <a:solidFill>
                  <a:schemeClr val="bg1"/>
                </a:solidFill>
                <a:latin typeface="Walbaum Display" panose="02070503090703020303" pitchFamily="18" charset="0"/>
              </a:rPr>
              <a:t>Mehanaz</a:t>
            </a:r>
            <a:r>
              <a:rPr lang="en-US" sz="1800" dirty="0">
                <a:solidFill>
                  <a:schemeClr val="bg1"/>
                </a:solidFill>
                <a:latin typeface="Walbaum Display" panose="02070503090703020303" pitchFamily="18" charset="0"/>
              </a:rPr>
              <a:t>. Shaik	</a:t>
            </a:r>
          </a:p>
          <a:p>
            <a:pPr lvl="0"/>
            <a:r>
              <a:rPr lang="en-US" sz="1800" dirty="0" err="1">
                <a:solidFill>
                  <a:schemeClr val="bg1"/>
                </a:solidFill>
                <a:latin typeface="Walbaum Display" panose="02070503090703020303" pitchFamily="18" charset="0"/>
              </a:rPr>
              <a:t>Kushwanth</a:t>
            </a:r>
            <a:r>
              <a:rPr lang="en-US" sz="1800" dirty="0">
                <a:solidFill>
                  <a:schemeClr val="bg1"/>
                </a:solidFill>
                <a:latin typeface="Walbaum Display" panose="02070503090703020303" pitchFamily="18" charset="0"/>
              </a:rPr>
              <a:t> Reddy. </a:t>
            </a:r>
            <a:r>
              <a:rPr lang="en-US" sz="1800" dirty="0" err="1">
                <a:solidFill>
                  <a:schemeClr val="bg1"/>
                </a:solidFill>
                <a:latin typeface="Walbaum Display" panose="02070503090703020303" pitchFamily="18" charset="0"/>
              </a:rPr>
              <a:t>Nomula</a:t>
            </a:r>
            <a:endParaRPr lang="en-US" dirty="0">
              <a:solidFill>
                <a:schemeClr val="bg1"/>
              </a:solidFill>
            </a:endParaRPr>
          </a:p>
        </p:txBody>
      </p:sp>
      <p:pic>
        <p:nvPicPr>
          <p:cNvPr id="3074" name="Picture 2" descr="New York City Parking Guide | NYC parking options">
            <a:extLst>
              <a:ext uri="{FF2B5EF4-FFF2-40B4-BE49-F238E27FC236}">
                <a16:creationId xmlns:a16="http://schemas.microsoft.com/office/drawing/2014/main" id="{4EC3AFAA-652C-8225-7F37-9537293C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0006" y="1814840"/>
            <a:ext cx="5511994" cy="4104330"/>
          </a:xfrm>
          <a:prstGeom prst="flowChartDelay">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823891"/>
          </a:xfrm>
        </p:spPr>
        <p:txBody>
          <a:bodyPr/>
          <a:lstStyle/>
          <a:p>
            <a:r>
              <a:rPr lang="en-IN" dirty="0"/>
              <a:t>MOTIVATION FOR THE PROJECT:</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6" name="Subtitle 5">
            <a:extLst>
              <a:ext uri="{FF2B5EF4-FFF2-40B4-BE49-F238E27FC236}">
                <a16:creationId xmlns:a16="http://schemas.microsoft.com/office/drawing/2014/main" id="{400659B7-5368-FB8D-D1B1-7FC7024EF711}"/>
              </a:ext>
            </a:extLst>
          </p:cNvPr>
          <p:cNvSpPr>
            <a:spLocks noGrp="1"/>
          </p:cNvSpPr>
          <p:nvPr>
            <p:ph type="subTitle" idx="1"/>
          </p:nvPr>
        </p:nvSpPr>
        <p:spPr>
          <a:xfrm>
            <a:off x="3517997" y="2719004"/>
            <a:ext cx="7254405" cy="631469"/>
          </a:xfrm>
        </p:spPr>
        <p:txBody>
          <a:bodyPr/>
          <a:lstStyle/>
          <a:p>
            <a:pPr algn="ctr"/>
            <a:r>
              <a:rPr lang="en-IN" sz="3000" dirty="0"/>
              <a:t>MY PARKING TICKETS</a:t>
            </a:r>
          </a:p>
        </p:txBody>
      </p:sp>
      <p:pic>
        <p:nvPicPr>
          <p:cNvPr id="7" name="Picture 6" descr="download.jpeg">
            <a:extLst>
              <a:ext uri="{FF2B5EF4-FFF2-40B4-BE49-F238E27FC236}">
                <a16:creationId xmlns:a16="http://schemas.microsoft.com/office/drawing/2014/main" id="{758EBC83-BF14-B678-2E29-9C3BDA7036CE}"/>
              </a:ext>
            </a:extLst>
          </p:cNvPr>
          <p:cNvPicPr>
            <a:picLocks noChangeAspect="1"/>
          </p:cNvPicPr>
          <p:nvPr/>
        </p:nvPicPr>
        <p:blipFill>
          <a:blip r:embed="rId3"/>
          <a:stretch>
            <a:fillRect/>
          </a:stretch>
        </p:blipFill>
        <p:spPr>
          <a:xfrm>
            <a:off x="778287" y="1671216"/>
            <a:ext cx="2306320" cy="4554982"/>
          </a:xfrm>
          <a:prstGeom prst="rect">
            <a:avLst/>
          </a:prstGeom>
        </p:spPr>
      </p:pic>
      <p:pic>
        <p:nvPicPr>
          <p:cNvPr id="8" name="Picture 7" descr="download (1).jpeg">
            <a:extLst>
              <a:ext uri="{FF2B5EF4-FFF2-40B4-BE49-F238E27FC236}">
                <a16:creationId xmlns:a16="http://schemas.microsoft.com/office/drawing/2014/main" id="{7B1905CA-F823-EB1E-CEC2-52D11E54B3CA}"/>
              </a:ext>
            </a:extLst>
          </p:cNvPr>
          <p:cNvPicPr>
            <a:picLocks noChangeAspect="1"/>
          </p:cNvPicPr>
          <p:nvPr/>
        </p:nvPicPr>
        <p:blipFill>
          <a:blip r:embed="rId4"/>
          <a:stretch>
            <a:fillRect/>
          </a:stretch>
        </p:blipFill>
        <p:spPr>
          <a:xfrm>
            <a:off x="7145199" y="3507528"/>
            <a:ext cx="3597910" cy="2394246"/>
          </a:xfrm>
          <a:prstGeom prst="rect">
            <a:avLst/>
          </a:prstGeom>
        </p:spPr>
      </p:pic>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DATASET DETAILS: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2582657" y="2100201"/>
            <a:ext cx="9434840" cy="4757799"/>
          </a:xfrm>
        </p:spPr>
        <p:txBody>
          <a:bodyPr/>
          <a:lstStyle/>
          <a:p>
            <a:pPr marL="0" indent="0">
              <a:buNone/>
            </a:pPr>
            <a:r>
              <a:rPr lang="en-US" dirty="0"/>
              <a:t>DATASET PLATFORM-  Department of Transportation (DOT)</a:t>
            </a:r>
          </a:p>
          <a:p>
            <a:pPr marL="0" indent="0">
              <a:buNone/>
            </a:pPr>
            <a:r>
              <a:rPr lang="en-US" dirty="0"/>
              <a:t>Facilitate Operations: AOSPPs provide parking privileges in loading zones and at meters, streamlining activities like deliveries and event setup for organizations.</a:t>
            </a:r>
          </a:p>
          <a:p>
            <a:pPr marL="0" indent="0">
              <a:buNone/>
            </a:pPr>
            <a:r>
              <a:rPr lang="en-US" dirty="0"/>
              <a:t>Enhance Outreach: These permits enable easier access to parking, aiding organizations in attending meetings, conducting outreach programs, and delivering services to communities.</a:t>
            </a:r>
          </a:p>
          <a:p>
            <a:pPr marL="0" indent="0">
              <a:buNone/>
            </a:pPr>
            <a:r>
              <a:rPr lang="en-US" dirty="0"/>
              <a:t>Boost Efficiency: By reducing time spent searching for parking, AOSPPs allow organizations to focus resources on their core missions, enhancing operational efficiency.</a:t>
            </a:r>
          </a:p>
          <a:p>
            <a:pPr marL="0" indent="0">
              <a:buNone/>
            </a:pPr>
            <a:r>
              <a:rPr lang="en-US" dirty="0"/>
              <a:t>Promote Accessibility: AOSPPs make services more accessible to the public by ensuring convenient parking, facilitating community participation in healthcare, education, and social programs.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342802"/>
            <a:ext cx="2743200" cy="365125"/>
          </a:xfrm>
        </p:spPr>
        <p:txBody>
          <a:bodyPr/>
          <a:lstStyle/>
          <a:p>
            <a:fld id="{FE024F78-56A6-7740-B68D-8D4D026EDF3F}" type="slidenum">
              <a:rPr lang="en-US" smtClean="0"/>
              <a:pPr/>
              <a:t>4</a:t>
            </a:fld>
            <a:endParaRPr lang="en-US" dirty="0"/>
          </a:p>
        </p:txBody>
      </p:sp>
      <p:pic>
        <p:nvPicPr>
          <p:cNvPr id="5122" name="Picture 2" descr="When Can I Park in a School Zone without Fear of a Ticket?">
            <a:extLst>
              <a:ext uri="{FF2B5EF4-FFF2-40B4-BE49-F238E27FC236}">
                <a16:creationId xmlns:a16="http://schemas.microsoft.com/office/drawing/2014/main" id="{436EF33E-6564-2285-0DB6-90753DB1F9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74" t="2443" r="24388" b="2189"/>
          <a:stretch/>
        </p:blipFill>
        <p:spPr bwMode="auto">
          <a:xfrm>
            <a:off x="-1" y="167524"/>
            <a:ext cx="2582658" cy="6540403"/>
          </a:xfrm>
          <a:prstGeom prst="rect">
            <a:avLst/>
          </a:prstGeom>
          <a:noFill/>
          <a:scene3d>
            <a:camera prst="perspective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1"/>
            <a:ext cx="6327105" cy="915486"/>
          </a:xfrm>
        </p:spPr>
        <p:txBody>
          <a:bodyPr anchor="b"/>
          <a:lstStyle/>
          <a:p>
            <a:r>
              <a:rPr lang="en-IN" dirty="0"/>
              <a:t>ATTRIBUTES INCLUDED:</a:t>
            </a:r>
          </a:p>
        </p:txBody>
      </p:sp>
      <p:pic>
        <p:nvPicPr>
          <p:cNvPr id="5" name="Picture 2">
            <a:extLst>
              <a:ext uri="{FF2B5EF4-FFF2-40B4-BE49-F238E27FC236}">
                <a16:creationId xmlns:a16="http://schemas.microsoft.com/office/drawing/2014/main" id="{610002F9-8C52-7B50-E2F5-4D7BE9350503}"/>
              </a:ext>
            </a:extLst>
          </p:cNvPr>
          <p:cNvPicPr>
            <a:picLocks noChangeAspect="1" noChangeArrowheads="1"/>
          </p:cNvPicPr>
          <p:nvPr/>
        </p:nvPicPr>
        <p:blipFill>
          <a:blip r:embed="rId3"/>
          <a:srcRect/>
          <a:stretch>
            <a:fillRect/>
          </a:stretch>
        </p:blipFill>
        <p:spPr bwMode="auto">
          <a:xfrm>
            <a:off x="628902" y="1280958"/>
            <a:ext cx="10934196" cy="5312881"/>
          </a:xfrm>
          <a:prstGeom prst="rect">
            <a:avLst/>
          </a:prstGeom>
          <a:noFill/>
          <a:ln w="9525">
            <a:noFill/>
            <a:miter lim="800000"/>
            <a:headEnd/>
            <a:tailEnd/>
          </a:ln>
          <a:effectLst/>
        </p:spPr>
      </p:pic>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2" name="Picture 2">
            <a:extLst>
              <a:ext uri="{FF2B5EF4-FFF2-40B4-BE49-F238E27FC236}">
                <a16:creationId xmlns:a16="http://schemas.microsoft.com/office/drawing/2014/main" id="{149696BE-FB07-DDEF-82F6-5872FA623A64}"/>
              </a:ext>
            </a:extLst>
          </p:cNvPr>
          <p:cNvPicPr>
            <a:picLocks noChangeAspect="1" noChangeArrowheads="1"/>
          </p:cNvPicPr>
          <p:nvPr/>
        </p:nvPicPr>
        <p:blipFill>
          <a:blip r:embed="rId3"/>
          <a:srcRect/>
          <a:stretch>
            <a:fillRect/>
          </a:stretch>
        </p:blipFill>
        <p:spPr bwMode="auto">
          <a:xfrm>
            <a:off x="576686" y="558412"/>
            <a:ext cx="11038628" cy="5968055"/>
          </a:xfrm>
          <a:prstGeom prst="rect">
            <a:avLst/>
          </a:prstGeom>
          <a:noFill/>
          <a:ln w="9525">
            <a:noFill/>
            <a:miter lim="800000"/>
            <a:headEnd/>
            <a:tailEnd/>
          </a:ln>
          <a:effectLst/>
        </p:spPr>
      </p:pic>
    </p:spTree>
    <p:extLst>
      <p:ext uri="{BB962C8B-B14F-4D97-AF65-F5344CB8AC3E}">
        <p14:creationId xmlns:p14="http://schemas.microsoft.com/office/powerpoint/2010/main" val="350160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2">
            <a:extLst>
              <a:ext uri="{FF2B5EF4-FFF2-40B4-BE49-F238E27FC236}">
                <a16:creationId xmlns:a16="http://schemas.microsoft.com/office/drawing/2014/main" id="{D55A51C4-EAE9-60CC-DF88-DB9934B2C1FF}"/>
              </a:ext>
            </a:extLst>
          </p:cNvPr>
          <p:cNvPicPr>
            <a:picLocks noChangeAspect="1" noChangeArrowheads="1"/>
          </p:cNvPicPr>
          <p:nvPr/>
        </p:nvPicPr>
        <p:blipFill>
          <a:blip r:embed="rId3"/>
          <a:srcRect/>
          <a:stretch>
            <a:fillRect/>
          </a:stretch>
        </p:blipFill>
        <p:spPr bwMode="auto">
          <a:xfrm>
            <a:off x="399472" y="698016"/>
            <a:ext cx="11393055" cy="5721834"/>
          </a:xfrm>
          <a:prstGeom prst="rect">
            <a:avLst/>
          </a:prstGeom>
          <a:noFill/>
          <a:ln w="9525">
            <a:noFill/>
            <a:miter lim="800000"/>
            <a:headEnd/>
            <a:tailEnd/>
          </a:ln>
          <a:effectLst/>
        </p:spPr>
      </p:pic>
    </p:spTree>
    <p:extLst>
      <p:ext uri="{BB962C8B-B14F-4D97-AF65-F5344CB8AC3E}">
        <p14:creationId xmlns:p14="http://schemas.microsoft.com/office/powerpoint/2010/main" val="235736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2" name="Picture 2">
            <a:extLst>
              <a:ext uri="{FF2B5EF4-FFF2-40B4-BE49-F238E27FC236}">
                <a16:creationId xmlns:a16="http://schemas.microsoft.com/office/drawing/2014/main" id="{2314B638-A61E-C3E2-9B17-827B45FA4B88}"/>
              </a:ext>
            </a:extLst>
          </p:cNvPr>
          <p:cNvPicPr>
            <a:picLocks noChangeAspect="1" noChangeArrowheads="1"/>
          </p:cNvPicPr>
          <p:nvPr/>
        </p:nvPicPr>
        <p:blipFill>
          <a:blip r:embed="rId3"/>
          <a:srcRect/>
          <a:stretch>
            <a:fillRect/>
          </a:stretch>
        </p:blipFill>
        <p:spPr bwMode="auto">
          <a:xfrm>
            <a:off x="167524" y="565393"/>
            <a:ext cx="11757854" cy="5807486"/>
          </a:xfrm>
          <a:prstGeom prst="rect">
            <a:avLst/>
          </a:prstGeom>
          <a:noFill/>
          <a:ln w="9525">
            <a:noFill/>
            <a:miter lim="800000"/>
            <a:headEnd/>
            <a:tailEnd/>
          </a:ln>
          <a:effectLst/>
        </p:spPr>
      </p:pic>
    </p:spTree>
    <p:extLst>
      <p:ext uri="{BB962C8B-B14F-4D97-AF65-F5344CB8AC3E}">
        <p14:creationId xmlns:p14="http://schemas.microsoft.com/office/powerpoint/2010/main" val="146616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sz="3200" b="1" dirty="0"/>
              <a:t>Data Exploration and Cleaning </a:t>
            </a:r>
            <a:r>
              <a:rPr lang="en-IN" sz="3600" b="1" dirty="0">
                <a:solidFill>
                  <a:schemeClr val="tx2">
                    <a:lumMod val="10000"/>
                  </a:schemeClr>
                </a:solidFill>
                <a:latin typeface="Times New Roman" pitchFamily="18" charset="0"/>
                <a:cs typeface="Times New Roman" pitchFamily="18" charset="0"/>
              </a:rPr>
              <a:t>:</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334654" y="6155305"/>
            <a:ext cx="2743200" cy="365125"/>
          </a:xfrm>
        </p:spPr>
        <p:txBody>
          <a:bodyPr/>
          <a:lstStyle/>
          <a:p>
            <a:fld id="{FE024F78-56A6-7740-B68D-8D4D026EDF3F}" type="slidenum">
              <a:rPr lang="en-US" smtClean="0"/>
              <a:pPr/>
              <a:t>9</a:t>
            </a:fld>
            <a:endParaRPr lang="en-US" dirty="0"/>
          </a:p>
        </p:txBody>
      </p:sp>
      <p:sp>
        <p:nvSpPr>
          <p:cNvPr id="7" name="Content Placeholder 6">
            <a:extLst>
              <a:ext uri="{FF2B5EF4-FFF2-40B4-BE49-F238E27FC236}">
                <a16:creationId xmlns:a16="http://schemas.microsoft.com/office/drawing/2014/main" id="{876C54B9-1702-3EB4-B6CF-395AE5DD1B22}"/>
              </a:ext>
            </a:extLst>
          </p:cNvPr>
          <p:cNvSpPr>
            <a:spLocks noGrp="1"/>
          </p:cNvSpPr>
          <p:nvPr>
            <p:ph sz="quarter" idx="35"/>
          </p:nvPr>
        </p:nvSpPr>
        <p:spPr/>
        <p:txBody>
          <a:bodyPr/>
          <a:lstStyle/>
          <a:p>
            <a:r>
              <a:rPr lang="en-US" dirty="0"/>
              <a:t> 	</a:t>
            </a:r>
          </a:p>
        </p:txBody>
      </p:sp>
      <p:pic>
        <p:nvPicPr>
          <p:cNvPr id="8" name="Picture 2">
            <a:extLst>
              <a:ext uri="{FF2B5EF4-FFF2-40B4-BE49-F238E27FC236}">
                <a16:creationId xmlns:a16="http://schemas.microsoft.com/office/drawing/2014/main" id="{3E1A4074-6776-FBA4-2459-16C6204A4228}"/>
              </a:ext>
            </a:extLst>
          </p:cNvPr>
          <p:cNvPicPr>
            <a:picLocks noChangeAspect="1" noChangeArrowheads="1"/>
          </p:cNvPicPr>
          <p:nvPr/>
        </p:nvPicPr>
        <p:blipFill>
          <a:blip r:embed="rId3"/>
          <a:srcRect/>
          <a:stretch>
            <a:fillRect/>
          </a:stretch>
        </p:blipFill>
        <p:spPr bwMode="auto">
          <a:xfrm>
            <a:off x="296734" y="2115616"/>
            <a:ext cx="6312304" cy="3349844"/>
          </a:xfrm>
          <a:prstGeom prst="rect">
            <a:avLst/>
          </a:prstGeom>
          <a:noFill/>
          <a:ln w="9525">
            <a:noFill/>
            <a:miter lim="800000"/>
            <a:headEnd/>
            <a:tailEnd/>
          </a:ln>
          <a:effectLst/>
        </p:spPr>
      </p:pic>
      <p:pic>
        <p:nvPicPr>
          <p:cNvPr id="9" name="Picture 3">
            <a:extLst>
              <a:ext uri="{FF2B5EF4-FFF2-40B4-BE49-F238E27FC236}">
                <a16:creationId xmlns:a16="http://schemas.microsoft.com/office/drawing/2014/main" id="{3C9923E2-F387-1683-E39D-0D27A16AED17}"/>
              </a:ext>
            </a:extLst>
          </p:cNvPr>
          <p:cNvPicPr>
            <a:picLocks noChangeAspect="1" noChangeArrowheads="1"/>
          </p:cNvPicPr>
          <p:nvPr/>
        </p:nvPicPr>
        <p:blipFill>
          <a:blip r:embed="rId4"/>
          <a:srcRect/>
          <a:stretch>
            <a:fillRect/>
          </a:stretch>
        </p:blipFill>
        <p:spPr bwMode="auto">
          <a:xfrm>
            <a:off x="6821145" y="1995432"/>
            <a:ext cx="5256709" cy="4700008"/>
          </a:xfrm>
          <a:prstGeom prst="rect">
            <a:avLst/>
          </a:prstGeom>
          <a:noFill/>
          <a:ln w="9525">
            <a:noFill/>
            <a:miter lim="800000"/>
            <a:headEnd/>
            <a:tailEnd/>
          </a:ln>
          <a:effectLst/>
        </p:spPr>
      </p:pic>
    </p:spTree>
    <p:extLst>
      <p:ext uri="{BB962C8B-B14F-4D97-AF65-F5344CB8AC3E}">
        <p14:creationId xmlns:p14="http://schemas.microsoft.com/office/powerpoint/2010/main" val="107360155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{224F3491-D360-47D4-ADB7-EE1FB64A9E1A}tf11936837_win32</Template>
  <TotalTime>698</TotalTime>
  <Words>873</Words>
  <Application>Microsoft Office PowerPoint</Application>
  <PresentationFormat>Widescreen</PresentationFormat>
  <Paragraphs>113</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Arial Nova</vt:lpstr>
      <vt:lpstr>Biome</vt:lpstr>
      <vt:lpstr>Calibri</vt:lpstr>
      <vt:lpstr>Times New Roman</vt:lpstr>
      <vt:lpstr>Walbaum Display</vt:lpstr>
      <vt:lpstr>Wingdings</vt:lpstr>
      <vt:lpstr>Custom</vt:lpstr>
      <vt:lpstr>PowerPoint Presentation</vt:lpstr>
      <vt:lpstr>ABOUT THE PROJECT:</vt:lpstr>
      <vt:lpstr>MOTIVATION FOR THE PROJECT:</vt:lpstr>
      <vt:lpstr>DATASET DETAILS:</vt:lpstr>
      <vt:lpstr>ATTRIBUTES INCLUDED:</vt:lpstr>
      <vt:lpstr>PowerPoint Presentation</vt:lpstr>
      <vt:lpstr>PowerPoint Presentation</vt:lpstr>
      <vt:lpstr>PowerPoint Presentation</vt:lpstr>
      <vt:lpstr>Data Exploration and Cleaning :</vt:lpstr>
      <vt:lpstr>Data Exploration and Cleaning :</vt:lpstr>
      <vt:lpstr>Data Analysis AND Visualization:</vt:lpstr>
      <vt:lpstr>Data Analysis AND Visualization:</vt:lpstr>
      <vt:lpstr>Data Analysis AND Visualization:</vt:lpstr>
      <vt:lpstr>Project Objectives:</vt:lpstr>
      <vt:lpstr>Project Objectives:</vt:lpstr>
      <vt:lpstr>Project Objectives:</vt:lpstr>
      <vt:lpstr>Project Objectives:</vt:lpstr>
      <vt:lpstr>Project Objectives:</vt:lpstr>
      <vt:lpstr>Project Objectives:</vt:lpstr>
      <vt:lpstr>PROJECT OUTCOMES:</vt:lpstr>
      <vt:lpstr>REFERENCES :</vt:lpstr>
      <vt:lpstr>Challenges and Solutions: </vt:lpstr>
      <vt:lpstr>Challenges and Solutions: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Ganeshreddy Yeruva</dc:creator>
  <cp:lastModifiedBy>Pavan Ganeshreddy Yeruva</cp:lastModifiedBy>
  <cp:revision>1</cp:revision>
  <dcterms:created xsi:type="dcterms:W3CDTF">2024-04-06T01:37:22Z</dcterms:created>
  <dcterms:modified xsi:type="dcterms:W3CDTF">2024-04-06T13:16:09Z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