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71" r:id="rId5"/>
    <p:sldId id="267" r:id="rId6"/>
    <p:sldId id="268" r:id="rId7"/>
    <p:sldId id="269" r:id="rId8"/>
    <p:sldId id="270" r:id="rId9"/>
    <p:sldId id="25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3C4DF-9112-4116-8E21-0147A9A8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2B718C8-4551-469C-83D6-2F7F0CD59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E5C92D-523E-4AEC-8B10-7F1ACAC9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F8456-9DC0-4E5D-BE49-AFB378A6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F454A9-73B1-446E-95E5-35B16A56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3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D56A09-8447-4278-B06D-A18701FC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8830462-82E1-4CCD-9BAE-6F4B89F5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6DA66B-59E2-4413-9151-0FDE23A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B51CCC-0E66-484F-98DF-72DBA161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39C788-E17C-4385-8177-6F0EECF2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5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8FB19AE-9EB8-4147-A1D1-7FC83F80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D4666A5-BC87-499E-88F4-1BF50AB7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779AFB-A4E8-43C9-B9C0-4B1BF2B4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34049A-8F25-45CF-8AF8-2F5E5590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9A9269-9BE9-4A92-9608-789500C4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1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9E6A-CFFC-4E38-9739-381B072D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981A54-9F44-4714-A0F9-6E2EC4B3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633200-CBFB-4589-80E4-16730EA1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E49046-98EF-4082-8A6B-2DBDB485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445A0D-781E-4897-ABB0-08353D3C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68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1F7298-FE7F-452D-8BCB-318B33CE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6BDA66-7273-45DB-A7A1-6FC2909B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9386C5-AD86-4F8D-B0AC-46A43B71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CAE849-14E6-4355-9EC6-0B505BC2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71117F0-9A90-499D-A0F4-5F40BF5D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65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C4308-ABBB-42DA-96C1-35633770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5A20DD-5D36-4D09-B77E-9639384BF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AD99555-7042-4D2E-B544-98D37F07E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94EE7D-DC6D-4454-974E-5A46C9F0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22A9410-FA5E-49DA-9B10-6BE76412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160EFD3-A2D7-40A5-8FB7-3401B8B7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51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E28A54-A84E-461D-879E-226CE31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B6CC63-F60E-4099-AED7-3180A354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38221AE-3D3E-40D8-8523-420557FE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3F7C27A-C671-47AB-955A-0A300AEFB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B492302-58FD-430C-A675-FD393F42D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B2598F5-CA59-4FFD-B355-40BE1B02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985DE80-F8A3-4032-9B04-C76A61E0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5502AAE-1FB7-4C85-B462-CCAAE9FF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0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1ACFB-17EA-43FC-845B-A647D64E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6782092-D80B-4EB7-AE35-4B12CABC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0F4A49-A8BC-48D2-B3E5-389CC55E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F5247CD-437F-414A-AFC6-63E0831E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5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6A3D01C-E7E3-4480-B571-B38355F4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C5E1667-75CD-47BB-ADFE-2109F1D4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08BA20B-BBF1-4A2C-88F7-4199C556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74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D6AAC-78F3-472A-A422-CB19329A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92F9A9-BC46-46DE-9BD4-D53D2E9A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1F4A115-C194-488B-95C3-5D21C12A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F4133A4-BC8F-4BA2-A4A5-6E7CC191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32B1AAE-81EF-4BCC-909D-619946DF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95D4CF-6FEB-4ECC-A21C-5AEAE3F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56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26FB1F-8233-493F-88AE-70EAE20D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AE17F6A-1C27-436F-862C-754E454AA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BFB848B-CF93-417D-9BE8-94FB6444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862889-4B1F-49E4-A33D-C78CF4F2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78DC68-5553-4DE0-928C-0C7FDA6F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BBB4F5-26F0-4F95-AB50-B72D73B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0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AF69120-00D0-4532-A47B-ACC80A56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726211-03FF-4069-B535-E6888A53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24BEF1-A26F-47EF-B1AF-85C8EFC5B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6C86-203C-4813-84DB-B2ACAAB54FC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DC36E8-EBA1-4DFD-A0BE-04A5E95CC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0ABF68-005D-4994-904F-50ADD3B52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8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FD36E9C-1B7F-438A-9B7E-5909535D9873}"/>
              </a:ext>
            </a:extLst>
          </p:cNvPr>
          <p:cNvSpPr txBox="1"/>
          <p:nvPr/>
        </p:nvSpPr>
        <p:spPr>
          <a:xfrm>
            <a:off x="4465547" y="2638897"/>
            <a:ext cx="312011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>
                    <a:lumMod val="95000"/>
                  </a:schemeClr>
                </a:solidFill>
                <a:latin typeface="Californian FB" panose="0207040306080B030204" pitchFamily="18" charset="0"/>
              </a:rPr>
              <a:t>PICK FRESH</a:t>
            </a:r>
            <a:endParaRPr lang="en-IN" sz="4000" b="1" dirty="0">
              <a:solidFill>
                <a:schemeClr val="bg1">
                  <a:lumMod val="95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3A78D2C-126A-4E10-A558-A58EA741A8ED}"/>
              </a:ext>
            </a:extLst>
          </p:cNvPr>
          <p:cNvSpPr txBox="1"/>
          <p:nvPr/>
        </p:nvSpPr>
        <p:spPr>
          <a:xfrm>
            <a:off x="5375868" y="6069596"/>
            <a:ext cx="6504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YASHASREE TUMMALA | </a:t>
            </a:r>
            <a:r>
              <a:rPr lang="en-IN" b="1" dirty="0">
                <a:latin typeface="Book Antiqua" panose="02040602050305030304" pitchFamily="18" charset="0"/>
              </a:rPr>
              <a:t> 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FSJ0420A105</a:t>
            </a:r>
          </a:p>
        </p:txBody>
      </p:sp>
    </p:spTree>
    <p:extLst>
      <p:ext uri="{BB962C8B-B14F-4D97-AF65-F5344CB8AC3E}">
        <p14:creationId xmlns:p14="http://schemas.microsoft.com/office/powerpoint/2010/main" val="379668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7A7008F-504A-4555-91A1-50F0661742EC}"/>
              </a:ext>
            </a:extLst>
          </p:cNvPr>
          <p:cNvSpPr txBox="1"/>
          <p:nvPr/>
        </p:nvSpPr>
        <p:spPr>
          <a:xfrm>
            <a:off x="5078713" y="2725428"/>
            <a:ext cx="3474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Bookman Old Style" panose="02050604050505020204" pitchFamily="18" charset="0"/>
              </a:rPr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04061" y="312568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97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3935425" cy="584775"/>
            <a:chOff x="311499" y="510496"/>
            <a:chExt cx="3935425" cy="584775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37545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>
                  <a:latin typeface="Bookman Old Style" panose="02050604050505020204" pitchFamily="18" charset="0"/>
                </a:rPr>
                <a:t>About The Project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18BBC3-602C-4850-A5C5-46FF2DC55CFF}"/>
              </a:ext>
            </a:extLst>
          </p:cNvPr>
          <p:cNvSpPr txBox="1"/>
          <p:nvPr/>
        </p:nvSpPr>
        <p:spPr>
          <a:xfrm>
            <a:off x="183277" y="1432976"/>
            <a:ext cx="73122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Bookman Old Style" panose="02050604050505020204" pitchFamily="18" charset="0"/>
              </a:rPr>
              <a:t>Creating </a:t>
            </a:r>
            <a:r>
              <a:rPr lang="en-IN" dirty="0">
                <a:latin typeface="Bookman Old Style" panose="02050604050505020204" pitchFamily="18" charset="0"/>
              </a:rPr>
              <a:t>a global marketplace for every Buyer and Supplier to provide a Transparent, Competitive, Convenient and Uninfluential </a:t>
            </a:r>
            <a:r>
              <a:rPr lang="en-IN" dirty="0" smtClean="0">
                <a:latin typeface="Bookman Old Style" panose="02050604050505020204" pitchFamily="18" charset="0"/>
              </a:rPr>
              <a:t>online trading platform.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 smtClean="0">
              <a:latin typeface="Bookman Old Style" panose="0205060405050502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Bookman Old Style" panose="02050604050505020204" pitchFamily="18" charset="0"/>
              </a:rPr>
              <a:t>Providing an understandable interface for consumers to shop the fresh yield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Bookman Old Style" panose="0205060405050502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Bookman Old Style" panose="02050604050505020204" pitchFamily="18" charset="0"/>
              </a:rPr>
              <a:t>Providing Easy edibles like meal kit </a:t>
            </a:r>
            <a:r>
              <a:rPr lang="en-IN" dirty="0" smtClean="0">
                <a:latin typeface="Bookman Old Style" panose="02050604050505020204" pitchFamily="18" charset="0"/>
              </a:rPr>
              <a:t>service</a:t>
            </a:r>
          </a:p>
          <a:p>
            <a:pPr algn="just"/>
            <a:endParaRPr lang="en-IN" dirty="0" smtClean="0">
              <a:latin typeface="Bookman Old Style" panose="02050604050505020204" pitchFamily="18" charset="0"/>
            </a:endParaRPr>
          </a:p>
          <a:p>
            <a:pPr algn="just"/>
            <a:endParaRPr lang="en-IN" dirty="0" smtClean="0">
              <a:latin typeface="Bookman Old Style" panose="02050604050505020204" pitchFamily="18" charset="0"/>
            </a:endParaRPr>
          </a:p>
          <a:p>
            <a:pPr algn="just"/>
            <a:endParaRPr lang="en-IN" dirty="0" smtClean="0">
              <a:latin typeface="Bookman Old Style" panose="02050604050505020204" pitchFamily="18" charset="0"/>
            </a:endParaRPr>
          </a:p>
          <a:p>
            <a:pPr algn="just"/>
            <a:endParaRPr lang="en-IN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IN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Reasons behind this Implementation</a:t>
            </a:r>
            <a:r>
              <a:rPr lang="en-IN" b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/>
            <a:endParaRPr lang="en-IN" b="1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Bookman Old Style" panose="02050604050505020204" pitchFamily="18" charset="0"/>
              </a:rPr>
              <a:t>Making everyone’s life easy and to support farmers.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 smtClean="0"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1"/>
          <a:stretch/>
        </p:blipFill>
        <p:spPr>
          <a:xfrm>
            <a:off x="8178369" y="141667"/>
            <a:ext cx="3753648" cy="3576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69" y="3915174"/>
            <a:ext cx="3753648" cy="28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401934" y="364722"/>
            <a:ext cx="6307869" cy="584775"/>
            <a:chOff x="311499" y="510496"/>
            <a:chExt cx="6307869" cy="584775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61269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>
                  <a:latin typeface="Bookman Old Style" panose="02050604050505020204" pitchFamily="18" charset="0"/>
                </a:rPr>
                <a:t>What’s The Project All About?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18BBC3-602C-4850-A5C5-46FF2DC55CFF}"/>
              </a:ext>
            </a:extLst>
          </p:cNvPr>
          <p:cNvSpPr txBox="1"/>
          <p:nvPr/>
        </p:nvSpPr>
        <p:spPr>
          <a:xfrm>
            <a:off x="401934" y="1171476"/>
            <a:ext cx="114079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Bookman Old Style" panose="02050604050505020204" pitchFamily="18" charset="0"/>
              </a:rPr>
              <a:t>Online Purchasing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Bookman Old Style" panose="02050604050505020204" pitchFamily="18" charset="0"/>
              </a:rPr>
              <a:t>Meal Kit Service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Bookman Old Style" panose="02050604050505020204" pitchFamily="18" charset="0"/>
              </a:rPr>
              <a:t>Eat Fresh</a:t>
            </a:r>
          </a:p>
          <a:p>
            <a:pPr algn="just">
              <a:lnSpc>
                <a:spcPct val="200000"/>
              </a:lnSpc>
            </a:pPr>
            <a:endParaRPr lang="en-IN" sz="2000" b="1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58" y="3214129"/>
            <a:ext cx="5275342" cy="3516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62" b="1493"/>
          <a:stretch/>
        </p:blipFill>
        <p:spPr>
          <a:xfrm>
            <a:off x="7776912" y="396834"/>
            <a:ext cx="3918983" cy="410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64" y="0"/>
            <a:ext cx="10703763" cy="6594764"/>
          </a:xfrm>
        </p:spPr>
      </p:pic>
    </p:spTree>
    <p:extLst>
      <p:ext uri="{BB962C8B-B14F-4D97-AF65-F5344CB8AC3E}">
        <p14:creationId xmlns:p14="http://schemas.microsoft.com/office/powerpoint/2010/main" val="291187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401934" y="364722"/>
            <a:ext cx="2582490" cy="584775"/>
            <a:chOff x="311499" y="510496"/>
            <a:chExt cx="2582490" cy="584775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24016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 smtClean="0">
                  <a:latin typeface="Bookman Old Style" panose="02050604050505020204" pitchFamily="18" charset="0"/>
                </a:rPr>
                <a:t>Home Page</a:t>
              </a:r>
              <a:endParaRPr lang="en-IN" sz="3200" dirty="0">
                <a:latin typeface="Bookman Old Style" panose="02050604050505020204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923" y="396834"/>
            <a:ext cx="8205250" cy="61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7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401934" y="364722"/>
            <a:ext cx="5742009" cy="584775"/>
            <a:chOff x="311499" y="510496"/>
            <a:chExt cx="5742009" cy="584775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55611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 smtClean="0">
                  <a:latin typeface="Bookman Old Style" panose="02050604050505020204" pitchFamily="18" charset="0"/>
                </a:rPr>
                <a:t>Registration &amp; Login Pages</a:t>
              </a:r>
              <a:endParaRPr lang="en-IN" sz="3200" dirty="0">
                <a:latin typeface="Bookman Old Style" panose="02050604050505020204" pitchFamily="18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4" y="1249251"/>
            <a:ext cx="5627819" cy="50871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652" y="1249251"/>
            <a:ext cx="5627819" cy="50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1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401934" y="364722"/>
            <a:ext cx="3058582" cy="584775"/>
            <a:chOff x="311499" y="510496"/>
            <a:chExt cx="3058582" cy="584775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28777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 smtClean="0">
                  <a:latin typeface="Bookman Old Style" panose="02050604050505020204" pitchFamily="18" charset="0"/>
                </a:rPr>
                <a:t>Admin CRUD</a:t>
              </a:r>
              <a:endParaRPr lang="en-IN" sz="3200" dirty="0">
                <a:latin typeface="Bookman Old Style" panose="02050604050505020204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82" y="364722"/>
            <a:ext cx="8153609" cy="61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7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401934" y="364722"/>
            <a:ext cx="2951181" cy="1446550"/>
            <a:chOff x="311499" y="510496"/>
            <a:chExt cx="2951181" cy="144655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27703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 smtClean="0">
                  <a:latin typeface="Bookman Old Style" panose="02050604050505020204" pitchFamily="18" charset="0"/>
                </a:rPr>
                <a:t>Shopping </a:t>
              </a:r>
            </a:p>
            <a:p>
              <a:r>
                <a:rPr lang="en-IN" sz="2400" dirty="0">
                  <a:latin typeface="Bookman Old Style" panose="02050604050505020204" pitchFamily="18" charset="0"/>
                </a:rPr>
                <a:t>The Silver Platter</a:t>
              </a:r>
              <a:endParaRPr lang="en-IN" sz="3200" dirty="0">
                <a:latin typeface="Bookman Old Style" panose="02050604050505020204" pitchFamily="18" charset="0"/>
              </a:endParaRPr>
            </a:p>
            <a:p>
              <a:endParaRPr lang="en-IN" sz="3200" dirty="0">
                <a:latin typeface="Bookman Old Style" panose="02050604050505020204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60" y="364722"/>
            <a:ext cx="8274102" cy="619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2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620697" y="196369"/>
            <a:ext cx="5258838" cy="584775"/>
            <a:chOff x="517666" y="97445"/>
            <a:chExt cx="5258838" cy="584775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517666" y="173832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608101" y="97445"/>
              <a:ext cx="5168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>
                  <a:latin typeface="Bookman Old Style" panose="02050604050505020204" pitchFamily="18" charset="0"/>
                </a:rPr>
                <a:t>Implementation Modules</a:t>
              </a:r>
            </a:p>
          </p:txBody>
        </p:sp>
      </p:grp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xmlns="" id="{298B8F7C-4203-4DF2-B6F3-A987C4015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00796"/>
              </p:ext>
            </p:extLst>
          </p:nvPr>
        </p:nvGraphicFramePr>
        <p:xfrm>
          <a:off x="524499" y="857531"/>
          <a:ext cx="10954249" cy="589966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70103">
                  <a:extLst>
                    <a:ext uri="{9D8B030D-6E8A-4147-A177-3AD203B41FA5}">
                      <a16:colId xmlns:a16="http://schemas.microsoft.com/office/drawing/2014/main" xmlns="" val="2379979701"/>
                    </a:ext>
                  </a:extLst>
                </a:gridCol>
                <a:gridCol w="4580777">
                  <a:extLst>
                    <a:ext uri="{9D8B030D-6E8A-4147-A177-3AD203B41FA5}">
                      <a16:colId xmlns:a16="http://schemas.microsoft.com/office/drawing/2014/main" xmlns="" val="1697395605"/>
                    </a:ext>
                  </a:extLst>
                </a:gridCol>
                <a:gridCol w="3803369">
                  <a:extLst>
                    <a:ext uri="{9D8B030D-6E8A-4147-A177-3AD203B41FA5}">
                      <a16:colId xmlns:a16="http://schemas.microsoft.com/office/drawing/2014/main" xmlns="" val="1804648636"/>
                    </a:ext>
                  </a:extLst>
                </a:gridCol>
              </a:tblGrid>
              <a:tr h="550706"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latin typeface="Bookman Old Style" panose="02050604050505020204" pitchFamily="18" charset="0"/>
                        </a:rPr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latin typeface="Bookman Old Style" panose="02050604050505020204" pitchFamily="18" charset="0"/>
                        </a:rPr>
                        <a:t>Concept used to implement the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latin typeface="Bookman Old Style" panose="02050604050505020204" pitchFamily="18" charset="0"/>
                        </a:rPr>
                        <a:t>Module Finish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49435985"/>
                  </a:ext>
                </a:extLst>
              </a:tr>
              <a:tr h="516085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Wired Frames</a:t>
                      </a:r>
                      <a:endParaRPr lang="en-IN" sz="1400" b="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Figma.com</a:t>
                      </a:r>
                      <a:endParaRPr lang="en-IN" sz="1400" b="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Monday (06/07/20) </a:t>
                      </a:r>
                      <a:r>
                        <a:rPr lang="en-IN" sz="1400" b="0" dirty="0">
                          <a:latin typeface="Bookman Old Style" panose="02050604050505020204" pitchFamily="18" charset="0"/>
                        </a:rPr>
                        <a:t>by </a:t>
                      </a:r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8:00 P.M.</a:t>
                      </a:r>
                      <a:endParaRPr lang="en-IN" sz="1400" b="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5363043"/>
                  </a:ext>
                </a:extLst>
              </a:tr>
              <a:tr h="468342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Creating</a:t>
                      </a:r>
                      <a:r>
                        <a:rPr lang="en-IN" sz="1400" b="0" baseline="0" dirty="0" smtClean="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Data  (API)</a:t>
                      </a:r>
                      <a:endParaRPr lang="en-IN" sz="1400" b="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My SQL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Tuesday (07/07/20) </a:t>
                      </a:r>
                      <a:r>
                        <a:rPr lang="en-IN" sz="1400" b="0" dirty="0">
                          <a:latin typeface="Bookman Old Style" panose="02050604050505020204" pitchFamily="18" charset="0"/>
                        </a:rPr>
                        <a:t>by </a:t>
                      </a:r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8:00 P.M.</a:t>
                      </a:r>
                      <a:endParaRPr lang="en-IN" sz="1400" b="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80833776"/>
                  </a:ext>
                </a:extLst>
              </a:tr>
              <a:tr h="468342">
                <a:tc>
                  <a:txBody>
                    <a:bodyPr/>
                    <a:lstStyle/>
                    <a:p>
                      <a:r>
                        <a:rPr lang="en-IN" sz="1400" b="0" kern="12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Login,</a:t>
                      </a:r>
                      <a:r>
                        <a:rPr lang="en-IN" sz="1400" b="0" kern="1200" baseline="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Registration, CROP</a:t>
                      </a:r>
                    </a:p>
                    <a:p>
                      <a:r>
                        <a:rPr lang="en-IN" sz="1400" b="0" kern="1200" baseline="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(CRUD Operations)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ookman Old Style" panose="02050604050505020204" pitchFamily="18" charset="0"/>
                        </a:rPr>
                        <a:t> JPA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Wednesday (08/07/20) by 8:00 P.M.</a:t>
                      </a:r>
                    </a:p>
                  </a:txBody>
                  <a:tcPr anchor="ctr"/>
                </a:tc>
              </a:tr>
              <a:tr h="468342">
                <a:tc>
                  <a:txBody>
                    <a:bodyPr/>
                    <a:lstStyle/>
                    <a:p>
                      <a:r>
                        <a:rPr lang="en-IN" sz="1400" b="0" kern="12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Login,</a:t>
                      </a:r>
                      <a:r>
                        <a:rPr lang="en-IN" sz="1400" b="0" kern="1200" baseline="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Registration, CROP</a:t>
                      </a:r>
                    </a:p>
                    <a:p>
                      <a:r>
                        <a:rPr lang="en-IN" sz="1400" b="0" kern="1200" baseline="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(CRUD Operations)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ookman Old Style" panose="02050604050505020204" pitchFamily="18" charset="0"/>
                        </a:rPr>
                        <a:t> JPA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Thursday (09/07/20) by 8:00 P.M.</a:t>
                      </a:r>
                    </a:p>
                  </a:txBody>
                  <a:tcPr anchor="ctr"/>
                </a:tc>
              </a:tr>
              <a:tr h="468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Testing</a:t>
                      </a:r>
                      <a:r>
                        <a:rPr lang="en-IN" sz="1400" b="0" baseline="0" dirty="0" smtClean="0">
                          <a:latin typeface="Bookman Old Style" panose="02050604050505020204" pitchFamily="18" charset="0"/>
                        </a:rPr>
                        <a:t> the data &amp; changes required</a:t>
                      </a:r>
                      <a:endParaRPr lang="en-IN" sz="1400" b="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baseline="0" dirty="0" smtClean="0">
                          <a:latin typeface="Bookman Old Style" panose="02050604050505020204" pitchFamily="18" charset="0"/>
                        </a:rPr>
                        <a:t>Postman/ Swagger</a:t>
                      </a:r>
                      <a:endParaRPr lang="en-IN" sz="1400" b="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Friday (10/07/20) by 8:00 P.M.</a:t>
                      </a:r>
                    </a:p>
                  </a:txBody>
                  <a:tcPr anchor="ctr"/>
                </a:tc>
              </a:tr>
              <a:tr h="468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Front end</a:t>
                      </a:r>
                      <a:endParaRPr lang="en-IN" sz="1400" b="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ANGULAR MATERIAL</a:t>
                      </a:r>
                      <a:endParaRPr lang="en-IN" sz="1400" b="0" dirty="0" smtClean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Saturday (11/07/20) by 8:00 P.M.</a:t>
                      </a:r>
                    </a:p>
                  </a:txBody>
                  <a:tcPr anchor="ctr"/>
                </a:tc>
              </a:tr>
              <a:tr h="468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Front end</a:t>
                      </a:r>
                      <a:endParaRPr lang="en-IN" sz="1400" b="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ANGULAR MATERIAL</a:t>
                      </a:r>
                      <a:endParaRPr lang="en-IN" sz="1400" b="0" dirty="0" smtClean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Monday (13/07/20) </a:t>
                      </a:r>
                      <a:r>
                        <a:rPr lang="en-IN" sz="1400" b="0" dirty="0">
                          <a:latin typeface="Bookman Old Style" panose="02050604050505020204" pitchFamily="18" charset="0"/>
                        </a:rPr>
                        <a:t>by </a:t>
                      </a:r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8:00 P.M.</a:t>
                      </a:r>
                      <a:endParaRPr lang="en-IN" sz="1400" b="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</a:tr>
              <a:tr h="468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Front end</a:t>
                      </a:r>
                      <a:endParaRPr lang="en-IN" sz="1400" b="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ANGULAR MATERIAL</a:t>
                      </a:r>
                      <a:endParaRPr lang="en-IN" sz="1400" b="0" dirty="0" smtClean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Tuesday (14/07/20) </a:t>
                      </a:r>
                      <a:r>
                        <a:rPr lang="en-IN" sz="1400" b="0" dirty="0">
                          <a:latin typeface="Bookman Old Style" panose="02050604050505020204" pitchFamily="18" charset="0"/>
                        </a:rPr>
                        <a:t>by </a:t>
                      </a:r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8:00 P.M.</a:t>
                      </a:r>
                      <a:endParaRPr lang="en-IN" sz="1400" b="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</a:tr>
              <a:tr h="468342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Testing the Application</a:t>
                      </a:r>
                      <a:endParaRPr lang="en-IN" sz="1400" b="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dirty="0" smtClean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Wednesday (15/07/20) by 8:00 P.M.</a:t>
                      </a:r>
                    </a:p>
                  </a:txBody>
                  <a:tcPr anchor="ctr"/>
                </a:tc>
              </a:tr>
              <a:tr h="468342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Testing the Application</a:t>
                      </a:r>
                      <a:endParaRPr lang="en-IN" sz="1400" b="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dirty="0" smtClean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Thursday (16/07/20) by 8:00 P.M.</a:t>
                      </a:r>
                    </a:p>
                  </a:txBody>
                  <a:tcPr anchor="ctr"/>
                </a:tc>
              </a:tr>
              <a:tr h="468342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Testing the Application</a:t>
                      </a:r>
                      <a:endParaRPr lang="en-IN" sz="1400" b="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dirty="0" smtClean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Friday (17/07/20) by 4:00 P.M.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57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252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 Antiqua</vt:lpstr>
      <vt:lpstr>Bookman Old Style</vt:lpstr>
      <vt:lpstr>Calibri</vt:lpstr>
      <vt:lpstr>Calibri Light</vt:lpstr>
      <vt:lpstr>Californian FB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chintala swathi</dc:creator>
  <cp:lastModifiedBy>YASHASREE TUMMALA</cp:lastModifiedBy>
  <cp:revision>73</cp:revision>
  <dcterms:created xsi:type="dcterms:W3CDTF">2020-02-26T09:10:19Z</dcterms:created>
  <dcterms:modified xsi:type="dcterms:W3CDTF">2020-07-08T13:38:43Z</dcterms:modified>
</cp:coreProperties>
</file>