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077199" cy="1600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CLINICAL DESCISION SUPPORT </a:t>
            </a:r>
            <a:r>
              <a:rPr lang="en-US" sz="2800" dirty="0" smtClean="0">
                <a:solidFill>
                  <a:srgbClr val="002060"/>
                </a:solidFill>
              </a:rPr>
              <a:t>SYSTEM(AI)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2590800"/>
            <a:ext cx="3309803" cy="3090909"/>
          </a:xfrm>
        </p:spPr>
        <p:txBody>
          <a:bodyPr/>
          <a:lstStyle/>
          <a:p>
            <a:r>
              <a:rPr lang="en-US" u="sng" dirty="0" smtClean="0"/>
              <a:t>GUIDE:</a:t>
            </a:r>
          </a:p>
          <a:p>
            <a:r>
              <a:rPr lang="en-US" dirty="0" smtClean="0"/>
              <a:t>Prof. Shola </a:t>
            </a:r>
            <a:r>
              <a:rPr lang="en-US" dirty="0" err="1" smtClean="0"/>
              <a:t>Usha</a:t>
            </a:r>
            <a:r>
              <a:rPr lang="en-US" dirty="0" smtClean="0"/>
              <a:t> Rani</a:t>
            </a:r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u="sng" dirty="0" smtClean="0"/>
              <a:t>Submitted By:</a:t>
            </a:r>
          </a:p>
          <a:p>
            <a:pPr algn="r"/>
            <a:r>
              <a:rPr lang="en-US" dirty="0" smtClean="0"/>
              <a:t>G. Pavan Kumar</a:t>
            </a:r>
          </a:p>
          <a:p>
            <a:pPr algn="r"/>
            <a:r>
              <a:rPr lang="en-US" dirty="0" smtClean="0"/>
              <a:t>16MIS1097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5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FUTURE WORK: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Induction of Electronic Health Records(EHR).</a:t>
            </a:r>
          </a:p>
          <a:p>
            <a:r>
              <a:rPr lang="en-US" dirty="0" smtClean="0"/>
              <a:t>Prediction of Covid-19 Using X-ray scans.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a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dirty="0"/>
              <a:t>[1] </a:t>
            </a:r>
            <a:r>
              <a:rPr lang="en-US" dirty="0" err="1"/>
              <a:t>Koppar</a:t>
            </a:r>
            <a:r>
              <a:rPr lang="en-US" dirty="0"/>
              <a:t>, </a:t>
            </a:r>
            <a:r>
              <a:rPr lang="en-US" dirty="0" err="1"/>
              <a:t>Anant</a:t>
            </a:r>
            <a:r>
              <a:rPr lang="en-US" dirty="0"/>
              <a:t> R, and </a:t>
            </a:r>
            <a:r>
              <a:rPr lang="en-US" dirty="0" err="1"/>
              <a:t>Venugopalachar</a:t>
            </a:r>
            <a:r>
              <a:rPr lang="en-US" dirty="0"/>
              <a:t> Sridhar, “A workﬂow solution for electronic health records to improve healthcare delivery efﬁciency in rural India,” In </a:t>
            </a:r>
            <a:r>
              <a:rPr lang="en-US" dirty="0" err="1"/>
              <a:t>eHealth</a:t>
            </a:r>
            <a:r>
              <a:rPr lang="en-US" dirty="0"/>
              <a:t>, Telemedicine, and Social Medicine, 2009. eTELEMED’09. International Conference on, pp. 227–232, IEEE, 2009. </a:t>
            </a:r>
          </a:p>
          <a:p>
            <a:pPr fontAlgn="base"/>
            <a:r>
              <a:rPr lang="en-US" dirty="0"/>
              <a:t>[2] Bhatia, </a:t>
            </a:r>
            <a:r>
              <a:rPr lang="en-US" dirty="0" err="1"/>
              <a:t>Gresha</a:t>
            </a:r>
            <a:r>
              <a:rPr lang="en-US" dirty="0"/>
              <a:t>, </a:t>
            </a:r>
            <a:r>
              <a:rPr lang="en-US" dirty="0" err="1"/>
              <a:t>Algenti</a:t>
            </a:r>
            <a:r>
              <a:rPr lang="en-US" dirty="0"/>
              <a:t> </a:t>
            </a:r>
            <a:r>
              <a:rPr lang="en-US" dirty="0" err="1"/>
              <a:t>Lala</a:t>
            </a:r>
            <a:r>
              <a:rPr lang="en-US" dirty="0"/>
              <a:t>, </a:t>
            </a:r>
            <a:r>
              <a:rPr lang="en-US" dirty="0" err="1"/>
              <a:t>Ashish</a:t>
            </a:r>
            <a:r>
              <a:rPr lang="en-US" dirty="0"/>
              <a:t> </a:t>
            </a:r>
            <a:r>
              <a:rPr lang="en-US" dirty="0" err="1"/>
              <a:t>Chaurasia</a:t>
            </a:r>
            <a:r>
              <a:rPr lang="en-US" dirty="0"/>
              <a:t>, and </a:t>
            </a:r>
            <a:r>
              <a:rPr lang="en-US" dirty="0" err="1"/>
              <a:t>Ramandeep</a:t>
            </a:r>
            <a:r>
              <a:rPr lang="en-US" dirty="0"/>
              <a:t> </a:t>
            </a:r>
            <a:r>
              <a:rPr lang="en-US" dirty="0" err="1"/>
              <a:t>Rajpal</a:t>
            </a:r>
            <a:r>
              <a:rPr lang="en-US" dirty="0"/>
              <a:t>, “Implementation of Cloud computing technology for the improvement of entire healthcare services in India,” In Advances in Technology and Engineering (ICATE), 2013 International Conference on, pp. 1–5, IEEE, 2013.  </a:t>
            </a:r>
          </a:p>
          <a:p>
            <a:pPr fontAlgn="base"/>
            <a:r>
              <a:rPr lang="en-US" dirty="0"/>
              <a:t>[3] </a:t>
            </a:r>
            <a:r>
              <a:rPr lang="en-US" dirty="0" err="1"/>
              <a:t>Chipara</a:t>
            </a:r>
            <a:r>
              <a:rPr lang="en-US" dirty="0"/>
              <a:t>, </a:t>
            </a:r>
            <a:r>
              <a:rPr lang="en-US" dirty="0" err="1"/>
              <a:t>Octav</a:t>
            </a:r>
            <a:r>
              <a:rPr lang="en-US" dirty="0"/>
              <a:t>, </a:t>
            </a:r>
            <a:r>
              <a:rPr lang="en-US" dirty="0" err="1"/>
              <a:t>Chenyang</a:t>
            </a:r>
            <a:r>
              <a:rPr lang="en-US" dirty="0"/>
              <a:t> Lu, Thomas C. Bailey, and </a:t>
            </a:r>
            <a:r>
              <a:rPr lang="en-US" dirty="0" err="1"/>
              <a:t>Gruia-Catalin</a:t>
            </a:r>
            <a:r>
              <a:rPr lang="en-US" dirty="0"/>
              <a:t> Roman, “Reliable clinical monitoring using wireless sensor networks: experiences in a step-down hospital unit,” In Proceedings of the 8th ACM Conference on Embedded Networked Sensor Systems, ACM, pp. 155–168, 2010. </a:t>
            </a:r>
          </a:p>
          <a:p>
            <a:pPr fontAlgn="base"/>
            <a:r>
              <a:rPr lang="en-US" dirty="0"/>
              <a:t> [4] </a:t>
            </a:r>
            <a:r>
              <a:rPr lang="en-US" dirty="0" err="1"/>
              <a:t>Khambete</a:t>
            </a:r>
            <a:r>
              <a:rPr lang="en-US" dirty="0"/>
              <a:t>, N. D, and A. Murray, “National efforts to improve healthcare technology management and medical device safety in India,” Appropriate Healthcare Technologies for Developing Countries, 7th International Conference on, IET, pp. 1–5, 2012.  </a:t>
            </a:r>
          </a:p>
          <a:p>
            <a:pPr fontAlgn="base"/>
            <a:r>
              <a:rPr lang="en-US" dirty="0"/>
              <a:t>[5] Hung, K., Y. T. Zhang, and B. Tai, “Wearable medical devices for </a:t>
            </a:r>
            <a:r>
              <a:rPr lang="en-US" dirty="0" err="1"/>
              <a:t>telehome</a:t>
            </a:r>
            <a:r>
              <a:rPr lang="en-US" dirty="0"/>
              <a:t> healthcare,” In Engineering in Medicine and Biology Society, IEMBS’04. 26th Annual International Conference of the IEEE, vol. 2, pp. 5384–5387, 2004.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76353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Stay Safe, Be Happy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Thank you.!!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DEFINITION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 with the latest tech-advancements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“Lack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Information and Clinical Decision Making” are becoming difficult to health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caretakers.</a:t>
            </a:r>
          </a:p>
        </p:txBody>
      </p:sp>
    </p:spTree>
    <p:extLst>
      <p:ext uri="{BB962C8B-B14F-4D97-AF65-F5344CB8AC3E}">
        <p14:creationId xmlns:p14="http://schemas.microsoft.com/office/powerpoint/2010/main" val="19141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Improved health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Improved experience for patient and medical personnel.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biquitous platform for Predictive analysis, Diagnosis Info and Access to Patient Related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306234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FUNCTIONAL REQUIREMENTS: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3297"/>
              </p:ext>
            </p:extLst>
          </p:nvPr>
        </p:nvGraphicFramePr>
        <p:xfrm>
          <a:off x="1524000" y="1397000"/>
          <a:ext cx="60960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Functional Requirements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1.Homepage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Administrator, End User.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2.Login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Administrator.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Database.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Authentication.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Security.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End User.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3.Diagnosis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Database.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Patient Related Data.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Predictive Analysis.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Decision  Making.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End User.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Administrator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4.Logout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Administrator.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Database.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Security.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Times New Roman" pitchFamily="18" charset="0"/>
              </a:rPr>
              <a:t>UML DIAGRAMS:</a:t>
            </a:r>
            <a:endParaRPr lang="en-US" sz="3200" dirty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1" y="2057400"/>
            <a:ext cx="3381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1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914400"/>
            <a:ext cx="3976688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IMPLEMENTATION: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Logistic Regression Technique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predict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being “COVID-19” Positive.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Achieved Efficient Results.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Regression(LR)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regression model in which the response variable (dependent variable) has categorical values such as True/False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0/1.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Reason for (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LR):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2578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the output should be of a “Probability” type we have chosen logistic regression instead of linear.</a:t>
            </a:r>
          </a:p>
          <a:p>
            <a:pPr marL="6858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5780" indent="-45720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1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RESULTS: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5382174" cy="35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303</TotalTime>
  <Words>227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CLINICAL DESCISION SUPPORT SYSTEM(AI) </vt:lpstr>
      <vt:lpstr>PROBLEM DEFINITION</vt:lpstr>
      <vt:lpstr>OBJECTIVES:</vt:lpstr>
      <vt:lpstr>FUNCTIONAL REQUIREMENTS:</vt:lpstr>
      <vt:lpstr>UML DIAGRAMS:</vt:lpstr>
      <vt:lpstr>PowerPoint Presentation</vt:lpstr>
      <vt:lpstr>IMPLEMENTATION:</vt:lpstr>
      <vt:lpstr>Logistic Regression: </vt:lpstr>
      <vt:lpstr>RESULTS:</vt:lpstr>
      <vt:lpstr>FUTURE WORK:</vt:lpstr>
      <vt:lpstr>REFERENCES:</vt:lpstr>
      <vt:lpstr> Stay Safe, Be Happy                                      Thank you.!!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HEALTHCARE</dc:title>
  <dc:creator>Administrator</dc:creator>
  <cp:lastModifiedBy>Administrator</cp:lastModifiedBy>
  <cp:revision>19</cp:revision>
  <dcterms:created xsi:type="dcterms:W3CDTF">2006-08-16T00:00:00Z</dcterms:created>
  <dcterms:modified xsi:type="dcterms:W3CDTF">2020-09-23T08:20:49Z</dcterms:modified>
</cp:coreProperties>
</file>