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75147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0317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80531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50991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68220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14054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34125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99614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70042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65272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70605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D483-0C09-4273-8381-A5237A80308F}" type="datetimeFigureOut">
              <a:rPr lang="en-IN" smtClean="0"/>
              <a:t>25-02-2017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D39E-694B-4FED-A2CF-D54B13DF45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66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975"/>
            <a:ext cx="9144000" cy="163792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b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RICE GRADING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15910"/>
            <a:ext cx="9144000" cy="3401226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S.Raj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sir</a:t>
            </a:r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TEAM-8</a:t>
            </a:r>
          </a:p>
          <a:p>
            <a:pPr algn="r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C.CHANDAN KUMAR(16MIS1044)</a:t>
            </a:r>
          </a:p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M.DHANUSH KUMAR(16MIS1046)</a:t>
            </a:r>
          </a:p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V.CHANDRA SHEKAR(16MIS1096)</a:t>
            </a:r>
          </a:p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G.PAVAN KUMAR(16MIS1097)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559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ects1"/>
          <p:cNvPicPr/>
          <p:nvPr/>
        </p:nvPicPr>
        <p:blipFill>
          <a:blip r:embed="rId2"/>
          <a:stretch>
            <a:fillRect/>
          </a:stretch>
        </p:blipFill>
        <p:spPr>
          <a:xfrm>
            <a:off x="1695334" y="496338"/>
            <a:ext cx="2685415" cy="163111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83712" y="496339"/>
            <a:ext cx="2640506" cy="16311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 descr="insects"/>
          <p:cNvPicPr/>
          <p:nvPr/>
        </p:nvPicPr>
        <p:blipFill>
          <a:blip r:embed="rId4"/>
          <a:stretch>
            <a:fillRect/>
          </a:stretch>
        </p:blipFill>
        <p:spPr>
          <a:xfrm>
            <a:off x="1695333" y="2696016"/>
            <a:ext cx="2685415" cy="17049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434161" y="2622308"/>
            <a:ext cx="2539607" cy="177868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 descr="rice11"/>
          <p:cNvPicPr/>
          <p:nvPr/>
        </p:nvPicPr>
        <p:blipFill>
          <a:blip r:embed="rId6"/>
          <a:stretch>
            <a:fillRect/>
          </a:stretch>
        </p:blipFill>
        <p:spPr>
          <a:xfrm>
            <a:off x="1752484" y="4762234"/>
            <a:ext cx="2628265" cy="17430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7434161" y="4762234"/>
            <a:ext cx="2590058" cy="192912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2608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by Wan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Putri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N. W. M. Tahir,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Norhaida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Hussin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Htike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Nyein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Mechatronics Engineering, Faculty of Engineering, International Islamic University Malaysia, Malaysia 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D. M. Hobson, R. M. Carter, Y. Yan. 2007. “Characterisation and Identification of Rice Grains through Digital Image Analysis” University of Kent.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Bin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Bin Li,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Chen, Bo Zhu. 2009. “Comparison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to measure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parboiled rice”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Huazhong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Agricultural University.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Fumiaki Takeda,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Hisaya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Uchida, Take0 Tsuzuki, Hiroshi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Kadota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Satoshi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Shimanowhi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2002. “A Proposal of Grading System for fallen rice using Neural Network”, Kochi University of Technology.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2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REQURIMENTS : 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Mat lab 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(VERSION9.3.0.713579-64 bit.)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Checking the quality and grading of the rice grains.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PLAT FORMS: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2017b trail version        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DONE IN PREVIOUS REVIEW: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Converting the image into negative and find the impurities in the rice using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63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22" y="1119500"/>
            <a:ext cx="10515600" cy="529839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COMMENTS RESOLVED: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SEGMENTEATION is done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DONE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edge detection and image segmentation  to  find the impurities  in the rice like insects.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TO BE DONE IN NEXT REVIEW: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finding the chalkiness in the rice.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09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('rice4.png');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I=rgb2gray(a);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= I - background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%subtract the background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a1=I2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 =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imadjust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%to increase the contrast of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a2=I3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imbinarize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create a binary version of processed image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bwareaopen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50);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a3=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23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93"/>
            <a:ext cx="10515600" cy="474127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 =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bwconncomp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4)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cc.NumObjects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grain = false(size(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grain(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cc.PixelIdxList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{6}) = true; 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view the rice grain.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a4=grain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subplot(2,3,1),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(a1)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subplot(2,3,2),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(a2)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subplot(2,3,3),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(a3)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subplot(2,3,4),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(a4)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1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images: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rice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35460"/>
            <a:ext cx="1981200" cy="23145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53687" y="2203220"/>
            <a:ext cx="4904740" cy="38188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65604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267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('rice10.jpg');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rgb2gray(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fspecial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here we find the horizontal edges  by a 3x3 matrix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 [ 1  2  1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  0  0  0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 -1 -2 -1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0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653" y="996683"/>
            <a:ext cx="10515600" cy="503664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  % here we find the vertical edges by a 3x3 matrix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[1 0 -1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 2 0 -2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 1 0 -1]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imfilter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(double(I),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imfilter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(double(I),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gradmag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(Ix.^2 + Iy.^2);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gradmag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,[])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3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images: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rice10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07683" y="1931780"/>
            <a:ext cx="1781175" cy="15890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80418" y="1796085"/>
            <a:ext cx="2019738" cy="172478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rice4"/>
          <p:cNvPicPr/>
          <p:nvPr/>
        </p:nvPicPr>
        <p:blipFill>
          <a:blip r:embed="rId4"/>
          <a:stretch>
            <a:fillRect/>
          </a:stretch>
        </p:blipFill>
        <p:spPr>
          <a:xfrm>
            <a:off x="2007683" y="4031610"/>
            <a:ext cx="1981200" cy="23145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923475" y="4031610"/>
            <a:ext cx="2333625" cy="26473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0090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411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TITLE OF PROJECT RICE GRADING</vt:lpstr>
      <vt:lpstr>PowerPoint Presentation</vt:lpstr>
      <vt:lpstr>PowerPoint Presentation</vt:lpstr>
      <vt:lpstr>Image segmentation:</vt:lpstr>
      <vt:lpstr>PowerPoint Presentation</vt:lpstr>
      <vt:lpstr>Input and output images:</vt:lpstr>
      <vt:lpstr>Edge detection:</vt:lpstr>
      <vt:lpstr>PowerPoint Presentation</vt:lpstr>
      <vt:lpstr>Input and output images: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 RICE GRADING</dc:title>
  <dc:creator>dhanush manda</dc:creator>
  <cp:lastModifiedBy>dhanush manda</cp:lastModifiedBy>
  <cp:revision>10</cp:revision>
  <dcterms:created xsi:type="dcterms:W3CDTF">2017-02-25T13:22:22Z</dcterms:created>
  <dcterms:modified xsi:type="dcterms:W3CDTF">2017-02-25T17:46:32Z</dcterms:modified>
</cp:coreProperties>
</file>