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nush manda" initials="dm" lastIdx="0" clrIdx="0">
    <p:extLst>
      <p:ext uri="{19B8F6BF-5375-455C-9EA6-DF929625EA0E}">
        <p15:presenceInfo xmlns:p15="http://schemas.microsoft.com/office/powerpoint/2012/main" userId="ae2cbeb7213ab9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7514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0317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80531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50991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8220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14054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34125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9614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0042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65272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70605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D483-0C09-4273-8381-A5237A80308F}" type="datetimeFigureOut">
              <a:rPr lang="en-IN" smtClean="0"/>
              <a:t>28-03-2018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66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975"/>
            <a:ext cx="9144000" cy="163792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b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RICE GRADING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5910"/>
            <a:ext cx="9144000" cy="3401226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S.Raj kumar  sir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TEAM-8</a:t>
            </a:r>
          </a:p>
          <a:p>
            <a:pPr algn="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C.CHANDAN KUMAR(16MIS1044)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M.DHANUSH KUMAR(16MIS1046)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V.CHANDRA SHEKAR(16MIS1096)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G.PAVAN KUMAR(16MIS1097)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559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9173" y="147425"/>
            <a:ext cx="4304665" cy="3247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75591" y="475538"/>
            <a:ext cx="2105025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12511" y="3629609"/>
            <a:ext cx="4237990" cy="3085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583160" y="4192824"/>
            <a:ext cx="3828415" cy="21812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242353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208" y="1007024"/>
            <a:ext cx="7161729" cy="43513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18036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by Wan  Putri N. W. M. Tahir, Norhaida Hussin, Zaw Zaw Htike and Wai Yan Nyein Naing Department of Mechatronics Engineering, Faculty of Engineering, International Islamic University Malaysia, Malaysia 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D. M. Hobson, R. M. Carter, Y. Yan. 2007. “Characterisation and Identification of Rice Grains through Digital Image Analysis” University of Kent.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Bin Lv, Bin Li, Sha Chen, Jian Chen, Bo Zhu. 2009. “Comparison of color techniques to measure the color of parboiled rice” Huazhong Agricultural University.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Fumiaki Takeda, Hisaya Uchida, Take0 Tsuzuki, Hiroshi Kadota and Satoshi Shimanowhi. 2002. “A Proposal of Grading System for fallen rice using Neural Network”, Kochi University of Technology.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2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REQURIMENTS : 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Mat lab 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(VERSION9.3.0.713579-64 bit.)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Checking the quality and grading of the rice grains.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PLAT FORMS: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matlab 2017b trail version        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 IN PREVIOUS REVIEW: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Converting the image into negative and find the impurities in the rice using mat 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edge detection and image segmentation  to  find the impurities  in the rice like insects.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63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22" y="1119500"/>
            <a:ext cx="10515600" cy="52983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COMMENTS RESOLVED: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compare the previous edge detection algorithm with any other algorithm </a:t>
            </a: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Top hat and  Object detection   for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finding out the impurities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09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hat: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('rice11.png');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original=rgb2gray(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('line',12,90);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tophatFiltered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imtophat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original,se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tophatFiltered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contrastAdjusted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imadjust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tophatFiltered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contrastAdjusted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134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4735" y="123255"/>
            <a:ext cx="3870533" cy="52983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INPUTIMAGE: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rice11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66807" y="829208"/>
            <a:ext cx="2628900" cy="17430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43546" y="123255"/>
            <a:ext cx="4266565" cy="3009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3486" y="3132520"/>
            <a:ext cx="5274310" cy="3395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581646" y="3500185"/>
            <a:ext cx="4228465" cy="30283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804088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Area Or object detection: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boxImage1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('insects.png');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=rgb2gray(boxImage1);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title('original rice with insects image');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sceneImage1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('crop1.png');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=rgb2gray(sceneImage1);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913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37" y="350377"/>
            <a:ext cx="10515600" cy="608295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title('insects image');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detectSURFFeatures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detectSURFFeatures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title('100 Strongest Feature Points from Box Image');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on;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selectStrongest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100));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title('300 Strongest Feature Points from Scene Image');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on;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5360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75829" y="564022"/>
            <a:ext cx="10515600" cy="600769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selectStrongest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300));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boxPairs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matchedBoxPoints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boxPairs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 1));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matchedScenePoints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boxPairs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 2));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showMatchedFeatures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matchedBoxPoints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matchedScenePoints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'montage');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Puritively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Matched Points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on;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title('Detected Box');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777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63" y="181604"/>
            <a:ext cx="3542449" cy="283506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97619" y="181604"/>
            <a:ext cx="3037840" cy="283506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754246" y="181604"/>
            <a:ext cx="4237990" cy="2835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3904765"/>
            <a:ext cx="3935556" cy="31796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139903" y="3904765"/>
            <a:ext cx="3782048" cy="211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8212034" y="3700261"/>
            <a:ext cx="3863174" cy="251915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88226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472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TITLE OF PROJECT RICE GRADING</vt:lpstr>
      <vt:lpstr>PowerPoint Presentation</vt:lpstr>
      <vt:lpstr>PowerPoint Presentation</vt:lpstr>
      <vt:lpstr>Top hat:</vt:lpstr>
      <vt:lpstr>INPUTIMAGE:</vt:lpstr>
      <vt:lpstr>Area Or object detection: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RICE GRADING</dc:title>
  <dc:creator>dhanush manda</dc:creator>
  <cp:lastModifiedBy>dhanush manda</cp:lastModifiedBy>
  <cp:revision>21</cp:revision>
  <dcterms:created xsi:type="dcterms:W3CDTF">2017-02-25T13:22:22Z</dcterms:created>
  <dcterms:modified xsi:type="dcterms:W3CDTF">2018-03-28T05:19:56Z</dcterms:modified>
</cp:coreProperties>
</file>