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3" r:id="rId6"/>
    <p:sldId id="264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>
        <p:scale>
          <a:sx n="74" d="100"/>
          <a:sy n="74" d="100"/>
        </p:scale>
        <p:origin x="1027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6DBC-7574-4F3A-BA32-E66B63168FD6}" type="datetimeFigureOut">
              <a:rPr lang="en-IN" smtClean="0"/>
              <a:t>09-01-2018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DB0A-B7FA-46FE-A692-B8F46AC141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13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6DBC-7574-4F3A-BA32-E66B63168FD6}" type="datetimeFigureOut">
              <a:rPr lang="en-IN" smtClean="0"/>
              <a:t>09-01-2018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DB0A-B7FA-46FE-A692-B8F46AC141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347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6DBC-7574-4F3A-BA32-E66B63168FD6}" type="datetimeFigureOut">
              <a:rPr lang="en-IN" smtClean="0"/>
              <a:t>09-01-2018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DB0A-B7FA-46FE-A692-B8F46AC141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09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6DBC-7574-4F3A-BA32-E66B63168FD6}" type="datetimeFigureOut">
              <a:rPr lang="en-IN" smtClean="0"/>
              <a:t>09-01-2018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DB0A-B7FA-46FE-A692-B8F46AC141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85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6DBC-7574-4F3A-BA32-E66B63168FD6}" type="datetimeFigureOut">
              <a:rPr lang="en-IN" smtClean="0"/>
              <a:t>09-01-2018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DB0A-B7FA-46FE-A692-B8F46AC141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98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6DBC-7574-4F3A-BA32-E66B63168FD6}" type="datetimeFigureOut">
              <a:rPr lang="en-IN" smtClean="0"/>
              <a:t>09-01-2018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DB0A-B7FA-46FE-A692-B8F46AC141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9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6DBC-7574-4F3A-BA32-E66B63168FD6}" type="datetimeFigureOut">
              <a:rPr lang="en-IN" smtClean="0"/>
              <a:t>09-01-2018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DB0A-B7FA-46FE-A692-B8F46AC141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49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6DBC-7574-4F3A-BA32-E66B63168FD6}" type="datetimeFigureOut">
              <a:rPr lang="en-IN" smtClean="0"/>
              <a:t>09-01-2018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DB0A-B7FA-46FE-A692-B8F46AC141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088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6DBC-7574-4F3A-BA32-E66B63168FD6}" type="datetimeFigureOut">
              <a:rPr lang="en-IN" smtClean="0"/>
              <a:t>09-01-2018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DB0A-B7FA-46FE-A692-B8F46AC141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096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6DBC-7574-4F3A-BA32-E66B63168FD6}" type="datetimeFigureOut">
              <a:rPr lang="en-IN" smtClean="0"/>
              <a:t>09-01-2018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DB0A-B7FA-46FE-A692-B8F46AC141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644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6DBC-7574-4F3A-BA32-E66B63168FD6}" type="datetimeFigureOut">
              <a:rPr lang="en-IN" smtClean="0"/>
              <a:t>09-01-2018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DB0A-B7FA-46FE-A692-B8F46AC141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033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96DBC-7574-4F3A-BA32-E66B63168FD6}" type="datetimeFigureOut">
              <a:rPr lang="en-IN" smtClean="0"/>
              <a:t>09-01-2018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FDB0A-B7FA-46FE-A692-B8F46AC141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443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5227" y="452063"/>
            <a:ext cx="9144000" cy="1397285"/>
          </a:xfrm>
        </p:spPr>
        <p:txBody>
          <a:bodyPr>
            <a:normAutofit fontScale="90000"/>
          </a:bodyPr>
          <a:lstStyle/>
          <a:p>
            <a:r>
              <a:rPr lang="en-I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TITLE OF PROJECT</a:t>
            </a:r>
            <a:br>
              <a:rPr lang="en-IN" sz="4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RICE GRADING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17169"/>
            <a:ext cx="9144000" cy="3215811"/>
          </a:xfrm>
        </p:spPr>
        <p:txBody>
          <a:bodyPr/>
          <a:lstStyle/>
          <a:p>
            <a:pPr algn="l"/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PROF: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S.Raj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sir</a:t>
            </a:r>
            <a:endParaRPr lang="en-I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TEAM-8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MEMBERS:</a:t>
            </a:r>
          </a:p>
          <a:p>
            <a:pPr algn="r"/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C.CHANDAN KUMAR.(16MIS1044)</a:t>
            </a:r>
          </a:p>
          <a:p>
            <a:pPr algn="r"/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M.DHANUSH KUMAR(16MIS1046)</a:t>
            </a:r>
          </a:p>
          <a:p>
            <a:pPr algn="r"/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V.CHANDRA SHEKAR(16MIS1096)</a:t>
            </a:r>
          </a:p>
          <a:p>
            <a:pPr algn="r"/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G.PAVAN KUMAR(16MIS1097)</a:t>
            </a:r>
          </a:p>
        </p:txBody>
      </p:sp>
    </p:spTree>
    <p:extLst>
      <p:ext uri="{BB962C8B-B14F-4D97-AF65-F5344CB8AC3E}">
        <p14:creationId xmlns:p14="http://schemas.microsoft.com/office/powerpoint/2010/main" val="337668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4759"/>
            <a:ext cx="10515600" cy="5382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REQURIMENTS :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Mat lab  </a:t>
            </a: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(VERSION9.3.0.713579-64 bit.)</a:t>
            </a:r>
          </a:p>
          <a:p>
            <a:pPr marL="0" indent="0">
              <a:buNone/>
            </a:pPr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Checking the quality and grading of the rice grains.</a:t>
            </a:r>
          </a:p>
          <a:p>
            <a:pPr marL="0" indent="0">
              <a:buNone/>
            </a:pPr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PLAT FORMS: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2017b trail version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WORK DONE: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Converting the image into negative and find the impurities in the rice using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99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FLOW DIAGRAM: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634" y="1825625"/>
            <a:ext cx="4756276" cy="4770384"/>
          </a:xfrm>
        </p:spPr>
      </p:pic>
    </p:spTree>
    <p:extLst>
      <p:ext uri="{BB962C8B-B14F-4D97-AF65-F5344CB8AC3E}">
        <p14:creationId xmlns:p14="http://schemas.microsoft.com/office/powerpoint/2010/main" val="153853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DONE: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5155"/>
            <a:ext cx="10515600" cy="50938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A1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imread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('insects.png');</a:t>
            </a:r>
            <a:b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 =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imread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('insects1.png');</a:t>
            </a:r>
            <a:b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 =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imread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('insects2.jpg');</a:t>
            </a:r>
            <a:b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A4 =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imread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('insects3.jpg');</a:t>
            </a: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 =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imcomplement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(A1);</a:t>
            </a:r>
            <a:b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subplot(2,2,1),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imshow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(B1)</a:t>
            </a: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 =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imcomplement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(A2);</a:t>
            </a:r>
            <a:b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subplot(2,2,2),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imshow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(B2)</a:t>
            </a: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 =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imcomplement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(A3);</a:t>
            </a:r>
            <a:b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subplot(2,2,3),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imshow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(B3)</a:t>
            </a: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 =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imcomplement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(A4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subplot(2,2,4),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imshow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(B4)</a:t>
            </a: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4517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INPUT IMAGES: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696" y="2162487"/>
            <a:ext cx="2686050" cy="170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624" y="2162487"/>
            <a:ext cx="2628900" cy="1743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671" y="4339261"/>
            <a:ext cx="2505075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2549" y="4477713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7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 IMAGES: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75" y="1877219"/>
            <a:ext cx="84772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6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9840"/>
            <a:ext cx="10515600" cy="1160848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WORK TO BE DONE IN  NEXT REVIEW: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1.Color detection :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Classification of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also helpful in determined the quality of rice which it obtained the maturity, grade and growth defect of rice grains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2.Object detection.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3.Object Classification.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35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by Wan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Putri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N. W. M. Tahir,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Norhaida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Hussin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Zaw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Zaw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Htike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Wai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Nyein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Naing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Department of Mechatronics Engineering, Faculty of Engineering, International Islamic University Malaysia, Malaysia </a:t>
            </a:r>
          </a:p>
          <a:p>
            <a:pPr marL="0" indent="0">
              <a:buNone/>
            </a:pP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D. M. Hobson, R. M. Carter, Y. Yan. 2007. “Characterisation and Identification of Rice Grains through Digital Image Analysis” University of Kent. 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Bin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Lv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Bin Li,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Chen,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Jian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Chen, Bo Zhu. 2009. “Comparison of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techniques to measure the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parboiled rice”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Huazhong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Agricultural University. 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Fumiaki Takeda,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Hisaya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Uchida, Take0 Tsuzuki, Hiroshi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Kadota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Satoshi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Shimanowhi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2002. “A Proposal of Grading System for fallen rice using Neural Network”, Kochi University of Technology.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81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288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  TITLE OF PROJECT RICE GRADING</vt:lpstr>
      <vt:lpstr>PowerPoint Presentation</vt:lpstr>
      <vt:lpstr>FLOW DIAGRAM:</vt:lpstr>
      <vt:lpstr>IMPLEMENTATION DONE:</vt:lpstr>
      <vt:lpstr>INPUT IMAGES:</vt:lpstr>
      <vt:lpstr>OUTPUT IMAGES:</vt:lpstr>
      <vt:lpstr>WORK TO BE DONE IN  NEXT REVIEW:</vt:lpstr>
      <vt:lpstr>REFERENCES: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dhanush manda</dc:creator>
  <cp:lastModifiedBy>dhanush manda</cp:lastModifiedBy>
  <cp:revision>12</cp:revision>
  <dcterms:created xsi:type="dcterms:W3CDTF">2018-01-09T14:34:23Z</dcterms:created>
  <dcterms:modified xsi:type="dcterms:W3CDTF">2018-01-09T17:54:08Z</dcterms:modified>
</cp:coreProperties>
</file>