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56870bf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756870bf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56870bf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56870bf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56870bf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56870bf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5e4313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5e4313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756870b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756870b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756870b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756870b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756870bf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756870bf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756870bf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756870bf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756870b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756870b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756870bf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756870b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756870bf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756870bf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756870bf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756870bf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avangole/ADV-Experiments" TargetMode="External"/><Relationship Id="rId4" Type="http://schemas.openxmlformats.org/officeDocument/2006/relationships/hyperlink" Target="https://github.com/pavangole/ADV-Experime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12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40.png"/><Relationship Id="rId6" Type="http://schemas.openxmlformats.org/officeDocument/2006/relationships/image" Target="../media/image44.png"/><Relationship Id="rId7" Type="http://schemas.openxmlformats.org/officeDocument/2006/relationships/image" Target="../media/image29.png"/><Relationship Id="rId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48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6.png"/><Relationship Id="rId8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43.png"/><Relationship Id="rId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Pavan Gole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2022601003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8 </a:t>
            </a:r>
            <a:endParaRPr b="1" sz="14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00" y="75600"/>
            <a:ext cx="3187850" cy="25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929" y="140225"/>
            <a:ext cx="2445071" cy="23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" y="2641350"/>
            <a:ext cx="2959875" cy="250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0500" y="2710150"/>
            <a:ext cx="3054550" cy="23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5051" y="2667950"/>
            <a:ext cx="2959874" cy="24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9 </a:t>
            </a:r>
            <a:endParaRPr b="1" sz="14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14354"/>
          <a:stretch/>
        </p:blipFill>
        <p:spPr>
          <a:xfrm>
            <a:off x="136075" y="569900"/>
            <a:ext cx="8871848" cy="45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10 </a:t>
            </a:r>
            <a:endParaRPr b="1" sz="14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5" y="500548"/>
            <a:ext cx="8986724" cy="449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 Link</a:t>
            </a:r>
            <a:endParaRPr/>
          </a:p>
        </p:txBody>
      </p:sp>
      <p:sp>
        <p:nvSpPr>
          <p:cNvPr id="170" name="Google Shape;170;p25">
            <a:hlinkClick r:id="rId3"/>
          </p:cNvPr>
          <p:cNvSpPr txBox="1"/>
          <p:nvPr/>
        </p:nvSpPr>
        <p:spPr>
          <a:xfrm>
            <a:off x="405775" y="149045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https://github.com/pavangole/ADV-Experiments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Exp1</a:t>
            </a:r>
            <a:endParaRPr b="1" sz="1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5" y="518225"/>
            <a:ext cx="2599806" cy="25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450" y="567075"/>
            <a:ext cx="2835100" cy="25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31" y="3322300"/>
            <a:ext cx="3084504" cy="17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950" y="670625"/>
            <a:ext cx="2760650" cy="21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0950" y="2955900"/>
            <a:ext cx="2101520" cy="20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6228" y="3077850"/>
            <a:ext cx="3229548" cy="2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2</a:t>
            </a:r>
            <a:endParaRPr b="1" sz="14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5" y="518225"/>
            <a:ext cx="3044974" cy="19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525" y="394475"/>
            <a:ext cx="5201450" cy="206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00" y="2632400"/>
            <a:ext cx="2336250" cy="16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6424" y="2632400"/>
            <a:ext cx="2501032" cy="16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2825" y="2632400"/>
            <a:ext cx="3104232" cy="20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3</a:t>
            </a:r>
            <a:endParaRPr b="1" sz="1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625"/>
            <a:ext cx="3256599" cy="17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387" y="88950"/>
            <a:ext cx="2930524" cy="18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91750"/>
            <a:ext cx="2598675" cy="15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6129" y="2296100"/>
            <a:ext cx="2598675" cy="138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9616" y="2212025"/>
            <a:ext cx="3114385" cy="205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0300" y="140225"/>
            <a:ext cx="1785475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7579" y="3945684"/>
            <a:ext cx="2315800" cy="107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4</a:t>
            </a:r>
            <a:endParaRPr b="1" sz="1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5" y="518225"/>
            <a:ext cx="2476776" cy="247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50" y="198850"/>
            <a:ext cx="2324375" cy="23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750" y="198850"/>
            <a:ext cx="2324374" cy="23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076" y="3193424"/>
            <a:ext cx="1843701" cy="184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350" y="3147400"/>
            <a:ext cx="1996100" cy="19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5600" y="2802200"/>
            <a:ext cx="2234925" cy="2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5</a:t>
            </a:r>
            <a:endParaRPr b="1" sz="14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5" y="518225"/>
            <a:ext cx="2497150" cy="24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950" y="140225"/>
            <a:ext cx="2545826" cy="254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825" y="140213"/>
            <a:ext cx="2741651" cy="274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175" y="3147575"/>
            <a:ext cx="1670926" cy="167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7">
            <a:alphaModFix/>
          </a:blip>
          <a:srcRect b="0" l="31782" r="0" t="0"/>
          <a:stretch/>
        </p:blipFill>
        <p:spPr>
          <a:xfrm>
            <a:off x="2281325" y="2881887"/>
            <a:ext cx="3923799" cy="18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9675" y="2931625"/>
            <a:ext cx="2102875" cy="2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</a:t>
            </a:r>
            <a:endParaRPr b="1" sz="14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50" y="411527"/>
            <a:ext cx="6950249" cy="5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7 D3.js on finance dataset (Basic Plots)</a:t>
            </a:r>
            <a:endParaRPr b="1" sz="14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00" y="421500"/>
            <a:ext cx="2420435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485" y="421500"/>
            <a:ext cx="1824389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924" y="333575"/>
            <a:ext cx="2357673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68" y="2423900"/>
            <a:ext cx="2663057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4238" y="2457475"/>
            <a:ext cx="3292201" cy="188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0950" y="2423900"/>
            <a:ext cx="2663050" cy="217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7 (Advanced Plots)</a:t>
            </a:r>
            <a:endParaRPr b="1" sz="14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25" y="0"/>
            <a:ext cx="2773824" cy="23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615" y="0"/>
            <a:ext cx="3056385" cy="23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00" y="2710012"/>
            <a:ext cx="2490857" cy="23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1282" y="2643400"/>
            <a:ext cx="2621794" cy="2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7625" y="2571750"/>
            <a:ext cx="3056375" cy="237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