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6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756870bf3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756870bf3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756870bf3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756870bf3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756870bf3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756870bf3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5e4313d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15e4313d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756870bf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756870bf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756870bf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756870bf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756870bf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756870bf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756870bf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756870bf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756870bf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756870bf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756870bf3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756870bf3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756870bf3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756870bf3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756870bf3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756870bf3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1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pavangole/ADV-Experiments" TargetMode="External"/><Relationship Id="rId4" Type="http://schemas.openxmlformats.org/officeDocument/2006/relationships/hyperlink" Target="https://github.com/pavangole/ADV-Experiment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25.png"/><Relationship Id="rId5" Type="http://schemas.openxmlformats.org/officeDocument/2006/relationships/image" Target="../media/image1.png"/><Relationship Id="rId6" Type="http://schemas.openxmlformats.org/officeDocument/2006/relationships/image" Target="../media/image12.png"/><Relationship Id="rId7" Type="http://schemas.openxmlformats.org/officeDocument/2006/relationships/image" Target="../media/image4.png"/><Relationship Id="rId8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2.png"/><Relationship Id="rId9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23.png"/><Relationship Id="rId7" Type="http://schemas.openxmlformats.org/officeDocument/2006/relationships/image" Target="../media/image17.png"/><Relationship Id="rId8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3.png"/><Relationship Id="rId6" Type="http://schemas.openxmlformats.org/officeDocument/2006/relationships/image" Target="../media/image20.png"/><Relationship Id="rId7" Type="http://schemas.openxmlformats.org/officeDocument/2006/relationships/image" Target="../media/image24.png"/><Relationship Id="rId8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26.png"/><Relationship Id="rId5" Type="http://schemas.openxmlformats.org/officeDocument/2006/relationships/image" Target="../media/image21.png"/><Relationship Id="rId6" Type="http://schemas.openxmlformats.org/officeDocument/2006/relationships/image" Target="../media/image47.png"/><Relationship Id="rId7" Type="http://schemas.openxmlformats.org/officeDocument/2006/relationships/image" Target="../media/image40.png"/><Relationship Id="rId8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Relationship Id="rId5" Type="http://schemas.openxmlformats.org/officeDocument/2006/relationships/image" Target="../media/image38.png"/><Relationship Id="rId6" Type="http://schemas.openxmlformats.org/officeDocument/2006/relationships/image" Target="../media/image32.png"/><Relationship Id="rId7" Type="http://schemas.openxmlformats.org/officeDocument/2006/relationships/image" Target="../media/image27.png"/><Relationship Id="rId8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4.png"/><Relationship Id="rId4" Type="http://schemas.openxmlformats.org/officeDocument/2006/relationships/image" Target="../media/image44.png"/><Relationship Id="rId5" Type="http://schemas.openxmlformats.org/officeDocument/2006/relationships/image" Target="../media/image35.png"/><Relationship Id="rId6" Type="http://schemas.openxmlformats.org/officeDocument/2006/relationships/image" Target="../media/image39.png"/><Relationship Id="rId7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Pavan Gole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2022601003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241375" y="140225"/>
            <a:ext cx="85206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Exp 8 </a:t>
            </a:r>
            <a:endParaRPr b="1" sz="1400"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700" y="75600"/>
            <a:ext cx="3187850" cy="25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4929" y="140225"/>
            <a:ext cx="2445071" cy="236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4" y="2641350"/>
            <a:ext cx="2959875" cy="2502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70500" y="2710150"/>
            <a:ext cx="3054550" cy="236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25051" y="2667950"/>
            <a:ext cx="2959874" cy="244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241375" y="140225"/>
            <a:ext cx="85206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Exp 9 </a:t>
            </a:r>
            <a:endParaRPr b="1" sz="1400"/>
          </a:p>
        </p:txBody>
      </p:sp>
      <p:pic>
        <p:nvPicPr>
          <p:cNvPr id="158" name="Google Shape;158;p23"/>
          <p:cNvPicPr preferRelativeResize="0"/>
          <p:nvPr/>
        </p:nvPicPr>
        <p:blipFill rotWithShape="1">
          <a:blip r:embed="rId3">
            <a:alphaModFix/>
          </a:blip>
          <a:srcRect b="0" l="0" r="0" t="14354"/>
          <a:stretch/>
        </p:blipFill>
        <p:spPr>
          <a:xfrm>
            <a:off x="136075" y="569900"/>
            <a:ext cx="8871848" cy="451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241375" y="140225"/>
            <a:ext cx="85206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Exp 10 </a:t>
            </a:r>
            <a:endParaRPr b="1" sz="1400"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75" y="500548"/>
            <a:ext cx="8986724" cy="4490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Repo Link</a:t>
            </a:r>
            <a:endParaRPr/>
          </a:p>
        </p:txBody>
      </p:sp>
      <p:sp>
        <p:nvSpPr>
          <p:cNvPr id="170" name="Google Shape;170;p25">
            <a:hlinkClick r:id="rId3"/>
          </p:cNvPr>
          <p:cNvSpPr txBox="1"/>
          <p:nvPr/>
        </p:nvSpPr>
        <p:spPr>
          <a:xfrm>
            <a:off x="405775" y="1490450"/>
            <a:ext cx="66279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https://github.com/pavangole/ADV-Experiments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165175" y="140225"/>
            <a:ext cx="85206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Exp1</a:t>
            </a:r>
            <a:endParaRPr b="1" sz="14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475" y="518225"/>
            <a:ext cx="2599806" cy="25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3450" y="567075"/>
            <a:ext cx="2835100" cy="251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631" y="3322300"/>
            <a:ext cx="3084504" cy="176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0950" y="670625"/>
            <a:ext cx="2760650" cy="213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30950" y="2955900"/>
            <a:ext cx="2101520" cy="20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46228" y="3077850"/>
            <a:ext cx="3229548" cy="20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165175" y="140225"/>
            <a:ext cx="85206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Exp 2</a:t>
            </a:r>
            <a:endParaRPr b="1" sz="1400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75" y="518225"/>
            <a:ext cx="3044974" cy="193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3525" y="394475"/>
            <a:ext cx="5201450" cy="206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800" y="2632400"/>
            <a:ext cx="2336250" cy="161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66424" y="2632400"/>
            <a:ext cx="2501032" cy="161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72825" y="2632400"/>
            <a:ext cx="3104232" cy="206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165175" y="140225"/>
            <a:ext cx="85206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Exp 3</a:t>
            </a:r>
            <a:endParaRPr b="1" sz="140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70625"/>
            <a:ext cx="3256599" cy="176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9387" y="88950"/>
            <a:ext cx="2930524" cy="185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591750"/>
            <a:ext cx="2598675" cy="157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26129" y="2296100"/>
            <a:ext cx="2598675" cy="138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29616" y="2212025"/>
            <a:ext cx="3114385" cy="2057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00300" y="140225"/>
            <a:ext cx="1785475" cy="151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67579" y="3945684"/>
            <a:ext cx="2315800" cy="1079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165175" y="140225"/>
            <a:ext cx="85206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Exp 4</a:t>
            </a:r>
            <a:endParaRPr b="1" sz="140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75" y="518225"/>
            <a:ext cx="2476776" cy="2476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4350" y="198850"/>
            <a:ext cx="2324375" cy="232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6750" y="198850"/>
            <a:ext cx="2324374" cy="232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5076" y="3193424"/>
            <a:ext cx="1843701" cy="184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94350" y="3147400"/>
            <a:ext cx="1996100" cy="199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55600" y="2802200"/>
            <a:ext cx="2234925" cy="223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165175" y="140225"/>
            <a:ext cx="85206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Exp 5</a:t>
            </a:r>
            <a:endParaRPr b="1" sz="1400"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75" y="518225"/>
            <a:ext cx="2497150" cy="249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1950" y="140225"/>
            <a:ext cx="2545826" cy="254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1825" y="140213"/>
            <a:ext cx="2741651" cy="274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5175" y="3147575"/>
            <a:ext cx="1670926" cy="1670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 rotWithShape="1">
          <a:blip r:embed="rId7">
            <a:alphaModFix/>
          </a:blip>
          <a:srcRect b="0" l="31782" r="0" t="0"/>
          <a:stretch/>
        </p:blipFill>
        <p:spPr>
          <a:xfrm>
            <a:off x="2281325" y="2881887"/>
            <a:ext cx="3923799" cy="182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09675" y="2931625"/>
            <a:ext cx="2102875" cy="21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165175" y="140225"/>
            <a:ext cx="85206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Exp </a:t>
            </a:r>
            <a:endParaRPr b="1" sz="1400"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850" y="411527"/>
            <a:ext cx="6950249" cy="504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241375" y="140225"/>
            <a:ext cx="85206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Exp 7 D3.js on finance dataset (Basic Plots)</a:t>
            </a:r>
            <a:endParaRPr b="1" sz="1400"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000" y="421500"/>
            <a:ext cx="2420435" cy="19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9485" y="421500"/>
            <a:ext cx="1824389" cy="19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1924" y="333575"/>
            <a:ext cx="2357673" cy="19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668" y="2423900"/>
            <a:ext cx="2663057" cy="19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74238" y="2457475"/>
            <a:ext cx="3292201" cy="1886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80950" y="2423900"/>
            <a:ext cx="2663050" cy="2177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241375" y="140225"/>
            <a:ext cx="85206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Exp 7 (Advanced Plots)</a:t>
            </a:r>
            <a:endParaRPr b="1" sz="1400"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3725" y="0"/>
            <a:ext cx="2773824" cy="23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7615" y="0"/>
            <a:ext cx="3056385" cy="23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500" y="2710012"/>
            <a:ext cx="2490857" cy="23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41282" y="2643400"/>
            <a:ext cx="2621794" cy="25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87625" y="2571750"/>
            <a:ext cx="3056375" cy="2375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