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86CD-9A93-4FB1-8DF9-A127B0D35FCA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2FB3-C33C-4F8F-BDC3-925906FFC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42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86CD-9A93-4FB1-8DF9-A127B0D35FCA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2FB3-C33C-4F8F-BDC3-925906FFC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83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86CD-9A93-4FB1-8DF9-A127B0D35FCA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2FB3-C33C-4F8F-BDC3-925906FFC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43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86CD-9A93-4FB1-8DF9-A127B0D35FCA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2FB3-C33C-4F8F-BDC3-925906FFC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86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86CD-9A93-4FB1-8DF9-A127B0D35FCA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2FB3-C33C-4F8F-BDC3-925906FFC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25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86CD-9A93-4FB1-8DF9-A127B0D35FCA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2FB3-C33C-4F8F-BDC3-925906FFC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35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86CD-9A93-4FB1-8DF9-A127B0D35FCA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2FB3-C33C-4F8F-BDC3-925906FFC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18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86CD-9A93-4FB1-8DF9-A127B0D35FCA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2FB3-C33C-4F8F-BDC3-925906FFC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60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86CD-9A93-4FB1-8DF9-A127B0D35FCA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2FB3-C33C-4F8F-BDC3-925906FFC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95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86CD-9A93-4FB1-8DF9-A127B0D35FCA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2FB3-C33C-4F8F-BDC3-925906FFC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97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86CD-9A93-4FB1-8DF9-A127B0D35FCA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2FB3-C33C-4F8F-BDC3-925906FFC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92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86CD-9A93-4FB1-8DF9-A127B0D35FCA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D2FB3-C33C-4F8F-BDC3-925906FFC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91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AWS Essentials</a:t>
            </a:r>
            <a:br>
              <a:rPr lang="en-IN" b="1" dirty="0"/>
            </a:br>
            <a:r>
              <a:rPr lang="en-IN" b="1" dirty="0" smtClean="0"/>
              <a:t>Day 4 Assignment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Pavan </a:t>
            </a:r>
            <a:r>
              <a:rPr lang="en-US" dirty="0" err="1" smtClean="0"/>
              <a:t>Gantakoru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81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96" y="593497"/>
            <a:ext cx="11982904" cy="503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3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32" y="549048"/>
            <a:ext cx="11782683" cy="579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5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914400"/>
            <a:ext cx="91249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5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54" y="114299"/>
            <a:ext cx="9913483" cy="2139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348" y="2473465"/>
            <a:ext cx="8054294" cy="415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2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34" y="778555"/>
            <a:ext cx="10819221" cy="470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AWS Essentials Day 4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Essentials Day 4 Assignment</dc:title>
  <dc:creator>pavan</dc:creator>
  <cp:lastModifiedBy>pavan</cp:lastModifiedBy>
  <cp:revision>2</cp:revision>
  <dcterms:created xsi:type="dcterms:W3CDTF">2021-01-25T06:29:11Z</dcterms:created>
  <dcterms:modified xsi:type="dcterms:W3CDTF">2021-01-25T06:29:21Z</dcterms:modified>
</cp:coreProperties>
</file>