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8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5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4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B462-8C5A-4CF3-9C8E-BA32900E642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7338-D9A9-4852-85B8-5A3BF4FC7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9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AWS Essential Program | Jan 2021 - Batch </a:t>
            </a:r>
            <a:r>
              <a:rPr lang="en-IN" sz="4000" dirty="0" smtClean="0"/>
              <a:t>1</a:t>
            </a:r>
            <a:br>
              <a:rPr lang="en-IN" sz="4000" dirty="0" smtClean="0"/>
            </a:br>
            <a:r>
              <a:rPr lang="en-IN" sz="4000" dirty="0" smtClean="0"/>
              <a:t>Assignment - 1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Pavan </a:t>
            </a:r>
            <a:r>
              <a:rPr lang="en-US" dirty="0" err="1" smtClean="0"/>
              <a:t>Gantakoru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84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9" y="397102"/>
            <a:ext cx="11435669" cy="60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5" y="1333500"/>
            <a:ext cx="11999005" cy="3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8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6" y="710519"/>
            <a:ext cx="11989254" cy="52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" y="772659"/>
            <a:ext cx="12171816" cy="51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920524"/>
            <a:ext cx="11373983" cy="51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668792"/>
            <a:ext cx="11934825" cy="53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" y="755424"/>
            <a:ext cx="12132808" cy="53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161"/>
          <a:stretch/>
        </p:blipFill>
        <p:spPr>
          <a:xfrm>
            <a:off x="-60929" y="928914"/>
            <a:ext cx="12652978" cy="46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65" y="671286"/>
            <a:ext cx="9610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3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AWS Essential Program | Jan 2021 - Batch 1 Assignment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Essential Program | Jan 2021 - Batch 1 Assignment - 1</dc:title>
  <dc:creator>pavan</dc:creator>
  <cp:lastModifiedBy>pavan</cp:lastModifiedBy>
  <cp:revision>3</cp:revision>
  <dcterms:created xsi:type="dcterms:W3CDTF">2021-01-23T08:29:10Z</dcterms:created>
  <dcterms:modified xsi:type="dcterms:W3CDTF">2021-01-23T09:21:56Z</dcterms:modified>
</cp:coreProperties>
</file>