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0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3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9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FF7A-C037-4F57-AE8C-C829A2019E7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D45A-2438-4FA5-B5DF-D52024834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AWS Essentials – Assignment 3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Pavan </a:t>
            </a:r>
            <a:r>
              <a:rPr lang="en-US" dirty="0" err="1" smtClean="0"/>
              <a:t>Gantakoru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4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90662"/>
            <a:ext cx="10344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509712"/>
            <a:ext cx="78390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08" y="1557337"/>
            <a:ext cx="4352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23" y="506412"/>
            <a:ext cx="8696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9" y="1029380"/>
            <a:ext cx="8648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8325" cy="420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4476750"/>
            <a:ext cx="8791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6" y="753836"/>
            <a:ext cx="11085966" cy="48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772658"/>
            <a:ext cx="9772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74045"/>
            <a:ext cx="11261951" cy="45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AWS Essentials – Assignment 3</vt:lpstr>
      <vt:lpstr>Q1</vt:lpstr>
      <vt:lpstr>PowerPoint Presentation</vt:lpstr>
      <vt:lpstr>PowerPoint Presentation</vt:lpstr>
      <vt:lpstr>PowerPoint Presentation</vt:lpstr>
      <vt:lpstr>Q3</vt:lpstr>
      <vt:lpstr>PowerPoint Presentation</vt:lpstr>
      <vt:lpstr>PowerPoint Presentation</vt:lpstr>
      <vt:lpstr>PowerPoint Presentation</vt:lpstr>
      <vt:lpstr>Q4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Essentials – Assignment 3</dc:title>
  <dc:creator>pavan</dc:creator>
  <cp:lastModifiedBy>pavan</cp:lastModifiedBy>
  <cp:revision>4</cp:revision>
  <dcterms:created xsi:type="dcterms:W3CDTF">2021-01-28T13:28:55Z</dcterms:created>
  <dcterms:modified xsi:type="dcterms:W3CDTF">2021-01-28T14:02:15Z</dcterms:modified>
</cp:coreProperties>
</file>