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9" r:id="rId2"/>
    <p:sldId id="258" r:id="rId3"/>
    <p:sldId id="319" r:id="rId4"/>
    <p:sldId id="310" r:id="rId5"/>
    <p:sldId id="312" r:id="rId6"/>
    <p:sldId id="313" r:id="rId7"/>
    <p:sldId id="314" r:id="rId8"/>
    <p:sldId id="259" r:id="rId9"/>
    <p:sldId id="317" r:id="rId10"/>
    <p:sldId id="318" r:id="rId11"/>
    <p:sldId id="315" r:id="rId12"/>
    <p:sldId id="316" r:id="rId13"/>
    <p:sldId id="320" r:id="rId14"/>
    <p:sldId id="321" r:id="rId15"/>
    <p:sldId id="322" r:id="rId16"/>
    <p:sldId id="330" r:id="rId17"/>
    <p:sldId id="331" r:id="rId18"/>
    <p:sldId id="336" r:id="rId19"/>
    <p:sldId id="325" r:id="rId20"/>
    <p:sldId id="326" r:id="rId21"/>
    <p:sldId id="332" r:id="rId22"/>
    <p:sldId id="327" r:id="rId23"/>
    <p:sldId id="328" r:id="rId24"/>
    <p:sldId id="335" r:id="rId25"/>
    <p:sldId id="323" r:id="rId26"/>
    <p:sldId id="324" r:id="rId27"/>
    <p:sldId id="334" r:id="rId28"/>
    <p:sldId id="264" r:id="rId29"/>
    <p:sldId id="305" r:id="rId30"/>
    <p:sldId id="306" r:id="rId31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AFAFA"/>
    <a:srgbClr val="1D1D1F"/>
    <a:srgbClr val="7D7D7D"/>
    <a:srgbClr val="00C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00"/>
    <p:restoredTop sz="95755"/>
  </p:normalViewPr>
  <p:slideViewPr>
    <p:cSldViewPr snapToGrid="0" snapToObjects="1">
      <p:cViewPr varScale="1">
        <p:scale>
          <a:sx n="81" d="100"/>
          <a:sy n="81" d="100"/>
        </p:scale>
        <p:origin x="10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esh0766@gmail.com" userId="1f12b311e71336ba" providerId="LiveId" clId="{0C0A579C-C191-4550-BD75-36DBC8071713}"/>
    <pc:docChg chg="undo custSel addSld delSld modSld sldOrd">
      <pc:chgData name="hitesh0766@gmail.com" userId="1f12b311e71336ba" providerId="LiveId" clId="{0C0A579C-C191-4550-BD75-36DBC8071713}" dt="2022-05-30T04:56:03.559" v="12540" actId="20577"/>
      <pc:docMkLst>
        <pc:docMk/>
      </pc:docMkLst>
      <pc:sldChg chg="addSp delSp modSp mod">
        <pc:chgData name="hitesh0766@gmail.com" userId="1f12b311e71336ba" providerId="LiveId" clId="{0C0A579C-C191-4550-BD75-36DBC8071713}" dt="2022-05-26T04:09:22.461" v="1297" actId="20577"/>
        <pc:sldMkLst>
          <pc:docMk/>
          <pc:sldMk cId="3506175032" sldId="258"/>
        </pc:sldMkLst>
        <pc:spChg chg="add del mod">
          <ac:chgData name="hitesh0766@gmail.com" userId="1f12b311e71336ba" providerId="LiveId" clId="{0C0A579C-C191-4550-BD75-36DBC8071713}" dt="2022-05-26T04:08:20.173" v="1287" actId="20577"/>
          <ac:spMkLst>
            <pc:docMk/>
            <pc:sldMk cId="3506175032" sldId="258"/>
            <ac:spMk id="2" creationId="{21E366CF-EEA1-4346-B9E3-04134C6CC4DD}"/>
          </ac:spMkLst>
        </pc:spChg>
        <pc:spChg chg="mod">
          <ac:chgData name="hitesh0766@gmail.com" userId="1f12b311e71336ba" providerId="LiveId" clId="{0C0A579C-C191-4550-BD75-36DBC8071713}" dt="2022-05-26T04:04:03.191" v="1129" actId="20577"/>
          <ac:spMkLst>
            <pc:docMk/>
            <pc:sldMk cId="3506175032" sldId="258"/>
            <ac:spMk id="3" creationId="{1E97C539-E123-0E47-8D3D-7BB923A2F937}"/>
          </ac:spMkLst>
        </pc:spChg>
        <pc:spChg chg="mod">
          <ac:chgData name="hitesh0766@gmail.com" userId="1f12b311e71336ba" providerId="LiveId" clId="{0C0A579C-C191-4550-BD75-36DBC8071713}" dt="2022-05-26T04:08:17.196" v="1286" actId="20577"/>
          <ac:spMkLst>
            <pc:docMk/>
            <pc:sldMk cId="3506175032" sldId="258"/>
            <ac:spMk id="4" creationId="{C9E79D52-E1FF-294A-AB6C-715AD41F8D14}"/>
          </ac:spMkLst>
        </pc:spChg>
        <pc:spChg chg="mod">
          <ac:chgData name="hitesh0766@gmail.com" userId="1f12b311e71336ba" providerId="LiveId" clId="{0C0A579C-C191-4550-BD75-36DBC8071713}" dt="2022-05-26T04:04:23.021" v="1165" actId="20577"/>
          <ac:spMkLst>
            <pc:docMk/>
            <pc:sldMk cId="3506175032" sldId="258"/>
            <ac:spMk id="5" creationId="{0AE6A264-F7EB-274B-9E32-1512D7365953}"/>
          </ac:spMkLst>
        </pc:spChg>
        <pc:spChg chg="mod">
          <ac:chgData name="hitesh0766@gmail.com" userId="1f12b311e71336ba" providerId="LiveId" clId="{0C0A579C-C191-4550-BD75-36DBC8071713}" dt="2022-05-26T04:08:13.253" v="1285" actId="20577"/>
          <ac:spMkLst>
            <pc:docMk/>
            <pc:sldMk cId="3506175032" sldId="258"/>
            <ac:spMk id="6" creationId="{9DAE242C-41CC-C54D-B1BD-9577B68A075D}"/>
          </ac:spMkLst>
        </pc:spChg>
        <pc:spChg chg="mod">
          <ac:chgData name="hitesh0766@gmail.com" userId="1f12b311e71336ba" providerId="LiveId" clId="{0C0A579C-C191-4550-BD75-36DBC8071713}" dt="2022-05-26T04:04:40.239" v="1200" actId="20577"/>
          <ac:spMkLst>
            <pc:docMk/>
            <pc:sldMk cId="3506175032" sldId="258"/>
            <ac:spMk id="7" creationId="{975A9C81-3415-2647-A4D7-8AB1C65BA867}"/>
          </ac:spMkLst>
        </pc:spChg>
        <pc:spChg chg="add del mod">
          <ac:chgData name="hitesh0766@gmail.com" userId="1f12b311e71336ba" providerId="LiveId" clId="{0C0A579C-C191-4550-BD75-36DBC8071713}" dt="2022-05-26T04:07:44.940" v="1281" actId="20577"/>
          <ac:spMkLst>
            <pc:docMk/>
            <pc:sldMk cId="3506175032" sldId="258"/>
            <ac:spMk id="8" creationId="{529E250F-3572-1B43-B995-8305945A19D2}"/>
          </ac:spMkLst>
        </pc:spChg>
        <pc:spChg chg="mod">
          <ac:chgData name="hitesh0766@gmail.com" userId="1f12b311e71336ba" providerId="LiveId" clId="{0C0A579C-C191-4550-BD75-36DBC8071713}" dt="2022-05-26T04:04:50.212" v="1215" actId="20577"/>
          <ac:spMkLst>
            <pc:docMk/>
            <pc:sldMk cId="3506175032" sldId="258"/>
            <ac:spMk id="9" creationId="{288BBB6A-909C-7443-9C38-A095976D7491}"/>
          </ac:spMkLst>
        </pc:spChg>
        <pc:spChg chg="mod">
          <ac:chgData name="hitesh0766@gmail.com" userId="1f12b311e71336ba" providerId="LiveId" clId="{0C0A579C-C191-4550-BD75-36DBC8071713}" dt="2022-05-26T04:08:40.893" v="1289" actId="20577"/>
          <ac:spMkLst>
            <pc:docMk/>
            <pc:sldMk cId="3506175032" sldId="258"/>
            <ac:spMk id="10" creationId="{78B5036C-306B-6645-98AD-108B1B84568F}"/>
          </ac:spMkLst>
        </pc:spChg>
        <pc:spChg chg="mod">
          <ac:chgData name="hitesh0766@gmail.com" userId="1f12b311e71336ba" providerId="LiveId" clId="{0C0A579C-C191-4550-BD75-36DBC8071713}" dt="2022-05-26T04:05:14.383" v="1222" actId="14100"/>
          <ac:spMkLst>
            <pc:docMk/>
            <pc:sldMk cId="3506175032" sldId="258"/>
            <ac:spMk id="11" creationId="{463C6D37-289B-094B-A6D9-E5129B8F17B9}"/>
          </ac:spMkLst>
        </pc:spChg>
        <pc:spChg chg="mod">
          <ac:chgData name="hitesh0766@gmail.com" userId="1f12b311e71336ba" providerId="LiveId" clId="{0C0A579C-C191-4550-BD75-36DBC8071713}" dt="2022-05-26T04:08:32.517" v="1288" actId="20577"/>
          <ac:spMkLst>
            <pc:docMk/>
            <pc:sldMk cId="3506175032" sldId="258"/>
            <ac:spMk id="12" creationId="{DE23E265-F2D9-AA47-B460-4481BE2AE359}"/>
          </ac:spMkLst>
        </pc:spChg>
        <pc:spChg chg="mod">
          <ac:chgData name="hitesh0766@gmail.com" userId="1f12b311e71336ba" providerId="LiveId" clId="{0C0A579C-C191-4550-BD75-36DBC8071713}" dt="2022-05-26T04:03:33.145" v="1056" actId="20577"/>
          <ac:spMkLst>
            <pc:docMk/>
            <pc:sldMk cId="3506175032" sldId="258"/>
            <ac:spMk id="13" creationId="{7B56F645-C814-D247-9C5A-AA87D7E2C172}"/>
          </ac:spMkLst>
        </pc:spChg>
        <pc:spChg chg="add mod">
          <ac:chgData name="hitesh0766@gmail.com" userId="1f12b311e71336ba" providerId="LiveId" clId="{0C0A579C-C191-4550-BD75-36DBC8071713}" dt="2022-05-26T04:06:40.521" v="1273" actId="255"/>
          <ac:spMkLst>
            <pc:docMk/>
            <pc:sldMk cId="3506175032" sldId="258"/>
            <ac:spMk id="14" creationId="{8059FDD1-4500-4A38-18F7-13BCCCB7987E}"/>
          </ac:spMkLst>
        </pc:spChg>
        <pc:spChg chg="add del mod">
          <ac:chgData name="hitesh0766@gmail.com" userId="1f12b311e71336ba" providerId="LiveId" clId="{0C0A579C-C191-4550-BD75-36DBC8071713}" dt="2022-05-25T06:05:07.572" v="6"/>
          <ac:spMkLst>
            <pc:docMk/>
            <pc:sldMk cId="3506175032" sldId="258"/>
            <ac:spMk id="14" creationId="{D0091E0A-AF5C-9FD4-80C3-D689298EE10A}"/>
          </ac:spMkLst>
        </pc:spChg>
        <pc:spChg chg="add del mod">
          <ac:chgData name="hitesh0766@gmail.com" userId="1f12b311e71336ba" providerId="LiveId" clId="{0C0A579C-C191-4550-BD75-36DBC8071713}" dt="2022-05-25T06:05:22.962" v="9"/>
          <ac:spMkLst>
            <pc:docMk/>
            <pc:sldMk cId="3506175032" sldId="258"/>
            <ac:spMk id="15" creationId="{180F6857-4AE3-4BE1-9C48-5B8DFA0B7330}"/>
          </ac:spMkLst>
        </pc:spChg>
        <pc:spChg chg="add del mod">
          <ac:chgData name="hitesh0766@gmail.com" userId="1f12b311e71336ba" providerId="LiveId" clId="{0C0A579C-C191-4550-BD75-36DBC8071713}" dt="2022-05-26T04:08:08.649" v="1284" actId="478"/>
          <ac:spMkLst>
            <pc:docMk/>
            <pc:sldMk cId="3506175032" sldId="258"/>
            <ac:spMk id="15" creationId="{3C9D7746-176C-7D1E-1772-CE3E0C7AEF16}"/>
          </ac:spMkLst>
        </pc:spChg>
        <pc:spChg chg="add del mod">
          <ac:chgData name="hitesh0766@gmail.com" userId="1f12b311e71336ba" providerId="LiveId" clId="{0C0A579C-C191-4550-BD75-36DBC8071713}" dt="2022-05-26T04:05:01.956" v="1221"/>
          <ac:spMkLst>
            <pc:docMk/>
            <pc:sldMk cId="3506175032" sldId="258"/>
            <ac:spMk id="17" creationId="{BF687C74-156C-9ECD-0206-31433EF4E57B}"/>
          </ac:spMkLst>
        </pc:spChg>
        <pc:spChg chg="add del mod">
          <ac:chgData name="hitesh0766@gmail.com" userId="1f12b311e71336ba" providerId="LiveId" clId="{0C0A579C-C191-4550-BD75-36DBC8071713}" dt="2022-05-26T04:09:00.951" v="1292"/>
          <ac:spMkLst>
            <pc:docMk/>
            <pc:sldMk cId="3506175032" sldId="258"/>
            <ac:spMk id="18" creationId="{934A0F9E-423A-33C6-0EA3-B233AEF0AA9A}"/>
          </ac:spMkLst>
        </pc:spChg>
        <pc:spChg chg="add mod">
          <ac:chgData name="hitesh0766@gmail.com" userId="1f12b311e71336ba" providerId="LiveId" clId="{0C0A579C-C191-4550-BD75-36DBC8071713}" dt="2022-05-26T04:09:22.461" v="1297" actId="20577"/>
          <ac:spMkLst>
            <pc:docMk/>
            <pc:sldMk cId="3506175032" sldId="258"/>
            <ac:spMk id="19" creationId="{E898072E-1C68-941C-6142-B27F9DAE337F}"/>
          </ac:spMkLst>
        </pc:spChg>
        <pc:graphicFrameChg chg="add del mod ord modGraphic">
          <ac:chgData name="hitesh0766@gmail.com" userId="1f12b311e71336ba" providerId="LiveId" clId="{0C0A579C-C191-4550-BD75-36DBC8071713}" dt="2022-05-26T04:07:37.357" v="1280" actId="3680"/>
          <ac:graphicFrameMkLst>
            <pc:docMk/>
            <pc:sldMk cId="3506175032" sldId="258"/>
            <ac:graphicFrameMk id="16" creationId="{0653D38C-A0B8-C354-8D01-0AC048FE5014}"/>
          </ac:graphicFrameMkLst>
        </pc:graphicFrameChg>
        <pc:graphicFrameChg chg="add del mod ord modGraphic">
          <ac:chgData name="hitesh0766@gmail.com" userId="1f12b311e71336ba" providerId="LiveId" clId="{0C0A579C-C191-4550-BD75-36DBC8071713}" dt="2022-05-25T06:06:42.627" v="11" actId="3680"/>
          <ac:graphicFrameMkLst>
            <pc:docMk/>
            <pc:sldMk cId="3506175032" sldId="258"/>
            <ac:graphicFrameMk id="16" creationId="{E8E70618-8451-F610-314E-31E7BBF86FB7}"/>
          </ac:graphicFrameMkLst>
        </pc:graphicFrameChg>
      </pc:sldChg>
      <pc:sldChg chg="modSp mod">
        <pc:chgData name="hitesh0766@gmail.com" userId="1f12b311e71336ba" providerId="LiveId" clId="{0C0A579C-C191-4550-BD75-36DBC8071713}" dt="2022-05-26T06:56:58.243" v="3524" actId="20577"/>
        <pc:sldMkLst>
          <pc:docMk/>
          <pc:sldMk cId="1914482580" sldId="259"/>
        </pc:sldMkLst>
        <pc:spChg chg="mod">
          <ac:chgData name="hitesh0766@gmail.com" userId="1f12b311e71336ba" providerId="LiveId" clId="{0C0A579C-C191-4550-BD75-36DBC8071713}" dt="2022-05-26T06:56:58.243" v="3524" actId="20577"/>
          <ac:spMkLst>
            <pc:docMk/>
            <pc:sldMk cId="1914482580" sldId="259"/>
            <ac:spMk id="2" creationId="{89D4192E-3782-6B40-AF71-B46223EE13CE}"/>
          </ac:spMkLst>
        </pc:spChg>
        <pc:spChg chg="mod">
          <ac:chgData name="hitesh0766@gmail.com" userId="1f12b311e71336ba" providerId="LiveId" clId="{0C0A579C-C191-4550-BD75-36DBC8071713}" dt="2022-05-26T06:56:39.631" v="3511" actId="20577"/>
          <ac:spMkLst>
            <pc:docMk/>
            <pc:sldMk cId="1914482580" sldId="259"/>
            <ac:spMk id="3" creationId="{427A24B5-19B2-ED48-BCD1-69BFD6983DDA}"/>
          </ac:spMkLst>
        </pc:spChg>
      </pc:sldChg>
      <pc:sldChg chg="modSp del mod">
        <pc:chgData name="hitesh0766@gmail.com" userId="1f12b311e71336ba" providerId="LiveId" clId="{0C0A579C-C191-4550-BD75-36DBC8071713}" dt="2022-05-25T09:27:55.240" v="38" actId="2696"/>
        <pc:sldMkLst>
          <pc:docMk/>
          <pc:sldMk cId="1065118595" sldId="262"/>
        </pc:sldMkLst>
        <pc:spChg chg="mod">
          <ac:chgData name="hitesh0766@gmail.com" userId="1f12b311e71336ba" providerId="LiveId" clId="{0C0A579C-C191-4550-BD75-36DBC8071713}" dt="2022-05-25T09:26:21.815" v="31" actId="20577"/>
          <ac:spMkLst>
            <pc:docMk/>
            <pc:sldMk cId="1065118595" sldId="262"/>
            <ac:spMk id="2" creationId="{010EA598-F08C-BD41-B81D-645F4772858A}"/>
          </ac:spMkLst>
        </pc:spChg>
      </pc:sldChg>
      <pc:sldChg chg="del">
        <pc:chgData name="hitesh0766@gmail.com" userId="1f12b311e71336ba" providerId="LiveId" clId="{0C0A579C-C191-4550-BD75-36DBC8071713}" dt="2022-05-30T04:48:44.193" v="12454" actId="2696"/>
        <pc:sldMkLst>
          <pc:docMk/>
          <pc:sldMk cId="1392399064" sldId="263"/>
        </pc:sldMkLst>
      </pc:sldChg>
      <pc:sldChg chg="ord">
        <pc:chgData name="hitesh0766@gmail.com" userId="1f12b311e71336ba" providerId="LiveId" clId="{0C0A579C-C191-4550-BD75-36DBC8071713}" dt="2022-05-27T10:44:10.550" v="12311"/>
        <pc:sldMkLst>
          <pc:docMk/>
          <pc:sldMk cId="239687902" sldId="264"/>
        </pc:sldMkLst>
      </pc:sldChg>
      <pc:sldChg chg="del">
        <pc:chgData name="hitesh0766@gmail.com" userId="1f12b311e71336ba" providerId="LiveId" clId="{0C0A579C-C191-4550-BD75-36DBC8071713}" dt="2022-05-30T04:48:52.655" v="12455" actId="2696"/>
        <pc:sldMkLst>
          <pc:docMk/>
          <pc:sldMk cId="4107206193" sldId="265"/>
        </pc:sldMkLst>
      </pc:sldChg>
      <pc:sldChg chg="del">
        <pc:chgData name="hitesh0766@gmail.com" userId="1f12b311e71336ba" providerId="LiveId" clId="{0C0A579C-C191-4550-BD75-36DBC8071713}" dt="2022-05-30T04:48:57.018" v="12456" actId="2696"/>
        <pc:sldMkLst>
          <pc:docMk/>
          <pc:sldMk cId="2311546174" sldId="307"/>
        </pc:sldMkLst>
      </pc:sldChg>
      <pc:sldChg chg="del">
        <pc:chgData name="hitesh0766@gmail.com" userId="1f12b311e71336ba" providerId="LiveId" clId="{0C0A579C-C191-4550-BD75-36DBC8071713}" dt="2022-05-30T04:49:01.075" v="12457" actId="2696"/>
        <pc:sldMkLst>
          <pc:docMk/>
          <pc:sldMk cId="2755059341" sldId="308"/>
        </pc:sldMkLst>
      </pc:sldChg>
      <pc:sldChg chg="modSp mod">
        <pc:chgData name="hitesh0766@gmail.com" userId="1f12b311e71336ba" providerId="LiveId" clId="{0C0A579C-C191-4550-BD75-36DBC8071713}" dt="2022-05-27T10:44:43.110" v="12312" actId="255"/>
        <pc:sldMkLst>
          <pc:docMk/>
          <pc:sldMk cId="3009246120" sldId="309"/>
        </pc:sldMkLst>
        <pc:spChg chg="mod">
          <ac:chgData name="hitesh0766@gmail.com" userId="1f12b311e71336ba" providerId="LiveId" clId="{0C0A579C-C191-4550-BD75-36DBC8071713}" dt="2022-05-27T10:44:43.110" v="12312" actId="255"/>
          <ac:spMkLst>
            <pc:docMk/>
            <pc:sldMk cId="3009246120" sldId="309"/>
            <ac:spMk id="3" creationId="{B3155793-1282-0F41-9F30-5BFF333C8B16}"/>
          </ac:spMkLst>
        </pc:spChg>
      </pc:sldChg>
      <pc:sldChg chg="modSp new mod">
        <pc:chgData name="hitesh0766@gmail.com" userId="1f12b311e71336ba" providerId="LiveId" clId="{0C0A579C-C191-4550-BD75-36DBC8071713}" dt="2022-05-29T08:58:17.883" v="12382" actId="20577"/>
        <pc:sldMkLst>
          <pc:docMk/>
          <pc:sldMk cId="992061186" sldId="310"/>
        </pc:sldMkLst>
        <pc:spChg chg="mod">
          <ac:chgData name="hitesh0766@gmail.com" userId="1f12b311e71336ba" providerId="LiveId" clId="{0C0A579C-C191-4550-BD75-36DBC8071713}" dt="2022-05-29T08:58:17.883" v="12382" actId="20577"/>
          <ac:spMkLst>
            <pc:docMk/>
            <pc:sldMk cId="992061186" sldId="310"/>
            <ac:spMk id="2" creationId="{49C993C3-5D15-867D-540A-79D78E00EF20}"/>
          </ac:spMkLst>
        </pc:spChg>
        <pc:spChg chg="mod">
          <ac:chgData name="hitesh0766@gmail.com" userId="1f12b311e71336ba" providerId="LiveId" clId="{0C0A579C-C191-4550-BD75-36DBC8071713}" dt="2022-05-26T07:26:39.856" v="4105" actId="20577"/>
          <ac:spMkLst>
            <pc:docMk/>
            <pc:sldMk cId="992061186" sldId="310"/>
            <ac:spMk id="3" creationId="{B3F11C44-0FA3-9CCC-0F53-1A239140944E}"/>
          </ac:spMkLst>
        </pc:spChg>
      </pc:sldChg>
      <pc:sldChg chg="new del">
        <pc:chgData name="hitesh0766@gmail.com" userId="1f12b311e71336ba" providerId="LiveId" clId="{0C0A579C-C191-4550-BD75-36DBC8071713}" dt="2022-05-25T09:27:03.223" v="35" actId="2696"/>
        <pc:sldMkLst>
          <pc:docMk/>
          <pc:sldMk cId="3200356221" sldId="310"/>
        </pc:sldMkLst>
      </pc:sldChg>
      <pc:sldChg chg="new del">
        <pc:chgData name="hitesh0766@gmail.com" userId="1f12b311e71336ba" providerId="LiveId" clId="{0C0A579C-C191-4550-BD75-36DBC8071713}" dt="2022-05-25T09:26:39.410" v="33" actId="2696"/>
        <pc:sldMkLst>
          <pc:docMk/>
          <pc:sldMk cId="3564147940" sldId="310"/>
        </pc:sldMkLst>
      </pc:sldChg>
      <pc:sldChg chg="addSp delSp modSp new del mod">
        <pc:chgData name="hitesh0766@gmail.com" userId="1f12b311e71336ba" providerId="LiveId" clId="{0C0A579C-C191-4550-BD75-36DBC8071713}" dt="2022-05-26T08:31:02.868" v="4777" actId="2696"/>
        <pc:sldMkLst>
          <pc:docMk/>
          <pc:sldMk cId="2901666917" sldId="311"/>
        </pc:sldMkLst>
        <pc:spChg chg="mod">
          <ac:chgData name="hitesh0766@gmail.com" userId="1f12b311e71336ba" providerId="LiveId" clId="{0C0A579C-C191-4550-BD75-36DBC8071713}" dt="2022-05-25T09:28:19.241" v="69" actId="20577"/>
          <ac:spMkLst>
            <pc:docMk/>
            <pc:sldMk cId="2901666917" sldId="311"/>
            <ac:spMk id="2" creationId="{A019B18F-D3D7-2A7C-BC8E-52A0E3E3ABD2}"/>
          </ac:spMkLst>
        </pc:spChg>
        <pc:spChg chg="add del mod">
          <ac:chgData name="hitesh0766@gmail.com" userId="1f12b311e71336ba" providerId="LiveId" clId="{0C0A579C-C191-4550-BD75-36DBC8071713}" dt="2022-05-26T08:03:34.861" v="4244" actId="14100"/>
          <ac:spMkLst>
            <pc:docMk/>
            <pc:sldMk cId="2901666917" sldId="311"/>
            <ac:spMk id="3" creationId="{E9D6DBA3-4614-3EE0-ADB6-B981EC8038E1}"/>
          </ac:spMkLst>
        </pc:spChg>
      </pc:sldChg>
      <pc:sldChg chg="addSp delSp modSp new mod">
        <pc:chgData name="hitesh0766@gmail.com" userId="1f12b311e71336ba" providerId="LiveId" clId="{0C0A579C-C191-4550-BD75-36DBC8071713}" dt="2022-05-26T11:46:30.647" v="7056" actId="20577"/>
        <pc:sldMkLst>
          <pc:docMk/>
          <pc:sldMk cId="559312876" sldId="312"/>
        </pc:sldMkLst>
        <pc:spChg chg="add del mod">
          <ac:chgData name="hitesh0766@gmail.com" userId="1f12b311e71336ba" providerId="LiveId" clId="{0C0A579C-C191-4550-BD75-36DBC8071713}" dt="2022-05-26T11:46:30.647" v="7056" actId="20577"/>
          <ac:spMkLst>
            <pc:docMk/>
            <pc:sldMk cId="559312876" sldId="312"/>
            <ac:spMk id="2" creationId="{D26AC2A0-F689-CBD4-1A3C-CB1CE9D2E64D}"/>
          </ac:spMkLst>
        </pc:spChg>
        <pc:spChg chg="mod">
          <ac:chgData name="hitesh0766@gmail.com" userId="1f12b311e71336ba" providerId="LiveId" clId="{0C0A579C-C191-4550-BD75-36DBC8071713}" dt="2022-05-26T06:16:56.491" v="2928" actId="27636"/>
          <ac:spMkLst>
            <pc:docMk/>
            <pc:sldMk cId="559312876" sldId="312"/>
            <ac:spMk id="3" creationId="{D059B723-A283-B07C-ABF0-F8AFA9946375}"/>
          </ac:spMkLst>
        </pc:spChg>
        <pc:spChg chg="add del">
          <ac:chgData name="hitesh0766@gmail.com" userId="1f12b311e71336ba" providerId="LiveId" clId="{0C0A579C-C191-4550-BD75-36DBC8071713}" dt="2022-05-25T10:07:20.118" v="315"/>
          <ac:spMkLst>
            <pc:docMk/>
            <pc:sldMk cId="559312876" sldId="312"/>
            <ac:spMk id="4" creationId="{1F71EA79-A220-14D8-0C98-4E600FDEB2A0}"/>
          </ac:spMkLst>
        </pc:spChg>
        <pc:picChg chg="add del">
          <ac:chgData name="hitesh0766@gmail.com" userId="1f12b311e71336ba" providerId="LiveId" clId="{0C0A579C-C191-4550-BD75-36DBC8071713}" dt="2022-05-25T10:07:20.118" v="315"/>
          <ac:picMkLst>
            <pc:docMk/>
            <pc:sldMk cId="559312876" sldId="312"/>
            <ac:picMk id="2050" creationId="{4A3CA3F0-78AD-5F58-A8BF-10C3B25F03AE}"/>
          </ac:picMkLst>
        </pc:picChg>
      </pc:sldChg>
      <pc:sldChg chg="addSp delSp modSp new del">
        <pc:chgData name="hitesh0766@gmail.com" userId="1f12b311e71336ba" providerId="LiveId" clId="{0C0A579C-C191-4550-BD75-36DBC8071713}" dt="2022-05-25T10:07:01.442" v="312" actId="680"/>
        <pc:sldMkLst>
          <pc:docMk/>
          <pc:sldMk cId="2844905096" sldId="312"/>
        </pc:sldMkLst>
        <pc:spChg chg="add del">
          <ac:chgData name="hitesh0766@gmail.com" userId="1f12b311e71336ba" providerId="LiveId" clId="{0C0A579C-C191-4550-BD75-36DBC8071713}" dt="2022-05-25T10:07:00.387" v="311"/>
          <ac:spMkLst>
            <pc:docMk/>
            <pc:sldMk cId="2844905096" sldId="312"/>
            <ac:spMk id="4" creationId="{8AFB949B-1E9C-F7A7-28DE-F9B0585803E9}"/>
          </ac:spMkLst>
        </pc:spChg>
        <pc:spChg chg="add del mod">
          <ac:chgData name="hitesh0766@gmail.com" userId="1f12b311e71336ba" providerId="LiveId" clId="{0C0A579C-C191-4550-BD75-36DBC8071713}" dt="2022-05-25T10:06:59.653" v="310"/>
          <ac:spMkLst>
            <pc:docMk/>
            <pc:sldMk cId="2844905096" sldId="312"/>
            <ac:spMk id="5" creationId="{3F5A454E-A685-688D-62BA-71ACE2B1BDC8}"/>
          </ac:spMkLst>
        </pc:spChg>
        <pc:spChg chg="add del mod">
          <ac:chgData name="hitesh0766@gmail.com" userId="1f12b311e71336ba" providerId="LiveId" clId="{0C0A579C-C191-4550-BD75-36DBC8071713}" dt="2022-05-25T10:06:58.876" v="309"/>
          <ac:spMkLst>
            <pc:docMk/>
            <pc:sldMk cId="2844905096" sldId="312"/>
            <ac:spMk id="6" creationId="{846E8B95-345F-86CB-5718-FBD65B0C17B2}"/>
          </ac:spMkLst>
        </pc:spChg>
        <pc:picChg chg="add del">
          <ac:chgData name="hitesh0766@gmail.com" userId="1f12b311e71336ba" providerId="LiveId" clId="{0C0A579C-C191-4550-BD75-36DBC8071713}" dt="2022-05-25T10:07:00.387" v="311"/>
          <ac:picMkLst>
            <pc:docMk/>
            <pc:sldMk cId="2844905096" sldId="312"/>
            <ac:picMk id="1026" creationId="{2BD4AB47-41D1-2691-D71C-94D2C3CFBBAD}"/>
          </ac:picMkLst>
        </pc:picChg>
        <pc:picChg chg="add del mod">
          <ac:chgData name="hitesh0766@gmail.com" userId="1f12b311e71336ba" providerId="LiveId" clId="{0C0A579C-C191-4550-BD75-36DBC8071713}" dt="2022-05-25T10:06:59.653" v="310"/>
          <ac:picMkLst>
            <pc:docMk/>
            <pc:sldMk cId="2844905096" sldId="312"/>
            <ac:picMk id="1028" creationId="{0244AE2B-9989-151C-C872-1F2D83135016}"/>
          </ac:picMkLst>
        </pc:picChg>
        <pc:picChg chg="add del mod">
          <ac:chgData name="hitesh0766@gmail.com" userId="1f12b311e71336ba" providerId="LiveId" clId="{0C0A579C-C191-4550-BD75-36DBC8071713}" dt="2022-05-25T10:06:58.876" v="309"/>
          <ac:picMkLst>
            <pc:docMk/>
            <pc:sldMk cId="2844905096" sldId="312"/>
            <ac:picMk id="1030" creationId="{56AC14DF-915A-8FD9-9806-BC8194435B0A}"/>
          </ac:picMkLst>
        </pc:picChg>
      </pc:sldChg>
      <pc:sldChg chg="modSp new mod">
        <pc:chgData name="hitesh0766@gmail.com" userId="1f12b311e71336ba" providerId="LiveId" clId="{0C0A579C-C191-4550-BD75-36DBC8071713}" dt="2022-05-26T06:25:47.478" v="3175" actId="27636"/>
        <pc:sldMkLst>
          <pc:docMk/>
          <pc:sldMk cId="4220591165" sldId="313"/>
        </pc:sldMkLst>
        <pc:spChg chg="mod">
          <ac:chgData name="hitesh0766@gmail.com" userId="1f12b311e71336ba" providerId="LiveId" clId="{0C0A579C-C191-4550-BD75-36DBC8071713}" dt="2022-05-26T06:20:07.852" v="3009" actId="20577"/>
          <ac:spMkLst>
            <pc:docMk/>
            <pc:sldMk cId="4220591165" sldId="313"/>
            <ac:spMk id="2" creationId="{EC41D80E-4D61-F4E7-48FD-65A9B25B4A1F}"/>
          </ac:spMkLst>
        </pc:spChg>
        <pc:spChg chg="mod">
          <ac:chgData name="hitesh0766@gmail.com" userId="1f12b311e71336ba" providerId="LiveId" clId="{0C0A579C-C191-4550-BD75-36DBC8071713}" dt="2022-05-26T06:25:47.478" v="3175" actId="27636"/>
          <ac:spMkLst>
            <pc:docMk/>
            <pc:sldMk cId="4220591165" sldId="313"/>
            <ac:spMk id="3" creationId="{DA7A7B0D-54E2-B59E-3940-EF578E410023}"/>
          </ac:spMkLst>
        </pc:spChg>
      </pc:sldChg>
      <pc:sldChg chg="new del">
        <pc:chgData name="hitesh0766@gmail.com" userId="1f12b311e71336ba" providerId="LiveId" clId="{0C0A579C-C191-4550-BD75-36DBC8071713}" dt="2022-05-26T06:16:03.705" v="2923" actId="2696"/>
        <pc:sldMkLst>
          <pc:docMk/>
          <pc:sldMk cId="2491280533" sldId="314"/>
        </pc:sldMkLst>
      </pc:sldChg>
      <pc:sldChg chg="modSp new mod">
        <pc:chgData name="hitesh0766@gmail.com" userId="1f12b311e71336ba" providerId="LiveId" clId="{0C0A579C-C191-4550-BD75-36DBC8071713}" dt="2022-05-26T06:55:51.703" v="3505" actId="20577"/>
        <pc:sldMkLst>
          <pc:docMk/>
          <pc:sldMk cId="3280687668" sldId="314"/>
        </pc:sldMkLst>
        <pc:spChg chg="mod">
          <ac:chgData name="hitesh0766@gmail.com" userId="1f12b311e71336ba" providerId="LiveId" clId="{0C0A579C-C191-4550-BD75-36DBC8071713}" dt="2022-05-26T06:27:54.185" v="3195" actId="20577"/>
          <ac:spMkLst>
            <pc:docMk/>
            <pc:sldMk cId="3280687668" sldId="314"/>
            <ac:spMk id="2" creationId="{B9F60D0C-C041-D264-BC20-C0F9A2931A72}"/>
          </ac:spMkLst>
        </pc:spChg>
        <pc:spChg chg="mod">
          <ac:chgData name="hitesh0766@gmail.com" userId="1f12b311e71336ba" providerId="LiveId" clId="{0C0A579C-C191-4550-BD75-36DBC8071713}" dt="2022-05-26T06:55:51.703" v="3505" actId="20577"/>
          <ac:spMkLst>
            <pc:docMk/>
            <pc:sldMk cId="3280687668" sldId="314"/>
            <ac:spMk id="3" creationId="{827FEEC8-8B6B-AB93-214B-0BFBF3E9A8E7}"/>
          </ac:spMkLst>
        </pc:spChg>
      </pc:sldChg>
      <pc:sldChg chg="modSp new mod">
        <pc:chgData name="hitesh0766@gmail.com" userId="1f12b311e71336ba" providerId="LiveId" clId="{0C0A579C-C191-4550-BD75-36DBC8071713}" dt="2022-05-26T08:30:39.831" v="4776" actId="20577"/>
        <pc:sldMkLst>
          <pc:docMk/>
          <pc:sldMk cId="442292505" sldId="315"/>
        </pc:sldMkLst>
        <pc:spChg chg="mod">
          <ac:chgData name="hitesh0766@gmail.com" userId="1f12b311e71336ba" providerId="LiveId" clId="{0C0A579C-C191-4550-BD75-36DBC8071713}" dt="2022-05-26T08:30:39.831" v="4776" actId="20577"/>
          <ac:spMkLst>
            <pc:docMk/>
            <pc:sldMk cId="442292505" sldId="315"/>
            <ac:spMk id="2" creationId="{FA610E40-52EA-F19D-8B88-15D70DC22FD8}"/>
          </ac:spMkLst>
        </pc:spChg>
        <pc:spChg chg="mod">
          <ac:chgData name="hitesh0766@gmail.com" userId="1f12b311e71336ba" providerId="LiveId" clId="{0C0A579C-C191-4550-BD75-36DBC8071713}" dt="2022-05-26T08:30:23.980" v="4755" actId="20577"/>
          <ac:spMkLst>
            <pc:docMk/>
            <pc:sldMk cId="442292505" sldId="315"/>
            <ac:spMk id="3" creationId="{3FC47A37-DF91-5566-8160-5D4A48C98931}"/>
          </ac:spMkLst>
        </pc:spChg>
      </pc:sldChg>
      <pc:sldChg chg="modSp new mod">
        <pc:chgData name="hitesh0766@gmail.com" userId="1f12b311e71336ba" providerId="LiveId" clId="{0C0A579C-C191-4550-BD75-36DBC8071713}" dt="2022-05-26T10:00:07.934" v="5281" actId="313"/>
        <pc:sldMkLst>
          <pc:docMk/>
          <pc:sldMk cId="1085312223" sldId="316"/>
        </pc:sldMkLst>
        <pc:spChg chg="mod">
          <ac:chgData name="hitesh0766@gmail.com" userId="1f12b311e71336ba" providerId="LiveId" clId="{0C0A579C-C191-4550-BD75-36DBC8071713}" dt="2022-05-26T10:00:07.934" v="5281" actId="313"/>
          <ac:spMkLst>
            <pc:docMk/>
            <pc:sldMk cId="1085312223" sldId="316"/>
            <ac:spMk id="2" creationId="{FD47BCA3-18D1-0E24-4B5B-747BB5C60CF7}"/>
          </ac:spMkLst>
        </pc:spChg>
        <pc:spChg chg="mod">
          <ac:chgData name="hitesh0766@gmail.com" userId="1f12b311e71336ba" providerId="LiveId" clId="{0C0A579C-C191-4550-BD75-36DBC8071713}" dt="2022-05-26T09:59:24.481" v="5244" actId="14100"/>
          <ac:spMkLst>
            <pc:docMk/>
            <pc:sldMk cId="1085312223" sldId="316"/>
            <ac:spMk id="3" creationId="{134CB632-71C2-A70C-2000-00AC39CD1B75}"/>
          </ac:spMkLst>
        </pc:spChg>
      </pc:sldChg>
      <pc:sldChg chg="modSp new mod">
        <pc:chgData name="hitesh0766@gmail.com" userId="1f12b311e71336ba" providerId="LiveId" clId="{0C0A579C-C191-4550-BD75-36DBC8071713}" dt="2022-05-27T10:04:45.671" v="12309" actId="20577"/>
        <pc:sldMkLst>
          <pc:docMk/>
          <pc:sldMk cId="3793875921" sldId="317"/>
        </pc:sldMkLst>
        <pc:spChg chg="mod">
          <ac:chgData name="hitesh0766@gmail.com" userId="1f12b311e71336ba" providerId="LiveId" clId="{0C0A579C-C191-4550-BD75-36DBC8071713}" dt="2022-05-26T06:59:49.723" v="3538" actId="20577"/>
          <ac:spMkLst>
            <pc:docMk/>
            <pc:sldMk cId="3793875921" sldId="317"/>
            <ac:spMk id="2" creationId="{C8F75FCD-417C-BCE1-C3D7-97F7112530D3}"/>
          </ac:spMkLst>
        </pc:spChg>
        <pc:spChg chg="mod">
          <ac:chgData name="hitesh0766@gmail.com" userId="1f12b311e71336ba" providerId="LiveId" clId="{0C0A579C-C191-4550-BD75-36DBC8071713}" dt="2022-05-27T10:04:45.671" v="12309" actId="20577"/>
          <ac:spMkLst>
            <pc:docMk/>
            <pc:sldMk cId="3793875921" sldId="317"/>
            <ac:spMk id="3" creationId="{348C0D8E-6B8C-07DE-C944-49151B922717}"/>
          </ac:spMkLst>
        </pc:spChg>
      </pc:sldChg>
      <pc:sldChg chg="modSp new mod">
        <pc:chgData name="hitesh0766@gmail.com" userId="1f12b311e71336ba" providerId="LiveId" clId="{0C0A579C-C191-4550-BD75-36DBC8071713}" dt="2022-05-26T08:30:00.070" v="4753" actId="255"/>
        <pc:sldMkLst>
          <pc:docMk/>
          <pc:sldMk cId="2375134781" sldId="318"/>
        </pc:sldMkLst>
        <pc:spChg chg="mod">
          <ac:chgData name="hitesh0766@gmail.com" userId="1f12b311e71336ba" providerId="LiveId" clId="{0C0A579C-C191-4550-BD75-36DBC8071713}" dt="2022-05-26T07:14:21.938" v="4096" actId="20577"/>
          <ac:spMkLst>
            <pc:docMk/>
            <pc:sldMk cId="2375134781" sldId="318"/>
            <ac:spMk id="2" creationId="{885E2D73-705D-D8BE-846D-2EEE9DE74F06}"/>
          </ac:spMkLst>
        </pc:spChg>
        <pc:spChg chg="mod">
          <ac:chgData name="hitesh0766@gmail.com" userId="1f12b311e71336ba" providerId="LiveId" clId="{0C0A579C-C191-4550-BD75-36DBC8071713}" dt="2022-05-26T08:30:00.070" v="4753" actId="255"/>
          <ac:spMkLst>
            <pc:docMk/>
            <pc:sldMk cId="2375134781" sldId="318"/>
            <ac:spMk id="3" creationId="{7382C12B-32EA-2E65-BD3B-3E84A428252F}"/>
          </ac:spMkLst>
        </pc:spChg>
      </pc:sldChg>
      <pc:sldChg chg="modSp new mod">
        <pc:chgData name="hitesh0766@gmail.com" userId="1f12b311e71336ba" providerId="LiveId" clId="{0C0A579C-C191-4550-BD75-36DBC8071713}" dt="2022-05-26T08:31:48.550" v="4813" actId="20577"/>
        <pc:sldMkLst>
          <pc:docMk/>
          <pc:sldMk cId="135998953" sldId="319"/>
        </pc:sldMkLst>
        <pc:spChg chg="mod">
          <ac:chgData name="hitesh0766@gmail.com" userId="1f12b311e71336ba" providerId="LiveId" clId="{0C0A579C-C191-4550-BD75-36DBC8071713}" dt="2022-05-26T08:31:48.550" v="4813" actId="20577"/>
          <ac:spMkLst>
            <pc:docMk/>
            <pc:sldMk cId="135998953" sldId="319"/>
            <ac:spMk id="2" creationId="{F6E6BBE6-A37C-2ECF-8E4A-F4E8FF7F78F8}"/>
          </ac:spMkLst>
        </pc:spChg>
        <pc:spChg chg="mod">
          <ac:chgData name="hitesh0766@gmail.com" userId="1f12b311e71336ba" providerId="LiveId" clId="{0C0A579C-C191-4550-BD75-36DBC8071713}" dt="2022-05-26T08:31:26.675" v="4782" actId="20577"/>
          <ac:spMkLst>
            <pc:docMk/>
            <pc:sldMk cId="135998953" sldId="319"/>
            <ac:spMk id="3" creationId="{B49C7D17-30C0-CA55-BE4D-42CF00C8E46A}"/>
          </ac:spMkLst>
        </pc:spChg>
      </pc:sldChg>
      <pc:sldChg chg="new del">
        <pc:chgData name="hitesh0766@gmail.com" userId="1f12b311e71336ba" providerId="LiveId" clId="{0C0A579C-C191-4550-BD75-36DBC8071713}" dt="2022-05-26T08:31:13.181" v="4779" actId="2696"/>
        <pc:sldMkLst>
          <pc:docMk/>
          <pc:sldMk cId="1109867249" sldId="319"/>
        </pc:sldMkLst>
      </pc:sldChg>
      <pc:sldChg chg="modSp new mod">
        <pc:chgData name="hitesh0766@gmail.com" userId="1f12b311e71336ba" providerId="LiveId" clId="{0C0A579C-C191-4550-BD75-36DBC8071713}" dt="2022-05-30T04:56:03.559" v="12540" actId="20577"/>
        <pc:sldMkLst>
          <pc:docMk/>
          <pc:sldMk cId="1209156814" sldId="320"/>
        </pc:sldMkLst>
        <pc:spChg chg="mod">
          <ac:chgData name="hitesh0766@gmail.com" userId="1f12b311e71336ba" providerId="LiveId" clId="{0C0A579C-C191-4550-BD75-36DBC8071713}" dt="2022-05-26T10:16:44.580" v="6012" actId="20577"/>
          <ac:spMkLst>
            <pc:docMk/>
            <pc:sldMk cId="1209156814" sldId="320"/>
            <ac:spMk id="2" creationId="{383F4A9E-BD4E-7424-6AD3-29CB9DB67614}"/>
          </ac:spMkLst>
        </pc:spChg>
        <pc:spChg chg="mod">
          <ac:chgData name="hitesh0766@gmail.com" userId="1f12b311e71336ba" providerId="LiveId" clId="{0C0A579C-C191-4550-BD75-36DBC8071713}" dt="2022-05-30T04:56:03.559" v="12540" actId="20577"/>
          <ac:spMkLst>
            <pc:docMk/>
            <pc:sldMk cId="1209156814" sldId="320"/>
            <ac:spMk id="3" creationId="{ABAD6EAA-56CB-746F-12A8-610C3B96FFF9}"/>
          </ac:spMkLst>
        </pc:spChg>
      </pc:sldChg>
      <pc:sldChg chg="modSp new mod">
        <pc:chgData name="hitesh0766@gmail.com" userId="1f12b311e71336ba" providerId="LiveId" clId="{0C0A579C-C191-4550-BD75-36DBC8071713}" dt="2022-05-26T10:23:23.312" v="6361" actId="20577"/>
        <pc:sldMkLst>
          <pc:docMk/>
          <pc:sldMk cId="3575403459" sldId="321"/>
        </pc:sldMkLst>
        <pc:spChg chg="mod">
          <ac:chgData name="hitesh0766@gmail.com" userId="1f12b311e71336ba" providerId="LiveId" clId="{0C0A579C-C191-4550-BD75-36DBC8071713}" dt="2022-05-26T10:23:23.312" v="6361" actId="20577"/>
          <ac:spMkLst>
            <pc:docMk/>
            <pc:sldMk cId="3575403459" sldId="321"/>
            <ac:spMk id="2" creationId="{D7858ED2-769B-8BDF-5F7A-B1FD6F084046}"/>
          </ac:spMkLst>
        </pc:spChg>
        <pc:spChg chg="mod">
          <ac:chgData name="hitesh0766@gmail.com" userId="1f12b311e71336ba" providerId="LiveId" clId="{0C0A579C-C191-4550-BD75-36DBC8071713}" dt="2022-05-26T10:22:43.348" v="6318" actId="20577"/>
          <ac:spMkLst>
            <pc:docMk/>
            <pc:sldMk cId="3575403459" sldId="321"/>
            <ac:spMk id="3" creationId="{9110C848-BD65-556E-4EF9-D3FCD24AA394}"/>
          </ac:spMkLst>
        </pc:spChg>
      </pc:sldChg>
      <pc:sldChg chg="modSp new mod">
        <pc:chgData name="hitesh0766@gmail.com" userId="1f12b311e71336ba" providerId="LiveId" clId="{0C0A579C-C191-4550-BD75-36DBC8071713}" dt="2022-05-30T04:06:41.296" v="12402" actId="20577"/>
        <pc:sldMkLst>
          <pc:docMk/>
          <pc:sldMk cId="2227333462" sldId="322"/>
        </pc:sldMkLst>
        <pc:spChg chg="mod">
          <ac:chgData name="hitesh0766@gmail.com" userId="1f12b311e71336ba" providerId="LiveId" clId="{0C0A579C-C191-4550-BD75-36DBC8071713}" dt="2022-05-30T04:06:41.296" v="12402" actId="20577"/>
          <ac:spMkLst>
            <pc:docMk/>
            <pc:sldMk cId="2227333462" sldId="322"/>
            <ac:spMk id="2" creationId="{469FD5C7-2BE4-9B60-73C0-6A11E1816FA9}"/>
          </ac:spMkLst>
        </pc:spChg>
        <pc:spChg chg="mod">
          <ac:chgData name="hitesh0766@gmail.com" userId="1f12b311e71336ba" providerId="LiveId" clId="{0C0A579C-C191-4550-BD75-36DBC8071713}" dt="2022-05-27T04:53:54.622" v="7903" actId="20577"/>
          <ac:spMkLst>
            <pc:docMk/>
            <pc:sldMk cId="2227333462" sldId="322"/>
            <ac:spMk id="3" creationId="{89060A55-068F-6E23-40FC-9F9DC8E6643D}"/>
          </ac:spMkLst>
        </pc:spChg>
      </pc:sldChg>
      <pc:sldChg chg="modSp new mod">
        <pc:chgData name="hitesh0766@gmail.com" userId="1f12b311e71336ba" providerId="LiveId" clId="{0C0A579C-C191-4550-BD75-36DBC8071713}" dt="2022-05-26T11:34:51.239" v="6415" actId="20577"/>
        <pc:sldMkLst>
          <pc:docMk/>
          <pc:sldMk cId="1805152778" sldId="323"/>
        </pc:sldMkLst>
        <pc:spChg chg="mod">
          <ac:chgData name="hitesh0766@gmail.com" userId="1f12b311e71336ba" providerId="LiveId" clId="{0C0A579C-C191-4550-BD75-36DBC8071713}" dt="2022-05-26T11:34:51.239" v="6415" actId="20577"/>
          <ac:spMkLst>
            <pc:docMk/>
            <pc:sldMk cId="1805152778" sldId="323"/>
            <ac:spMk id="2" creationId="{8ADE7496-F204-CB6E-1FD7-35141DA34C47}"/>
          </ac:spMkLst>
        </pc:spChg>
        <pc:spChg chg="mod">
          <ac:chgData name="hitesh0766@gmail.com" userId="1f12b311e71336ba" providerId="LiveId" clId="{0C0A579C-C191-4550-BD75-36DBC8071713}" dt="2022-05-26T11:34:26.839" v="6367" actId="20577"/>
          <ac:spMkLst>
            <pc:docMk/>
            <pc:sldMk cId="1805152778" sldId="323"/>
            <ac:spMk id="3" creationId="{87B1E203-1D78-4EC8-6CB5-6BAFB309D1EB}"/>
          </ac:spMkLst>
        </pc:spChg>
      </pc:sldChg>
      <pc:sldChg chg="modSp new mod">
        <pc:chgData name="hitesh0766@gmail.com" userId="1f12b311e71336ba" providerId="LiveId" clId="{0C0A579C-C191-4550-BD75-36DBC8071713}" dt="2022-05-27T06:47:59.860" v="11320" actId="27636"/>
        <pc:sldMkLst>
          <pc:docMk/>
          <pc:sldMk cId="2578963801" sldId="324"/>
        </pc:sldMkLst>
        <pc:spChg chg="mod">
          <ac:chgData name="hitesh0766@gmail.com" userId="1f12b311e71336ba" providerId="LiveId" clId="{0C0A579C-C191-4550-BD75-36DBC8071713}" dt="2022-05-26T11:35:24.001" v="6438" actId="20577"/>
          <ac:spMkLst>
            <pc:docMk/>
            <pc:sldMk cId="2578963801" sldId="324"/>
            <ac:spMk id="2" creationId="{7869E2F4-907C-6C1F-AF7F-A94D8B1CBB75}"/>
          </ac:spMkLst>
        </pc:spChg>
        <pc:spChg chg="mod">
          <ac:chgData name="hitesh0766@gmail.com" userId="1f12b311e71336ba" providerId="LiveId" clId="{0C0A579C-C191-4550-BD75-36DBC8071713}" dt="2022-05-27T06:47:59.860" v="11320" actId="27636"/>
          <ac:spMkLst>
            <pc:docMk/>
            <pc:sldMk cId="2578963801" sldId="324"/>
            <ac:spMk id="3" creationId="{CB6CD113-731F-3458-75AF-E6B3CC9788E0}"/>
          </ac:spMkLst>
        </pc:spChg>
      </pc:sldChg>
      <pc:sldChg chg="modSp new mod">
        <pc:chgData name="hitesh0766@gmail.com" userId="1f12b311e71336ba" providerId="LiveId" clId="{0C0A579C-C191-4550-BD75-36DBC8071713}" dt="2022-05-26T11:44:16.230" v="7026" actId="20577"/>
        <pc:sldMkLst>
          <pc:docMk/>
          <pc:sldMk cId="2670392935" sldId="325"/>
        </pc:sldMkLst>
        <pc:spChg chg="mod">
          <ac:chgData name="hitesh0766@gmail.com" userId="1f12b311e71336ba" providerId="LiveId" clId="{0C0A579C-C191-4550-BD75-36DBC8071713}" dt="2022-05-26T11:44:16.230" v="7026" actId="20577"/>
          <ac:spMkLst>
            <pc:docMk/>
            <pc:sldMk cId="2670392935" sldId="325"/>
            <ac:spMk id="2" creationId="{26541EA9-F240-FAA3-2C02-A3D68A78A823}"/>
          </ac:spMkLst>
        </pc:spChg>
        <pc:spChg chg="mod">
          <ac:chgData name="hitesh0766@gmail.com" userId="1f12b311e71336ba" providerId="LiveId" clId="{0C0A579C-C191-4550-BD75-36DBC8071713}" dt="2022-05-26T11:43:54.547" v="6988" actId="20577"/>
          <ac:spMkLst>
            <pc:docMk/>
            <pc:sldMk cId="2670392935" sldId="325"/>
            <ac:spMk id="3" creationId="{4A9EC231-3EAC-BC3B-64C7-BB0772AAE91D}"/>
          </ac:spMkLst>
        </pc:spChg>
      </pc:sldChg>
      <pc:sldChg chg="delSp modSp new mod">
        <pc:chgData name="hitesh0766@gmail.com" userId="1f12b311e71336ba" providerId="LiveId" clId="{0C0A579C-C191-4550-BD75-36DBC8071713}" dt="2022-05-30T04:47:24.292" v="12406" actId="14100"/>
        <pc:sldMkLst>
          <pc:docMk/>
          <pc:sldMk cId="4290886181" sldId="326"/>
        </pc:sldMkLst>
        <pc:spChg chg="del">
          <ac:chgData name="hitesh0766@gmail.com" userId="1f12b311e71336ba" providerId="LiveId" clId="{0C0A579C-C191-4550-BD75-36DBC8071713}" dt="2022-05-30T04:47:15.352" v="12404" actId="478"/>
          <ac:spMkLst>
            <pc:docMk/>
            <pc:sldMk cId="4290886181" sldId="326"/>
            <ac:spMk id="2" creationId="{298E4464-C7D1-0FAA-92B9-EB66BF2F4EDB}"/>
          </ac:spMkLst>
        </pc:spChg>
        <pc:spChg chg="mod">
          <ac:chgData name="hitesh0766@gmail.com" userId="1f12b311e71336ba" providerId="LiveId" clId="{0C0A579C-C191-4550-BD75-36DBC8071713}" dt="2022-05-30T04:47:24.292" v="12406" actId="14100"/>
          <ac:spMkLst>
            <pc:docMk/>
            <pc:sldMk cId="4290886181" sldId="326"/>
            <ac:spMk id="3" creationId="{B8FA22B0-D78D-1697-3767-8E1548C9CFB3}"/>
          </ac:spMkLst>
        </pc:spChg>
      </pc:sldChg>
      <pc:sldChg chg="modSp new mod">
        <pc:chgData name="hitesh0766@gmail.com" userId="1f12b311e71336ba" providerId="LiveId" clId="{0C0A579C-C191-4550-BD75-36DBC8071713}" dt="2022-05-26T11:44:43.996" v="7046" actId="20577"/>
        <pc:sldMkLst>
          <pc:docMk/>
          <pc:sldMk cId="1163426558" sldId="327"/>
        </pc:sldMkLst>
        <pc:spChg chg="mod">
          <ac:chgData name="hitesh0766@gmail.com" userId="1f12b311e71336ba" providerId="LiveId" clId="{0C0A579C-C191-4550-BD75-36DBC8071713}" dt="2022-05-26T11:44:43.996" v="7046" actId="20577"/>
          <ac:spMkLst>
            <pc:docMk/>
            <pc:sldMk cId="1163426558" sldId="327"/>
            <ac:spMk id="2" creationId="{00A245DA-7DE1-EBE1-35D6-E15ABB085D26}"/>
          </ac:spMkLst>
        </pc:spChg>
        <pc:spChg chg="mod">
          <ac:chgData name="hitesh0766@gmail.com" userId="1f12b311e71336ba" providerId="LiveId" clId="{0C0A579C-C191-4550-BD75-36DBC8071713}" dt="2022-05-26T11:44:34.620" v="7030" actId="20577"/>
          <ac:spMkLst>
            <pc:docMk/>
            <pc:sldMk cId="1163426558" sldId="327"/>
            <ac:spMk id="3" creationId="{9A14EE05-D7C9-DB3B-0759-121C498C27F6}"/>
          </ac:spMkLst>
        </pc:spChg>
      </pc:sldChg>
      <pc:sldChg chg="modSp new mod">
        <pc:chgData name="hitesh0766@gmail.com" userId="1f12b311e71336ba" providerId="LiveId" clId="{0C0A579C-C191-4550-BD75-36DBC8071713}" dt="2022-05-27T10:50:40.366" v="12328" actId="20577"/>
        <pc:sldMkLst>
          <pc:docMk/>
          <pc:sldMk cId="3558352512" sldId="328"/>
        </pc:sldMkLst>
        <pc:spChg chg="mod">
          <ac:chgData name="hitesh0766@gmail.com" userId="1f12b311e71336ba" providerId="LiveId" clId="{0C0A579C-C191-4550-BD75-36DBC8071713}" dt="2022-05-27T10:50:40.366" v="12328" actId="20577"/>
          <ac:spMkLst>
            <pc:docMk/>
            <pc:sldMk cId="3558352512" sldId="328"/>
            <ac:spMk id="2" creationId="{ED6AA55C-BDCF-3582-3585-CE1CE0364B61}"/>
          </ac:spMkLst>
        </pc:spChg>
        <pc:spChg chg="mod">
          <ac:chgData name="hitesh0766@gmail.com" userId="1f12b311e71336ba" providerId="LiveId" clId="{0C0A579C-C191-4550-BD75-36DBC8071713}" dt="2022-05-27T09:29:50.303" v="11681" actId="20577"/>
          <ac:spMkLst>
            <pc:docMk/>
            <pc:sldMk cId="3558352512" sldId="328"/>
            <ac:spMk id="3" creationId="{F504D9E3-4E1B-1AFA-9DE2-64DE4D8C9AAE}"/>
          </ac:spMkLst>
        </pc:spChg>
      </pc:sldChg>
      <pc:sldChg chg="modSp new del mod">
        <pc:chgData name="hitesh0766@gmail.com" userId="1f12b311e71336ba" providerId="LiveId" clId="{0C0A579C-C191-4550-BD75-36DBC8071713}" dt="2022-05-29T08:53:25.767" v="12336" actId="2696"/>
        <pc:sldMkLst>
          <pc:docMk/>
          <pc:sldMk cId="2292593098" sldId="329"/>
        </pc:sldMkLst>
        <pc:spChg chg="mod">
          <ac:chgData name="hitesh0766@gmail.com" userId="1f12b311e71336ba" providerId="LiveId" clId="{0C0A579C-C191-4550-BD75-36DBC8071713}" dt="2022-05-26T12:59:14.468" v="7234" actId="14100"/>
          <ac:spMkLst>
            <pc:docMk/>
            <pc:sldMk cId="2292593098" sldId="329"/>
            <ac:spMk id="3" creationId="{41AF2ADD-D8B7-24DD-B0B9-AD7794336820}"/>
          </ac:spMkLst>
        </pc:spChg>
      </pc:sldChg>
      <pc:sldChg chg="modSp new mod">
        <pc:chgData name="hitesh0766@gmail.com" userId="1f12b311e71336ba" providerId="LiveId" clId="{0C0A579C-C191-4550-BD75-36DBC8071713}" dt="2022-05-27T05:26:21.871" v="8651" actId="20577"/>
        <pc:sldMkLst>
          <pc:docMk/>
          <pc:sldMk cId="3843385577" sldId="330"/>
        </pc:sldMkLst>
        <pc:spChg chg="mod">
          <ac:chgData name="hitesh0766@gmail.com" userId="1f12b311e71336ba" providerId="LiveId" clId="{0C0A579C-C191-4550-BD75-36DBC8071713}" dt="2022-05-27T04:58:56.920" v="7951" actId="20577"/>
          <ac:spMkLst>
            <pc:docMk/>
            <pc:sldMk cId="3843385577" sldId="330"/>
            <ac:spMk id="2" creationId="{A6F68125-39F0-E457-0650-3065F0100DD1}"/>
          </ac:spMkLst>
        </pc:spChg>
        <pc:spChg chg="mod">
          <ac:chgData name="hitesh0766@gmail.com" userId="1f12b311e71336ba" providerId="LiveId" clId="{0C0A579C-C191-4550-BD75-36DBC8071713}" dt="2022-05-27T05:26:21.871" v="8651" actId="20577"/>
          <ac:spMkLst>
            <pc:docMk/>
            <pc:sldMk cId="3843385577" sldId="330"/>
            <ac:spMk id="3" creationId="{C7A563EE-F704-AB2B-250C-6D123C3630DE}"/>
          </ac:spMkLst>
        </pc:spChg>
      </pc:sldChg>
      <pc:sldChg chg="modSp new mod">
        <pc:chgData name="hitesh0766@gmail.com" userId="1f12b311e71336ba" providerId="LiveId" clId="{0C0A579C-C191-4550-BD75-36DBC8071713}" dt="2022-05-27T09:52:24.235" v="12177" actId="20577"/>
        <pc:sldMkLst>
          <pc:docMk/>
          <pc:sldMk cId="4233681469" sldId="331"/>
        </pc:sldMkLst>
        <pc:spChg chg="mod">
          <ac:chgData name="hitesh0766@gmail.com" userId="1f12b311e71336ba" providerId="LiveId" clId="{0C0A579C-C191-4550-BD75-36DBC8071713}" dt="2022-05-27T05:28:13.965" v="8693" actId="20577"/>
          <ac:spMkLst>
            <pc:docMk/>
            <pc:sldMk cId="4233681469" sldId="331"/>
            <ac:spMk id="2" creationId="{B04FD954-B118-0A51-9E4D-8178A55B5C05}"/>
          </ac:spMkLst>
        </pc:spChg>
        <pc:spChg chg="mod">
          <ac:chgData name="hitesh0766@gmail.com" userId="1f12b311e71336ba" providerId="LiveId" clId="{0C0A579C-C191-4550-BD75-36DBC8071713}" dt="2022-05-27T09:52:24.235" v="12177" actId="20577"/>
          <ac:spMkLst>
            <pc:docMk/>
            <pc:sldMk cId="4233681469" sldId="331"/>
            <ac:spMk id="3" creationId="{40A73DCF-45C0-531D-08BE-CB2189C2F427}"/>
          </ac:spMkLst>
        </pc:spChg>
      </pc:sldChg>
      <pc:sldChg chg="delSp modSp new mod">
        <pc:chgData name="hitesh0766@gmail.com" userId="1f12b311e71336ba" providerId="LiveId" clId="{0C0A579C-C191-4550-BD75-36DBC8071713}" dt="2022-05-30T04:47:38.198" v="12410" actId="27636"/>
        <pc:sldMkLst>
          <pc:docMk/>
          <pc:sldMk cId="2528568057" sldId="332"/>
        </pc:sldMkLst>
        <pc:spChg chg="del mod">
          <ac:chgData name="hitesh0766@gmail.com" userId="1f12b311e71336ba" providerId="LiveId" clId="{0C0A579C-C191-4550-BD75-36DBC8071713}" dt="2022-05-30T04:47:32.339" v="12408" actId="478"/>
          <ac:spMkLst>
            <pc:docMk/>
            <pc:sldMk cId="2528568057" sldId="332"/>
            <ac:spMk id="2" creationId="{126B0F08-1AD5-2902-F080-4C16B91D9C25}"/>
          </ac:spMkLst>
        </pc:spChg>
        <pc:spChg chg="mod">
          <ac:chgData name="hitesh0766@gmail.com" userId="1f12b311e71336ba" providerId="LiveId" clId="{0C0A579C-C191-4550-BD75-36DBC8071713}" dt="2022-05-30T04:47:38.198" v="12410" actId="27636"/>
          <ac:spMkLst>
            <pc:docMk/>
            <pc:sldMk cId="2528568057" sldId="332"/>
            <ac:spMk id="3" creationId="{88044000-E631-3EB1-3AE0-3164F8C62B6A}"/>
          </ac:spMkLst>
        </pc:spChg>
      </pc:sldChg>
      <pc:sldChg chg="delSp modSp new del mod">
        <pc:chgData name="hitesh0766@gmail.com" userId="1f12b311e71336ba" providerId="LiveId" clId="{0C0A579C-C191-4550-BD75-36DBC8071713}" dt="2022-05-27T09:31:58.790" v="11825" actId="2696"/>
        <pc:sldMkLst>
          <pc:docMk/>
          <pc:sldMk cId="3856192679" sldId="333"/>
        </pc:sldMkLst>
        <pc:spChg chg="del mod">
          <ac:chgData name="hitesh0766@gmail.com" userId="1f12b311e71336ba" providerId="LiveId" clId="{0C0A579C-C191-4550-BD75-36DBC8071713}" dt="2022-05-27T06:20:34.111" v="10523" actId="478"/>
          <ac:spMkLst>
            <pc:docMk/>
            <pc:sldMk cId="3856192679" sldId="333"/>
            <ac:spMk id="2" creationId="{2DB9A214-D07A-B73F-85FD-E6D53809A8FE}"/>
          </ac:spMkLst>
        </pc:spChg>
        <pc:spChg chg="mod">
          <ac:chgData name="hitesh0766@gmail.com" userId="1f12b311e71336ba" providerId="LiveId" clId="{0C0A579C-C191-4550-BD75-36DBC8071713}" dt="2022-05-27T09:31:51.051" v="11824" actId="5793"/>
          <ac:spMkLst>
            <pc:docMk/>
            <pc:sldMk cId="3856192679" sldId="333"/>
            <ac:spMk id="3" creationId="{A84613F2-74F5-3368-4006-28AA196887C5}"/>
          </ac:spMkLst>
        </pc:spChg>
      </pc:sldChg>
      <pc:sldChg chg="modSp new mod">
        <pc:chgData name="hitesh0766@gmail.com" userId="1f12b311e71336ba" providerId="LiveId" clId="{0C0A579C-C191-4550-BD75-36DBC8071713}" dt="2022-05-30T04:48:23.224" v="12453" actId="27636"/>
        <pc:sldMkLst>
          <pc:docMk/>
          <pc:sldMk cId="413066964" sldId="334"/>
        </pc:sldMkLst>
        <pc:spChg chg="mod">
          <ac:chgData name="hitesh0766@gmail.com" userId="1f12b311e71336ba" providerId="LiveId" clId="{0C0A579C-C191-4550-BD75-36DBC8071713}" dt="2022-05-30T04:48:14.851" v="12434" actId="20577"/>
          <ac:spMkLst>
            <pc:docMk/>
            <pc:sldMk cId="413066964" sldId="334"/>
            <ac:spMk id="2" creationId="{C64626E9-DB2A-C9FE-0C89-A2A891D06FF5}"/>
          </ac:spMkLst>
        </pc:spChg>
        <pc:spChg chg="mod">
          <ac:chgData name="hitesh0766@gmail.com" userId="1f12b311e71336ba" providerId="LiveId" clId="{0C0A579C-C191-4550-BD75-36DBC8071713}" dt="2022-05-30T04:48:23.224" v="12453" actId="27636"/>
          <ac:spMkLst>
            <pc:docMk/>
            <pc:sldMk cId="413066964" sldId="334"/>
            <ac:spMk id="3" creationId="{B8441438-7FD8-43C1-A65A-96B0236EE0CB}"/>
          </ac:spMkLst>
        </pc:spChg>
      </pc:sldChg>
      <pc:sldChg chg="modSp new mod">
        <pc:chgData name="hitesh0766@gmail.com" userId="1f12b311e71336ba" providerId="LiveId" clId="{0C0A579C-C191-4550-BD75-36DBC8071713}" dt="2022-05-27T10:51:46.219" v="12335" actId="20577"/>
        <pc:sldMkLst>
          <pc:docMk/>
          <pc:sldMk cId="766930305" sldId="335"/>
        </pc:sldMkLst>
        <pc:spChg chg="mod">
          <ac:chgData name="hitesh0766@gmail.com" userId="1f12b311e71336ba" providerId="LiveId" clId="{0C0A579C-C191-4550-BD75-36DBC8071713}" dt="2022-05-27T10:51:34.191" v="12334" actId="6549"/>
          <ac:spMkLst>
            <pc:docMk/>
            <pc:sldMk cId="766930305" sldId="335"/>
            <ac:spMk id="2" creationId="{00BBFF06-F3D4-51E5-09E5-C574271FBBDE}"/>
          </ac:spMkLst>
        </pc:spChg>
        <pc:spChg chg="mod">
          <ac:chgData name="hitesh0766@gmail.com" userId="1f12b311e71336ba" providerId="LiveId" clId="{0C0A579C-C191-4550-BD75-36DBC8071713}" dt="2022-05-27T10:51:46.219" v="12335" actId="20577"/>
          <ac:spMkLst>
            <pc:docMk/>
            <pc:sldMk cId="766930305" sldId="335"/>
            <ac:spMk id="3" creationId="{E9274CAD-328B-785E-89EE-6A41E1C87B55}"/>
          </ac:spMkLst>
        </pc:spChg>
      </pc:sldChg>
      <pc:sldChg chg="delSp modSp new mod">
        <pc:chgData name="hitesh0766@gmail.com" userId="1f12b311e71336ba" providerId="LiveId" clId="{0C0A579C-C191-4550-BD75-36DBC8071713}" dt="2022-05-30T04:46:57.846" v="12403" actId="478"/>
        <pc:sldMkLst>
          <pc:docMk/>
          <pc:sldMk cId="460789669" sldId="336"/>
        </pc:sldMkLst>
        <pc:spChg chg="del">
          <ac:chgData name="hitesh0766@gmail.com" userId="1f12b311e71336ba" providerId="LiveId" clId="{0C0A579C-C191-4550-BD75-36DBC8071713}" dt="2022-05-30T04:46:57.846" v="12403" actId="478"/>
          <ac:spMkLst>
            <pc:docMk/>
            <pc:sldMk cId="460789669" sldId="336"/>
            <ac:spMk id="2" creationId="{6E5F908B-27CA-6A75-218F-5A0C1CBA62A9}"/>
          </ac:spMkLst>
        </pc:spChg>
        <pc:spChg chg="mod">
          <ac:chgData name="hitesh0766@gmail.com" userId="1f12b311e71336ba" providerId="LiveId" clId="{0C0A579C-C191-4550-BD75-36DBC8071713}" dt="2022-05-27T09:58:26.545" v="12305" actId="20577"/>
          <ac:spMkLst>
            <pc:docMk/>
            <pc:sldMk cId="460789669" sldId="336"/>
            <ac:spMk id="3" creationId="{FD626521-6676-1EEE-EF25-C12BADAA98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9DAD19-CA06-F046-B4B8-5D471F67BD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C288B-3012-E04E-B4E4-26FB3F28F5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D75D3-2E8B-BA4A-97EF-A9E71846E316}" type="datetimeFigureOut">
              <a:rPr lang="en-AE" smtClean="0"/>
              <a:t>30/05/2022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8861-4076-2943-8483-AE042D5350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66AA6-6B9C-EC44-9E55-9B5D1A307F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AABEF-57A2-D145-BE55-3726C30E427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18676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F1F06-8713-864D-9577-DEDAF80AF1B4}" type="datetimeFigureOut">
              <a:rPr lang="en-AE" smtClean="0"/>
              <a:t>30/05/2022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7CA1D-3D64-C74D-830A-C8C402368FC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58353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4" name="Google Shape;279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22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7" name="Google Shape;297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679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artt.com/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smaartt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smaartt.com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smaartt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maartt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smaartt.com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hyperlink" Target="https://smaartt.com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- Smaar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87DC-2622-A745-9683-61F1E0F39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012" y="3872752"/>
            <a:ext cx="10721788" cy="952687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AF9DF-D7D5-BB4A-911E-48F10324DB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66529" y="6266514"/>
            <a:ext cx="3487271" cy="365125"/>
          </a:xfrm>
        </p:spPr>
        <p:txBody>
          <a:bodyPr>
            <a:noAutofit/>
          </a:bodyPr>
          <a:lstStyle>
            <a:lvl1pPr marL="0" indent="0" algn="r">
              <a:buNone/>
              <a:defRPr sz="1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 your Name, Designation </a:t>
            </a:r>
            <a:endParaRPr lang="en-A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ACBAA03-8484-D448-90C5-564E0B8EE811}"/>
              </a:ext>
            </a:extLst>
          </p:cNvPr>
          <p:cNvSpPr txBox="1">
            <a:spLocks/>
          </p:cNvSpPr>
          <p:nvPr userDrawn="1"/>
        </p:nvSpPr>
        <p:spPr>
          <a:xfrm>
            <a:off x="8610600" y="58610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A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B1AD559-26EC-A049-B447-FBCC75DBE74E}" type="datetimeFigureOut">
              <a:rPr lang="en-AE" smtClean="0"/>
              <a:pPr algn="r"/>
              <a:t>30/05/2022</a:t>
            </a:fld>
            <a:endParaRPr lang="en-A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05DC5-9C68-B44D-B82F-0ADE454BD3C6}"/>
              </a:ext>
            </a:extLst>
          </p:cNvPr>
          <p:cNvCxnSpPr/>
          <p:nvPr userDrawn="1"/>
        </p:nvCxnSpPr>
        <p:spPr bwMode="auto">
          <a:xfrm>
            <a:off x="6786114" y="2347532"/>
            <a:ext cx="0" cy="99569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2" name="Picture 2" descr="Cloudity | Salesforce Platinum Consulting Partner">
            <a:hlinkClick r:id="rId3"/>
            <a:extLst>
              <a:ext uri="{FF2B5EF4-FFF2-40B4-BE49-F238E27FC236}">
                <a16:creationId xmlns:a16="http://schemas.microsoft.com/office/drawing/2014/main" id="{7133CCC2-D4D6-4F4A-BC5C-1960AB9117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740" y="2446427"/>
            <a:ext cx="2901460" cy="79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E7A064-7233-4F42-8540-C2A4F48BCD20}"/>
              </a:ext>
            </a:extLst>
          </p:cNvPr>
          <p:cNvSpPr txBox="1"/>
          <p:nvPr userDrawn="1"/>
        </p:nvSpPr>
        <p:spPr>
          <a:xfrm>
            <a:off x="322729" y="63604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46114-C596-FF48-B019-6EC770B2A931}"/>
              </a:ext>
            </a:extLst>
          </p:cNvPr>
          <p:cNvSpPr txBox="1"/>
          <p:nvPr userDrawn="1"/>
        </p:nvSpPr>
        <p:spPr>
          <a:xfrm>
            <a:off x="632012" y="6221959"/>
            <a:ext cx="6243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Copyright © 2020 Smaartt. All rights reserved. </a:t>
            </a:r>
            <a:endParaRPr lang="en-US" sz="500" dirty="0">
              <a:solidFill>
                <a:schemeClr val="bg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10" name="Picture 9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1A7DEB1E-291A-5C4D-904D-89FDF3B4179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584" y="2115679"/>
            <a:ext cx="3303365" cy="165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ustom Layout">
  <p:cSld name="2_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5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artt-Standar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0C37-BAF0-4C44-AAE1-CD569FBA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8176"/>
            <a:ext cx="10515600" cy="753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09EA-89C8-CD45-B755-EA75C922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C198"/>
              </a:buClr>
              <a:buFont typeface="Wingdings" pitchFamily="2" charset="2"/>
              <a:buChar char="§"/>
              <a:defRPr/>
            </a:lvl1pPr>
            <a:lvl2pPr>
              <a:buClr>
                <a:srgbClr val="00C198"/>
              </a:buClr>
              <a:buFont typeface="Wingdings" pitchFamily="2" charset="2"/>
              <a:buChar char="§"/>
              <a:defRPr/>
            </a:lvl2pPr>
            <a:lvl3pPr>
              <a:buClr>
                <a:srgbClr val="00C198"/>
              </a:buClr>
              <a:buFont typeface="Wingdings" pitchFamily="2" charset="2"/>
              <a:buChar char="§"/>
              <a:defRPr/>
            </a:lvl3pPr>
            <a:lvl4pPr>
              <a:buClr>
                <a:srgbClr val="00C198"/>
              </a:buClr>
              <a:buFont typeface="Wingdings" pitchFamily="2" charset="2"/>
              <a:buChar char="§"/>
              <a:defRPr/>
            </a:lvl4pPr>
            <a:lvl5pPr>
              <a:buClr>
                <a:srgbClr val="00C198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EB18AAAA-FA82-E144-8F00-B2661290A2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23998" y="6278801"/>
            <a:ext cx="396000" cy="396000"/>
          </a:xfrm>
          <a:prstGeom prst="rect">
            <a:avLst/>
          </a:prstGeom>
        </p:spPr>
      </p:pic>
      <p:sp>
        <p:nvSpPr>
          <p:cNvPr id="11" name="Google Shape;28;p3">
            <a:extLst>
              <a:ext uri="{FF2B5EF4-FFF2-40B4-BE49-F238E27FC236}">
                <a16:creationId xmlns:a16="http://schemas.microsoft.com/office/drawing/2014/main" id="{2975B2FF-B789-1942-B187-FF265E98FB17}"/>
              </a:ext>
            </a:extLst>
          </p:cNvPr>
          <p:cNvSpPr txBox="1">
            <a:spLocks/>
          </p:cNvSpPr>
          <p:nvPr userDrawn="1"/>
        </p:nvSpPr>
        <p:spPr>
          <a:xfrm>
            <a:off x="10600765" y="4662968"/>
            <a:ext cx="508842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AE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000" kern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000" kern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000" kern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000" kern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000" kern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000" kern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000" kern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000" kern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000" kern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595AF3-388A-384E-8D44-D2BC7DCE3714}"/>
              </a:ext>
            </a:extLst>
          </p:cNvPr>
          <p:cNvSpPr/>
          <p:nvPr userDrawn="1"/>
        </p:nvSpPr>
        <p:spPr>
          <a:xfrm flipV="1">
            <a:off x="952357" y="1298932"/>
            <a:ext cx="1199263" cy="45719"/>
          </a:xfrm>
          <a:prstGeom prst="rect">
            <a:avLst/>
          </a:prstGeom>
          <a:solidFill>
            <a:srgbClr val="00C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535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Smaar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5A491-F992-FA43-BBB8-6C9AC2EDF85B}"/>
              </a:ext>
            </a:extLst>
          </p:cNvPr>
          <p:cNvSpPr/>
          <p:nvPr userDrawn="1"/>
        </p:nvSpPr>
        <p:spPr>
          <a:xfrm>
            <a:off x="1" y="0"/>
            <a:ext cx="297469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5E6965-3EC6-C94D-9DE1-86BD99C24F2F}"/>
              </a:ext>
            </a:extLst>
          </p:cNvPr>
          <p:cNvSpPr txBox="1">
            <a:spLocks/>
          </p:cNvSpPr>
          <p:nvPr userDrawn="1"/>
        </p:nvSpPr>
        <p:spPr>
          <a:xfrm>
            <a:off x="340488" y="2675731"/>
            <a:ext cx="35601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Agenda</a:t>
            </a:r>
            <a:endParaRPr lang="en-AE" sz="4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7B252A-DF7F-5941-8540-E35B58D9D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6226" y="5117064"/>
            <a:ext cx="1105865" cy="11058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50723BE-4B87-E543-8536-1BEB7B3B361A}"/>
              </a:ext>
            </a:extLst>
          </p:cNvPr>
          <p:cNvSpPr/>
          <p:nvPr userDrawn="1"/>
        </p:nvSpPr>
        <p:spPr>
          <a:xfrm>
            <a:off x="1423685" y="3680749"/>
            <a:ext cx="916813" cy="104173"/>
          </a:xfrm>
          <a:prstGeom prst="rect">
            <a:avLst/>
          </a:prstGeom>
          <a:solidFill>
            <a:srgbClr val="00C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87B6F5-6981-9F47-AD54-624E917F45D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511092" y="2632197"/>
            <a:ext cx="720000" cy="540000"/>
          </a:xfrm>
          <a:noFill/>
        </p:spPr>
        <p:txBody>
          <a:bodyPr>
            <a:noAutofit/>
          </a:bodyPr>
          <a:lstStyle>
            <a:lvl1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E" sz="3600" b="1" dirty="0"/>
              <a:t>03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861F40F-8CE5-CE47-AFD3-7F7276F4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155" y="2632197"/>
            <a:ext cx="7112645" cy="540000"/>
          </a:xfrm>
        </p:spPr>
        <p:txBody>
          <a:bodyPr/>
          <a:lstStyle>
            <a:lvl1pPr>
              <a:buClr>
                <a:srgbClr val="00C198"/>
              </a:buClr>
              <a:buFontTx/>
              <a:buNone/>
              <a:defRPr/>
            </a:lvl1pPr>
            <a:lvl2pPr>
              <a:buClr>
                <a:srgbClr val="00C198"/>
              </a:buClr>
              <a:buFont typeface="Wingdings" pitchFamily="2" charset="2"/>
              <a:buNone/>
              <a:defRPr/>
            </a:lvl2pPr>
            <a:lvl3pPr>
              <a:buClr>
                <a:srgbClr val="00C198"/>
              </a:buClr>
              <a:buFont typeface="Wingdings" pitchFamily="2" charset="2"/>
              <a:buChar char="§"/>
              <a:defRPr/>
            </a:lvl3pPr>
            <a:lvl4pPr>
              <a:buClr>
                <a:srgbClr val="00C198"/>
              </a:buClr>
              <a:buFont typeface="Wingdings" pitchFamily="2" charset="2"/>
              <a:buChar char="§"/>
              <a:defRPr/>
            </a:lvl4pPr>
            <a:lvl5pPr>
              <a:buClr>
                <a:srgbClr val="00C198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AE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617B721-A603-5740-9385-CD2BF22A3CC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15575" y="3470394"/>
            <a:ext cx="720000" cy="540000"/>
          </a:xfrm>
          <a:noFill/>
        </p:spPr>
        <p:txBody>
          <a:bodyPr>
            <a:noAutofit/>
          </a:bodyPr>
          <a:lstStyle>
            <a:lvl1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E" sz="3600" b="1" dirty="0"/>
              <a:t>04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949FE58-D435-A243-B819-51A36424B6F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45638" y="3470394"/>
            <a:ext cx="7112645" cy="540000"/>
          </a:xfrm>
        </p:spPr>
        <p:txBody>
          <a:bodyPr/>
          <a:lstStyle>
            <a:lvl1pPr>
              <a:buClr>
                <a:srgbClr val="00C198"/>
              </a:buClr>
              <a:buFontTx/>
              <a:buNone/>
              <a:defRPr/>
            </a:lvl1pPr>
            <a:lvl2pPr>
              <a:buClr>
                <a:srgbClr val="00C198"/>
              </a:buClr>
              <a:buFont typeface="Wingdings" pitchFamily="2" charset="2"/>
              <a:buNone/>
              <a:defRPr/>
            </a:lvl2pPr>
            <a:lvl3pPr>
              <a:buClr>
                <a:srgbClr val="00C198"/>
              </a:buClr>
              <a:buFont typeface="Wingdings" pitchFamily="2" charset="2"/>
              <a:buChar char="§"/>
              <a:defRPr/>
            </a:lvl3pPr>
            <a:lvl4pPr>
              <a:buClr>
                <a:srgbClr val="00C198"/>
              </a:buClr>
              <a:buFont typeface="Wingdings" pitchFamily="2" charset="2"/>
              <a:buChar char="§"/>
              <a:defRPr/>
            </a:lvl4pPr>
            <a:lvl5pPr>
              <a:buClr>
                <a:srgbClr val="00C198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AE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CA2430F-B5D6-924A-B137-CBA927743C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511092" y="4278867"/>
            <a:ext cx="720000" cy="540000"/>
          </a:xfrm>
          <a:noFill/>
        </p:spPr>
        <p:txBody>
          <a:bodyPr>
            <a:noAutofit/>
          </a:bodyPr>
          <a:lstStyle>
            <a:lvl1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E" sz="3600" b="1" dirty="0"/>
              <a:t>05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90FA17-973B-0A45-B34E-D2D7A69C00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241155" y="4278867"/>
            <a:ext cx="7112645" cy="540000"/>
          </a:xfrm>
        </p:spPr>
        <p:txBody>
          <a:bodyPr/>
          <a:lstStyle>
            <a:lvl1pPr>
              <a:buClr>
                <a:srgbClr val="00C198"/>
              </a:buClr>
              <a:buFontTx/>
              <a:buNone/>
              <a:defRPr/>
            </a:lvl1pPr>
            <a:lvl2pPr>
              <a:buClr>
                <a:srgbClr val="00C198"/>
              </a:buClr>
              <a:buFont typeface="Wingdings" pitchFamily="2" charset="2"/>
              <a:buNone/>
              <a:defRPr/>
            </a:lvl2pPr>
            <a:lvl3pPr>
              <a:buClr>
                <a:srgbClr val="00C198"/>
              </a:buClr>
              <a:buFont typeface="Wingdings" pitchFamily="2" charset="2"/>
              <a:buChar char="§"/>
              <a:defRPr/>
            </a:lvl3pPr>
            <a:lvl4pPr>
              <a:buClr>
                <a:srgbClr val="00C198"/>
              </a:buClr>
              <a:buFont typeface="Wingdings" pitchFamily="2" charset="2"/>
              <a:buChar char="§"/>
              <a:defRPr/>
            </a:lvl4pPr>
            <a:lvl5pPr>
              <a:buClr>
                <a:srgbClr val="00C198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AE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BDA16B-117D-034D-8A37-DE37BDC6C35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515575" y="5117064"/>
            <a:ext cx="720000" cy="540000"/>
          </a:xfrm>
          <a:noFill/>
        </p:spPr>
        <p:txBody>
          <a:bodyPr>
            <a:noAutofit/>
          </a:bodyPr>
          <a:lstStyle>
            <a:lvl1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E" sz="3600" b="1" dirty="0"/>
              <a:t>06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8CE8C07-062B-F742-B957-BB6535834BAA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45638" y="5117064"/>
            <a:ext cx="7112645" cy="540000"/>
          </a:xfrm>
        </p:spPr>
        <p:txBody>
          <a:bodyPr/>
          <a:lstStyle>
            <a:lvl1pPr>
              <a:buClr>
                <a:srgbClr val="00C198"/>
              </a:buClr>
              <a:buFontTx/>
              <a:buNone/>
              <a:defRPr/>
            </a:lvl1pPr>
            <a:lvl2pPr>
              <a:buClr>
                <a:srgbClr val="00C198"/>
              </a:buClr>
              <a:buFont typeface="Wingdings" pitchFamily="2" charset="2"/>
              <a:buNone/>
              <a:defRPr/>
            </a:lvl2pPr>
            <a:lvl3pPr>
              <a:buClr>
                <a:srgbClr val="00C198"/>
              </a:buClr>
              <a:buFont typeface="Wingdings" pitchFamily="2" charset="2"/>
              <a:buChar char="§"/>
              <a:defRPr/>
            </a:lvl3pPr>
            <a:lvl4pPr>
              <a:buClr>
                <a:srgbClr val="00C198"/>
              </a:buClr>
              <a:buFont typeface="Wingdings" pitchFamily="2" charset="2"/>
              <a:buChar char="§"/>
              <a:defRPr/>
            </a:lvl4pPr>
            <a:lvl5pPr>
              <a:buClr>
                <a:srgbClr val="00C198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AE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B9CF17D-A0BD-FA41-AF66-D12BE5E96CD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67454" y="888765"/>
            <a:ext cx="720000" cy="630174"/>
          </a:xfrm>
          <a:noFill/>
        </p:spPr>
        <p:txBody>
          <a:bodyPr>
            <a:noAutofit/>
          </a:bodyPr>
          <a:lstStyle>
            <a:lvl1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E" sz="3600" b="1" dirty="0"/>
              <a:t>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FAD1525-EE76-8B4E-AEF3-B654E7BD500F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216546" y="938887"/>
            <a:ext cx="7112645" cy="540000"/>
          </a:xfrm>
        </p:spPr>
        <p:txBody>
          <a:bodyPr/>
          <a:lstStyle>
            <a:lvl1pPr>
              <a:buClr>
                <a:srgbClr val="00C198"/>
              </a:buClr>
              <a:buFontTx/>
              <a:buNone/>
              <a:defRPr/>
            </a:lvl1pPr>
            <a:lvl2pPr>
              <a:buClr>
                <a:srgbClr val="00C198"/>
              </a:buClr>
              <a:buFont typeface="Wingdings" pitchFamily="2" charset="2"/>
              <a:buNone/>
              <a:defRPr/>
            </a:lvl2pPr>
            <a:lvl3pPr>
              <a:buClr>
                <a:srgbClr val="00C198"/>
              </a:buClr>
              <a:buFont typeface="Wingdings" pitchFamily="2" charset="2"/>
              <a:buChar char="§"/>
              <a:defRPr/>
            </a:lvl3pPr>
            <a:lvl4pPr>
              <a:buClr>
                <a:srgbClr val="00C198"/>
              </a:buClr>
              <a:buFont typeface="Wingdings" pitchFamily="2" charset="2"/>
              <a:buChar char="§"/>
              <a:defRPr/>
            </a:lvl4pPr>
            <a:lvl5pPr>
              <a:buClr>
                <a:srgbClr val="00C198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AE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6A397D9-CDCA-FC40-B36E-9DD974DEA92A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467454" y="1794000"/>
            <a:ext cx="720000" cy="540000"/>
          </a:xfrm>
          <a:noFill/>
        </p:spPr>
        <p:txBody>
          <a:bodyPr>
            <a:noAutofit/>
          </a:bodyPr>
          <a:lstStyle>
            <a:lvl1pPr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E" sz="3600" b="1" dirty="0"/>
              <a:t>02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7233D94-53EB-9346-BBE7-07B3EB3C3170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197517" y="1794000"/>
            <a:ext cx="7112645" cy="540000"/>
          </a:xfrm>
        </p:spPr>
        <p:txBody>
          <a:bodyPr/>
          <a:lstStyle>
            <a:lvl1pPr>
              <a:buClr>
                <a:srgbClr val="00C198"/>
              </a:buClr>
              <a:buFontTx/>
              <a:buNone/>
              <a:defRPr/>
            </a:lvl1pPr>
            <a:lvl2pPr>
              <a:buClr>
                <a:srgbClr val="00C198"/>
              </a:buClr>
              <a:buFont typeface="Wingdings" pitchFamily="2" charset="2"/>
              <a:buNone/>
              <a:defRPr/>
            </a:lvl2pPr>
            <a:lvl3pPr>
              <a:buClr>
                <a:srgbClr val="00C198"/>
              </a:buClr>
              <a:buFont typeface="Wingdings" pitchFamily="2" charset="2"/>
              <a:buChar char="§"/>
              <a:defRPr/>
            </a:lvl3pPr>
            <a:lvl4pPr>
              <a:buClr>
                <a:srgbClr val="00C198"/>
              </a:buClr>
              <a:buFont typeface="Wingdings" pitchFamily="2" charset="2"/>
              <a:buChar char="§"/>
              <a:defRPr/>
            </a:lvl4pPr>
            <a:lvl5pPr>
              <a:buClr>
                <a:srgbClr val="00C198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379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lide -Smaar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870D-1DD5-0246-86C0-FFBC20B7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84106"/>
            <a:ext cx="10515600" cy="878369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B15D34-7D62-7C4D-95AF-DE3357CC7A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03450" y="1718258"/>
            <a:ext cx="9144000" cy="1655762"/>
          </a:xfrm>
        </p:spPr>
        <p:txBody>
          <a:bodyPr>
            <a:noAutofit/>
          </a:bodyPr>
          <a:lstStyle>
            <a:lvl1pPr marL="0" indent="0" algn="r">
              <a:buNone/>
              <a:defRPr sz="115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01</a:t>
            </a:r>
            <a:endParaRPr lang="en-AE" dirty="0"/>
          </a:p>
        </p:txBody>
      </p:sp>
      <p:pic>
        <p:nvPicPr>
          <p:cNvPr id="10" name="Picture 9">
            <a:hlinkClick r:id="rId2"/>
            <a:extLst>
              <a:ext uri="{FF2B5EF4-FFF2-40B4-BE49-F238E27FC236}">
                <a16:creationId xmlns:a16="http://schemas.microsoft.com/office/drawing/2014/main" id="{25C84271-CBA5-8948-8462-2629AEDA65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3518" y="5582403"/>
            <a:ext cx="683932" cy="68393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53138C-6ACF-FB40-AAAB-FDC5345D348D}"/>
              </a:ext>
            </a:extLst>
          </p:cNvPr>
          <p:cNvSpPr/>
          <p:nvPr userDrawn="1"/>
        </p:nvSpPr>
        <p:spPr>
          <a:xfrm>
            <a:off x="10160887" y="4643500"/>
            <a:ext cx="1199263" cy="81831"/>
          </a:xfrm>
          <a:prstGeom prst="rect">
            <a:avLst/>
          </a:prstGeom>
          <a:solidFill>
            <a:srgbClr val="00C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9365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Table Slide Smaar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C8F94B23-C39C-9C4F-8243-7773BD0E3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23998" y="6278801"/>
            <a:ext cx="396000" cy="396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7743790-FD42-2A44-96B2-8E3FDFD7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8176"/>
            <a:ext cx="10515600" cy="753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AE5F1B-A455-1E45-B5A0-386700FCF836}"/>
              </a:ext>
            </a:extLst>
          </p:cNvPr>
          <p:cNvSpPr/>
          <p:nvPr userDrawn="1"/>
        </p:nvSpPr>
        <p:spPr>
          <a:xfrm flipV="1">
            <a:off x="952357" y="1298932"/>
            <a:ext cx="1199263" cy="45719"/>
          </a:xfrm>
          <a:prstGeom prst="rect">
            <a:avLst/>
          </a:prstGeom>
          <a:solidFill>
            <a:srgbClr val="00C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2555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-Smaar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9E89F4-A62D-7A47-BEFA-ACE26B71AAC7}"/>
              </a:ext>
            </a:extLst>
          </p:cNvPr>
          <p:cNvSpPr/>
          <p:nvPr userDrawn="1"/>
        </p:nvSpPr>
        <p:spPr>
          <a:xfrm>
            <a:off x="-92597" y="-92597"/>
            <a:ext cx="12384911" cy="70605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9" name="Picture 8" descr="A picture containing graphical user inter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D67BCF3-4B78-6B4B-B594-EA55485DD2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68117" y="3753252"/>
            <a:ext cx="3037561" cy="3037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10D52D-249B-704F-B302-EB7D9B46F91E}"/>
              </a:ext>
            </a:extLst>
          </p:cNvPr>
          <p:cNvSpPr txBox="1"/>
          <p:nvPr userDrawn="1"/>
        </p:nvSpPr>
        <p:spPr>
          <a:xfrm>
            <a:off x="852292" y="4423112"/>
            <a:ext cx="7615825" cy="111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80"/>
              </a:lnSpc>
            </a:pPr>
            <a:r>
              <a:rPr lang="en-AE" sz="1800" b="1" dirty="0">
                <a:solidFill>
                  <a:srgbClr val="00C198"/>
                </a:solidFill>
              </a:rPr>
              <a:t>Enabling</a:t>
            </a:r>
          </a:p>
          <a:p>
            <a:pPr>
              <a:lnSpc>
                <a:spcPts val="3880"/>
              </a:lnSpc>
            </a:pPr>
            <a:r>
              <a:rPr lang="en-AE" sz="4400" b="1" dirty="0">
                <a:solidFill>
                  <a:schemeClr val="bg1"/>
                </a:solidFill>
              </a:rPr>
              <a:t>Customer Experience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FD8DE-A3A5-F34E-AB8B-CAF356BC5075}"/>
              </a:ext>
            </a:extLst>
          </p:cNvPr>
          <p:cNvSpPr txBox="1"/>
          <p:nvPr userDrawn="1"/>
        </p:nvSpPr>
        <p:spPr>
          <a:xfrm>
            <a:off x="4208746" y="1996753"/>
            <a:ext cx="52734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66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936A3E-139C-164B-9B23-1F39891934F2}"/>
              </a:ext>
            </a:extLst>
          </p:cNvPr>
          <p:cNvSpPr/>
          <p:nvPr userDrawn="1"/>
        </p:nvSpPr>
        <p:spPr>
          <a:xfrm>
            <a:off x="7979079" y="2693096"/>
            <a:ext cx="162839" cy="137786"/>
          </a:xfrm>
          <a:prstGeom prst="rect">
            <a:avLst/>
          </a:prstGeom>
          <a:solidFill>
            <a:srgbClr val="00C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0687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lide- Smaar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8DACF5-A053-9446-8D47-0DE81E1A67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A0C37-BAF0-4C44-AAE1-CD569FBA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8176"/>
            <a:ext cx="10515600" cy="753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09EA-89C8-CD45-B755-EA75C9226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C198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>
              <a:buClr>
                <a:srgbClr val="00C198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2pPr>
            <a:lvl3pPr>
              <a:buClr>
                <a:srgbClr val="00C198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rgbClr val="00C198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>
              <a:buClr>
                <a:srgbClr val="00C198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3AAA59-E906-9C47-93A5-FF43AF615F3E}"/>
              </a:ext>
            </a:extLst>
          </p:cNvPr>
          <p:cNvSpPr/>
          <p:nvPr userDrawn="1"/>
        </p:nvSpPr>
        <p:spPr>
          <a:xfrm flipV="1">
            <a:off x="952357" y="1298932"/>
            <a:ext cx="1199263" cy="45719"/>
          </a:xfrm>
          <a:prstGeom prst="rect">
            <a:avLst/>
          </a:prstGeom>
          <a:solidFill>
            <a:srgbClr val="00C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5A684DCA-0CAC-F749-97F4-68CEE52FA5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6105667"/>
            <a:ext cx="646253" cy="64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3CE2F-7BC0-5E40-B3C8-D58C710E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00C198"/>
              </a:buClr>
              <a:buFont typeface="Wingdings" pitchFamily="2" charset="2"/>
              <a:buChar char="§"/>
              <a:defRPr/>
            </a:lvl1pPr>
            <a:lvl2pPr>
              <a:buClr>
                <a:srgbClr val="00C198"/>
              </a:buClr>
              <a:buFont typeface="Wingdings" pitchFamily="2" charset="2"/>
              <a:buChar char="§"/>
              <a:defRPr/>
            </a:lvl2pPr>
            <a:lvl3pPr>
              <a:buClr>
                <a:srgbClr val="00C198"/>
              </a:buClr>
              <a:buFont typeface="Wingdings" pitchFamily="2" charset="2"/>
              <a:buChar char="§"/>
              <a:defRPr/>
            </a:lvl3pPr>
            <a:lvl4pPr>
              <a:buClr>
                <a:srgbClr val="00C198"/>
              </a:buClr>
              <a:buFont typeface="Wingdings" pitchFamily="2" charset="2"/>
              <a:buChar char="§"/>
              <a:defRPr/>
            </a:lvl4pPr>
            <a:lvl5pPr>
              <a:buClr>
                <a:srgbClr val="00C198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3CCA0-C407-9247-88AB-1075FEA7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00C198"/>
              </a:buClr>
              <a:defRPr/>
            </a:lvl1pPr>
            <a:lvl2pPr>
              <a:buClr>
                <a:srgbClr val="00C198"/>
              </a:buClr>
              <a:defRPr/>
            </a:lvl2pPr>
            <a:lvl3pPr>
              <a:buClr>
                <a:srgbClr val="00C198"/>
              </a:buClr>
              <a:defRPr/>
            </a:lvl3pPr>
            <a:lvl4pPr>
              <a:buClr>
                <a:srgbClr val="00C198"/>
              </a:buClr>
              <a:defRPr/>
            </a:lvl4pPr>
            <a:lvl5pPr>
              <a:buClr>
                <a:srgbClr val="00C19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4F7F4-6FC0-144C-B2D2-0FF680E8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4D7-B84A-3747-8217-B711CF6D8B46}" type="slidenum">
              <a:rPr lang="en-AE" smtClean="0"/>
              <a:t>‹#›</a:t>
            </a:fld>
            <a:endParaRPr lang="en-AE"/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288E1BC6-396B-4C44-89FE-CD4D3B8E77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23998" y="6278801"/>
            <a:ext cx="396000" cy="396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38CA22C-C12F-B94E-A3AB-3D738A4C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8176"/>
            <a:ext cx="10515600" cy="753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2CB93-F6C6-9242-898C-88B29487365F}"/>
              </a:ext>
            </a:extLst>
          </p:cNvPr>
          <p:cNvSpPr/>
          <p:nvPr userDrawn="1"/>
        </p:nvSpPr>
        <p:spPr>
          <a:xfrm>
            <a:off x="952357" y="1309701"/>
            <a:ext cx="1199263" cy="81831"/>
          </a:xfrm>
          <a:prstGeom prst="rect">
            <a:avLst/>
          </a:prstGeom>
          <a:solidFill>
            <a:srgbClr val="00C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0723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BD9CF-F958-4D4C-9BC3-71BA4BCA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E26D2-A56D-4C43-8D0E-FA82CF20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00C198"/>
              </a:buClr>
              <a:defRPr/>
            </a:lvl1pPr>
            <a:lvl2pPr>
              <a:buClr>
                <a:srgbClr val="00C198"/>
              </a:buClr>
              <a:defRPr/>
            </a:lvl2pPr>
            <a:lvl3pPr>
              <a:buClr>
                <a:srgbClr val="00C198"/>
              </a:buClr>
              <a:defRPr/>
            </a:lvl3pPr>
            <a:lvl4pPr>
              <a:buClr>
                <a:srgbClr val="00C198"/>
              </a:buClr>
              <a:defRPr/>
            </a:lvl4pPr>
            <a:lvl5pPr>
              <a:buClr>
                <a:srgbClr val="00C19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996D1-9C0C-DB45-830D-1F031BF2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F00C9F-4713-7B41-8984-7BB55E5E1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00C198"/>
              </a:buClr>
              <a:defRPr/>
            </a:lvl1pPr>
            <a:lvl2pPr>
              <a:buClr>
                <a:srgbClr val="00C198"/>
              </a:buClr>
              <a:defRPr/>
            </a:lvl2pPr>
            <a:lvl3pPr>
              <a:buClr>
                <a:srgbClr val="00C198"/>
              </a:buClr>
              <a:defRPr/>
            </a:lvl3pPr>
            <a:lvl4pPr>
              <a:buClr>
                <a:srgbClr val="00C198"/>
              </a:buClr>
              <a:defRPr/>
            </a:lvl4pPr>
            <a:lvl5pPr>
              <a:buClr>
                <a:srgbClr val="00C198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45360-EA7A-9443-80FA-2BF4AC5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F04D7-B84A-3747-8217-B711CF6D8B46}" type="slidenum">
              <a:rPr lang="en-AE" smtClean="0"/>
              <a:t>‹#›</a:t>
            </a:fld>
            <a:endParaRPr lang="en-AE"/>
          </a:p>
        </p:txBody>
      </p:sp>
      <p:pic>
        <p:nvPicPr>
          <p:cNvPr id="11" name="Picture 10">
            <a:hlinkClick r:id="rId2"/>
            <a:extLst>
              <a:ext uri="{FF2B5EF4-FFF2-40B4-BE49-F238E27FC236}">
                <a16:creationId xmlns:a16="http://schemas.microsoft.com/office/drawing/2014/main" id="{D1657904-F87F-E34D-845D-24AFC8FDF3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23998" y="6278801"/>
            <a:ext cx="396000" cy="396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AA911D7D-E265-6F49-BD16-3D556CC2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8176"/>
            <a:ext cx="10515600" cy="753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458C31-7DF1-374D-89C4-85FF45518599}"/>
              </a:ext>
            </a:extLst>
          </p:cNvPr>
          <p:cNvSpPr/>
          <p:nvPr userDrawn="1"/>
        </p:nvSpPr>
        <p:spPr>
          <a:xfrm>
            <a:off x="952357" y="1309701"/>
            <a:ext cx="1199263" cy="81831"/>
          </a:xfrm>
          <a:prstGeom prst="rect">
            <a:avLst/>
          </a:prstGeom>
          <a:solidFill>
            <a:srgbClr val="00C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2725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5A3A7-D36C-7745-B412-AA4B9684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11898-F98D-FD4D-87E7-73B83DE8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9C64-5FC7-3E44-9D44-7230302AB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Copyright © 2020 Smaartt. All rights reserved. </a:t>
            </a:r>
            <a:endParaRPr lang="en-US" sz="800" dirty="0">
              <a:solidFill>
                <a:schemeClr val="bg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DC45-0F92-3C47-879E-4953B5BAF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F04D7-B84A-3747-8217-B711CF6D8B4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608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8" r:id="rId7"/>
    <p:sldLayoutId id="2147483652" r:id="rId8"/>
    <p:sldLayoutId id="2147483653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D6F4-DDD8-0B42-85F2-0844C0089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ADMIN BEGINNER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55793-1282-0F41-9F30-5BFF333C8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sz="2400" dirty="0"/>
              <a:t>Chandana</a:t>
            </a:r>
          </a:p>
        </p:txBody>
      </p:sp>
    </p:spTree>
    <p:extLst>
      <p:ext uri="{BB962C8B-B14F-4D97-AF65-F5344CB8AC3E}">
        <p14:creationId xmlns:p14="http://schemas.microsoft.com/office/powerpoint/2010/main" val="300924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2D73-705D-D8BE-846D-2EEE9DE74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Object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C12B-32EA-2E65-BD3B-3E84A4282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6" y="1391532"/>
            <a:ext cx="10515600" cy="5188377"/>
          </a:xfrm>
        </p:spPr>
        <p:txBody>
          <a:bodyPr>
            <a:normAutofit/>
          </a:bodyPr>
          <a:lstStyle/>
          <a:p>
            <a:r>
              <a:rPr lang="en-US" sz="2400" b="1" dirty="0"/>
              <a:t>Object Relationships </a:t>
            </a:r>
            <a:r>
              <a:rPr lang="en-US" sz="2400" dirty="0"/>
              <a:t>are special field type that connects two Objects</a:t>
            </a:r>
          </a:p>
          <a:p>
            <a:r>
              <a:rPr lang="en-US" sz="2400" dirty="0"/>
              <a:t>Two types of Object Relationships:</a:t>
            </a:r>
          </a:p>
          <a:p>
            <a:pPr marL="0" indent="0">
              <a:buNone/>
            </a:pPr>
            <a:r>
              <a:rPr lang="en-US" sz="2400" dirty="0"/>
              <a:t>	Lookup Relationship: Used when Objects are only related in some cases</a:t>
            </a:r>
          </a:p>
          <a:p>
            <a:pPr marL="0" indent="0">
              <a:buNone/>
            </a:pPr>
            <a:r>
              <a:rPr lang="en-US" sz="2400" dirty="0"/>
              <a:t>	Master-Detail Relationship: Detail Object doesn’t work as a stand alone</a:t>
            </a:r>
          </a:p>
          <a:p>
            <a:pPr marL="0" indent="0">
              <a:buNone/>
            </a:pPr>
            <a:r>
              <a:rPr lang="en-US" sz="2400" dirty="0"/>
              <a:t>	Hierarchical Relationships: Only available on User Object, used to create management chains</a:t>
            </a:r>
          </a:p>
          <a:p>
            <a:r>
              <a:rPr lang="en-US" sz="2400" dirty="0"/>
              <a:t>Create and Modify Relationships: Setup&gt;&gt;Object Manager&gt;&gt;Fields and Relationships</a:t>
            </a:r>
          </a:p>
          <a:p>
            <a:r>
              <a:rPr lang="en-US" sz="2400" dirty="0"/>
              <a:t>Schema Builder: Useful tool for designing and understanding complex data models</a:t>
            </a:r>
          </a:p>
          <a:p>
            <a:r>
              <a:rPr lang="en-US" sz="2400" dirty="0"/>
              <a:t>Access Schema Builder via Setup&gt;&gt;Quick find&gt;&gt;’Schema Builder’</a:t>
            </a:r>
          </a:p>
        </p:txBody>
      </p:sp>
    </p:spTree>
    <p:extLst>
      <p:ext uri="{BB962C8B-B14F-4D97-AF65-F5344CB8AC3E}">
        <p14:creationId xmlns:p14="http://schemas.microsoft.com/office/powerpoint/2010/main" val="2375134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0E40-52EA-F19D-8B88-15D70DC2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47A37-DF91-5566-8160-5D4A48C98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422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7BCA3-18D1-0E24-4B5B-747BB5C6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&amp;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CB632-71C2-A70C-2000-00AC39CD1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13760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Data Management Opportunities:</a:t>
            </a:r>
          </a:p>
          <a:p>
            <a:r>
              <a:rPr lang="en-US" dirty="0"/>
              <a:t>Backup</a:t>
            </a:r>
          </a:p>
          <a:p>
            <a:r>
              <a:rPr lang="en-US" dirty="0"/>
              <a:t>Import/Export</a:t>
            </a:r>
          </a:p>
          <a:p>
            <a:r>
              <a:rPr lang="en-US" dirty="0"/>
              <a:t>Reports and Dashboarding</a:t>
            </a:r>
          </a:p>
          <a:p>
            <a:r>
              <a:rPr lang="en-US" dirty="0"/>
              <a:t>Integrations</a:t>
            </a:r>
          </a:p>
          <a:p>
            <a:r>
              <a:rPr lang="en-US" dirty="0"/>
              <a:t>Governance</a:t>
            </a:r>
          </a:p>
          <a:p>
            <a:r>
              <a:rPr lang="en-US" dirty="0"/>
              <a:t>Data quality assessment</a:t>
            </a:r>
          </a:p>
          <a:p>
            <a:pPr marL="0" indent="0">
              <a:buNone/>
            </a:pPr>
            <a:r>
              <a:rPr lang="en-US" dirty="0"/>
              <a:t>Data Management Best Practices: to manage data effectively</a:t>
            </a:r>
          </a:p>
          <a:p>
            <a:r>
              <a:rPr lang="en-US" dirty="0"/>
              <a:t>Identifying the data you need</a:t>
            </a:r>
          </a:p>
          <a:p>
            <a:r>
              <a:rPr lang="en-US" dirty="0"/>
              <a:t>Improving the quality of acquired data</a:t>
            </a:r>
          </a:p>
          <a:p>
            <a:r>
              <a:rPr lang="en-US" dirty="0"/>
              <a:t>Establishing data governance and ensuring privacy</a:t>
            </a:r>
          </a:p>
          <a:p>
            <a:r>
              <a:rPr lang="en-US" dirty="0"/>
              <a:t>Importing/Exporting to or from third party applications</a:t>
            </a:r>
          </a:p>
          <a:p>
            <a:r>
              <a:rPr lang="en-US" dirty="0"/>
              <a:t>Automating reports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12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4A9E-BD4E-7424-6AD3-29CB9DB6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Import/Export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6EAA-56CB-746F-12A8-610C3B96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50433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IMPORT: to import data into salesforce from third party app, you can use standard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Import Wizard: to manually import up to 50,000 objects such as contacts, leads, and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Loader: If the data you need to import is not supported by Data Import Wizard, or if the number of imported objects exceeds 5,000 items</a:t>
            </a:r>
          </a:p>
          <a:p>
            <a:r>
              <a:rPr lang="en-US" dirty="0"/>
              <a:t>EXPORT: This is the native Salesforce functionality to </a:t>
            </a:r>
            <a:r>
              <a:rPr lang="en-US"/>
              <a:t>download data as a CSV file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Export Service: An in-browser solution, lets you export information manually or automatically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Loader: Convenient way to move your customer data to third party application that can automate the export and integrate into another system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5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8ED2-769B-8BDF-5F7A-B1FD6F08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LIGHTNING EXPERIENCE CUSTOMIZATION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0C848-BD65-556E-4EF9-D3FCD24AA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57540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D5C7-2BE4-9B60-73C0-6A11E181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60A55-068F-6E23-40FC-9F9DC8E6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35"/>
            <a:ext cx="10515600" cy="50433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Lightning experience is a modern user interface that helps your sales reps sell faster and your service reps support customers more productively</a:t>
            </a:r>
          </a:p>
          <a:p>
            <a:r>
              <a:rPr lang="en-US" dirty="0"/>
              <a:t>Many new features and entirely redesigned pages</a:t>
            </a:r>
          </a:p>
          <a:p>
            <a:r>
              <a:rPr lang="en-US" dirty="0"/>
              <a:t>Not every feature supported in Lightning </a:t>
            </a:r>
          </a:p>
          <a:p>
            <a:pPr marL="0" indent="0">
              <a:buNone/>
            </a:pPr>
            <a:r>
              <a:rPr lang="en-US" dirty="0"/>
              <a:t>SETUP YOUR ORG:</a:t>
            </a:r>
          </a:p>
          <a:p>
            <a:r>
              <a:rPr lang="en-US" dirty="0"/>
              <a:t>CUSTOM OBJECTS: created from Object Manager in Setup</a:t>
            </a:r>
          </a:p>
          <a:p>
            <a:r>
              <a:rPr lang="en-US" dirty="0"/>
              <a:t>Can select Launch new custom tab Wizard after saving this custom object to create a new tab after creating the new object </a:t>
            </a:r>
          </a:p>
          <a:p>
            <a:r>
              <a:rPr lang="en-US" dirty="0"/>
              <a:t>CUSTOM FIELDS: added under the Object Manager as well</a:t>
            </a:r>
          </a:p>
          <a:p>
            <a:r>
              <a:rPr lang="en-US" dirty="0"/>
              <a:t>Creating new records is possible by selecting the App Launcher </a:t>
            </a:r>
          </a:p>
        </p:txBody>
      </p:sp>
    </p:spTree>
    <p:extLst>
      <p:ext uri="{BB962C8B-B14F-4D97-AF65-F5344CB8AC3E}">
        <p14:creationId xmlns:p14="http://schemas.microsoft.com/office/powerpoint/2010/main" val="222733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8125-39F0-E457-0650-3065F010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Customize Lightning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63EE-F704-AB2B-250C-6D123C36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532"/>
            <a:ext cx="10515600" cy="5197803"/>
          </a:xfrm>
        </p:spPr>
        <p:txBody>
          <a:bodyPr/>
          <a:lstStyle/>
          <a:p>
            <a:r>
              <a:rPr lang="en-US" dirty="0"/>
              <a:t>APP: Collection of items that work together to serve particular function. Lightning apps give users access to sets of objects , tabs, and other items in one convenient bundle in the navigation bar</a:t>
            </a:r>
          </a:p>
          <a:p>
            <a:r>
              <a:rPr lang="en-US" dirty="0"/>
              <a:t>The app name displays on the left side of the navigation bar and custom colors and branding make each app unique and easy to identify</a:t>
            </a:r>
          </a:p>
          <a:p>
            <a:r>
              <a:rPr lang="en-US" dirty="0"/>
              <a:t>Users can access other items and apps by clicking App Launcher</a:t>
            </a:r>
          </a:p>
          <a:p>
            <a:r>
              <a:rPr lang="en-US" dirty="0"/>
              <a:t>Users can create records and access recent records and lists directly from navigation bar for items like Opportunities</a:t>
            </a:r>
          </a:p>
          <a:p>
            <a:r>
              <a:rPr lang="en-US" dirty="0"/>
              <a:t>Apps are managed within the App Manager </a:t>
            </a:r>
          </a:p>
          <a:p>
            <a:r>
              <a:rPr lang="en-US" dirty="0"/>
              <a:t>Create an app by clicking New Lightning App</a:t>
            </a:r>
          </a:p>
        </p:txBody>
      </p:sp>
    </p:spTree>
    <p:extLst>
      <p:ext uri="{BB962C8B-B14F-4D97-AF65-F5344CB8AC3E}">
        <p14:creationId xmlns:p14="http://schemas.microsoft.com/office/powerpoint/2010/main" val="384338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954-B118-0A51-9E4D-8178A55B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Customize List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3DCF-45C0-531D-08BE-CB2189C2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531"/>
            <a:ext cx="10515600" cy="4785431"/>
          </a:xfrm>
        </p:spPr>
        <p:txBody>
          <a:bodyPr/>
          <a:lstStyle/>
          <a:p>
            <a:r>
              <a:rPr lang="en-US" dirty="0"/>
              <a:t>List views are predefined filters on the objects</a:t>
            </a:r>
          </a:p>
          <a:p>
            <a:r>
              <a:rPr lang="en-US" dirty="0"/>
              <a:t>List views are created on a given Object tab by selecting the cog icon and then ‘new’</a:t>
            </a:r>
          </a:p>
          <a:p>
            <a:r>
              <a:rPr lang="en-US" dirty="0"/>
              <a:t>List views can have predefined charts, viewable under the chart icon for that view</a:t>
            </a:r>
          </a:p>
          <a:p>
            <a:pPr marL="0" indent="0">
              <a:buNone/>
            </a:pPr>
            <a:r>
              <a:rPr lang="en-US" dirty="0"/>
              <a:t>CUSTOMIZE RECORD HIGHLIGHTS WITH COMPACT LAYOUTS:</a:t>
            </a:r>
          </a:p>
          <a:p>
            <a:r>
              <a:rPr lang="en-US" dirty="0"/>
              <a:t>Compact Layouts control which fields users see</a:t>
            </a:r>
          </a:p>
          <a:p>
            <a:r>
              <a:rPr lang="en-US" dirty="0"/>
              <a:t>Make team more productive by presenting with key record info at a glance</a:t>
            </a:r>
          </a:p>
          <a:p>
            <a:r>
              <a:rPr lang="en-US" dirty="0"/>
              <a:t>Accessible under specific objects within Object Manager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81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26521-6676-1EEE-EF25-C12BADAA9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customize record details with page Layouts</a:t>
            </a:r>
          </a:p>
          <a:p>
            <a:r>
              <a:rPr lang="en-US" dirty="0"/>
              <a:t>We can create custom links and Buttons</a:t>
            </a:r>
          </a:p>
          <a:p>
            <a:r>
              <a:rPr lang="en-US" dirty="0"/>
              <a:t>Empower users with Quick Actions</a:t>
            </a:r>
          </a:p>
        </p:txBody>
      </p:sp>
    </p:spTree>
    <p:extLst>
      <p:ext uri="{BB962C8B-B14F-4D97-AF65-F5344CB8AC3E}">
        <p14:creationId xmlns:p14="http://schemas.microsoft.com/office/powerpoint/2010/main" val="46078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1EA9-F240-FAA3-2C02-A3D68A78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SALESFORCE MOBILE APP CUSTOMIZATION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EC231-3EAC-BC3B-64C7-BB0772AAE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9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E366CF-EEA1-4346-B9E3-04134C6CC4D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AE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C539-E123-0E47-8D3D-7BB923A2F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DATA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79D52-E1FF-294A-AB6C-715AD41F8D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AE" dirty="0"/>
              <a:t>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6A264-F7EB-274B-9E32-1512D736595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AE" dirty="0"/>
              <a:t>LIGHTNING EXPERIENCE CUSTOMIZATION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E242C-41CC-C54D-B1BD-9577B68A075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AE" dirty="0"/>
              <a:t>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5A9C81-3415-2647-A4D7-8AB1C65BA86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AE" dirty="0"/>
              <a:t>SALESFORCE MOBILE APP CUSTOMIZATION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9E250F-3572-1B43-B995-8305945A19D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AE" dirty="0"/>
              <a:t>6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8BBB6A-909C-7443-9C38-A095976D7491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AE" dirty="0"/>
              <a:t>USER ENGAGEMENT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B5036C-306B-6645-98AD-108B1B84568F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AE" dirty="0"/>
              <a:t>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3C6D37-289B-094B-A6D9-E5129B8F17B9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216546" y="938887"/>
            <a:ext cx="7112645" cy="586640"/>
          </a:xfrm>
        </p:spPr>
        <p:txBody>
          <a:bodyPr/>
          <a:lstStyle/>
          <a:p>
            <a:r>
              <a:rPr lang="en-AE" dirty="0"/>
              <a:t>SALESFORCE PLATFORM BASICS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23E265-F2D9-AA47-B460-4481BE2AE359}"/>
              </a:ext>
            </a:extLst>
          </p:cNvPr>
          <p:cNvSpPr>
            <a:spLocks noGrp="1"/>
          </p:cNvSpPr>
          <p:nvPr>
            <p:ph idx="23"/>
          </p:nvPr>
        </p:nvSpPr>
        <p:spPr/>
        <p:txBody>
          <a:bodyPr/>
          <a:lstStyle/>
          <a:p>
            <a:r>
              <a:rPr lang="en-AE" dirty="0"/>
              <a:t>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B56F645-C814-D247-9C5A-AA87D7E2C172}"/>
              </a:ext>
            </a:extLst>
          </p:cNvPr>
          <p:cNvSpPr>
            <a:spLocks noGrp="1"/>
          </p:cNvSpPr>
          <p:nvPr>
            <p:ph idx="24"/>
          </p:nvPr>
        </p:nvSpPr>
        <p:spPr/>
        <p:txBody>
          <a:bodyPr/>
          <a:lstStyle/>
          <a:p>
            <a:r>
              <a:rPr lang="en-AE" dirty="0"/>
              <a:t>DATA MODELING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9FDD1-4500-4A38-18F7-13BCCCB7987E}"/>
              </a:ext>
            </a:extLst>
          </p:cNvPr>
          <p:cNvSpPr txBox="1"/>
          <p:nvPr/>
        </p:nvSpPr>
        <p:spPr>
          <a:xfrm>
            <a:off x="4241155" y="6027598"/>
            <a:ext cx="77945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REPORTS AND DASHBOARDS FOR LIGHTNING EXPERIENCE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8072E-1C68-941C-6142-B27F9DAE337F}"/>
              </a:ext>
            </a:extLst>
          </p:cNvPr>
          <p:cNvSpPr txBox="1"/>
          <p:nvPr/>
        </p:nvSpPr>
        <p:spPr>
          <a:xfrm>
            <a:off x="3582186" y="6249971"/>
            <a:ext cx="39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0617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A22B0-D78D-1697-3767-8E1548C9C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9773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Salesforce Mobile App:</a:t>
            </a:r>
          </a:p>
          <a:p>
            <a:r>
              <a:rPr lang="en-US" dirty="0"/>
              <a:t>It can significantly improve the experience of mobile users</a:t>
            </a:r>
          </a:p>
          <a:p>
            <a:r>
              <a:rPr lang="en-US" dirty="0"/>
              <a:t>It connects to Production Org by default</a:t>
            </a:r>
          </a:p>
          <a:p>
            <a:pPr marL="0" indent="0">
              <a:buNone/>
            </a:pPr>
            <a:r>
              <a:rPr lang="en-US" dirty="0"/>
              <a:t>Global Quick Actions:</a:t>
            </a:r>
          </a:p>
          <a:p>
            <a:r>
              <a:rPr lang="en-US" dirty="0"/>
              <a:t>Quick actions are like shortcuts. They offer a fast way to launch a specific workflow like creating records, logging calls, sharing files</a:t>
            </a:r>
          </a:p>
          <a:p>
            <a:r>
              <a:rPr lang="en-US" dirty="0"/>
              <a:t>You can create custom actions</a:t>
            </a:r>
          </a:p>
          <a:p>
            <a:r>
              <a:rPr lang="en-US" dirty="0"/>
              <a:t>Unique page layout</a:t>
            </a:r>
          </a:p>
          <a:p>
            <a:r>
              <a:rPr lang="en-US" dirty="0"/>
              <a:t>Prepopulate fields</a:t>
            </a:r>
          </a:p>
          <a:p>
            <a:pPr marL="0" indent="0">
              <a:buNone/>
            </a:pPr>
            <a:r>
              <a:rPr lang="en-US" dirty="0"/>
              <a:t>Quick Action Types:</a:t>
            </a:r>
          </a:p>
          <a:p>
            <a:r>
              <a:rPr lang="en-US" dirty="0"/>
              <a:t>Object-Specific Actions: to create or update records</a:t>
            </a:r>
          </a:p>
          <a:p>
            <a:r>
              <a:rPr lang="en-US" dirty="0"/>
              <a:t>Global Actions: let users create records, but it has no relationship with other records</a:t>
            </a:r>
          </a:p>
        </p:txBody>
      </p:sp>
    </p:spTree>
    <p:extLst>
      <p:ext uri="{BB962C8B-B14F-4D97-AF65-F5344CB8AC3E}">
        <p14:creationId xmlns:p14="http://schemas.microsoft.com/office/powerpoint/2010/main" val="429088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4000-E631-3EB1-3AE0-3164F8C62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606"/>
            <a:ext cx="10515600" cy="51847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Create Object Specific Quick actions:</a:t>
            </a:r>
          </a:p>
          <a:p>
            <a:r>
              <a:rPr lang="en-US" dirty="0"/>
              <a:t>can update records</a:t>
            </a:r>
          </a:p>
          <a:p>
            <a:r>
              <a:rPr lang="en-US" dirty="0"/>
              <a:t>Can create records that are automatically associated with related information</a:t>
            </a:r>
          </a:p>
          <a:p>
            <a:r>
              <a:rPr lang="en-US" dirty="0"/>
              <a:t>They are added to specific object’s layout, not global publisher layout</a:t>
            </a:r>
          </a:p>
          <a:p>
            <a:pPr marL="0" indent="0">
              <a:buNone/>
            </a:pPr>
            <a:r>
              <a:rPr lang="en-US" dirty="0"/>
              <a:t>CUSTOMIZE COMPACT LAYOUTS:</a:t>
            </a:r>
          </a:p>
          <a:p>
            <a:r>
              <a:rPr lang="en-US" dirty="0"/>
              <a:t>When you open a record, you see highlights about that record in header</a:t>
            </a:r>
          </a:p>
          <a:p>
            <a:r>
              <a:rPr lang="en-US" dirty="0"/>
              <a:t>Can control which fields to appear</a:t>
            </a:r>
          </a:p>
          <a:p>
            <a:pPr marL="0" indent="0">
              <a:buNone/>
            </a:pPr>
            <a:r>
              <a:rPr lang="en-US" dirty="0"/>
              <a:t>CUSTOM NAVIGATION:</a:t>
            </a:r>
          </a:p>
          <a:p>
            <a:r>
              <a:rPr lang="en-US" dirty="0"/>
              <a:t>Navigation items for easy reach</a:t>
            </a:r>
          </a:p>
          <a:p>
            <a:r>
              <a:rPr lang="en-US" dirty="0"/>
              <a:t>Users can access Objects, apps, items available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68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45DA-7DE1-EBE1-35D6-E15ABB08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 ENGAGEMENT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EE05-D7C9-DB3B-0759-121C498C27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426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A55C-BDCF-3582-3585-CE1CE036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8176"/>
            <a:ext cx="10515600" cy="753356"/>
          </a:xfrm>
        </p:spPr>
        <p:txBody>
          <a:bodyPr/>
          <a:lstStyle/>
          <a:p>
            <a:r>
              <a:rPr lang="en-US" dirty="0"/>
              <a:t>USER ENGAGEMENT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D9E3-4E1B-1AFA-9DE2-64DE4D8C9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8"/>
            <a:ext cx="10515600" cy="5071621"/>
          </a:xfrm>
        </p:spPr>
        <p:txBody>
          <a:bodyPr>
            <a:normAutofit/>
          </a:bodyPr>
          <a:lstStyle/>
          <a:p>
            <a:r>
              <a:rPr lang="en-IN" dirty="0"/>
              <a:t>User engagement is a process of onboarding, empowering, assisting and educating users through in app guidance </a:t>
            </a:r>
          </a:p>
          <a:p>
            <a:pPr marL="0" indent="0">
              <a:buNone/>
            </a:pPr>
            <a:r>
              <a:rPr lang="en-IN" dirty="0"/>
              <a:t>BASIC SCENARIO:</a:t>
            </a:r>
          </a:p>
          <a:p>
            <a:r>
              <a:rPr lang="en-US" dirty="0"/>
              <a:t>Onboarding: Shows users where to start and what’s changed</a:t>
            </a:r>
          </a:p>
          <a:p>
            <a:r>
              <a:rPr lang="en-US" dirty="0"/>
              <a:t>Feature discovery and adoption: Shows where to begin and what’s new or changed</a:t>
            </a:r>
          </a:p>
          <a:p>
            <a:r>
              <a:rPr lang="en-US" dirty="0"/>
              <a:t>Troubleshooting help: Provide just-in-time prompts that helps users learn by doing </a:t>
            </a:r>
          </a:p>
          <a:p>
            <a:r>
              <a:rPr lang="en-US" dirty="0"/>
              <a:t>Deeper learning: Give users the skills and information they need to get as much value as possible out of your product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5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FF06-F3D4-51E5-09E5-C574271F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508"/>
            <a:ext cx="10515600" cy="298023"/>
          </a:xfrm>
        </p:spPr>
        <p:txBody>
          <a:bodyPr>
            <a:normAutofit fontScale="90000"/>
          </a:bodyPr>
          <a:lstStyle/>
          <a:p>
            <a:r>
              <a:rPr lang="en-US" dirty="0"/>
              <a:t>Salesforce components to engage Users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4CAD-328B-785E-89EE-6A41E1C87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531"/>
            <a:ext cx="10515600" cy="5150671"/>
          </a:xfrm>
        </p:spPr>
        <p:txBody>
          <a:bodyPr/>
          <a:lstStyle/>
          <a:p>
            <a:r>
              <a:rPr lang="en-US" dirty="0"/>
              <a:t>Welcome Mat</a:t>
            </a:r>
          </a:p>
          <a:p>
            <a:r>
              <a:rPr lang="en-US" dirty="0"/>
              <a:t>Help Menu</a:t>
            </a:r>
          </a:p>
          <a:p>
            <a:r>
              <a:rPr lang="en-US" dirty="0"/>
              <a:t>Prompts</a:t>
            </a:r>
          </a:p>
          <a:p>
            <a:r>
              <a:rPr lang="en-US" dirty="0"/>
              <a:t>Popovers</a:t>
            </a:r>
          </a:p>
          <a:p>
            <a:r>
              <a:rPr lang="en-US" dirty="0"/>
              <a:t>Empty State</a:t>
            </a:r>
          </a:p>
          <a:p>
            <a:r>
              <a:rPr lang="en-US" dirty="0"/>
              <a:t>Field-level Help</a:t>
            </a:r>
          </a:p>
          <a:p>
            <a:r>
              <a:rPr lang="en-US" dirty="0"/>
              <a:t>Setup Assistant</a:t>
            </a:r>
          </a:p>
          <a:p>
            <a:r>
              <a:rPr lang="en-US" dirty="0"/>
              <a:t>Walkthrough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3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7496-F204-CB6E-1FD7-35141DA3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REPORTS AND DASHBOARDS FOR LIGHTNING EXPERIENCE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1E203-1D78-4EC8-6CB5-6BAFB309D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805152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E2F4-907C-6C1F-AF7F-A94D8B1C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&amp;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D113-731F-3458-75AF-E6B3CC978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9"/>
            <a:ext cx="10515600" cy="51658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REPORTS: a list of records, that meet our specified criteria. To get the required data, we can filter, group, and sort records. We can also display the results in a graphical format like chart. </a:t>
            </a:r>
          </a:p>
          <a:p>
            <a:r>
              <a:rPr lang="en-US" dirty="0"/>
              <a:t>Can save and segregate them for future.</a:t>
            </a:r>
          </a:p>
          <a:p>
            <a:r>
              <a:rPr lang="en-US" dirty="0"/>
              <a:t>Report type is like a template that has all required settings to make reports easily</a:t>
            </a:r>
          </a:p>
          <a:p>
            <a:r>
              <a:rPr lang="en-US" dirty="0"/>
              <a:t>Report type specifies which fields and records are available for use when creating</a:t>
            </a:r>
          </a:p>
          <a:p>
            <a:r>
              <a:rPr lang="en-US" dirty="0"/>
              <a:t>DASHBOARDS: Pictorial representation of Reports</a:t>
            </a:r>
          </a:p>
          <a:p>
            <a:r>
              <a:rPr lang="en-IN" dirty="0"/>
              <a:t>A visual display of key metrics for records</a:t>
            </a:r>
          </a:p>
          <a:p>
            <a:r>
              <a:rPr lang="en-US" dirty="0"/>
              <a:t>Dashboards can also be stored in folders</a:t>
            </a:r>
          </a:p>
          <a:p>
            <a:r>
              <a:rPr lang="en-US" dirty="0"/>
              <a:t>Dashboards can be displayed using Graphs, Bar charts, Pie charts, Tables, scatter chart, Gauges, Metrics, Funnel chart and so on</a:t>
            </a:r>
          </a:p>
        </p:txBody>
      </p:sp>
    </p:spTree>
    <p:extLst>
      <p:ext uri="{BB962C8B-B14F-4D97-AF65-F5344CB8AC3E}">
        <p14:creationId xmlns:p14="http://schemas.microsoft.com/office/powerpoint/2010/main" val="2578963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26E9-DB2A-C9FE-0C89-A2A891D0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1438-7FD8-43C1-A65A-96B0236E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502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Standard Reports: the one created when an object is created, cannot be modified</a:t>
            </a:r>
          </a:p>
          <a:p>
            <a:pPr marL="0" indent="0">
              <a:buNone/>
            </a:pPr>
            <a:r>
              <a:rPr lang="en-US" dirty="0"/>
              <a:t>Custom Reports: one created by admin for custom object </a:t>
            </a:r>
          </a:p>
          <a:p>
            <a:pPr marL="0" indent="0">
              <a:buNone/>
            </a:pPr>
            <a:r>
              <a:rPr lang="en-US" dirty="0"/>
              <a:t>Report Formats:</a:t>
            </a:r>
          </a:p>
          <a:p>
            <a:r>
              <a:rPr lang="en-US" dirty="0"/>
              <a:t>Tabular Reports: Simplest and fastest way to look at your data</a:t>
            </a:r>
          </a:p>
          <a:p>
            <a:r>
              <a:rPr lang="en-US" dirty="0"/>
              <a:t>Summary Reports: Similar to tabular reports, but also allows to rows grouping, view subtotals, create charts</a:t>
            </a:r>
          </a:p>
          <a:p>
            <a:r>
              <a:rPr lang="en-US" dirty="0"/>
              <a:t>Matrix Reports: allows grouping data by both row and column</a:t>
            </a:r>
          </a:p>
          <a:p>
            <a:r>
              <a:rPr lang="en-US" dirty="0"/>
              <a:t>Joined Reports: to create multiple report blocks that provide different views of your data</a:t>
            </a:r>
          </a:p>
        </p:txBody>
      </p:sp>
    </p:spTree>
    <p:extLst>
      <p:ext uri="{BB962C8B-B14F-4D97-AF65-F5344CB8AC3E}">
        <p14:creationId xmlns:p14="http://schemas.microsoft.com/office/powerpoint/2010/main" val="41306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87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9"/>
          <p:cNvSpPr/>
          <p:nvPr/>
        </p:nvSpPr>
        <p:spPr>
          <a:xfrm>
            <a:off x="10843419" y="4575572"/>
            <a:ext cx="442913" cy="442913"/>
          </a:xfrm>
          <a:custGeom>
            <a:avLst/>
            <a:gdLst/>
            <a:ahLst/>
            <a:cxnLst/>
            <a:rect l="l" t="t" r="r" b="b"/>
            <a:pathLst>
              <a:path w="1116" h="1117" extrusionOk="0">
                <a:moveTo>
                  <a:pt x="900" y="903"/>
                </a:moveTo>
                <a:lnTo>
                  <a:pt x="871" y="883"/>
                </a:lnTo>
                <a:lnTo>
                  <a:pt x="840" y="864"/>
                </a:lnTo>
                <a:lnTo>
                  <a:pt x="823" y="856"/>
                </a:lnTo>
                <a:lnTo>
                  <a:pt x="807" y="848"/>
                </a:lnTo>
                <a:lnTo>
                  <a:pt x="790" y="841"/>
                </a:lnTo>
                <a:lnTo>
                  <a:pt x="774" y="834"/>
                </a:lnTo>
                <a:lnTo>
                  <a:pt x="784" y="804"/>
                </a:lnTo>
                <a:lnTo>
                  <a:pt x="795" y="774"/>
                </a:lnTo>
                <a:lnTo>
                  <a:pt x="804" y="742"/>
                </a:lnTo>
                <a:lnTo>
                  <a:pt x="811" y="710"/>
                </a:lnTo>
                <a:lnTo>
                  <a:pt x="818" y="677"/>
                </a:lnTo>
                <a:lnTo>
                  <a:pt x="822" y="645"/>
                </a:lnTo>
                <a:lnTo>
                  <a:pt x="825" y="610"/>
                </a:lnTo>
                <a:lnTo>
                  <a:pt x="828" y="577"/>
                </a:lnTo>
                <a:lnTo>
                  <a:pt x="1043" y="577"/>
                </a:lnTo>
                <a:lnTo>
                  <a:pt x="1041" y="601"/>
                </a:lnTo>
                <a:lnTo>
                  <a:pt x="1039" y="623"/>
                </a:lnTo>
                <a:lnTo>
                  <a:pt x="1035" y="647"/>
                </a:lnTo>
                <a:lnTo>
                  <a:pt x="1031" y="670"/>
                </a:lnTo>
                <a:lnTo>
                  <a:pt x="1025" y="691"/>
                </a:lnTo>
                <a:lnTo>
                  <a:pt x="1018" y="714"/>
                </a:lnTo>
                <a:lnTo>
                  <a:pt x="1010" y="735"/>
                </a:lnTo>
                <a:lnTo>
                  <a:pt x="1002" y="756"/>
                </a:lnTo>
                <a:lnTo>
                  <a:pt x="992" y="777"/>
                </a:lnTo>
                <a:lnTo>
                  <a:pt x="981" y="796"/>
                </a:lnTo>
                <a:lnTo>
                  <a:pt x="970" y="816"/>
                </a:lnTo>
                <a:lnTo>
                  <a:pt x="957" y="834"/>
                </a:lnTo>
                <a:lnTo>
                  <a:pt x="944" y="852"/>
                </a:lnTo>
                <a:lnTo>
                  <a:pt x="930" y="870"/>
                </a:lnTo>
                <a:lnTo>
                  <a:pt x="916" y="887"/>
                </a:lnTo>
                <a:lnTo>
                  <a:pt x="900" y="903"/>
                </a:lnTo>
                <a:lnTo>
                  <a:pt x="900" y="903"/>
                </a:lnTo>
                <a:close/>
                <a:moveTo>
                  <a:pt x="73" y="577"/>
                </a:moveTo>
                <a:lnTo>
                  <a:pt x="289" y="577"/>
                </a:lnTo>
                <a:lnTo>
                  <a:pt x="291" y="610"/>
                </a:lnTo>
                <a:lnTo>
                  <a:pt x="294" y="645"/>
                </a:lnTo>
                <a:lnTo>
                  <a:pt x="298" y="677"/>
                </a:lnTo>
                <a:lnTo>
                  <a:pt x="305" y="710"/>
                </a:lnTo>
                <a:lnTo>
                  <a:pt x="312" y="742"/>
                </a:lnTo>
                <a:lnTo>
                  <a:pt x="321" y="774"/>
                </a:lnTo>
                <a:lnTo>
                  <a:pt x="331" y="804"/>
                </a:lnTo>
                <a:lnTo>
                  <a:pt x="343" y="834"/>
                </a:lnTo>
                <a:lnTo>
                  <a:pt x="325" y="841"/>
                </a:lnTo>
                <a:lnTo>
                  <a:pt x="309" y="848"/>
                </a:lnTo>
                <a:lnTo>
                  <a:pt x="293" y="856"/>
                </a:lnTo>
                <a:lnTo>
                  <a:pt x="277" y="864"/>
                </a:lnTo>
                <a:lnTo>
                  <a:pt x="245" y="883"/>
                </a:lnTo>
                <a:lnTo>
                  <a:pt x="215" y="903"/>
                </a:lnTo>
                <a:lnTo>
                  <a:pt x="200" y="887"/>
                </a:lnTo>
                <a:lnTo>
                  <a:pt x="185" y="870"/>
                </a:lnTo>
                <a:lnTo>
                  <a:pt x="171" y="852"/>
                </a:lnTo>
                <a:lnTo>
                  <a:pt x="158" y="834"/>
                </a:lnTo>
                <a:lnTo>
                  <a:pt x="146" y="816"/>
                </a:lnTo>
                <a:lnTo>
                  <a:pt x="134" y="796"/>
                </a:lnTo>
                <a:lnTo>
                  <a:pt x="123" y="777"/>
                </a:lnTo>
                <a:lnTo>
                  <a:pt x="114" y="756"/>
                </a:lnTo>
                <a:lnTo>
                  <a:pt x="105" y="735"/>
                </a:lnTo>
                <a:lnTo>
                  <a:pt x="98" y="714"/>
                </a:lnTo>
                <a:lnTo>
                  <a:pt x="91" y="691"/>
                </a:lnTo>
                <a:lnTo>
                  <a:pt x="86" y="670"/>
                </a:lnTo>
                <a:lnTo>
                  <a:pt x="80" y="647"/>
                </a:lnTo>
                <a:lnTo>
                  <a:pt x="77" y="623"/>
                </a:lnTo>
                <a:lnTo>
                  <a:pt x="75" y="601"/>
                </a:lnTo>
                <a:lnTo>
                  <a:pt x="73" y="577"/>
                </a:lnTo>
                <a:lnTo>
                  <a:pt x="73" y="577"/>
                </a:lnTo>
                <a:close/>
                <a:moveTo>
                  <a:pt x="196" y="236"/>
                </a:moveTo>
                <a:lnTo>
                  <a:pt x="211" y="248"/>
                </a:lnTo>
                <a:lnTo>
                  <a:pt x="227" y="258"/>
                </a:lnTo>
                <a:lnTo>
                  <a:pt x="243" y="269"/>
                </a:lnTo>
                <a:lnTo>
                  <a:pt x="260" y="280"/>
                </a:lnTo>
                <a:lnTo>
                  <a:pt x="277" y="290"/>
                </a:lnTo>
                <a:lnTo>
                  <a:pt x="294" y="298"/>
                </a:lnTo>
                <a:lnTo>
                  <a:pt x="312" y="307"/>
                </a:lnTo>
                <a:lnTo>
                  <a:pt x="330" y="315"/>
                </a:lnTo>
                <a:lnTo>
                  <a:pt x="321" y="342"/>
                </a:lnTo>
                <a:lnTo>
                  <a:pt x="314" y="369"/>
                </a:lnTo>
                <a:lnTo>
                  <a:pt x="306" y="396"/>
                </a:lnTo>
                <a:lnTo>
                  <a:pt x="301" y="424"/>
                </a:lnTo>
                <a:lnTo>
                  <a:pt x="296" y="453"/>
                </a:lnTo>
                <a:lnTo>
                  <a:pt x="293" y="482"/>
                </a:lnTo>
                <a:lnTo>
                  <a:pt x="290" y="511"/>
                </a:lnTo>
                <a:lnTo>
                  <a:pt x="289" y="540"/>
                </a:lnTo>
                <a:lnTo>
                  <a:pt x="73" y="540"/>
                </a:lnTo>
                <a:lnTo>
                  <a:pt x="74" y="519"/>
                </a:lnTo>
                <a:lnTo>
                  <a:pt x="76" y="497"/>
                </a:lnTo>
                <a:lnTo>
                  <a:pt x="79" y="477"/>
                </a:lnTo>
                <a:lnTo>
                  <a:pt x="83" y="455"/>
                </a:lnTo>
                <a:lnTo>
                  <a:pt x="89" y="434"/>
                </a:lnTo>
                <a:lnTo>
                  <a:pt x="94" y="415"/>
                </a:lnTo>
                <a:lnTo>
                  <a:pt x="101" y="394"/>
                </a:lnTo>
                <a:lnTo>
                  <a:pt x="108" y="375"/>
                </a:lnTo>
                <a:lnTo>
                  <a:pt x="117" y="356"/>
                </a:lnTo>
                <a:lnTo>
                  <a:pt x="126" y="337"/>
                </a:lnTo>
                <a:lnTo>
                  <a:pt x="135" y="319"/>
                </a:lnTo>
                <a:lnTo>
                  <a:pt x="146" y="302"/>
                </a:lnTo>
                <a:lnTo>
                  <a:pt x="158" y="284"/>
                </a:lnTo>
                <a:lnTo>
                  <a:pt x="170" y="268"/>
                </a:lnTo>
                <a:lnTo>
                  <a:pt x="182" y="252"/>
                </a:lnTo>
                <a:lnTo>
                  <a:pt x="196" y="236"/>
                </a:lnTo>
                <a:close/>
                <a:moveTo>
                  <a:pt x="576" y="540"/>
                </a:moveTo>
                <a:lnTo>
                  <a:pt x="576" y="360"/>
                </a:lnTo>
                <a:lnTo>
                  <a:pt x="599" y="359"/>
                </a:lnTo>
                <a:lnTo>
                  <a:pt x="621" y="357"/>
                </a:lnTo>
                <a:lnTo>
                  <a:pt x="644" y="353"/>
                </a:lnTo>
                <a:lnTo>
                  <a:pt x="667" y="350"/>
                </a:lnTo>
                <a:lnTo>
                  <a:pt x="688" y="346"/>
                </a:lnTo>
                <a:lnTo>
                  <a:pt x="710" y="340"/>
                </a:lnTo>
                <a:lnTo>
                  <a:pt x="732" y="334"/>
                </a:lnTo>
                <a:lnTo>
                  <a:pt x="752" y="328"/>
                </a:lnTo>
                <a:lnTo>
                  <a:pt x="761" y="352"/>
                </a:lnTo>
                <a:lnTo>
                  <a:pt x="768" y="378"/>
                </a:lnTo>
                <a:lnTo>
                  <a:pt x="775" y="404"/>
                </a:lnTo>
                <a:lnTo>
                  <a:pt x="780" y="430"/>
                </a:lnTo>
                <a:lnTo>
                  <a:pt x="784" y="457"/>
                </a:lnTo>
                <a:lnTo>
                  <a:pt x="788" y="485"/>
                </a:lnTo>
                <a:lnTo>
                  <a:pt x="790" y="512"/>
                </a:lnTo>
                <a:lnTo>
                  <a:pt x="791" y="540"/>
                </a:lnTo>
                <a:lnTo>
                  <a:pt x="576" y="540"/>
                </a:lnTo>
                <a:close/>
                <a:moveTo>
                  <a:pt x="739" y="821"/>
                </a:moveTo>
                <a:lnTo>
                  <a:pt x="720" y="816"/>
                </a:lnTo>
                <a:lnTo>
                  <a:pt x="700" y="810"/>
                </a:lnTo>
                <a:lnTo>
                  <a:pt x="680" y="806"/>
                </a:lnTo>
                <a:lnTo>
                  <a:pt x="659" y="802"/>
                </a:lnTo>
                <a:lnTo>
                  <a:pt x="639" y="798"/>
                </a:lnTo>
                <a:lnTo>
                  <a:pt x="618" y="796"/>
                </a:lnTo>
                <a:lnTo>
                  <a:pt x="598" y="794"/>
                </a:lnTo>
                <a:lnTo>
                  <a:pt x="576" y="794"/>
                </a:lnTo>
                <a:lnTo>
                  <a:pt x="576" y="577"/>
                </a:lnTo>
                <a:lnTo>
                  <a:pt x="791" y="577"/>
                </a:lnTo>
                <a:lnTo>
                  <a:pt x="790" y="609"/>
                </a:lnTo>
                <a:lnTo>
                  <a:pt x="787" y="642"/>
                </a:lnTo>
                <a:lnTo>
                  <a:pt x="782" y="673"/>
                </a:lnTo>
                <a:lnTo>
                  <a:pt x="776" y="704"/>
                </a:lnTo>
                <a:lnTo>
                  <a:pt x="769" y="735"/>
                </a:lnTo>
                <a:lnTo>
                  <a:pt x="761" y="764"/>
                </a:lnTo>
                <a:lnTo>
                  <a:pt x="751" y="793"/>
                </a:lnTo>
                <a:lnTo>
                  <a:pt x="739" y="821"/>
                </a:lnTo>
                <a:close/>
                <a:moveTo>
                  <a:pt x="759" y="866"/>
                </a:moveTo>
                <a:lnTo>
                  <a:pt x="789" y="879"/>
                </a:lnTo>
                <a:lnTo>
                  <a:pt x="818" y="893"/>
                </a:lnTo>
                <a:lnTo>
                  <a:pt x="846" y="910"/>
                </a:lnTo>
                <a:lnTo>
                  <a:pt x="873" y="928"/>
                </a:lnTo>
                <a:lnTo>
                  <a:pt x="861" y="938"/>
                </a:lnTo>
                <a:lnTo>
                  <a:pt x="848" y="947"/>
                </a:lnTo>
                <a:lnTo>
                  <a:pt x="835" y="957"/>
                </a:lnTo>
                <a:lnTo>
                  <a:pt x="821" y="967"/>
                </a:lnTo>
                <a:lnTo>
                  <a:pt x="807" y="976"/>
                </a:lnTo>
                <a:lnTo>
                  <a:pt x="793" y="983"/>
                </a:lnTo>
                <a:lnTo>
                  <a:pt x="779" y="991"/>
                </a:lnTo>
                <a:lnTo>
                  <a:pt x="764" y="998"/>
                </a:lnTo>
                <a:lnTo>
                  <a:pt x="750" y="1005"/>
                </a:lnTo>
                <a:lnTo>
                  <a:pt x="734" y="1011"/>
                </a:lnTo>
                <a:lnTo>
                  <a:pt x="719" y="1017"/>
                </a:lnTo>
                <a:lnTo>
                  <a:pt x="703" y="1022"/>
                </a:lnTo>
                <a:lnTo>
                  <a:pt x="687" y="1026"/>
                </a:lnTo>
                <a:lnTo>
                  <a:pt x="671" y="1031"/>
                </a:lnTo>
                <a:lnTo>
                  <a:pt x="655" y="1035"/>
                </a:lnTo>
                <a:lnTo>
                  <a:pt x="638" y="1037"/>
                </a:lnTo>
                <a:lnTo>
                  <a:pt x="656" y="1019"/>
                </a:lnTo>
                <a:lnTo>
                  <a:pt x="673" y="999"/>
                </a:lnTo>
                <a:lnTo>
                  <a:pt x="689" y="980"/>
                </a:lnTo>
                <a:lnTo>
                  <a:pt x="705" y="958"/>
                </a:lnTo>
                <a:lnTo>
                  <a:pt x="720" y="937"/>
                </a:lnTo>
                <a:lnTo>
                  <a:pt x="734" y="914"/>
                </a:lnTo>
                <a:lnTo>
                  <a:pt x="747" y="890"/>
                </a:lnTo>
                <a:lnTo>
                  <a:pt x="759" y="866"/>
                </a:lnTo>
                <a:close/>
                <a:moveTo>
                  <a:pt x="576" y="1044"/>
                </a:moveTo>
                <a:lnTo>
                  <a:pt x="576" y="830"/>
                </a:lnTo>
                <a:lnTo>
                  <a:pt x="595" y="831"/>
                </a:lnTo>
                <a:lnTo>
                  <a:pt x="615" y="832"/>
                </a:lnTo>
                <a:lnTo>
                  <a:pt x="633" y="834"/>
                </a:lnTo>
                <a:lnTo>
                  <a:pt x="652" y="837"/>
                </a:lnTo>
                <a:lnTo>
                  <a:pt x="671" y="841"/>
                </a:lnTo>
                <a:lnTo>
                  <a:pt x="688" y="844"/>
                </a:lnTo>
                <a:lnTo>
                  <a:pt x="707" y="849"/>
                </a:lnTo>
                <a:lnTo>
                  <a:pt x="725" y="855"/>
                </a:lnTo>
                <a:lnTo>
                  <a:pt x="710" y="882"/>
                </a:lnTo>
                <a:lnTo>
                  <a:pt x="695" y="909"/>
                </a:lnTo>
                <a:lnTo>
                  <a:pt x="678" y="933"/>
                </a:lnTo>
                <a:lnTo>
                  <a:pt x="660" y="958"/>
                </a:lnTo>
                <a:lnTo>
                  <a:pt x="641" y="982"/>
                </a:lnTo>
                <a:lnTo>
                  <a:pt x="621" y="1004"/>
                </a:lnTo>
                <a:lnTo>
                  <a:pt x="600" y="1024"/>
                </a:lnTo>
                <a:lnTo>
                  <a:pt x="578" y="1044"/>
                </a:lnTo>
                <a:lnTo>
                  <a:pt x="576" y="1044"/>
                </a:lnTo>
                <a:close/>
                <a:moveTo>
                  <a:pt x="478" y="1037"/>
                </a:moveTo>
                <a:lnTo>
                  <a:pt x="462" y="1035"/>
                </a:lnTo>
                <a:lnTo>
                  <a:pt x="445" y="1031"/>
                </a:lnTo>
                <a:lnTo>
                  <a:pt x="429" y="1026"/>
                </a:lnTo>
                <a:lnTo>
                  <a:pt x="413" y="1022"/>
                </a:lnTo>
                <a:lnTo>
                  <a:pt x="398" y="1017"/>
                </a:lnTo>
                <a:lnTo>
                  <a:pt x="382" y="1011"/>
                </a:lnTo>
                <a:lnTo>
                  <a:pt x="366" y="1005"/>
                </a:lnTo>
                <a:lnTo>
                  <a:pt x="351" y="998"/>
                </a:lnTo>
                <a:lnTo>
                  <a:pt x="337" y="991"/>
                </a:lnTo>
                <a:lnTo>
                  <a:pt x="322" y="983"/>
                </a:lnTo>
                <a:lnTo>
                  <a:pt x="308" y="976"/>
                </a:lnTo>
                <a:lnTo>
                  <a:pt x="294" y="967"/>
                </a:lnTo>
                <a:lnTo>
                  <a:pt x="281" y="957"/>
                </a:lnTo>
                <a:lnTo>
                  <a:pt x="268" y="947"/>
                </a:lnTo>
                <a:lnTo>
                  <a:pt x="255" y="938"/>
                </a:lnTo>
                <a:lnTo>
                  <a:pt x="242" y="928"/>
                </a:lnTo>
                <a:lnTo>
                  <a:pt x="269" y="910"/>
                </a:lnTo>
                <a:lnTo>
                  <a:pt x="298" y="893"/>
                </a:lnTo>
                <a:lnTo>
                  <a:pt x="328" y="879"/>
                </a:lnTo>
                <a:lnTo>
                  <a:pt x="358" y="866"/>
                </a:lnTo>
                <a:lnTo>
                  <a:pt x="370" y="890"/>
                </a:lnTo>
                <a:lnTo>
                  <a:pt x="383" y="914"/>
                </a:lnTo>
                <a:lnTo>
                  <a:pt x="397" y="937"/>
                </a:lnTo>
                <a:lnTo>
                  <a:pt x="412" y="958"/>
                </a:lnTo>
                <a:lnTo>
                  <a:pt x="427" y="980"/>
                </a:lnTo>
                <a:lnTo>
                  <a:pt x="443" y="999"/>
                </a:lnTo>
                <a:lnTo>
                  <a:pt x="460" y="1019"/>
                </a:lnTo>
                <a:lnTo>
                  <a:pt x="478" y="1037"/>
                </a:lnTo>
                <a:close/>
                <a:moveTo>
                  <a:pt x="540" y="577"/>
                </a:moveTo>
                <a:lnTo>
                  <a:pt x="540" y="794"/>
                </a:lnTo>
                <a:lnTo>
                  <a:pt x="519" y="794"/>
                </a:lnTo>
                <a:lnTo>
                  <a:pt x="498" y="796"/>
                </a:lnTo>
                <a:lnTo>
                  <a:pt x="477" y="798"/>
                </a:lnTo>
                <a:lnTo>
                  <a:pt x="456" y="802"/>
                </a:lnTo>
                <a:lnTo>
                  <a:pt x="436" y="806"/>
                </a:lnTo>
                <a:lnTo>
                  <a:pt x="416" y="810"/>
                </a:lnTo>
                <a:lnTo>
                  <a:pt x="396" y="816"/>
                </a:lnTo>
                <a:lnTo>
                  <a:pt x="376" y="821"/>
                </a:lnTo>
                <a:lnTo>
                  <a:pt x="365" y="793"/>
                </a:lnTo>
                <a:lnTo>
                  <a:pt x="356" y="764"/>
                </a:lnTo>
                <a:lnTo>
                  <a:pt x="347" y="735"/>
                </a:lnTo>
                <a:lnTo>
                  <a:pt x="339" y="704"/>
                </a:lnTo>
                <a:lnTo>
                  <a:pt x="334" y="673"/>
                </a:lnTo>
                <a:lnTo>
                  <a:pt x="330" y="642"/>
                </a:lnTo>
                <a:lnTo>
                  <a:pt x="326" y="609"/>
                </a:lnTo>
                <a:lnTo>
                  <a:pt x="324" y="577"/>
                </a:lnTo>
                <a:lnTo>
                  <a:pt x="540" y="577"/>
                </a:lnTo>
                <a:close/>
                <a:moveTo>
                  <a:pt x="364" y="328"/>
                </a:moveTo>
                <a:lnTo>
                  <a:pt x="385" y="334"/>
                </a:lnTo>
                <a:lnTo>
                  <a:pt x="406" y="340"/>
                </a:lnTo>
                <a:lnTo>
                  <a:pt x="428" y="346"/>
                </a:lnTo>
                <a:lnTo>
                  <a:pt x="450" y="350"/>
                </a:lnTo>
                <a:lnTo>
                  <a:pt x="472" y="353"/>
                </a:lnTo>
                <a:lnTo>
                  <a:pt x="494" y="357"/>
                </a:lnTo>
                <a:lnTo>
                  <a:pt x="517" y="359"/>
                </a:lnTo>
                <a:lnTo>
                  <a:pt x="540" y="360"/>
                </a:lnTo>
                <a:lnTo>
                  <a:pt x="540" y="540"/>
                </a:lnTo>
                <a:lnTo>
                  <a:pt x="324" y="540"/>
                </a:lnTo>
                <a:lnTo>
                  <a:pt x="326" y="512"/>
                </a:lnTo>
                <a:lnTo>
                  <a:pt x="329" y="485"/>
                </a:lnTo>
                <a:lnTo>
                  <a:pt x="332" y="457"/>
                </a:lnTo>
                <a:lnTo>
                  <a:pt x="336" y="430"/>
                </a:lnTo>
                <a:lnTo>
                  <a:pt x="342" y="404"/>
                </a:lnTo>
                <a:lnTo>
                  <a:pt x="348" y="378"/>
                </a:lnTo>
                <a:lnTo>
                  <a:pt x="356" y="352"/>
                </a:lnTo>
                <a:lnTo>
                  <a:pt x="364" y="328"/>
                </a:lnTo>
                <a:lnTo>
                  <a:pt x="364" y="328"/>
                </a:lnTo>
                <a:close/>
                <a:moveTo>
                  <a:pt x="344" y="282"/>
                </a:moveTo>
                <a:lnTo>
                  <a:pt x="328" y="275"/>
                </a:lnTo>
                <a:lnTo>
                  <a:pt x="311" y="267"/>
                </a:lnTo>
                <a:lnTo>
                  <a:pt x="295" y="258"/>
                </a:lnTo>
                <a:lnTo>
                  <a:pt x="279" y="250"/>
                </a:lnTo>
                <a:lnTo>
                  <a:pt x="264" y="240"/>
                </a:lnTo>
                <a:lnTo>
                  <a:pt x="249" y="230"/>
                </a:lnTo>
                <a:lnTo>
                  <a:pt x="235" y="221"/>
                </a:lnTo>
                <a:lnTo>
                  <a:pt x="221" y="210"/>
                </a:lnTo>
                <a:lnTo>
                  <a:pt x="234" y="198"/>
                </a:lnTo>
                <a:lnTo>
                  <a:pt x="248" y="186"/>
                </a:lnTo>
                <a:lnTo>
                  <a:pt x="262" y="174"/>
                </a:lnTo>
                <a:lnTo>
                  <a:pt x="276" y="163"/>
                </a:lnTo>
                <a:lnTo>
                  <a:pt x="291" y="154"/>
                </a:lnTo>
                <a:lnTo>
                  <a:pt x="306" y="144"/>
                </a:lnTo>
                <a:lnTo>
                  <a:pt x="322" y="134"/>
                </a:lnTo>
                <a:lnTo>
                  <a:pt x="338" y="126"/>
                </a:lnTo>
                <a:lnTo>
                  <a:pt x="355" y="118"/>
                </a:lnTo>
                <a:lnTo>
                  <a:pt x="371" y="110"/>
                </a:lnTo>
                <a:lnTo>
                  <a:pt x="388" y="104"/>
                </a:lnTo>
                <a:lnTo>
                  <a:pt x="405" y="97"/>
                </a:lnTo>
                <a:lnTo>
                  <a:pt x="424" y="92"/>
                </a:lnTo>
                <a:lnTo>
                  <a:pt x="441" y="88"/>
                </a:lnTo>
                <a:lnTo>
                  <a:pt x="459" y="83"/>
                </a:lnTo>
                <a:lnTo>
                  <a:pt x="478" y="80"/>
                </a:lnTo>
                <a:lnTo>
                  <a:pt x="458" y="102"/>
                </a:lnTo>
                <a:lnTo>
                  <a:pt x="438" y="124"/>
                </a:lnTo>
                <a:lnTo>
                  <a:pt x="419" y="148"/>
                </a:lnTo>
                <a:lnTo>
                  <a:pt x="402" y="173"/>
                </a:lnTo>
                <a:lnTo>
                  <a:pt x="386" y="199"/>
                </a:lnTo>
                <a:lnTo>
                  <a:pt x="371" y="225"/>
                </a:lnTo>
                <a:lnTo>
                  <a:pt x="357" y="253"/>
                </a:lnTo>
                <a:lnTo>
                  <a:pt x="344" y="282"/>
                </a:lnTo>
                <a:close/>
                <a:moveTo>
                  <a:pt x="540" y="74"/>
                </a:moveTo>
                <a:lnTo>
                  <a:pt x="540" y="324"/>
                </a:lnTo>
                <a:lnTo>
                  <a:pt x="519" y="323"/>
                </a:lnTo>
                <a:lnTo>
                  <a:pt x="498" y="321"/>
                </a:lnTo>
                <a:lnTo>
                  <a:pt x="477" y="318"/>
                </a:lnTo>
                <a:lnTo>
                  <a:pt x="456" y="315"/>
                </a:lnTo>
                <a:lnTo>
                  <a:pt x="437" y="311"/>
                </a:lnTo>
                <a:lnTo>
                  <a:pt x="416" y="306"/>
                </a:lnTo>
                <a:lnTo>
                  <a:pt x="397" y="301"/>
                </a:lnTo>
                <a:lnTo>
                  <a:pt x="377" y="294"/>
                </a:lnTo>
                <a:lnTo>
                  <a:pt x="392" y="262"/>
                </a:lnTo>
                <a:lnTo>
                  <a:pt x="409" y="230"/>
                </a:lnTo>
                <a:lnTo>
                  <a:pt x="427" y="200"/>
                </a:lnTo>
                <a:lnTo>
                  <a:pt x="446" y="172"/>
                </a:lnTo>
                <a:lnTo>
                  <a:pt x="467" y="145"/>
                </a:lnTo>
                <a:lnTo>
                  <a:pt x="490" y="119"/>
                </a:lnTo>
                <a:lnTo>
                  <a:pt x="513" y="95"/>
                </a:lnTo>
                <a:lnTo>
                  <a:pt x="538" y="74"/>
                </a:lnTo>
                <a:lnTo>
                  <a:pt x="539" y="74"/>
                </a:lnTo>
                <a:lnTo>
                  <a:pt x="540" y="74"/>
                </a:lnTo>
                <a:lnTo>
                  <a:pt x="540" y="74"/>
                </a:lnTo>
                <a:close/>
                <a:moveTo>
                  <a:pt x="638" y="80"/>
                </a:moveTo>
                <a:lnTo>
                  <a:pt x="656" y="83"/>
                </a:lnTo>
                <a:lnTo>
                  <a:pt x="674" y="88"/>
                </a:lnTo>
                <a:lnTo>
                  <a:pt x="693" y="92"/>
                </a:lnTo>
                <a:lnTo>
                  <a:pt x="710" y="97"/>
                </a:lnTo>
                <a:lnTo>
                  <a:pt x="727" y="104"/>
                </a:lnTo>
                <a:lnTo>
                  <a:pt x="744" y="110"/>
                </a:lnTo>
                <a:lnTo>
                  <a:pt x="762" y="118"/>
                </a:lnTo>
                <a:lnTo>
                  <a:pt x="778" y="126"/>
                </a:lnTo>
                <a:lnTo>
                  <a:pt x="794" y="134"/>
                </a:lnTo>
                <a:lnTo>
                  <a:pt x="809" y="144"/>
                </a:lnTo>
                <a:lnTo>
                  <a:pt x="825" y="154"/>
                </a:lnTo>
                <a:lnTo>
                  <a:pt x="841" y="163"/>
                </a:lnTo>
                <a:lnTo>
                  <a:pt x="855" y="174"/>
                </a:lnTo>
                <a:lnTo>
                  <a:pt x="869" y="186"/>
                </a:lnTo>
                <a:lnTo>
                  <a:pt x="883" y="198"/>
                </a:lnTo>
                <a:lnTo>
                  <a:pt x="896" y="210"/>
                </a:lnTo>
                <a:lnTo>
                  <a:pt x="882" y="221"/>
                </a:lnTo>
                <a:lnTo>
                  <a:pt x="867" y="230"/>
                </a:lnTo>
                <a:lnTo>
                  <a:pt x="851" y="240"/>
                </a:lnTo>
                <a:lnTo>
                  <a:pt x="836" y="250"/>
                </a:lnTo>
                <a:lnTo>
                  <a:pt x="821" y="258"/>
                </a:lnTo>
                <a:lnTo>
                  <a:pt x="805" y="267"/>
                </a:lnTo>
                <a:lnTo>
                  <a:pt x="789" y="275"/>
                </a:lnTo>
                <a:lnTo>
                  <a:pt x="773" y="282"/>
                </a:lnTo>
                <a:lnTo>
                  <a:pt x="760" y="253"/>
                </a:lnTo>
                <a:lnTo>
                  <a:pt x="746" y="225"/>
                </a:lnTo>
                <a:lnTo>
                  <a:pt x="730" y="199"/>
                </a:lnTo>
                <a:lnTo>
                  <a:pt x="714" y="173"/>
                </a:lnTo>
                <a:lnTo>
                  <a:pt x="696" y="148"/>
                </a:lnTo>
                <a:lnTo>
                  <a:pt x="678" y="124"/>
                </a:lnTo>
                <a:lnTo>
                  <a:pt x="658" y="102"/>
                </a:lnTo>
                <a:lnTo>
                  <a:pt x="638" y="80"/>
                </a:lnTo>
                <a:close/>
                <a:moveTo>
                  <a:pt x="578" y="74"/>
                </a:moveTo>
                <a:lnTo>
                  <a:pt x="603" y="95"/>
                </a:lnTo>
                <a:lnTo>
                  <a:pt x="627" y="119"/>
                </a:lnTo>
                <a:lnTo>
                  <a:pt x="648" y="145"/>
                </a:lnTo>
                <a:lnTo>
                  <a:pt x="670" y="172"/>
                </a:lnTo>
                <a:lnTo>
                  <a:pt x="689" y="200"/>
                </a:lnTo>
                <a:lnTo>
                  <a:pt x="708" y="230"/>
                </a:lnTo>
                <a:lnTo>
                  <a:pt x="724" y="262"/>
                </a:lnTo>
                <a:lnTo>
                  <a:pt x="739" y="294"/>
                </a:lnTo>
                <a:lnTo>
                  <a:pt x="720" y="301"/>
                </a:lnTo>
                <a:lnTo>
                  <a:pt x="699" y="306"/>
                </a:lnTo>
                <a:lnTo>
                  <a:pt x="680" y="311"/>
                </a:lnTo>
                <a:lnTo>
                  <a:pt x="659" y="315"/>
                </a:lnTo>
                <a:lnTo>
                  <a:pt x="639" y="318"/>
                </a:lnTo>
                <a:lnTo>
                  <a:pt x="618" y="321"/>
                </a:lnTo>
                <a:lnTo>
                  <a:pt x="598" y="323"/>
                </a:lnTo>
                <a:lnTo>
                  <a:pt x="576" y="324"/>
                </a:lnTo>
                <a:lnTo>
                  <a:pt x="576" y="74"/>
                </a:lnTo>
                <a:lnTo>
                  <a:pt x="577" y="74"/>
                </a:lnTo>
                <a:lnTo>
                  <a:pt x="578" y="74"/>
                </a:lnTo>
                <a:lnTo>
                  <a:pt x="578" y="74"/>
                </a:lnTo>
                <a:close/>
                <a:moveTo>
                  <a:pt x="538" y="1044"/>
                </a:moveTo>
                <a:lnTo>
                  <a:pt x="517" y="1024"/>
                </a:lnTo>
                <a:lnTo>
                  <a:pt x="495" y="1004"/>
                </a:lnTo>
                <a:lnTo>
                  <a:pt x="476" y="982"/>
                </a:lnTo>
                <a:lnTo>
                  <a:pt x="456" y="958"/>
                </a:lnTo>
                <a:lnTo>
                  <a:pt x="438" y="933"/>
                </a:lnTo>
                <a:lnTo>
                  <a:pt x="422" y="909"/>
                </a:lnTo>
                <a:lnTo>
                  <a:pt x="405" y="882"/>
                </a:lnTo>
                <a:lnTo>
                  <a:pt x="391" y="855"/>
                </a:lnTo>
                <a:lnTo>
                  <a:pt x="410" y="849"/>
                </a:lnTo>
                <a:lnTo>
                  <a:pt x="427" y="844"/>
                </a:lnTo>
                <a:lnTo>
                  <a:pt x="445" y="841"/>
                </a:lnTo>
                <a:lnTo>
                  <a:pt x="464" y="837"/>
                </a:lnTo>
                <a:lnTo>
                  <a:pt x="483" y="834"/>
                </a:lnTo>
                <a:lnTo>
                  <a:pt x="501" y="832"/>
                </a:lnTo>
                <a:lnTo>
                  <a:pt x="521" y="831"/>
                </a:lnTo>
                <a:lnTo>
                  <a:pt x="540" y="830"/>
                </a:lnTo>
                <a:lnTo>
                  <a:pt x="540" y="1044"/>
                </a:lnTo>
                <a:lnTo>
                  <a:pt x="538" y="1044"/>
                </a:lnTo>
                <a:close/>
                <a:moveTo>
                  <a:pt x="1043" y="540"/>
                </a:moveTo>
                <a:lnTo>
                  <a:pt x="828" y="540"/>
                </a:lnTo>
                <a:lnTo>
                  <a:pt x="825" y="511"/>
                </a:lnTo>
                <a:lnTo>
                  <a:pt x="823" y="482"/>
                </a:lnTo>
                <a:lnTo>
                  <a:pt x="820" y="453"/>
                </a:lnTo>
                <a:lnTo>
                  <a:pt x="816" y="424"/>
                </a:lnTo>
                <a:lnTo>
                  <a:pt x="809" y="396"/>
                </a:lnTo>
                <a:lnTo>
                  <a:pt x="803" y="369"/>
                </a:lnTo>
                <a:lnTo>
                  <a:pt x="795" y="342"/>
                </a:lnTo>
                <a:lnTo>
                  <a:pt x="786" y="315"/>
                </a:lnTo>
                <a:lnTo>
                  <a:pt x="804" y="307"/>
                </a:lnTo>
                <a:lnTo>
                  <a:pt x="821" y="298"/>
                </a:lnTo>
                <a:lnTo>
                  <a:pt x="840" y="290"/>
                </a:lnTo>
                <a:lnTo>
                  <a:pt x="856" y="280"/>
                </a:lnTo>
                <a:lnTo>
                  <a:pt x="873" y="269"/>
                </a:lnTo>
                <a:lnTo>
                  <a:pt x="889" y="258"/>
                </a:lnTo>
                <a:lnTo>
                  <a:pt x="904" y="248"/>
                </a:lnTo>
                <a:lnTo>
                  <a:pt x="921" y="236"/>
                </a:lnTo>
                <a:lnTo>
                  <a:pt x="933" y="252"/>
                </a:lnTo>
                <a:lnTo>
                  <a:pt x="946" y="268"/>
                </a:lnTo>
                <a:lnTo>
                  <a:pt x="958" y="284"/>
                </a:lnTo>
                <a:lnTo>
                  <a:pt x="970" y="302"/>
                </a:lnTo>
                <a:lnTo>
                  <a:pt x="980" y="319"/>
                </a:lnTo>
                <a:lnTo>
                  <a:pt x="990" y="337"/>
                </a:lnTo>
                <a:lnTo>
                  <a:pt x="999" y="356"/>
                </a:lnTo>
                <a:lnTo>
                  <a:pt x="1007" y="375"/>
                </a:lnTo>
                <a:lnTo>
                  <a:pt x="1014" y="394"/>
                </a:lnTo>
                <a:lnTo>
                  <a:pt x="1022" y="415"/>
                </a:lnTo>
                <a:lnTo>
                  <a:pt x="1027" y="434"/>
                </a:lnTo>
                <a:lnTo>
                  <a:pt x="1033" y="455"/>
                </a:lnTo>
                <a:lnTo>
                  <a:pt x="1036" y="477"/>
                </a:lnTo>
                <a:lnTo>
                  <a:pt x="1039" y="497"/>
                </a:lnTo>
                <a:lnTo>
                  <a:pt x="1041" y="519"/>
                </a:lnTo>
                <a:lnTo>
                  <a:pt x="1043" y="540"/>
                </a:lnTo>
                <a:lnTo>
                  <a:pt x="1043" y="540"/>
                </a:lnTo>
                <a:close/>
                <a:moveTo>
                  <a:pt x="558" y="0"/>
                </a:moveTo>
                <a:lnTo>
                  <a:pt x="530" y="1"/>
                </a:lnTo>
                <a:lnTo>
                  <a:pt x="501" y="4"/>
                </a:lnTo>
                <a:lnTo>
                  <a:pt x="473" y="7"/>
                </a:lnTo>
                <a:lnTo>
                  <a:pt x="445" y="12"/>
                </a:lnTo>
                <a:lnTo>
                  <a:pt x="418" y="19"/>
                </a:lnTo>
                <a:lnTo>
                  <a:pt x="392" y="26"/>
                </a:lnTo>
                <a:lnTo>
                  <a:pt x="366" y="35"/>
                </a:lnTo>
                <a:lnTo>
                  <a:pt x="341" y="45"/>
                </a:lnTo>
                <a:lnTo>
                  <a:pt x="316" y="55"/>
                </a:lnTo>
                <a:lnTo>
                  <a:pt x="292" y="68"/>
                </a:lnTo>
                <a:lnTo>
                  <a:pt x="268" y="81"/>
                </a:lnTo>
                <a:lnTo>
                  <a:pt x="245" y="96"/>
                </a:lnTo>
                <a:lnTo>
                  <a:pt x="224" y="112"/>
                </a:lnTo>
                <a:lnTo>
                  <a:pt x="203" y="128"/>
                </a:lnTo>
                <a:lnTo>
                  <a:pt x="183" y="146"/>
                </a:lnTo>
                <a:lnTo>
                  <a:pt x="163" y="164"/>
                </a:lnTo>
                <a:lnTo>
                  <a:pt x="145" y="184"/>
                </a:lnTo>
                <a:lnTo>
                  <a:pt x="128" y="203"/>
                </a:lnTo>
                <a:lnTo>
                  <a:pt x="110" y="225"/>
                </a:lnTo>
                <a:lnTo>
                  <a:pt x="95" y="247"/>
                </a:lnTo>
                <a:lnTo>
                  <a:pt x="80" y="269"/>
                </a:lnTo>
                <a:lnTo>
                  <a:pt x="67" y="293"/>
                </a:lnTo>
                <a:lnTo>
                  <a:pt x="55" y="317"/>
                </a:lnTo>
                <a:lnTo>
                  <a:pt x="44" y="342"/>
                </a:lnTo>
                <a:lnTo>
                  <a:pt x="34" y="366"/>
                </a:lnTo>
                <a:lnTo>
                  <a:pt x="25" y="392"/>
                </a:lnTo>
                <a:lnTo>
                  <a:pt x="18" y="419"/>
                </a:lnTo>
                <a:lnTo>
                  <a:pt x="11" y="446"/>
                </a:lnTo>
                <a:lnTo>
                  <a:pt x="7" y="473"/>
                </a:lnTo>
                <a:lnTo>
                  <a:pt x="2" y="501"/>
                </a:lnTo>
                <a:lnTo>
                  <a:pt x="0" y="529"/>
                </a:lnTo>
                <a:lnTo>
                  <a:pt x="0" y="559"/>
                </a:lnTo>
                <a:lnTo>
                  <a:pt x="0" y="588"/>
                </a:lnTo>
                <a:lnTo>
                  <a:pt x="2" y="616"/>
                </a:lnTo>
                <a:lnTo>
                  <a:pt x="7" y="644"/>
                </a:lnTo>
                <a:lnTo>
                  <a:pt x="11" y="671"/>
                </a:lnTo>
                <a:lnTo>
                  <a:pt x="18" y="698"/>
                </a:lnTo>
                <a:lnTo>
                  <a:pt x="25" y="725"/>
                </a:lnTo>
                <a:lnTo>
                  <a:pt x="34" y="751"/>
                </a:lnTo>
                <a:lnTo>
                  <a:pt x="44" y="776"/>
                </a:lnTo>
                <a:lnTo>
                  <a:pt x="55" y="801"/>
                </a:lnTo>
                <a:lnTo>
                  <a:pt x="67" y="824"/>
                </a:lnTo>
                <a:lnTo>
                  <a:pt x="80" y="848"/>
                </a:lnTo>
                <a:lnTo>
                  <a:pt x="95" y="871"/>
                </a:lnTo>
                <a:lnTo>
                  <a:pt x="110" y="892"/>
                </a:lnTo>
                <a:lnTo>
                  <a:pt x="128" y="914"/>
                </a:lnTo>
                <a:lnTo>
                  <a:pt x="145" y="933"/>
                </a:lnTo>
                <a:lnTo>
                  <a:pt x="163" y="953"/>
                </a:lnTo>
                <a:lnTo>
                  <a:pt x="183" y="972"/>
                </a:lnTo>
                <a:lnTo>
                  <a:pt x="203" y="990"/>
                </a:lnTo>
                <a:lnTo>
                  <a:pt x="224" y="1006"/>
                </a:lnTo>
                <a:lnTo>
                  <a:pt x="245" y="1021"/>
                </a:lnTo>
                <a:lnTo>
                  <a:pt x="268" y="1036"/>
                </a:lnTo>
                <a:lnTo>
                  <a:pt x="292" y="1049"/>
                </a:lnTo>
                <a:lnTo>
                  <a:pt x="316" y="1062"/>
                </a:lnTo>
                <a:lnTo>
                  <a:pt x="341" y="1073"/>
                </a:lnTo>
                <a:lnTo>
                  <a:pt x="366" y="1082"/>
                </a:lnTo>
                <a:lnTo>
                  <a:pt x="392" y="1091"/>
                </a:lnTo>
                <a:lnTo>
                  <a:pt x="418" y="1099"/>
                </a:lnTo>
                <a:lnTo>
                  <a:pt x="445" y="1105"/>
                </a:lnTo>
                <a:lnTo>
                  <a:pt x="473" y="1111"/>
                </a:lnTo>
                <a:lnTo>
                  <a:pt x="501" y="1114"/>
                </a:lnTo>
                <a:lnTo>
                  <a:pt x="530" y="1116"/>
                </a:lnTo>
                <a:lnTo>
                  <a:pt x="558" y="1117"/>
                </a:lnTo>
                <a:lnTo>
                  <a:pt x="587" y="1116"/>
                </a:lnTo>
                <a:lnTo>
                  <a:pt x="615" y="1114"/>
                </a:lnTo>
                <a:lnTo>
                  <a:pt x="643" y="1111"/>
                </a:lnTo>
                <a:lnTo>
                  <a:pt x="670" y="1105"/>
                </a:lnTo>
                <a:lnTo>
                  <a:pt x="697" y="1099"/>
                </a:lnTo>
                <a:lnTo>
                  <a:pt x="724" y="1091"/>
                </a:lnTo>
                <a:lnTo>
                  <a:pt x="750" y="1082"/>
                </a:lnTo>
                <a:lnTo>
                  <a:pt x="775" y="1073"/>
                </a:lnTo>
                <a:lnTo>
                  <a:pt x="800" y="1062"/>
                </a:lnTo>
                <a:lnTo>
                  <a:pt x="824" y="1049"/>
                </a:lnTo>
                <a:lnTo>
                  <a:pt x="847" y="1036"/>
                </a:lnTo>
                <a:lnTo>
                  <a:pt x="870" y="1021"/>
                </a:lnTo>
                <a:lnTo>
                  <a:pt x="891" y="1006"/>
                </a:lnTo>
                <a:lnTo>
                  <a:pt x="913" y="990"/>
                </a:lnTo>
                <a:lnTo>
                  <a:pt x="933" y="972"/>
                </a:lnTo>
                <a:lnTo>
                  <a:pt x="953" y="953"/>
                </a:lnTo>
                <a:lnTo>
                  <a:pt x="971" y="933"/>
                </a:lnTo>
                <a:lnTo>
                  <a:pt x="989" y="914"/>
                </a:lnTo>
                <a:lnTo>
                  <a:pt x="1005" y="892"/>
                </a:lnTo>
                <a:lnTo>
                  <a:pt x="1021" y="871"/>
                </a:lnTo>
                <a:lnTo>
                  <a:pt x="1035" y="848"/>
                </a:lnTo>
                <a:lnTo>
                  <a:pt x="1049" y="824"/>
                </a:lnTo>
                <a:lnTo>
                  <a:pt x="1061" y="801"/>
                </a:lnTo>
                <a:lnTo>
                  <a:pt x="1072" y="776"/>
                </a:lnTo>
                <a:lnTo>
                  <a:pt x="1083" y="751"/>
                </a:lnTo>
                <a:lnTo>
                  <a:pt x="1091" y="725"/>
                </a:lnTo>
                <a:lnTo>
                  <a:pt x="1099" y="698"/>
                </a:lnTo>
                <a:lnTo>
                  <a:pt x="1104" y="671"/>
                </a:lnTo>
                <a:lnTo>
                  <a:pt x="1110" y="644"/>
                </a:lnTo>
                <a:lnTo>
                  <a:pt x="1113" y="616"/>
                </a:lnTo>
                <a:lnTo>
                  <a:pt x="1115" y="588"/>
                </a:lnTo>
                <a:lnTo>
                  <a:pt x="1116" y="559"/>
                </a:lnTo>
                <a:lnTo>
                  <a:pt x="1115" y="529"/>
                </a:lnTo>
                <a:lnTo>
                  <a:pt x="1113" y="501"/>
                </a:lnTo>
                <a:lnTo>
                  <a:pt x="1110" y="473"/>
                </a:lnTo>
                <a:lnTo>
                  <a:pt x="1104" y="446"/>
                </a:lnTo>
                <a:lnTo>
                  <a:pt x="1099" y="419"/>
                </a:lnTo>
                <a:lnTo>
                  <a:pt x="1091" y="392"/>
                </a:lnTo>
                <a:lnTo>
                  <a:pt x="1083" y="366"/>
                </a:lnTo>
                <a:lnTo>
                  <a:pt x="1072" y="342"/>
                </a:lnTo>
                <a:lnTo>
                  <a:pt x="1061" y="317"/>
                </a:lnTo>
                <a:lnTo>
                  <a:pt x="1049" y="293"/>
                </a:lnTo>
                <a:lnTo>
                  <a:pt x="1035" y="269"/>
                </a:lnTo>
                <a:lnTo>
                  <a:pt x="1021" y="247"/>
                </a:lnTo>
                <a:lnTo>
                  <a:pt x="1005" y="225"/>
                </a:lnTo>
                <a:lnTo>
                  <a:pt x="989" y="203"/>
                </a:lnTo>
                <a:lnTo>
                  <a:pt x="971" y="184"/>
                </a:lnTo>
                <a:lnTo>
                  <a:pt x="953" y="164"/>
                </a:lnTo>
                <a:lnTo>
                  <a:pt x="933" y="146"/>
                </a:lnTo>
                <a:lnTo>
                  <a:pt x="913" y="128"/>
                </a:lnTo>
                <a:lnTo>
                  <a:pt x="891" y="112"/>
                </a:lnTo>
                <a:lnTo>
                  <a:pt x="870" y="96"/>
                </a:lnTo>
                <a:lnTo>
                  <a:pt x="847" y="81"/>
                </a:lnTo>
                <a:lnTo>
                  <a:pt x="824" y="68"/>
                </a:lnTo>
                <a:lnTo>
                  <a:pt x="800" y="55"/>
                </a:lnTo>
                <a:lnTo>
                  <a:pt x="775" y="45"/>
                </a:lnTo>
                <a:lnTo>
                  <a:pt x="750" y="35"/>
                </a:lnTo>
                <a:lnTo>
                  <a:pt x="724" y="26"/>
                </a:lnTo>
                <a:lnTo>
                  <a:pt x="697" y="19"/>
                </a:lnTo>
                <a:lnTo>
                  <a:pt x="670" y="12"/>
                </a:lnTo>
                <a:lnTo>
                  <a:pt x="643" y="7"/>
                </a:lnTo>
                <a:lnTo>
                  <a:pt x="615" y="4"/>
                </a:lnTo>
                <a:lnTo>
                  <a:pt x="587" y="1"/>
                </a:lnTo>
                <a:lnTo>
                  <a:pt x="558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7" name="Google Shape;2797;p59"/>
          <p:cNvGrpSpPr/>
          <p:nvPr/>
        </p:nvGrpSpPr>
        <p:grpSpPr>
          <a:xfrm>
            <a:off x="9914731" y="4604147"/>
            <a:ext cx="457200" cy="371475"/>
            <a:chOff x="9914731" y="4604147"/>
            <a:chExt cx="457200" cy="371475"/>
          </a:xfrm>
        </p:grpSpPr>
        <p:sp>
          <p:nvSpPr>
            <p:cNvPr id="2798" name="Google Shape;2798;p59"/>
            <p:cNvSpPr/>
            <p:nvPr/>
          </p:nvSpPr>
          <p:spPr>
            <a:xfrm>
              <a:off x="10229056" y="4718447"/>
              <a:ext cx="85725" cy="114300"/>
            </a:xfrm>
            <a:custGeom>
              <a:avLst/>
              <a:gdLst/>
              <a:ahLst/>
              <a:cxnLst/>
              <a:rect l="l" t="t" r="r" b="b"/>
              <a:pathLst>
                <a:path w="216" h="287" extrusionOk="0">
                  <a:moveTo>
                    <a:pt x="180" y="252"/>
                  </a:moveTo>
                  <a:lnTo>
                    <a:pt x="36" y="252"/>
                  </a:lnTo>
                  <a:lnTo>
                    <a:pt x="36" y="36"/>
                  </a:lnTo>
                  <a:lnTo>
                    <a:pt x="72" y="36"/>
                  </a:lnTo>
                  <a:lnTo>
                    <a:pt x="180" y="198"/>
                  </a:lnTo>
                  <a:lnTo>
                    <a:pt x="180" y="252"/>
                  </a:lnTo>
                  <a:close/>
                  <a:moveTo>
                    <a:pt x="102" y="16"/>
                  </a:moveTo>
                  <a:lnTo>
                    <a:pt x="99" y="12"/>
                  </a:lnTo>
                  <a:lnTo>
                    <a:pt x="96" y="9"/>
                  </a:lnTo>
                  <a:lnTo>
                    <a:pt x="92" y="6"/>
                  </a:lnTo>
                  <a:lnTo>
                    <a:pt x="89" y="4"/>
                  </a:lnTo>
                  <a:lnTo>
                    <a:pt x="85" y="2"/>
                  </a:lnTo>
                  <a:lnTo>
                    <a:pt x="81" y="1"/>
                  </a:lnTo>
                  <a:lnTo>
                    <a:pt x="76" y="0"/>
                  </a:lnTo>
                  <a:lnTo>
                    <a:pt x="72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0" y="252"/>
                  </a:lnTo>
                  <a:lnTo>
                    <a:pt x="1" y="259"/>
                  </a:lnTo>
                  <a:lnTo>
                    <a:pt x="3" y="266"/>
                  </a:lnTo>
                  <a:lnTo>
                    <a:pt x="6" y="272"/>
                  </a:lnTo>
                  <a:lnTo>
                    <a:pt x="10" y="278"/>
                  </a:lnTo>
                  <a:lnTo>
                    <a:pt x="16" y="282"/>
                  </a:lnTo>
                  <a:lnTo>
                    <a:pt x="22" y="285"/>
                  </a:lnTo>
                  <a:lnTo>
                    <a:pt x="29" y="287"/>
                  </a:lnTo>
                  <a:lnTo>
                    <a:pt x="36" y="287"/>
                  </a:lnTo>
                  <a:lnTo>
                    <a:pt x="180" y="287"/>
                  </a:lnTo>
                  <a:lnTo>
                    <a:pt x="187" y="287"/>
                  </a:lnTo>
                  <a:lnTo>
                    <a:pt x="194" y="285"/>
                  </a:lnTo>
                  <a:lnTo>
                    <a:pt x="200" y="282"/>
                  </a:lnTo>
                  <a:lnTo>
                    <a:pt x="206" y="278"/>
                  </a:lnTo>
                  <a:lnTo>
                    <a:pt x="210" y="272"/>
                  </a:lnTo>
                  <a:lnTo>
                    <a:pt x="213" y="266"/>
                  </a:lnTo>
                  <a:lnTo>
                    <a:pt x="216" y="259"/>
                  </a:lnTo>
                  <a:lnTo>
                    <a:pt x="216" y="252"/>
                  </a:lnTo>
                  <a:lnTo>
                    <a:pt x="216" y="198"/>
                  </a:lnTo>
                  <a:lnTo>
                    <a:pt x="216" y="192"/>
                  </a:lnTo>
                  <a:lnTo>
                    <a:pt x="214" y="187"/>
                  </a:lnTo>
                  <a:lnTo>
                    <a:pt x="212" y="183"/>
                  </a:lnTo>
                  <a:lnTo>
                    <a:pt x="210" y="178"/>
                  </a:lnTo>
                  <a:lnTo>
                    <a:pt x="102" y="1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59"/>
            <p:cNvSpPr/>
            <p:nvPr/>
          </p:nvSpPr>
          <p:spPr>
            <a:xfrm>
              <a:off x="9914731" y="4604147"/>
              <a:ext cx="457200" cy="371475"/>
            </a:xfrm>
            <a:custGeom>
              <a:avLst/>
              <a:gdLst/>
              <a:ahLst/>
              <a:cxnLst/>
              <a:rect l="l" t="t" r="r" b="b"/>
              <a:pathLst>
                <a:path w="1152" h="936" extrusionOk="0">
                  <a:moveTo>
                    <a:pt x="1080" y="720"/>
                  </a:moveTo>
                  <a:lnTo>
                    <a:pt x="1079" y="726"/>
                  </a:lnTo>
                  <a:lnTo>
                    <a:pt x="1077" y="734"/>
                  </a:lnTo>
                  <a:lnTo>
                    <a:pt x="1073" y="739"/>
                  </a:lnTo>
                  <a:lnTo>
                    <a:pt x="1069" y="745"/>
                  </a:lnTo>
                  <a:lnTo>
                    <a:pt x="1064" y="749"/>
                  </a:lnTo>
                  <a:lnTo>
                    <a:pt x="1058" y="752"/>
                  </a:lnTo>
                  <a:lnTo>
                    <a:pt x="1051" y="755"/>
                  </a:lnTo>
                  <a:lnTo>
                    <a:pt x="1044" y="756"/>
                  </a:lnTo>
                  <a:lnTo>
                    <a:pt x="1003" y="756"/>
                  </a:lnTo>
                  <a:lnTo>
                    <a:pt x="999" y="744"/>
                  </a:lnTo>
                  <a:lnTo>
                    <a:pt x="995" y="733"/>
                  </a:lnTo>
                  <a:lnTo>
                    <a:pt x="990" y="723"/>
                  </a:lnTo>
                  <a:lnTo>
                    <a:pt x="984" y="712"/>
                  </a:lnTo>
                  <a:lnTo>
                    <a:pt x="977" y="703"/>
                  </a:lnTo>
                  <a:lnTo>
                    <a:pt x="970" y="694"/>
                  </a:lnTo>
                  <a:lnTo>
                    <a:pt x="961" y="687"/>
                  </a:lnTo>
                  <a:lnTo>
                    <a:pt x="952" y="679"/>
                  </a:lnTo>
                  <a:lnTo>
                    <a:pt x="943" y="671"/>
                  </a:lnTo>
                  <a:lnTo>
                    <a:pt x="933" y="666"/>
                  </a:lnTo>
                  <a:lnTo>
                    <a:pt x="922" y="661"/>
                  </a:lnTo>
                  <a:lnTo>
                    <a:pt x="911" y="656"/>
                  </a:lnTo>
                  <a:lnTo>
                    <a:pt x="901" y="652"/>
                  </a:lnTo>
                  <a:lnTo>
                    <a:pt x="889" y="650"/>
                  </a:lnTo>
                  <a:lnTo>
                    <a:pt x="877" y="649"/>
                  </a:lnTo>
                  <a:lnTo>
                    <a:pt x="864" y="648"/>
                  </a:lnTo>
                  <a:lnTo>
                    <a:pt x="852" y="649"/>
                  </a:lnTo>
                  <a:lnTo>
                    <a:pt x="839" y="650"/>
                  </a:lnTo>
                  <a:lnTo>
                    <a:pt x="827" y="652"/>
                  </a:lnTo>
                  <a:lnTo>
                    <a:pt x="816" y="656"/>
                  </a:lnTo>
                  <a:lnTo>
                    <a:pt x="806" y="661"/>
                  </a:lnTo>
                  <a:lnTo>
                    <a:pt x="795" y="666"/>
                  </a:lnTo>
                  <a:lnTo>
                    <a:pt x="785" y="671"/>
                  </a:lnTo>
                  <a:lnTo>
                    <a:pt x="775" y="679"/>
                  </a:lnTo>
                  <a:lnTo>
                    <a:pt x="767" y="687"/>
                  </a:lnTo>
                  <a:lnTo>
                    <a:pt x="758" y="694"/>
                  </a:lnTo>
                  <a:lnTo>
                    <a:pt x="751" y="703"/>
                  </a:lnTo>
                  <a:lnTo>
                    <a:pt x="744" y="712"/>
                  </a:lnTo>
                  <a:lnTo>
                    <a:pt x="739" y="723"/>
                  </a:lnTo>
                  <a:lnTo>
                    <a:pt x="733" y="733"/>
                  </a:lnTo>
                  <a:lnTo>
                    <a:pt x="729" y="744"/>
                  </a:lnTo>
                  <a:lnTo>
                    <a:pt x="725" y="756"/>
                  </a:lnTo>
                  <a:lnTo>
                    <a:pt x="535" y="756"/>
                  </a:lnTo>
                  <a:lnTo>
                    <a:pt x="531" y="744"/>
                  </a:lnTo>
                  <a:lnTo>
                    <a:pt x="527" y="733"/>
                  </a:lnTo>
                  <a:lnTo>
                    <a:pt x="522" y="723"/>
                  </a:lnTo>
                  <a:lnTo>
                    <a:pt x="516" y="712"/>
                  </a:lnTo>
                  <a:lnTo>
                    <a:pt x="509" y="703"/>
                  </a:lnTo>
                  <a:lnTo>
                    <a:pt x="501" y="694"/>
                  </a:lnTo>
                  <a:lnTo>
                    <a:pt x="493" y="687"/>
                  </a:lnTo>
                  <a:lnTo>
                    <a:pt x="485" y="679"/>
                  </a:lnTo>
                  <a:lnTo>
                    <a:pt x="475" y="671"/>
                  </a:lnTo>
                  <a:lnTo>
                    <a:pt x="465" y="666"/>
                  </a:lnTo>
                  <a:lnTo>
                    <a:pt x="455" y="661"/>
                  </a:lnTo>
                  <a:lnTo>
                    <a:pt x="444" y="656"/>
                  </a:lnTo>
                  <a:lnTo>
                    <a:pt x="432" y="652"/>
                  </a:lnTo>
                  <a:lnTo>
                    <a:pt x="420" y="650"/>
                  </a:lnTo>
                  <a:lnTo>
                    <a:pt x="408" y="649"/>
                  </a:lnTo>
                  <a:lnTo>
                    <a:pt x="396" y="648"/>
                  </a:lnTo>
                  <a:lnTo>
                    <a:pt x="383" y="649"/>
                  </a:lnTo>
                  <a:lnTo>
                    <a:pt x="371" y="650"/>
                  </a:lnTo>
                  <a:lnTo>
                    <a:pt x="360" y="652"/>
                  </a:lnTo>
                  <a:lnTo>
                    <a:pt x="349" y="656"/>
                  </a:lnTo>
                  <a:lnTo>
                    <a:pt x="337" y="661"/>
                  </a:lnTo>
                  <a:lnTo>
                    <a:pt x="327" y="666"/>
                  </a:lnTo>
                  <a:lnTo>
                    <a:pt x="317" y="671"/>
                  </a:lnTo>
                  <a:lnTo>
                    <a:pt x="308" y="679"/>
                  </a:lnTo>
                  <a:lnTo>
                    <a:pt x="299" y="687"/>
                  </a:lnTo>
                  <a:lnTo>
                    <a:pt x="290" y="694"/>
                  </a:lnTo>
                  <a:lnTo>
                    <a:pt x="283" y="703"/>
                  </a:lnTo>
                  <a:lnTo>
                    <a:pt x="276" y="712"/>
                  </a:lnTo>
                  <a:lnTo>
                    <a:pt x="270" y="723"/>
                  </a:lnTo>
                  <a:lnTo>
                    <a:pt x="265" y="733"/>
                  </a:lnTo>
                  <a:lnTo>
                    <a:pt x="260" y="744"/>
                  </a:lnTo>
                  <a:lnTo>
                    <a:pt x="257" y="756"/>
                  </a:lnTo>
                  <a:lnTo>
                    <a:pt x="216" y="756"/>
                  </a:lnTo>
                  <a:lnTo>
                    <a:pt x="208" y="755"/>
                  </a:lnTo>
                  <a:lnTo>
                    <a:pt x="202" y="752"/>
                  </a:lnTo>
                  <a:lnTo>
                    <a:pt x="195" y="749"/>
                  </a:lnTo>
                  <a:lnTo>
                    <a:pt x="191" y="745"/>
                  </a:lnTo>
                  <a:lnTo>
                    <a:pt x="186" y="739"/>
                  </a:lnTo>
                  <a:lnTo>
                    <a:pt x="182" y="734"/>
                  </a:lnTo>
                  <a:lnTo>
                    <a:pt x="180" y="726"/>
                  </a:lnTo>
                  <a:lnTo>
                    <a:pt x="180" y="720"/>
                  </a:lnTo>
                  <a:lnTo>
                    <a:pt x="180" y="612"/>
                  </a:lnTo>
                  <a:lnTo>
                    <a:pt x="648" y="612"/>
                  </a:lnTo>
                  <a:lnTo>
                    <a:pt x="659" y="611"/>
                  </a:lnTo>
                  <a:lnTo>
                    <a:pt x="670" y="610"/>
                  </a:lnTo>
                  <a:lnTo>
                    <a:pt x="680" y="607"/>
                  </a:lnTo>
                  <a:lnTo>
                    <a:pt x="690" y="603"/>
                  </a:lnTo>
                  <a:lnTo>
                    <a:pt x="700" y="599"/>
                  </a:lnTo>
                  <a:lnTo>
                    <a:pt x="708" y="594"/>
                  </a:lnTo>
                  <a:lnTo>
                    <a:pt x="717" y="587"/>
                  </a:lnTo>
                  <a:lnTo>
                    <a:pt x="725" y="580"/>
                  </a:lnTo>
                  <a:lnTo>
                    <a:pt x="731" y="572"/>
                  </a:lnTo>
                  <a:lnTo>
                    <a:pt x="738" y="564"/>
                  </a:lnTo>
                  <a:lnTo>
                    <a:pt x="743" y="555"/>
                  </a:lnTo>
                  <a:lnTo>
                    <a:pt x="747" y="546"/>
                  </a:lnTo>
                  <a:lnTo>
                    <a:pt x="752" y="535"/>
                  </a:lnTo>
                  <a:lnTo>
                    <a:pt x="754" y="526"/>
                  </a:lnTo>
                  <a:lnTo>
                    <a:pt x="756" y="515"/>
                  </a:lnTo>
                  <a:lnTo>
                    <a:pt x="756" y="504"/>
                  </a:lnTo>
                  <a:lnTo>
                    <a:pt x="756" y="251"/>
                  </a:lnTo>
                  <a:lnTo>
                    <a:pt x="900" y="251"/>
                  </a:lnTo>
                  <a:lnTo>
                    <a:pt x="905" y="252"/>
                  </a:lnTo>
                  <a:lnTo>
                    <a:pt x="909" y="252"/>
                  </a:lnTo>
                  <a:lnTo>
                    <a:pt x="913" y="255"/>
                  </a:lnTo>
                  <a:lnTo>
                    <a:pt x="917" y="256"/>
                  </a:lnTo>
                  <a:lnTo>
                    <a:pt x="921" y="258"/>
                  </a:lnTo>
                  <a:lnTo>
                    <a:pt x="924" y="261"/>
                  </a:lnTo>
                  <a:lnTo>
                    <a:pt x="928" y="264"/>
                  </a:lnTo>
                  <a:lnTo>
                    <a:pt x="930" y="267"/>
                  </a:lnTo>
                  <a:lnTo>
                    <a:pt x="1073" y="483"/>
                  </a:lnTo>
                  <a:lnTo>
                    <a:pt x="1077" y="488"/>
                  </a:lnTo>
                  <a:lnTo>
                    <a:pt x="1079" y="493"/>
                  </a:lnTo>
                  <a:lnTo>
                    <a:pt x="1080" y="499"/>
                  </a:lnTo>
                  <a:lnTo>
                    <a:pt x="1080" y="504"/>
                  </a:lnTo>
                  <a:lnTo>
                    <a:pt x="1080" y="720"/>
                  </a:lnTo>
                  <a:close/>
                  <a:moveTo>
                    <a:pt x="864" y="864"/>
                  </a:moveTo>
                  <a:lnTo>
                    <a:pt x="856" y="864"/>
                  </a:lnTo>
                  <a:lnTo>
                    <a:pt x="850" y="863"/>
                  </a:lnTo>
                  <a:lnTo>
                    <a:pt x="842" y="860"/>
                  </a:lnTo>
                  <a:lnTo>
                    <a:pt x="836" y="858"/>
                  </a:lnTo>
                  <a:lnTo>
                    <a:pt x="829" y="855"/>
                  </a:lnTo>
                  <a:lnTo>
                    <a:pt x="824" y="852"/>
                  </a:lnTo>
                  <a:lnTo>
                    <a:pt x="819" y="847"/>
                  </a:lnTo>
                  <a:lnTo>
                    <a:pt x="813" y="843"/>
                  </a:lnTo>
                  <a:lnTo>
                    <a:pt x="809" y="838"/>
                  </a:lnTo>
                  <a:lnTo>
                    <a:pt x="805" y="832"/>
                  </a:lnTo>
                  <a:lnTo>
                    <a:pt x="800" y="826"/>
                  </a:lnTo>
                  <a:lnTo>
                    <a:pt x="798" y="819"/>
                  </a:lnTo>
                  <a:lnTo>
                    <a:pt x="795" y="813"/>
                  </a:lnTo>
                  <a:lnTo>
                    <a:pt x="794" y="806"/>
                  </a:lnTo>
                  <a:lnTo>
                    <a:pt x="793" y="799"/>
                  </a:lnTo>
                  <a:lnTo>
                    <a:pt x="792" y="791"/>
                  </a:lnTo>
                  <a:lnTo>
                    <a:pt x="793" y="785"/>
                  </a:lnTo>
                  <a:lnTo>
                    <a:pt x="794" y="777"/>
                  </a:lnTo>
                  <a:lnTo>
                    <a:pt x="795" y="771"/>
                  </a:lnTo>
                  <a:lnTo>
                    <a:pt x="798" y="763"/>
                  </a:lnTo>
                  <a:lnTo>
                    <a:pt x="800" y="758"/>
                  </a:lnTo>
                  <a:lnTo>
                    <a:pt x="805" y="751"/>
                  </a:lnTo>
                  <a:lnTo>
                    <a:pt x="809" y="746"/>
                  </a:lnTo>
                  <a:lnTo>
                    <a:pt x="813" y="741"/>
                  </a:lnTo>
                  <a:lnTo>
                    <a:pt x="819" y="736"/>
                  </a:lnTo>
                  <a:lnTo>
                    <a:pt x="824" y="732"/>
                  </a:lnTo>
                  <a:lnTo>
                    <a:pt x="829" y="729"/>
                  </a:lnTo>
                  <a:lnTo>
                    <a:pt x="836" y="725"/>
                  </a:lnTo>
                  <a:lnTo>
                    <a:pt x="842" y="723"/>
                  </a:lnTo>
                  <a:lnTo>
                    <a:pt x="850" y="721"/>
                  </a:lnTo>
                  <a:lnTo>
                    <a:pt x="856" y="720"/>
                  </a:lnTo>
                  <a:lnTo>
                    <a:pt x="864" y="720"/>
                  </a:lnTo>
                  <a:lnTo>
                    <a:pt x="871" y="720"/>
                  </a:lnTo>
                  <a:lnTo>
                    <a:pt x="879" y="721"/>
                  </a:lnTo>
                  <a:lnTo>
                    <a:pt x="886" y="723"/>
                  </a:lnTo>
                  <a:lnTo>
                    <a:pt x="892" y="725"/>
                  </a:lnTo>
                  <a:lnTo>
                    <a:pt x="898" y="729"/>
                  </a:lnTo>
                  <a:lnTo>
                    <a:pt x="904" y="732"/>
                  </a:lnTo>
                  <a:lnTo>
                    <a:pt x="909" y="736"/>
                  </a:lnTo>
                  <a:lnTo>
                    <a:pt x="915" y="741"/>
                  </a:lnTo>
                  <a:lnTo>
                    <a:pt x="920" y="746"/>
                  </a:lnTo>
                  <a:lnTo>
                    <a:pt x="923" y="751"/>
                  </a:lnTo>
                  <a:lnTo>
                    <a:pt x="928" y="758"/>
                  </a:lnTo>
                  <a:lnTo>
                    <a:pt x="931" y="763"/>
                  </a:lnTo>
                  <a:lnTo>
                    <a:pt x="933" y="771"/>
                  </a:lnTo>
                  <a:lnTo>
                    <a:pt x="934" y="777"/>
                  </a:lnTo>
                  <a:lnTo>
                    <a:pt x="935" y="785"/>
                  </a:lnTo>
                  <a:lnTo>
                    <a:pt x="936" y="791"/>
                  </a:lnTo>
                  <a:lnTo>
                    <a:pt x="935" y="799"/>
                  </a:lnTo>
                  <a:lnTo>
                    <a:pt x="934" y="806"/>
                  </a:lnTo>
                  <a:lnTo>
                    <a:pt x="933" y="813"/>
                  </a:lnTo>
                  <a:lnTo>
                    <a:pt x="931" y="819"/>
                  </a:lnTo>
                  <a:lnTo>
                    <a:pt x="928" y="826"/>
                  </a:lnTo>
                  <a:lnTo>
                    <a:pt x="923" y="832"/>
                  </a:lnTo>
                  <a:lnTo>
                    <a:pt x="920" y="838"/>
                  </a:lnTo>
                  <a:lnTo>
                    <a:pt x="915" y="843"/>
                  </a:lnTo>
                  <a:lnTo>
                    <a:pt x="909" y="847"/>
                  </a:lnTo>
                  <a:lnTo>
                    <a:pt x="904" y="852"/>
                  </a:lnTo>
                  <a:lnTo>
                    <a:pt x="898" y="855"/>
                  </a:lnTo>
                  <a:lnTo>
                    <a:pt x="892" y="858"/>
                  </a:lnTo>
                  <a:lnTo>
                    <a:pt x="886" y="860"/>
                  </a:lnTo>
                  <a:lnTo>
                    <a:pt x="879" y="863"/>
                  </a:lnTo>
                  <a:lnTo>
                    <a:pt x="871" y="864"/>
                  </a:lnTo>
                  <a:lnTo>
                    <a:pt x="864" y="864"/>
                  </a:lnTo>
                  <a:close/>
                  <a:moveTo>
                    <a:pt x="396" y="864"/>
                  </a:moveTo>
                  <a:lnTo>
                    <a:pt x="389" y="864"/>
                  </a:lnTo>
                  <a:lnTo>
                    <a:pt x="381" y="863"/>
                  </a:lnTo>
                  <a:lnTo>
                    <a:pt x="375" y="860"/>
                  </a:lnTo>
                  <a:lnTo>
                    <a:pt x="368" y="858"/>
                  </a:lnTo>
                  <a:lnTo>
                    <a:pt x="362" y="855"/>
                  </a:lnTo>
                  <a:lnTo>
                    <a:pt x="355" y="852"/>
                  </a:lnTo>
                  <a:lnTo>
                    <a:pt x="350" y="847"/>
                  </a:lnTo>
                  <a:lnTo>
                    <a:pt x="346" y="843"/>
                  </a:lnTo>
                  <a:lnTo>
                    <a:pt x="340" y="838"/>
                  </a:lnTo>
                  <a:lnTo>
                    <a:pt x="336" y="832"/>
                  </a:lnTo>
                  <a:lnTo>
                    <a:pt x="333" y="826"/>
                  </a:lnTo>
                  <a:lnTo>
                    <a:pt x="329" y="819"/>
                  </a:lnTo>
                  <a:lnTo>
                    <a:pt x="327" y="813"/>
                  </a:lnTo>
                  <a:lnTo>
                    <a:pt x="325" y="806"/>
                  </a:lnTo>
                  <a:lnTo>
                    <a:pt x="324" y="799"/>
                  </a:lnTo>
                  <a:lnTo>
                    <a:pt x="324" y="791"/>
                  </a:lnTo>
                  <a:lnTo>
                    <a:pt x="324" y="785"/>
                  </a:lnTo>
                  <a:lnTo>
                    <a:pt x="325" y="777"/>
                  </a:lnTo>
                  <a:lnTo>
                    <a:pt x="327" y="771"/>
                  </a:lnTo>
                  <a:lnTo>
                    <a:pt x="329" y="763"/>
                  </a:lnTo>
                  <a:lnTo>
                    <a:pt x="333" y="758"/>
                  </a:lnTo>
                  <a:lnTo>
                    <a:pt x="336" y="751"/>
                  </a:lnTo>
                  <a:lnTo>
                    <a:pt x="340" y="746"/>
                  </a:lnTo>
                  <a:lnTo>
                    <a:pt x="346" y="741"/>
                  </a:lnTo>
                  <a:lnTo>
                    <a:pt x="350" y="736"/>
                  </a:lnTo>
                  <a:lnTo>
                    <a:pt x="355" y="732"/>
                  </a:lnTo>
                  <a:lnTo>
                    <a:pt x="362" y="729"/>
                  </a:lnTo>
                  <a:lnTo>
                    <a:pt x="368" y="725"/>
                  </a:lnTo>
                  <a:lnTo>
                    <a:pt x="375" y="723"/>
                  </a:lnTo>
                  <a:lnTo>
                    <a:pt x="381" y="721"/>
                  </a:lnTo>
                  <a:lnTo>
                    <a:pt x="389" y="720"/>
                  </a:lnTo>
                  <a:lnTo>
                    <a:pt x="396" y="720"/>
                  </a:lnTo>
                  <a:lnTo>
                    <a:pt x="404" y="720"/>
                  </a:lnTo>
                  <a:lnTo>
                    <a:pt x="410" y="721"/>
                  </a:lnTo>
                  <a:lnTo>
                    <a:pt x="418" y="723"/>
                  </a:lnTo>
                  <a:lnTo>
                    <a:pt x="424" y="725"/>
                  </a:lnTo>
                  <a:lnTo>
                    <a:pt x="431" y="729"/>
                  </a:lnTo>
                  <a:lnTo>
                    <a:pt x="436" y="732"/>
                  </a:lnTo>
                  <a:lnTo>
                    <a:pt x="442" y="736"/>
                  </a:lnTo>
                  <a:lnTo>
                    <a:pt x="447" y="741"/>
                  </a:lnTo>
                  <a:lnTo>
                    <a:pt x="451" y="746"/>
                  </a:lnTo>
                  <a:lnTo>
                    <a:pt x="456" y="751"/>
                  </a:lnTo>
                  <a:lnTo>
                    <a:pt x="459" y="758"/>
                  </a:lnTo>
                  <a:lnTo>
                    <a:pt x="462" y="763"/>
                  </a:lnTo>
                  <a:lnTo>
                    <a:pt x="464" y="771"/>
                  </a:lnTo>
                  <a:lnTo>
                    <a:pt x="466" y="777"/>
                  </a:lnTo>
                  <a:lnTo>
                    <a:pt x="468" y="785"/>
                  </a:lnTo>
                  <a:lnTo>
                    <a:pt x="468" y="791"/>
                  </a:lnTo>
                  <a:lnTo>
                    <a:pt x="468" y="799"/>
                  </a:lnTo>
                  <a:lnTo>
                    <a:pt x="466" y="806"/>
                  </a:lnTo>
                  <a:lnTo>
                    <a:pt x="464" y="813"/>
                  </a:lnTo>
                  <a:lnTo>
                    <a:pt x="462" y="819"/>
                  </a:lnTo>
                  <a:lnTo>
                    <a:pt x="459" y="826"/>
                  </a:lnTo>
                  <a:lnTo>
                    <a:pt x="456" y="832"/>
                  </a:lnTo>
                  <a:lnTo>
                    <a:pt x="451" y="838"/>
                  </a:lnTo>
                  <a:lnTo>
                    <a:pt x="447" y="843"/>
                  </a:lnTo>
                  <a:lnTo>
                    <a:pt x="442" y="847"/>
                  </a:lnTo>
                  <a:lnTo>
                    <a:pt x="436" y="852"/>
                  </a:lnTo>
                  <a:lnTo>
                    <a:pt x="431" y="855"/>
                  </a:lnTo>
                  <a:lnTo>
                    <a:pt x="424" y="858"/>
                  </a:lnTo>
                  <a:lnTo>
                    <a:pt x="418" y="860"/>
                  </a:lnTo>
                  <a:lnTo>
                    <a:pt x="410" y="863"/>
                  </a:lnTo>
                  <a:lnTo>
                    <a:pt x="404" y="864"/>
                  </a:lnTo>
                  <a:lnTo>
                    <a:pt x="396" y="864"/>
                  </a:lnTo>
                  <a:close/>
                  <a:moveTo>
                    <a:pt x="108" y="540"/>
                  </a:moveTo>
                  <a:lnTo>
                    <a:pt x="100" y="539"/>
                  </a:lnTo>
                  <a:lnTo>
                    <a:pt x="94" y="536"/>
                  </a:lnTo>
                  <a:lnTo>
                    <a:pt x="87" y="533"/>
                  </a:lnTo>
                  <a:lnTo>
                    <a:pt x="83" y="529"/>
                  </a:lnTo>
                  <a:lnTo>
                    <a:pt x="78" y="523"/>
                  </a:lnTo>
                  <a:lnTo>
                    <a:pt x="74" y="518"/>
                  </a:lnTo>
                  <a:lnTo>
                    <a:pt x="72" y="510"/>
                  </a:lnTo>
                  <a:lnTo>
                    <a:pt x="72" y="504"/>
                  </a:lnTo>
                  <a:lnTo>
                    <a:pt x="72" y="108"/>
                  </a:lnTo>
                  <a:lnTo>
                    <a:pt x="72" y="100"/>
                  </a:lnTo>
                  <a:lnTo>
                    <a:pt x="74" y="94"/>
                  </a:lnTo>
                  <a:lnTo>
                    <a:pt x="78" y="87"/>
                  </a:lnTo>
                  <a:lnTo>
                    <a:pt x="83" y="82"/>
                  </a:lnTo>
                  <a:lnTo>
                    <a:pt x="87" y="77"/>
                  </a:lnTo>
                  <a:lnTo>
                    <a:pt x="94" y="74"/>
                  </a:lnTo>
                  <a:lnTo>
                    <a:pt x="100" y="72"/>
                  </a:lnTo>
                  <a:lnTo>
                    <a:pt x="108" y="72"/>
                  </a:lnTo>
                  <a:lnTo>
                    <a:pt x="648" y="72"/>
                  </a:lnTo>
                  <a:lnTo>
                    <a:pt x="655" y="72"/>
                  </a:lnTo>
                  <a:lnTo>
                    <a:pt x="662" y="74"/>
                  </a:lnTo>
                  <a:lnTo>
                    <a:pt x="668" y="77"/>
                  </a:lnTo>
                  <a:lnTo>
                    <a:pt x="674" y="82"/>
                  </a:lnTo>
                  <a:lnTo>
                    <a:pt x="678" y="87"/>
                  </a:lnTo>
                  <a:lnTo>
                    <a:pt x="681" y="94"/>
                  </a:lnTo>
                  <a:lnTo>
                    <a:pt x="684" y="100"/>
                  </a:lnTo>
                  <a:lnTo>
                    <a:pt x="684" y="108"/>
                  </a:lnTo>
                  <a:lnTo>
                    <a:pt x="684" y="180"/>
                  </a:lnTo>
                  <a:lnTo>
                    <a:pt x="684" y="251"/>
                  </a:lnTo>
                  <a:lnTo>
                    <a:pt x="684" y="504"/>
                  </a:lnTo>
                  <a:lnTo>
                    <a:pt x="684" y="510"/>
                  </a:lnTo>
                  <a:lnTo>
                    <a:pt x="681" y="518"/>
                  </a:lnTo>
                  <a:lnTo>
                    <a:pt x="678" y="523"/>
                  </a:lnTo>
                  <a:lnTo>
                    <a:pt x="674" y="529"/>
                  </a:lnTo>
                  <a:lnTo>
                    <a:pt x="668" y="533"/>
                  </a:lnTo>
                  <a:lnTo>
                    <a:pt x="662" y="536"/>
                  </a:lnTo>
                  <a:lnTo>
                    <a:pt x="655" y="539"/>
                  </a:lnTo>
                  <a:lnTo>
                    <a:pt x="648" y="540"/>
                  </a:lnTo>
                  <a:lnTo>
                    <a:pt x="108" y="540"/>
                  </a:lnTo>
                  <a:close/>
                  <a:moveTo>
                    <a:pt x="1134" y="444"/>
                  </a:moveTo>
                  <a:lnTo>
                    <a:pt x="990" y="228"/>
                  </a:lnTo>
                  <a:lnTo>
                    <a:pt x="982" y="217"/>
                  </a:lnTo>
                  <a:lnTo>
                    <a:pt x="972" y="208"/>
                  </a:lnTo>
                  <a:lnTo>
                    <a:pt x="962" y="199"/>
                  </a:lnTo>
                  <a:lnTo>
                    <a:pt x="951" y="193"/>
                  </a:lnTo>
                  <a:lnTo>
                    <a:pt x="940" y="186"/>
                  </a:lnTo>
                  <a:lnTo>
                    <a:pt x="927" y="183"/>
                  </a:lnTo>
                  <a:lnTo>
                    <a:pt x="914" y="181"/>
                  </a:lnTo>
                  <a:lnTo>
                    <a:pt x="900" y="180"/>
                  </a:lnTo>
                  <a:lnTo>
                    <a:pt x="756" y="180"/>
                  </a:lnTo>
                  <a:lnTo>
                    <a:pt x="756" y="108"/>
                  </a:lnTo>
                  <a:lnTo>
                    <a:pt x="756" y="97"/>
                  </a:lnTo>
                  <a:lnTo>
                    <a:pt x="754" y="86"/>
                  </a:lnTo>
                  <a:lnTo>
                    <a:pt x="752" y="75"/>
                  </a:lnTo>
                  <a:lnTo>
                    <a:pt x="747" y="66"/>
                  </a:lnTo>
                  <a:lnTo>
                    <a:pt x="743" y="56"/>
                  </a:lnTo>
                  <a:lnTo>
                    <a:pt x="738" y="47"/>
                  </a:lnTo>
                  <a:lnTo>
                    <a:pt x="731" y="39"/>
                  </a:lnTo>
                  <a:lnTo>
                    <a:pt x="725" y="31"/>
                  </a:lnTo>
                  <a:lnTo>
                    <a:pt x="717" y="24"/>
                  </a:lnTo>
                  <a:lnTo>
                    <a:pt x="708" y="18"/>
                  </a:lnTo>
                  <a:lnTo>
                    <a:pt x="700" y="13"/>
                  </a:lnTo>
                  <a:lnTo>
                    <a:pt x="690" y="8"/>
                  </a:lnTo>
                  <a:lnTo>
                    <a:pt x="680" y="5"/>
                  </a:lnTo>
                  <a:lnTo>
                    <a:pt x="670" y="2"/>
                  </a:lnTo>
                  <a:lnTo>
                    <a:pt x="659" y="1"/>
                  </a:lnTo>
                  <a:lnTo>
                    <a:pt x="648" y="0"/>
                  </a:lnTo>
                  <a:lnTo>
                    <a:pt x="108" y="0"/>
                  </a:lnTo>
                  <a:lnTo>
                    <a:pt x="97" y="1"/>
                  </a:lnTo>
                  <a:lnTo>
                    <a:pt x="86" y="2"/>
                  </a:lnTo>
                  <a:lnTo>
                    <a:pt x="76" y="5"/>
                  </a:lnTo>
                  <a:lnTo>
                    <a:pt x="66" y="8"/>
                  </a:lnTo>
                  <a:lnTo>
                    <a:pt x="56" y="13"/>
                  </a:lnTo>
                  <a:lnTo>
                    <a:pt x="47" y="18"/>
                  </a:lnTo>
                  <a:lnTo>
                    <a:pt x="40" y="24"/>
                  </a:lnTo>
                  <a:lnTo>
                    <a:pt x="31" y="31"/>
                  </a:lnTo>
                  <a:lnTo>
                    <a:pt x="25" y="39"/>
                  </a:lnTo>
                  <a:lnTo>
                    <a:pt x="18" y="47"/>
                  </a:lnTo>
                  <a:lnTo>
                    <a:pt x="13" y="56"/>
                  </a:lnTo>
                  <a:lnTo>
                    <a:pt x="9" y="66"/>
                  </a:lnTo>
                  <a:lnTo>
                    <a:pt x="5" y="75"/>
                  </a:lnTo>
                  <a:lnTo>
                    <a:pt x="2" y="86"/>
                  </a:lnTo>
                  <a:lnTo>
                    <a:pt x="1" y="97"/>
                  </a:lnTo>
                  <a:lnTo>
                    <a:pt x="0" y="108"/>
                  </a:lnTo>
                  <a:lnTo>
                    <a:pt x="0" y="504"/>
                  </a:lnTo>
                  <a:lnTo>
                    <a:pt x="1" y="515"/>
                  </a:lnTo>
                  <a:lnTo>
                    <a:pt x="2" y="526"/>
                  </a:lnTo>
                  <a:lnTo>
                    <a:pt x="5" y="535"/>
                  </a:lnTo>
                  <a:lnTo>
                    <a:pt x="9" y="546"/>
                  </a:lnTo>
                  <a:lnTo>
                    <a:pt x="13" y="555"/>
                  </a:lnTo>
                  <a:lnTo>
                    <a:pt x="18" y="564"/>
                  </a:lnTo>
                  <a:lnTo>
                    <a:pt x="25" y="572"/>
                  </a:lnTo>
                  <a:lnTo>
                    <a:pt x="31" y="580"/>
                  </a:lnTo>
                  <a:lnTo>
                    <a:pt x="40" y="587"/>
                  </a:lnTo>
                  <a:lnTo>
                    <a:pt x="47" y="594"/>
                  </a:lnTo>
                  <a:lnTo>
                    <a:pt x="56" y="599"/>
                  </a:lnTo>
                  <a:lnTo>
                    <a:pt x="66" y="603"/>
                  </a:lnTo>
                  <a:lnTo>
                    <a:pt x="76" y="607"/>
                  </a:lnTo>
                  <a:lnTo>
                    <a:pt x="86" y="610"/>
                  </a:lnTo>
                  <a:lnTo>
                    <a:pt x="97" y="611"/>
                  </a:lnTo>
                  <a:lnTo>
                    <a:pt x="108" y="612"/>
                  </a:lnTo>
                  <a:lnTo>
                    <a:pt x="108" y="612"/>
                  </a:lnTo>
                  <a:lnTo>
                    <a:pt x="108" y="720"/>
                  </a:lnTo>
                  <a:lnTo>
                    <a:pt x="109" y="731"/>
                  </a:lnTo>
                  <a:lnTo>
                    <a:pt x="110" y="742"/>
                  </a:lnTo>
                  <a:lnTo>
                    <a:pt x="113" y="751"/>
                  </a:lnTo>
                  <a:lnTo>
                    <a:pt x="117" y="762"/>
                  </a:lnTo>
                  <a:lnTo>
                    <a:pt x="121" y="771"/>
                  </a:lnTo>
                  <a:lnTo>
                    <a:pt x="126" y="780"/>
                  </a:lnTo>
                  <a:lnTo>
                    <a:pt x="133" y="788"/>
                  </a:lnTo>
                  <a:lnTo>
                    <a:pt x="139" y="796"/>
                  </a:lnTo>
                  <a:lnTo>
                    <a:pt x="148" y="803"/>
                  </a:lnTo>
                  <a:lnTo>
                    <a:pt x="155" y="810"/>
                  </a:lnTo>
                  <a:lnTo>
                    <a:pt x="164" y="815"/>
                  </a:lnTo>
                  <a:lnTo>
                    <a:pt x="174" y="819"/>
                  </a:lnTo>
                  <a:lnTo>
                    <a:pt x="184" y="823"/>
                  </a:lnTo>
                  <a:lnTo>
                    <a:pt x="194" y="826"/>
                  </a:lnTo>
                  <a:lnTo>
                    <a:pt x="205" y="827"/>
                  </a:lnTo>
                  <a:lnTo>
                    <a:pt x="216" y="828"/>
                  </a:lnTo>
                  <a:lnTo>
                    <a:pt x="257" y="828"/>
                  </a:lnTo>
                  <a:lnTo>
                    <a:pt x="260" y="839"/>
                  </a:lnTo>
                  <a:lnTo>
                    <a:pt x="265" y="850"/>
                  </a:lnTo>
                  <a:lnTo>
                    <a:pt x="270" y="860"/>
                  </a:lnTo>
                  <a:lnTo>
                    <a:pt x="276" y="871"/>
                  </a:lnTo>
                  <a:lnTo>
                    <a:pt x="283" y="880"/>
                  </a:lnTo>
                  <a:lnTo>
                    <a:pt x="290" y="890"/>
                  </a:lnTo>
                  <a:lnTo>
                    <a:pt x="299" y="897"/>
                  </a:lnTo>
                  <a:lnTo>
                    <a:pt x="308" y="905"/>
                  </a:lnTo>
                  <a:lnTo>
                    <a:pt x="317" y="912"/>
                  </a:lnTo>
                  <a:lnTo>
                    <a:pt x="327" y="918"/>
                  </a:lnTo>
                  <a:lnTo>
                    <a:pt x="337" y="923"/>
                  </a:lnTo>
                  <a:lnTo>
                    <a:pt x="349" y="927"/>
                  </a:lnTo>
                  <a:lnTo>
                    <a:pt x="360" y="931"/>
                  </a:lnTo>
                  <a:lnTo>
                    <a:pt x="371" y="934"/>
                  </a:lnTo>
                  <a:lnTo>
                    <a:pt x="383" y="935"/>
                  </a:lnTo>
                  <a:lnTo>
                    <a:pt x="396" y="936"/>
                  </a:lnTo>
                  <a:lnTo>
                    <a:pt x="408" y="935"/>
                  </a:lnTo>
                  <a:lnTo>
                    <a:pt x="420" y="934"/>
                  </a:lnTo>
                  <a:lnTo>
                    <a:pt x="432" y="931"/>
                  </a:lnTo>
                  <a:lnTo>
                    <a:pt x="444" y="927"/>
                  </a:lnTo>
                  <a:lnTo>
                    <a:pt x="455" y="923"/>
                  </a:lnTo>
                  <a:lnTo>
                    <a:pt x="465" y="918"/>
                  </a:lnTo>
                  <a:lnTo>
                    <a:pt x="475" y="912"/>
                  </a:lnTo>
                  <a:lnTo>
                    <a:pt x="485" y="905"/>
                  </a:lnTo>
                  <a:lnTo>
                    <a:pt x="493" y="897"/>
                  </a:lnTo>
                  <a:lnTo>
                    <a:pt x="501" y="890"/>
                  </a:lnTo>
                  <a:lnTo>
                    <a:pt x="509" y="880"/>
                  </a:lnTo>
                  <a:lnTo>
                    <a:pt x="516" y="871"/>
                  </a:lnTo>
                  <a:lnTo>
                    <a:pt x="522" y="860"/>
                  </a:lnTo>
                  <a:lnTo>
                    <a:pt x="527" y="850"/>
                  </a:lnTo>
                  <a:lnTo>
                    <a:pt x="531" y="839"/>
                  </a:lnTo>
                  <a:lnTo>
                    <a:pt x="535" y="828"/>
                  </a:lnTo>
                  <a:lnTo>
                    <a:pt x="725" y="828"/>
                  </a:lnTo>
                  <a:lnTo>
                    <a:pt x="729" y="839"/>
                  </a:lnTo>
                  <a:lnTo>
                    <a:pt x="733" y="850"/>
                  </a:lnTo>
                  <a:lnTo>
                    <a:pt x="739" y="860"/>
                  </a:lnTo>
                  <a:lnTo>
                    <a:pt x="744" y="871"/>
                  </a:lnTo>
                  <a:lnTo>
                    <a:pt x="751" y="880"/>
                  </a:lnTo>
                  <a:lnTo>
                    <a:pt x="758" y="890"/>
                  </a:lnTo>
                  <a:lnTo>
                    <a:pt x="767" y="897"/>
                  </a:lnTo>
                  <a:lnTo>
                    <a:pt x="775" y="905"/>
                  </a:lnTo>
                  <a:lnTo>
                    <a:pt x="785" y="912"/>
                  </a:lnTo>
                  <a:lnTo>
                    <a:pt x="795" y="918"/>
                  </a:lnTo>
                  <a:lnTo>
                    <a:pt x="806" y="923"/>
                  </a:lnTo>
                  <a:lnTo>
                    <a:pt x="816" y="927"/>
                  </a:lnTo>
                  <a:lnTo>
                    <a:pt x="827" y="931"/>
                  </a:lnTo>
                  <a:lnTo>
                    <a:pt x="839" y="934"/>
                  </a:lnTo>
                  <a:lnTo>
                    <a:pt x="852" y="935"/>
                  </a:lnTo>
                  <a:lnTo>
                    <a:pt x="864" y="936"/>
                  </a:lnTo>
                  <a:lnTo>
                    <a:pt x="877" y="935"/>
                  </a:lnTo>
                  <a:lnTo>
                    <a:pt x="889" y="934"/>
                  </a:lnTo>
                  <a:lnTo>
                    <a:pt x="901" y="931"/>
                  </a:lnTo>
                  <a:lnTo>
                    <a:pt x="911" y="927"/>
                  </a:lnTo>
                  <a:lnTo>
                    <a:pt x="922" y="923"/>
                  </a:lnTo>
                  <a:lnTo>
                    <a:pt x="933" y="918"/>
                  </a:lnTo>
                  <a:lnTo>
                    <a:pt x="943" y="912"/>
                  </a:lnTo>
                  <a:lnTo>
                    <a:pt x="952" y="905"/>
                  </a:lnTo>
                  <a:lnTo>
                    <a:pt x="961" y="897"/>
                  </a:lnTo>
                  <a:lnTo>
                    <a:pt x="970" y="890"/>
                  </a:lnTo>
                  <a:lnTo>
                    <a:pt x="977" y="880"/>
                  </a:lnTo>
                  <a:lnTo>
                    <a:pt x="984" y="871"/>
                  </a:lnTo>
                  <a:lnTo>
                    <a:pt x="990" y="860"/>
                  </a:lnTo>
                  <a:lnTo>
                    <a:pt x="995" y="850"/>
                  </a:lnTo>
                  <a:lnTo>
                    <a:pt x="999" y="839"/>
                  </a:lnTo>
                  <a:lnTo>
                    <a:pt x="1003" y="828"/>
                  </a:lnTo>
                  <a:lnTo>
                    <a:pt x="1044" y="828"/>
                  </a:lnTo>
                  <a:lnTo>
                    <a:pt x="1055" y="827"/>
                  </a:lnTo>
                  <a:lnTo>
                    <a:pt x="1066" y="826"/>
                  </a:lnTo>
                  <a:lnTo>
                    <a:pt x="1076" y="823"/>
                  </a:lnTo>
                  <a:lnTo>
                    <a:pt x="1086" y="819"/>
                  </a:lnTo>
                  <a:lnTo>
                    <a:pt x="1095" y="815"/>
                  </a:lnTo>
                  <a:lnTo>
                    <a:pt x="1105" y="810"/>
                  </a:lnTo>
                  <a:lnTo>
                    <a:pt x="1112" y="803"/>
                  </a:lnTo>
                  <a:lnTo>
                    <a:pt x="1120" y="796"/>
                  </a:lnTo>
                  <a:lnTo>
                    <a:pt x="1127" y="788"/>
                  </a:lnTo>
                  <a:lnTo>
                    <a:pt x="1134" y="780"/>
                  </a:lnTo>
                  <a:lnTo>
                    <a:pt x="1139" y="771"/>
                  </a:lnTo>
                  <a:lnTo>
                    <a:pt x="1144" y="762"/>
                  </a:lnTo>
                  <a:lnTo>
                    <a:pt x="1147" y="751"/>
                  </a:lnTo>
                  <a:lnTo>
                    <a:pt x="1150" y="742"/>
                  </a:lnTo>
                  <a:lnTo>
                    <a:pt x="1151" y="731"/>
                  </a:lnTo>
                  <a:lnTo>
                    <a:pt x="1152" y="720"/>
                  </a:lnTo>
                  <a:lnTo>
                    <a:pt x="1152" y="504"/>
                  </a:lnTo>
                  <a:lnTo>
                    <a:pt x="1151" y="495"/>
                  </a:lnTo>
                  <a:lnTo>
                    <a:pt x="1151" y="488"/>
                  </a:lnTo>
                  <a:lnTo>
                    <a:pt x="1149" y="480"/>
                  </a:lnTo>
                  <a:lnTo>
                    <a:pt x="1147" y="473"/>
                  </a:lnTo>
                  <a:lnTo>
                    <a:pt x="1145" y="465"/>
                  </a:lnTo>
                  <a:lnTo>
                    <a:pt x="1141" y="458"/>
                  </a:lnTo>
                  <a:lnTo>
                    <a:pt x="1138" y="451"/>
                  </a:lnTo>
                  <a:lnTo>
                    <a:pt x="1134" y="44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0" name="Google Shape;2800;p59"/>
          <p:cNvGrpSpPr/>
          <p:nvPr/>
        </p:nvGrpSpPr>
        <p:grpSpPr>
          <a:xfrm>
            <a:off x="9000331" y="4561284"/>
            <a:ext cx="457200" cy="457200"/>
            <a:chOff x="9000331" y="4561284"/>
            <a:chExt cx="457200" cy="457200"/>
          </a:xfrm>
        </p:grpSpPr>
        <p:sp>
          <p:nvSpPr>
            <p:cNvPr id="2801" name="Google Shape;2801;p59"/>
            <p:cNvSpPr/>
            <p:nvPr/>
          </p:nvSpPr>
          <p:spPr>
            <a:xfrm>
              <a:off x="9000331" y="456128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1153" h="1152" extrusionOk="0">
                  <a:moveTo>
                    <a:pt x="389" y="1044"/>
                  </a:moveTo>
                  <a:lnTo>
                    <a:pt x="365" y="1033"/>
                  </a:lnTo>
                  <a:lnTo>
                    <a:pt x="341" y="1022"/>
                  </a:lnTo>
                  <a:lnTo>
                    <a:pt x="320" y="1009"/>
                  </a:lnTo>
                  <a:lnTo>
                    <a:pt x="298" y="996"/>
                  </a:lnTo>
                  <a:lnTo>
                    <a:pt x="278" y="982"/>
                  </a:lnTo>
                  <a:lnTo>
                    <a:pt x="258" y="967"/>
                  </a:lnTo>
                  <a:lnTo>
                    <a:pt x="240" y="951"/>
                  </a:lnTo>
                  <a:lnTo>
                    <a:pt x="222" y="934"/>
                  </a:lnTo>
                  <a:lnTo>
                    <a:pt x="204" y="917"/>
                  </a:lnTo>
                  <a:lnTo>
                    <a:pt x="188" y="898"/>
                  </a:lnTo>
                  <a:lnTo>
                    <a:pt x="173" y="879"/>
                  </a:lnTo>
                  <a:lnTo>
                    <a:pt x="159" y="859"/>
                  </a:lnTo>
                  <a:lnTo>
                    <a:pt x="146" y="839"/>
                  </a:lnTo>
                  <a:lnTo>
                    <a:pt x="134" y="817"/>
                  </a:lnTo>
                  <a:lnTo>
                    <a:pt x="123" y="796"/>
                  </a:lnTo>
                  <a:lnTo>
                    <a:pt x="113" y="774"/>
                  </a:lnTo>
                  <a:lnTo>
                    <a:pt x="104" y="751"/>
                  </a:lnTo>
                  <a:lnTo>
                    <a:pt x="96" y="729"/>
                  </a:lnTo>
                  <a:lnTo>
                    <a:pt x="90" y="706"/>
                  </a:lnTo>
                  <a:lnTo>
                    <a:pt x="83" y="682"/>
                  </a:lnTo>
                  <a:lnTo>
                    <a:pt x="79" y="658"/>
                  </a:lnTo>
                  <a:lnTo>
                    <a:pt x="76" y="634"/>
                  </a:lnTo>
                  <a:lnTo>
                    <a:pt x="74" y="610"/>
                  </a:lnTo>
                  <a:lnTo>
                    <a:pt x="73" y="585"/>
                  </a:lnTo>
                  <a:lnTo>
                    <a:pt x="73" y="560"/>
                  </a:lnTo>
                  <a:lnTo>
                    <a:pt x="74" y="536"/>
                  </a:lnTo>
                  <a:lnTo>
                    <a:pt x="76" y="512"/>
                  </a:lnTo>
                  <a:lnTo>
                    <a:pt x="80" y="487"/>
                  </a:lnTo>
                  <a:lnTo>
                    <a:pt x="86" y="462"/>
                  </a:lnTo>
                  <a:lnTo>
                    <a:pt x="92" y="437"/>
                  </a:lnTo>
                  <a:lnTo>
                    <a:pt x="100" y="413"/>
                  </a:lnTo>
                  <a:lnTo>
                    <a:pt x="108" y="388"/>
                  </a:lnTo>
                  <a:lnTo>
                    <a:pt x="119" y="365"/>
                  </a:lnTo>
                  <a:lnTo>
                    <a:pt x="130" y="342"/>
                  </a:lnTo>
                  <a:lnTo>
                    <a:pt x="142" y="319"/>
                  </a:lnTo>
                  <a:lnTo>
                    <a:pt x="156" y="298"/>
                  </a:lnTo>
                  <a:lnTo>
                    <a:pt x="170" y="277"/>
                  </a:lnTo>
                  <a:lnTo>
                    <a:pt x="185" y="258"/>
                  </a:lnTo>
                  <a:lnTo>
                    <a:pt x="201" y="239"/>
                  </a:lnTo>
                  <a:lnTo>
                    <a:pt x="218" y="221"/>
                  </a:lnTo>
                  <a:lnTo>
                    <a:pt x="236" y="205"/>
                  </a:lnTo>
                  <a:lnTo>
                    <a:pt x="254" y="189"/>
                  </a:lnTo>
                  <a:lnTo>
                    <a:pt x="273" y="174"/>
                  </a:lnTo>
                  <a:lnTo>
                    <a:pt x="293" y="159"/>
                  </a:lnTo>
                  <a:lnTo>
                    <a:pt x="313" y="147"/>
                  </a:lnTo>
                  <a:lnTo>
                    <a:pt x="334" y="134"/>
                  </a:lnTo>
                  <a:lnTo>
                    <a:pt x="356" y="123"/>
                  </a:lnTo>
                  <a:lnTo>
                    <a:pt x="378" y="113"/>
                  </a:lnTo>
                  <a:lnTo>
                    <a:pt x="400" y="103"/>
                  </a:lnTo>
                  <a:lnTo>
                    <a:pt x="424" y="96"/>
                  </a:lnTo>
                  <a:lnTo>
                    <a:pt x="446" y="89"/>
                  </a:lnTo>
                  <a:lnTo>
                    <a:pt x="470" y="83"/>
                  </a:lnTo>
                  <a:lnTo>
                    <a:pt x="494" y="78"/>
                  </a:lnTo>
                  <a:lnTo>
                    <a:pt x="518" y="75"/>
                  </a:lnTo>
                  <a:lnTo>
                    <a:pt x="542" y="73"/>
                  </a:lnTo>
                  <a:lnTo>
                    <a:pt x="567" y="72"/>
                  </a:lnTo>
                  <a:lnTo>
                    <a:pt x="591" y="72"/>
                  </a:lnTo>
                  <a:lnTo>
                    <a:pt x="616" y="73"/>
                  </a:lnTo>
                  <a:lnTo>
                    <a:pt x="641" y="76"/>
                  </a:lnTo>
                  <a:lnTo>
                    <a:pt x="665" y="80"/>
                  </a:lnTo>
                  <a:lnTo>
                    <a:pt x="690" y="85"/>
                  </a:lnTo>
                  <a:lnTo>
                    <a:pt x="715" y="91"/>
                  </a:lnTo>
                  <a:lnTo>
                    <a:pt x="739" y="99"/>
                  </a:lnTo>
                  <a:lnTo>
                    <a:pt x="764" y="108"/>
                  </a:lnTo>
                  <a:lnTo>
                    <a:pt x="788" y="118"/>
                  </a:lnTo>
                  <a:lnTo>
                    <a:pt x="810" y="129"/>
                  </a:lnTo>
                  <a:lnTo>
                    <a:pt x="833" y="142"/>
                  </a:lnTo>
                  <a:lnTo>
                    <a:pt x="853" y="155"/>
                  </a:lnTo>
                  <a:lnTo>
                    <a:pt x="874" y="169"/>
                  </a:lnTo>
                  <a:lnTo>
                    <a:pt x="894" y="184"/>
                  </a:lnTo>
                  <a:lnTo>
                    <a:pt x="913" y="201"/>
                  </a:lnTo>
                  <a:lnTo>
                    <a:pt x="931" y="218"/>
                  </a:lnTo>
                  <a:lnTo>
                    <a:pt x="947" y="235"/>
                  </a:lnTo>
                  <a:lnTo>
                    <a:pt x="964" y="253"/>
                  </a:lnTo>
                  <a:lnTo>
                    <a:pt x="979" y="273"/>
                  </a:lnTo>
                  <a:lnTo>
                    <a:pt x="993" y="292"/>
                  </a:lnTo>
                  <a:lnTo>
                    <a:pt x="1006" y="313"/>
                  </a:lnTo>
                  <a:lnTo>
                    <a:pt x="1018" y="334"/>
                  </a:lnTo>
                  <a:lnTo>
                    <a:pt x="1029" y="356"/>
                  </a:lnTo>
                  <a:lnTo>
                    <a:pt x="1039" y="378"/>
                  </a:lnTo>
                  <a:lnTo>
                    <a:pt x="1048" y="400"/>
                  </a:lnTo>
                  <a:lnTo>
                    <a:pt x="1056" y="423"/>
                  </a:lnTo>
                  <a:lnTo>
                    <a:pt x="1063" y="446"/>
                  </a:lnTo>
                  <a:lnTo>
                    <a:pt x="1068" y="469"/>
                  </a:lnTo>
                  <a:lnTo>
                    <a:pt x="1074" y="493"/>
                  </a:lnTo>
                  <a:lnTo>
                    <a:pt x="1077" y="518"/>
                  </a:lnTo>
                  <a:lnTo>
                    <a:pt x="1079" y="542"/>
                  </a:lnTo>
                  <a:lnTo>
                    <a:pt x="1080" y="567"/>
                  </a:lnTo>
                  <a:lnTo>
                    <a:pt x="1080" y="591"/>
                  </a:lnTo>
                  <a:lnTo>
                    <a:pt x="1078" y="615"/>
                  </a:lnTo>
                  <a:lnTo>
                    <a:pt x="1076" y="640"/>
                  </a:lnTo>
                  <a:lnTo>
                    <a:pt x="1073" y="665"/>
                  </a:lnTo>
                  <a:lnTo>
                    <a:pt x="1067" y="690"/>
                  </a:lnTo>
                  <a:lnTo>
                    <a:pt x="1061" y="715"/>
                  </a:lnTo>
                  <a:lnTo>
                    <a:pt x="1053" y="739"/>
                  </a:lnTo>
                  <a:lnTo>
                    <a:pt x="1044" y="763"/>
                  </a:lnTo>
                  <a:lnTo>
                    <a:pt x="1034" y="787"/>
                  </a:lnTo>
                  <a:lnTo>
                    <a:pt x="1023" y="810"/>
                  </a:lnTo>
                  <a:lnTo>
                    <a:pt x="1010" y="832"/>
                  </a:lnTo>
                  <a:lnTo>
                    <a:pt x="997" y="854"/>
                  </a:lnTo>
                  <a:lnTo>
                    <a:pt x="983" y="874"/>
                  </a:lnTo>
                  <a:lnTo>
                    <a:pt x="967" y="894"/>
                  </a:lnTo>
                  <a:lnTo>
                    <a:pt x="952" y="912"/>
                  </a:lnTo>
                  <a:lnTo>
                    <a:pt x="934" y="931"/>
                  </a:lnTo>
                  <a:lnTo>
                    <a:pt x="917" y="948"/>
                  </a:lnTo>
                  <a:lnTo>
                    <a:pt x="898" y="963"/>
                  </a:lnTo>
                  <a:lnTo>
                    <a:pt x="879" y="978"/>
                  </a:lnTo>
                  <a:lnTo>
                    <a:pt x="859" y="992"/>
                  </a:lnTo>
                  <a:lnTo>
                    <a:pt x="839" y="1006"/>
                  </a:lnTo>
                  <a:lnTo>
                    <a:pt x="818" y="1018"/>
                  </a:lnTo>
                  <a:lnTo>
                    <a:pt x="796" y="1029"/>
                  </a:lnTo>
                  <a:lnTo>
                    <a:pt x="775" y="1039"/>
                  </a:lnTo>
                  <a:lnTo>
                    <a:pt x="752" y="1048"/>
                  </a:lnTo>
                  <a:lnTo>
                    <a:pt x="729" y="1056"/>
                  </a:lnTo>
                  <a:lnTo>
                    <a:pt x="705" y="1062"/>
                  </a:lnTo>
                  <a:lnTo>
                    <a:pt x="683" y="1069"/>
                  </a:lnTo>
                  <a:lnTo>
                    <a:pt x="658" y="1073"/>
                  </a:lnTo>
                  <a:lnTo>
                    <a:pt x="634" y="1076"/>
                  </a:lnTo>
                  <a:lnTo>
                    <a:pt x="610" y="1079"/>
                  </a:lnTo>
                  <a:lnTo>
                    <a:pt x="586" y="1080"/>
                  </a:lnTo>
                  <a:lnTo>
                    <a:pt x="561" y="1080"/>
                  </a:lnTo>
                  <a:lnTo>
                    <a:pt x="536" y="1079"/>
                  </a:lnTo>
                  <a:lnTo>
                    <a:pt x="511" y="1075"/>
                  </a:lnTo>
                  <a:lnTo>
                    <a:pt x="487" y="1072"/>
                  </a:lnTo>
                  <a:lnTo>
                    <a:pt x="462" y="1067"/>
                  </a:lnTo>
                  <a:lnTo>
                    <a:pt x="438" y="1060"/>
                  </a:lnTo>
                  <a:lnTo>
                    <a:pt x="413" y="1053"/>
                  </a:lnTo>
                  <a:lnTo>
                    <a:pt x="389" y="1044"/>
                  </a:lnTo>
                  <a:close/>
                  <a:moveTo>
                    <a:pt x="791" y="41"/>
                  </a:moveTo>
                  <a:lnTo>
                    <a:pt x="763" y="31"/>
                  </a:lnTo>
                  <a:lnTo>
                    <a:pt x="735" y="22"/>
                  </a:lnTo>
                  <a:lnTo>
                    <a:pt x="707" y="15"/>
                  </a:lnTo>
                  <a:lnTo>
                    <a:pt x="678" y="9"/>
                  </a:lnTo>
                  <a:lnTo>
                    <a:pt x="650" y="4"/>
                  </a:lnTo>
                  <a:lnTo>
                    <a:pt x="621" y="2"/>
                  </a:lnTo>
                  <a:lnTo>
                    <a:pt x="593" y="0"/>
                  </a:lnTo>
                  <a:lnTo>
                    <a:pt x="565" y="0"/>
                  </a:lnTo>
                  <a:lnTo>
                    <a:pt x="537" y="1"/>
                  </a:lnTo>
                  <a:lnTo>
                    <a:pt x="510" y="4"/>
                  </a:lnTo>
                  <a:lnTo>
                    <a:pt x="482" y="7"/>
                  </a:lnTo>
                  <a:lnTo>
                    <a:pt x="455" y="13"/>
                  </a:lnTo>
                  <a:lnTo>
                    <a:pt x="428" y="19"/>
                  </a:lnTo>
                  <a:lnTo>
                    <a:pt x="401" y="27"/>
                  </a:lnTo>
                  <a:lnTo>
                    <a:pt x="375" y="36"/>
                  </a:lnTo>
                  <a:lnTo>
                    <a:pt x="349" y="46"/>
                  </a:lnTo>
                  <a:lnTo>
                    <a:pt x="324" y="58"/>
                  </a:lnTo>
                  <a:lnTo>
                    <a:pt x="299" y="71"/>
                  </a:lnTo>
                  <a:lnTo>
                    <a:pt x="276" y="84"/>
                  </a:lnTo>
                  <a:lnTo>
                    <a:pt x="253" y="99"/>
                  </a:lnTo>
                  <a:lnTo>
                    <a:pt x="230" y="115"/>
                  </a:lnTo>
                  <a:lnTo>
                    <a:pt x="208" y="132"/>
                  </a:lnTo>
                  <a:lnTo>
                    <a:pt x="187" y="151"/>
                  </a:lnTo>
                  <a:lnTo>
                    <a:pt x="167" y="170"/>
                  </a:lnTo>
                  <a:lnTo>
                    <a:pt x="147" y="191"/>
                  </a:lnTo>
                  <a:lnTo>
                    <a:pt x="129" y="212"/>
                  </a:lnTo>
                  <a:lnTo>
                    <a:pt x="111" y="235"/>
                  </a:lnTo>
                  <a:lnTo>
                    <a:pt x="95" y="259"/>
                  </a:lnTo>
                  <a:lnTo>
                    <a:pt x="80" y="283"/>
                  </a:lnTo>
                  <a:lnTo>
                    <a:pt x="66" y="309"/>
                  </a:lnTo>
                  <a:lnTo>
                    <a:pt x="53" y="334"/>
                  </a:lnTo>
                  <a:lnTo>
                    <a:pt x="41" y="361"/>
                  </a:lnTo>
                  <a:lnTo>
                    <a:pt x="32" y="390"/>
                  </a:lnTo>
                  <a:lnTo>
                    <a:pt x="22" y="418"/>
                  </a:lnTo>
                  <a:lnTo>
                    <a:pt x="15" y="446"/>
                  </a:lnTo>
                  <a:lnTo>
                    <a:pt x="9" y="474"/>
                  </a:lnTo>
                  <a:lnTo>
                    <a:pt x="5" y="502"/>
                  </a:lnTo>
                  <a:lnTo>
                    <a:pt x="1" y="530"/>
                  </a:lnTo>
                  <a:lnTo>
                    <a:pt x="0" y="559"/>
                  </a:lnTo>
                  <a:lnTo>
                    <a:pt x="0" y="587"/>
                  </a:lnTo>
                  <a:lnTo>
                    <a:pt x="1" y="614"/>
                  </a:lnTo>
                  <a:lnTo>
                    <a:pt x="3" y="642"/>
                  </a:lnTo>
                  <a:lnTo>
                    <a:pt x="8" y="670"/>
                  </a:lnTo>
                  <a:lnTo>
                    <a:pt x="13" y="697"/>
                  </a:lnTo>
                  <a:lnTo>
                    <a:pt x="20" y="724"/>
                  </a:lnTo>
                  <a:lnTo>
                    <a:pt x="27" y="750"/>
                  </a:lnTo>
                  <a:lnTo>
                    <a:pt x="36" y="777"/>
                  </a:lnTo>
                  <a:lnTo>
                    <a:pt x="47" y="802"/>
                  </a:lnTo>
                  <a:lnTo>
                    <a:pt x="59" y="828"/>
                  </a:lnTo>
                  <a:lnTo>
                    <a:pt x="70" y="852"/>
                  </a:lnTo>
                  <a:lnTo>
                    <a:pt x="84" y="877"/>
                  </a:lnTo>
                  <a:lnTo>
                    <a:pt x="100" y="899"/>
                  </a:lnTo>
                  <a:lnTo>
                    <a:pt x="116" y="922"/>
                  </a:lnTo>
                  <a:lnTo>
                    <a:pt x="133" y="944"/>
                  </a:lnTo>
                  <a:lnTo>
                    <a:pt x="151" y="965"/>
                  </a:lnTo>
                  <a:lnTo>
                    <a:pt x="171" y="986"/>
                  </a:lnTo>
                  <a:lnTo>
                    <a:pt x="191" y="1004"/>
                  </a:lnTo>
                  <a:lnTo>
                    <a:pt x="213" y="1022"/>
                  </a:lnTo>
                  <a:lnTo>
                    <a:pt x="236" y="1040"/>
                  </a:lnTo>
                  <a:lnTo>
                    <a:pt x="258" y="1057"/>
                  </a:lnTo>
                  <a:lnTo>
                    <a:pt x="283" y="1072"/>
                  </a:lnTo>
                  <a:lnTo>
                    <a:pt x="308" y="1086"/>
                  </a:lnTo>
                  <a:lnTo>
                    <a:pt x="335" y="1099"/>
                  </a:lnTo>
                  <a:lnTo>
                    <a:pt x="362" y="1111"/>
                  </a:lnTo>
                  <a:lnTo>
                    <a:pt x="390" y="1121"/>
                  </a:lnTo>
                  <a:lnTo>
                    <a:pt x="418" y="1129"/>
                  </a:lnTo>
                  <a:lnTo>
                    <a:pt x="446" y="1137"/>
                  </a:lnTo>
                  <a:lnTo>
                    <a:pt x="474" y="1143"/>
                  </a:lnTo>
                  <a:lnTo>
                    <a:pt x="502" y="1148"/>
                  </a:lnTo>
                  <a:lnTo>
                    <a:pt x="530" y="1150"/>
                  </a:lnTo>
                  <a:lnTo>
                    <a:pt x="559" y="1152"/>
                  </a:lnTo>
                  <a:lnTo>
                    <a:pt x="587" y="1152"/>
                  </a:lnTo>
                  <a:lnTo>
                    <a:pt x="615" y="1151"/>
                  </a:lnTo>
                  <a:lnTo>
                    <a:pt x="643" y="1148"/>
                  </a:lnTo>
                  <a:lnTo>
                    <a:pt x="670" y="1144"/>
                  </a:lnTo>
                  <a:lnTo>
                    <a:pt x="698" y="1139"/>
                  </a:lnTo>
                  <a:lnTo>
                    <a:pt x="725" y="1133"/>
                  </a:lnTo>
                  <a:lnTo>
                    <a:pt x="751" y="1125"/>
                  </a:lnTo>
                  <a:lnTo>
                    <a:pt x="777" y="1115"/>
                  </a:lnTo>
                  <a:lnTo>
                    <a:pt x="803" y="1106"/>
                  </a:lnTo>
                  <a:lnTo>
                    <a:pt x="827" y="1094"/>
                  </a:lnTo>
                  <a:lnTo>
                    <a:pt x="852" y="1081"/>
                  </a:lnTo>
                  <a:lnTo>
                    <a:pt x="876" y="1068"/>
                  </a:lnTo>
                  <a:lnTo>
                    <a:pt x="900" y="1053"/>
                  </a:lnTo>
                  <a:lnTo>
                    <a:pt x="923" y="1036"/>
                  </a:lnTo>
                  <a:lnTo>
                    <a:pt x="944" y="1019"/>
                  </a:lnTo>
                  <a:lnTo>
                    <a:pt x="966" y="1001"/>
                  </a:lnTo>
                  <a:lnTo>
                    <a:pt x="985" y="981"/>
                  </a:lnTo>
                  <a:lnTo>
                    <a:pt x="1005" y="961"/>
                  </a:lnTo>
                  <a:lnTo>
                    <a:pt x="1023" y="939"/>
                  </a:lnTo>
                  <a:lnTo>
                    <a:pt x="1040" y="917"/>
                  </a:lnTo>
                  <a:lnTo>
                    <a:pt x="1056" y="894"/>
                  </a:lnTo>
                  <a:lnTo>
                    <a:pt x="1072" y="869"/>
                  </a:lnTo>
                  <a:lnTo>
                    <a:pt x="1087" y="843"/>
                  </a:lnTo>
                  <a:lnTo>
                    <a:pt x="1100" y="817"/>
                  </a:lnTo>
                  <a:lnTo>
                    <a:pt x="1110" y="790"/>
                  </a:lnTo>
                  <a:lnTo>
                    <a:pt x="1121" y="762"/>
                  </a:lnTo>
                  <a:lnTo>
                    <a:pt x="1130" y="734"/>
                  </a:lnTo>
                  <a:lnTo>
                    <a:pt x="1137" y="706"/>
                  </a:lnTo>
                  <a:lnTo>
                    <a:pt x="1143" y="678"/>
                  </a:lnTo>
                  <a:lnTo>
                    <a:pt x="1147" y="650"/>
                  </a:lnTo>
                  <a:lnTo>
                    <a:pt x="1150" y="622"/>
                  </a:lnTo>
                  <a:lnTo>
                    <a:pt x="1153" y="594"/>
                  </a:lnTo>
                  <a:lnTo>
                    <a:pt x="1153" y="564"/>
                  </a:lnTo>
                  <a:lnTo>
                    <a:pt x="1152" y="537"/>
                  </a:lnTo>
                  <a:lnTo>
                    <a:pt x="1148" y="509"/>
                  </a:lnTo>
                  <a:lnTo>
                    <a:pt x="1145" y="481"/>
                  </a:lnTo>
                  <a:lnTo>
                    <a:pt x="1140" y="454"/>
                  </a:lnTo>
                  <a:lnTo>
                    <a:pt x="1133" y="427"/>
                  </a:lnTo>
                  <a:lnTo>
                    <a:pt x="1125" y="401"/>
                  </a:lnTo>
                  <a:lnTo>
                    <a:pt x="1116" y="374"/>
                  </a:lnTo>
                  <a:lnTo>
                    <a:pt x="1106" y="350"/>
                  </a:lnTo>
                  <a:lnTo>
                    <a:pt x="1094" y="324"/>
                  </a:lnTo>
                  <a:lnTo>
                    <a:pt x="1081" y="300"/>
                  </a:lnTo>
                  <a:lnTo>
                    <a:pt x="1067" y="275"/>
                  </a:lnTo>
                  <a:lnTo>
                    <a:pt x="1052" y="252"/>
                  </a:lnTo>
                  <a:lnTo>
                    <a:pt x="1037" y="230"/>
                  </a:lnTo>
                  <a:lnTo>
                    <a:pt x="1020" y="208"/>
                  </a:lnTo>
                  <a:lnTo>
                    <a:pt x="1001" y="186"/>
                  </a:lnTo>
                  <a:lnTo>
                    <a:pt x="982" y="166"/>
                  </a:lnTo>
                  <a:lnTo>
                    <a:pt x="961" y="148"/>
                  </a:lnTo>
                  <a:lnTo>
                    <a:pt x="940" y="129"/>
                  </a:lnTo>
                  <a:lnTo>
                    <a:pt x="917" y="112"/>
                  </a:lnTo>
                  <a:lnTo>
                    <a:pt x="893" y="95"/>
                  </a:lnTo>
                  <a:lnTo>
                    <a:pt x="870" y="80"/>
                  </a:lnTo>
                  <a:lnTo>
                    <a:pt x="844" y="66"/>
                  </a:lnTo>
                  <a:lnTo>
                    <a:pt x="818" y="53"/>
                  </a:lnTo>
                  <a:lnTo>
                    <a:pt x="791" y="4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59"/>
            <p:cNvSpPr/>
            <p:nvPr/>
          </p:nvSpPr>
          <p:spPr>
            <a:xfrm>
              <a:off x="9200356" y="476130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43" h="144" extrusionOk="0">
                  <a:moveTo>
                    <a:pt x="58" y="105"/>
                  </a:moveTo>
                  <a:lnTo>
                    <a:pt x="51" y="102"/>
                  </a:lnTo>
                  <a:lnTo>
                    <a:pt x="46" y="97"/>
                  </a:lnTo>
                  <a:lnTo>
                    <a:pt x="42" y="92"/>
                  </a:lnTo>
                  <a:lnTo>
                    <a:pt x="38" y="86"/>
                  </a:lnTo>
                  <a:lnTo>
                    <a:pt x="36" y="80"/>
                  </a:lnTo>
                  <a:lnTo>
                    <a:pt x="35" y="72"/>
                  </a:lnTo>
                  <a:lnTo>
                    <a:pt x="35" y="66"/>
                  </a:lnTo>
                  <a:lnTo>
                    <a:pt x="37" y="58"/>
                  </a:lnTo>
                  <a:lnTo>
                    <a:pt x="41" y="52"/>
                  </a:lnTo>
                  <a:lnTo>
                    <a:pt x="46" y="46"/>
                  </a:lnTo>
                  <a:lnTo>
                    <a:pt x="51" y="42"/>
                  </a:lnTo>
                  <a:lnTo>
                    <a:pt x="57" y="39"/>
                  </a:lnTo>
                  <a:lnTo>
                    <a:pt x="63" y="37"/>
                  </a:lnTo>
                  <a:lnTo>
                    <a:pt x="71" y="36"/>
                  </a:lnTo>
                  <a:lnTo>
                    <a:pt x="77" y="37"/>
                  </a:lnTo>
                  <a:lnTo>
                    <a:pt x="85" y="39"/>
                  </a:lnTo>
                  <a:lnTo>
                    <a:pt x="91" y="42"/>
                  </a:lnTo>
                  <a:lnTo>
                    <a:pt x="97" y="46"/>
                  </a:lnTo>
                  <a:lnTo>
                    <a:pt x="101" y="52"/>
                  </a:lnTo>
                  <a:lnTo>
                    <a:pt x="104" y="57"/>
                  </a:lnTo>
                  <a:lnTo>
                    <a:pt x="106" y="64"/>
                  </a:lnTo>
                  <a:lnTo>
                    <a:pt x="108" y="71"/>
                  </a:lnTo>
                  <a:lnTo>
                    <a:pt x="106" y="78"/>
                  </a:lnTo>
                  <a:lnTo>
                    <a:pt x="104" y="85"/>
                  </a:lnTo>
                  <a:lnTo>
                    <a:pt x="101" y="92"/>
                  </a:lnTo>
                  <a:lnTo>
                    <a:pt x="97" y="97"/>
                  </a:lnTo>
                  <a:lnTo>
                    <a:pt x="91" y="102"/>
                  </a:lnTo>
                  <a:lnTo>
                    <a:pt x="85" y="105"/>
                  </a:lnTo>
                  <a:lnTo>
                    <a:pt x="78" y="107"/>
                  </a:lnTo>
                  <a:lnTo>
                    <a:pt x="72" y="108"/>
                  </a:lnTo>
                  <a:lnTo>
                    <a:pt x="64" y="107"/>
                  </a:lnTo>
                  <a:lnTo>
                    <a:pt x="58" y="105"/>
                  </a:lnTo>
                  <a:lnTo>
                    <a:pt x="58" y="105"/>
                  </a:lnTo>
                  <a:close/>
                  <a:moveTo>
                    <a:pt x="98" y="5"/>
                  </a:moveTo>
                  <a:lnTo>
                    <a:pt x="91" y="2"/>
                  </a:lnTo>
                  <a:lnTo>
                    <a:pt x="84" y="1"/>
                  </a:lnTo>
                  <a:lnTo>
                    <a:pt x="77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6" y="1"/>
                  </a:lnTo>
                  <a:lnTo>
                    <a:pt x="49" y="3"/>
                  </a:lnTo>
                  <a:lnTo>
                    <a:pt x="43" y="5"/>
                  </a:lnTo>
                  <a:lnTo>
                    <a:pt x="36" y="9"/>
                  </a:lnTo>
                  <a:lnTo>
                    <a:pt x="31" y="12"/>
                  </a:lnTo>
                  <a:lnTo>
                    <a:pt x="25" y="16"/>
                  </a:lnTo>
                  <a:lnTo>
                    <a:pt x="20" y="22"/>
                  </a:lnTo>
                  <a:lnTo>
                    <a:pt x="16" y="26"/>
                  </a:lnTo>
                  <a:lnTo>
                    <a:pt x="11" y="32"/>
                  </a:lnTo>
                  <a:lnTo>
                    <a:pt x="7" y="39"/>
                  </a:lnTo>
                  <a:lnTo>
                    <a:pt x="4" y="45"/>
                  </a:lnTo>
                  <a:lnTo>
                    <a:pt x="2" y="52"/>
                  </a:lnTo>
                  <a:lnTo>
                    <a:pt x="1" y="59"/>
                  </a:lnTo>
                  <a:lnTo>
                    <a:pt x="0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3" y="94"/>
                  </a:lnTo>
                  <a:lnTo>
                    <a:pt x="5" y="100"/>
                  </a:lnTo>
                  <a:lnTo>
                    <a:pt x="8" y="107"/>
                  </a:lnTo>
                  <a:lnTo>
                    <a:pt x="11" y="112"/>
                  </a:lnTo>
                  <a:lnTo>
                    <a:pt x="16" y="118"/>
                  </a:lnTo>
                  <a:lnTo>
                    <a:pt x="20" y="123"/>
                  </a:lnTo>
                  <a:lnTo>
                    <a:pt x="25" y="127"/>
                  </a:lnTo>
                  <a:lnTo>
                    <a:pt x="32" y="132"/>
                  </a:lnTo>
                  <a:lnTo>
                    <a:pt x="37" y="136"/>
                  </a:lnTo>
                  <a:lnTo>
                    <a:pt x="44" y="138"/>
                  </a:lnTo>
                  <a:lnTo>
                    <a:pt x="51" y="141"/>
                  </a:lnTo>
                  <a:lnTo>
                    <a:pt x="58" y="143"/>
                  </a:lnTo>
                  <a:lnTo>
                    <a:pt x="65" y="144"/>
                  </a:lnTo>
                  <a:lnTo>
                    <a:pt x="73" y="144"/>
                  </a:lnTo>
                  <a:lnTo>
                    <a:pt x="79" y="144"/>
                  </a:lnTo>
                  <a:lnTo>
                    <a:pt x="86" y="143"/>
                  </a:lnTo>
                  <a:lnTo>
                    <a:pt x="94" y="140"/>
                  </a:lnTo>
                  <a:lnTo>
                    <a:pt x="100" y="138"/>
                  </a:lnTo>
                  <a:lnTo>
                    <a:pt x="105" y="135"/>
                  </a:lnTo>
                  <a:lnTo>
                    <a:pt x="112" y="132"/>
                  </a:lnTo>
                  <a:lnTo>
                    <a:pt x="117" y="127"/>
                  </a:lnTo>
                  <a:lnTo>
                    <a:pt x="123" y="122"/>
                  </a:lnTo>
                  <a:lnTo>
                    <a:pt x="127" y="118"/>
                  </a:lnTo>
                  <a:lnTo>
                    <a:pt x="131" y="111"/>
                  </a:lnTo>
                  <a:lnTo>
                    <a:pt x="135" y="106"/>
                  </a:lnTo>
                  <a:lnTo>
                    <a:pt x="138" y="98"/>
                  </a:lnTo>
                  <a:lnTo>
                    <a:pt x="140" y="92"/>
                  </a:lnTo>
                  <a:lnTo>
                    <a:pt x="142" y="84"/>
                  </a:lnTo>
                  <a:lnTo>
                    <a:pt x="143" y="78"/>
                  </a:lnTo>
                  <a:lnTo>
                    <a:pt x="143" y="70"/>
                  </a:lnTo>
                  <a:lnTo>
                    <a:pt x="142" y="64"/>
                  </a:lnTo>
                  <a:lnTo>
                    <a:pt x="141" y="56"/>
                  </a:lnTo>
                  <a:lnTo>
                    <a:pt x="140" y="50"/>
                  </a:lnTo>
                  <a:lnTo>
                    <a:pt x="138" y="43"/>
                  </a:lnTo>
                  <a:lnTo>
                    <a:pt x="135" y="38"/>
                  </a:lnTo>
                  <a:lnTo>
                    <a:pt x="130" y="31"/>
                  </a:lnTo>
                  <a:lnTo>
                    <a:pt x="127" y="26"/>
                  </a:lnTo>
                  <a:lnTo>
                    <a:pt x="122" y="21"/>
                  </a:lnTo>
                  <a:lnTo>
                    <a:pt x="116" y="16"/>
                  </a:lnTo>
                  <a:lnTo>
                    <a:pt x="111" y="12"/>
                  </a:lnTo>
                  <a:lnTo>
                    <a:pt x="104" y="8"/>
                  </a:lnTo>
                  <a:lnTo>
                    <a:pt x="98" y="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59"/>
            <p:cNvSpPr/>
            <p:nvPr/>
          </p:nvSpPr>
          <p:spPr>
            <a:xfrm>
              <a:off x="9143206" y="4704159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163" y="349"/>
                  </a:moveTo>
                  <a:lnTo>
                    <a:pt x="149" y="344"/>
                  </a:lnTo>
                  <a:lnTo>
                    <a:pt x="137" y="336"/>
                  </a:lnTo>
                  <a:lnTo>
                    <a:pt x="125" y="328"/>
                  </a:lnTo>
                  <a:lnTo>
                    <a:pt x="115" y="318"/>
                  </a:lnTo>
                  <a:lnTo>
                    <a:pt x="106" y="308"/>
                  </a:lnTo>
                  <a:lnTo>
                    <a:pt x="97" y="296"/>
                  </a:lnTo>
                  <a:lnTo>
                    <a:pt x="89" y="284"/>
                  </a:lnTo>
                  <a:lnTo>
                    <a:pt x="84" y="273"/>
                  </a:lnTo>
                  <a:lnTo>
                    <a:pt x="79" y="260"/>
                  </a:lnTo>
                  <a:lnTo>
                    <a:pt x="75" y="247"/>
                  </a:lnTo>
                  <a:lnTo>
                    <a:pt x="73" y="233"/>
                  </a:lnTo>
                  <a:lnTo>
                    <a:pt x="72" y="219"/>
                  </a:lnTo>
                  <a:lnTo>
                    <a:pt x="72" y="204"/>
                  </a:lnTo>
                  <a:lnTo>
                    <a:pt x="74" y="190"/>
                  </a:lnTo>
                  <a:lnTo>
                    <a:pt x="78" y="176"/>
                  </a:lnTo>
                  <a:lnTo>
                    <a:pt x="82" y="162"/>
                  </a:lnTo>
                  <a:lnTo>
                    <a:pt x="88" y="149"/>
                  </a:lnTo>
                  <a:lnTo>
                    <a:pt x="96" y="136"/>
                  </a:lnTo>
                  <a:lnTo>
                    <a:pt x="105" y="125"/>
                  </a:lnTo>
                  <a:lnTo>
                    <a:pt x="114" y="115"/>
                  </a:lnTo>
                  <a:lnTo>
                    <a:pt x="124" y="105"/>
                  </a:lnTo>
                  <a:lnTo>
                    <a:pt x="135" y="96"/>
                  </a:lnTo>
                  <a:lnTo>
                    <a:pt x="147" y="90"/>
                  </a:lnTo>
                  <a:lnTo>
                    <a:pt x="160" y="84"/>
                  </a:lnTo>
                  <a:lnTo>
                    <a:pt x="173" y="79"/>
                  </a:lnTo>
                  <a:lnTo>
                    <a:pt x="186" y="75"/>
                  </a:lnTo>
                  <a:lnTo>
                    <a:pt x="200" y="73"/>
                  </a:lnTo>
                  <a:lnTo>
                    <a:pt x="214" y="72"/>
                  </a:lnTo>
                  <a:lnTo>
                    <a:pt x="228" y="73"/>
                  </a:lnTo>
                  <a:lnTo>
                    <a:pt x="242" y="74"/>
                  </a:lnTo>
                  <a:lnTo>
                    <a:pt x="256" y="77"/>
                  </a:lnTo>
                  <a:lnTo>
                    <a:pt x="270" y="82"/>
                  </a:lnTo>
                  <a:lnTo>
                    <a:pt x="283" y="88"/>
                  </a:lnTo>
                  <a:lnTo>
                    <a:pt x="296" y="95"/>
                  </a:lnTo>
                  <a:lnTo>
                    <a:pt x="307" y="104"/>
                  </a:lnTo>
                  <a:lnTo>
                    <a:pt x="317" y="114"/>
                  </a:lnTo>
                  <a:lnTo>
                    <a:pt x="327" y="123"/>
                  </a:lnTo>
                  <a:lnTo>
                    <a:pt x="336" y="135"/>
                  </a:lnTo>
                  <a:lnTo>
                    <a:pt x="342" y="147"/>
                  </a:lnTo>
                  <a:lnTo>
                    <a:pt x="349" y="159"/>
                  </a:lnTo>
                  <a:lnTo>
                    <a:pt x="353" y="172"/>
                  </a:lnTo>
                  <a:lnTo>
                    <a:pt x="357" y="185"/>
                  </a:lnTo>
                  <a:lnTo>
                    <a:pt x="359" y="199"/>
                  </a:lnTo>
                  <a:lnTo>
                    <a:pt x="361" y="213"/>
                  </a:lnTo>
                  <a:lnTo>
                    <a:pt x="359" y="227"/>
                  </a:lnTo>
                  <a:lnTo>
                    <a:pt x="358" y="241"/>
                  </a:lnTo>
                  <a:lnTo>
                    <a:pt x="354" y="255"/>
                  </a:lnTo>
                  <a:lnTo>
                    <a:pt x="350" y="269"/>
                  </a:lnTo>
                  <a:lnTo>
                    <a:pt x="343" y="282"/>
                  </a:lnTo>
                  <a:lnTo>
                    <a:pt x="337" y="295"/>
                  </a:lnTo>
                  <a:lnTo>
                    <a:pt x="328" y="307"/>
                  </a:lnTo>
                  <a:lnTo>
                    <a:pt x="318" y="317"/>
                  </a:lnTo>
                  <a:lnTo>
                    <a:pt x="308" y="327"/>
                  </a:lnTo>
                  <a:lnTo>
                    <a:pt x="297" y="335"/>
                  </a:lnTo>
                  <a:lnTo>
                    <a:pt x="285" y="342"/>
                  </a:lnTo>
                  <a:lnTo>
                    <a:pt x="273" y="348"/>
                  </a:lnTo>
                  <a:lnTo>
                    <a:pt x="260" y="354"/>
                  </a:lnTo>
                  <a:lnTo>
                    <a:pt x="246" y="357"/>
                  </a:lnTo>
                  <a:lnTo>
                    <a:pt x="233" y="359"/>
                  </a:lnTo>
                  <a:lnTo>
                    <a:pt x="219" y="360"/>
                  </a:lnTo>
                  <a:lnTo>
                    <a:pt x="205" y="359"/>
                  </a:lnTo>
                  <a:lnTo>
                    <a:pt x="191" y="358"/>
                  </a:lnTo>
                  <a:lnTo>
                    <a:pt x="177" y="355"/>
                  </a:lnTo>
                  <a:lnTo>
                    <a:pt x="163" y="349"/>
                  </a:lnTo>
                  <a:close/>
                  <a:moveTo>
                    <a:pt x="297" y="15"/>
                  </a:moveTo>
                  <a:lnTo>
                    <a:pt x="286" y="11"/>
                  </a:lnTo>
                  <a:lnTo>
                    <a:pt x="275" y="8"/>
                  </a:lnTo>
                  <a:lnTo>
                    <a:pt x="264" y="6"/>
                  </a:lnTo>
                  <a:lnTo>
                    <a:pt x="255" y="4"/>
                  </a:lnTo>
                  <a:lnTo>
                    <a:pt x="233" y="0"/>
                  </a:lnTo>
                  <a:lnTo>
                    <a:pt x="213" y="0"/>
                  </a:lnTo>
                  <a:lnTo>
                    <a:pt x="191" y="1"/>
                  </a:lnTo>
                  <a:lnTo>
                    <a:pt x="170" y="5"/>
                  </a:lnTo>
                  <a:lnTo>
                    <a:pt x="151" y="10"/>
                  </a:lnTo>
                  <a:lnTo>
                    <a:pt x="132" y="18"/>
                  </a:lnTo>
                  <a:lnTo>
                    <a:pt x="112" y="26"/>
                  </a:lnTo>
                  <a:lnTo>
                    <a:pt x="95" y="37"/>
                  </a:lnTo>
                  <a:lnTo>
                    <a:pt x="78" y="50"/>
                  </a:lnTo>
                  <a:lnTo>
                    <a:pt x="62" y="64"/>
                  </a:lnTo>
                  <a:lnTo>
                    <a:pt x="48" y="79"/>
                  </a:lnTo>
                  <a:lnTo>
                    <a:pt x="35" y="96"/>
                  </a:lnTo>
                  <a:lnTo>
                    <a:pt x="30" y="106"/>
                  </a:lnTo>
                  <a:lnTo>
                    <a:pt x="25" y="116"/>
                  </a:lnTo>
                  <a:lnTo>
                    <a:pt x="20" y="126"/>
                  </a:lnTo>
                  <a:lnTo>
                    <a:pt x="16" y="135"/>
                  </a:lnTo>
                  <a:lnTo>
                    <a:pt x="12" y="146"/>
                  </a:lnTo>
                  <a:lnTo>
                    <a:pt x="8" y="157"/>
                  </a:lnTo>
                  <a:lnTo>
                    <a:pt x="5" y="167"/>
                  </a:lnTo>
                  <a:lnTo>
                    <a:pt x="3" y="177"/>
                  </a:lnTo>
                  <a:lnTo>
                    <a:pt x="1" y="199"/>
                  </a:lnTo>
                  <a:lnTo>
                    <a:pt x="0" y="220"/>
                  </a:lnTo>
                  <a:lnTo>
                    <a:pt x="2" y="241"/>
                  </a:lnTo>
                  <a:lnTo>
                    <a:pt x="5" y="262"/>
                  </a:lnTo>
                  <a:lnTo>
                    <a:pt x="11" y="281"/>
                  </a:lnTo>
                  <a:lnTo>
                    <a:pt x="17" y="301"/>
                  </a:lnTo>
                  <a:lnTo>
                    <a:pt x="27" y="319"/>
                  </a:lnTo>
                  <a:lnTo>
                    <a:pt x="38" y="337"/>
                  </a:lnTo>
                  <a:lnTo>
                    <a:pt x="50" y="354"/>
                  </a:lnTo>
                  <a:lnTo>
                    <a:pt x="65" y="370"/>
                  </a:lnTo>
                  <a:lnTo>
                    <a:pt x="80" y="384"/>
                  </a:lnTo>
                  <a:lnTo>
                    <a:pt x="97" y="396"/>
                  </a:lnTo>
                  <a:lnTo>
                    <a:pt x="107" y="402"/>
                  </a:lnTo>
                  <a:lnTo>
                    <a:pt x="115" y="408"/>
                  </a:lnTo>
                  <a:lnTo>
                    <a:pt x="125" y="412"/>
                  </a:lnTo>
                  <a:lnTo>
                    <a:pt x="136" y="416"/>
                  </a:lnTo>
                  <a:lnTo>
                    <a:pt x="147" y="420"/>
                  </a:lnTo>
                  <a:lnTo>
                    <a:pt x="156" y="424"/>
                  </a:lnTo>
                  <a:lnTo>
                    <a:pt x="167" y="426"/>
                  </a:lnTo>
                  <a:lnTo>
                    <a:pt x="178" y="428"/>
                  </a:lnTo>
                  <a:lnTo>
                    <a:pt x="200" y="431"/>
                  </a:lnTo>
                  <a:lnTo>
                    <a:pt x="220" y="432"/>
                  </a:lnTo>
                  <a:lnTo>
                    <a:pt x="241" y="430"/>
                  </a:lnTo>
                  <a:lnTo>
                    <a:pt x="261" y="427"/>
                  </a:lnTo>
                  <a:lnTo>
                    <a:pt x="282" y="422"/>
                  </a:lnTo>
                  <a:lnTo>
                    <a:pt x="301" y="414"/>
                  </a:lnTo>
                  <a:lnTo>
                    <a:pt x="320" y="405"/>
                  </a:lnTo>
                  <a:lnTo>
                    <a:pt x="338" y="395"/>
                  </a:lnTo>
                  <a:lnTo>
                    <a:pt x="354" y="382"/>
                  </a:lnTo>
                  <a:lnTo>
                    <a:pt x="369" y="368"/>
                  </a:lnTo>
                  <a:lnTo>
                    <a:pt x="384" y="352"/>
                  </a:lnTo>
                  <a:lnTo>
                    <a:pt x="396" y="335"/>
                  </a:lnTo>
                  <a:lnTo>
                    <a:pt x="402" y="325"/>
                  </a:lnTo>
                  <a:lnTo>
                    <a:pt x="407" y="316"/>
                  </a:lnTo>
                  <a:lnTo>
                    <a:pt x="412" y="306"/>
                  </a:lnTo>
                  <a:lnTo>
                    <a:pt x="417" y="296"/>
                  </a:lnTo>
                  <a:lnTo>
                    <a:pt x="421" y="285"/>
                  </a:lnTo>
                  <a:lnTo>
                    <a:pt x="424" y="275"/>
                  </a:lnTo>
                  <a:lnTo>
                    <a:pt x="426" y="265"/>
                  </a:lnTo>
                  <a:lnTo>
                    <a:pt x="429" y="254"/>
                  </a:lnTo>
                  <a:lnTo>
                    <a:pt x="432" y="233"/>
                  </a:lnTo>
                  <a:lnTo>
                    <a:pt x="432" y="212"/>
                  </a:lnTo>
                  <a:lnTo>
                    <a:pt x="431" y="190"/>
                  </a:lnTo>
                  <a:lnTo>
                    <a:pt x="428" y="170"/>
                  </a:lnTo>
                  <a:lnTo>
                    <a:pt x="422" y="150"/>
                  </a:lnTo>
                  <a:lnTo>
                    <a:pt x="415" y="131"/>
                  </a:lnTo>
                  <a:lnTo>
                    <a:pt x="406" y="113"/>
                  </a:lnTo>
                  <a:lnTo>
                    <a:pt x="395" y="94"/>
                  </a:lnTo>
                  <a:lnTo>
                    <a:pt x="382" y="78"/>
                  </a:lnTo>
                  <a:lnTo>
                    <a:pt x="368" y="62"/>
                  </a:lnTo>
                  <a:lnTo>
                    <a:pt x="352" y="48"/>
                  </a:lnTo>
                  <a:lnTo>
                    <a:pt x="336" y="36"/>
                  </a:lnTo>
                  <a:lnTo>
                    <a:pt x="326" y="30"/>
                  </a:lnTo>
                  <a:lnTo>
                    <a:pt x="316" y="24"/>
                  </a:lnTo>
                  <a:lnTo>
                    <a:pt x="307" y="20"/>
                  </a:lnTo>
                  <a:lnTo>
                    <a:pt x="297" y="1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59"/>
            <p:cNvSpPr/>
            <p:nvPr/>
          </p:nvSpPr>
          <p:spPr>
            <a:xfrm>
              <a:off x="9263856" y="4823222"/>
              <a:ext cx="71438" cy="73025"/>
            </a:xfrm>
            <a:custGeom>
              <a:avLst/>
              <a:gdLst/>
              <a:ahLst/>
              <a:cxnLst/>
              <a:rect l="l" t="t" r="r" b="b"/>
              <a:pathLst>
                <a:path w="181" h="184" extrusionOk="0">
                  <a:moveTo>
                    <a:pt x="180" y="25"/>
                  </a:moveTo>
                  <a:lnTo>
                    <a:pt x="181" y="21"/>
                  </a:lnTo>
                  <a:lnTo>
                    <a:pt x="181" y="18"/>
                  </a:lnTo>
                  <a:lnTo>
                    <a:pt x="181" y="14"/>
                  </a:lnTo>
                  <a:lnTo>
                    <a:pt x="180" y="11"/>
                  </a:lnTo>
                  <a:lnTo>
                    <a:pt x="178" y="8"/>
                  </a:lnTo>
                  <a:lnTo>
                    <a:pt x="175" y="6"/>
                  </a:lnTo>
                  <a:lnTo>
                    <a:pt x="173" y="4"/>
                  </a:lnTo>
                  <a:lnTo>
                    <a:pt x="170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59" y="0"/>
                  </a:lnTo>
                  <a:lnTo>
                    <a:pt x="156" y="2"/>
                  </a:lnTo>
                  <a:lnTo>
                    <a:pt x="153" y="4"/>
                  </a:lnTo>
                  <a:lnTo>
                    <a:pt x="151" y="6"/>
                  </a:lnTo>
                  <a:lnTo>
                    <a:pt x="147" y="8"/>
                  </a:lnTo>
                  <a:lnTo>
                    <a:pt x="146" y="11"/>
                  </a:lnTo>
                  <a:lnTo>
                    <a:pt x="146" y="11"/>
                  </a:lnTo>
                  <a:lnTo>
                    <a:pt x="141" y="23"/>
                  </a:lnTo>
                  <a:lnTo>
                    <a:pt x="135" y="35"/>
                  </a:lnTo>
                  <a:lnTo>
                    <a:pt x="129" y="46"/>
                  </a:lnTo>
                  <a:lnTo>
                    <a:pt x="122" y="57"/>
                  </a:lnTo>
                  <a:lnTo>
                    <a:pt x="115" y="67"/>
                  </a:lnTo>
                  <a:lnTo>
                    <a:pt x="107" y="77"/>
                  </a:lnTo>
                  <a:lnTo>
                    <a:pt x="100" y="86"/>
                  </a:lnTo>
                  <a:lnTo>
                    <a:pt x="91" y="95"/>
                  </a:lnTo>
                  <a:lnTo>
                    <a:pt x="82" y="104"/>
                  </a:lnTo>
                  <a:lnTo>
                    <a:pt x="73" y="112"/>
                  </a:lnTo>
                  <a:lnTo>
                    <a:pt x="64" y="119"/>
                  </a:lnTo>
                  <a:lnTo>
                    <a:pt x="53" y="127"/>
                  </a:lnTo>
                  <a:lnTo>
                    <a:pt x="44" y="133"/>
                  </a:lnTo>
                  <a:lnTo>
                    <a:pt x="33" y="139"/>
                  </a:lnTo>
                  <a:lnTo>
                    <a:pt x="22" y="144"/>
                  </a:lnTo>
                  <a:lnTo>
                    <a:pt x="11" y="149"/>
                  </a:lnTo>
                  <a:lnTo>
                    <a:pt x="8" y="152"/>
                  </a:lnTo>
                  <a:lnTo>
                    <a:pt x="6" y="154"/>
                  </a:lnTo>
                  <a:lnTo>
                    <a:pt x="4" y="156"/>
                  </a:lnTo>
                  <a:lnTo>
                    <a:pt x="1" y="159"/>
                  </a:lnTo>
                  <a:lnTo>
                    <a:pt x="0" y="162"/>
                  </a:lnTo>
                  <a:lnTo>
                    <a:pt x="0" y="166"/>
                  </a:lnTo>
                  <a:lnTo>
                    <a:pt x="0" y="170"/>
                  </a:lnTo>
                  <a:lnTo>
                    <a:pt x="1" y="173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1"/>
                  </a:lnTo>
                  <a:lnTo>
                    <a:pt x="11" y="183"/>
                  </a:lnTo>
                  <a:lnTo>
                    <a:pt x="16" y="184"/>
                  </a:lnTo>
                  <a:lnTo>
                    <a:pt x="19" y="184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6" y="182"/>
                  </a:lnTo>
                  <a:lnTo>
                    <a:pt x="26" y="182"/>
                  </a:lnTo>
                  <a:lnTo>
                    <a:pt x="39" y="176"/>
                  </a:lnTo>
                  <a:lnTo>
                    <a:pt x="51" y="170"/>
                  </a:lnTo>
                  <a:lnTo>
                    <a:pt x="63" y="164"/>
                  </a:lnTo>
                  <a:lnTo>
                    <a:pt x="75" y="156"/>
                  </a:lnTo>
                  <a:lnTo>
                    <a:pt x="86" y="147"/>
                  </a:lnTo>
                  <a:lnTo>
                    <a:pt x="97" y="139"/>
                  </a:lnTo>
                  <a:lnTo>
                    <a:pt x="107" y="130"/>
                  </a:lnTo>
                  <a:lnTo>
                    <a:pt x="117" y="120"/>
                  </a:lnTo>
                  <a:lnTo>
                    <a:pt x="127" y="110"/>
                  </a:lnTo>
                  <a:lnTo>
                    <a:pt x="135" y="99"/>
                  </a:lnTo>
                  <a:lnTo>
                    <a:pt x="144" y="88"/>
                  </a:lnTo>
                  <a:lnTo>
                    <a:pt x="153" y="76"/>
                  </a:lnTo>
                  <a:lnTo>
                    <a:pt x="160" y="64"/>
                  </a:lnTo>
                  <a:lnTo>
                    <a:pt x="167" y="51"/>
                  </a:lnTo>
                  <a:lnTo>
                    <a:pt x="173" y="38"/>
                  </a:lnTo>
                  <a:lnTo>
                    <a:pt x="180" y="25"/>
                  </a:lnTo>
                  <a:lnTo>
                    <a:pt x="180" y="2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59"/>
            <p:cNvSpPr/>
            <p:nvPr/>
          </p:nvSpPr>
          <p:spPr>
            <a:xfrm>
              <a:off x="9286081" y="4843859"/>
              <a:ext cx="103188" cy="104775"/>
            </a:xfrm>
            <a:custGeom>
              <a:avLst/>
              <a:gdLst/>
              <a:ahLst/>
              <a:cxnLst/>
              <a:rect l="l" t="t" r="r" b="b"/>
              <a:pathLst>
                <a:path w="258" h="264" extrusionOk="0">
                  <a:moveTo>
                    <a:pt x="246" y="3"/>
                  </a:moveTo>
                  <a:lnTo>
                    <a:pt x="243" y="1"/>
                  </a:lnTo>
                  <a:lnTo>
                    <a:pt x="239" y="0"/>
                  </a:lnTo>
                  <a:lnTo>
                    <a:pt x="236" y="1"/>
                  </a:lnTo>
                  <a:lnTo>
                    <a:pt x="233" y="3"/>
                  </a:lnTo>
                  <a:lnTo>
                    <a:pt x="230" y="4"/>
                  </a:lnTo>
                  <a:lnTo>
                    <a:pt x="226" y="6"/>
                  </a:lnTo>
                  <a:lnTo>
                    <a:pt x="224" y="9"/>
                  </a:lnTo>
                  <a:lnTo>
                    <a:pt x="223" y="12"/>
                  </a:lnTo>
                  <a:lnTo>
                    <a:pt x="215" y="31"/>
                  </a:lnTo>
                  <a:lnTo>
                    <a:pt x="206" y="49"/>
                  </a:lnTo>
                  <a:lnTo>
                    <a:pt x="196" y="66"/>
                  </a:lnTo>
                  <a:lnTo>
                    <a:pt x="185" y="84"/>
                  </a:lnTo>
                  <a:lnTo>
                    <a:pt x="175" y="100"/>
                  </a:lnTo>
                  <a:lnTo>
                    <a:pt x="163" y="115"/>
                  </a:lnTo>
                  <a:lnTo>
                    <a:pt x="150" y="130"/>
                  </a:lnTo>
                  <a:lnTo>
                    <a:pt x="137" y="144"/>
                  </a:lnTo>
                  <a:lnTo>
                    <a:pt x="123" y="157"/>
                  </a:lnTo>
                  <a:lnTo>
                    <a:pt x="109" y="170"/>
                  </a:lnTo>
                  <a:lnTo>
                    <a:pt x="94" y="182"/>
                  </a:lnTo>
                  <a:lnTo>
                    <a:pt x="77" y="193"/>
                  </a:lnTo>
                  <a:lnTo>
                    <a:pt x="61" y="202"/>
                  </a:lnTo>
                  <a:lnTo>
                    <a:pt x="45" y="212"/>
                  </a:lnTo>
                  <a:lnTo>
                    <a:pt x="29" y="221"/>
                  </a:lnTo>
                  <a:lnTo>
                    <a:pt x="11" y="229"/>
                  </a:lnTo>
                  <a:lnTo>
                    <a:pt x="8" y="230"/>
                  </a:lnTo>
                  <a:lnTo>
                    <a:pt x="5" y="233"/>
                  </a:lnTo>
                  <a:lnTo>
                    <a:pt x="3" y="236"/>
                  </a:lnTo>
                  <a:lnTo>
                    <a:pt x="2" y="239"/>
                  </a:lnTo>
                  <a:lnTo>
                    <a:pt x="1" y="242"/>
                  </a:lnTo>
                  <a:lnTo>
                    <a:pt x="0" y="246"/>
                  </a:lnTo>
                  <a:lnTo>
                    <a:pt x="1" y="249"/>
                  </a:lnTo>
                  <a:lnTo>
                    <a:pt x="2" y="252"/>
                  </a:lnTo>
                  <a:lnTo>
                    <a:pt x="3" y="255"/>
                  </a:lnTo>
                  <a:lnTo>
                    <a:pt x="6" y="258"/>
                  </a:lnTo>
                  <a:lnTo>
                    <a:pt x="8" y="261"/>
                  </a:lnTo>
                  <a:lnTo>
                    <a:pt x="11" y="262"/>
                  </a:lnTo>
                  <a:lnTo>
                    <a:pt x="15" y="263"/>
                  </a:lnTo>
                  <a:lnTo>
                    <a:pt x="18" y="264"/>
                  </a:lnTo>
                  <a:lnTo>
                    <a:pt x="21" y="263"/>
                  </a:lnTo>
                  <a:lnTo>
                    <a:pt x="25" y="262"/>
                  </a:lnTo>
                  <a:lnTo>
                    <a:pt x="25" y="262"/>
                  </a:lnTo>
                  <a:lnTo>
                    <a:pt x="27" y="261"/>
                  </a:lnTo>
                  <a:lnTo>
                    <a:pt x="45" y="252"/>
                  </a:lnTo>
                  <a:lnTo>
                    <a:pt x="63" y="243"/>
                  </a:lnTo>
                  <a:lnTo>
                    <a:pt x="82" y="233"/>
                  </a:lnTo>
                  <a:lnTo>
                    <a:pt x="99" y="222"/>
                  </a:lnTo>
                  <a:lnTo>
                    <a:pt x="115" y="209"/>
                  </a:lnTo>
                  <a:lnTo>
                    <a:pt x="131" y="197"/>
                  </a:lnTo>
                  <a:lnTo>
                    <a:pt x="148" y="183"/>
                  </a:lnTo>
                  <a:lnTo>
                    <a:pt x="163" y="168"/>
                  </a:lnTo>
                  <a:lnTo>
                    <a:pt x="177" y="153"/>
                  </a:lnTo>
                  <a:lnTo>
                    <a:pt x="191" y="136"/>
                  </a:lnTo>
                  <a:lnTo>
                    <a:pt x="204" y="120"/>
                  </a:lnTo>
                  <a:lnTo>
                    <a:pt x="216" y="103"/>
                  </a:lnTo>
                  <a:lnTo>
                    <a:pt x="227" y="85"/>
                  </a:lnTo>
                  <a:lnTo>
                    <a:pt x="238" y="65"/>
                  </a:lnTo>
                  <a:lnTo>
                    <a:pt x="248" y="46"/>
                  </a:lnTo>
                  <a:lnTo>
                    <a:pt x="257" y="25"/>
                  </a:lnTo>
                  <a:lnTo>
                    <a:pt x="258" y="22"/>
                  </a:lnTo>
                  <a:lnTo>
                    <a:pt x="258" y="19"/>
                  </a:lnTo>
                  <a:lnTo>
                    <a:pt x="257" y="15"/>
                  </a:lnTo>
                  <a:lnTo>
                    <a:pt x="256" y="11"/>
                  </a:lnTo>
                  <a:lnTo>
                    <a:pt x="254" y="9"/>
                  </a:lnTo>
                  <a:lnTo>
                    <a:pt x="252" y="6"/>
                  </a:lnTo>
                  <a:lnTo>
                    <a:pt x="249" y="4"/>
                  </a:lnTo>
                  <a:lnTo>
                    <a:pt x="246" y="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59"/>
            <p:cNvSpPr/>
            <p:nvPr/>
          </p:nvSpPr>
          <p:spPr>
            <a:xfrm>
              <a:off x="9274969" y="4832747"/>
              <a:ext cx="87313" cy="88900"/>
            </a:xfrm>
            <a:custGeom>
              <a:avLst/>
              <a:gdLst/>
              <a:ahLst/>
              <a:cxnLst/>
              <a:rect l="l" t="t" r="r" b="b"/>
              <a:pathLst>
                <a:path w="220" h="223" extrusionOk="0">
                  <a:moveTo>
                    <a:pt x="208" y="2"/>
                  </a:moveTo>
                  <a:lnTo>
                    <a:pt x="205" y="0"/>
                  </a:lnTo>
                  <a:lnTo>
                    <a:pt x="201" y="0"/>
                  </a:lnTo>
                  <a:lnTo>
                    <a:pt x="198" y="0"/>
                  </a:lnTo>
                  <a:lnTo>
                    <a:pt x="195" y="2"/>
                  </a:lnTo>
                  <a:lnTo>
                    <a:pt x="192" y="3"/>
                  </a:lnTo>
                  <a:lnTo>
                    <a:pt x="188" y="6"/>
                  </a:lnTo>
                  <a:lnTo>
                    <a:pt x="186" y="8"/>
                  </a:lnTo>
                  <a:lnTo>
                    <a:pt x="185" y="11"/>
                  </a:lnTo>
                  <a:lnTo>
                    <a:pt x="179" y="26"/>
                  </a:lnTo>
                  <a:lnTo>
                    <a:pt x="171" y="41"/>
                  </a:lnTo>
                  <a:lnTo>
                    <a:pt x="164" y="56"/>
                  </a:lnTo>
                  <a:lnTo>
                    <a:pt x="155" y="70"/>
                  </a:lnTo>
                  <a:lnTo>
                    <a:pt x="145" y="83"/>
                  </a:lnTo>
                  <a:lnTo>
                    <a:pt x="135" y="95"/>
                  </a:lnTo>
                  <a:lnTo>
                    <a:pt x="126" y="107"/>
                  </a:lnTo>
                  <a:lnTo>
                    <a:pt x="114" y="119"/>
                  </a:lnTo>
                  <a:lnTo>
                    <a:pt x="103" y="130"/>
                  </a:lnTo>
                  <a:lnTo>
                    <a:pt x="91" y="140"/>
                  </a:lnTo>
                  <a:lnTo>
                    <a:pt x="79" y="149"/>
                  </a:lnTo>
                  <a:lnTo>
                    <a:pt x="66" y="159"/>
                  </a:lnTo>
                  <a:lnTo>
                    <a:pt x="53" y="168"/>
                  </a:lnTo>
                  <a:lnTo>
                    <a:pt x="39" y="175"/>
                  </a:lnTo>
                  <a:lnTo>
                    <a:pt x="25" y="182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8" y="191"/>
                  </a:lnTo>
                  <a:lnTo>
                    <a:pt x="6" y="193"/>
                  </a:lnTo>
                  <a:lnTo>
                    <a:pt x="4" y="196"/>
                  </a:lnTo>
                  <a:lnTo>
                    <a:pt x="2" y="198"/>
                  </a:lnTo>
                  <a:lnTo>
                    <a:pt x="0" y="202"/>
                  </a:lnTo>
                  <a:lnTo>
                    <a:pt x="0" y="206"/>
                  </a:lnTo>
                  <a:lnTo>
                    <a:pt x="2" y="209"/>
                  </a:lnTo>
                  <a:lnTo>
                    <a:pt x="3" y="212"/>
                  </a:lnTo>
                  <a:lnTo>
                    <a:pt x="4" y="215"/>
                  </a:lnTo>
                  <a:lnTo>
                    <a:pt x="6" y="219"/>
                  </a:lnTo>
                  <a:lnTo>
                    <a:pt x="9" y="221"/>
                  </a:lnTo>
                  <a:lnTo>
                    <a:pt x="12" y="222"/>
                  </a:lnTo>
                  <a:lnTo>
                    <a:pt x="16" y="223"/>
                  </a:lnTo>
                  <a:lnTo>
                    <a:pt x="19" y="223"/>
                  </a:lnTo>
                  <a:lnTo>
                    <a:pt x="22" y="223"/>
                  </a:lnTo>
                  <a:lnTo>
                    <a:pt x="25" y="222"/>
                  </a:lnTo>
                  <a:lnTo>
                    <a:pt x="26" y="222"/>
                  </a:lnTo>
                  <a:lnTo>
                    <a:pt x="26" y="221"/>
                  </a:lnTo>
                  <a:lnTo>
                    <a:pt x="43" y="214"/>
                  </a:lnTo>
                  <a:lnTo>
                    <a:pt x="58" y="206"/>
                  </a:lnTo>
                  <a:lnTo>
                    <a:pt x="73" y="197"/>
                  </a:lnTo>
                  <a:lnTo>
                    <a:pt x="87" y="188"/>
                  </a:lnTo>
                  <a:lnTo>
                    <a:pt x="101" y="178"/>
                  </a:lnTo>
                  <a:lnTo>
                    <a:pt x="115" y="167"/>
                  </a:lnTo>
                  <a:lnTo>
                    <a:pt x="128" y="156"/>
                  </a:lnTo>
                  <a:lnTo>
                    <a:pt x="141" y="144"/>
                  </a:lnTo>
                  <a:lnTo>
                    <a:pt x="153" y="131"/>
                  </a:lnTo>
                  <a:lnTo>
                    <a:pt x="164" y="117"/>
                  </a:lnTo>
                  <a:lnTo>
                    <a:pt x="174" y="103"/>
                  </a:lnTo>
                  <a:lnTo>
                    <a:pt x="185" y="89"/>
                  </a:lnTo>
                  <a:lnTo>
                    <a:pt x="194" y="74"/>
                  </a:lnTo>
                  <a:lnTo>
                    <a:pt x="202" y="58"/>
                  </a:lnTo>
                  <a:lnTo>
                    <a:pt x="211" y="41"/>
                  </a:lnTo>
                  <a:lnTo>
                    <a:pt x="219" y="24"/>
                  </a:lnTo>
                  <a:lnTo>
                    <a:pt x="220" y="21"/>
                  </a:lnTo>
                  <a:lnTo>
                    <a:pt x="220" y="18"/>
                  </a:lnTo>
                  <a:lnTo>
                    <a:pt x="220" y="14"/>
                  </a:lnTo>
                  <a:lnTo>
                    <a:pt x="219" y="11"/>
                  </a:lnTo>
                  <a:lnTo>
                    <a:pt x="217" y="8"/>
                  </a:lnTo>
                  <a:lnTo>
                    <a:pt x="214" y="5"/>
                  </a:lnTo>
                  <a:lnTo>
                    <a:pt x="211" y="3"/>
                  </a:lnTo>
                  <a:lnTo>
                    <a:pt x="208" y="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59"/>
            <p:cNvSpPr/>
            <p:nvPr/>
          </p:nvSpPr>
          <p:spPr>
            <a:xfrm>
              <a:off x="9122569" y="4683522"/>
              <a:ext cx="71438" cy="73025"/>
            </a:xfrm>
            <a:custGeom>
              <a:avLst/>
              <a:gdLst/>
              <a:ahLst/>
              <a:cxnLst/>
              <a:rect l="l" t="t" r="r" b="b"/>
              <a:pathLst>
                <a:path w="180" h="183" extrusionOk="0">
                  <a:moveTo>
                    <a:pt x="178" y="10"/>
                  </a:moveTo>
                  <a:lnTo>
                    <a:pt x="177" y="7"/>
                  </a:lnTo>
                  <a:lnTo>
                    <a:pt x="174" y="5"/>
                  </a:lnTo>
                  <a:lnTo>
                    <a:pt x="172" y="3"/>
                  </a:lnTo>
                  <a:lnTo>
                    <a:pt x="168" y="1"/>
                  </a:lnTo>
                  <a:lnTo>
                    <a:pt x="165" y="0"/>
                  </a:lnTo>
                  <a:lnTo>
                    <a:pt x="162" y="0"/>
                  </a:lnTo>
                  <a:lnTo>
                    <a:pt x="159" y="0"/>
                  </a:lnTo>
                  <a:lnTo>
                    <a:pt x="154" y="1"/>
                  </a:lnTo>
                  <a:lnTo>
                    <a:pt x="154" y="2"/>
                  </a:lnTo>
                  <a:lnTo>
                    <a:pt x="154" y="2"/>
                  </a:lnTo>
                  <a:lnTo>
                    <a:pt x="141" y="7"/>
                  </a:lnTo>
                  <a:lnTo>
                    <a:pt x="130" y="14"/>
                  </a:lnTo>
                  <a:lnTo>
                    <a:pt x="118" y="20"/>
                  </a:lnTo>
                  <a:lnTo>
                    <a:pt x="106" y="28"/>
                  </a:lnTo>
                  <a:lnTo>
                    <a:pt x="95" y="36"/>
                  </a:lnTo>
                  <a:lnTo>
                    <a:pt x="83" y="45"/>
                  </a:lnTo>
                  <a:lnTo>
                    <a:pt x="73" y="54"/>
                  </a:lnTo>
                  <a:lnTo>
                    <a:pt x="63" y="63"/>
                  </a:lnTo>
                  <a:lnTo>
                    <a:pt x="54" y="74"/>
                  </a:lnTo>
                  <a:lnTo>
                    <a:pt x="44" y="85"/>
                  </a:lnTo>
                  <a:lnTo>
                    <a:pt x="36" y="96"/>
                  </a:lnTo>
                  <a:lnTo>
                    <a:pt x="28" y="108"/>
                  </a:lnTo>
                  <a:lnTo>
                    <a:pt x="21" y="119"/>
                  </a:lnTo>
                  <a:lnTo>
                    <a:pt x="13" y="132"/>
                  </a:lnTo>
                  <a:lnTo>
                    <a:pt x="6" y="145"/>
                  </a:lnTo>
                  <a:lnTo>
                    <a:pt x="1" y="158"/>
                  </a:lnTo>
                  <a:lnTo>
                    <a:pt x="1" y="158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6"/>
                  </a:lnTo>
                  <a:lnTo>
                    <a:pt x="4" y="178"/>
                  </a:lnTo>
                  <a:lnTo>
                    <a:pt x="8" y="180"/>
                  </a:lnTo>
                  <a:lnTo>
                    <a:pt x="11" y="182"/>
                  </a:lnTo>
                  <a:lnTo>
                    <a:pt x="14" y="183"/>
                  </a:lnTo>
                  <a:lnTo>
                    <a:pt x="18" y="183"/>
                  </a:lnTo>
                  <a:lnTo>
                    <a:pt x="22" y="183"/>
                  </a:lnTo>
                  <a:lnTo>
                    <a:pt x="25" y="182"/>
                  </a:lnTo>
                  <a:lnTo>
                    <a:pt x="28" y="180"/>
                  </a:lnTo>
                  <a:lnTo>
                    <a:pt x="30" y="178"/>
                  </a:lnTo>
                  <a:lnTo>
                    <a:pt x="32" y="176"/>
                  </a:lnTo>
                  <a:lnTo>
                    <a:pt x="35" y="172"/>
                  </a:lnTo>
                  <a:lnTo>
                    <a:pt x="35" y="172"/>
                  </a:lnTo>
                  <a:lnTo>
                    <a:pt x="39" y="161"/>
                  </a:lnTo>
                  <a:lnTo>
                    <a:pt x="45" y="149"/>
                  </a:lnTo>
                  <a:lnTo>
                    <a:pt x="51" y="138"/>
                  </a:lnTo>
                  <a:lnTo>
                    <a:pt x="58" y="127"/>
                  </a:lnTo>
                  <a:lnTo>
                    <a:pt x="65" y="116"/>
                  </a:lnTo>
                  <a:lnTo>
                    <a:pt x="72" y="107"/>
                  </a:lnTo>
                  <a:lnTo>
                    <a:pt x="81" y="98"/>
                  </a:lnTo>
                  <a:lnTo>
                    <a:pt x="90" y="88"/>
                  </a:lnTo>
                  <a:lnTo>
                    <a:pt x="98" y="80"/>
                  </a:lnTo>
                  <a:lnTo>
                    <a:pt x="107" y="72"/>
                  </a:lnTo>
                  <a:lnTo>
                    <a:pt x="117" y="64"/>
                  </a:lnTo>
                  <a:lnTo>
                    <a:pt x="126" y="57"/>
                  </a:lnTo>
                  <a:lnTo>
                    <a:pt x="137" y="50"/>
                  </a:lnTo>
                  <a:lnTo>
                    <a:pt x="147" y="45"/>
                  </a:lnTo>
                  <a:lnTo>
                    <a:pt x="158" y="40"/>
                  </a:lnTo>
                  <a:lnTo>
                    <a:pt x="168" y="34"/>
                  </a:lnTo>
                  <a:lnTo>
                    <a:pt x="172" y="32"/>
                  </a:lnTo>
                  <a:lnTo>
                    <a:pt x="175" y="30"/>
                  </a:lnTo>
                  <a:lnTo>
                    <a:pt x="177" y="28"/>
                  </a:lnTo>
                  <a:lnTo>
                    <a:pt x="178" y="24"/>
                  </a:lnTo>
                  <a:lnTo>
                    <a:pt x="179" y="21"/>
                  </a:lnTo>
                  <a:lnTo>
                    <a:pt x="180" y="18"/>
                  </a:lnTo>
                  <a:lnTo>
                    <a:pt x="179" y="14"/>
                  </a:lnTo>
                  <a:lnTo>
                    <a:pt x="178" y="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59"/>
            <p:cNvSpPr/>
            <p:nvPr/>
          </p:nvSpPr>
          <p:spPr>
            <a:xfrm>
              <a:off x="9070181" y="4631134"/>
              <a:ext cx="101600" cy="104775"/>
            </a:xfrm>
            <a:custGeom>
              <a:avLst/>
              <a:gdLst/>
              <a:ahLst/>
              <a:cxnLst/>
              <a:rect l="l" t="t" r="r" b="b"/>
              <a:pathLst>
                <a:path w="257" h="263" extrusionOk="0">
                  <a:moveTo>
                    <a:pt x="256" y="12"/>
                  </a:moveTo>
                  <a:lnTo>
                    <a:pt x="254" y="8"/>
                  </a:lnTo>
                  <a:lnTo>
                    <a:pt x="252" y="5"/>
                  </a:lnTo>
                  <a:lnTo>
                    <a:pt x="248" y="3"/>
                  </a:lnTo>
                  <a:lnTo>
                    <a:pt x="246" y="2"/>
                  </a:lnTo>
                  <a:lnTo>
                    <a:pt x="243" y="1"/>
                  </a:lnTo>
                  <a:lnTo>
                    <a:pt x="239" y="0"/>
                  </a:lnTo>
                  <a:lnTo>
                    <a:pt x="236" y="1"/>
                  </a:lnTo>
                  <a:lnTo>
                    <a:pt x="232" y="2"/>
                  </a:lnTo>
                  <a:lnTo>
                    <a:pt x="231" y="2"/>
                  </a:lnTo>
                  <a:lnTo>
                    <a:pt x="231" y="3"/>
                  </a:lnTo>
                  <a:lnTo>
                    <a:pt x="212" y="12"/>
                  </a:lnTo>
                  <a:lnTo>
                    <a:pt x="193" y="20"/>
                  </a:lnTo>
                  <a:lnTo>
                    <a:pt x="176" y="31"/>
                  </a:lnTo>
                  <a:lnTo>
                    <a:pt x="159" y="42"/>
                  </a:lnTo>
                  <a:lnTo>
                    <a:pt x="142" y="55"/>
                  </a:lnTo>
                  <a:lnTo>
                    <a:pt x="125" y="68"/>
                  </a:lnTo>
                  <a:lnTo>
                    <a:pt x="110" y="81"/>
                  </a:lnTo>
                  <a:lnTo>
                    <a:pt x="95" y="96"/>
                  </a:lnTo>
                  <a:lnTo>
                    <a:pt x="80" y="111"/>
                  </a:lnTo>
                  <a:lnTo>
                    <a:pt x="67" y="127"/>
                  </a:lnTo>
                  <a:lnTo>
                    <a:pt x="54" y="143"/>
                  </a:lnTo>
                  <a:lnTo>
                    <a:pt x="41" y="161"/>
                  </a:lnTo>
                  <a:lnTo>
                    <a:pt x="30" y="179"/>
                  </a:lnTo>
                  <a:lnTo>
                    <a:pt x="20" y="198"/>
                  </a:lnTo>
                  <a:lnTo>
                    <a:pt x="10" y="218"/>
                  </a:lnTo>
                  <a:lnTo>
                    <a:pt x="1" y="238"/>
                  </a:lnTo>
                  <a:lnTo>
                    <a:pt x="0" y="242"/>
                  </a:lnTo>
                  <a:lnTo>
                    <a:pt x="0" y="245"/>
                  </a:lnTo>
                  <a:lnTo>
                    <a:pt x="0" y="249"/>
                  </a:lnTo>
                  <a:lnTo>
                    <a:pt x="1" y="252"/>
                  </a:lnTo>
                  <a:lnTo>
                    <a:pt x="3" y="255"/>
                  </a:lnTo>
                  <a:lnTo>
                    <a:pt x="5" y="258"/>
                  </a:lnTo>
                  <a:lnTo>
                    <a:pt x="8" y="260"/>
                  </a:lnTo>
                  <a:lnTo>
                    <a:pt x="11" y="261"/>
                  </a:lnTo>
                  <a:lnTo>
                    <a:pt x="15" y="262"/>
                  </a:lnTo>
                  <a:lnTo>
                    <a:pt x="18" y="263"/>
                  </a:lnTo>
                  <a:lnTo>
                    <a:pt x="22" y="262"/>
                  </a:lnTo>
                  <a:lnTo>
                    <a:pt x="25" y="261"/>
                  </a:lnTo>
                  <a:lnTo>
                    <a:pt x="28" y="260"/>
                  </a:lnTo>
                  <a:lnTo>
                    <a:pt x="30" y="258"/>
                  </a:lnTo>
                  <a:lnTo>
                    <a:pt x="32" y="255"/>
                  </a:lnTo>
                  <a:lnTo>
                    <a:pt x="35" y="251"/>
                  </a:lnTo>
                  <a:lnTo>
                    <a:pt x="42" y="233"/>
                  </a:lnTo>
                  <a:lnTo>
                    <a:pt x="52" y="215"/>
                  </a:lnTo>
                  <a:lnTo>
                    <a:pt x="62" y="197"/>
                  </a:lnTo>
                  <a:lnTo>
                    <a:pt x="71" y="180"/>
                  </a:lnTo>
                  <a:lnTo>
                    <a:pt x="83" y="164"/>
                  </a:lnTo>
                  <a:lnTo>
                    <a:pt x="95" y="149"/>
                  </a:lnTo>
                  <a:lnTo>
                    <a:pt x="107" y="134"/>
                  </a:lnTo>
                  <a:lnTo>
                    <a:pt x="121" y="120"/>
                  </a:lnTo>
                  <a:lnTo>
                    <a:pt x="135" y="107"/>
                  </a:lnTo>
                  <a:lnTo>
                    <a:pt x="149" y="94"/>
                  </a:lnTo>
                  <a:lnTo>
                    <a:pt x="164" y="82"/>
                  </a:lnTo>
                  <a:lnTo>
                    <a:pt x="179" y="71"/>
                  </a:lnTo>
                  <a:lnTo>
                    <a:pt x="196" y="61"/>
                  </a:lnTo>
                  <a:lnTo>
                    <a:pt x="212" y="52"/>
                  </a:lnTo>
                  <a:lnTo>
                    <a:pt x="229" y="43"/>
                  </a:lnTo>
                  <a:lnTo>
                    <a:pt x="246" y="34"/>
                  </a:lnTo>
                  <a:lnTo>
                    <a:pt x="250" y="33"/>
                  </a:lnTo>
                  <a:lnTo>
                    <a:pt x="252" y="31"/>
                  </a:lnTo>
                  <a:lnTo>
                    <a:pt x="254" y="28"/>
                  </a:lnTo>
                  <a:lnTo>
                    <a:pt x="256" y="25"/>
                  </a:lnTo>
                  <a:lnTo>
                    <a:pt x="257" y="21"/>
                  </a:lnTo>
                  <a:lnTo>
                    <a:pt x="257" y="18"/>
                  </a:lnTo>
                  <a:lnTo>
                    <a:pt x="257" y="15"/>
                  </a:lnTo>
                  <a:lnTo>
                    <a:pt x="256" y="1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59"/>
            <p:cNvSpPr/>
            <p:nvPr/>
          </p:nvSpPr>
          <p:spPr>
            <a:xfrm>
              <a:off x="9095581" y="4658122"/>
              <a:ext cx="87313" cy="88900"/>
            </a:xfrm>
            <a:custGeom>
              <a:avLst/>
              <a:gdLst/>
              <a:ahLst/>
              <a:cxnLst/>
              <a:rect l="l" t="t" r="r" b="b"/>
              <a:pathLst>
                <a:path w="218" h="222" extrusionOk="0">
                  <a:moveTo>
                    <a:pt x="207" y="34"/>
                  </a:moveTo>
                  <a:lnTo>
                    <a:pt x="211" y="32"/>
                  </a:lnTo>
                  <a:lnTo>
                    <a:pt x="214" y="30"/>
                  </a:lnTo>
                  <a:lnTo>
                    <a:pt x="216" y="27"/>
                  </a:lnTo>
                  <a:lnTo>
                    <a:pt x="217" y="25"/>
                  </a:lnTo>
                  <a:lnTo>
                    <a:pt x="218" y="21"/>
                  </a:lnTo>
                  <a:lnTo>
                    <a:pt x="218" y="17"/>
                  </a:lnTo>
                  <a:lnTo>
                    <a:pt x="218" y="14"/>
                  </a:lnTo>
                  <a:lnTo>
                    <a:pt x="217" y="11"/>
                  </a:lnTo>
                  <a:lnTo>
                    <a:pt x="215" y="7"/>
                  </a:lnTo>
                  <a:lnTo>
                    <a:pt x="213" y="4"/>
                  </a:lnTo>
                  <a:lnTo>
                    <a:pt x="211" y="2"/>
                  </a:lnTo>
                  <a:lnTo>
                    <a:pt x="207" y="1"/>
                  </a:lnTo>
                  <a:lnTo>
                    <a:pt x="204" y="0"/>
                  </a:lnTo>
                  <a:lnTo>
                    <a:pt x="201" y="0"/>
                  </a:lnTo>
                  <a:lnTo>
                    <a:pt x="197" y="0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92" y="2"/>
                  </a:lnTo>
                  <a:lnTo>
                    <a:pt x="177" y="8"/>
                  </a:lnTo>
                  <a:lnTo>
                    <a:pt x="162" y="17"/>
                  </a:lnTo>
                  <a:lnTo>
                    <a:pt x="147" y="26"/>
                  </a:lnTo>
                  <a:lnTo>
                    <a:pt x="132" y="34"/>
                  </a:lnTo>
                  <a:lnTo>
                    <a:pt x="118" y="45"/>
                  </a:lnTo>
                  <a:lnTo>
                    <a:pt x="105" y="56"/>
                  </a:lnTo>
                  <a:lnTo>
                    <a:pt x="92" y="67"/>
                  </a:lnTo>
                  <a:lnTo>
                    <a:pt x="79" y="79"/>
                  </a:lnTo>
                  <a:lnTo>
                    <a:pt x="67" y="92"/>
                  </a:lnTo>
                  <a:lnTo>
                    <a:pt x="55" y="106"/>
                  </a:lnTo>
                  <a:lnTo>
                    <a:pt x="44" y="120"/>
                  </a:lnTo>
                  <a:lnTo>
                    <a:pt x="35" y="134"/>
                  </a:lnTo>
                  <a:lnTo>
                    <a:pt x="25" y="149"/>
                  </a:lnTo>
                  <a:lnTo>
                    <a:pt x="16" y="165"/>
                  </a:lnTo>
                  <a:lnTo>
                    <a:pt x="9" y="181"/>
                  </a:lnTo>
                  <a:lnTo>
                    <a:pt x="1" y="198"/>
                  </a:lnTo>
                  <a:lnTo>
                    <a:pt x="0" y="202"/>
                  </a:lnTo>
                  <a:lnTo>
                    <a:pt x="0" y="205"/>
                  </a:lnTo>
                  <a:lnTo>
                    <a:pt x="0" y="208"/>
                  </a:lnTo>
                  <a:lnTo>
                    <a:pt x="1" y="211"/>
                  </a:lnTo>
                  <a:lnTo>
                    <a:pt x="3" y="215"/>
                  </a:lnTo>
                  <a:lnTo>
                    <a:pt x="5" y="218"/>
                  </a:lnTo>
                  <a:lnTo>
                    <a:pt x="8" y="220"/>
                  </a:lnTo>
                  <a:lnTo>
                    <a:pt x="11" y="221"/>
                  </a:lnTo>
                  <a:lnTo>
                    <a:pt x="14" y="222"/>
                  </a:lnTo>
                  <a:lnTo>
                    <a:pt x="18" y="222"/>
                  </a:lnTo>
                  <a:lnTo>
                    <a:pt x="22" y="222"/>
                  </a:lnTo>
                  <a:lnTo>
                    <a:pt x="25" y="221"/>
                  </a:lnTo>
                  <a:lnTo>
                    <a:pt x="28" y="220"/>
                  </a:lnTo>
                  <a:lnTo>
                    <a:pt x="30" y="218"/>
                  </a:lnTo>
                  <a:lnTo>
                    <a:pt x="32" y="215"/>
                  </a:lnTo>
                  <a:lnTo>
                    <a:pt x="35" y="211"/>
                  </a:lnTo>
                  <a:lnTo>
                    <a:pt x="41" y="196"/>
                  </a:lnTo>
                  <a:lnTo>
                    <a:pt x="49" y="181"/>
                  </a:lnTo>
                  <a:lnTo>
                    <a:pt x="56" y="167"/>
                  </a:lnTo>
                  <a:lnTo>
                    <a:pt x="65" y="153"/>
                  </a:lnTo>
                  <a:lnTo>
                    <a:pt x="73" y="140"/>
                  </a:lnTo>
                  <a:lnTo>
                    <a:pt x="83" y="127"/>
                  </a:lnTo>
                  <a:lnTo>
                    <a:pt x="94" y="115"/>
                  </a:lnTo>
                  <a:lnTo>
                    <a:pt x="105" y="103"/>
                  </a:lnTo>
                  <a:lnTo>
                    <a:pt x="117" y="93"/>
                  </a:lnTo>
                  <a:lnTo>
                    <a:pt x="129" y="83"/>
                  </a:lnTo>
                  <a:lnTo>
                    <a:pt x="140" y="73"/>
                  </a:lnTo>
                  <a:lnTo>
                    <a:pt x="153" y="63"/>
                  </a:lnTo>
                  <a:lnTo>
                    <a:pt x="166" y="56"/>
                  </a:lnTo>
                  <a:lnTo>
                    <a:pt x="179" y="47"/>
                  </a:lnTo>
                  <a:lnTo>
                    <a:pt x="193" y="41"/>
                  </a:lnTo>
                  <a:lnTo>
                    <a:pt x="207" y="34"/>
                  </a:lnTo>
                  <a:lnTo>
                    <a:pt x="207" y="3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0" name="Google Shape;2810;p59"/>
          <p:cNvGrpSpPr/>
          <p:nvPr/>
        </p:nvGrpSpPr>
        <p:grpSpPr>
          <a:xfrm>
            <a:off x="8085931" y="4575572"/>
            <a:ext cx="457200" cy="442913"/>
            <a:chOff x="8085931" y="4575572"/>
            <a:chExt cx="457200" cy="442913"/>
          </a:xfrm>
        </p:grpSpPr>
        <p:sp>
          <p:nvSpPr>
            <p:cNvPr id="2811" name="Google Shape;2811;p59"/>
            <p:cNvSpPr/>
            <p:nvPr/>
          </p:nvSpPr>
          <p:spPr>
            <a:xfrm>
              <a:off x="8314531" y="481845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44" h="143" extrusionOk="0">
                  <a:moveTo>
                    <a:pt x="73" y="0"/>
                  </a:move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8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7"/>
                  </a:lnTo>
                  <a:lnTo>
                    <a:pt x="6" y="44"/>
                  </a:lnTo>
                  <a:lnTo>
                    <a:pt x="3" y="50"/>
                  </a:lnTo>
                  <a:lnTo>
                    <a:pt x="1" y="57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1" y="86"/>
                  </a:lnTo>
                  <a:lnTo>
                    <a:pt x="3" y="94"/>
                  </a:lnTo>
                  <a:lnTo>
                    <a:pt x="6" y="100"/>
                  </a:lnTo>
                  <a:lnTo>
                    <a:pt x="9" y="105"/>
                  </a:lnTo>
                  <a:lnTo>
                    <a:pt x="12" y="112"/>
                  </a:lnTo>
                  <a:lnTo>
                    <a:pt x="16" y="117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1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2"/>
                  </a:lnTo>
                  <a:lnTo>
                    <a:pt x="65" y="143"/>
                  </a:lnTo>
                  <a:lnTo>
                    <a:pt x="73" y="143"/>
                  </a:lnTo>
                  <a:lnTo>
                    <a:pt x="79" y="143"/>
                  </a:lnTo>
                  <a:lnTo>
                    <a:pt x="87" y="142"/>
                  </a:lnTo>
                  <a:lnTo>
                    <a:pt x="93" y="140"/>
                  </a:lnTo>
                  <a:lnTo>
                    <a:pt x="100" y="138"/>
                  </a:lnTo>
                  <a:lnTo>
                    <a:pt x="106" y="135"/>
                  </a:lnTo>
                  <a:lnTo>
                    <a:pt x="112" y="131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7"/>
                  </a:lnTo>
                  <a:lnTo>
                    <a:pt x="132" y="112"/>
                  </a:lnTo>
                  <a:lnTo>
                    <a:pt x="135" y="105"/>
                  </a:lnTo>
                  <a:lnTo>
                    <a:pt x="138" y="100"/>
                  </a:lnTo>
                  <a:lnTo>
                    <a:pt x="141" y="94"/>
                  </a:lnTo>
                  <a:lnTo>
                    <a:pt x="143" y="86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43" y="57"/>
                  </a:lnTo>
                  <a:lnTo>
                    <a:pt x="141" y="50"/>
                  </a:lnTo>
                  <a:lnTo>
                    <a:pt x="138" y="44"/>
                  </a:lnTo>
                  <a:lnTo>
                    <a:pt x="135" y="37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8"/>
                  </a:lnTo>
                  <a:lnTo>
                    <a:pt x="100" y="5"/>
                  </a:lnTo>
                  <a:lnTo>
                    <a:pt x="93" y="3"/>
                  </a:lnTo>
                  <a:lnTo>
                    <a:pt x="87" y="1"/>
                  </a:lnTo>
                  <a:lnTo>
                    <a:pt x="7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59"/>
            <p:cNvSpPr/>
            <p:nvPr/>
          </p:nvSpPr>
          <p:spPr>
            <a:xfrm>
              <a:off x="8085931" y="4575572"/>
              <a:ext cx="457200" cy="442913"/>
            </a:xfrm>
            <a:custGeom>
              <a:avLst/>
              <a:gdLst/>
              <a:ahLst/>
              <a:cxnLst/>
              <a:rect l="l" t="t" r="r" b="b"/>
              <a:pathLst>
                <a:path w="1152" h="1117" extrusionOk="0">
                  <a:moveTo>
                    <a:pt x="1018" y="793"/>
                  </a:moveTo>
                  <a:lnTo>
                    <a:pt x="649" y="793"/>
                  </a:lnTo>
                  <a:lnTo>
                    <a:pt x="637" y="792"/>
                  </a:lnTo>
                  <a:lnTo>
                    <a:pt x="626" y="791"/>
                  </a:lnTo>
                  <a:lnTo>
                    <a:pt x="616" y="788"/>
                  </a:lnTo>
                  <a:lnTo>
                    <a:pt x="606" y="784"/>
                  </a:lnTo>
                  <a:lnTo>
                    <a:pt x="597" y="780"/>
                  </a:lnTo>
                  <a:lnTo>
                    <a:pt x="588" y="775"/>
                  </a:lnTo>
                  <a:lnTo>
                    <a:pt x="579" y="768"/>
                  </a:lnTo>
                  <a:lnTo>
                    <a:pt x="572" y="761"/>
                  </a:lnTo>
                  <a:lnTo>
                    <a:pt x="564" y="753"/>
                  </a:lnTo>
                  <a:lnTo>
                    <a:pt x="559" y="745"/>
                  </a:lnTo>
                  <a:lnTo>
                    <a:pt x="553" y="736"/>
                  </a:lnTo>
                  <a:lnTo>
                    <a:pt x="548" y="727"/>
                  </a:lnTo>
                  <a:lnTo>
                    <a:pt x="545" y="716"/>
                  </a:lnTo>
                  <a:lnTo>
                    <a:pt x="543" y="707"/>
                  </a:lnTo>
                  <a:lnTo>
                    <a:pt x="541" y="696"/>
                  </a:lnTo>
                  <a:lnTo>
                    <a:pt x="541" y="685"/>
                  </a:lnTo>
                  <a:lnTo>
                    <a:pt x="541" y="674"/>
                  </a:lnTo>
                  <a:lnTo>
                    <a:pt x="543" y="663"/>
                  </a:lnTo>
                  <a:lnTo>
                    <a:pt x="545" y="653"/>
                  </a:lnTo>
                  <a:lnTo>
                    <a:pt x="548" y="643"/>
                  </a:lnTo>
                  <a:lnTo>
                    <a:pt x="553" y="633"/>
                  </a:lnTo>
                  <a:lnTo>
                    <a:pt x="559" y="625"/>
                  </a:lnTo>
                  <a:lnTo>
                    <a:pt x="564" y="616"/>
                  </a:lnTo>
                  <a:lnTo>
                    <a:pt x="572" y="608"/>
                  </a:lnTo>
                  <a:lnTo>
                    <a:pt x="579" y="602"/>
                  </a:lnTo>
                  <a:lnTo>
                    <a:pt x="588" y="595"/>
                  </a:lnTo>
                  <a:lnTo>
                    <a:pt x="597" y="590"/>
                  </a:lnTo>
                  <a:lnTo>
                    <a:pt x="606" y="586"/>
                  </a:lnTo>
                  <a:lnTo>
                    <a:pt x="616" y="581"/>
                  </a:lnTo>
                  <a:lnTo>
                    <a:pt x="626" y="579"/>
                  </a:lnTo>
                  <a:lnTo>
                    <a:pt x="637" y="577"/>
                  </a:lnTo>
                  <a:lnTo>
                    <a:pt x="649" y="577"/>
                  </a:lnTo>
                  <a:lnTo>
                    <a:pt x="973" y="577"/>
                  </a:lnTo>
                  <a:lnTo>
                    <a:pt x="980" y="576"/>
                  </a:lnTo>
                  <a:lnTo>
                    <a:pt x="989" y="575"/>
                  </a:lnTo>
                  <a:lnTo>
                    <a:pt x="996" y="572"/>
                  </a:lnTo>
                  <a:lnTo>
                    <a:pt x="1004" y="568"/>
                  </a:lnTo>
                  <a:lnTo>
                    <a:pt x="1011" y="565"/>
                  </a:lnTo>
                  <a:lnTo>
                    <a:pt x="1018" y="560"/>
                  </a:lnTo>
                  <a:lnTo>
                    <a:pt x="1024" y="554"/>
                  </a:lnTo>
                  <a:lnTo>
                    <a:pt x="1030" y="548"/>
                  </a:lnTo>
                  <a:lnTo>
                    <a:pt x="1035" y="540"/>
                  </a:lnTo>
                  <a:lnTo>
                    <a:pt x="1038" y="532"/>
                  </a:lnTo>
                  <a:lnTo>
                    <a:pt x="1039" y="531"/>
                  </a:lnTo>
                  <a:lnTo>
                    <a:pt x="1039" y="529"/>
                  </a:lnTo>
                  <a:lnTo>
                    <a:pt x="1049" y="542"/>
                  </a:lnTo>
                  <a:lnTo>
                    <a:pt x="1057" y="555"/>
                  </a:lnTo>
                  <a:lnTo>
                    <a:pt x="1064" y="571"/>
                  </a:lnTo>
                  <a:lnTo>
                    <a:pt x="1070" y="585"/>
                  </a:lnTo>
                  <a:lnTo>
                    <a:pt x="1074" y="601"/>
                  </a:lnTo>
                  <a:lnTo>
                    <a:pt x="1077" y="616"/>
                  </a:lnTo>
                  <a:lnTo>
                    <a:pt x="1079" y="632"/>
                  </a:lnTo>
                  <a:lnTo>
                    <a:pt x="1081" y="648"/>
                  </a:lnTo>
                  <a:lnTo>
                    <a:pt x="1079" y="669"/>
                  </a:lnTo>
                  <a:lnTo>
                    <a:pt x="1076" y="689"/>
                  </a:lnTo>
                  <a:lnTo>
                    <a:pt x="1071" y="709"/>
                  </a:lnTo>
                  <a:lnTo>
                    <a:pt x="1064" y="727"/>
                  </a:lnTo>
                  <a:lnTo>
                    <a:pt x="1055" y="745"/>
                  </a:lnTo>
                  <a:lnTo>
                    <a:pt x="1045" y="763"/>
                  </a:lnTo>
                  <a:lnTo>
                    <a:pt x="1032" y="778"/>
                  </a:lnTo>
                  <a:lnTo>
                    <a:pt x="1018" y="793"/>
                  </a:lnTo>
                  <a:lnTo>
                    <a:pt x="1018" y="793"/>
                  </a:lnTo>
                  <a:close/>
                  <a:moveTo>
                    <a:pt x="973" y="918"/>
                  </a:moveTo>
                  <a:lnTo>
                    <a:pt x="971" y="931"/>
                  </a:lnTo>
                  <a:lnTo>
                    <a:pt x="969" y="944"/>
                  </a:lnTo>
                  <a:lnTo>
                    <a:pt x="966" y="956"/>
                  </a:lnTo>
                  <a:lnTo>
                    <a:pt x="962" y="968"/>
                  </a:lnTo>
                  <a:lnTo>
                    <a:pt x="956" y="979"/>
                  </a:lnTo>
                  <a:lnTo>
                    <a:pt x="951" y="990"/>
                  </a:lnTo>
                  <a:lnTo>
                    <a:pt x="943" y="999"/>
                  </a:lnTo>
                  <a:lnTo>
                    <a:pt x="935" y="1008"/>
                  </a:lnTo>
                  <a:lnTo>
                    <a:pt x="926" y="1015"/>
                  </a:lnTo>
                  <a:lnTo>
                    <a:pt x="916" y="1023"/>
                  </a:lnTo>
                  <a:lnTo>
                    <a:pt x="906" y="1030"/>
                  </a:lnTo>
                  <a:lnTo>
                    <a:pt x="895" y="1035"/>
                  </a:lnTo>
                  <a:lnTo>
                    <a:pt x="884" y="1039"/>
                  </a:lnTo>
                  <a:lnTo>
                    <a:pt x="871" y="1042"/>
                  </a:lnTo>
                  <a:lnTo>
                    <a:pt x="859" y="1044"/>
                  </a:lnTo>
                  <a:lnTo>
                    <a:pt x="846" y="1045"/>
                  </a:lnTo>
                  <a:lnTo>
                    <a:pt x="198" y="1045"/>
                  </a:lnTo>
                  <a:lnTo>
                    <a:pt x="185" y="1044"/>
                  </a:lnTo>
                  <a:lnTo>
                    <a:pt x="172" y="1042"/>
                  </a:lnTo>
                  <a:lnTo>
                    <a:pt x="160" y="1039"/>
                  </a:lnTo>
                  <a:lnTo>
                    <a:pt x="148" y="1035"/>
                  </a:lnTo>
                  <a:lnTo>
                    <a:pt x="138" y="1030"/>
                  </a:lnTo>
                  <a:lnTo>
                    <a:pt x="128" y="1023"/>
                  </a:lnTo>
                  <a:lnTo>
                    <a:pt x="118" y="1015"/>
                  </a:lnTo>
                  <a:lnTo>
                    <a:pt x="108" y="1008"/>
                  </a:lnTo>
                  <a:lnTo>
                    <a:pt x="101" y="999"/>
                  </a:lnTo>
                  <a:lnTo>
                    <a:pt x="93" y="990"/>
                  </a:lnTo>
                  <a:lnTo>
                    <a:pt x="87" y="979"/>
                  </a:lnTo>
                  <a:lnTo>
                    <a:pt x="81" y="968"/>
                  </a:lnTo>
                  <a:lnTo>
                    <a:pt x="77" y="956"/>
                  </a:lnTo>
                  <a:lnTo>
                    <a:pt x="75" y="944"/>
                  </a:lnTo>
                  <a:lnTo>
                    <a:pt x="73" y="931"/>
                  </a:lnTo>
                  <a:lnTo>
                    <a:pt x="72" y="918"/>
                  </a:lnTo>
                  <a:lnTo>
                    <a:pt x="72" y="351"/>
                  </a:lnTo>
                  <a:lnTo>
                    <a:pt x="86" y="361"/>
                  </a:lnTo>
                  <a:lnTo>
                    <a:pt x="100" y="371"/>
                  </a:lnTo>
                  <a:lnTo>
                    <a:pt x="114" y="378"/>
                  </a:lnTo>
                  <a:lnTo>
                    <a:pt x="130" y="385"/>
                  </a:lnTo>
                  <a:lnTo>
                    <a:pt x="146" y="390"/>
                  </a:lnTo>
                  <a:lnTo>
                    <a:pt x="162" y="393"/>
                  </a:lnTo>
                  <a:lnTo>
                    <a:pt x="180" y="396"/>
                  </a:lnTo>
                  <a:lnTo>
                    <a:pt x="198" y="397"/>
                  </a:lnTo>
                  <a:lnTo>
                    <a:pt x="792" y="397"/>
                  </a:lnTo>
                  <a:lnTo>
                    <a:pt x="936" y="397"/>
                  </a:lnTo>
                  <a:lnTo>
                    <a:pt x="943" y="398"/>
                  </a:lnTo>
                  <a:lnTo>
                    <a:pt x="950" y="400"/>
                  </a:lnTo>
                  <a:lnTo>
                    <a:pt x="956" y="403"/>
                  </a:lnTo>
                  <a:lnTo>
                    <a:pt x="962" y="407"/>
                  </a:lnTo>
                  <a:lnTo>
                    <a:pt x="966" y="413"/>
                  </a:lnTo>
                  <a:lnTo>
                    <a:pt x="969" y="418"/>
                  </a:lnTo>
                  <a:lnTo>
                    <a:pt x="971" y="426"/>
                  </a:lnTo>
                  <a:lnTo>
                    <a:pt x="973" y="432"/>
                  </a:lnTo>
                  <a:lnTo>
                    <a:pt x="973" y="505"/>
                  </a:lnTo>
                  <a:lnTo>
                    <a:pt x="649" y="505"/>
                  </a:lnTo>
                  <a:lnTo>
                    <a:pt x="629" y="506"/>
                  </a:lnTo>
                  <a:lnTo>
                    <a:pt x="612" y="508"/>
                  </a:lnTo>
                  <a:lnTo>
                    <a:pt x="595" y="513"/>
                  </a:lnTo>
                  <a:lnTo>
                    <a:pt x="578" y="519"/>
                  </a:lnTo>
                  <a:lnTo>
                    <a:pt x="562" y="526"/>
                  </a:lnTo>
                  <a:lnTo>
                    <a:pt x="547" y="536"/>
                  </a:lnTo>
                  <a:lnTo>
                    <a:pt x="534" y="546"/>
                  </a:lnTo>
                  <a:lnTo>
                    <a:pt x="521" y="558"/>
                  </a:lnTo>
                  <a:lnTo>
                    <a:pt x="509" y="571"/>
                  </a:lnTo>
                  <a:lnTo>
                    <a:pt x="498" y="585"/>
                  </a:lnTo>
                  <a:lnTo>
                    <a:pt x="490" y="599"/>
                  </a:lnTo>
                  <a:lnTo>
                    <a:pt x="482" y="615"/>
                  </a:lnTo>
                  <a:lnTo>
                    <a:pt x="476" y="631"/>
                  </a:lnTo>
                  <a:lnTo>
                    <a:pt x="471" y="648"/>
                  </a:lnTo>
                  <a:lnTo>
                    <a:pt x="469" y="667"/>
                  </a:lnTo>
                  <a:lnTo>
                    <a:pt x="468" y="685"/>
                  </a:lnTo>
                  <a:lnTo>
                    <a:pt x="469" y="703"/>
                  </a:lnTo>
                  <a:lnTo>
                    <a:pt x="471" y="721"/>
                  </a:lnTo>
                  <a:lnTo>
                    <a:pt x="476" y="738"/>
                  </a:lnTo>
                  <a:lnTo>
                    <a:pt x="482" y="755"/>
                  </a:lnTo>
                  <a:lnTo>
                    <a:pt x="490" y="770"/>
                  </a:lnTo>
                  <a:lnTo>
                    <a:pt x="498" y="785"/>
                  </a:lnTo>
                  <a:lnTo>
                    <a:pt x="509" y="799"/>
                  </a:lnTo>
                  <a:lnTo>
                    <a:pt x="521" y="812"/>
                  </a:lnTo>
                  <a:lnTo>
                    <a:pt x="534" y="823"/>
                  </a:lnTo>
                  <a:lnTo>
                    <a:pt x="547" y="834"/>
                  </a:lnTo>
                  <a:lnTo>
                    <a:pt x="562" y="843"/>
                  </a:lnTo>
                  <a:lnTo>
                    <a:pt x="578" y="850"/>
                  </a:lnTo>
                  <a:lnTo>
                    <a:pt x="595" y="857"/>
                  </a:lnTo>
                  <a:lnTo>
                    <a:pt x="612" y="861"/>
                  </a:lnTo>
                  <a:lnTo>
                    <a:pt x="629" y="864"/>
                  </a:lnTo>
                  <a:lnTo>
                    <a:pt x="649" y="864"/>
                  </a:lnTo>
                  <a:lnTo>
                    <a:pt x="973" y="864"/>
                  </a:lnTo>
                  <a:lnTo>
                    <a:pt x="973" y="918"/>
                  </a:lnTo>
                  <a:close/>
                  <a:moveTo>
                    <a:pt x="900" y="289"/>
                  </a:moveTo>
                  <a:lnTo>
                    <a:pt x="900" y="324"/>
                  </a:lnTo>
                  <a:lnTo>
                    <a:pt x="792" y="324"/>
                  </a:lnTo>
                  <a:lnTo>
                    <a:pt x="198" y="324"/>
                  </a:lnTo>
                  <a:lnTo>
                    <a:pt x="184" y="324"/>
                  </a:lnTo>
                  <a:lnTo>
                    <a:pt x="170" y="321"/>
                  </a:lnTo>
                  <a:lnTo>
                    <a:pt x="157" y="318"/>
                  </a:lnTo>
                  <a:lnTo>
                    <a:pt x="144" y="312"/>
                  </a:lnTo>
                  <a:lnTo>
                    <a:pt x="144" y="289"/>
                  </a:lnTo>
                  <a:lnTo>
                    <a:pt x="900" y="289"/>
                  </a:lnTo>
                  <a:close/>
                  <a:moveTo>
                    <a:pt x="900" y="253"/>
                  </a:moveTo>
                  <a:lnTo>
                    <a:pt x="144" y="253"/>
                  </a:lnTo>
                  <a:lnTo>
                    <a:pt x="144" y="216"/>
                  </a:lnTo>
                  <a:lnTo>
                    <a:pt x="900" y="216"/>
                  </a:lnTo>
                  <a:lnTo>
                    <a:pt x="900" y="253"/>
                  </a:lnTo>
                  <a:close/>
                  <a:moveTo>
                    <a:pt x="900" y="181"/>
                  </a:moveTo>
                  <a:lnTo>
                    <a:pt x="144" y="181"/>
                  </a:lnTo>
                  <a:lnTo>
                    <a:pt x="144" y="145"/>
                  </a:lnTo>
                  <a:lnTo>
                    <a:pt x="900" y="145"/>
                  </a:lnTo>
                  <a:lnTo>
                    <a:pt x="900" y="181"/>
                  </a:lnTo>
                  <a:close/>
                  <a:moveTo>
                    <a:pt x="198" y="73"/>
                  </a:moveTo>
                  <a:lnTo>
                    <a:pt x="792" y="73"/>
                  </a:lnTo>
                  <a:lnTo>
                    <a:pt x="936" y="73"/>
                  </a:lnTo>
                  <a:lnTo>
                    <a:pt x="943" y="74"/>
                  </a:lnTo>
                  <a:lnTo>
                    <a:pt x="950" y="76"/>
                  </a:lnTo>
                  <a:lnTo>
                    <a:pt x="956" y="79"/>
                  </a:lnTo>
                  <a:lnTo>
                    <a:pt x="962" y="83"/>
                  </a:lnTo>
                  <a:lnTo>
                    <a:pt x="966" y="89"/>
                  </a:lnTo>
                  <a:lnTo>
                    <a:pt x="969" y="94"/>
                  </a:lnTo>
                  <a:lnTo>
                    <a:pt x="971" y="102"/>
                  </a:lnTo>
                  <a:lnTo>
                    <a:pt x="973" y="108"/>
                  </a:lnTo>
                  <a:lnTo>
                    <a:pt x="973" y="199"/>
                  </a:lnTo>
                  <a:lnTo>
                    <a:pt x="973" y="216"/>
                  </a:lnTo>
                  <a:lnTo>
                    <a:pt x="973" y="332"/>
                  </a:lnTo>
                  <a:lnTo>
                    <a:pt x="964" y="329"/>
                  </a:lnTo>
                  <a:lnTo>
                    <a:pt x="954" y="326"/>
                  </a:lnTo>
                  <a:lnTo>
                    <a:pt x="946" y="325"/>
                  </a:lnTo>
                  <a:lnTo>
                    <a:pt x="936" y="324"/>
                  </a:lnTo>
                  <a:lnTo>
                    <a:pt x="936" y="289"/>
                  </a:lnTo>
                  <a:lnTo>
                    <a:pt x="936" y="216"/>
                  </a:lnTo>
                  <a:lnTo>
                    <a:pt x="936" y="145"/>
                  </a:lnTo>
                  <a:lnTo>
                    <a:pt x="936" y="137"/>
                  </a:lnTo>
                  <a:lnTo>
                    <a:pt x="934" y="131"/>
                  </a:lnTo>
                  <a:lnTo>
                    <a:pt x="929" y="124"/>
                  </a:lnTo>
                  <a:lnTo>
                    <a:pt x="925" y="119"/>
                  </a:lnTo>
                  <a:lnTo>
                    <a:pt x="920" y="115"/>
                  </a:lnTo>
                  <a:lnTo>
                    <a:pt x="914" y="112"/>
                  </a:lnTo>
                  <a:lnTo>
                    <a:pt x="908" y="109"/>
                  </a:lnTo>
                  <a:lnTo>
                    <a:pt x="900" y="108"/>
                  </a:lnTo>
                  <a:lnTo>
                    <a:pt x="144" y="108"/>
                  </a:lnTo>
                  <a:lnTo>
                    <a:pt x="137" y="109"/>
                  </a:lnTo>
                  <a:lnTo>
                    <a:pt x="130" y="112"/>
                  </a:lnTo>
                  <a:lnTo>
                    <a:pt x="124" y="115"/>
                  </a:lnTo>
                  <a:lnTo>
                    <a:pt x="118" y="119"/>
                  </a:lnTo>
                  <a:lnTo>
                    <a:pt x="114" y="124"/>
                  </a:lnTo>
                  <a:lnTo>
                    <a:pt x="111" y="131"/>
                  </a:lnTo>
                  <a:lnTo>
                    <a:pt x="108" y="137"/>
                  </a:lnTo>
                  <a:lnTo>
                    <a:pt x="108" y="145"/>
                  </a:lnTo>
                  <a:lnTo>
                    <a:pt x="108" y="216"/>
                  </a:lnTo>
                  <a:lnTo>
                    <a:pt x="108" y="286"/>
                  </a:lnTo>
                  <a:lnTo>
                    <a:pt x="100" y="278"/>
                  </a:lnTo>
                  <a:lnTo>
                    <a:pt x="93" y="268"/>
                  </a:lnTo>
                  <a:lnTo>
                    <a:pt x="87" y="258"/>
                  </a:lnTo>
                  <a:lnTo>
                    <a:pt x="81" y="247"/>
                  </a:lnTo>
                  <a:lnTo>
                    <a:pt x="77" y="236"/>
                  </a:lnTo>
                  <a:lnTo>
                    <a:pt x="75" y="224"/>
                  </a:lnTo>
                  <a:lnTo>
                    <a:pt x="73" y="211"/>
                  </a:lnTo>
                  <a:lnTo>
                    <a:pt x="72" y="199"/>
                  </a:lnTo>
                  <a:lnTo>
                    <a:pt x="73" y="186"/>
                  </a:lnTo>
                  <a:lnTo>
                    <a:pt x="75" y="173"/>
                  </a:lnTo>
                  <a:lnTo>
                    <a:pt x="77" y="161"/>
                  </a:lnTo>
                  <a:lnTo>
                    <a:pt x="81" y="149"/>
                  </a:lnTo>
                  <a:lnTo>
                    <a:pt x="87" y="139"/>
                  </a:lnTo>
                  <a:lnTo>
                    <a:pt x="93" y="128"/>
                  </a:lnTo>
                  <a:lnTo>
                    <a:pt x="101" y="119"/>
                  </a:lnTo>
                  <a:lnTo>
                    <a:pt x="108" y="109"/>
                  </a:lnTo>
                  <a:lnTo>
                    <a:pt x="118" y="102"/>
                  </a:lnTo>
                  <a:lnTo>
                    <a:pt x="128" y="94"/>
                  </a:lnTo>
                  <a:lnTo>
                    <a:pt x="138" y="88"/>
                  </a:lnTo>
                  <a:lnTo>
                    <a:pt x="148" y="82"/>
                  </a:lnTo>
                  <a:lnTo>
                    <a:pt x="160" y="78"/>
                  </a:lnTo>
                  <a:lnTo>
                    <a:pt x="172" y="75"/>
                  </a:lnTo>
                  <a:lnTo>
                    <a:pt x="185" y="74"/>
                  </a:lnTo>
                  <a:lnTo>
                    <a:pt x="198" y="73"/>
                  </a:lnTo>
                  <a:close/>
                  <a:moveTo>
                    <a:pt x="1044" y="432"/>
                  </a:moveTo>
                  <a:lnTo>
                    <a:pt x="1044" y="432"/>
                  </a:lnTo>
                  <a:lnTo>
                    <a:pt x="1044" y="216"/>
                  </a:lnTo>
                  <a:lnTo>
                    <a:pt x="1044" y="199"/>
                  </a:lnTo>
                  <a:lnTo>
                    <a:pt x="1044" y="108"/>
                  </a:lnTo>
                  <a:lnTo>
                    <a:pt x="1044" y="97"/>
                  </a:lnTo>
                  <a:lnTo>
                    <a:pt x="1042" y="87"/>
                  </a:lnTo>
                  <a:lnTo>
                    <a:pt x="1039" y="77"/>
                  </a:lnTo>
                  <a:lnTo>
                    <a:pt x="1035" y="66"/>
                  </a:lnTo>
                  <a:lnTo>
                    <a:pt x="1031" y="58"/>
                  </a:lnTo>
                  <a:lnTo>
                    <a:pt x="1025" y="48"/>
                  </a:lnTo>
                  <a:lnTo>
                    <a:pt x="1019" y="40"/>
                  </a:lnTo>
                  <a:lnTo>
                    <a:pt x="1012" y="33"/>
                  </a:lnTo>
                  <a:lnTo>
                    <a:pt x="1005" y="25"/>
                  </a:lnTo>
                  <a:lnTo>
                    <a:pt x="996" y="19"/>
                  </a:lnTo>
                  <a:lnTo>
                    <a:pt x="988" y="13"/>
                  </a:lnTo>
                  <a:lnTo>
                    <a:pt x="978" y="9"/>
                  </a:lnTo>
                  <a:lnTo>
                    <a:pt x="968" y="6"/>
                  </a:lnTo>
                  <a:lnTo>
                    <a:pt x="957" y="2"/>
                  </a:lnTo>
                  <a:lnTo>
                    <a:pt x="947" y="1"/>
                  </a:lnTo>
                  <a:lnTo>
                    <a:pt x="936" y="0"/>
                  </a:lnTo>
                  <a:lnTo>
                    <a:pt x="792" y="0"/>
                  </a:lnTo>
                  <a:lnTo>
                    <a:pt x="198" y="0"/>
                  </a:lnTo>
                  <a:lnTo>
                    <a:pt x="178" y="1"/>
                  </a:lnTo>
                  <a:lnTo>
                    <a:pt x="158" y="5"/>
                  </a:lnTo>
                  <a:lnTo>
                    <a:pt x="139" y="10"/>
                  </a:lnTo>
                  <a:lnTo>
                    <a:pt x="121" y="16"/>
                  </a:lnTo>
                  <a:lnTo>
                    <a:pt x="104" y="25"/>
                  </a:lnTo>
                  <a:lnTo>
                    <a:pt x="87" y="35"/>
                  </a:lnTo>
                  <a:lnTo>
                    <a:pt x="72" y="46"/>
                  </a:lnTo>
                  <a:lnTo>
                    <a:pt x="58" y="59"/>
                  </a:lnTo>
                  <a:lnTo>
                    <a:pt x="45" y="73"/>
                  </a:lnTo>
                  <a:lnTo>
                    <a:pt x="34" y="88"/>
                  </a:lnTo>
                  <a:lnTo>
                    <a:pt x="24" y="104"/>
                  </a:lnTo>
                  <a:lnTo>
                    <a:pt x="16" y="121"/>
                  </a:lnTo>
                  <a:lnTo>
                    <a:pt x="9" y="140"/>
                  </a:lnTo>
                  <a:lnTo>
                    <a:pt x="4" y="159"/>
                  </a:lnTo>
                  <a:lnTo>
                    <a:pt x="0" y="178"/>
                  </a:lnTo>
                  <a:lnTo>
                    <a:pt x="0" y="199"/>
                  </a:lnTo>
                  <a:lnTo>
                    <a:pt x="0" y="918"/>
                  </a:lnTo>
                  <a:lnTo>
                    <a:pt x="0" y="939"/>
                  </a:lnTo>
                  <a:lnTo>
                    <a:pt x="4" y="958"/>
                  </a:lnTo>
                  <a:lnTo>
                    <a:pt x="9" y="978"/>
                  </a:lnTo>
                  <a:lnTo>
                    <a:pt x="16" y="996"/>
                  </a:lnTo>
                  <a:lnTo>
                    <a:pt x="24" y="1013"/>
                  </a:lnTo>
                  <a:lnTo>
                    <a:pt x="34" y="1030"/>
                  </a:lnTo>
                  <a:lnTo>
                    <a:pt x="45" y="1045"/>
                  </a:lnTo>
                  <a:lnTo>
                    <a:pt x="58" y="1059"/>
                  </a:lnTo>
                  <a:lnTo>
                    <a:pt x="72" y="1072"/>
                  </a:lnTo>
                  <a:lnTo>
                    <a:pt x="87" y="1082"/>
                  </a:lnTo>
                  <a:lnTo>
                    <a:pt x="104" y="1093"/>
                  </a:lnTo>
                  <a:lnTo>
                    <a:pt x="121" y="1101"/>
                  </a:lnTo>
                  <a:lnTo>
                    <a:pt x="139" y="1107"/>
                  </a:lnTo>
                  <a:lnTo>
                    <a:pt x="158" y="1113"/>
                  </a:lnTo>
                  <a:lnTo>
                    <a:pt x="178" y="1116"/>
                  </a:lnTo>
                  <a:lnTo>
                    <a:pt x="198" y="1117"/>
                  </a:lnTo>
                  <a:lnTo>
                    <a:pt x="846" y="1117"/>
                  </a:lnTo>
                  <a:lnTo>
                    <a:pt x="867" y="1116"/>
                  </a:lnTo>
                  <a:lnTo>
                    <a:pt x="886" y="1113"/>
                  </a:lnTo>
                  <a:lnTo>
                    <a:pt x="904" y="1107"/>
                  </a:lnTo>
                  <a:lnTo>
                    <a:pt x="923" y="1101"/>
                  </a:lnTo>
                  <a:lnTo>
                    <a:pt x="940" y="1093"/>
                  </a:lnTo>
                  <a:lnTo>
                    <a:pt x="956" y="1082"/>
                  </a:lnTo>
                  <a:lnTo>
                    <a:pt x="971" y="1072"/>
                  </a:lnTo>
                  <a:lnTo>
                    <a:pt x="985" y="1059"/>
                  </a:lnTo>
                  <a:lnTo>
                    <a:pt x="998" y="1045"/>
                  </a:lnTo>
                  <a:lnTo>
                    <a:pt x="1010" y="1030"/>
                  </a:lnTo>
                  <a:lnTo>
                    <a:pt x="1020" y="1013"/>
                  </a:lnTo>
                  <a:lnTo>
                    <a:pt x="1029" y="996"/>
                  </a:lnTo>
                  <a:lnTo>
                    <a:pt x="1035" y="978"/>
                  </a:lnTo>
                  <a:lnTo>
                    <a:pt x="1039" y="958"/>
                  </a:lnTo>
                  <a:lnTo>
                    <a:pt x="1043" y="939"/>
                  </a:lnTo>
                  <a:lnTo>
                    <a:pt x="1044" y="918"/>
                  </a:lnTo>
                  <a:lnTo>
                    <a:pt x="1044" y="864"/>
                  </a:lnTo>
                  <a:lnTo>
                    <a:pt x="1044" y="864"/>
                  </a:lnTo>
                  <a:lnTo>
                    <a:pt x="1057" y="855"/>
                  </a:lnTo>
                  <a:lnTo>
                    <a:pt x="1070" y="844"/>
                  </a:lnTo>
                  <a:lnTo>
                    <a:pt x="1081" y="832"/>
                  </a:lnTo>
                  <a:lnTo>
                    <a:pt x="1091" y="820"/>
                  </a:lnTo>
                  <a:lnTo>
                    <a:pt x="1101" y="807"/>
                  </a:lnTo>
                  <a:lnTo>
                    <a:pt x="1110" y="794"/>
                  </a:lnTo>
                  <a:lnTo>
                    <a:pt x="1118" y="780"/>
                  </a:lnTo>
                  <a:lnTo>
                    <a:pt x="1125" y="767"/>
                  </a:lnTo>
                  <a:lnTo>
                    <a:pt x="1131" y="753"/>
                  </a:lnTo>
                  <a:lnTo>
                    <a:pt x="1137" y="738"/>
                  </a:lnTo>
                  <a:lnTo>
                    <a:pt x="1141" y="724"/>
                  </a:lnTo>
                  <a:lnTo>
                    <a:pt x="1145" y="709"/>
                  </a:lnTo>
                  <a:lnTo>
                    <a:pt x="1149" y="694"/>
                  </a:lnTo>
                  <a:lnTo>
                    <a:pt x="1151" y="679"/>
                  </a:lnTo>
                  <a:lnTo>
                    <a:pt x="1152" y="663"/>
                  </a:lnTo>
                  <a:lnTo>
                    <a:pt x="1152" y="648"/>
                  </a:lnTo>
                  <a:lnTo>
                    <a:pt x="1152" y="633"/>
                  </a:lnTo>
                  <a:lnTo>
                    <a:pt x="1151" y="618"/>
                  </a:lnTo>
                  <a:lnTo>
                    <a:pt x="1149" y="603"/>
                  </a:lnTo>
                  <a:lnTo>
                    <a:pt x="1145" y="589"/>
                  </a:lnTo>
                  <a:lnTo>
                    <a:pt x="1141" y="574"/>
                  </a:lnTo>
                  <a:lnTo>
                    <a:pt x="1137" y="559"/>
                  </a:lnTo>
                  <a:lnTo>
                    <a:pt x="1131" y="545"/>
                  </a:lnTo>
                  <a:lnTo>
                    <a:pt x="1125" y="531"/>
                  </a:lnTo>
                  <a:lnTo>
                    <a:pt x="1118" y="517"/>
                  </a:lnTo>
                  <a:lnTo>
                    <a:pt x="1110" y="504"/>
                  </a:lnTo>
                  <a:lnTo>
                    <a:pt x="1101" y="491"/>
                  </a:lnTo>
                  <a:lnTo>
                    <a:pt x="1091" y="478"/>
                  </a:lnTo>
                  <a:lnTo>
                    <a:pt x="1081" y="466"/>
                  </a:lnTo>
                  <a:lnTo>
                    <a:pt x="1070" y="454"/>
                  </a:lnTo>
                  <a:lnTo>
                    <a:pt x="1057" y="443"/>
                  </a:lnTo>
                  <a:lnTo>
                    <a:pt x="1044" y="43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3" name="Google Shape;2813;p59"/>
          <p:cNvGrpSpPr/>
          <p:nvPr/>
        </p:nvGrpSpPr>
        <p:grpSpPr>
          <a:xfrm>
            <a:off x="7171531" y="4561284"/>
            <a:ext cx="457200" cy="457200"/>
            <a:chOff x="7171531" y="4561284"/>
            <a:chExt cx="457200" cy="457200"/>
          </a:xfrm>
        </p:grpSpPr>
        <p:sp>
          <p:nvSpPr>
            <p:cNvPr id="2814" name="Google Shape;2814;p59"/>
            <p:cNvSpPr/>
            <p:nvPr/>
          </p:nvSpPr>
          <p:spPr>
            <a:xfrm>
              <a:off x="7171531" y="456128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1080" y="1056"/>
                  </a:moveTo>
                  <a:lnTo>
                    <a:pt x="1080" y="1060"/>
                  </a:lnTo>
                  <a:lnTo>
                    <a:pt x="1078" y="1065"/>
                  </a:lnTo>
                  <a:lnTo>
                    <a:pt x="1075" y="1069"/>
                  </a:lnTo>
                  <a:lnTo>
                    <a:pt x="1073" y="1073"/>
                  </a:lnTo>
                  <a:lnTo>
                    <a:pt x="1069" y="1075"/>
                  </a:lnTo>
                  <a:lnTo>
                    <a:pt x="1066" y="1077"/>
                  </a:lnTo>
                  <a:lnTo>
                    <a:pt x="1060" y="1080"/>
                  </a:lnTo>
                  <a:lnTo>
                    <a:pt x="1056" y="1080"/>
                  </a:lnTo>
                  <a:lnTo>
                    <a:pt x="96" y="1080"/>
                  </a:lnTo>
                  <a:lnTo>
                    <a:pt x="92" y="1080"/>
                  </a:lnTo>
                  <a:lnTo>
                    <a:pt x="87" y="1077"/>
                  </a:lnTo>
                  <a:lnTo>
                    <a:pt x="83" y="1075"/>
                  </a:lnTo>
                  <a:lnTo>
                    <a:pt x="79" y="1073"/>
                  </a:lnTo>
                  <a:lnTo>
                    <a:pt x="76" y="1069"/>
                  </a:lnTo>
                  <a:lnTo>
                    <a:pt x="74" y="1065"/>
                  </a:lnTo>
                  <a:lnTo>
                    <a:pt x="72" y="1060"/>
                  </a:lnTo>
                  <a:lnTo>
                    <a:pt x="72" y="1056"/>
                  </a:lnTo>
                  <a:lnTo>
                    <a:pt x="72" y="204"/>
                  </a:lnTo>
                  <a:lnTo>
                    <a:pt x="72" y="198"/>
                  </a:lnTo>
                  <a:lnTo>
                    <a:pt x="74" y="194"/>
                  </a:lnTo>
                  <a:lnTo>
                    <a:pt x="76" y="191"/>
                  </a:lnTo>
                  <a:lnTo>
                    <a:pt x="79" y="186"/>
                  </a:lnTo>
                  <a:lnTo>
                    <a:pt x="83" y="184"/>
                  </a:lnTo>
                  <a:lnTo>
                    <a:pt x="87" y="181"/>
                  </a:lnTo>
                  <a:lnTo>
                    <a:pt x="92" y="180"/>
                  </a:lnTo>
                  <a:lnTo>
                    <a:pt x="96" y="180"/>
                  </a:lnTo>
                  <a:lnTo>
                    <a:pt x="252" y="180"/>
                  </a:lnTo>
                  <a:lnTo>
                    <a:pt x="252" y="251"/>
                  </a:lnTo>
                  <a:lnTo>
                    <a:pt x="252" y="259"/>
                  </a:lnTo>
                  <a:lnTo>
                    <a:pt x="255" y="265"/>
                  </a:lnTo>
                  <a:lnTo>
                    <a:pt x="258" y="272"/>
                  </a:lnTo>
                  <a:lnTo>
                    <a:pt x="262" y="277"/>
                  </a:lnTo>
                  <a:lnTo>
                    <a:pt x="268" y="282"/>
                  </a:lnTo>
                  <a:lnTo>
                    <a:pt x="274" y="285"/>
                  </a:lnTo>
                  <a:lnTo>
                    <a:pt x="281" y="287"/>
                  </a:lnTo>
                  <a:lnTo>
                    <a:pt x="288" y="288"/>
                  </a:lnTo>
                  <a:lnTo>
                    <a:pt x="296" y="287"/>
                  </a:lnTo>
                  <a:lnTo>
                    <a:pt x="302" y="285"/>
                  </a:lnTo>
                  <a:lnTo>
                    <a:pt x="309" y="282"/>
                  </a:lnTo>
                  <a:lnTo>
                    <a:pt x="313" y="277"/>
                  </a:lnTo>
                  <a:lnTo>
                    <a:pt x="318" y="272"/>
                  </a:lnTo>
                  <a:lnTo>
                    <a:pt x="322" y="265"/>
                  </a:lnTo>
                  <a:lnTo>
                    <a:pt x="324" y="259"/>
                  </a:lnTo>
                  <a:lnTo>
                    <a:pt x="324" y="251"/>
                  </a:lnTo>
                  <a:lnTo>
                    <a:pt x="324" y="180"/>
                  </a:lnTo>
                  <a:lnTo>
                    <a:pt x="540" y="180"/>
                  </a:lnTo>
                  <a:lnTo>
                    <a:pt x="540" y="251"/>
                  </a:lnTo>
                  <a:lnTo>
                    <a:pt x="541" y="259"/>
                  </a:lnTo>
                  <a:lnTo>
                    <a:pt x="543" y="265"/>
                  </a:lnTo>
                  <a:lnTo>
                    <a:pt x="546" y="272"/>
                  </a:lnTo>
                  <a:lnTo>
                    <a:pt x="551" y="277"/>
                  </a:lnTo>
                  <a:lnTo>
                    <a:pt x="556" y="282"/>
                  </a:lnTo>
                  <a:lnTo>
                    <a:pt x="562" y="285"/>
                  </a:lnTo>
                  <a:lnTo>
                    <a:pt x="569" y="287"/>
                  </a:lnTo>
                  <a:lnTo>
                    <a:pt x="576" y="288"/>
                  </a:lnTo>
                  <a:lnTo>
                    <a:pt x="583" y="287"/>
                  </a:lnTo>
                  <a:lnTo>
                    <a:pt x="590" y="285"/>
                  </a:lnTo>
                  <a:lnTo>
                    <a:pt x="596" y="282"/>
                  </a:lnTo>
                  <a:lnTo>
                    <a:pt x="601" y="277"/>
                  </a:lnTo>
                  <a:lnTo>
                    <a:pt x="606" y="272"/>
                  </a:lnTo>
                  <a:lnTo>
                    <a:pt x="609" y="265"/>
                  </a:lnTo>
                  <a:lnTo>
                    <a:pt x="611" y="259"/>
                  </a:lnTo>
                  <a:lnTo>
                    <a:pt x="612" y="251"/>
                  </a:lnTo>
                  <a:lnTo>
                    <a:pt x="612" y="180"/>
                  </a:lnTo>
                  <a:lnTo>
                    <a:pt x="828" y="180"/>
                  </a:lnTo>
                  <a:lnTo>
                    <a:pt x="828" y="251"/>
                  </a:lnTo>
                  <a:lnTo>
                    <a:pt x="829" y="259"/>
                  </a:lnTo>
                  <a:lnTo>
                    <a:pt x="831" y="265"/>
                  </a:lnTo>
                  <a:lnTo>
                    <a:pt x="835" y="272"/>
                  </a:lnTo>
                  <a:lnTo>
                    <a:pt x="839" y="277"/>
                  </a:lnTo>
                  <a:lnTo>
                    <a:pt x="844" y="282"/>
                  </a:lnTo>
                  <a:lnTo>
                    <a:pt x="850" y="285"/>
                  </a:lnTo>
                  <a:lnTo>
                    <a:pt x="857" y="287"/>
                  </a:lnTo>
                  <a:lnTo>
                    <a:pt x="864" y="288"/>
                  </a:lnTo>
                  <a:lnTo>
                    <a:pt x="871" y="287"/>
                  </a:lnTo>
                  <a:lnTo>
                    <a:pt x="878" y="285"/>
                  </a:lnTo>
                  <a:lnTo>
                    <a:pt x="884" y="282"/>
                  </a:lnTo>
                  <a:lnTo>
                    <a:pt x="890" y="277"/>
                  </a:lnTo>
                  <a:lnTo>
                    <a:pt x="894" y="272"/>
                  </a:lnTo>
                  <a:lnTo>
                    <a:pt x="897" y="265"/>
                  </a:lnTo>
                  <a:lnTo>
                    <a:pt x="899" y="259"/>
                  </a:lnTo>
                  <a:lnTo>
                    <a:pt x="900" y="251"/>
                  </a:lnTo>
                  <a:lnTo>
                    <a:pt x="900" y="180"/>
                  </a:lnTo>
                  <a:lnTo>
                    <a:pt x="1056" y="180"/>
                  </a:lnTo>
                  <a:lnTo>
                    <a:pt x="1060" y="180"/>
                  </a:lnTo>
                  <a:lnTo>
                    <a:pt x="1066" y="181"/>
                  </a:lnTo>
                  <a:lnTo>
                    <a:pt x="1069" y="184"/>
                  </a:lnTo>
                  <a:lnTo>
                    <a:pt x="1073" y="186"/>
                  </a:lnTo>
                  <a:lnTo>
                    <a:pt x="1075" y="191"/>
                  </a:lnTo>
                  <a:lnTo>
                    <a:pt x="1078" y="194"/>
                  </a:lnTo>
                  <a:lnTo>
                    <a:pt x="1080" y="198"/>
                  </a:lnTo>
                  <a:lnTo>
                    <a:pt x="1080" y="204"/>
                  </a:lnTo>
                  <a:lnTo>
                    <a:pt x="1080" y="1056"/>
                  </a:lnTo>
                  <a:close/>
                  <a:moveTo>
                    <a:pt x="1056" y="108"/>
                  </a:moveTo>
                  <a:lnTo>
                    <a:pt x="900" y="108"/>
                  </a:lnTo>
                  <a:lnTo>
                    <a:pt x="900" y="35"/>
                  </a:lnTo>
                  <a:lnTo>
                    <a:pt x="899" y="29"/>
                  </a:lnTo>
                  <a:lnTo>
                    <a:pt x="897" y="21"/>
                  </a:lnTo>
                  <a:lnTo>
                    <a:pt x="894" y="16"/>
                  </a:lnTo>
                  <a:lnTo>
                    <a:pt x="890" y="10"/>
                  </a:lnTo>
                  <a:lnTo>
                    <a:pt x="884" y="6"/>
                  </a:lnTo>
                  <a:lnTo>
                    <a:pt x="878" y="3"/>
                  </a:lnTo>
                  <a:lnTo>
                    <a:pt x="871" y="1"/>
                  </a:lnTo>
                  <a:lnTo>
                    <a:pt x="864" y="0"/>
                  </a:lnTo>
                  <a:lnTo>
                    <a:pt x="857" y="1"/>
                  </a:lnTo>
                  <a:lnTo>
                    <a:pt x="850" y="3"/>
                  </a:lnTo>
                  <a:lnTo>
                    <a:pt x="844" y="6"/>
                  </a:lnTo>
                  <a:lnTo>
                    <a:pt x="839" y="10"/>
                  </a:lnTo>
                  <a:lnTo>
                    <a:pt x="835" y="16"/>
                  </a:lnTo>
                  <a:lnTo>
                    <a:pt x="831" y="21"/>
                  </a:lnTo>
                  <a:lnTo>
                    <a:pt x="829" y="29"/>
                  </a:lnTo>
                  <a:lnTo>
                    <a:pt x="828" y="35"/>
                  </a:lnTo>
                  <a:lnTo>
                    <a:pt x="828" y="108"/>
                  </a:lnTo>
                  <a:lnTo>
                    <a:pt x="612" y="108"/>
                  </a:lnTo>
                  <a:lnTo>
                    <a:pt x="612" y="35"/>
                  </a:lnTo>
                  <a:lnTo>
                    <a:pt x="611" y="29"/>
                  </a:lnTo>
                  <a:lnTo>
                    <a:pt x="609" y="21"/>
                  </a:lnTo>
                  <a:lnTo>
                    <a:pt x="606" y="16"/>
                  </a:lnTo>
                  <a:lnTo>
                    <a:pt x="601" y="10"/>
                  </a:lnTo>
                  <a:lnTo>
                    <a:pt x="596" y="6"/>
                  </a:lnTo>
                  <a:lnTo>
                    <a:pt x="590" y="3"/>
                  </a:lnTo>
                  <a:lnTo>
                    <a:pt x="583" y="1"/>
                  </a:lnTo>
                  <a:lnTo>
                    <a:pt x="576" y="0"/>
                  </a:lnTo>
                  <a:lnTo>
                    <a:pt x="569" y="1"/>
                  </a:lnTo>
                  <a:lnTo>
                    <a:pt x="562" y="3"/>
                  </a:lnTo>
                  <a:lnTo>
                    <a:pt x="556" y="6"/>
                  </a:lnTo>
                  <a:lnTo>
                    <a:pt x="551" y="10"/>
                  </a:lnTo>
                  <a:lnTo>
                    <a:pt x="546" y="16"/>
                  </a:lnTo>
                  <a:lnTo>
                    <a:pt x="543" y="21"/>
                  </a:lnTo>
                  <a:lnTo>
                    <a:pt x="541" y="29"/>
                  </a:lnTo>
                  <a:lnTo>
                    <a:pt x="540" y="35"/>
                  </a:lnTo>
                  <a:lnTo>
                    <a:pt x="540" y="108"/>
                  </a:lnTo>
                  <a:lnTo>
                    <a:pt x="324" y="108"/>
                  </a:lnTo>
                  <a:lnTo>
                    <a:pt x="324" y="35"/>
                  </a:lnTo>
                  <a:lnTo>
                    <a:pt x="324" y="29"/>
                  </a:lnTo>
                  <a:lnTo>
                    <a:pt x="322" y="21"/>
                  </a:lnTo>
                  <a:lnTo>
                    <a:pt x="318" y="16"/>
                  </a:lnTo>
                  <a:lnTo>
                    <a:pt x="313" y="10"/>
                  </a:lnTo>
                  <a:lnTo>
                    <a:pt x="309" y="6"/>
                  </a:lnTo>
                  <a:lnTo>
                    <a:pt x="302" y="3"/>
                  </a:lnTo>
                  <a:lnTo>
                    <a:pt x="296" y="1"/>
                  </a:lnTo>
                  <a:lnTo>
                    <a:pt x="288" y="0"/>
                  </a:lnTo>
                  <a:lnTo>
                    <a:pt x="281" y="1"/>
                  </a:lnTo>
                  <a:lnTo>
                    <a:pt x="274" y="3"/>
                  </a:lnTo>
                  <a:lnTo>
                    <a:pt x="268" y="6"/>
                  </a:lnTo>
                  <a:lnTo>
                    <a:pt x="262" y="10"/>
                  </a:lnTo>
                  <a:lnTo>
                    <a:pt x="258" y="16"/>
                  </a:lnTo>
                  <a:lnTo>
                    <a:pt x="255" y="21"/>
                  </a:lnTo>
                  <a:lnTo>
                    <a:pt x="252" y="29"/>
                  </a:lnTo>
                  <a:lnTo>
                    <a:pt x="252" y="35"/>
                  </a:lnTo>
                  <a:lnTo>
                    <a:pt x="252" y="108"/>
                  </a:lnTo>
                  <a:lnTo>
                    <a:pt x="96" y="108"/>
                  </a:lnTo>
                  <a:lnTo>
                    <a:pt x="86" y="109"/>
                  </a:lnTo>
                  <a:lnTo>
                    <a:pt x="76" y="110"/>
                  </a:lnTo>
                  <a:lnTo>
                    <a:pt x="68" y="112"/>
                  </a:lnTo>
                  <a:lnTo>
                    <a:pt x="59" y="115"/>
                  </a:lnTo>
                  <a:lnTo>
                    <a:pt x="50" y="120"/>
                  </a:lnTo>
                  <a:lnTo>
                    <a:pt x="42" y="124"/>
                  </a:lnTo>
                  <a:lnTo>
                    <a:pt x="35" y="129"/>
                  </a:lnTo>
                  <a:lnTo>
                    <a:pt x="28" y="136"/>
                  </a:lnTo>
                  <a:lnTo>
                    <a:pt x="22" y="142"/>
                  </a:lnTo>
                  <a:lnTo>
                    <a:pt x="16" y="150"/>
                  </a:lnTo>
                  <a:lnTo>
                    <a:pt x="12" y="158"/>
                  </a:lnTo>
                  <a:lnTo>
                    <a:pt x="7" y="166"/>
                  </a:lnTo>
                  <a:lnTo>
                    <a:pt x="4" y="175"/>
                  </a:lnTo>
                  <a:lnTo>
                    <a:pt x="2" y="184"/>
                  </a:lnTo>
                  <a:lnTo>
                    <a:pt x="1" y="194"/>
                  </a:lnTo>
                  <a:lnTo>
                    <a:pt x="0" y="204"/>
                  </a:lnTo>
                  <a:lnTo>
                    <a:pt x="0" y="1056"/>
                  </a:lnTo>
                  <a:lnTo>
                    <a:pt x="1" y="1066"/>
                  </a:lnTo>
                  <a:lnTo>
                    <a:pt x="2" y="1075"/>
                  </a:lnTo>
                  <a:lnTo>
                    <a:pt x="4" y="1084"/>
                  </a:lnTo>
                  <a:lnTo>
                    <a:pt x="7" y="1093"/>
                  </a:lnTo>
                  <a:lnTo>
                    <a:pt x="12" y="1101"/>
                  </a:lnTo>
                  <a:lnTo>
                    <a:pt x="16" y="1110"/>
                  </a:lnTo>
                  <a:lnTo>
                    <a:pt x="22" y="1116"/>
                  </a:lnTo>
                  <a:lnTo>
                    <a:pt x="28" y="1124"/>
                  </a:lnTo>
                  <a:lnTo>
                    <a:pt x="35" y="1129"/>
                  </a:lnTo>
                  <a:lnTo>
                    <a:pt x="42" y="1136"/>
                  </a:lnTo>
                  <a:lnTo>
                    <a:pt x="50" y="1140"/>
                  </a:lnTo>
                  <a:lnTo>
                    <a:pt x="59" y="1144"/>
                  </a:lnTo>
                  <a:lnTo>
                    <a:pt x="68" y="1148"/>
                  </a:lnTo>
                  <a:lnTo>
                    <a:pt x="76" y="1150"/>
                  </a:lnTo>
                  <a:lnTo>
                    <a:pt x="86" y="1151"/>
                  </a:lnTo>
                  <a:lnTo>
                    <a:pt x="96" y="1152"/>
                  </a:lnTo>
                  <a:lnTo>
                    <a:pt x="1056" y="1152"/>
                  </a:lnTo>
                  <a:lnTo>
                    <a:pt x="1066" y="1151"/>
                  </a:lnTo>
                  <a:lnTo>
                    <a:pt x="1075" y="1150"/>
                  </a:lnTo>
                  <a:lnTo>
                    <a:pt x="1084" y="1148"/>
                  </a:lnTo>
                  <a:lnTo>
                    <a:pt x="1094" y="1144"/>
                  </a:lnTo>
                  <a:lnTo>
                    <a:pt x="1101" y="1140"/>
                  </a:lnTo>
                  <a:lnTo>
                    <a:pt x="1110" y="1136"/>
                  </a:lnTo>
                  <a:lnTo>
                    <a:pt x="1118" y="1129"/>
                  </a:lnTo>
                  <a:lnTo>
                    <a:pt x="1124" y="1124"/>
                  </a:lnTo>
                  <a:lnTo>
                    <a:pt x="1130" y="1116"/>
                  </a:lnTo>
                  <a:lnTo>
                    <a:pt x="1136" y="1110"/>
                  </a:lnTo>
                  <a:lnTo>
                    <a:pt x="1140" y="1101"/>
                  </a:lnTo>
                  <a:lnTo>
                    <a:pt x="1145" y="1093"/>
                  </a:lnTo>
                  <a:lnTo>
                    <a:pt x="1148" y="1084"/>
                  </a:lnTo>
                  <a:lnTo>
                    <a:pt x="1150" y="1075"/>
                  </a:lnTo>
                  <a:lnTo>
                    <a:pt x="1151" y="1066"/>
                  </a:lnTo>
                  <a:lnTo>
                    <a:pt x="1152" y="1056"/>
                  </a:lnTo>
                  <a:lnTo>
                    <a:pt x="1152" y="204"/>
                  </a:lnTo>
                  <a:lnTo>
                    <a:pt x="1151" y="194"/>
                  </a:lnTo>
                  <a:lnTo>
                    <a:pt x="1150" y="184"/>
                  </a:lnTo>
                  <a:lnTo>
                    <a:pt x="1148" y="175"/>
                  </a:lnTo>
                  <a:lnTo>
                    <a:pt x="1145" y="166"/>
                  </a:lnTo>
                  <a:lnTo>
                    <a:pt x="1140" y="158"/>
                  </a:lnTo>
                  <a:lnTo>
                    <a:pt x="1136" y="150"/>
                  </a:lnTo>
                  <a:lnTo>
                    <a:pt x="1130" y="142"/>
                  </a:lnTo>
                  <a:lnTo>
                    <a:pt x="1124" y="136"/>
                  </a:lnTo>
                  <a:lnTo>
                    <a:pt x="1118" y="129"/>
                  </a:lnTo>
                  <a:lnTo>
                    <a:pt x="1110" y="124"/>
                  </a:lnTo>
                  <a:lnTo>
                    <a:pt x="1101" y="120"/>
                  </a:lnTo>
                  <a:lnTo>
                    <a:pt x="1094" y="115"/>
                  </a:lnTo>
                  <a:lnTo>
                    <a:pt x="1084" y="112"/>
                  </a:lnTo>
                  <a:lnTo>
                    <a:pt x="1075" y="110"/>
                  </a:lnTo>
                  <a:lnTo>
                    <a:pt x="1066" y="109"/>
                  </a:lnTo>
                  <a:lnTo>
                    <a:pt x="1056" y="10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59"/>
            <p:cNvSpPr/>
            <p:nvPr/>
          </p:nvSpPr>
          <p:spPr>
            <a:xfrm>
              <a:off x="7271544" y="4732734"/>
              <a:ext cx="57150" cy="4286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59"/>
            <p:cNvSpPr/>
            <p:nvPr/>
          </p:nvSpPr>
          <p:spPr>
            <a:xfrm>
              <a:off x="7271544" y="4804172"/>
              <a:ext cx="57150" cy="4286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59"/>
            <p:cNvSpPr/>
            <p:nvPr/>
          </p:nvSpPr>
          <p:spPr>
            <a:xfrm>
              <a:off x="7271544" y="4875609"/>
              <a:ext cx="57150" cy="4286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59"/>
            <p:cNvSpPr/>
            <p:nvPr/>
          </p:nvSpPr>
          <p:spPr>
            <a:xfrm>
              <a:off x="7371556" y="4875609"/>
              <a:ext cx="57150" cy="4286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59"/>
            <p:cNvSpPr/>
            <p:nvPr/>
          </p:nvSpPr>
          <p:spPr>
            <a:xfrm>
              <a:off x="7371556" y="4804172"/>
              <a:ext cx="57150" cy="4286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59"/>
            <p:cNvSpPr/>
            <p:nvPr/>
          </p:nvSpPr>
          <p:spPr>
            <a:xfrm>
              <a:off x="7371556" y="4732734"/>
              <a:ext cx="57150" cy="4286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59"/>
            <p:cNvSpPr/>
            <p:nvPr/>
          </p:nvSpPr>
          <p:spPr>
            <a:xfrm>
              <a:off x="7471569" y="4875609"/>
              <a:ext cx="57150" cy="4286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59"/>
            <p:cNvSpPr/>
            <p:nvPr/>
          </p:nvSpPr>
          <p:spPr>
            <a:xfrm>
              <a:off x="7471569" y="4804172"/>
              <a:ext cx="57150" cy="4286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59"/>
            <p:cNvSpPr/>
            <p:nvPr/>
          </p:nvSpPr>
          <p:spPr>
            <a:xfrm>
              <a:off x="7471569" y="4732734"/>
              <a:ext cx="57150" cy="42863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4" name="Google Shape;2824;p59"/>
          <p:cNvSpPr/>
          <p:nvPr/>
        </p:nvSpPr>
        <p:spPr>
          <a:xfrm>
            <a:off x="6257131" y="456128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152" h="1152" extrusionOk="0">
                <a:moveTo>
                  <a:pt x="1080" y="504"/>
                </a:moveTo>
                <a:lnTo>
                  <a:pt x="1079" y="510"/>
                </a:lnTo>
                <a:lnTo>
                  <a:pt x="1077" y="518"/>
                </a:lnTo>
                <a:lnTo>
                  <a:pt x="1074" y="523"/>
                </a:lnTo>
                <a:lnTo>
                  <a:pt x="1069" y="529"/>
                </a:lnTo>
                <a:lnTo>
                  <a:pt x="1064" y="533"/>
                </a:lnTo>
                <a:lnTo>
                  <a:pt x="1058" y="536"/>
                </a:lnTo>
                <a:lnTo>
                  <a:pt x="1051" y="539"/>
                </a:lnTo>
                <a:lnTo>
                  <a:pt x="1044" y="540"/>
                </a:lnTo>
                <a:lnTo>
                  <a:pt x="977" y="540"/>
                </a:lnTo>
                <a:lnTo>
                  <a:pt x="834" y="288"/>
                </a:lnTo>
                <a:lnTo>
                  <a:pt x="936" y="288"/>
                </a:lnTo>
                <a:lnTo>
                  <a:pt x="944" y="289"/>
                </a:lnTo>
                <a:lnTo>
                  <a:pt x="953" y="291"/>
                </a:lnTo>
                <a:lnTo>
                  <a:pt x="959" y="296"/>
                </a:lnTo>
                <a:lnTo>
                  <a:pt x="964" y="302"/>
                </a:lnTo>
                <a:lnTo>
                  <a:pt x="1072" y="446"/>
                </a:lnTo>
                <a:lnTo>
                  <a:pt x="1076" y="451"/>
                </a:lnTo>
                <a:lnTo>
                  <a:pt x="1078" y="456"/>
                </a:lnTo>
                <a:lnTo>
                  <a:pt x="1080" y="462"/>
                </a:lnTo>
                <a:lnTo>
                  <a:pt x="1080" y="467"/>
                </a:lnTo>
                <a:lnTo>
                  <a:pt x="1080" y="504"/>
                </a:lnTo>
                <a:close/>
                <a:moveTo>
                  <a:pt x="972" y="1080"/>
                </a:moveTo>
                <a:lnTo>
                  <a:pt x="756" y="1080"/>
                </a:lnTo>
                <a:lnTo>
                  <a:pt x="756" y="720"/>
                </a:lnTo>
                <a:lnTo>
                  <a:pt x="755" y="712"/>
                </a:lnTo>
                <a:lnTo>
                  <a:pt x="753" y="706"/>
                </a:lnTo>
                <a:lnTo>
                  <a:pt x="750" y="699"/>
                </a:lnTo>
                <a:lnTo>
                  <a:pt x="745" y="694"/>
                </a:lnTo>
                <a:lnTo>
                  <a:pt x="740" y="690"/>
                </a:lnTo>
                <a:lnTo>
                  <a:pt x="734" y="687"/>
                </a:lnTo>
                <a:lnTo>
                  <a:pt x="727" y="684"/>
                </a:lnTo>
                <a:lnTo>
                  <a:pt x="720" y="683"/>
                </a:lnTo>
                <a:lnTo>
                  <a:pt x="450" y="683"/>
                </a:lnTo>
                <a:lnTo>
                  <a:pt x="443" y="684"/>
                </a:lnTo>
                <a:lnTo>
                  <a:pt x="436" y="687"/>
                </a:lnTo>
                <a:lnTo>
                  <a:pt x="430" y="690"/>
                </a:lnTo>
                <a:lnTo>
                  <a:pt x="424" y="694"/>
                </a:lnTo>
                <a:lnTo>
                  <a:pt x="420" y="699"/>
                </a:lnTo>
                <a:lnTo>
                  <a:pt x="417" y="706"/>
                </a:lnTo>
                <a:lnTo>
                  <a:pt x="415" y="712"/>
                </a:lnTo>
                <a:lnTo>
                  <a:pt x="414" y="720"/>
                </a:lnTo>
                <a:lnTo>
                  <a:pt x="414" y="1080"/>
                </a:lnTo>
                <a:lnTo>
                  <a:pt x="180" y="1080"/>
                </a:lnTo>
                <a:lnTo>
                  <a:pt x="180" y="612"/>
                </a:lnTo>
                <a:lnTo>
                  <a:pt x="972" y="612"/>
                </a:lnTo>
                <a:lnTo>
                  <a:pt x="972" y="1080"/>
                </a:lnTo>
                <a:close/>
                <a:moveTo>
                  <a:pt x="720" y="1080"/>
                </a:moveTo>
                <a:lnTo>
                  <a:pt x="450" y="1080"/>
                </a:lnTo>
                <a:lnTo>
                  <a:pt x="450" y="720"/>
                </a:lnTo>
                <a:lnTo>
                  <a:pt x="720" y="720"/>
                </a:lnTo>
                <a:lnTo>
                  <a:pt x="720" y="1080"/>
                </a:lnTo>
                <a:close/>
                <a:moveTo>
                  <a:pt x="72" y="504"/>
                </a:moveTo>
                <a:lnTo>
                  <a:pt x="72" y="467"/>
                </a:lnTo>
                <a:lnTo>
                  <a:pt x="72" y="462"/>
                </a:lnTo>
                <a:lnTo>
                  <a:pt x="73" y="456"/>
                </a:lnTo>
                <a:lnTo>
                  <a:pt x="76" y="451"/>
                </a:lnTo>
                <a:lnTo>
                  <a:pt x="79" y="446"/>
                </a:lnTo>
                <a:lnTo>
                  <a:pt x="187" y="302"/>
                </a:lnTo>
                <a:lnTo>
                  <a:pt x="193" y="296"/>
                </a:lnTo>
                <a:lnTo>
                  <a:pt x="200" y="291"/>
                </a:lnTo>
                <a:lnTo>
                  <a:pt x="207" y="289"/>
                </a:lnTo>
                <a:lnTo>
                  <a:pt x="216" y="288"/>
                </a:lnTo>
                <a:lnTo>
                  <a:pt x="319" y="288"/>
                </a:lnTo>
                <a:lnTo>
                  <a:pt x="175" y="540"/>
                </a:lnTo>
                <a:lnTo>
                  <a:pt x="108" y="540"/>
                </a:lnTo>
                <a:lnTo>
                  <a:pt x="100" y="539"/>
                </a:lnTo>
                <a:lnTo>
                  <a:pt x="94" y="536"/>
                </a:lnTo>
                <a:lnTo>
                  <a:pt x="87" y="533"/>
                </a:lnTo>
                <a:lnTo>
                  <a:pt x="82" y="529"/>
                </a:lnTo>
                <a:lnTo>
                  <a:pt x="78" y="523"/>
                </a:lnTo>
                <a:lnTo>
                  <a:pt x="75" y="518"/>
                </a:lnTo>
                <a:lnTo>
                  <a:pt x="72" y="510"/>
                </a:lnTo>
                <a:lnTo>
                  <a:pt x="72" y="504"/>
                </a:lnTo>
                <a:close/>
                <a:moveTo>
                  <a:pt x="713" y="288"/>
                </a:moveTo>
                <a:lnTo>
                  <a:pt x="792" y="288"/>
                </a:lnTo>
                <a:lnTo>
                  <a:pt x="935" y="540"/>
                </a:lnTo>
                <a:lnTo>
                  <a:pt x="785" y="540"/>
                </a:lnTo>
                <a:lnTo>
                  <a:pt x="713" y="288"/>
                </a:lnTo>
                <a:close/>
                <a:moveTo>
                  <a:pt x="594" y="288"/>
                </a:moveTo>
                <a:lnTo>
                  <a:pt x="675" y="288"/>
                </a:lnTo>
                <a:lnTo>
                  <a:pt x="747" y="540"/>
                </a:lnTo>
                <a:lnTo>
                  <a:pt x="594" y="540"/>
                </a:lnTo>
                <a:lnTo>
                  <a:pt x="594" y="288"/>
                </a:lnTo>
                <a:close/>
                <a:moveTo>
                  <a:pt x="476" y="288"/>
                </a:moveTo>
                <a:lnTo>
                  <a:pt x="558" y="288"/>
                </a:lnTo>
                <a:lnTo>
                  <a:pt x="558" y="540"/>
                </a:lnTo>
                <a:lnTo>
                  <a:pt x="404" y="540"/>
                </a:lnTo>
                <a:lnTo>
                  <a:pt x="476" y="288"/>
                </a:lnTo>
                <a:close/>
                <a:moveTo>
                  <a:pt x="367" y="540"/>
                </a:moveTo>
                <a:lnTo>
                  <a:pt x="216" y="540"/>
                </a:lnTo>
                <a:lnTo>
                  <a:pt x="360" y="288"/>
                </a:lnTo>
                <a:lnTo>
                  <a:pt x="438" y="288"/>
                </a:lnTo>
                <a:lnTo>
                  <a:pt x="367" y="540"/>
                </a:lnTo>
                <a:close/>
                <a:moveTo>
                  <a:pt x="936" y="72"/>
                </a:moveTo>
                <a:lnTo>
                  <a:pt x="936" y="216"/>
                </a:lnTo>
                <a:lnTo>
                  <a:pt x="216" y="216"/>
                </a:lnTo>
                <a:lnTo>
                  <a:pt x="216" y="72"/>
                </a:lnTo>
                <a:lnTo>
                  <a:pt x="936" y="72"/>
                </a:lnTo>
                <a:close/>
                <a:moveTo>
                  <a:pt x="1131" y="402"/>
                </a:moveTo>
                <a:lnTo>
                  <a:pt x="1023" y="259"/>
                </a:lnTo>
                <a:lnTo>
                  <a:pt x="1015" y="251"/>
                </a:lnTo>
                <a:lnTo>
                  <a:pt x="1008" y="244"/>
                </a:lnTo>
                <a:lnTo>
                  <a:pt x="1008" y="72"/>
                </a:lnTo>
                <a:lnTo>
                  <a:pt x="1008" y="64"/>
                </a:lnTo>
                <a:lnTo>
                  <a:pt x="1007" y="57"/>
                </a:lnTo>
                <a:lnTo>
                  <a:pt x="1004" y="50"/>
                </a:lnTo>
                <a:lnTo>
                  <a:pt x="1002" y="44"/>
                </a:lnTo>
                <a:lnTo>
                  <a:pt x="999" y="37"/>
                </a:lnTo>
                <a:lnTo>
                  <a:pt x="996" y="31"/>
                </a:lnTo>
                <a:lnTo>
                  <a:pt x="991" y="26"/>
                </a:lnTo>
                <a:lnTo>
                  <a:pt x="987" y="21"/>
                </a:lnTo>
                <a:lnTo>
                  <a:pt x="982" y="16"/>
                </a:lnTo>
                <a:lnTo>
                  <a:pt x="976" y="12"/>
                </a:lnTo>
                <a:lnTo>
                  <a:pt x="970" y="8"/>
                </a:lnTo>
                <a:lnTo>
                  <a:pt x="964" y="5"/>
                </a:lnTo>
                <a:lnTo>
                  <a:pt x="957" y="3"/>
                </a:lnTo>
                <a:lnTo>
                  <a:pt x="950" y="1"/>
                </a:lnTo>
                <a:lnTo>
                  <a:pt x="943" y="0"/>
                </a:lnTo>
                <a:lnTo>
                  <a:pt x="936" y="0"/>
                </a:lnTo>
                <a:lnTo>
                  <a:pt x="216" y="0"/>
                </a:lnTo>
                <a:lnTo>
                  <a:pt x="208" y="0"/>
                </a:lnTo>
                <a:lnTo>
                  <a:pt x="202" y="1"/>
                </a:lnTo>
                <a:lnTo>
                  <a:pt x="194" y="3"/>
                </a:lnTo>
                <a:lnTo>
                  <a:pt x="188" y="5"/>
                </a:lnTo>
                <a:lnTo>
                  <a:pt x="181" y="8"/>
                </a:lnTo>
                <a:lnTo>
                  <a:pt x="176" y="12"/>
                </a:lnTo>
                <a:lnTo>
                  <a:pt x="171" y="16"/>
                </a:lnTo>
                <a:lnTo>
                  <a:pt x="165" y="21"/>
                </a:lnTo>
                <a:lnTo>
                  <a:pt x="161" y="26"/>
                </a:lnTo>
                <a:lnTo>
                  <a:pt x="157" y="31"/>
                </a:lnTo>
                <a:lnTo>
                  <a:pt x="152" y="37"/>
                </a:lnTo>
                <a:lnTo>
                  <a:pt x="150" y="44"/>
                </a:lnTo>
                <a:lnTo>
                  <a:pt x="147" y="50"/>
                </a:lnTo>
                <a:lnTo>
                  <a:pt x="146" y="57"/>
                </a:lnTo>
                <a:lnTo>
                  <a:pt x="145" y="64"/>
                </a:lnTo>
                <a:lnTo>
                  <a:pt x="144" y="72"/>
                </a:lnTo>
                <a:lnTo>
                  <a:pt x="144" y="244"/>
                </a:lnTo>
                <a:lnTo>
                  <a:pt x="136" y="251"/>
                </a:lnTo>
                <a:lnTo>
                  <a:pt x="130" y="259"/>
                </a:lnTo>
                <a:lnTo>
                  <a:pt x="22" y="402"/>
                </a:lnTo>
                <a:lnTo>
                  <a:pt x="16" y="410"/>
                </a:lnTo>
                <a:lnTo>
                  <a:pt x="12" y="418"/>
                </a:lnTo>
                <a:lnTo>
                  <a:pt x="9" y="425"/>
                </a:lnTo>
                <a:lnTo>
                  <a:pt x="5" y="434"/>
                </a:lnTo>
                <a:lnTo>
                  <a:pt x="3" y="441"/>
                </a:lnTo>
                <a:lnTo>
                  <a:pt x="1" y="450"/>
                </a:lnTo>
                <a:lnTo>
                  <a:pt x="0" y="459"/>
                </a:lnTo>
                <a:lnTo>
                  <a:pt x="0" y="467"/>
                </a:lnTo>
                <a:lnTo>
                  <a:pt x="0" y="504"/>
                </a:lnTo>
                <a:lnTo>
                  <a:pt x="1" y="515"/>
                </a:lnTo>
                <a:lnTo>
                  <a:pt x="2" y="526"/>
                </a:lnTo>
                <a:lnTo>
                  <a:pt x="5" y="535"/>
                </a:lnTo>
                <a:lnTo>
                  <a:pt x="9" y="546"/>
                </a:lnTo>
                <a:lnTo>
                  <a:pt x="13" y="555"/>
                </a:lnTo>
                <a:lnTo>
                  <a:pt x="18" y="564"/>
                </a:lnTo>
                <a:lnTo>
                  <a:pt x="25" y="572"/>
                </a:lnTo>
                <a:lnTo>
                  <a:pt x="31" y="580"/>
                </a:lnTo>
                <a:lnTo>
                  <a:pt x="39" y="587"/>
                </a:lnTo>
                <a:lnTo>
                  <a:pt x="48" y="594"/>
                </a:lnTo>
                <a:lnTo>
                  <a:pt x="56" y="599"/>
                </a:lnTo>
                <a:lnTo>
                  <a:pt x="66" y="603"/>
                </a:lnTo>
                <a:lnTo>
                  <a:pt x="76" y="607"/>
                </a:lnTo>
                <a:lnTo>
                  <a:pt x="86" y="610"/>
                </a:lnTo>
                <a:lnTo>
                  <a:pt x="97" y="611"/>
                </a:lnTo>
                <a:lnTo>
                  <a:pt x="108" y="612"/>
                </a:lnTo>
                <a:lnTo>
                  <a:pt x="108" y="1080"/>
                </a:lnTo>
                <a:lnTo>
                  <a:pt x="108" y="1087"/>
                </a:lnTo>
                <a:lnTo>
                  <a:pt x="109" y="1094"/>
                </a:lnTo>
                <a:lnTo>
                  <a:pt x="111" y="1101"/>
                </a:lnTo>
                <a:lnTo>
                  <a:pt x="113" y="1108"/>
                </a:lnTo>
                <a:lnTo>
                  <a:pt x="117" y="1114"/>
                </a:lnTo>
                <a:lnTo>
                  <a:pt x="120" y="1120"/>
                </a:lnTo>
                <a:lnTo>
                  <a:pt x="124" y="1125"/>
                </a:lnTo>
                <a:lnTo>
                  <a:pt x="130" y="1130"/>
                </a:lnTo>
                <a:lnTo>
                  <a:pt x="134" y="1135"/>
                </a:lnTo>
                <a:lnTo>
                  <a:pt x="139" y="1139"/>
                </a:lnTo>
                <a:lnTo>
                  <a:pt x="146" y="1143"/>
                </a:lnTo>
                <a:lnTo>
                  <a:pt x="152" y="1146"/>
                </a:lnTo>
                <a:lnTo>
                  <a:pt x="159" y="1149"/>
                </a:lnTo>
                <a:lnTo>
                  <a:pt x="165" y="1150"/>
                </a:lnTo>
                <a:lnTo>
                  <a:pt x="173" y="1151"/>
                </a:lnTo>
                <a:lnTo>
                  <a:pt x="180" y="1152"/>
                </a:lnTo>
                <a:lnTo>
                  <a:pt x="972" y="1152"/>
                </a:lnTo>
                <a:lnTo>
                  <a:pt x="980" y="1151"/>
                </a:lnTo>
                <a:lnTo>
                  <a:pt x="986" y="1150"/>
                </a:lnTo>
                <a:lnTo>
                  <a:pt x="994" y="1149"/>
                </a:lnTo>
                <a:lnTo>
                  <a:pt x="1000" y="1146"/>
                </a:lnTo>
                <a:lnTo>
                  <a:pt x="1007" y="1143"/>
                </a:lnTo>
                <a:lnTo>
                  <a:pt x="1012" y="1139"/>
                </a:lnTo>
                <a:lnTo>
                  <a:pt x="1017" y="1135"/>
                </a:lnTo>
                <a:lnTo>
                  <a:pt x="1023" y="1130"/>
                </a:lnTo>
                <a:lnTo>
                  <a:pt x="1027" y="1125"/>
                </a:lnTo>
                <a:lnTo>
                  <a:pt x="1031" y="1120"/>
                </a:lnTo>
                <a:lnTo>
                  <a:pt x="1036" y="1114"/>
                </a:lnTo>
                <a:lnTo>
                  <a:pt x="1038" y="1108"/>
                </a:lnTo>
                <a:lnTo>
                  <a:pt x="1041" y="1101"/>
                </a:lnTo>
                <a:lnTo>
                  <a:pt x="1042" y="1094"/>
                </a:lnTo>
                <a:lnTo>
                  <a:pt x="1043" y="1087"/>
                </a:lnTo>
                <a:lnTo>
                  <a:pt x="1044" y="1080"/>
                </a:lnTo>
                <a:lnTo>
                  <a:pt x="1044" y="612"/>
                </a:lnTo>
                <a:lnTo>
                  <a:pt x="1055" y="611"/>
                </a:lnTo>
                <a:lnTo>
                  <a:pt x="1066" y="610"/>
                </a:lnTo>
                <a:lnTo>
                  <a:pt x="1076" y="607"/>
                </a:lnTo>
                <a:lnTo>
                  <a:pt x="1087" y="603"/>
                </a:lnTo>
                <a:lnTo>
                  <a:pt x="1095" y="599"/>
                </a:lnTo>
                <a:lnTo>
                  <a:pt x="1105" y="594"/>
                </a:lnTo>
                <a:lnTo>
                  <a:pt x="1112" y="587"/>
                </a:lnTo>
                <a:lnTo>
                  <a:pt x="1120" y="580"/>
                </a:lnTo>
                <a:lnTo>
                  <a:pt x="1128" y="572"/>
                </a:lnTo>
                <a:lnTo>
                  <a:pt x="1134" y="564"/>
                </a:lnTo>
                <a:lnTo>
                  <a:pt x="1139" y="555"/>
                </a:lnTo>
                <a:lnTo>
                  <a:pt x="1144" y="546"/>
                </a:lnTo>
                <a:lnTo>
                  <a:pt x="1147" y="535"/>
                </a:lnTo>
                <a:lnTo>
                  <a:pt x="1150" y="526"/>
                </a:lnTo>
                <a:lnTo>
                  <a:pt x="1151" y="515"/>
                </a:lnTo>
                <a:lnTo>
                  <a:pt x="1152" y="504"/>
                </a:lnTo>
                <a:lnTo>
                  <a:pt x="1152" y="467"/>
                </a:lnTo>
                <a:lnTo>
                  <a:pt x="1151" y="459"/>
                </a:lnTo>
                <a:lnTo>
                  <a:pt x="1150" y="450"/>
                </a:lnTo>
                <a:lnTo>
                  <a:pt x="1149" y="441"/>
                </a:lnTo>
                <a:lnTo>
                  <a:pt x="1146" y="434"/>
                </a:lnTo>
                <a:lnTo>
                  <a:pt x="1144" y="425"/>
                </a:lnTo>
                <a:lnTo>
                  <a:pt x="1139" y="418"/>
                </a:lnTo>
                <a:lnTo>
                  <a:pt x="1135" y="410"/>
                </a:lnTo>
                <a:lnTo>
                  <a:pt x="1131" y="402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5" name="Google Shape;2825;p59"/>
          <p:cNvSpPr/>
          <p:nvPr/>
        </p:nvSpPr>
        <p:spPr>
          <a:xfrm>
            <a:off x="10829131" y="3661172"/>
            <a:ext cx="457200" cy="414338"/>
          </a:xfrm>
          <a:custGeom>
            <a:avLst/>
            <a:gdLst/>
            <a:ahLst/>
            <a:cxnLst/>
            <a:rect l="l" t="t" r="r" b="b"/>
            <a:pathLst>
              <a:path w="1152" h="1044" extrusionOk="0">
                <a:moveTo>
                  <a:pt x="1057" y="95"/>
                </a:moveTo>
                <a:lnTo>
                  <a:pt x="1045" y="83"/>
                </a:lnTo>
                <a:lnTo>
                  <a:pt x="1032" y="72"/>
                </a:lnTo>
                <a:lnTo>
                  <a:pt x="1019" y="62"/>
                </a:lnTo>
                <a:lnTo>
                  <a:pt x="1006" y="54"/>
                </a:lnTo>
                <a:lnTo>
                  <a:pt x="992" y="45"/>
                </a:lnTo>
                <a:lnTo>
                  <a:pt x="978" y="36"/>
                </a:lnTo>
                <a:lnTo>
                  <a:pt x="964" y="30"/>
                </a:lnTo>
                <a:lnTo>
                  <a:pt x="950" y="23"/>
                </a:lnTo>
                <a:lnTo>
                  <a:pt x="935" y="18"/>
                </a:lnTo>
                <a:lnTo>
                  <a:pt x="920" y="13"/>
                </a:lnTo>
                <a:lnTo>
                  <a:pt x="905" y="9"/>
                </a:lnTo>
                <a:lnTo>
                  <a:pt x="890" y="6"/>
                </a:lnTo>
                <a:lnTo>
                  <a:pt x="874" y="3"/>
                </a:lnTo>
                <a:lnTo>
                  <a:pt x="859" y="1"/>
                </a:lnTo>
                <a:lnTo>
                  <a:pt x="843" y="0"/>
                </a:lnTo>
                <a:lnTo>
                  <a:pt x="828" y="0"/>
                </a:lnTo>
                <a:lnTo>
                  <a:pt x="813" y="0"/>
                </a:lnTo>
                <a:lnTo>
                  <a:pt x="797" y="1"/>
                </a:lnTo>
                <a:lnTo>
                  <a:pt x="782" y="3"/>
                </a:lnTo>
                <a:lnTo>
                  <a:pt x="766" y="6"/>
                </a:lnTo>
                <a:lnTo>
                  <a:pt x="751" y="9"/>
                </a:lnTo>
                <a:lnTo>
                  <a:pt x="736" y="13"/>
                </a:lnTo>
                <a:lnTo>
                  <a:pt x="721" y="18"/>
                </a:lnTo>
                <a:lnTo>
                  <a:pt x="706" y="23"/>
                </a:lnTo>
                <a:lnTo>
                  <a:pt x="692" y="30"/>
                </a:lnTo>
                <a:lnTo>
                  <a:pt x="677" y="36"/>
                </a:lnTo>
                <a:lnTo>
                  <a:pt x="664" y="45"/>
                </a:lnTo>
                <a:lnTo>
                  <a:pt x="650" y="54"/>
                </a:lnTo>
                <a:lnTo>
                  <a:pt x="637" y="62"/>
                </a:lnTo>
                <a:lnTo>
                  <a:pt x="624" y="72"/>
                </a:lnTo>
                <a:lnTo>
                  <a:pt x="611" y="83"/>
                </a:lnTo>
                <a:lnTo>
                  <a:pt x="599" y="95"/>
                </a:lnTo>
                <a:lnTo>
                  <a:pt x="74" y="614"/>
                </a:lnTo>
                <a:lnTo>
                  <a:pt x="64" y="623"/>
                </a:lnTo>
                <a:lnTo>
                  <a:pt x="57" y="633"/>
                </a:lnTo>
                <a:lnTo>
                  <a:pt x="48" y="643"/>
                </a:lnTo>
                <a:lnTo>
                  <a:pt x="42" y="653"/>
                </a:lnTo>
                <a:lnTo>
                  <a:pt x="35" y="664"/>
                </a:lnTo>
                <a:lnTo>
                  <a:pt x="29" y="675"/>
                </a:lnTo>
                <a:lnTo>
                  <a:pt x="23" y="685"/>
                </a:lnTo>
                <a:lnTo>
                  <a:pt x="18" y="697"/>
                </a:lnTo>
                <a:lnTo>
                  <a:pt x="14" y="708"/>
                </a:lnTo>
                <a:lnTo>
                  <a:pt x="10" y="720"/>
                </a:lnTo>
                <a:lnTo>
                  <a:pt x="7" y="732"/>
                </a:lnTo>
                <a:lnTo>
                  <a:pt x="5" y="744"/>
                </a:lnTo>
                <a:lnTo>
                  <a:pt x="3" y="756"/>
                </a:lnTo>
                <a:lnTo>
                  <a:pt x="1" y="768"/>
                </a:lnTo>
                <a:lnTo>
                  <a:pt x="1" y="779"/>
                </a:lnTo>
                <a:lnTo>
                  <a:pt x="0" y="792"/>
                </a:lnTo>
                <a:lnTo>
                  <a:pt x="1" y="804"/>
                </a:lnTo>
                <a:lnTo>
                  <a:pt x="1" y="816"/>
                </a:lnTo>
                <a:lnTo>
                  <a:pt x="3" y="828"/>
                </a:lnTo>
                <a:lnTo>
                  <a:pt x="5" y="840"/>
                </a:lnTo>
                <a:lnTo>
                  <a:pt x="7" y="852"/>
                </a:lnTo>
                <a:lnTo>
                  <a:pt x="10" y="864"/>
                </a:lnTo>
                <a:lnTo>
                  <a:pt x="14" y="876"/>
                </a:lnTo>
                <a:lnTo>
                  <a:pt x="18" y="886"/>
                </a:lnTo>
                <a:lnTo>
                  <a:pt x="23" y="898"/>
                </a:lnTo>
                <a:lnTo>
                  <a:pt x="29" y="909"/>
                </a:lnTo>
                <a:lnTo>
                  <a:pt x="35" y="920"/>
                </a:lnTo>
                <a:lnTo>
                  <a:pt x="42" y="931"/>
                </a:lnTo>
                <a:lnTo>
                  <a:pt x="48" y="941"/>
                </a:lnTo>
                <a:lnTo>
                  <a:pt x="57" y="951"/>
                </a:lnTo>
                <a:lnTo>
                  <a:pt x="64" y="961"/>
                </a:lnTo>
                <a:lnTo>
                  <a:pt x="74" y="971"/>
                </a:lnTo>
                <a:lnTo>
                  <a:pt x="83" y="979"/>
                </a:lnTo>
                <a:lnTo>
                  <a:pt x="92" y="988"/>
                </a:lnTo>
                <a:lnTo>
                  <a:pt x="103" y="995"/>
                </a:lnTo>
                <a:lnTo>
                  <a:pt x="113" y="1002"/>
                </a:lnTo>
                <a:lnTo>
                  <a:pt x="124" y="1009"/>
                </a:lnTo>
                <a:lnTo>
                  <a:pt x="135" y="1015"/>
                </a:lnTo>
                <a:lnTo>
                  <a:pt x="145" y="1020"/>
                </a:lnTo>
                <a:lnTo>
                  <a:pt x="157" y="1026"/>
                </a:lnTo>
                <a:lnTo>
                  <a:pt x="168" y="1030"/>
                </a:lnTo>
                <a:lnTo>
                  <a:pt x="180" y="1033"/>
                </a:lnTo>
                <a:lnTo>
                  <a:pt x="192" y="1036"/>
                </a:lnTo>
                <a:lnTo>
                  <a:pt x="204" y="1040"/>
                </a:lnTo>
                <a:lnTo>
                  <a:pt x="216" y="1041"/>
                </a:lnTo>
                <a:lnTo>
                  <a:pt x="227" y="1043"/>
                </a:lnTo>
                <a:lnTo>
                  <a:pt x="239" y="1044"/>
                </a:lnTo>
                <a:lnTo>
                  <a:pt x="252" y="1044"/>
                </a:lnTo>
                <a:lnTo>
                  <a:pt x="264" y="1044"/>
                </a:lnTo>
                <a:lnTo>
                  <a:pt x="276" y="1043"/>
                </a:lnTo>
                <a:lnTo>
                  <a:pt x="288" y="1041"/>
                </a:lnTo>
                <a:lnTo>
                  <a:pt x="300" y="1040"/>
                </a:lnTo>
                <a:lnTo>
                  <a:pt x="312" y="1036"/>
                </a:lnTo>
                <a:lnTo>
                  <a:pt x="324" y="1033"/>
                </a:lnTo>
                <a:lnTo>
                  <a:pt x="335" y="1030"/>
                </a:lnTo>
                <a:lnTo>
                  <a:pt x="346" y="1026"/>
                </a:lnTo>
                <a:lnTo>
                  <a:pt x="358" y="1020"/>
                </a:lnTo>
                <a:lnTo>
                  <a:pt x="369" y="1015"/>
                </a:lnTo>
                <a:lnTo>
                  <a:pt x="380" y="1009"/>
                </a:lnTo>
                <a:lnTo>
                  <a:pt x="391" y="1002"/>
                </a:lnTo>
                <a:lnTo>
                  <a:pt x="401" y="995"/>
                </a:lnTo>
                <a:lnTo>
                  <a:pt x="411" y="988"/>
                </a:lnTo>
                <a:lnTo>
                  <a:pt x="421" y="979"/>
                </a:lnTo>
                <a:lnTo>
                  <a:pt x="431" y="971"/>
                </a:lnTo>
                <a:lnTo>
                  <a:pt x="955" y="451"/>
                </a:lnTo>
                <a:lnTo>
                  <a:pt x="967" y="437"/>
                </a:lnTo>
                <a:lnTo>
                  <a:pt x="978" y="423"/>
                </a:lnTo>
                <a:lnTo>
                  <a:pt x="988" y="408"/>
                </a:lnTo>
                <a:lnTo>
                  <a:pt x="994" y="392"/>
                </a:lnTo>
                <a:lnTo>
                  <a:pt x="1001" y="375"/>
                </a:lnTo>
                <a:lnTo>
                  <a:pt x="1005" y="358"/>
                </a:lnTo>
                <a:lnTo>
                  <a:pt x="1007" y="341"/>
                </a:lnTo>
                <a:lnTo>
                  <a:pt x="1008" y="324"/>
                </a:lnTo>
                <a:lnTo>
                  <a:pt x="1007" y="306"/>
                </a:lnTo>
                <a:lnTo>
                  <a:pt x="1005" y="289"/>
                </a:lnTo>
                <a:lnTo>
                  <a:pt x="1001" y="273"/>
                </a:lnTo>
                <a:lnTo>
                  <a:pt x="994" y="256"/>
                </a:lnTo>
                <a:lnTo>
                  <a:pt x="988" y="240"/>
                </a:lnTo>
                <a:lnTo>
                  <a:pt x="978" y="224"/>
                </a:lnTo>
                <a:lnTo>
                  <a:pt x="967" y="210"/>
                </a:lnTo>
                <a:lnTo>
                  <a:pt x="955" y="196"/>
                </a:lnTo>
                <a:lnTo>
                  <a:pt x="941" y="184"/>
                </a:lnTo>
                <a:lnTo>
                  <a:pt x="927" y="174"/>
                </a:lnTo>
                <a:lnTo>
                  <a:pt x="911" y="165"/>
                </a:lnTo>
                <a:lnTo>
                  <a:pt x="896" y="157"/>
                </a:lnTo>
                <a:lnTo>
                  <a:pt x="879" y="151"/>
                </a:lnTo>
                <a:lnTo>
                  <a:pt x="863" y="148"/>
                </a:lnTo>
                <a:lnTo>
                  <a:pt x="845" y="144"/>
                </a:lnTo>
                <a:lnTo>
                  <a:pt x="828" y="143"/>
                </a:lnTo>
                <a:lnTo>
                  <a:pt x="811" y="144"/>
                </a:lnTo>
                <a:lnTo>
                  <a:pt x="793" y="148"/>
                </a:lnTo>
                <a:lnTo>
                  <a:pt x="777" y="151"/>
                </a:lnTo>
                <a:lnTo>
                  <a:pt x="760" y="157"/>
                </a:lnTo>
                <a:lnTo>
                  <a:pt x="744" y="165"/>
                </a:lnTo>
                <a:lnTo>
                  <a:pt x="729" y="174"/>
                </a:lnTo>
                <a:lnTo>
                  <a:pt x="715" y="184"/>
                </a:lnTo>
                <a:lnTo>
                  <a:pt x="701" y="196"/>
                </a:lnTo>
                <a:lnTo>
                  <a:pt x="306" y="591"/>
                </a:lnTo>
                <a:lnTo>
                  <a:pt x="301" y="597"/>
                </a:lnTo>
                <a:lnTo>
                  <a:pt x="298" y="603"/>
                </a:lnTo>
                <a:lnTo>
                  <a:pt x="296" y="610"/>
                </a:lnTo>
                <a:lnTo>
                  <a:pt x="296" y="616"/>
                </a:lnTo>
                <a:lnTo>
                  <a:pt x="296" y="624"/>
                </a:lnTo>
                <a:lnTo>
                  <a:pt x="298" y="630"/>
                </a:lnTo>
                <a:lnTo>
                  <a:pt x="301" y="637"/>
                </a:lnTo>
                <a:lnTo>
                  <a:pt x="306" y="642"/>
                </a:lnTo>
                <a:lnTo>
                  <a:pt x="312" y="647"/>
                </a:lnTo>
                <a:lnTo>
                  <a:pt x="318" y="650"/>
                </a:lnTo>
                <a:lnTo>
                  <a:pt x="325" y="652"/>
                </a:lnTo>
                <a:lnTo>
                  <a:pt x="331" y="653"/>
                </a:lnTo>
                <a:lnTo>
                  <a:pt x="338" y="652"/>
                </a:lnTo>
                <a:lnTo>
                  <a:pt x="345" y="650"/>
                </a:lnTo>
                <a:lnTo>
                  <a:pt x="351" y="647"/>
                </a:lnTo>
                <a:lnTo>
                  <a:pt x="357" y="642"/>
                </a:lnTo>
                <a:lnTo>
                  <a:pt x="751" y="247"/>
                </a:lnTo>
                <a:lnTo>
                  <a:pt x="760" y="240"/>
                </a:lnTo>
                <a:lnTo>
                  <a:pt x="769" y="234"/>
                </a:lnTo>
                <a:lnTo>
                  <a:pt x="777" y="229"/>
                </a:lnTo>
                <a:lnTo>
                  <a:pt x="787" y="223"/>
                </a:lnTo>
                <a:lnTo>
                  <a:pt x="798" y="220"/>
                </a:lnTo>
                <a:lnTo>
                  <a:pt x="807" y="218"/>
                </a:lnTo>
                <a:lnTo>
                  <a:pt x="817" y="217"/>
                </a:lnTo>
                <a:lnTo>
                  <a:pt x="828" y="216"/>
                </a:lnTo>
                <a:lnTo>
                  <a:pt x="839" y="217"/>
                </a:lnTo>
                <a:lnTo>
                  <a:pt x="849" y="218"/>
                </a:lnTo>
                <a:lnTo>
                  <a:pt x="858" y="220"/>
                </a:lnTo>
                <a:lnTo>
                  <a:pt x="869" y="223"/>
                </a:lnTo>
                <a:lnTo>
                  <a:pt x="879" y="229"/>
                </a:lnTo>
                <a:lnTo>
                  <a:pt x="887" y="234"/>
                </a:lnTo>
                <a:lnTo>
                  <a:pt x="896" y="240"/>
                </a:lnTo>
                <a:lnTo>
                  <a:pt x="905" y="247"/>
                </a:lnTo>
                <a:lnTo>
                  <a:pt x="912" y="256"/>
                </a:lnTo>
                <a:lnTo>
                  <a:pt x="918" y="264"/>
                </a:lnTo>
                <a:lnTo>
                  <a:pt x="924" y="274"/>
                </a:lnTo>
                <a:lnTo>
                  <a:pt x="928" y="283"/>
                </a:lnTo>
                <a:lnTo>
                  <a:pt x="932" y="293"/>
                </a:lnTo>
                <a:lnTo>
                  <a:pt x="934" y="303"/>
                </a:lnTo>
                <a:lnTo>
                  <a:pt x="935" y="314"/>
                </a:lnTo>
                <a:lnTo>
                  <a:pt x="936" y="324"/>
                </a:lnTo>
                <a:lnTo>
                  <a:pt x="935" y="334"/>
                </a:lnTo>
                <a:lnTo>
                  <a:pt x="934" y="344"/>
                </a:lnTo>
                <a:lnTo>
                  <a:pt x="932" y="355"/>
                </a:lnTo>
                <a:lnTo>
                  <a:pt x="928" y="365"/>
                </a:lnTo>
                <a:lnTo>
                  <a:pt x="924" y="374"/>
                </a:lnTo>
                <a:lnTo>
                  <a:pt x="918" y="383"/>
                </a:lnTo>
                <a:lnTo>
                  <a:pt x="912" y="392"/>
                </a:lnTo>
                <a:lnTo>
                  <a:pt x="905" y="400"/>
                </a:lnTo>
                <a:lnTo>
                  <a:pt x="379" y="919"/>
                </a:lnTo>
                <a:lnTo>
                  <a:pt x="366" y="932"/>
                </a:lnTo>
                <a:lnTo>
                  <a:pt x="351" y="942"/>
                </a:lnTo>
                <a:lnTo>
                  <a:pt x="335" y="951"/>
                </a:lnTo>
                <a:lnTo>
                  <a:pt x="319" y="959"/>
                </a:lnTo>
                <a:lnTo>
                  <a:pt x="303" y="964"/>
                </a:lnTo>
                <a:lnTo>
                  <a:pt x="286" y="968"/>
                </a:lnTo>
                <a:lnTo>
                  <a:pt x="270" y="971"/>
                </a:lnTo>
                <a:lnTo>
                  <a:pt x="252" y="972"/>
                </a:lnTo>
                <a:lnTo>
                  <a:pt x="235" y="971"/>
                </a:lnTo>
                <a:lnTo>
                  <a:pt x="218" y="968"/>
                </a:lnTo>
                <a:lnTo>
                  <a:pt x="200" y="964"/>
                </a:lnTo>
                <a:lnTo>
                  <a:pt x="184" y="959"/>
                </a:lnTo>
                <a:lnTo>
                  <a:pt x="168" y="951"/>
                </a:lnTo>
                <a:lnTo>
                  <a:pt x="153" y="942"/>
                </a:lnTo>
                <a:lnTo>
                  <a:pt x="138" y="932"/>
                </a:lnTo>
                <a:lnTo>
                  <a:pt x="125" y="919"/>
                </a:lnTo>
                <a:lnTo>
                  <a:pt x="112" y="906"/>
                </a:lnTo>
                <a:lnTo>
                  <a:pt x="101" y="891"/>
                </a:lnTo>
                <a:lnTo>
                  <a:pt x="92" y="876"/>
                </a:lnTo>
                <a:lnTo>
                  <a:pt x="85" y="859"/>
                </a:lnTo>
                <a:lnTo>
                  <a:pt x="80" y="843"/>
                </a:lnTo>
                <a:lnTo>
                  <a:pt x="75" y="826"/>
                </a:lnTo>
                <a:lnTo>
                  <a:pt x="73" y="810"/>
                </a:lnTo>
                <a:lnTo>
                  <a:pt x="72" y="792"/>
                </a:lnTo>
                <a:lnTo>
                  <a:pt x="73" y="775"/>
                </a:lnTo>
                <a:lnTo>
                  <a:pt x="75" y="758"/>
                </a:lnTo>
                <a:lnTo>
                  <a:pt x="80" y="741"/>
                </a:lnTo>
                <a:lnTo>
                  <a:pt x="85" y="724"/>
                </a:lnTo>
                <a:lnTo>
                  <a:pt x="92" y="708"/>
                </a:lnTo>
                <a:lnTo>
                  <a:pt x="101" y="693"/>
                </a:lnTo>
                <a:lnTo>
                  <a:pt x="112" y="678"/>
                </a:lnTo>
                <a:lnTo>
                  <a:pt x="125" y="665"/>
                </a:lnTo>
                <a:lnTo>
                  <a:pt x="644" y="151"/>
                </a:lnTo>
                <a:lnTo>
                  <a:pt x="654" y="142"/>
                </a:lnTo>
                <a:lnTo>
                  <a:pt x="664" y="134"/>
                </a:lnTo>
                <a:lnTo>
                  <a:pt x="674" y="126"/>
                </a:lnTo>
                <a:lnTo>
                  <a:pt x="684" y="118"/>
                </a:lnTo>
                <a:lnTo>
                  <a:pt x="695" y="112"/>
                </a:lnTo>
                <a:lnTo>
                  <a:pt x="706" y="105"/>
                </a:lnTo>
                <a:lnTo>
                  <a:pt x="717" y="100"/>
                </a:lnTo>
                <a:lnTo>
                  <a:pt x="728" y="96"/>
                </a:lnTo>
                <a:lnTo>
                  <a:pt x="739" y="91"/>
                </a:lnTo>
                <a:lnTo>
                  <a:pt x="751" y="87"/>
                </a:lnTo>
                <a:lnTo>
                  <a:pt x="763" y="84"/>
                </a:lnTo>
                <a:lnTo>
                  <a:pt x="775" y="82"/>
                </a:lnTo>
                <a:lnTo>
                  <a:pt x="787" y="80"/>
                </a:lnTo>
                <a:lnTo>
                  <a:pt x="799" y="78"/>
                </a:lnTo>
                <a:lnTo>
                  <a:pt x="811" y="77"/>
                </a:lnTo>
                <a:lnTo>
                  <a:pt x="823" y="76"/>
                </a:lnTo>
                <a:lnTo>
                  <a:pt x="834" y="77"/>
                </a:lnTo>
                <a:lnTo>
                  <a:pt x="847" y="78"/>
                </a:lnTo>
                <a:lnTo>
                  <a:pt x="859" y="80"/>
                </a:lnTo>
                <a:lnTo>
                  <a:pt x="871" y="82"/>
                </a:lnTo>
                <a:lnTo>
                  <a:pt x="883" y="84"/>
                </a:lnTo>
                <a:lnTo>
                  <a:pt x="895" y="87"/>
                </a:lnTo>
                <a:lnTo>
                  <a:pt x="906" y="91"/>
                </a:lnTo>
                <a:lnTo>
                  <a:pt x="918" y="96"/>
                </a:lnTo>
                <a:lnTo>
                  <a:pt x="930" y="100"/>
                </a:lnTo>
                <a:lnTo>
                  <a:pt x="940" y="105"/>
                </a:lnTo>
                <a:lnTo>
                  <a:pt x="951" y="112"/>
                </a:lnTo>
                <a:lnTo>
                  <a:pt x="962" y="118"/>
                </a:lnTo>
                <a:lnTo>
                  <a:pt x="972" y="126"/>
                </a:lnTo>
                <a:lnTo>
                  <a:pt x="982" y="134"/>
                </a:lnTo>
                <a:lnTo>
                  <a:pt x="992" y="142"/>
                </a:lnTo>
                <a:lnTo>
                  <a:pt x="1001" y="151"/>
                </a:lnTo>
                <a:lnTo>
                  <a:pt x="1011" y="161"/>
                </a:lnTo>
                <a:lnTo>
                  <a:pt x="1018" y="170"/>
                </a:lnTo>
                <a:lnTo>
                  <a:pt x="1026" y="180"/>
                </a:lnTo>
                <a:lnTo>
                  <a:pt x="1033" y="190"/>
                </a:lnTo>
                <a:lnTo>
                  <a:pt x="1040" y="201"/>
                </a:lnTo>
                <a:lnTo>
                  <a:pt x="1046" y="211"/>
                </a:lnTo>
                <a:lnTo>
                  <a:pt x="1052" y="223"/>
                </a:lnTo>
                <a:lnTo>
                  <a:pt x="1057" y="234"/>
                </a:lnTo>
                <a:lnTo>
                  <a:pt x="1061" y="246"/>
                </a:lnTo>
                <a:lnTo>
                  <a:pt x="1065" y="257"/>
                </a:lnTo>
                <a:lnTo>
                  <a:pt x="1068" y="269"/>
                </a:lnTo>
                <a:lnTo>
                  <a:pt x="1070" y="280"/>
                </a:lnTo>
                <a:lnTo>
                  <a:pt x="1072" y="292"/>
                </a:lnTo>
                <a:lnTo>
                  <a:pt x="1074" y="304"/>
                </a:lnTo>
                <a:lnTo>
                  <a:pt x="1074" y="317"/>
                </a:lnTo>
                <a:lnTo>
                  <a:pt x="1075" y="329"/>
                </a:lnTo>
                <a:lnTo>
                  <a:pt x="1074" y="341"/>
                </a:lnTo>
                <a:lnTo>
                  <a:pt x="1074" y="353"/>
                </a:lnTo>
                <a:lnTo>
                  <a:pt x="1072" y="365"/>
                </a:lnTo>
                <a:lnTo>
                  <a:pt x="1070" y="377"/>
                </a:lnTo>
                <a:lnTo>
                  <a:pt x="1068" y="388"/>
                </a:lnTo>
                <a:lnTo>
                  <a:pt x="1065" y="400"/>
                </a:lnTo>
                <a:lnTo>
                  <a:pt x="1061" y="412"/>
                </a:lnTo>
                <a:lnTo>
                  <a:pt x="1057" y="424"/>
                </a:lnTo>
                <a:lnTo>
                  <a:pt x="1052" y="435"/>
                </a:lnTo>
                <a:lnTo>
                  <a:pt x="1046" y="446"/>
                </a:lnTo>
                <a:lnTo>
                  <a:pt x="1040" y="456"/>
                </a:lnTo>
                <a:lnTo>
                  <a:pt x="1033" y="467"/>
                </a:lnTo>
                <a:lnTo>
                  <a:pt x="1027" y="478"/>
                </a:lnTo>
                <a:lnTo>
                  <a:pt x="1018" y="488"/>
                </a:lnTo>
                <a:lnTo>
                  <a:pt x="1011" y="498"/>
                </a:lnTo>
                <a:lnTo>
                  <a:pt x="1001" y="507"/>
                </a:lnTo>
                <a:lnTo>
                  <a:pt x="611" y="897"/>
                </a:lnTo>
                <a:lnTo>
                  <a:pt x="607" y="903"/>
                </a:lnTo>
                <a:lnTo>
                  <a:pt x="603" y="909"/>
                </a:lnTo>
                <a:lnTo>
                  <a:pt x="601" y="915"/>
                </a:lnTo>
                <a:lnTo>
                  <a:pt x="601" y="922"/>
                </a:lnTo>
                <a:lnTo>
                  <a:pt x="601" y="930"/>
                </a:lnTo>
                <a:lnTo>
                  <a:pt x="603" y="936"/>
                </a:lnTo>
                <a:lnTo>
                  <a:pt x="607" y="942"/>
                </a:lnTo>
                <a:lnTo>
                  <a:pt x="611" y="948"/>
                </a:lnTo>
                <a:lnTo>
                  <a:pt x="617" y="952"/>
                </a:lnTo>
                <a:lnTo>
                  <a:pt x="623" y="955"/>
                </a:lnTo>
                <a:lnTo>
                  <a:pt x="630" y="958"/>
                </a:lnTo>
                <a:lnTo>
                  <a:pt x="637" y="959"/>
                </a:lnTo>
                <a:lnTo>
                  <a:pt x="643" y="958"/>
                </a:lnTo>
                <a:lnTo>
                  <a:pt x="651" y="955"/>
                </a:lnTo>
                <a:lnTo>
                  <a:pt x="656" y="952"/>
                </a:lnTo>
                <a:lnTo>
                  <a:pt x="663" y="948"/>
                </a:lnTo>
                <a:lnTo>
                  <a:pt x="1057" y="553"/>
                </a:lnTo>
                <a:lnTo>
                  <a:pt x="1069" y="541"/>
                </a:lnTo>
                <a:lnTo>
                  <a:pt x="1080" y="528"/>
                </a:lnTo>
                <a:lnTo>
                  <a:pt x="1089" y="515"/>
                </a:lnTo>
                <a:lnTo>
                  <a:pt x="1099" y="502"/>
                </a:lnTo>
                <a:lnTo>
                  <a:pt x="1107" y="489"/>
                </a:lnTo>
                <a:lnTo>
                  <a:pt x="1115" y="475"/>
                </a:lnTo>
                <a:lnTo>
                  <a:pt x="1122" y="460"/>
                </a:lnTo>
                <a:lnTo>
                  <a:pt x="1128" y="446"/>
                </a:lnTo>
                <a:lnTo>
                  <a:pt x="1134" y="431"/>
                </a:lnTo>
                <a:lnTo>
                  <a:pt x="1139" y="417"/>
                </a:lnTo>
                <a:lnTo>
                  <a:pt x="1142" y="401"/>
                </a:lnTo>
                <a:lnTo>
                  <a:pt x="1146" y="385"/>
                </a:lnTo>
                <a:lnTo>
                  <a:pt x="1149" y="370"/>
                </a:lnTo>
                <a:lnTo>
                  <a:pt x="1151" y="355"/>
                </a:lnTo>
                <a:lnTo>
                  <a:pt x="1152" y="340"/>
                </a:lnTo>
                <a:lnTo>
                  <a:pt x="1152" y="324"/>
                </a:lnTo>
                <a:lnTo>
                  <a:pt x="1152" y="309"/>
                </a:lnTo>
                <a:lnTo>
                  <a:pt x="1151" y="292"/>
                </a:lnTo>
                <a:lnTo>
                  <a:pt x="1149" y="277"/>
                </a:lnTo>
                <a:lnTo>
                  <a:pt x="1146" y="262"/>
                </a:lnTo>
                <a:lnTo>
                  <a:pt x="1142" y="247"/>
                </a:lnTo>
                <a:lnTo>
                  <a:pt x="1139" y="232"/>
                </a:lnTo>
                <a:lnTo>
                  <a:pt x="1134" y="217"/>
                </a:lnTo>
                <a:lnTo>
                  <a:pt x="1128" y="202"/>
                </a:lnTo>
                <a:lnTo>
                  <a:pt x="1122" y="188"/>
                </a:lnTo>
                <a:lnTo>
                  <a:pt x="1115" y="174"/>
                </a:lnTo>
                <a:lnTo>
                  <a:pt x="1107" y="159"/>
                </a:lnTo>
                <a:lnTo>
                  <a:pt x="1099" y="145"/>
                </a:lnTo>
                <a:lnTo>
                  <a:pt x="1089" y="132"/>
                </a:lnTo>
                <a:lnTo>
                  <a:pt x="1080" y="120"/>
                </a:lnTo>
                <a:lnTo>
                  <a:pt x="1069" y="107"/>
                </a:lnTo>
                <a:lnTo>
                  <a:pt x="1057" y="95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6" name="Google Shape;2826;p59"/>
          <p:cNvGrpSpPr/>
          <p:nvPr/>
        </p:nvGrpSpPr>
        <p:grpSpPr>
          <a:xfrm>
            <a:off x="9986169" y="3646884"/>
            <a:ext cx="314325" cy="457200"/>
            <a:chOff x="9986169" y="3646884"/>
            <a:chExt cx="314325" cy="457200"/>
          </a:xfrm>
        </p:grpSpPr>
        <p:sp>
          <p:nvSpPr>
            <p:cNvPr id="2827" name="Google Shape;2827;p59"/>
            <p:cNvSpPr/>
            <p:nvPr/>
          </p:nvSpPr>
          <p:spPr>
            <a:xfrm>
              <a:off x="9986169" y="3646884"/>
              <a:ext cx="314325" cy="457200"/>
            </a:xfrm>
            <a:custGeom>
              <a:avLst/>
              <a:gdLst/>
              <a:ahLst/>
              <a:cxnLst/>
              <a:rect l="l" t="t" r="r" b="b"/>
              <a:pathLst>
                <a:path w="792" h="1151" extrusionOk="0">
                  <a:moveTo>
                    <a:pt x="709" y="882"/>
                  </a:moveTo>
                  <a:lnTo>
                    <a:pt x="704" y="900"/>
                  </a:lnTo>
                  <a:lnTo>
                    <a:pt x="699" y="918"/>
                  </a:lnTo>
                  <a:lnTo>
                    <a:pt x="694" y="935"/>
                  </a:lnTo>
                  <a:lnTo>
                    <a:pt x="686" y="953"/>
                  </a:lnTo>
                  <a:lnTo>
                    <a:pt x="677" y="969"/>
                  </a:lnTo>
                  <a:lnTo>
                    <a:pt x="667" y="986"/>
                  </a:lnTo>
                  <a:lnTo>
                    <a:pt x="660" y="994"/>
                  </a:lnTo>
                  <a:lnTo>
                    <a:pt x="654" y="1001"/>
                  </a:lnTo>
                  <a:lnTo>
                    <a:pt x="646" y="1009"/>
                  </a:lnTo>
                  <a:lnTo>
                    <a:pt x="637" y="1016"/>
                  </a:lnTo>
                  <a:lnTo>
                    <a:pt x="629" y="1023"/>
                  </a:lnTo>
                  <a:lnTo>
                    <a:pt x="618" y="1029"/>
                  </a:lnTo>
                  <a:lnTo>
                    <a:pt x="607" y="1036"/>
                  </a:lnTo>
                  <a:lnTo>
                    <a:pt x="595" y="1042"/>
                  </a:lnTo>
                  <a:lnTo>
                    <a:pt x="582" y="1048"/>
                  </a:lnTo>
                  <a:lnTo>
                    <a:pt x="568" y="1053"/>
                  </a:lnTo>
                  <a:lnTo>
                    <a:pt x="553" y="1057"/>
                  </a:lnTo>
                  <a:lnTo>
                    <a:pt x="537" y="1062"/>
                  </a:lnTo>
                  <a:lnTo>
                    <a:pt x="520" y="1066"/>
                  </a:lnTo>
                  <a:lnTo>
                    <a:pt x="501" y="1069"/>
                  </a:lnTo>
                  <a:lnTo>
                    <a:pt x="481" y="1072"/>
                  </a:lnTo>
                  <a:lnTo>
                    <a:pt x="460" y="1075"/>
                  </a:lnTo>
                  <a:lnTo>
                    <a:pt x="438" y="1077"/>
                  </a:lnTo>
                  <a:lnTo>
                    <a:pt x="413" y="1079"/>
                  </a:lnTo>
                  <a:lnTo>
                    <a:pt x="387" y="1080"/>
                  </a:lnTo>
                  <a:lnTo>
                    <a:pt x="360" y="1080"/>
                  </a:lnTo>
                  <a:lnTo>
                    <a:pt x="344" y="1079"/>
                  </a:lnTo>
                  <a:lnTo>
                    <a:pt x="328" y="1078"/>
                  </a:lnTo>
                  <a:lnTo>
                    <a:pt x="311" y="1077"/>
                  </a:lnTo>
                  <a:lnTo>
                    <a:pt x="296" y="1074"/>
                  </a:lnTo>
                  <a:lnTo>
                    <a:pt x="281" y="1070"/>
                  </a:lnTo>
                  <a:lnTo>
                    <a:pt x="267" y="1067"/>
                  </a:lnTo>
                  <a:lnTo>
                    <a:pt x="253" y="1063"/>
                  </a:lnTo>
                  <a:lnTo>
                    <a:pt x="239" y="1057"/>
                  </a:lnTo>
                  <a:lnTo>
                    <a:pt x="226" y="1052"/>
                  </a:lnTo>
                  <a:lnTo>
                    <a:pt x="213" y="1045"/>
                  </a:lnTo>
                  <a:lnTo>
                    <a:pt x="201" y="1039"/>
                  </a:lnTo>
                  <a:lnTo>
                    <a:pt x="189" y="1032"/>
                  </a:lnTo>
                  <a:lnTo>
                    <a:pt x="178" y="1024"/>
                  </a:lnTo>
                  <a:lnTo>
                    <a:pt x="168" y="1016"/>
                  </a:lnTo>
                  <a:lnTo>
                    <a:pt x="158" y="1008"/>
                  </a:lnTo>
                  <a:lnTo>
                    <a:pt x="148" y="999"/>
                  </a:lnTo>
                  <a:lnTo>
                    <a:pt x="140" y="989"/>
                  </a:lnTo>
                  <a:lnTo>
                    <a:pt x="131" y="981"/>
                  </a:lnTo>
                  <a:lnTo>
                    <a:pt x="123" y="970"/>
                  </a:lnTo>
                  <a:lnTo>
                    <a:pt x="116" y="960"/>
                  </a:lnTo>
                  <a:lnTo>
                    <a:pt x="108" y="949"/>
                  </a:lnTo>
                  <a:lnTo>
                    <a:pt x="103" y="939"/>
                  </a:lnTo>
                  <a:lnTo>
                    <a:pt x="96" y="928"/>
                  </a:lnTo>
                  <a:lnTo>
                    <a:pt x="92" y="917"/>
                  </a:lnTo>
                  <a:lnTo>
                    <a:pt x="87" y="906"/>
                  </a:lnTo>
                  <a:lnTo>
                    <a:pt x="83" y="894"/>
                  </a:lnTo>
                  <a:lnTo>
                    <a:pt x="80" y="882"/>
                  </a:lnTo>
                  <a:lnTo>
                    <a:pt x="77" y="870"/>
                  </a:lnTo>
                  <a:lnTo>
                    <a:pt x="75" y="860"/>
                  </a:lnTo>
                  <a:lnTo>
                    <a:pt x="74" y="848"/>
                  </a:lnTo>
                  <a:lnTo>
                    <a:pt x="73" y="836"/>
                  </a:lnTo>
                  <a:lnTo>
                    <a:pt x="72" y="824"/>
                  </a:lnTo>
                  <a:lnTo>
                    <a:pt x="73" y="788"/>
                  </a:lnTo>
                  <a:lnTo>
                    <a:pt x="75" y="755"/>
                  </a:lnTo>
                  <a:lnTo>
                    <a:pt x="79" y="721"/>
                  </a:lnTo>
                  <a:lnTo>
                    <a:pt x="83" y="689"/>
                  </a:lnTo>
                  <a:lnTo>
                    <a:pt x="89" y="658"/>
                  </a:lnTo>
                  <a:lnTo>
                    <a:pt x="94" y="627"/>
                  </a:lnTo>
                  <a:lnTo>
                    <a:pt x="102" y="596"/>
                  </a:lnTo>
                  <a:lnTo>
                    <a:pt x="108" y="565"/>
                  </a:lnTo>
                  <a:lnTo>
                    <a:pt x="117" y="525"/>
                  </a:lnTo>
                  <a:lnTo>
                    <a:pt x="126" y="484"/>
                  </a:lnTo>
                  <a:lnTo>
                    <a:pt x="133" y="443"/>
                  </a:lnTo>
                  <a:lnTo>
                    <a:pt x="140" y="400"/>
                  </a:lnTo>
                  <a:lnTo>
                    <a:pt x="143" y="377"/>
                  </a:lnTo>
                  <a:lnTo>
                    <a:pt x="145" y="354"/>
                  </a:lnTo>
                  <a:lnTo>
                    <a:pt x="146" y="332"/>
                  </a:lnTo>
                  <a:lnTo>
                    <a:pt x="147" y="308"/>
                  </a:lnTo>
                  <a:lnTo>
                    <a:pt x="148" y="283"/>
                  </a:lnTo>
                  <a:lnTo>
                    <a:pt x="148" y="258"/>
                  </a:lnTo>
                  <a:lnTo>
                    <a:pt x="147" y="232"/>
                  </a:lnTo>
                  <a:lnTo>
                    <a:pt x="145" y="206"/>
                  </a:lnTo>
                  <a:lnTo>
                    <a:pt x="166" y="235"/>
                  </a:lnTo>
                  <a:lnTo>
                    <a:pt x="184" y="266"/>
                  </a:lnTo>
                  <a:lnTo>
                    <a:pt x="201" y="296"/>
                  </a:lnTo>
                  <a:lnTo>
                    <a:pt x="216" y="327"/>
                  </a:lnTo>
                  <a:lnTo>
                    <a:pt x="229" y="357"/>
                  </a:lnTo>
                  <a:lnTo>
                    <a:pt x="242" y="387"/>
                  </a:lnTo>
                  <a:lnTo>
                    <a:pt x="253" y="415"/>
                  </a:lnTo>
                  <a:lnTo>
                    <a:pt x="263" y="443"/>
                  </a:lnTo>
                  <a:lnTo>
                    <a:pt x="278" y="490"/>
                  </a:lnTo>
                  <a:lnTo>
                    <a:pt x="289" y="529"/>
                  </a:lnTo>
                  <a:lnTo>
                    <a:pt x="294" y="554"/>
                  </a:lnTo>
                  <a:lnTo>
                    <a:pt x="296" y="564"/>
                  </a:lnTo>
                  <a:lnTo>
                    <a:pt x="301" y="557"/>
                  </a:lnTo>
                  <a:lnTo>
                    <a:pt x="312" y="540"/>
                  </a:lnTo>
                  <a:lnTo>
                    <a:pt x="331" y="514"/>
                  </a:lnTo>
                  <a:lnTo>
                    <a:pt x="351" y="483"/>
                  </a:lnTo>
                  <a:lnTo>
                    <a:pt x="374" y="448"/>
                  </a:lnTo>
                  <a:lnTo>
                    <a:pt x="394" y="413"/>
                  </a:lnTo>
                  <a:lnTo>
                    <a:pt x="405" y="395"/>
                  </a:lnTo>
                  <a:lnTo>
                    <a:pt x="414" y="379"/>
                  </a:lnTo>
                  <a:lnTo>
                    <a:pt x="421" y="364"/>
                  </a:lnTo>
                  <a:lnTo>
                    <a:pt x="427" y="351"/>
                  </a:lnTo>
                  <a:lnTo>
                    <a:pt x="431" y="360"/>
                  </a:lnTo>
                  <a:lnTo>
                    <a:pt x="436" y="372"/>
                  </a:lnTo>
                  <a:lnTo>
                    <a:pt x="439" y="386"/>
                  </a:lnTo>
                  <a:lnTo>
                    <a:pt x="442" y="401"/>
                  </a:lnTo>
                  <a:lnTo>
                    <a:pt x="450" y="437"/>
                  </a:lnTo>
                  <a:lnTo>
                    <a:pt x="456" y="480"/>
                  </a:lnTo>
                  <a:lnTo>
                    <a:pt x="460" y="527"/>
                  </a:lnTo>
                  <a:lnTo>
                    <a:pt x="465" y="577"/>
                  </a:lnTo>
                  <a:lnTo>
                    <a:pt x="467" y="630"/>
                  </a:lnTo>
                  <a:lnTo>
                    <a:pt x="468" y="684"/>
                  </a:lnTo>
                  <a:lnTo>
                    <a:pt x="472" y="680"/>
                  </a:lnTo>
                  <a:lnTo>
                    <a:pt x="484" y="670"/>
                  </a:lnTo>
                  <a:lnTo>
                    <a:pt x="502" y="652"/>
                  </a:lnTo>
                  <a:lnTo>
                    <a:pt x="525" y="630"/>
                  </a:lnTo>
                  <a:lnTo>
                    <a:pt x="551" y="600"/>
                  </a:lnTo>
                  <a:lnTo>
                    <a:pt x="579" y="567"/>
                  </a:lnTo>
                  <a:lnTo>
                    <a:pt x="593" y="549"/>
                  </a:lnTo>
                  <a:lnTo>
                    <a:pt x="607" y="529"/>
                  </a:lnTo>
                  <a:lnTo>
                    <a:pt x="621" y="509"/>
                  </a:lnTo>
                  <a:lnTo>
                    <a:pt x="635" y="486"/>
                  </a:lnTo>
                  <a:lnTo>
                    <a:pt x="649" y="512"/>
                  </a:lnTo>
                  <a:lnTo>
                    <a:pt x="661" y="538"/>
                  </a:lnTo>
                  <a:lnTo>
                    <a:pt x="673" y="563"/>
                  </a:lnTo>
                  <a:lnTo>
                    <a:pt x="683" y="589"/>
                  </a:lnTo>
                  <a:lnTo>
                    <a:pt x="691" y="615"/>
                  </a:lnTo>
                  <a:lnTo>
                    <a:pt x="699" y="640"/>
                  </a:lnTo>
                  <a:lnTo>
                    <a:pt x="706" y="665"/>
                  </a:lnTo>
                  <a:lnTo>
                    <a:pt x="711" y="691"/>
                  </a:lnTo>
                  <a:lnTo>
                    <a:pt x="715" y="716"/>
                  </a:lnTo>
                  <a:lnTo>
                    <a:pt x="718" y="741"/>
                  </a:lnTo>
                  <a:lnTo>
                    <a:pt x="720" y="766"/>
                  </a:lnTo>
                  <a:lnTo>
                    <a:pt x="721" y="789"/>
                  </a:lnTo>
                  <a:lnTo>
                    <a:pt x="720" y="813"/>
                  </a:lnTo>
                  <a:lnTo>
                    <a:pt x="716" y="837"/>
                  </a:lnTo>
                  <a:lnTo>
                    <a:pt x="713" y="860"/>
                  </a:lnTo>
                  <a:lnTo>
                    <a:pt x="709" y="882"/>
                  </a:lnTo>
                  <a:lnTo>
                    <a:pt x="709" y="882"/>
                  </a:lnTo>
                  <a:close/>
                  <a:moveTo>
                    <a:pt x="612" y="324"/>
                  </a:moveTo>
                  <a:lnTo>
                    <a:pt x="610" y="341"/>
                  </a:lnTo>
                  <a:lnTo>
                    <a:pt x="608" y="359"/>
                  </a:lnTo>
                  <a:lnTo>
                    <a:pt x="604" y="376"/>
                  </a:lnTo>
                  <a:lnTo>
                    <a:pt x="600" y="392"/>
                  </a:lnTo>
                  <a:lnTo>
                    <a:pt x="593" y="407"/>
                  </a:lnTo>
                  <a:lnTo>
                    <a:pt x="588" y="422"/>
                  </a:lnTo>
                  <a:lnTo>
                    <a:pt x="580" y="436"/>
                  </a:lnTo>
                  <a:lnTo>
                    <a:pt x="574" y="448"/>
                  </a:lnTo>
                  <a:lnTo>
                    <a:pt x="561" y="471"/>
                  </a:lnTo>
                  <a:lnTo>
                    <a:pt x="549" y="487"/>
                  </a:lnTo>
                  <a:lnTo>
                    <a:pt x="540" y="498"/>
                  </a:lnTo>
                  <a:lnTo>
                    <a:pt x="537" y="501"/>
                  </a:lnTo>
                  <a:lnTo>
                    <a:pt x="537" y="485"/>
                  </a:lnTo>
                  <a:lnTo>
                    <a:pt x="536" y="469"/>
                  </a:lnTo>
                  <a:lnTo>
                    <a:pt x="534" y="453"/>
                  </a:lnTo>
                  <a:lnTo>
                    <a:pt x="532" y="436"/>
                  </a:lnTo>
                  <a:lnTo>
                    <a:pt x="528" y="420"/>
                  </a:lnTo>
                  <a:lnTo>
                    <a:pt x="524" y="405"/>
                  </a:lnTo>
                  <a:lnTo>
                    <a:pt x="520" y="390"/>
                  </a:lnTo>
                  <a:lnTo>
                    <a:pt x="515" y="376"/>
                  </a:lnTo>
                  <a:lnTo>
                    <a:pt x="505" y="348"/>
                  </a:lnTo>
                  <a:lnTo>
                    <a:pt x="493" y="321"/>
                  </a:lnTo>
                  <a:lnTo>
                    <a:pt x="480" y="296"/>
                  </a:lnTo>
                  <a:lnTo>
                    <a:pt x="467" y="273"/>
                  </a:lnTo>
                  <a:lnTo>
                    <a:pt x="454" y="253"/>
                  </a:lnTo>
                  <a:lnTo>
                    <a:pt x="441" y="234"/>
                  </a:lnTo>
                  <a:lnTo>
                    <a:pt x="429" y="218"/>
                  </a:lnTo>
                  <a:lnTo>
                    <a:pt x="418" y="205"/>
                  </a:lnTo>
                  <a:lnTo>
                    <a:pt x="402" y="186"/>
                  </a:lnTo>
                  <a:lnTo>
                    <a:pt x="396" y="179"/>
                  </a:lnTo>
                  <a:lnTo>
                    <a:pt x="396" y="185"/>
                  </a:lnTo>
                  <a:lnTo>
                    <a:pt x="394" y="198"/>
                  </a:lnTo>
                  <a:lnTo>
                    <a:pt x="391" y="219"/>
                  </a:lnTo>
                  <a:lnTo>
                    <a:pt x="386" y="246"/>
                  </a:lnTo>
                  <a:lnTo>
                    <a:pt x="383" y="262"/>
                  </a:lnTo>
                  <a:lnTo>
                    <a:pt x="377" y="279"/>
                  </a:lnTo>
                  <a:lnTo>
                    <a:pt x="372" y="297"/>
                  </a:lnTo>
                  <a:lnTo>
                    <a:pt x="364" y="315"/>
                  </a:lnTo>
                  <a:lnTo>
                    <a:pt x="356" y="334"/>
                  </a:lnTo>
                  <a:lnTo>
                    <a:pt x="346" y="354"/>
                  </a:lnTo>
                  <a:lnTo>
                    <a:pt x="335" y="374"/>
                  </a:lnTo>
                  <a:lnTo>
                    <a:pt x="322" y="394"/>
                  </a:lnTo>
                  <a:lnTo>
                    <a:pt x="316" y="370"/>
                  </a:lnTo>
                  <a:lnTo>
                    <a:pt x="307" y="348"/>
                  </a:lnTo>
                  <a:lnTo>
                    <a:pt x="298" y="326"/>
                  </a:lnTo>
                  <a:lnTo>
                    <a:pt x="290" y="305"/>
                  </a:lnTo>
                  <a:lnTo>
                    <a:pt x="280" y="284"/>
                  </a:lnTo>
                  <a:lnTo>
                    <a:pt x="269" y="265"/>
                  </a:lnTo>
                  <a:lnTo>
                    <a:pt x="258" y="245"/>
                  </a:lnTo>
                  <a:lnTo>
                    <a:pt x="248" y="227"/>
                  </a:lnTo>
                  <a:lnTo>
                    <a:pt x="236" y="208"/>
                  </a:lnTo>
                  <a:lnTo>
                    <a:pt x="224" y="191"/>
                  </a:lnTo>
                  <a:lnTo>
                    <a:pt x="212" y="175"/>
                  </a:lnTo>
                  <a:lnTo>
                    <a:pt x="200" y="159"/>
                  </a:lnTo>
                  <a:lnTo>
                    <a:pt x="176" y="130"/>
                  </a:lnTo>
                  <a:lnTo>
                    <a:pt x="153" y="103"/>
                  </a:lnTo>
                  <a:lnTo>
                    <a:pt x="129" y="79"/>
                  </a:lnTo>
                  <a:lnTo>
                    <a:pt x="107" y="58"/>
                  </a:lnTo>
                  <a:lnTo>
                    <a:pt x="88" y="41"/>
                  </a:lnTo>
                  <a:lnTo>
                    <a:pt x="70" y="26"/>
                  </a:lnTo>
                  <a:lnTo>
                    <a:pt x="46" y="6"/>
                  </a:lnTo>
                  <a:lnTo>
                    <a:pt x="36" y="0"/>
                  </a:lnTo>
                  <a:lnTo>
                    <a:pt x="46" y="36"/>
                  </a:lnTo>
                  <a:lnTo>
                    <a:pt x="53" y="71"/>
                  </a:lnTo>
                  <a:lnTo>
                    <a:pt x="60" y="105"/>
                  </a:lnTo>
                  <a:lnTo>
                    <a:pt x="65" y="136"/>
                  </a:lnTo>
                  <a:lnTo>
                    <a:pt x="69" y="167"/>
                  </a:lnTo>
                  <a:lnTo>
                    <a:pt x="73" y="198"/>
                  </a:lnTo>
                  <a:lnTo>
                    <a:pt x="75" y="227"/>
                  </a:lnTo>
                  <a:lnTo>
                    <a:pt x="76" y="255"/>
                  </a:lnTo>
                  <a:lnTo>
                    <a:pt x="76" y="282"/>
                  </a:lnTo>
                  <a:lnTo>
                    <a:pt x="75" y="308"/>
                  </a:lnTo>
                  <a:lnTo>
                    <a:pt x="74" y="334"/>
                  </a:lnTo>
                  <a:lnTo>
                    <a:pt x="72" y="359"/>
                  </a:lnTo>
                  <a:lnTo>
                    <a:pt x="66" y="406"/>
                  </a:lnTo>
                  <a:lnTo>
                    <a:pt x="59" y="453"/>
                  </a:lnTo>
                  <a:lnTo>
                    <a:pt x="49" y="497"/>
                  </a:lnTo>
                  <a:lnTo>
                    <a:pt x="39" y="541"/>
                  </a:lnTo>
                  <a:lnTo>
                    <a:pt x="29" y="585"/>
                  </a:lnTo>
                  <a:lnTo>
                    <a:pt x="21" y="630"/>
                  </a:lnTo>
                  <a:lnTo>
                    <a:pt x="12" y="675"/>
                  </a:lnTo>
                  <a:lnTo>
                    <a:pt x="6" y="723"/>
                  </a:lnTo>
                  <a:lnTo>
                    <a:pt x="4" y="746"/>
                  </a:lnTo>
                  <a:lnTo>
                    <a:pt x="1" y="772"/>
                  </a:lnTo>
                  <a:lnTo>
                    <a:pt x="0" y="797"/>
                  </a:lnTo>
                  <a:lnTo>
                    <a:pt x="0" y="824"/>
                  </a:lnTo>
                  <a:lnTo>
                    <a:pt x="0" y="839"/>
                  </a:lnTo>
                  <a:lnTo>
                    <a:pt x="1" y="855"/>
                  </a:lnTo>
                  <a:lnTo>
                    <a:pt x="4" y="870"/>
                  </a:lnTo>
                  <a:lnTo>
                    <a:pt x="7" y="887"/>
                  </a:lnTo>
                  <a:lnTo>
                    <a:pt x="10" y="902"/>
                  </a:lnTo>
                  <a:lnTo>
                    <a:pt x="14" y="917"/>
                  </a:lnTo>
                  <a:lnTo>
                    <a:pt x="20" y="931"/>
                  </a:lnTo>
                  <a:lnTo>
                    <a:pt x="25" y="946"/>
                  </a:lnTo>
                  <a:lnTo>
                    <a:pt x="33" y="960"/>
                  </a:lnTo>
                  <a:lnTo>
                    <a:pt x="39" y="974"/>
                  </a:lnTo>
                  <a:lnTo>
                    <a:pt x="48" y="988"/>
                  </a:lnTo>
                  <a:lnTo>
                    <a:pt x="56" y="1001"/>
                  </a:lnTo>
                  <a:lnTo>
                    <a:pt x="66" y="1014"/>
                  </a:lnTo>
                  <a:lnTo>
                    <a:pt x="76" y="1027"/>
                  </a:lnTo>
                  <a:lnTo>
                    <a:pt x="87" y="1039"/>
                  </a:lnTo>
                  <a:lnTo>
                    <a:pt x="99" y="1051"/>
                  </a:lnTo>
                  <a:lnTo>
                    <a:pt x="110" y="1062"/>
                  </a:lnTo>
                  <a:lnTo>
                    <a:pt x="123" y="1072"/>
                  </a:lnTo>
                  <a:lnTo>
                    <a:pt x="136" y="1083"/>
                  </a:lnTo>
                  <a:lnTo>
                    <a:pt x="150" y="1092"/>
                  </a:lnTo>
                  <a:lnTo>
                    <a:pt x="164" y="1102"/>
                  </a:lnTo>
                  <a:lnTo>
                    <a:pt x="180" y="1109"/>
                  </a:lnTo>
                  <a:lnTo>
                    <a:pt x="196" y="1117"/>
                  </a:lnTo>
                  <a:lnTo>
                    <a:pt x="212" y="1124"/>
                  </a:lnTo>
                  <a:lnTo>
                    <a:pt x="228" y="1131"/>
                  </a:lnTo>
                  <a:lnTo>
                    <a:pt x="245" y="1136"/>
                  </a:lnTo>
                  <a:lnTo>
                    <a:pt x="264" y="1140"/>
                  </a:lnTo>
                  <a:lnTo>
                    <a:pt x="282" y="1145"/>
                  </a:lnTo>
                  <a:lnTo>
                    <a:pt x="301" y="1148"/>
                  </a:lnTo>
                  <a:lnTo>
                    <a:pt x="320" y="1150"/>
                  </a:lnTo>
                  <a:lnTo>
                    <a:pt x="339" y="1151"/>
                  </a:lnTo>
                  <a:lnTo>
                    <a:pt x="360" y="1151"/>
                  </a:lnTo>
                  <a:lnTo>
                    <a:pt x="389" y="1151"/>
                  </a:lnTo>
                  <a:lnTo>
                    <a:pt x="417" y="1150"/>
                  </a:lnTo>
                  <a:lnTo>
                    <a:pt x="444" y="1149"/>
                  </a:lnTo>
                  <a:lnTo>
                    <a:pt x="469" y="1146"/>
                  </a:lnTo>
                  <a:lnTo>
                    <a:pt x="493" y="1144"/>
                  </a:lnTo>
                  <a:lnTo>
                    <a:pt x="515" y="1140"/>
                  </a:lnTo>
                  <a:lnTo>
                    <a:pt x="537" y="1136"/>
                  </a:lnTo>
                  <a:lnTo>
                    <a:pt x="556" y="1131"/>
                  </a:lnTo>
                  <a:lnTo>
                    <a:pt x="576" y="1126"/>
                  </a:lnTo>
                  <a:lnTo>
                    <a:pt x="593" y="1120"/>
                  </a:lnTo>
                  <a:lnTo>
                    <a:pt x="609" y="1113"/>
                  </a:lnTo>
                  <a:lnTo>
                    <a:pt x="626" y="1107"/>
                  </a:lnTo>
                  <a:lnTo>
                    <a:pt x="640" y="1101"/>
                  </a:lnTo>
                  <a:lnTo>
                    <a:pt x="654" y="1093"/>
                  </a:lnTo>
                  <a:lnTo>
                    <a:pt x="666" y="1084"/>
                  </a:lnTo>
                  <a:lnTo>
                    <a:pt x="677" y="1076"/>
                  </a:lnTo>
                  <a:lnTo>
                    <a:pt x="688" y="1067"/>
                  </a:lnTo>
                  <a:lnTo>
                    <a:pt x="698" y="1057"/>
                  </a:lnTo>
                  <a:lnTo>
                    <a:pt x="708" y="1049"/>
                  </a:lnTo>
                  <a:lnTo>
                    <a:pt x="716" y="1038"/>
                  </a:lnTo>
                  <a:lnTo>
                    <a:pt x="724" y="1028"/>
                  </a:lnTo>
                  <a:lnTo>
                    <a:pt x="731" y="1017"/>
                  </a:lnTo>
                  <a:lnTo>
                    <a:pt x="738" y="1007"/>
                  </a:lnTo>
                  <a:lnTo>
                    <a:pt x="744" y="996"/>
                  </a:lnTo>
                  <a:lnTo>
                    <a:pt x="755" y="973"/>
                  </a:lnTo>
                  <a:lnTo>
                    <a:pt x="764" y="949"/>
                  </a:lnTo>
                  <a:lnTo>
                    <a:pt x="771" y="924"/>
                  </a:lnTo>
                  <a:lnTo>
                    <a:pt x="778" y="900"/>
                  </a:lnTo>
                  <a:lnTo>
                    <a:pt x="782" y="882"/>
                  </a:lnTo>
                  <a:lnTo>
                    <a:pt x="785" y="865"/>
                  </a:lnTo>
                  <a:lnTo>
                    <a:pt x="788" y="848"/>
                  </a:lnTo>
                  <a:lnTo>
                    <a:pt x="790" y="829"/>
                  </a:lnTo>
                  <a:lnTo>
                    <a:pt x="792" y="812"/>
                  </a:lnTo>
                  <a:lnTo>
                    <a:pt x="792" y="794"/>
                  </a:lnTo>
                  <a:lnTo>
                    <a:pt x="792" y="775"/>
                  </a:lnTo>
                  <a:lnTo>
                    <a:pt x="792" y="758"/>
                  </a:lnTo>
                  <a:lnTo>
                    <a:pt x="791" y="740"/>
                  </a:lnTo>
                  <a:lnTo>
                    <a:pt x="789" y="721"/>
                  </a:lnTo>
                  <a:lnTo>
                    <a:pt x="787" y="703"/>
                  </a:lnTo>
                  <a:lnTo>
                    <a:pt x="783" y="685"/>
                  </a:lnTo>
                  <a:lnTo>
                    <a:pt x="780" y="665"/>
                  </a:lnTo>
                  <a:lnTo>
                    <a:pt x="776" y="647"/>
                  </a:lnTo>
                  <a:lnTo>
                    <a:pt x="771" y="629"/>
                  </a:lnTo>
                  <a:lnTo>
                    <a:pt x="766" y="610"/>
                  </a:lnTo>
                  <a:lnTo>
                    <a:pt x="754" y="573"/>
                  </a:lnTo>
                  <a:lnTo>
                    <a:pt x="740" y="537"/>
                  </a:lnTo>
                  <a:lnTo>
                    <a:pt x="723" y="500"/>
                  </a:lnTo>
                  <a:lnTo>
                    <a:pt x="704" y="463"/>
                  </a:lnTo>
                  <a:lnTo>
                    <a:pt x="685" y="428"/>
                  </a:lnTo>
                  <a:lnTo>
                    <a:pt x="662" y="392"/>
                  </a:lnTo>
                  <a:lnTo>
                    <a:pt x="637" y="357"/>
                  </a:lnTo>
                  <a:lnTo>
                    <a:pt x="612" y="32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8" name="Google Shape;2828;p59"/>
            <p:cNvSpPr/>
            <p:nvPr/>
          </p:nvSpPr>
          <p:spPr>
            <a:xfrm>
              <a:off x="10038556" y="3842147"/>
              <a:ext cx="201613" cy="163513"/>
            </a:xfrm>
            <a:custGeom>
              <a:avLst/>
              <a:gdLst/>
              <a:ahLst/>
              <a:cxnLst/>
              <a:rect l="l" t="t" r="r" b="b"/>
              <a:pathLst>
                <a:path w="511" h="413" extrusionOk="0">
                  <a:moveTo>
                    <a:pt x="497" y="114"/>
                  </a:moveTo>
                  <a:lnTo>
                    <a:pt x="465" y="148"/>
                  </a:lnTo>
                  <a:lnTo>
                    <a:pt x="451" y="166"/>
                  </a:lnTo>
                  <a:lnTo>
                    <a:pt x="437" y="182"/>
                  </a:lnTo>
                  <a:lnTo>
                    <a:pt x="421" y="198"/>
                  </a:lnTo>
                  <a:lnTo>
                    <a:pt x="403" y="214"/>
                  </a:lnTo>
                  <a:lnTo>
                    <a:pt x="382" y="232"/>
                  </a:lnTo>
                  <a:lnTo>
                    <a:pt x="359" y="248"/>
                  </a:lnTo>
                  <a:lnTo>
                    <a:pt x="329" y="265"/>
                  </a:lnTo>
                  <a:lnTo>
                    <a:pt x="297" y="283"/>
                  </a:lnTo>
                  <a:lnTo>
                    <a:pt x="292" y="267"/>
                  </a:lnTo>
                  <a:lnTo>
                    <a:pt x="286" y="251"/>
                  </a:lnTo>
                  <a:lnTo>
                    <a:pt x="282" y="234"/>
                  </a:lnTo>
                  <a:lnTo>
                    <a:pt x="279" y="216"/>
                  </a:lnTo>
                  <a:lnTo>
                    <a:pt x="275" y="196"/>
                  </a:lnTo>
                  <a:lnTo>
                    <a:pt x="272" y="175"/>
                  </a:lnTo>
                  <a:lnTo>
                    <a:pt x="271" y="153"/>
                  </a:lnTo>
                  <a:lnTo>
                    <a:pt x="270" y="128"/>
                  </a:lnTo>
                  <a:lnTo>
                    <a:pt x="270" y="66"/>
                  </a:lnTo>
                  <a:lnTo>
                    <a:pt x="216" y="152"/>
                  </a:lnTo>
                  <a:lnTo>
                    <a:pt x="202" y="173"/>
                  </a:lnTo>
                  <a:lnTo>
                    <a:pt x="189" y="194"/>
                  </a:lnTo>
                  <a:lnTo>
                    <a:pt x="175" y="214"/>
                  </a:lnTo>
                  <a:lnTo>
                    <a:pt x="159" y="237"/>
                  </a:lnTo>
                  <a:lnTo>
                    <a:pt x="147" y="209"/>
                  </a:lnTo>
                  <a:lnTo>
                    <a:pt x="135" y="182"/>
                  </a:lnTo>
                  <a:lnTo>
                    <a:pt x="124" y="157"/>
                  </a:lnTo>
                  <a:lnTo>
                    <a:pt x="114" y="133"/>
                  </a:lnTo>
                  <a:lnTo>
                    <a:pt x="106" y="112"/>
                  </a:lnTo>
                  <a:lnTo>
                    <a:pt x="97" y="90"/>
                  </a:lnTo>
                  <a:lnTo>
                    <a:pt x="89" y="70"/>
                  </a:lnTo>
                  <a:lnTo>
                    <a:pt x="82" y="49"/>
                  </a:lnTo>
                  <a:lnTo>
                    <a:pt x="65" y="0"/>
                  </a:lnTo>
                  <a:lnTo>
                    <a:pt x="45" y="55"/>
                  </a:lnTo>
                  <a:lnTo>
                    <a:pt x="37" y="81"/>
                  </a:lnTo>
                  <a:lnTo>
                    <a:pt x="28" y="108"/>
                  </a:lnTo>
                  <a:lnTo>
                    <a:pt x="20" y="138"/>
                  </a:lnTo>
                  <a:lnTo>
                    <a:pt x="14" y="170"/>
                  </a:lnTo>
                  <a:lnTo>
                    <a:pt x="8" y="207"/>
                  </a:lnTo>
                  <a:lnTo>
                    <a:pt x="3" y="250"/>
                  </a:lnTo>
                  <a:lnTo>
                    <a:pt x="2" y="274"/>
                  </a:lnTo>
                  <a:lnTo>
                    <a:pt x="1" y="301"/>
                  </a:lnTo>
                  <a:lnTo>
                    <a:pt x="0" y="329"/>
                  </a:lnTo>
                  <a:lnTo>
                    <a:pt x="0" y="359"/>
                  </a:lnTo>
                  <a:lnTo>
                    <a:pt x="0" y="363"/>
                  </a:lnTo>
                  <a:lnTo>
                    <a:pt x="1" y="367"/>
                  </a:lnTo>
                  <a:lnTo>
                    <a:pt x="2" y="370"/>
                  </a:lnTo>
                  <a:lnTo>
                    <a:pt x="4" y="372"/>
                  </a:lnTo>
                  <a:lnTo>
                    <a:pt x="8" y="374"/>
                  </a:lnTo>
                  <a:lnTo>
                    <a:pt x="11" y="376"/>
                  </a:lnTo>
                  <a:lnTo>
                    <a:pt x="14" y="377"/>
                  </a:lnTo>
                  <a:lnTo>
                    <a:pt x="17" y="377"/>
                  </a:lnTo>
                  <a:lnTo>
                    <a:pt x="22" y="377"/>
                  </a:lnTo>
                  <a:lnTo>
                    <a:pt x="25" y="376"/>
                  </a:lnTo>
                  <a:lnTo>
                    <a:pt x="28" y="374"/>
                  </a:lnTo>
                  <a:lnTo>
                    <a:pt x="30" y="372"/>
                  </a:lnTo>
                  <a:lnTo>
                    <a:pt x="32" y="370"/>
                  </a:lnTo>
                  <a:lnTo>
                    <a:pt x="35" y="367"/>
                  </a:lnTo>
                  <a:lnTo>
                    <a:pt x="36" y="363"/>
                  </a:lnTo>
                  <a:lnTo>
                    <a:pt x="36" y="359"/>
                  </a:lnTo>
                  <a:lnTo>
                    <a:pt x="36" y="314"/>
                  </a:lnTo>
                  <a:lnTo>
                    <a:pt x="38" y="274"/>
                  </a:lnTo>
                  <a:lnTo>
                    <a:pt x="41" y="238"/>
                  </a:lnTo>
                  <a:lnTo>
                    <a:pt x="44" y="207"/>
                  </a:lnTo>
                  <a:lnTo>
                    <a:pt x="49" y="179"/>
                  </a:lnTo>
                  <a:lnTo>
                    <a:pt x="54" y="154"/>
                  </a:lnTo>
                  <a:lnTo>
                    <a:pt x="59" y="131"/>
                  </a:lnTo>
                  <a:lnTo>
                    <a:pt x="66" y="109"/>
                  </a:lnTo>
                  <a:lnTo>
                    <a:pt x="73" y="128"/>
                  </a:lnTo>
                  <a:lnTo>
                    <a:pt x="81" y="146"/>
                  </a:lnTo>
                  <a:lnTo>
                    <a:pt x="89" y="166"/>
                  </a:lnTo>
                  <a:lnTo>
                    <a:pt x="98" y="187"/>
                  </a:lnTo>
                  <a:lnTo>
                    <a:pt x="107" y="209"/>
                  </a:lnTo>
                  <a:lnTo>
                    <a:pt x="118" y="232"/>
                  </a:lnTo>
                  <a:lnTo>
                    <a:pt x="127" y="255"/>
                  </a:lnTo>
                  <a:lnTo>
                    <a:pt x="139" y="280"/>
                  </a:lnTo>
                  <a:lnTo>
                    <a:pt x="152" y="308"/>
                  </a:lnTo>
                  <a:lnTo>
                    <a:pt x="170" y="283"/>
                  </a:lnTo>
                  <a:lnTo>
                    <a:pt x="190" y="255"/>
                  </a:lnTo>
                  <a:lnTo>
                    <a:pt x="207" y="230"/>
                  </a:lnTo>
                  <a:lnTo>
                    <a:pt x="222" y="208"/>
                  </a:lnTo>
                  <a:lnTo>
                    <a:pt x="238" y="185"/>
                  </a:lnTo>
                  <a:lnTo>
                    <a:pt x="240" y="205"/>
                  </a:lnTo>
                  <a:lnTo>
                    <a:pt x="243" y="222"/>
                  </a:lnTo>
                  <a:lnTo>
                    <a:pt x="246" y="239"/>
                  </a:lnTo>
                  <a:lnTo>
                    <a:pt x="251" y="255"/>
                  </a:lnTo>
                  <a:lnTo>
                    <a:pt x="259" y="286"/>
                  </a:lnTo>
                  <a:lnTo>
                    <a:pt x="269" y="314"/>
                  </a:lnTo>
                  <a:lnTo>
                    <a:pt x="275" y="333"/>
                  </a:lnTo>
                  <a:lnTo>
                    <a:pt x="294" y="324"/>
                  </a:lnTo>
                  <a:lnTo>
                    <a:pt x="328" y="307"/>
                  </a:lnTo>
                  <a:lnTo>
                    <a:pt x="357" y="291"/>
                  </a:lnTo>
                  <a:lnTo>
                    <a:pt x="383" y="274"/>
                  </a:lnTo>
                  <a:lnTo>
                    <a:pt x="406" y="259"/>
                  </a:lnTo>
                  <a:lnTo>
                    <a:pt x="425" y="242"/>
                  </a:lnTo>
                  <a:lnTo>
                    <a:pt x="443" y="226"/>
                  </a:lnTo>
                  <a:lnTo>
                    <a:pt x="459" y="211"/>
                  </a:lnTo>
                  <a:lnTo>
                    <a:pt x="473" y="196"/>
                  </a:lnTo>
                  <a:lnTo>
                    <a:pt x="474" y="221"/>
                  </a:lnTo>
                  <a:lnTo>
                    <a:pt x="474" y="247"/>
                  </a:lnTo>
                  <a:lnTo>
                    <a:pt x="473" y="273"/>
                  </a:lnTo>
                  <a:lnTo>
                    <a:pt x="471" y="297"/>
                  </a:lnTo>
                  <a:lnTo>
                    <a:pt x="467" y="322"/>
                  </a:lnTo>
                  <a:lnTo>
                    <a:pt x="462" y="346"/>
                  </a:lnTo>
                  <a:lnTo>
                    <a:pt x="456" y="368"/>
                  </a:lnTo>
                  <a:lnTo>
                    <a:pt x="448" y="388"/>
                  </a:lnTo>
                  <a:lnTo>
                    <a:pt x="447" y="392"/>
                  </a:lnTo>
                  <a:lnTo>
                    <a:pt x="447" y="396"/>
                  </a:lnTo>
                  <a:lnTo>
                    <a:pt x="448" y="399"/>
                  </a:lnTo>
                  <a:lnTo>
                    <a:pt x="448" y="402"/>
                  </a:lnTo>
                  <a:lnTo>
                    <a:pt x="450" y="405"/>
                  </a:lnTo>
                  <a:lnTo>
                    <a:pt x="452" y="408"/>
                  </a:lnTo>
                  <a:lnTo>
                    <a:pt x="456" y="410"/>
                  </a:lnTo>
                  <a:lnTo>
                    <a:pt x="459" y="412"/>
                  </a:lnTo>
                  <a:lnTo>
                    <a:pt x="462" y="413"/>
                  </a:lnTo>
                  <a:lnTo>
                    <a:pt x="465" y="413"/>
                  </a:lnTo>
                  <a:lnTo>
                    <a:pt x="471" y="413"/>
                  </a:lnTo>
                  <a:lnTo>
                    <a:pt x="475" y="410"/>
                  </a:lnTo>
                  <a:lnTo>
                    <a:pt x="479" y="406"/>
                  </a:lnTo>
                  <a:lnTo>
                    <a:pt x="482" y="402"/>
                  </a:lnTo>
                  <a:lnTo>
                    <a:pt x="487" y="388"/>
                  </a:lnTo>
                  <a:lnTo>
                    <a:pt x="491" y="375"/>
                  </a:lnTo>
                  <a:lnTo>
                    <a:pt x="496" y="360"/>
                  </a:lnTo>
                  <a:lnTo>
                    <a:pt x="499" y="345"/>
                  </a:lnTo>
                  <a:lnTo>
                    <a:pt x="505" y="314"/>
                  </a:lnTo>
                  <a:lnTo>
                    <a:pt x="509" y="281"/>
                  </a:lnTo>
                  <a:lnTo>
                    <a:pt x="511" y="249"/>
                  </a:lnTo>
                  <a:lnTo>
                    <a:pt x="510" y="215"/>
                  </a:lnTo>
                  <a:lnTo>
                    <a:pt x="510" y="199"/>
                  </a:lnTo>
                  <a:lnTo>
                    <a:pt x="508" y="183"/>
                  </a:lnTo>
                  <a:lnTo>
                    <a:pt x="505" y="167"/>
                  </a:lnTo>
                  <a:lnTo>
                    <a:pt x="503" y="151"/>
                  </a:lnTo>
                  <a:lnTo>
                    <a:pt x="497" y="11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9" name="Google Shape;2829;p59"/>
          <p:cNvSpPr/>
          <p:nvPr/>
        </p:nvSpPr>
        <p:spPr>
          <a:xfrm>
            <a:off x="9000331" y="3675459"/>
            <a:ext cx="457200" cy="400050"/>
          </a:xfrm>
          <a:custGeom>
            <a:avLst/>
            <a:gdLst/>
            <a:ahLst/>
            <a:cxnLst/>
            <a:rect l="l" t="t" r="r" b="b"/>
            <a:pathLst>
              <a:path w="1152" h="1009" extrusionOk="0">
                <a:moveTo>
                  <a:pt x="1008" y="432"/>
                </a:moveTo>
                <a:lnTo>
                  <a:pt x="900" y="361"/>
                </a:lnTo>
                <a:lnTo>
                  <a:pt x="900" y="937"/>
                </a:lnTo>
                <a:lnTo>
                  <a:pt x="252" y="937"/>
                </a:lnTo>
                <a:lnTo>
                  <a:pt x="252" y="361"/>
                </a:lnTo>
                <a:lnTo>
                  <a:pt x="144" y="432"/>
                </a:lnTo>
                <a:lnTo>
                  <a:pt x="71" y="216"/>
                </a:lnTo>
                <a:lnTo>
                  <a:pt x="252" y="73"/>
                </a:lnTo>
                <a:lnTo>
                  <a:pt x="402" y="73"/>
                </a:lnTo>
                <a:lnTo>
                  <a:pt x="406" y="85"/>
                </a:lnTo>
                <a:lnTo>
                  <a:pt x="412" y="95"/>
                </a:lnTo>
                <a:lnTo>
                  <a:pt x="418" y="106"/>
                </a:lnTo>
                <a:lnTo>
                  <a:pt x="426" y="116"/>
                </a:lnTo>
                <a:lnTo>
                  <a:pt x="434" y="126"/>
                </a:lnTo>
                <a:lnTo>
                  <a:pt x="444" y="134"/>
                </a:lnTo>
                <a:lnTo>
                  <a:pt x="454" y="143"/>
                </a:lnTo>
                <a:lnTo>
                  <a:pt x="466" y="150"/>
                </a:lnTo>
                <a:lnTo>
                  <a:pt x="478" y="157"/>
                </a:lnTo>
                <a:lnTo>
                  <a:pt x="489" y="163"/>
                </a:lnTo>
                <a:lnTo>
                  <a:pt x="502" y="168"/>
                </a:lnTo>
                <a:lnTo>
                  <a:pt x="516" y="173"/>
                </a:lnTo>
                <a:lnTo>
                  <a:pt x="530" y="176"/>
                </a:lnTo>
                <a:lnTo>
                  <a:pt x="546" y="178"/>
                </a:lnTo>
                <a:lnTo>
                  <a:pt x="561" y="181"/>
                </a:lnTo>
                <a:lnTo>
                  <a:pt x="576" y="181"/>
                </a:lnTo>
                <a:lnTo>
                  <a:pt x="592" y="181"/>
                </a:lnTo>
                <a:lnTo>
                  <a:pt x="607" y="178"/>
                </a:lnTo>
                <a:lnTo>
                  <a:pt x="621" y="176"/>
                </a:lnTo>
                <a:lnTo>
                  <a:pt x="635" y="173"/>
                </a:lnTo>
                <a:lnTo>
                  <a:pt x="649" y="168"/>
                </a:lnTo>
                <a:lnTo>
                  <a:pt x="662" y="163"/>
                </a:lnTo>
                <a:lnTo>
                  <a:pt x="675" y="157"/>
                </a:lnTo>
                <a:lnTo>
                  <a:pt x="687" y="150"/>
                </a:lnTo>
                <a:lnTo>
                  <a:pt x="698" y="143"/>
                </a:lnTo>
                <a:lnTo>
                  <a:pt x="708" y="134"/>
                </a:lnTo>
                <a:lnTo>
                  <a:pt x="717" y="126"/>
                </a:lnTo>
                <a:lnTo>
                  <a:pt x="726" y="116"/>
                </a:lnTo>
                <a:lnTo>
                  <a:pt x="734" y="106"/>
                </a:lnTo>
                <a:lnTo>
                  <a:pt x="740" y="95"/>
                </a:lnTo>
                <a:lnTo>
                  <a:pt x="745" y="85"/>
                </a:lnTo>
                <a:lnTo>
                  <a:pt x="750" y="73"/>
                </a:lnTo>
                <a:lnTo>
                  <a:pt x="900" y="73"/>
                </a:lnTo>
                <a:lnTo>
                  <a:pt x="1080" y="216"/>
                </a:lnTo>
                <a:lnTo>
                  <a:pt x="1008" y="432"/>
                </a:lnTo>
                <a:close/>
                <a:moveTo>
                  <a:pt x="711" y="73"/>
                </a:moveTo>
                <a:lnTo>
                  <a:pt x="707" y="80"/>
                </a:lnTo>
                <a:lnTo>
                  <a:pt x="702" y="88"/>
                </a:lnTo>
                <a:lnTo>
                  <a:pt x="697" y="95"/>
                </a:lnTo>
                <a:lnTo>
                  <a:pt x="690" y="102"/>
                </a:lnTo>
                <a:lnTo>
                  <a:pt x="684" y="108"/>
                </a:lnTo>
                <a:lnTo>
                  <a:pt x="676" y="114"/>
                </a:lnTo>
                <a:lnTo>
                  <a:pt x="668" y="119"/>
                </a:lnTo>
                <a:lnTo>
                  <a:pt x="659" y="124"/>
                </a:lnTo>
                <a:lnTo>
                  <a:pt x="650" y="129"/>
                </a:lnTo>
                <a:lnTo>
                  <a:pt x="641" y="133"/>
                </a:lnTo>
                <a:lnTo>
                  <a:pt x="631" y="136"/>
                </a:lnTo>
                <a:lnTo>
                  <a:pt x="621" y="140"/>
                </a:lnTo>
                <a:lnTo>
                  <a:pt x="610" y="142"/>
                </a:lnTo>
                <a:lnTo>
                  <a:pt x="599" y="143"/>
                </a:lnTo>
                <a:lnTo>
                  <a:pt x="588" y="144"/>
                </a:lnTo>
                <a:lnTo>
                  <a:pt x="576" y="145"/>
                </a:lnTo>
                <a:lnTo>
                  <a:pt x="564" y="144"/>
                </a:lnTo>
                <a:lnTo>
                  <a:pt x="553" y="143"/>
                </a:lnTo>
                <a:lnTo>
                  <a:pt x="542" y="142"/>
                </a:lnTo>
                <a:lnTo>
                  <a:pt x="532" y="140"/>
                </a:lnTo>
                <a:lnTo>
                  <a:pt x="521" y="136"/>
                </a:lnTo>
                <a:lnTo>
                  <a:pt x="511" y="133"/>
                </a:lnTo>
                <a:lnTo>
                  <a:pt x="501" y="129"/>
                </a:lnTo>
                <a:lnTo>
                  <a:pt x="493" y="124"/>
                </a:lnTo>
                <a:lnTo>
                  <a:pt x="484" y="119"/>
                </a:lnTo>
                <a:lnTo>
                  <a:pt x="475" y="114"/>
                </a:lnTo>
                <a:lnTo>
                  <a:pt x="469" y="108"/>
                </a:lnTo>
                <a:lnTo>
                  <a:pt x="461" y="102"/>
                </a:lnTo>
                <a:lnTo>
                  <a:pt x="455" y="95"/>
                </a:lnTo>
                <a:lnTo>
                  <a:pt x="449" y="88"/>
                </a:lnTo>
                <a:lnTo>
                  <a:pt x="445" y="80"/>
                </a:lnTo>
                <a:lnTo>
                  <a:pt x="441" y="73"/>
                </a:lnTo>
                <a:lnTo>
                  <a:pt x="711" y="73"/>
                </a:lnTo>
                <a:close/>
                <a:moveTo>
                  <a:pt x="1125" y="160"/>
                </a:moveTo>
                <a:lnTo>
                  <a:pt x="945" y="16"/>
                </a:lnTo>
                <a:lnTo>
                  <a:pt x="934" y="10"/>
                </a:lnTo>
                <a:lnTo>
                  <a:pt x="924" y="5"/>
                </a:lnTo>
                <a:lnTo>
                  <a:pt x="912" y="1"/>
                </a:lnTo>
                <a:lnTo>
                  <a:pt x="900" y="0"/>
                </a:lnTo>
                <a:lnTo>
                  <a:pt x="252" y="0"/>
                </a:lnTo>
                <a:lnTo>
                  <a:pt x="240" y="1"/>
                </a:lnTo>
                <a:lnTo>
                  <a:pt x="228" y="5"/>
                </a:lnTo>
                <a:lnTo>
                  <a:pt x="217" y="10"/>
                </a:lnTo>
                <a:lnTo>
                  <a:pt x="206" y="16"/>
                </a:lnTo>
                <a:lnTo>
                  <a:pt x="27" y="160"/>
                </a:lnTo>
                <a:lnTo>
                  <a:pt x="19" y="168"/>
                </a:lnTo>
                <a:lnTo>
                  <a:pt x="12" y="176"/>
                </a:lnTo>
                <a:lnTo>
                  <a:pt x="7" y="186"/>
                </a:lnTo>
                <a:lnTo>
                  <a:pt x="3" y="197"/>
                </a:lnTo>
                <a:lnTo>
                  <a:pt x="0" y="207"/>
                </a:lnTo>
                <a:lnTo>
                  <a:pt x="0" y="217"/>
                </a:lnTo>
                <a:lnTo>
                  <a:pt x="1" y="228"/>
                </a:lnTo>
                <a:lnTo>
                  <a:pt x="3" y="240"/>
                </a:lnTo>
                <a:lnTo>
                  <a:pt x="76" y="456"/>
                </a:lnTo>
                <a:lnTo>
                  <a:pt x="79" y="464"/>
                </a:lnTo>
                <a:lnTo>
                  <a:pt x="82" y="470"/>
                </a:lnTo>
                <a:lnTo>
                  <a:pt x="88" y="478"/>
                </a:lnTo>
                <a:lnTo>
                  <a:pt x="93" y="483"/>
                </a:lnTo>
                <a:lnTo>
                  <a:pt x="98" y="488"/>
                </a:lnTo>
                <a:lnTo>
                  <a:pt x="106" y="494"/>
                </a:lnTo>
                <a:lnTo>
                  <a:pt x="113" y="498"/>
                </a:lnTo>
                <a:lnTo>
                  <a:pt x="121" y="501"/>
                </a:lnTo>
                <a:lnTo>
                  <a:pt x="132" y="504"/>
                </a:lnTo>
                <a:lnTo>
                  <a:pt x="144" y="505"/>
                </a:lnTo>
                <a:lnTo>
                  <a:pt x="154" y="505"/>
                </a:lnTo>
                <a:lnTo>
                  <a:pt x="162" y="502"/>
                </a:lnTo>
                <a:lnTo>
                  <a:pt x="172" y="499"/>
                </a:lnTo>
                <a:lnTo>
                  <a:pt x="179" y="495"/>
                </a:lnTo>
                <a:lnTo>
                  <a:pt x="179" y="937"/>
                </a:lnTo>
                <a:lnTo>
                  <a:pt x="181" y="944"/>
                </a:lnTo>
                <a:lnTo>
                  <a:pt x="182" y="952"/>
                </a:lnTo>
                <a:lnTo>
                  <a:pt x="183" y="958"/>
                </a:lnTo>
                <a:lnTo>
                  <a:pt x="186" y="965"/>
                </a:lnTo>
                <a:lnTo>
                  <a:pt x="189" y="971"/>
                </a:lnTo>
                <a:lnTo>
                  <a:pt x="192" y="977"/>
                </a:lnTo>
                <a:lnTo>
                  <a:pt x="197" y="982"/>
                </a:lnTo>
                <a:lnTo>
                  <a:pt x="201" y="987"/>
                </a:lnTo>
                <a:lnTo>
                  <a:pt x="206" y="993"/>
                </a:lnTo>
                <a:lnTo>
                  <a:pt x="212" y="996"/>
                </a:lnTo>
                <a:lnTo>
                  <a:pt x="217" y="1000"/>
                </a:lnTo>
                <a:lnTo>
                  <a:pt x="224" y="1004"/>
                </a:lnTo>
                <a:lnTo>
                  <a:pt x="230" y="1006"/>
                </a:lnTo>
                <a:lnTo>
                  <a:pt x="238" y="1007"/>
                </a:lnTo>
                <a:lnTo>
                  <a:pt x="244" y="1008"/>
                </a:lnTo>
                <a:lnTo>
                  <a:pt x="252" y="1009"/>
                </a:lnTo>
                <a:lnTo>
                  <a:pt x="900" y="1009"/>
                </a:lnTo>
                <a:lnTo>
                  <a:pt x="907" y="1008"/>
                </a:lnTo>
                <a:lnTo>
                  <a:pt x="915" y="1007"/>
                </a:lnTo>
                <a:lnTo>
                  <a:pt x="921" y="1006"/>
                </a:lnTo>
                <a:lnTo>
                  <a:pt x="928" y="1004"/>
                </a:lnTo>
                <a:lnTo>
                  <a:pt x="934" y="1000"/>
                </a:lnTo>
                <a:lnTo>
                  <a:pt x="940" y="996"/>
                </a:lnTo>
                <a:lnTo>
                  <a:pt x="946" y="993"/>
                </a:lnTo>
                <a:lnTo>
                  <a:pt x="951" y="987"/>
                </a:lnTo>
                <a:lnTo>
                  <a:pt x="956" y="982"/>
                </a:lnTo>
                <a:lnTo>
                  <a:pt x="959" y="977"/>
                </a:lnTo>
                <a:lnTo>
                  <a:pt x="964" y="971"/>
                </a:lnTo>
                <a:lnTo>
                  <a:pt x="967" y="965"/>
                </a:lnTo>
                <a:lnTo>
                  <a:pt x="969" y="958"/>
                </a:lnTo>
                <a:lnTo>
                  <a:pt x="970" y="952"/>
                </a:lnTo>
                <a:lnTo>
                  <a:pt x="971" y="944"/>
                </a:lnTo>
                <a:lnTo>
                  <a:pt x="972" y="937"/>
                </a:lnTo>
                <a:lnTo>
                  <a:pt x="972" y="495"/>
                </a:lnTo>
                <a:lnTo>
                  <a:pt x="981" y="499"/>
                </a:lnTo>
                <a:lnTo>
                  <a:pt x="990" y="502"/>
                </a:lnTo>
                <a:lnTo>
                  <a:pt x="998" y="505"/>
                </a:lnTo>
                <a:lnTo>
                  <a:pt x="1008" y="505"/>
                </a:lnTo>
                <a:lnTo>
                  <a:pt x="1020" y="504"/>
                </a:lnTo>
                <a:lnTo>
                  <a:pt x="1032" y="501"/>
                </a:lnTo>
                <a:lnTo>
                  <a:pt x="1039" y="498"/>
                </a:lnTo>
                <a:lnTo>
                  <a:pt x="1047" y="494"/>
                </a:lnTo>
                <a:lnTo>
                  <a:pt x="1053" y="488"/>
                </a:lnTo>
                <a:lnTo>
                  <a:pt x="1059" y="483"/>
                </a:lnTo>
                <a:lnTo>
                  <a:pt x="1064" y="478"/>
                </a:lnTo>
                <a:lnTo>
                  <a:pt x="1069" y="470"/>
                </a:lnTo>
                <a:lnTo>
                  <a:pt x="1073" y="464"/>
                </a:lnTo>
                <a:lnTo>
                  <a:pt x="1076" y="456"/>
                </a:lnTo>
                <a:lnTo>
                  <a:pt x="1148" y="240"/>
                </a:lnTo>
                <a:lnTo>
                  <a:pt x="1152" y="228"/>
                </a:lnTo>
                <a:lnTo>
                  <a:pt x="1152" y="217"/>
                </a:lnTo>
                <a:lnTo>
                  <a:pt x="1152" y="207"/>
                </a:lnTo>
                <a:lnTo>
                  <a:pt x="1149" y="197"/>
                </a:lnTo>
                <a:lnTo>
                  <a:pt x="1145" y="186"/>
                </a:lnTo>
                <a:lnTo>
                  <a:pt x="1140" y="176"/>
                </a:lnTo>
                <a:lnTo>
                  <a:pt x="1133" y="168"/>
                </a:lnTo>
                <a:lnTo>
                  <a:pt x="1125" y="16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0" name="Google Shape;2830;p59"/>
          <p:cNvGrpSpPr/>
          <p:nvPr/>
        </p:nvGrpSpPr>
        <p:grpSpPr>
          <a:xfrm>
            <a:off x="8085931" y="3646884"/>
            <a:ext cx="457200" cy="457200"/>
            <a:chOff x="8085931" y="3646884"/>
            <a:chExt cx="457200" cy="457200"/>
          </a:xfrm>
        </p:grpSpPr>
        <p:sp>
          <p:nvSpPr>
            <p:cNvPr id="2831" name="Google Shape;2831;p59"/>
            <p:cNvSpPr/>
            <p:nvPr/>
          </p:nvSpPr>
          <p:spPr>
            <a:xfrm>
              <a:off x="8085931" y="3818334"/>
              <a:ext cx="457200" cy="285750"/>
            </a:xfrm>
            <a:custGeom>
              <a:avLst/>
              <a:gdLst/>
              <a:ahLst/>
              <a:cxnLst/>
              <a:rect l="l" t="t" r="r" b="b"/>
              <a:pathLst>
                <a:path w="1152" h="719" extrusionOk="0">
                  <a:moveTo>
                    <a:pt x="936" y="576"/>
                  </a:moveTo>
                  <a:lnTo>
                    <a:pt x="936" y="630"/>
                  </a:lnTo>
                  <a:lnTo>
                    <a:pt x="936" y="633"/>
                  </a:lnTo>
                  <a:lnTo>
                    <a:pt x="935" y="637"/>
                  </a:lnTo>
                  <a:lnTo>
                    <a:pt x="933" y="639"/>
                  </a:lnTo>
                  <a:lnTo>
                    <a:pt x="930" y="643"/>
                  </a:lnTo>
                  <a:lnTo>
                    <a:pt x="928" y="645"/>
                  </a:lnTo>
                  <a:lnTo>
                    <a:pt x="925" y="646"/>
                  </a:lnTo>
                  <a:lnTo>
                    <a:pt x="922" y="647"/>
                  </a:lnTo>
                  <a:lnTo>
                    <a:pt x="919" y="648"/>
                  </a:lnTo>
                  <a:lnTo>
                    <a:pt x="234" y="648"/>
                  </a:lnTo>
                  <a:lnTo>
                    <a:pt x="231" y="647"/>
                  </a:lnTo>
                  <a:lnTo>
                    <a:pt x="227" y="646"/>
                  </a:lnTo>
                  <a:lnTo>
                    <a:pt x="224" y="645"/>
                  </a:lnTo>
                  <a:lnTo>
                    <a:pt x="221" y="643"/>
                  </a:lnTo>
                  <a:lnTo>
                    <a:pt x="219" y="639"/>
                  </a:lnTo>
                  <a:lnTo>
                    <a:pt x="218" y="637"/>
                  </a:lnTo>
                  <a:lnTo>
                    <a:pt x="216" y="633"/>
                  </a:lnTo>
                  <a:lnTo>
                    <a:pt x="216" y="630"/>
                  </a:lnTo>
                  <a:lnTo>
                    <a:pt x="216" y="576"/>
                  </a:lnTo>
                  <a:lnTo>
                    <a:pt x="72" y="414"/>
                  </a:lnTo>
                  <a:lnTo>
                    <a:pt x="73" y="410"/>
                  </a:lnTo>
                  <a:lnTo>
                    <a:pt x="74" y="407"/>
                  </a:lnTo>
                  <a:lnTo>
                    <a:pt x="75" y="404"/>
                  </a:lnTo>
                  <a:lnTo>
                    <a:pt x="77" y="401"/>
                  </a:lnTo>
                  <a:lnTo>
                    <a:pt x="80" y="399"/>
                  </a:lnTo>
                  <a:lnTo>
                    <a:pt x="83" y="397"/>
                  </a:lnTo>
                  <a:lnTo>
                    <a:pt x="87" y="396"/>
                  </a:lnTo>
                  <a:lnTo>
                    <a:pt x="90" y="395"/>
                  </a:lnTo>
                  <a:lnTo>
                    <a:pt x="180" y="395"/>
                  </a:lnTo>
                  <a:lnTo>
                    <a:pt x="216" y="395"/>
                  </a:lnTo>
                  <a:lnTo>
                    <a:pt x="252" y="395"/>
                  </a:lnTo>
                  <a:lnTo>
                    <a:pt x="288" y="395"/>
                  </a:lnTo>
                  <a:lnTo>
                    <a:pt x="325" y="395"/>
                  </a:lnTo>
                  <a:lnTo>
                    <a:pt x="360" y="395"/>
                  </a:lnTo>
                  <a:lnTo>
                    <a:pt x="396" y="395"/>
                  </a:lnTo>
                  <a:lnTo>
                    <a:pt x="433" y="395"/>
                  </a:lnTo>
                  <a:lnTo>
                    <a:pt x="468" y="395"/>
                  </a:lnTo>
                  <a:lnTo>
                    <a:pt x="684" y="395"/>
                  </a:lnTo>
                  <a:lnTo>
                    <a:pt x="720" y="395"/>
                  </a:lnTo>
                  <a:lnTo>
                    <a:pt x="757" y="395"/>
                  </a:lnTo>
                  <a:lnTo>
                    <a:pt x="792" y="395"/>
                  </a:lnTo>
                  <a:lnTo>
                    <a:pt x="828" y="395"/>
                  </a:lnTo>
                  <a:lnTo>
                    <a:pt x="865" y="395"/>
                  </a:lnTo>
                  <a:lnTo>
                    <a:pt x="900" y="395"/>
                  </a:lnTo>
                  <a:lnTo>
                    <a:pt x="936" y="395"/>
                  </a:lnTo>
                  <a:lnTo>
                    <a:pt x="973" y="395"/>
                  </a:lnTo>
                  <a:lnTo>
                    <a:pt x="1062" y="395"/>
                  </a:lnTo>
                  <a:lnTo>
                    <a:pt x="1065" y="396"/>
                  </a:lnTo>
                  <a:lnTo>
                    <a:pt x="1069" y="397"/>
                  </a:lnTo>
                  <a:lnTo>
                    <a:pt x="1072" y="399"/>
                  </a:lnTo>
                  <a:lnTo>
                    <a:pt x="1075" y="401"/>
                  </a:lnTo>
                  <a:lnTo>
                    <a:pt x="1077" y="404"/>
                  </a:lnTo>
                  <a:lnTo>
                    <a:pt x="1078" y="407"/>
                  </a:lnTo>
                  <a:lnTo>
                    <a:pt x="1079" y="410"/>
                  </a:lnTo>
                  <a:lnTo>
                    <a:pt x="1081" y="414"/>
                  </a:lnTo>
                  <a:lnTo>
                    <a:pt x="936" y="576"/>
                  </a:lnTo>
                  <a:close/>
                  <a:moveTo>
                    <a:pt x="576" y="144"/>
                  </a:moveTo>
                  <a:lnTo>
                    <a:pt x="555" y="145"/>
                  </a:lnTo>
                  <a:lnTo>
                    <a:pt x="534" y="147"/>
                  </a:lnTo>
                  <a:lnTo>
                    <a:pt x="515" y="151"/>
                  </a:lnTo>
                  <a:lnTo>
                    <a:pt x="494" y="158"/>
                  </a:lnTo>
                  <a:lnTo>
                    <a:pt x="476" y="164"/>
                  </a:lnTo>
                  <a:lnTo>
                    <a:pt x="457" y="173"/>
                  </a:lnTo>
                  <a:lnTo>
                    <a:pt x="440" y="184"/>
                  </a:lnTo>
                  <a:lnTo>
                    <a:pt x="424" y="194"/>
                  </a:lnTo>
                  <a:lnTo>
                    <a:pt x="409" y="207"/>
                  </a:lnTo>
                  <a:lnTo>
                    <a:pt x="395" y="221"/>
                  </a:lnTo>
                  <a:lnTo>
                    <a:pt x="382" y="235"/>
                  </a:lnTo>
                  <a:lnTo>
                    <a:pt x="370" y="252"/>
                  </a:lnTo>
                  <a:lnTo>
                    <a:pt x="359" y="269"/>
                  </a:lnTo>
                  <a:lnTo>
                    <a:pt x="349" y="286"/>
                  </a:lnTo>
                  <a:lnTo>
                    <a:pt x="341" y="305"/>
                  </a:lnTo>
                  <a:lnTo>
                    <a:pt x="334" y="324"/>
                  </a:lnTo>
                  <a:lnTo>
                    <a:pt x="297" y="324"/>
                  </a:lnTo>
                  <a:lnTo>
                    <a:pt x="304" y="301"/>
                  </a:lnTo>
                  <a:lnTo>
                    <a:pt x="313" y="279"/>
                  </a:lnTo>
                  <a:lnTo>
                    <a:pt x="323" y="258"/>
                  </a:lnTo>
                  <a:lnTo>
                    <a:pt x="335" y="238"/>
                  </a:lnTo>
                  <a:lnTo>
                    <a:pt x="349" y="219"/>
                  </a:lnTo>
                  <a:lnTo>
                    <a:pt x="364" y="201"/>
                  </a:lnTo>
                  <a:lnTo>
                    <a:pt x="381" y="185"/>
                  </a:lnTo>
                  <a:lnTo>
                    <a:pt x="399" y="170"/>
                  </a:lnTo>
                  <a:lnTo>
                    <a:pt x="417" y="156"/>
                  </a:lnTo>
                  <a:lnTo>
                    <a:pt x="438" y="144"/>
                  </a:lnTo>
                  <a:lnTo>
                    <a:pt x="458" y="133"/>
                  </a:lnTo>
                  <a:lnTo>
                    <a:pt x="480" y="124"/>
                  </a:lnTo>
                  <a:lnTo>
                    <a:pt x="504" y="117"/>
                  </a:lnTo>
                  <a:lnTo>
                    <a:pt x="526" y="112"/>
                  </a:lnTo>
                  <a:lnTo>
                    <a:pt x="551" y="109"/>
                  </a:lnTo>
                  <a:lnTo>
                    <a:pt x="576" y="108"/>
                  </a:lnTo>
                  <a:lnTo>
                    <a:pt x="598" y="109"/>
                  </a:lnTo>
                  <a:lnTo>
                    <a:pt x="619" y="111"/>
                  </a:lnTo>
                  <a:lnTo>
                    <a:pt x="640" y="114"/>
                  </a:lnTo>
                  <a:lnTo>
                    <a:pt x="660" y="120"/>
                  </a:lnTo>
                  <a:lnTo>
                    <a:pt x="680" y="127"/>
                  </a:lnTo>
                  <a:lnTo>
                    <a:pt x="698" y="135"/>
                  </a:lnTo>
                  <a:lnTo>
                    <a:pt x="717" y="145"/>
                  </a:lnTo>
                  <a:lnTo>
                    <a:pt x="734" y="156"/>
                  </a:lnTo>
                  <a:lnTo>
                    <a:pt x="751" y="167"/>
                  </a:lnTo>
                  <a:lnTo>
                    <a:pt x="766" y="180"/>
                  </a:lnTo>
                  <a:lnTo>
                    <a:pt x="781" y="194"/>
                  </a:lnTo>
                  <a:lnTo>
                    <a:pt x="795" y="210"/>
                  </a:lnTo>
                  <a:lnTo>
                    <a:pt x="807" y="226"/>
                  </a:lnTo>
                  <a:lnTo>
                    <a:pt x="819" y="242"/>
                  </a:lnTo>
                  <a:lnTo>
                    <a:pt x="830" y="259"/>
                  </a:lnTo>
                  <a:lnTo>
                    <a:pt x="839" y="279"/>
                  </a:lnTo>
                  <a:lnTo>
                    <a:pt x="806" y="294"/>
                  </a:lnTo>
                  <a:lnTo>
                    <a:pt x="799" y="278"/>
                  </a:lnTo>
                  <a:lnTo>
                    <a:pt x="790" y="262"/>
                  </a:lnTo>
                  <a:lnTo>
                    <a:pt x="779" y="247"/>
                  </a:lnTo>
                  <a:lnTo>
                    <a:pt x="768" y="233"/>
                  </a:lnTo>
                  <a:lnTo>
                    <a:pt x="757" y="220"/>
                  </a:lnTo>
                  <a:lnTo>
                    <a:pt x="744" y="207"/>
                  </a:lnTo>
                  <a:lnTo>
                    <a:pt x="730" y="197"/>
                  </a:lnTo>
                  <a:lnTo>
                    <a:pt x="715" y="186"/>
                  </a:lnTo>
                  <a:lnTo>
                    <a:pt x="699" y="176"/>
                  </a:lnTo>
                  <a:lnTo>
                    <a:pt x="684" y="168"/>
                  </a:lnTo>
                  <a:lnTo>
                    <a:pt x="667" y="161"/>
                  </a:lnTo>
                  <a:lnTo>
                    <a:pt x="650" y="154"/>
                  </a:lnTo>
                  <a:lnTo>
                    <a:pt x="632" y="150"/>
                  </a:lnTo>
                  <a:lnTo>
                    <a:pt x="614" y="147"/>
                  </a:lnTo>
                  <a:lnTo>
                    <a:pt x="596" y="145"/>
                  </a:lnTo>
                  <a:lnTo>
                    <a:pt x="576" y="144"/>
                  </a:lnTo>
                  <a:lnTo>
                    <a:pt x="576" y="144"/>
                  </a:lnTo>
                  <a:close/>
                  <a:moveTo>
                    <a:pt x="576" y="287"/>
                  </a:moveTo>
                  <a:lnTo>
                    <a:pt x="564" y="288"/>
                  </a:lnTo>
                  <a:lnTo>
                    <a:pt x="552" y="291"/>
                  </a:lnTo>
                  <a:lnTo>
                    <a:pt x="542" y="294"/>
                  </a:lnTo>
                  <a:lnTo>
                    <a:pt x="532" y="297"/>
                  </a:lnTo>
                  <a:lnTo>
                    <a:pt x="522" y="302"/>
                  </a:lnTo>
                  <a:lnTo>
                    <a:pt x="512" y="309"/>
                  </a:lnTo>
                  <a:lnTo>
                    <a:pt x="504" y="315"/>
                  </a:lnTo>
                  <a:lnTo>
                    <a:pt x="496" y="324"/>
                  </a:lnTo>
                  <a:lnTo>
                    <a:pt x="452" y="324"/>
                  </a:lnTo>
                  <a:lnTo>
                    <a:pt x="457" y="315"/>
                  </a:lnTo>
                  <a:lnTo>
                    <a:pt x="463" y="309"/>
                  </a:lnTo>
                  <a:lnTo>
                    <a:pt x="468" y="301"/>
                  </a:lnTo>
                  <a:lnTo>
                    <a:pt x="475" y="295"/>
                  </a:lnTo>
                  <a:lnTo>
                    <a:pt x="481" y="288"/>
                  </a:lnTo>
                  <a:lnTo>
                    <a:pt x="489" y="282"/>
                  </a:lnTo>
                  <a:lnTo>
                    <a:pt x="495" y="276"/>
                  </a:lnTo>
                  <a:lnTo>
                    <a:pt x="504" y="272"/>
                  </a:lnTo>
                  <a:lnTo>
                    <a:pt x="511" y="267"/>
                  </a:lnTo>
                  <a:lnTo>
                    <a:pt x="520" y="264"/>
                  </a:lnTo>
                  <a:lnTo>
                    <a:pt x="529" y="260"/>
                  </a:lnTo>
                  <a:lnTo>
                    <a:pt x="537" y="257"/>
                  </a:lnTo>
                  <a:lnTo>
                    <a:pt x="547" y="255"/>
                  </a:lnTo>
                  <a:lnTo>
                    <a:pt x="557" y="253"/>
                  </a:lnTo>
                  <a:lnTo>
                    <a:pt x="566" y="252"/>
                  </a:lnTo>
                  <a:lnTo>
                    <a:pt x="576" y="252"/>
                  </a:lnTo>
                  <a:lnTo>
                    <a:pt x="586" y="252"/>
                  </a:lnTo>
                  <a:lnTo>
                    <a:pt x="596" y="253"/>
                  </a:lnTo>
                  <a:lnTo>
                    <a:pt x="605" y="255"/>
                  </a:lnTo>
                  <a:lnTo>
                    <a:pt x="614" y="257"/>
                  </a:lnTo>
                  <a:lnTo>
                    <a:pt x="624" y="260"/>
                  </a:lnTo>
                  <a:lnTo>
                    <a:pt x="632" y="264"/>
                  </a:lnTo>
                  <a:lnTo>
                    <a:pt x="640" y="267"/>
                  </a:lnTo>
                  <a:lnTo>
                    <a:pt x="649" y="272"/>
                  </a:lnTo>
                  <a:lnTo>
                    <a:pt x="656" y="276"/>
                  </a:lnTo>
                  <a:lnTo>
                    <a:pt x="664" y="282"/>
                  </a:lnTo>
                  <a:lnTo>
                    <a:pt x="671" y="288"/>
                  </a:lnTo>
                  <a:lnTo>
                    <a:pt x="678" y="295"/>
                  </a:lnTo>
                  <a:lnTo>
                    <a:pt x="684" y="301"/>
                  </a:lnTo>
                  <a:lnTo>
                    <a:pt x="690" y="309"/>
                  </a:lnTo>
                  <a:lnTo>
                    <a:pt x="695" y="315"/>
                  </a:lnTo>
                  <a:lnTo>
                    <a:pt x="700" y="324"/>
                  </a:lnTo>
                  <a:lnTo>
                    <a:pt x="656" y="324"/>
                  </a:lnTo>
                  <a:lnTo>
                    <a:pt x="649" y="315"/>
                  </a:lnTo>
                  <a:lnTo>
                    <a:pt x="640" y="309"/>
                  </a:lnTo>
                  <a:lnTo>
                    <a:pt x="630" y="302"/>
                  </a:lnTo>
                  <a:lnTo>
                    <a:pt x="620" y="297"/>
                  </a:lnTo>
                  <a:lnTo>
                    <a:pt x="610" y="294"/>
                  </a:lnTo>
                  <a:lnTo>
                    <a:pt x="599" y="291"/>
                  </a:lnTo>
                  <a:lnTo>
                    <a:pt x="588" y="288"/>
                  </a:lnTo>
                  <a:lnTo>
                    <a:pt x="576" y="287"/>
                  </a:lnTo>
                  <a:lnTo>
                    <a:pt x="576" y="287"/>
                  </a:lnTo>
                  <a:close/>
                  <a:moveTo>
                    <a:pt x="740" y="324"/>
                  </a:moveTo>
                  <a:lnTo>
                    <a:pt x="735" y="312"/>
                  </a:lnTo>
                  <a:lnTo>
                    <a:pt x="728" y="301"/>
                  </a:lnTo>
                  <a:lnTo>
                    <a:pt x="722" y="291"/>
                  </a:lnTo>
                  <a:lnTo>
                    <a:pt x="713" y="280"/>
                  </a:lnTo>
                  <a:lnTo>
                    <a:pt x="705" y="271"/>
                  </a:lnTo>
                  <a:lnTo>
                    <a:pt x="696" y="261"/>
                  </a:lnTo>
                  <a:lnTo>
                    <a:pt x="686" y="254"/>
                  </a:lnTo>
                  <a:lnTo>
                    <a:pt x="676" y="246"/>
                  </a:lnTo>
                  <a:lnTo>
                    <a:pt x="665" y="239"/>
                  </a:lnTo>
                  <a:lnTo>
                    <a:pt x="653" y="233"/>
                  </a:lnTo>
                  <a:lnTo>
                    <a:pt x="641" y="228"/>
                  </a:lnTo>
                  <a:lnTo>
                    <a:pt x="629" y="224"/>
                  </a:lnTo>
                  <a:lnTo>
                    <a:pt x="616" y="220"/>
                  </a:lnTo>
                  <a:lnTo>
                    <a:pt x="603" y="218"/>
                  </a:lnTo>
                  <a:lnTo>
                    <a:pt x="590" y="216"/>
                  </a:lnTo>
                  <a:lnTo>
                    <a:pt x="576" y="216"/>
                  </a:lnTo>
                  <a:lnTo>
                    <a:pt x="562" y="216"/>
                  </a:lnTo>
                  <a:lnTo>
                    <a:pt x="549" y="218"/>
                  </a:lnTo>
                  <a:lnTo>
                    <a:pt x="536" y="220"/>
                  </a:lnTo>
                  <a:lnTo>
                    <a:pt x="523" y="224"/>
                  </a:lnTo>
                  <a:lnTo>
                    <a:pt x="510" y="228"/>
                  </a:lnTo>
                  <a:lnTo>
                    <a:pt x="498" y="233"/>
                  </a:lnTo>
                  <a:lnTo>
                    <a:pt x="488" y="239"/>
                  </a:lnTo>
                  <a:lnTo>
                    <a:pt x="477" y="246"/>
                  </a:lnTo>
                  <a:lnTo>
                    <a:pt x="466" y="254"/>
                  </a:lnTo>
                  <a:lnTo>
                    <a:pt x="456" y="261"/>
                  </a:lnTo>
                  <a:lnTo>
                    <a:pt x="447" y="271"/>
                  </a:lnTo>
                  <a:lnTo>
                    <a:pt x="438" y="280"/>
                  </a:lnTo>
                  <a:lnTo>
                    <a:pt x="430" y="291"/>
                  </a:lnTo>
                  <a:lnTo>
                    <a:pt x="423" y="301"/>
                  </a:lnTo>
                  <a:lnTo>
                    <a:pt x="417" y="312"/>
                  </a:lnTo>
                  <a:lnTo>
                    <a:pt x="411" y="324"/>
                  </a:lnTo>
                  <a:lnTo>
                    <a:pt x="373" y="324"/>
                  </a:lnTo>
                  <a:lnTo>
                    <a:pt x="379" y="308"/>
                  </a:lnTo>
                  <a:lnTo>
                    <a:pt x="386" y="294"/>
                  </a:lnTo>
                  <a:lnTo>
                    <a:pt x="395" y="280"/>
                  </a:lnTo>
                  <a:lnTo>
                    <a:pt x="403" y="266"/>
                  </a:lnTo>
                  <a:lnTo>
                    <a:pt x="414" y="253"/>
                  </a:lnTo>
                  <a:lnTo>
                    <a:pt x="425" y="241"/>
                  </a:lnTo>
                  <a:lnTo>
                    <a:pt x="438" y="230"/>
                  </a:lnTo>
                  <a:lnTo>
                    <a:pt x="450" y="220"/>
                  </a:lnTo>
                  <a:lnTo>
                    <a:pt x="464" y="212"/>
                  </a:lnTo>
                  <a:lnTo>
                    <a:pt x="478" y="203"/>
                  </a:lnTo>
                  <a:lnTo>
                    <a:pt x="493" y="197"/>
                  </a:lnTo>
                  <a:lnTo>
                    <a:pt x="509" y="190"/>
                  </a:lnTo>
                  <a:lnTo>
                    <a:pt x="525" y="186"/>
                  </a:lnTo>
                  <a:lnTo>
                    <a:pt x="542" y="183"/>
                  </a:lnTo>
                  <a:lnTo>
                    <a:pt x="559" y="180"/>
                  </a:lnTo>
                  <a:lnTo>
                    <a:pt x="576" y="179"/>
                  </a:lnTo>
                  <a:lnTo>
                    <a:pt x="592" y="180"/>
                  </a:lnTo>
                  <a:lnTo>
                    <a:pt x="609" y="183"/>
                  </a:lnTo>
                  <a:lnTo>
                    <a:pt x="625" y="185"/>
                  </a:lnTo>
                  <a:lnTo>
                    <a:pt x="640" y="189"/>
                  </a:lnTo>
                  <a:lnTo>
                    <a:pt x="655" y="194"/>
                  </a:lnTo>
                  <a:lnTo>
                    <a:pt x="669" y="201"/>
                  </a:lnTo>
                  <a:lnTo>
                    <a:pt x="683" y="208"/>
                  </a:lnTo>
                  <a:lnTo>
                    <a:pt x="696" y="216"/>
                  </a:lnTo>
                  <a:lnTo>
                    <a:pt x="709" y="226"/>
                  </a:lnTo>
                  <a:lnTo>
                    <a:pt x="721" y="235"/>
                  </a:lnTo>
                  <a:lnTo>
                    <a:pt x="732" y="246"/>
                  </a:lnTo>
                  <a:lnTo>
                    <a:pt x="741" y="257"/>
                  </a:lnTo>
                  <a:lnTo>
                    <a:pt x="751" y="270"/>
                  </a:lnTo>
                  <a:lnTo>
                    <a:pt x="760" y="283"/>
                  </a:lnTo>
                  <a:lnTo>
                    <a:pt x="767" y="296"/>
                  </a:lnTo>
                  <a:lnTo>
                    <a:pt x="774" y="310"/>
                  </a:lnTo>
                  <a:lnTo>
                    <a:pt x="748" y="324"/>
                  </a:lnTo>
                  <a:lnTo>
                    <a:pt x="740" y="324"/>
                  </a:lnTo>
                  <a:close/>
                  <a:moveTo>
                    <a:pt x="576" y="36"/>
                  </a:moveTo>
                  <a:lnTo>
                    <a:pt x="603" y="37"/>
                  </a:lnTo>
                  <a:lnTo>
                    <a:pt x="629" y="40"/>
                  </a:lnTo>
                  <a:lnTo>
                    <a:pt x="655" y="44"/>
                  </a:lnTo>
                  <a:lnTo>
                    <a:pt x="680" y="51"/>
                  </a:lnTo>
                  <a:lnTo>
                    <a:pt x="705" y="59"/>
                  </a:lnTo>
                  <a:lnTo>
                    <a:pt x="728" y="69"/>
                  </a:lnTo>
                  <a:lnTo>
                    <a:pt x="751" y="81"/>
                  </a:lnTo>
                  <a:lnTo>
                    <a:pt x="773" y="94"/>
                  </a:lnTo>
                  <a:lnTo>
                    <a:pt x="793" y="109"/>
                  </a:lnTo>
                  <a:lnTo>
                    <a:pt x="813" y="125"/>
                  </a:lnTo>
                  <a:lnTo>
                    <a:pt x="831" y="143"/>
                  </a:lnTo>
                  <a:lnTo>
                    <a:pt x="848" y="161"/>
                  </a:lnTo>
                  <a:lnTo>
                    <a:pt x="865" y="180"/>
                  </a:lnTo>
                  <a:lnTo>
                    <a:pt x="879" y="201"/>
                  </a:lnTo>
                  <a:lnTo>
                    <a:pt x="892" y="224"/>
                  </a:lnTo>
                  <a:lnTo>
                    <a:pt x="903" y="246"/>
                  </a:lnTo>
                  <a:lnTo>
                    <a:pt x="871" y="262"/>
                  </a:lnTo>
                  <a:lnTo>
                    <a:pt x="860" y="242"/>
                  </a:lnTo>
                  <a:lnTo>
                    <a:pt x="849" y="221"/>
                  </a:lnTo>
                  <a:lnTo>
                    <a:pt x="836" y="203"/>
                  </a:lnTo>
                  <a:lnTo>
                    <a:pt x="821" y="185"/>
                  </a:lnTo>
                  <a:lnTo>
                    <a:pt x="806" y="168"/>
                  </a:lnTo>
                  <a:lnTo>
                    <a:pt x="790" y="152"/>
                  </a:lnTo>
                  <a:lnTo>
                    <a:pt x="772" y="138"/>
                  </a:lnTo>
                  <a:lnTo>
                    <a:pt x="753" y="125"/>
                  </a:lnTo>
                  <a:lnTo>
                    <a:pt x="734" y="113"/>
                  </a:lnTo>
                  <a:lnTo>
                    <a:pt x="713" y="103"/>
                  </a:lnTo>
                  <a:lnTo>
                    <a:pt x="693" y="93"/>
                  </a:lnTo>
                  <a:lnTo>
                    <a:pt x="670" y="85"/>
                  </a:lnTo>
                  <a:lnTo>
                    <a:pt x="647" y="80"/>
                  </a:lnTo>
                  <a:lnTo>
                    <a:pt x="625" y="76"/>
                  </a:lnTo>
                  <a:lnTo>
                    <a:pt x="600" y="72"/>
                  </a:lnTo>
                  <a:lnTo>
                    <a:pt x="576" y="71"/>
                  </a:lnTo>
                  <a:lnTo>
                    <a:pt x="562" y="72"/>
                  </a:lnTo>
                  <a:lnTo>
                    <a:pt x="547" y="73"/>
                  </a:lnTo>
                  <a:lnTo>
                    <a:pt x="533" y="75"/>
                  </a:lnTo>
                  <a:lnTo>
                    <a:pt x="520" y="77"/>
                  </a:lnTo>
                  <a:lnTo>
                    <a:pt x="506" y="79"/>
                  </a:lnTo>
                  <a:lnTo>
                    <a:pt x="492" y="83"/>
                  </a:lnTo>
                  <a:lnTo>
                    <a:pt x="479" y="86"/>
                  </a:lnTo>
                  <a:lnTo>
                    <a:pt x="466" y="91"/>
                  </a:lnTo>
                  <a:lnTo>
                    <a:pt x="453" y="96"/>
                  </a:lnTo>
                  <a:lnTo>
                    <a:pt x="441" y="102"/>
                  </a:lnTo>
                  <a:lnTo>
                    <a:pt x="429" y="107"/>
                  </a:lnTo>
                  <a:lnTo>
                    <a:pt x="417" y="113"/>
                  </a:lnTo>
                  <a:lnTo>
                    <a:pt x="406" y="120"/>
                  </a:lnTo>
                  <a:lnTo>
                    <a:pt x="394" y="127"/>
                  </a:lnTo>
                  <a:lnTo>
                    <a:pt x="383" y="135"/>
                  </a:lnTo>
                  <a:lnTo>
                    <a:pt x="373" y="144"/>
                  </a:lnTo>
                  <a:lnTo>
                    <a:pt x="362" y="152"/>
                  </a:lnTo>
                  <a:lnTo>
                    <a:pt x="353" y="161"/>
                  </a:lnTo>
                  <a:lnTo>
                    <a:pt x="343" y="171"/>
                  </a:lnTo>
                  <a:lnTo>
                    <a:pt x="334" y="180"/>
                  </a:lnTo>
                  <a:lnTo>
                    <a:pt x="326" y="191"/>
                  </a:lnTo>
                  <a:lnTo>
                    <a:pt x="317" y="201"/>
                  </a:lnTo>
                  <a:lnTo>
                    <a:pt x="309" y="213"/>
                  </a:lnTo>
                  <a:lnTo>
                    <a:pt x="302" y="224"/>
                  </a:lnTo>
                  <a:lnTo>
                    <a:pt x="295" y="235"/>
                  </a:lnTo>
                  <a:lnTo>
                    <a:pt x="289" y="247"/>
                  </a:lnTo>
                  <a:lnTo>
                    <a:pt x="282" y="259"/>
                  </a:lnTo>
                  <a:lnTo>
                    <a:pt x="277" y="271"/>
                  </a:lnTo>
                  <a:lnTo>
                    <a:pt x="272" y="284"/>
                  </a:lnTo>
                  <a:lnTo>
                    <a:pt x="267" y="297"/>
                  </a:lnTo>
                  <a:lnTo>
                    <a:pt x="264" y="310"/>
                  </a:lnTo>
                  <a:lnTo>
                    <a:pt x="261" y="324"/>
                  </a:lnTo>
                  <a:lnTo>
                    <a:pt x="223" y="324"/>
                  </a:lnTo>
                  <a:lnTo>
                    <a:pt x="226" y="309"/>
                  </a:lnTo>
                  <a:lnTo>
                    <a:pt x="231" y="294"/>
                  </a:lnTo>
                  <a:lnTo>
                    <a:pt x="236" y="279"/>
                  </a:lnTo>
                  <a:lnTo>
                    <a:pt x="241" y="265"/>
                  </a:lnTo>
                  <a:lnTo>
                    <a:pt x="247" y="251"/>
                  </a:lnTo>
                  <a:lnTo>
                    <a:pt x="253" y="237"/>
                  </a:lnTo>
                  <a:lnTo>
                    <a:pt x="261" y="222"/>
                  </a:lnTo>
                  <a:lnTo>
                    <a:pt x="268" y="210"/>
                  </a:lnTo>
                  <a:lnTo>
                    <a:pt x="276" y="197"/>
                  </a:lnTo>
                  <a:lnTo>
                    <a:pt x="285" y="185"/>
                  </a:lnTo>
                  <a:lnTo>
                    <a:pt x="294" y="172"/>
                  </a:lnTo>
                  <a:lnTo>
                    <a:pt x="304" y="161"/>
                  </a:lnTo>
                  <a:lnTo>
                    <a:pt x="314" y="149"/>
                  </a:lnTo>
                  <a:lnTo>
                    <a:pt x="325" y="138"/>
                  </a:lnTo>
                  <a:lnTo>
                    <a:pt x="335" y="129"/>
                  </a:lnTo>
                  <a:lnTo>
                    <a:pt x="347" y="118"/>
                  </a:lnTo>
                  <a:lnTo>
                    <a:pt x="359" y="109"/>
                  </a:lnTo>
                  <a:lnTo>
                    <a:pt x="371" y="99"/>
                  </a:lnTo>
                  <a:lnTo>
                    <a:pt x="384" y="92"/>
                  </a:lnTo>
                  <a:lnTo>
                    <a:pt x="397" y="83"/>
                  </a:lnTo>
                  <a:lnTo>
                    <a:pt x="410" y="77"/>
                  </a:lnTo>
                  <a:lnTo>
                    <a:pt x="424" y="69"/>
                  </a:lnTo>
                  <a:lnTo>
                    <a:pt x="438" y="64"/>
                  </a:lnTo>
                  <a:lnTo>
                    <a:pt x="452" y="57"/>
                  </a:lnTo>
                  <a:lnTo>
                    <a:pt x="467" y="53"/>
                  </a:lnTo>
                  <a:lnTo>
                    <a:pt x="482" y="49"/>
                  </a:lnTo>
                  <a:lnTo>
                    <a:pt x="497" y="44"/>
                  </a:lnTo>
                  <a:lnTo>
                    <a:pt x="512" y="41"/>
                  </a:lnTo>
                  <a:lnTo>
                    <a:pt x="528" y="39"/>
                  </a:lnTo>
                  <a:lnTo>
                    <a:pt x="544" y="37"/>
                  </a:lnTo>
                  <a:lnTo>
                    <a:pt x="560" y="36"/>
                  </a:lnTo>
                  <a:lnTo>
                    <a:pt x="576" y="36"/>
                  </a:lnTo>
                  <a:close/>
                  <a:moveTo>
                    <a:pt x="928" y="324"/>
                  </a:moveTo>
                  <a:lnTo>
                    <a:pt x="909" y="324"/>
                  </a:lnTo>
                  <a:lnTo>
                    <a:pt x="926" y="314"/>
                  </a:lnTo>
                  <a:lnTo>
                    <a:pt x="927" y="320"/>
                  </a:lnTo>
                  <a:lnTo>
                    <a:pt x="928" y="324"/>
                  </a:lnTo>
                  <a:close/>
                  <a:moveTo>
                    <a:pt x="1062" y="324"/>
                  </a:moveTo>
                  <a:lnTo>
                    <a:pt x="965" y="324"/>
                  </a:lnTo>
                  <a:lnTo>
                    <a:pt x="963" y="311"/>
                  </a:lnTo>
                  <a:lnTo>
                    <a:pt x="960" y="298"/>
                  </a:lnTo>
                  <a:lnTo>
                    <a:pt x="1132" y="212"/>
                  </a:lnTo>
                  <a:lnTo>
                    <a:pt x="1138" y="208"/>
                  </a:lnTo>
                  <a:lnTo>
                    <a:pt x="1143" y="203"/>
                  </a:lnTo>
                  <a:lnTo>
                    <a:pt x="1147" y="198"/>
                  </a:lnTo>
                  <a:lnTo>
                    <a:pt x="1150" y="191"/>
                  </a:lnTo>
                  <a:lnTo>
                    <a:pt x="1152" y="185"/>
                  </a:lnTo>
                  <a:lnTo>
                    <a:pt x="1152" y="177"/>
                  </a:lnTo>
                  <a:lnTo>
                    <a:pt x="1151" y="171"/>
                  </a:lnTo>
                  <a:lnTo>
                    <a:pt x="1149" y="164"/>
                  </a:lnTo>
                  <a:lnTo>
                    <a:pt x="1144" y="158"/>
                  </a:lnTo>
                  <a:lnTo>
                    <a:pt x="1140" y="152"/>
                  </a:lnTo>
                  <a:lnTo>
                    <a:pt x="1133" y="148"/>
                  </a:lnTo>
                  <a:lnTo>
                    <a:pt x="1127" y="146"/>
                  </a:lnTo>
                  <a:lnTo>
                    <a:pt x="1120" y="144"/>
                  </a:lnTo>
                  <a:lnTo>
                    <a:pt x="1114" y="144"/>
                  </a:lnTo>
                  <a:lnTo>
                    <a:pt x="1106" y="145"/>
                  </a:lnTo>
                  <a:lnTo>
                    <a:pt x="1100" y="148"/>
                  </a:lnTo>
                  <a:lnTo>
                    <a:pt x="935" y="230"/>
                  </a:lnTo>
                  <a:lnTo>
                    <a:pt x="923" y="205"/>
                  </a:lnTo>
                  <a:lnTo>
                    <a:pt x="908" y="181"/>
                  </a:lnTo>
                  <a:lnTo>
                    <a:pt x="893" y="159"/>
                  </a:lnTo>
                  <a:lnTo>
                    <a:pt x="875" y="137"/>
                  </a:lnTo>
                  <a:lnTo>
                    <a:pt x="856" y="117"/>
                  </a:lnTo>
                  <a:lnTo>
                    <a:pt x="835" y="97"/>
                  </a:lnTo>
                  <a:lnTo>
                    <a:pt x="815" y="80"/>
                  </a:lnTo>
                  <a:lnTo>
                    <a:pt x="792" y="64"/>
                  </a:lnTo>
                  <a:lnTo>
                    <a:pt x="767" y="50"/>
                  </a:lnTo>
                  <a:lnTo>
                    <a:pt x="742" y="37"/>
                  </a:lnTo>
                  <a:lnTo>
                    <a:pt x="718" y="26"/>
                  </a:lnTo>
                  <a:lnTo>
                    <a:pt x="691" y="16"/>
                  </a:lnTo>
                  <a:lnTo>
                    <a:pt x="663" y="10"/>
                  </a:lnTo>
                  <a:lnTo>
                    <a:pt x="634" y="4"/>
                  </a:lnTo>
                  <a:lnTo>
                    <a:pt x="620" y="2"/>
                  </a:lnTo>
                  <a:lnTo>
                    <a:pt x="605" y="1"/>
                  </a:lnTo>
                  <a:lnTo>
                    <a:pt x="591" y="0"/>
                  </a:lnTo>
                  <a:lnTo>
                    <a:pt x="576" y="0"/>
                  </a:lnTo>
                  <a:lnTo>
                    <a:pt x="558" y="0"/>
                  </a:lnTo>
                  <a:lnTo>
                    <a:pt x="541" y="1"/>
                  </a:lnTo>
                  <a:lnTo>
                    <a:pt x="522" y="3"/>
                  </a:lnTo>
                  <a:lnTo>
                    <a:pt x="505" y="6"/>
                  </a:lnTo>
                  <a:lnTo>
                    <a:pt x="488" y="10"/>
                  </a:lnTo>
                  <a:lnTo>
                    <a:pt x="471" y="14"/>
                  </a:lnTo>
                  <a:lnTo>
                    <a:pt x="454" y="18"/>
                  </a:lnTo>
                  <a:lnTo>
                    <a:pt x="438" y="25"/>
                  </a:lnTo>
                  <a:lnTo>
                    <a:pt x="423" y="31"/>
                  </a:lnTo>
                  <a:lnTo>
                    <a:pt x="407" y="38"/>
                  </a:lnTo>
                  <a:lnTo>
                    <a:pt x="391" y="45"/>
                  </a:lnTo>
                  <a:lnTo>
                    <a:pt x="376" y="54"/>
                  </a:lnTo>
                  <a:lnTo>
                    <a:pt x="362" y="63"/>
                  </a:lnTo>
                  <a:lnTo>
                    <a:pt x="348" y="72"/>
                  </a:lnTo>
                  <a:lnTo>
                    <a:pt x="334" y="82"/>
                  </a:lnTo>
                  <a:lnTo>
                    <a:pt x="321" y="93"/>
                  </a:lnTo>
                  <a:lnTo>
                    <a:pt x="309" y="104"/>
                  </a:lnTo>
                  <a:lnTo>
                    <a:pt x="296" y="116"/>
                  </a:lnTo>
                  <a:lnTo>
                    <a:pt x="285" y="127"/>
                  </a:lnTo>
                  <a:lnTo>
                    <a:pt x="274" y="140"/>
                  </a:lnTo>
                  <a:lnTo>
                    <a:pt x="263" y="153"/>
                  </a:lnTo>
                  <a:lnTo>
                    <a:pt x="253" y="167"/>
                  </a:lnTo>
                  <a:lnTo>
                    <a:pt x="243" y="181"/>
                  </a:lnTo>
                  <a:lnTo>
                    <a:pt x="235" y="195"/>
                  </a:lnTo>
                  <a:lnTo>
                    <a:pt x="226" y="211"/>
                  </a:lnTo>
                  <a:lnTo>
                    <a:pt x="219" y="226"/>
                  </a:lnTo>
                  <a:lnTo>
                    <a:pt x="212" y="241"/>
                  </a:lnTo>
                  <a:lnTo>
                    <a:pt x="206" y="257"/>
                  </a:lnTo>
                  <a:lnTo>
                    <a:pt x="199" y="273"/>
                  </a:lnTo>
                  <a:lnTo>
                    <a:pt x="195" y="289"/>
                  </a:lnTo>
                  <a:lnTo>
                    <a:pt x="191" y="307"/>
                  </a:lnTo>
                  <a:lnTo>
                    <a:pt x="187" y="324"/>
                  </a:lnTo>
                  <a:lnTo>
                    <a:pt x="90" y="324"/>
                  </a:lnTo>
                  <a:lnTo>
                    <a:pt x="80" y="324"/>
                  </a:lnTo>
                  <a:lnTo>
                    <a:pt x="72" y="325"/>
                  </a:lnTo>
                  <a:lnTo>
                    <a:pt x="63" y="328"/>
                  </a:lnTo>
                  <a:lnTo>
                    <a:pt x="54" y="330"/>
                  </a:lnTo>
                  <a:lnTo>
                    <a:pt x="47" y="335"/>
                  </a:lnTo>
                  <a:lnTo>
                    <a:pt x="39" y="339"/>
                  </a:lnTo>
                  <a:lnTo>
                    <a:pt x="33" y="345"/>
                  </a:lnTo>
                  <a:lnTo>
                    <a:pt x="26" y="350"/>
                  </a:lnTo>
                  <a:lnTo>
                    <a:pt x="21" y="356"/>
                  </a:lnTo>
                  <a:lnTo>
                    <a:pt x="16" y="364"/>
                  </a:lnTo>
                  <a:lnTo>
                    <a:pt x="11" y="370"/>
                  </a:lnTo>
                  <a:lnTo>
                    <a:pt x="7" y="379"/>
                  </a:lnTo>
                  <a:lnTo>
                    <a:pt x="4" y="387"/>
                  </a:lnTo>
                  <a:lnTo>
                    <a:pt x="2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0" y="420"/>
                  </a:lnTo>
                  <a:lnTo>
                    <a:pt x="2" y="427"/>
                  </a:lnTo>
                  <a:lnTo>
                    <a:pt x="3" y="433"/>
                  </a:lnTo>
                  <a:lnTo>
                    <a:pt x="5" y="440"/>
                  </a:lnTo>
                  <a:lnTo>
                    <a:pt x="7" y="445"/>
                  </a:lnTo>
                  <a:lnTo>
                    <a:pt x="10" y="451"/>
                  </a:lnTo>
                  <a:lnTo>
                    <a:pt x="15" y="457"/>
                  </a:lnTo>
                  <a:lnTo>
                    <a:pt x="18" y="461"/>
                  </a:lnTo>
                  <a:lnTo>
                    <a:pt x="144" y="603"/>
                  </a:lnTo>
                  <a:lnTo>
                    <a:pt x="144" y="630"/>
                  </a:lnTo>
                  <a:lnTo>
                    <a:pt x="144" y="639"/>
                  </a:lnTo>
                  <a:lnTo>
                    <a:pt x="146" y="648"/>
                  </a:lnTo>
                  <a:lnTo>
                    <a:pt x="148" y="657"/>
                  </a:lnTo>
                  <a:lnTo>
                    <a:pt x="151" y="664"/>
                  </a:lnTo>
                  <a:lnTo>
                    <a:pt x="155" y="673"/>
                  </a:lnTo>
                  <a:lnTo>
                    <a:pt x="159" y="680"/>
                  </a:lnTo>
                  <a:lnTo>
                    <a:pt x="165" y="687"/>
                  </a:lnTo>
                  <a:lnTo>
                    <a:pt x="170" y="693"/>
                  </a:lnTo>
                  <a:lnTo>
                    <a:pt x="177" y="699"/>
                  </a:lnTo>
                  <a:lnTo>
                    <a:pt x="184" y="704"/>
                  </a:lnTo>
                  <a:lnTo>
                    <a:pt x="192" y="708"/>
                  </a:lnTo>
                  <a:lnTo>
                    <a:pt x="199" y="713"/>
                  </a:lnTo>
                  <a:lnTo>
                    <a:pt x="207" y="716"/>
                  </a:lnTo>
                  <a:lnTo>
                    <a:pt x="215" y="718"/>
                  </a:lnTo>
                  <a:lnTo>
                    <a:pt x="225" y="719"/>
                  </a:lnTo>
                  <a:lnTo>
                    <a:pt x="234" y="719"/>
                  </a:lnTo>
                  <a:lnTo>
                    <a:pt x="919" y="719"/>
                  </a:lnTo>
                  <a:lnTo>
                    <a:pt x="927" y="719"/>
                  </a:lnTo>
                  <a:lnTo>
                    <a:pt x="936" y="718"/>
                  </a:lnTo>
                  <a:lnTo>
                    <a:pt x="944" y="716"/>
                  </a:lnTo>
                  <a:lnTo>
                    <a:pt x="953" y="713"/>
                  </a:lnTo>
                  <a:lnTo>
                    <a:pt x="961" y="708"/>
                  </a:lnTo>
                  <a:lnTo>
                    <a:pt x="968" y="704"/>
                  </a:lnTo>
                  <a:lnTo>
                    <a:pt x="975" y="699"/>
                  </a:lnTo>
                  <a:lnTo>
                    <a:pt x="981" y="693"/>
                  </a:lnTo>
                  <a:lnTo>
                    <a:pt x="988" y="687"/>
                  </a:lnTo>
                  <a:lnTo>
                    <a:pt x="993" y="680"/>
                  </a:lnTo>
                  <a:lnTo>
                    <a:pt x="997" y="673"/>
                  </a:lnTo>
                  <a:lnTo>
                    <a:pt x="1001" y="664"/>
                  </a:lnTo>
                  <a:lnTo>
                    <a:pt x="1004" y="657"/>
                  </a:lnTo>
                  <a:lnTo>
                    <a:pt x="1006" y="648"/>
                  </a:lnTo>
                  <a:lnTo>
                    <a:pt x="1007" y="639"/>
                  </a:lnTo>
                  <a:lnTo>
                    <a:pt x="1008" y="630"/>
                  </a:lnTo>
                  <a:lnTo>
                    <a:pt x="1008" y="603"/>
                  </a:lnTo>
                  <a:lnTo>
                    <a:pt x="1133" y="461"/>
                  </a:lnTo>
                  <a:lnTo>
                    <a:pt x="1138" y="457"/>
                  </a:lnTo>
                  <a:lnTo>
                    <a:pt x="1142" y="451"/>
                  </a:lnTo>
                  <a:lnTo>
                    <a:pt x="1144" y="445"/>
                  </a:lnTo>
                  <a:lnTo>
                    <a:pt x="1147" y="440"/>
                  </a:lnTo>
                  <a:lnTo>
                    <a:pt x="1150" y="433"/>
                  </a:lnTo>
                  <a:lnTo>
                    <a:pt x="1151" y="427"/>
                  </a:lnTo>
                  <a:lnTo>
                    <a:pt x="1152" y="420"/>
                  </a:lnTo>
                  <a:lnTo>
                    <a:pt x="1152" y="414"/>
                  </a:lnTo>
                  <a:lnTo>
                    <a:pt x="1152" y="405"/>
                  </a:lnTo>
                  <a:lnTo>
                    <a:pt x="1150" y="395"/>
                  </a:lnTo>
                  <a:lnTo>
                    <a:pt x="1147" y="387"/>
                  </a:lnTo>
                  <a:lnTo>
                    <a:pt x="1145" y="379"/>
                  </a:lnTo>
                  <a:lnTo>
                    <a:pt x="1141" y="370"/>
                  </a:lnTo>
                  <a:lnTo>
                    <a:pt x="1137" y="364"/>
                  </a:lnTo>
                  <a:lnTo>
                    <a:pt x="1131" y="356"/>
                  </a:lnTo>
                  <a:lnTo>
                    <a:pt x="1126" y="350"/>
                  </a:lnTo>
                  <a:lnTo>
                    <a:pt x="1119" y="345"/>
                  </a:lnTo>
                  <a:lnTo>
                    <a:pt x="1112" y="339"/>
                  </a:lnTo>
                  <a:lnTo>
                    <a:pt x="1105" y="335"/>
                  </a:lnTo>
                  <a:lnTo>
                    <a:pt x="1097" y="330"/>
                  </a:lnTo>
                  <a:lnTo>
                    <a:pt x="1089" y="328"/>
                  </a:lnTo>
                  <a:lnTo>
                    <a:pt x="1081" y="325"/>
                  </a:lnTo>
                  <a:lnTo>
                    <a:pt x="1071" y="324"/>
                  </a:lnTo>
                  <a:lnTo>
                    <a:pt x="1062" y="32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2" name="Google Shape;2832;p59"/>
            <p:cNvSpPr/>
            <p:nvPr/>
          </p:nvSpPr>
          <p:spPr>
            <a:xfrm>
              <a:off x="8197056" y="3711972"/>
              <a:ext cx="31750" cy="106363"/>
            </a:xfrm>
            <a:custGeom>
              <a:avLst/>
              <a:gdLst/>
              <a:ahLst/>
              <a:cxnLst/>
              <a:rect l="l" t="t" r="r" b="b"/>
              <a:pathLst>
                <a:path w="81" h="270" extrusionOk="0">
                  <a:moveTo>
                    <a:pt x="8" y="259"/>
                  </a:moveTo>
                  <a:lnTo>
                    <a:pt x="9" y="259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1" y="264"/>
                  </a:lnTo>
                  <a:lnTo>
                    <a:pt x="15" y="267"/>
                  </a:lnTo>
                  <a:lnTo>
                    <a:pt x="20" y="269"/>
                  </a:lnTo>
                  <a:lnTo>
                    <a:pt x="25" y="270"/>
                  </a:lnTo>
                  <a:lnTo>
                    <a:pt x="28" y="269"/>
                  </a:lnTo>
                  <a:lnTo>
                    <a:pt x="31" y="268"/>
                  </a:lnTo>
                  <a:lnTo>
                    <a:pt x="35" y="267"/>
                  </a:lnTo>
                  <a:lnTo>
                    <a:pt x="37" y="265"/>
                  </a:lnTo>
                  <a:lnTo>
                    <a:pt x="39" y="261"/>
                  </a:lnTo>
                  <a:lnTo>
                    <a:pt x="41" y="258"/>
                  </a:lnTo>
                  <a:lnTo>
                    <a:pt x="42" y="255"/>
                  </a:lnTo>
                  <a:lnTo>
                    <a:pt x="42" y="252"/>
                  </a:lnTo>
                  <a:lnTo>
                    <a:pt x="42" y="249"/>
                  </a:lnTo>
                  <a:lnTo>
                    <a:pt x="42" y="247"/>
                  </a:lnTo>
                  <a:lnTo>
                    <a:pt x="42" y="247"/>
                  </a:lnTo>
                  <a:lnTo>
                    <a:pt x="42" y="246"/>
                  </a:lnTo>
                  <a:lnTo>
                    <a:pt x="40" y="241"/>
                  </a:lnTo>
                  <a:lnTo>
                    <a:pt x="38" y="234"/>
                  </a:lnTo>
                  <a:lnTo>
                    <a:pt x="37" y="228"/>
                  </a:lnTo>
                  <a:lnTo>
                    <a:pt x="37" y="222"/>
                  </a:lnTo>
                  <a:lnTo>
                    <a:pt x="37" y="210"/>
                  </a:lnTo>
                  <a:lnTo>
                    <a:pt x="39" y="197"/>
                  </a:lnTo>
                  <a:lnTo>
                    <a:pt x="42" y="184"/>
                  </a:lnTo>
                  <a:lnTo>
                    <a:pt x="47" y="170"/>
                  </a:lnTo>
                  <a:lnTo>
                    <a:pt x="51" y="157"/>
                  </a:lnTo>
                  <a:lnTo>
                    <a:pt x="57" y="143"/>
                  </a:lnTo>
                  <a:lnTo>
                    <a:pt x="64" y="127"/>
                  </a:lnTo>
                  <a:lnTo>
                    <a:pt x="69" y="111"/>
                  </a:lnTo>
                  <a:lnTo>
                    <a:pt x="75" y="95"/>
                  </a:lnTo>
                  <a:lnTo>
                    <a:pt x="79" y="79"/>
                  </a:lnTo>
                  <a:lnTo>
                    <a:pt x="80" y="70"/>
                  </a:lnTo>
                  <a:lnTo>
                    <a:pt x="81" y="62"/>
                  </a:lnTo>
                  <a:lnTo>
                    <a:pt x="81" y="54"/>
                  </a:lnTo>
                  <a:lnTo>
                    <a:pt x="81" y="45"/>
                  </a:lnTo>
                  <a:lnTo>
                    <a:pt x="80" y="37"/>
                  </a:lnTo>
                  <a:lnTo>
                    <a:pt x="78" y="28"/>
                  </a:lnTo>
                  <a:lnTo>
                    <a:pt x="76" y="19"/>
                  </a:lnTo>
                  <a:lnTo>
                    <a:pt x="73" y="11"/>
                  </a:lnTo>
                  <a:lnTo>
                    <a:pt x="69" y="6"/>
                  </a:lnTo>
                  <a:lnTo>
                    <a:pt x="66" y="3"/>
                  </a:lnTo>
                  <a:lnTo>
                    <a:pt x="61" y="1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49" y="1"/>
                  </a:lnTo>
                  <a:lnTo>
                    <a:pt x="46" y="3"/>
                  </a:lnTo>
                  <a:lnTo>
                    <a:pt x="43" y="5"/>
                  </a:lnTo>
                  <a:lnTo>
                    <a:pt x="41" y="8"/>
                  </a:lnTo>
                  <a:lnTo>
                    <a:pt x="39" y="11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21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40" y="25"/>
                  </a:lnTo>
                  <a:lnTo>
                    <a:pt x="42" y="30"/>
                  </a:lnTo>
                  <a:lnTo>
                    <a:pt x="43" y="37"/>
                  </a:lnTo>
                  <a:lnTo>
                    <a:pt x="44" y="43"/>
                  </a:lnTo>
                  <a:lnTo>
                    <a:pt x="46" y="50"/>
                  </a:lnTo>
                  <a:lnTo>
                    <a:pt x="46" y="62"/>
                  </a:lnTo>
                  <a:lnTo>
                    <a:pt x="43" y="75"/>
                  </a:lnTo>
                  <a:lnTo>
                    <a:pt x="40" y="87"/>
                  </a:lnTo>
                  <a:lnTo>
                    <a:pt x="36" y="100"/>
                  </a:lnTo>
                  <a:lnTo>
                    <a:pt x="30" y="114"/>
                  </a:lnTo>
                  <a:lnTo>
                    <a:pt x="24" y="129"/>
                  </a:lnTo>
                  <a:lnTo>
                    <a:pt x="17" y="144"/>
                  </a:lnTo>
                  <a:lnTo>
                    <a:pt x="12" y="159"/>
                  </a:lnTo>
                  <a:lnTo>
                    <a:pt x="7" y="175"/>
                  </a:lnTo>
                  <a:lnTo>
                    <a:pt x="2" y="191"/>
                  </a:lnTo>
                  <a:lnTo>
                    <a:pt x="0" y="207"/>
                  </a:lnTo>
                  <a:lnTo>
                    <a:pt x="0" y="225"/>
                  </a:lnTo>
                  <a:lnTo>
                    <a:pt x="0" y="232"/>
                  </a:lnTo>
                  <a:lnTo>
                    <a:pt x="2" y="241"/>
                  </a:lnTo>
                  <a:lnTo>
                    <a:pt x="4" y="249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59"/>
            <p:cNvSpPr/>
            <p:nvPr/>
          </p:nvSpPr>
          <p:spPr>
            <a:xfrm>
              <a:off x="8370094" y="3708797"/>
              <a:ext cx="33338" cy="107950"/>
            </a:xfrm>
            <a:custGeom>
              <a:avLst/>
              <a:gdLst/>
              <a:ahLst/>
              <a:cxnLst/>
              <a:rect l="l" t="t" r="r" b="b"/>
              <a:pathLst>
                <a:path w="81" h="270" extrusionOk="0">
                  <a:moveTo>
                    <a:pt x="7" y="259"/>
                  </a:moveTo>
                  <a:lnTo>
                    <a:pt x="7" y="260"/>
                  </a:lnTo>
                  <a:lnTo>
                    <a:pt x="8" y="260"/>
                  </a:lnTo>
                  <a:lnTo>
                    <a:pt x="8" y="260"/>
                  </a:lnTo>
                  <a:lnTo>
                    <a:pt x="10" y="264"/>
                  </a:lnTo>
                  <a:lnTo>
                    <a:pt x="15" y="266"/>
                  </a:lnTo>
                  <a:lnTo>
                    <a:pt x="19" y="269"/>
                  </a:lnTo>
                  <a:lnTo>
                    <a:pt x="23" y="270"/>
                  </a:lnTo>
                  <a:lnTo>
                    <a:pt x="28" y="270"/>
                  </a:lnTo>
                  <a:lnTo>
                    <a:pt x="31" y="269"/>
                  </a:lnTo>
                  <a:lnTo>
                    <a:pt x="34" y="266"/>
                  </a:lnTo>
                  <a:lnTo>
                    <a:pt x="36" y="264"/>
                  </a:lnTo>
                  <a:lnTo>
                    <a:pt x="39" y="262"/>
                  </a:lnTo>
                  <a:lnTo>
                    <a:pt x="41" y="259"/>
                  </a:lnTo>
                  <a:lnTo>
                    <a:pt x="42" y="256"/>
                  </a:lnTo>
                  <a:lnTo>
                    <a:pt x="42" y="251"/>
                  </a:lnTo>
                  <a:lnTo>
                    <a:pt x="42" y="249"/>
                  </a:lnTo>
                  <a:lnTo>
                    <a:pt x="42" y="247"/>
                  </a:lnTo>
                  <a:lnTo>
                    <a:pt x="42" y="247"/>
                  </a:lnTo>
                  <a:lnTo>
                    <a:pt x="42" y="246"/>
                  </a:lnTo>
                  <a:lnTo>
                    <a:pt x="40" y="240"/>
                  </a:lnTo>
                  <a:lnTo>
                    <a:pt x="37" y="234"/>
                  </a:lnTo>
                  <a:lnTo>
                    <a:pt x="36" y="227"/>
                  </a:lnTo>
                  <a:lnTo>
                    <a:pt x="35" y="222"/>
                  </a:lnTo>
                  <a:lnTo>
                    <a:pt x="36" y="209"/>
                  </a:lnTo>
                  <a:lnTo>
                    <a:pt x="37" y="196"/>
                  </a:lnTo>
                  <a:lnTo>
                    <a:pt x="41" y="183"/>
                  </a:lnTo>
                  <a:lnTo>
                    <a:pt x="45" y="170"/>
                  </a:lnTo>
                  <a:lnTo>
                    <a:pt x="50" y="156"/>
                  </a:lnTo>
                  <a:lnTo>
                    <a:pt x="57" y="142"/>
                  </a:lnTo>
                  <a:lnTo>
                    <a:pt x="62" y="127"/>
                  </a:lnTo>
                  <a:lnTo>
                    <a:pt x="69" y="111"/>
                  </a:lnTo>
                  <a:lnTo>
                    <a:pt x="74" y="95"/>
                  </a:lnTo>
                  <a:lnTo>
                    <a:pt x="77" y="78"/>
                  </a:lnTo>
                  <a:lnTo>
                    <a:pt x="80" y="70"/>
                  </a:lnTo>
                  <a:lnTo>
                    <a:pt x="81" y="62"/>
                  </a:lnTo>
                  <a:lnTo>
                    <a:pt x="81" y="54"/>
                  </a:lnTo>
                  <a:lnTo>
                    <a:pt x="81" y="45"/>
                  </a:lnTo>
                  <a:lnTo>
                    <a:pt x="80" y="36"/>
                  </a:lnTo>
                  <a:lnTo>
                    <a:pt x="77" y="28"/>
                  </a:lnTo>
                  <a:lnTo>
                    <a:pt x="75" y="19"/>
                  </a:lnTo>
                  <a:lnTo>
                    <a:pt x="72" y="10"/>
                  </a:lnTo>
                  <a:lnTo>
                    <a:pt x="69" y="6"/>
                  </a:lnTo>
                  <a:lnTo>
                    <a:pt x="66" y="3"/>
                  </a:lnTo>
                  <a:lnTo>
                    <a:pt x="60" y="1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1"/>
                  </a:lnTo>
                  <a:lnTo>
                    <a:pt x="45" y="3"/>
                  </a:lnTo>
                  <a:lnTo>
                    <a:pt x="43" y="5"/>
                  </a:lnTo>
                  <a:lnTo>
                    <a:pt x="41" y="7"/>
                  </a:lnTo>
                  <a:lnTo>
                    <a:pt x="39" y="10"/>
                  </a:lnTo>
                  <a:lnTo>
                    <a:pt x="37" y="14"/>
                  </a:lnTo>
                  <a:lnTo>
                    <a:pt x="37" y="17"/>
                  </a:lnTo>
                  <a:lnTo>
                    <a:pt x="37" y="20"/>
                  </a:lnTo>
                  <a:lnTo>
                    <a:pt x="39" y="23"/>
                  </a:lnTo>
                  <a:lnTo>
                    <a:pt x="39" y="23"/>
                  </a:lnTo>
                  <a:lnTo>
                    <a:pt x="39" y="23"/>
                  </a:lnTo>
                  <a:lnTo>
                    <a:pt x="39" y="23"/>
                  </a:lnTo>
                  <a:lnTo>
                    <a:pt x="39" y="23"/>
                  </a:lnTo>
                  <a:lnTo>
                    <a:pt x="39" y="24"/>
                  </a:lnTo>
                  <a:lnTo>
                    <a:pt x="42" y="30"/>
                  </a:lnTo>
                  <a:lnTo>
                    <a:pt x="43" y="36"/>
                  </a:lnTo>
                  <a:lnTo>
                    <a:pt x="44" y="43"/>
                  </a:lnTo>
                  <a:lnTo>
                    <a:pt x="45" y="49"/>
                  </a:lnTo>
                  <a:lnTo>
                    <a:pt x="45" y="61"/>
                  </a:lnTo>
                  <a:lnTo>
                    <a:pt x="43" y="74"/>
                  </a:lnTo>
                  <a:lnTo>
                    <a:pt x="40" y="87"/>
                  </a:lnTo>
                  <a:lnTo>
                    <a:pt x="35" y="101"/>
                  </a:lnTo>
                  <a:lnTo>
                    <a:pt x="30" y="114"/>
                  </a:lnTo>
                  <a:lnTo>
                    <a:pt x="23" y="128"/>
                  </a:lnTo>
                  <a:lnTo>
                    <a:pt x="17" y="143"/>
                  </a:lnTo>
                  <a:lnTo>
                    <a:pt x="12" y="159"/>
                  </a:lnTo>
                  <a:lnTo>
                    <a:pt x="6" y="175"/>
                  </a:lnTo>
                  <a:lnTo>
                    <a:pt x="2" y="191"/>
                  </a:lnTo>
                  <a:lnTo>
                    <a:pt x="0" y="207"/>
                  </a:lnTo>
                  <a:lnTo>
                    <a:pt x="0" y="224"/>
                  </a:lnTo>
                  <a:lnTo>
                    <a:pt x="0" y="233"/>
                  </a:lnTo>
                  <a:lnTo>
                    <a:pt x="2" y="240"/>
                  </a:lnTo>
                  <a:lnTo>
                    <a:pt x="4" y="249"/>
                  </a:lnTo>
                  <a:lnTo>
                    <a:pt x="7" y="258"/>
                  </a:lnTo>
                  <a:lnTo>
                    <a:pt x="7" y="259"/>
                  </a:lnTo>
                  <a:lnTo>
                    <a:pt x="7" y="25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4" name="Google Shape;2834;p59"/>
            <p:cNvSpPr/>
            <p:nvPr/>
          </p:nvSpPr>
          <p:spPr>
            <a:xfrm>
              <a:off x="8297069" y="3646884"/>
              <a:ext cx="31750" cy="107950"/>
            </a:xfrm>
            <a:custGeom>
              <a:avLst/>
              <a:gdLst/>
              <a:ahLst/>
              <a:cxnLst/>
              <a:rect l="l" t="t" r="r" b="b"/>
              <a:pathLst>
                <a:path w="82" h="270" extrusionOk="0">
                  <a:moveTo>
                    <a:pt x="9" y="259"/>
                  </a:moveTo>
                  <a:lnTo>
                    <a:pt x="9" y="260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65"/>
                  </a:lnTo>
                  <a:lnTo>
                    <a:pt x="16" y="268"/>
                  </a:lnTo>
                  <a:lnTo>
                    <a:pt x="20" y="269"/>
                  </a:lnTo>
                  <a:lnTo>
                    <a:pt x="25" y="270"/>
                  </a:lnTo>
                  <a:lnTo>
                    <a:pt x="29" y="270"/>
                  </a:lnTo>
                  <a:lnTo>
                    <a:pt x="32" y="269"/>
                  </a:lnTo>
                  <a:lnTo>
                    <a:pt x="36" y="267"/>
                  </a:lnTo>
                  <a:lnTo>
                    <a:pt x="38" y="265"/>
                  </a:lnTo>
                  <a:lnTo>
                    <a:pt x="40" y="263"/>
                  </a:lnTo>
                  <a:lnTo>
                    <a:pt x="42" y="259"/>
                  </a:lnTo>
                  <a:lnTo>
                    <a:pt x="43" y="256"/>
                  </a:lnTo>
                  <a:lnTo>
                    <a:pt x="43" y="252"/>
                  </a:lnTo>
                  <a:lnTo>
                    <a:pt x="43" y="250"/>
                  </a:lnTo>
                  <a:lnTo>
                    <a:pt x="42" y="247"/>
                  </a:lnTo>
                  <a:lnTo>
                    <a:pt x="42" y="247"/>
                  </a:lnTo>
                  <a:lnTo>
                    <a:pt x="42" y="247"/>
                  </a:lnTo>
                  <a:lnTo>
                    <a:pt x="40" y="241"/>
                  </a:lnTo>
                  <a:lnTo>
                    <a:pt x="39" y="234"/>
                  </a:lnTo>
                  <a:lnTo>
                    <a:pt x="38" y="229"/>
                  </a:lnTo>
                  <a:lnTo>
                    <a:pt x="37" y="223"/>
                  </a:lnTo>
                  <a:lnTo>
                    <a:pt x="37" y="210"/>
                  </a:lnTo>
                  <a:lnTo>
                    <a:pt x="39" y="197"/>
                  </a:lnTo>
                  <a:lnTo>
                    <a:pt x="42" y="184"/>
                  </a:lnTo>
                  <a:lnTo>
                    <a:pt x="46" y="171"/>
                  </a:lnTo>
                  <a:lnTo>
                    <a:pt x="52" y="157"/>
                  </a:lnTo>
                  <a:lnTo>
                    <a:pt x="57" y="143"/>
                  </a:lnTo>
                  <a:lnTo>
                    <a:pt x="64" y="128"/>
                  </a:lnTo>
                  <a:lnTo>
                    <a:pt x="70" y="111"/>
                  </a:lnTo>
                  <a:lnTo>
                    <a:pt x="75" y="95"/>
                  </a:lnTo>
                  <a:lnTo>
                    <a:pt x="79" y="79"/>
                  </a:lnTo>
                  <a:lnTo>
                    <a:pt x="81" y="70"/>
                  </a:lnTo>
                  <a:lnTo>
                    <a:pt x="81" y="63"/>
                  </a:lnTo>
                  <a:lnTo>
                    <a:pt x="82" y="54"/>
                  </a:lnTo>
                  <a:lnTo>
                    <a:pt x="81" y="45"/>
                  </a:lnTo>
                  <a:lnTo>
                    <a:pt x="80" y="37"/>
                  </a:lnTo>
                  <a:lnTo>
                    <a:pt x="79" y="28"/>
                  </a:lnTo>
                  <a:lnTo>
                    <a:pt x="75" y="20"/>
                  </a:lnTo>
                  <a:lnTo>
                    <a:pt x="72" y="12"/>
                  </a:lnTo>
                  <a:lnTo>
                    <a:pt x="70" y="7"/>
                  </a:lnTo>
                  <a:lnTo>
                    <a:pt x="67" y="3"/>
                  </a:lnTo>
                  <a:lnTo>
                    <a:pt x="61" y="1"/>
                  </a:lnTo>
                  <a:lnTo>
                    <a:pt x="56" y="0"/>
                  </a:lnTo>
                  <a:lnTo>
                    <a:pt x="53" y="0"/>
                  </a:lnTo>
                  <a:lnTo>
                    <a:pt x="50" y="1"/>
                  </a:lnTo>
                  <a:lnTo>
                    <a:pt x="46" y="3"/>
                  </a:lnTo>
                  <a:lnTo>
                    <a:pt x="44" y="5"/>
                  </a:lnTo>
                  <a:lnTo>
                    <a:pt x="42" y="8"/>
                  </a:lnTo>
                  <a:lnTo>
                    <a:pt x="40" y="11"/>
                  </a:lnTo>
                  <a:lnTo>
                    <a:pt x="39" y="14"/>
                  </a:lnTo>
                  <a:lnTo>
                    <a:pt x="39" y="17"/>
                  </a:lnTo>
                  <a:lnTo>
                    <a:pt x="39" y="21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2" y="31"/>
                  </a:lnTo>
                  <a:lnTo>
                    <a:pt x="44" y="37"/>
                  </a:lnTo>
                  <a:lnTo>
                    <a:pt x="45" y="43"/>
                  </a:lnTo>
                  <a:lnTo>
                    <a:pt x="46" y="50"/>
                  </a:lnTo>
                  <a:lnTo>
                    <a:pt x="46" y="63"/>
                  </a:lnTo>
                  <a:lnTo>
                    <a:pt x="44" y="75"/>
                  </a:lnTo>
                  <a:lnTo>
                    <a:pt x="40" y="88"/>
                  </a:lnTo>
                  <a:lnTo>
                    <a:pt x="36" y="102"/>
                  </a:lnTo>
                  <a:lnTo>
                    <a:pt x="30" y="115"/>
                  </a:lnTo>
                  <a:lnTo>
                    <a:pt x="25" y="129"/>
                  </a:lnTo>
                  <a:lnTo>
                    <a:pt x="18" y="144"/>
                  </a:lnTo>
                  <a:lnTo>
                    <a:pt x="13" y="160"/>
                  </a:lnTo>
                  <a:lnTo>
                    <a:pt x="7" y="175"/>
                  </a:lnTo>
                  <a:lnTo>
                    <a:pt x="3" y="191"/>
                  </a:lnTo>
                  <a:lnTo>
                    <a:pt x="1" y="209"/>
                  </a:lnTo>
                  <a:lnTo>
                    <a:pt x="0" y="225"/>
                  </a:lnTo>
                  <a:lnTo>
                    <a:pt x="1" y="233"/>
                  </a:lnTo>
                  <a:lnTo>
                    <a:pt x="3" y="241"/>
                  </a:lnTo>
                  <a:lnTo>
                    <a:pt x="5" y="250"/>
                  </a:lnTo>
                  <a:lnTo>
                    <a:pt x="9" y="258"/>
                  </a:lnTo>
                  <a:lnTo>
                    <a:pt x="9" y="259"/>
                  </a:lnTo>
                  <a:lnTo>
                    <a:pt x="9" y="25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5" name="Google Shape;2835;p59"/>
          <p:cNvGrpSpPr/>
          <p:nvPr/>
        </p:nvGrpSpPr>
        <p:grpSpPr>
          <a:xfrm>
            <a:off x="7171531" y="3646884"/>
            <a:ext cx="457201" cy="457201"/>
            <a:chOff x="7171531" y="3646884"/>
            <a:chExt cx="457201" cy="457201"/>
          </a:xfrm>
        </p:grpSpPr>
        <p:sp>
          <p:nvSpPr>
            <p:cNvPr id="2836" name="Google Shape;2836;p59"/>
            <p:cNvSpPr/>
            <p:nvPr/>
          </p:nvSpPr>
          <p:spPr>
            <a:xfrm>
              <a:off x="7171531" y="3689747"/>
              <a:ext cx="415925" cy="414338"/>
            </a:xfrm>
            <a:custGeom>
              <a:avLst/>
              <a:gdLst/>
              <a:ahLst/>
              <a:cxnLst/>
              <a:rect l="l" t="t" r="r" b="b"/>
              <a:pathLst>
                <a:path w="1049" h="1043" extrusionOk="0">
                  <a:moveTo>
                    <a:pt x="972" y="380"/>
                  </a:moveTo>
                  <a:lnTo>
                    <a:pt x="921" y="432"/>
                  </a:lnTo>
                  <a:lnTo>
                    <a:pt x="918" y="434"/>
                  </a:lnTo>
                  <a:lnTo>
                    <a:pt x="914" y="435"/>
                  </a:lnTo>
                  <a:lnTo>
                    <a:pt x="911" y="436"/>
                  </a:lnTo>
                  <a:lnTo>
                    <a:pt x="908" y="436"/>
                  </a:lnTo>
                  <a:lnTo>
                    <a:pt x="905" y="436"/>
                  </a:lnTo>
                  <a:lnTo>
                    <a:pt x="902" y="435"/>
                  </a:lnTo>
                  <a:lnTo>
                    <a:pt x="898" y="434"/>
                  </a:lnTo>
                  <a:lnTo>
                    <a:pt x="895" y="432"/>
                  </a:lnTo>
                  <a:lnTo>
                    <a:pt x="831" y="368"/>
                  </a:lnTo>
                  <a:lnTo>
                    <a:pt x="781" y="497"/>
                  </a:lnTo>
                  <a:lnTo>
                    <a:pt x="785" y="486"/>
                  </a:lnTo>
                  <a:lnTo>
                    <a:pt x="764" y="467"/>
                  </a:lnTo>
                  <a:lnTo>
                    <a:pt x="744" y="450"/>
                  </a:lnTo>
                  <a:lnTo>
                    <a:pt x="723" y="435"/>
                  </a:lnTo>
                  <a:lnTo>
                    <a:pt x="703" y="421"/>
                  </a:lnTo>
                  <a:lnTo>
                    <a:pt x="682" y="409"/>
                  </a:lnTo>
                  <a:lnTo>
                    <a:pt x="663" y="400"/>
                  </a:lnTo>
                  <a:lnTo>
                    <a:pt x="642" y="391"/>
                  </a:lnTo>
                  <a:lnTo>
                    <a:pt x="622" y="383"/>
                  </a:lnTo>
                  <a:lnTo>
                    <a:pt x="602" y="377"/>
                  </a:lnTo>
                  <a:lnTo>
                    <a:pt x="582" y="372"/>
                  </a:lnTo>
                  <a:lnTo>
                    <a:pt x="562" y="367"/>
                  </a:lnTo>
                  <a:lnTo>
                    <a:pt x="543" y="363"/>
                  </a:lnTo>
                  <a:lnTo>
                    <a:pt x="504" y="357"/>
                  </a:lnTo>
                  <a:lnTo>
                    <a:pt x="466" y="352"/>
                  </a:lnTo>
                  <a:lnTo>
                    <a:pt x="443" y="349"/>
                  </a:lnTo>
                  <a:lnTo>
                    <a:pt x="420" y="346"/>
                  </a:lnTo>
                  <a:lnTo>
                    <a:pt x="396" y="342"/>
                  </a:lnTo>
                  <a:lnTo>
                    <a:pt x="373" y="338"/>
                  </a:lnTo>
                  <a:lnTo>
                    <a:pt x="679" y="215"/>
                  </a:lnTo>
                  <a:lnTo>
                    <a:pt x="617" y="153"/>
                  </a:lnTo>
                  <a:lnTo>
                    <a:pt x="615" y="150"/>
                  </a:lnTo>
                  <a:lnTo>
                    <a:pt x="613" y="148"/>
                  </a:lnTo>
                  <a:lnTo>
                    <a:pt x="612" y="144"/>
                  </a:lnTo>
                  <a:lnTo>
                    <a:pt x="612" y="140"/>
                  </a:lnTo>
                  <a:lnTo>
                    <a:pt x="612" y="137"/>
                  </a:lnTo>
                  <a:lnTo>
                    <a:pt x="613" y="134"/>
                  </a:lnTo>
                  <a:lnTo>
                    <a:pt x="615" y="131"/>
                  </a:lnTo>
                  <a:lnTo>
                    <a:pt x="617" y="129"/>
                  </a:lnTo>
                  <a:lnTo>
                    <a:pt x="668" y="77"/>
                  </a:lnTo>
                  <a:lnTo>
                    <a:pt x="671" y="75"/>
                  </a:lnTo>
                  <a:lnTo>
                    <a:pt x="674" y="73"/>
                  </a:lnTo>
                  <a:lnTo>
                    <a:pt x="678" y="72"/>
                  </a:lnTo>
                  <a:lnTo>
                    <a:pt x="681" y="71"/>
                  </a:lnTo>
                  <a:lnTo>
                    <a:pt x="684" y="72"/>
                  </a:lnTo>
                  <a:lnTo>
                    <a:pt x="688" y="73"/>
                  </a:lnTo>
                  <a:lnTo>
                    <a:pt x="691" y="75"/>
                  </a:lnTo>
                  <a:lnTo>
                    <a:pt x="693" y="77"/>
                  </a:lnTo>
                  <a:lnTo>
                    <a:pt x="972" y="355"/>
                  </a:lnTo>
                  <a:lnTo>
                    <a:pt x="974" y="357"/>
                  </a:lnTo>
                  <a:lnTo>
                    <a:pt x="976" y="361"/>
                  </a:lnTo>
                  <a:lnTo>
                    <a:pt x="977" y="364"/>
                  </a:lnTo>
                  <a:lnTo>
                    <a:pt x="977" y="368"/>
                  </a:lnTo>
                  <a:lnTo>
                    <a:pt x="977" y="372"/>
                  </a:lnTo>
                  <a:lnTo>
                    <a:pt x="976" y="375"/>
                  </a:lnTo>
                  <a:lnTo>
                    <a:pt x="974" y="378"/>
                  </a:lnTo>
                  <a:lnTo>
                    <a:pt x="972" y="380"/>
                  </a:lnTo>
                  <a:lnTo>
                    <a:pt x="972" y="380"/>
                  </a:lnTo>
                  <a:close/>
                  <a:moveTo>
                    <a:pt x="600" y="949"/>
                  </a:moveTo>
                  <a:lnTo>
                    <a:pt x="598" y="953"/>
                  </a:lnTo>
                  <a:lnTo>
                    <a:pt x="596" y="957"/>
                  </a:lnTo>
                  <a:lnTo>
                    <a:pt x="593" y="960"/>
                  </a:lnTo>
                  <a:lnTo>
                    <a:pt x="589" y="963"/>
                  </a:lnTo>
                  <a:lnTo>
                    <a:pt x="586" y="966"/>
                  </a:lnTo>
                  <a:lnTo>
                    <a:pt x="582" y="968"/>
                  </a:lnTo>
                  <a:lnTo>
                    <a:pt x="578" y="970"/>
                  </a:lnTo>
                  <a:lnTo>
                    <a:pt x="573" y="971"/>
                  </a:lnTo>
                  <a:lnTo>
                    <a:pt x="569" y="972"/>
                  </a:lnTo>
                  <a:lnTo>
                    <a:pt x="566" y="972"/>
                  </a:lnTo>
                  <a:lnTo>
                    <a:pt x="558" y="971"/>
                  </a:lnTo>
                  <a:lnTo>
                    <a:pt x="552" y="969"/>
                  </a:lnTo>
                  <a:lnTo>
                    <a:pt x="546" y="966"/>
                  </a:lnTo>
                  <a:lnTo>
                    <a:pt x="541" y="961"/>
                  </a:lnTo>
                  <a:lnTo>
                    <a:pt x="83" y="508"/>
                  </a:lnTo>
                  <a:lnTo>
                    <a:pt x="77" y="501"/>
                  </a:lnTo>
                  <a:lnTo>
                    <a:pt x="73" y="494"/>
                  </a:lnTo>
                  <a:lnTo>
                    <a:pt x="72" y="485"/>
                  </a:lnTo>
                  <a:lnTo>
                    <a:pt x="73" y="476"/>
                  </a:lnTo>
                  <a:lnTo>
                    <a:pt x="75" y="468"/>
                  </a:lnTo>
                  <a:lnTo>
                    <a:pt x="80" y="460"/>
                  </a:lnTo>
                  <a:lnTo>
                    <a:pt x="86" y="454"/>
                  </a:lnTo>
                  <a:lnTo>
                    <a:pt x="94" y="449"/>
                  </a:lnTo>
                  <a:lnTo>
                    <a:pt x="317" y="360"/>
                  </a:lnTo>
                  <a:lnTo>
                    <a:pt x="345" y="368"/>
                  </a:lnTo>
                  <a:lnTo>
                    <a:pt x="374" y="375"/>
                  </a:lnTo>
                  <a:lnTo>
                    <a:pt x="403" y="380"/>
                  </a:lnTo>
                  <a:lnTo>
                    <a:pt x="431" y="384"/>
                  </a:lnTo>
                  <a:lnTo>
                    <a:pt x="487" y="391"/>
                  </a:lnTo>
                  <a:lnTo>
                    <a:pt x="544" y="400"/>
                  </a:lnTo>
                  <a:lnTo>
                    <a:pt x="572" y="406"/>
                  </a:lnTo>
                  <a:lnTo>
                    <a:pt x="600" y="414"/>
                  </a:lnTo>
                  <a:lnTo>
                    <a:pt x="614" y="418"/>
                  </a:lnTo>
                  <a:lnTo>
                    <a:pt x="628" y="423"/>
                  </a:lnTo>
                  <a:lnTo>
                    <a:pt x="642" y="430"/>
                  </a:lnTo>
                  <a:lnTo>
                    <a:pt x="656" y="436"/>
                  </a:lnTo>
                  <a:lnTo>
                    <a:pt x="670" y="444"/>
                  </a:lnTo>
                  <a:lnTo>
                    <a:pt x="686" y="453"/>
                  </a:lnTo>
                  <a:lnTo>
                    <a:pt x="700" y="461"/>
                  </a:lnTo>
                  <a:lnTo>
                    <a:pt x="714" y="472"/>
                  </a:lnTo>
                  <a:lnTo>
                    <a:pt x="728" y="483"/>
                  </a:lnTo>
                  <a:lnTo>
                    <a:pt x="742" y="495"/>
                  </a:lnTo>
                  <a:lnTo>
                    <a:pt x="756" y="509"/>
                  </a:lnTo>
                  <a:lnTo>
                    <a:pt x="770" y="523"/>
                  </a:lnTo>
                  <a:lnTo>
                    <a:pt x="600" y="949"/>
                  </a:lnTo>
                  <a:close/>
                  <a:moveTo>
                    <a:pt x="745" y="26"/>
                  </a:moveTo>
                  <a:lnTo>
                    <a:pt x="737" y="21"/>
                  </a:lnTo>
                  <a:lnTo>
                    <a:pt x="731" y="15"/>
                  </a:lnTo>
                  <a:lnTo>
                    <a:pt x="723" y="11"/>
                  </a:lnTo>
                  <a:lnTo>
                    <a:pt x="716" y="6"/>
                  </a:lnTo>
                  <a:lnTo>
                    <a:pt x="707" y="3"/>
                  </a:lnTo>
                  <a:lnTo>
                    <a:pt x="698" y="1"/>
                  </a:lnTo>
                  <a:lnTo>
                    <a:pt x="690" y="0"/>
                  </a:lnTo>
                  <a:lnTo>
                    <a:pt x="681" y="0"/>
                  </a:lnTo>
                  <a:lnTo>
                    <a:pt x="671" y="0"/>
                  </a:lnTo>
                  <a:lnTo>
                    <a:pt x="663" y="1"/>
                  </a:lnTo>
                  <a:lnTo>
                    <a:pt x="654" y="3"/>
                  </a:lnTo>
                  <a:lnTo>
                    <a:pt x="647" y="6"/>
                  </a:lnTo>
                  <a:lnTo>
                    <a:pt x="638" y="11"/>
                  </a:lnTo>
                  <a:lnTo>
                    <a:pt x="630" y="15"/>
                  </a:lnTo>
                  <a:lnTo>
                    <a:pt x="624" y="21"/>
                  </a:lnTo>
                  <a:lnTo>
                    <a:pt x="617" y="26"/>
                  </a:lnTo>
                  <a:lnTo>
                    <a:pt x="567" y="77"/>
                  </a:lnTo>
                  <a:lnTo>
                    <a:pt x="560" y="83"/>
                  </a:lnTo>
                  <a:lnTo>
                    <a:pt x="555" y="91"/>
                  </a:lnTo>
                  <a:lnTo>
                    <a:pt x="551" y="98"/>
                  </a:lnTo>
                  <a:lnTo>
                    <a:pt x="547" y="106"/>
                  </a:lnTo>
                  <a:lnTo>
                    <a:pt x="544" y="114"/>
                  </a:lnTo>
                  <a:lnTo>
                    <a:pt x="542" y="123"/>
                  </a:lnTo>
                  <a:lnTo>
                    <a:pt x="541" y="132"/>
                  </a:lnTo>
                  <a:lnTo>
                    <a:pt x="540" y="140"/>
                  </a:lnTo>
                  <a:lnTo>
                    <a:pt x="541" y="153"/>
                  </a:lnTo>
                  <a:lnTo>
                    <a:pt x="543" y="165"/>
                  </a:lnTo>
                  <a:lnTo>
                    <a:pt x="547" y="177"/>
                  </a:lnTo>
                  <a:lnTo>
                    <a:pt x="554" y="188"/>
                  </a:lnTo>
                  <a:lnTo>
                    <a:pt x="65" y="383"/>
                  </a:lnTo>
                  <a:lnTo>
                    <a:pt x="53" y="390"/>
                  </a:lnTo>
                  <a:lnTo>
                    <a:pt x="42" y="397"/>
                  </a:lnTo>
                  <a:lnTo>
                    <a:pt x="32" y="406"/>
                  </a:lnTo>
                  <a:lnTo>
                    <a:pt x="23" y="416"/>
                  </a:lnTo>
                  <a:lnTo>
                    <a:pt x="16" y="426"/>
                  </a:lnTo>
                  <a:lnTo>
                    <a:pt x="9" y="437"/>
                  </a:lnTo>
                  <a:lnTo>
                    <a:pt x="5" y="449"/>
                  </a:lnTo>
                  <a:lnTo>
                    <a:pt x="2" y="462"/>
                  </a:lnTo>
                  <a:lnTo>
                    <a:pt x="0" y="475"/>
                  </a:lnTo>
                  <a:lnTo>
                    <a:pt x="0" y="489"/>
                  </a:lnTo>
                  <a:lnTo>
                    <a:pt x="2" y="502"/>
                  </a:lnTo>
                  <a:lnTo>
                    <a:pt x="5" y="514"/>
                  </a:lnTo>
                  <a:lnTo>
                    <a:pt x="9" y="527"/>
                  </a:lnTo>
                  <a:lnTo>
                    <a:pt x="16" y="538"/>
                  </a:lnTo>
                  <a:lnTo>
                    <a:pt x="23" y="550"/>
                  </a:lnTo>
                  <a:lnTo>
                    <a:pt x="32" y="559"/>
                  </a:lnTo>
                  <a:lnTo>
                    <a:pt x="490" y="1012"/>
                  </a:lnTo>
                  <a:lnTo>
                    <a:pt x="498" y="1020"/>
                  </a:lnTo>
                  <a:lnTo>
                    <a:pt x="506" y="1025"/>
                  </a:lnTo>
                  <a:lnTo>
                    <a:pt x="515" y="1030"/>
                  </a:lnTo>
                  <a:lnTo>
                    <a:pt x="524" y="1035"/>
                  </a:lnTo>
                  <a:lnTo>
                    <a:pt x="533" y="1039"/>
                  </a:lnTo>
                  <a:lnTo>
                    <a:pt x="543" y="1041"/>
                  </a:lnTo>
                  <a:lnTo>
                    <a:pt x="553" y="1043"/>
                  </a:lnTo>
                  <a:lnTo>
                    <a:pt x="563" y="1043"/>
                  </a:lnTo>
                  <a:lnTo>
                    <a:pt x="565" y="1043"/>
                  </a:lnTo>
                  <a:lnTo>
                    <a:pt x="567" y="1043"/>
                  </a:lnTo>
                  <a:lnTo>
                    <a:pt x="578" y="1043"/>
                  </a:lnTo>
                  <a:lnTo>
                    <a:pt x="588" y="1041"/>
                  </a:lnTo>
                  <a:lnTo>
                    <a:pt x="601" y="1038"/>
                  </a:lnTo>
                  <a:lnTo>
                    <a:pt x="613" y="1032"/>
                  </a:lnTo>
                  <a:lnTo>
                    <a:pt x="625" y="1026"/>
                  </a:lnTo>
                  <a:lnTo>
                    <a:pt x="636" y="1018"/>
                  </a:lnTo>
                  <a:lnTo>
                    <a:pt x="646" y="1010"/>
                  </a:lnTo>
                  <a:lnTo>
                    <a:pt x="654" y="999"/>
                  </a:lnTo>
                  <a:lnTo>
                    <a:pt x="661" y="988"/>
                  </a:lnTo>
                  <a:lnTo>
                    <a:pt x="666" y="975"/>
                  </a:lnTo>
                  <a:lnTo>
                    <a:pt x="858" y="495"/>
                  </a:lnTo>
                  <a:lnTo>
                    <a:pt x="870" y="500"/>
                  </a:lnTo>
                  <a:lnTo>
                    <a:pt x="882" y="505"/>
                  </a:lnTo>
                  <a:lnTo>
                    <a:pt x="895" y="508"/>
                  </a:lnTo>
                  <a:lnTo>
                    <a:pt x="908" y="509"/>
                  </a:lnTo>
                  <a:lnTo>
                    <a:pt x="917" y="509"/>
                  </a:lnTo>
                  <a:lnTo>
                    <a:pt x="925" y="508"/>
                  </a:lnTo>
                  <a:lnTo>
                    <a:pt x="934" y="505"/>
                  </a:lnTo>
                  <a:lnTo>
                    <a:pt x="943" y="502"/>
                  </a:lnTo>
                  <a:lnTo>
                    <a:pt x="950" y="498"/>
                  </a:lnTo>
                  <a:lnTo>
                    <a:pt x="958" y="494"/>
                  </a:lnTo>
                  <a:lnTo>
                    <a:pt x="965" y="488"/>
                  </a:lnTo>
                  <a:lnTo>
                    <a:pt x="972" y="483"/>
                  </a:lnTo>
                  <a:lnTo>
                    <a:pt x="1022" y="432"/>
                  </a:lnTo>
                  <a:lnTo>
                    <a:pt x="1029" y="426"/>
                  </a:lnTo>
                  <a:lnTo>
                    <a:pt x="1033" y="418"/>
                  </a:lnTo>
                  <a:lnTo>
                    <a:pt x="1039" y="410"/>
                  </a:lnTo>
                  <a:lnTo>
                    <a:pt x="1042" y="403"/>
                  </a:lnTo>
                  <a:lnTo>
                    <a:pt x="1045" y="394"/>
                  </a:lnTo>
                  <a:lnTo>
                    <a:pt x="1047" y="386"/>
                  </a:lnTo>
                  <a:lnTo>
                    <a:pt x="1048" y="377"/>
                  </a:lnTo>
                  <a:lnTo>
                    <a:pt x="1049" y="368"/>
                  </a:lnTo>
                  <a:lnTo>
                    <a:pt x="1048" y="359"/>
                  </a:lnTo>
                  <a:lnTo>
                    <a:pt x="1047" y="350"/>
                  </a:lnTo>
                  <a:lnTo>
                    <a:pt x="1045" y="341"/>
                  </a:lnTo>
                  <a:lnTo>
                    <a:pt x="1042" y="334"/>
                  </a:lnTo>
                  <a:lnTo>
                    <a:pt x="1039" y="325"/>
                  </a:lnTo>
                  <a:lnTo>
                    <a:pt x="1034" y="318"/>
                  </a:lnTo>
                  <a:lnTo>
                    <a:pt x="1029" y="311"/>
                  </a:lnTo>
                  <a:lnTo>
                    <a:pt x="1022" y="305"/>
                  </a:lnTo>
                  <a:lnTo>
                    <a:pt x="745" y="2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59"/>
            <p:cNvSpPr/>
            <p:nvPr/>
          </p:nvSpPr>
          <p:spPr>
            <a:xfrm>
              <a:off x="7371556" y="3875484"/>
              <a:ext cx="71438" cy="71438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90" y="35"/>
                  </a:moveTo>
                  <a:lnTo>
                    <a:pt x="95" y="36"/>
                  </a:lnTo>
                  <a:lnTo>
                    <a:pt x="101" y="36"/>
                  </a:lnTo>
                  <a:lnTo>
                    <a:pt x="106" y="39"/>
                  </a:lnTo>
                  <a:lnTo>
                    <a:pt x="111" y="40"/>
                  </a:lnTo>
                  <a:lnTo>
                    <a:pt x="120" y="45"/>
                  </a:lnTo>
                  <a:lnTo>
                    <a:pt x="129" y="51"/>
                  </a:lnTo>
                  <a:lnTo>
                    <a:pt x="135" y="59"/>
                  </a:lnTo>
                  <a:lnTo>
                    <a:pt x="139" y="69"/>
                  </a:lnTo>
                  <a:lnTo>
                    <a:pt x="142" y="74"/>
                  </a:lnTo>
                  <a:lnTo>
                    <a:pt x="143" y="78"/>
                  </a:lnTo>
                  <a:lnTo>
                    <a:pt x="144" y="84"/>
                  </a:lnTo>
                  <a:lnTo>
                    <a:pt x="144" y="89"/>
                  </a:lnTo>
                  <a:lnTo>
                    <a:pt x="144" y="96"/>
                  </a:lnTo>
                  <a:lnTo>
                    <a:pt x="143" y="101"/>
                  </a:lnTo>
                  <a:lnTo>
                    <a:pt x="142" y="105"/>
                  </a:lnTo>
                  <a:lnTo>
                    <a:pt x="139" y="111"/>
                  </a:lnTo>
                  <a:lnTo>
                    <a:pt x="135" y="120"/>
                  </a:lnTo>
                  <a:lnTo>
                    <a:pt x="129" y="128"/>
                  </a:lnTo>
                  <a:lnTo>
                    <a:pt x="120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2"/>
                  </a:lnTo>
                  <a:lnTo>
                    <a:pt x="95" y="143"/>
                  </a:lnTo>
                  <a:lnTo>
                    <a:pt x="90" y="143"/>
                  </a:lnTo>
                  <a:lnTo>
                    <a:pt x="84" y="143"/>
                  </a:lnTo>
                  <a:lnTo>
                    <a:pt x="79" y="142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59" y="135"/>
                  </a:lnTo>
                  <a:lnTo>
                    <a:pt x="52" y="128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5"/>
                  </a:lnTo>
                  <a:lnTo>
                    <a:pt x="37" y="101"/>
                  </a:lnTo>
                  <a:lnTo>
                    <a:pt x="37" y="96"/>
                  </a:lnTo>
                  <a:lnTo>
                    <a:pt x="36" y="89"/>
                  </a:lnTo>
                  <a:lnTo>
                    <a:pt x="37" y="84"/>
                  </a:lnTo>
                  <a:lnTo>
                    <a:pt x="37" y="78"/>
                  </a:lnTo>
                  <a:lnTo>
                    <a:pt x="39" y="74"/>
                  </a:lnTo>
                  <a:lnTo>
                    <a:pt x="40" y="69"/>
                  </a:lnTo>
                  <a:lnTo>
                    <a:pt x="45" y="59"/>
                  </a:lnTo>
                  <a:lnTo>
                    <a:pt x="52" y="51"/>
                  </a:lnTo>
                  <a:lnTo>
                    <a:pt x="59" y="45"/>
                  </a:lnTo>
                  <a:lnTo>
                    <a:pt x="69" y="40"/>
                  </a:lnTo>
                  <a:lnTo>
                    <a:pt x="74" y="39"/>
                  </a:lnTo>
                  <a:lnTo>
                    <a:pt x="79" y="36"/>
                  </a:lnTo>
                  <a:lnTo>
                    <a:pt x="84" y="36"/>
                  </a:lnTo>
                  <a:lnTo>
                    <a:pt x="90" y="35"/>
                  </a:lnTo>
                  <a:close/>
                  <a:moveTo>
                    <a:pt x="90" y="180"/>
                  </a:moveTo>
                  <a:lnTo>
                    <a:pt x="99" y="179"/>
                  </a:lnTo>
                  <a:lnTo>
                    <a:pt x="108" y="178"/>
                  </a:lnTo>
                  <a:lnTo>
                    <a:pt x="117" y="176"/>
                  </a:lnTo>
                  <a:lnTo>
                    <a:pt x="125" y="172"/>
                  </a:lnTo>
                  <a:lnTo>
                    <a:pt x="133" y="169"/>
                  </a:lnTo>
                  <a:lnTo>
                    <a:pt x="140" y="165"/>
                  </a:lnTo>
                  <a:lnTo>
                    <a:pt x="147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4" y="140"/>
                  </a:lnTo>
                  <a:lnTo>
                    <a:pt x="170" y="132"/>
                  </a:lnTo>
                  <a:lnTo>
                    <a:pt x="173" y="125"/>
                  </a:lnTo>
                  <a:lnTo>
                    <a:pt x="176" y="116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89"/>
                  </a:lnTo>
                  <a:lnTo>
                    <a:pt x="179" y="81"/>
                  </a:lnTo>
                  <a:lnTo>
                    <a:pt x="178" y="72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70" y="47"/>
                  </a:lnTo>
                  <a:lnTo>
                    <a:pt x="164" y="40"/>
                  </a:lnTo>
                  <a:lnTo>
                    <a:pt x="160" y="32"/>
                  </a:lnTo>
                  <a:lnTo>
                    <a:pt x="153" y="27"/>
                  </a:lnTo>
                  <a:lnTo>
                    <a:pt x="147" y="20"/>
                  </a:lnTo>
                  <a:lnTo>
                    <a:pt x="140" y="15"/>
                  </a:lnTo>
                  <a:lnTo>
                    <a:pt x="133" y="10"/>
                  </a:lnTo>
                  <a:lnTo>
                    <a:pt x="125" y="7"/>
                  </a:lnTo>
                  <a:lnTo>
                    <a:pt x="117" y="4"/>
                  </a:lnTo>
                  <a:lnTo>
                    <a:pt x="108" y="2"/>
                  </a:lnTo>
                  <a:lnTo>
                    <a:pt x="99" y="1"/>
                  </a:lnTo>
                  <a:lnTo>
                    <a:pt x="90" y="0"/>
                  </a:lnTo>
                  <a:lnTo>
                    <a:pt x="81" y="1"/>
                  </a:lnTo>
                  <a:lnTo>
                    <a:pt x="71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6" y="27"/>
                  </a:lnTo>
                  <a:lnTo>
                    <a:pt x="21" y="32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0" y="81"/>
                  </a:lnTo>
                  <a:lnTo>
                    <a:pt x="0" y="89"/>
                  </a:lnTo>
                  <a:lnTo>
                    <a:pt x="0" y="99"/>
                  </a:lnTo>
                  <a:lnTo>
                    <a:pt x="2" y="108"/>
                  </a:lnTo>
                  <a:lnTo>
                    <a:pt x="4" y="116"/>
                  </a:lnTo>
                  <a:lnTo>
                    <a:pt x="7" y="125"/>
                  </a:lnTo>
                  <a:lnTo>
                    <a:pt x="11" y="132"/>
                  </a:lnTo>
                  <a:lnTo>
                    <a:pt x="15" y="140"/>
                  </a:lnTo>
                  <a:lnTo>
                    <a:pt x="21" y="147"/>
                  </a:lnTo>
                  <a:lnTo>
                    <a:pt x="26" y="153"/>
                  </a:lnTo>
                  <a:lnTo>
                    <a:pt x="32" y="159"/>
                  </a:lnTo>
                  <a:lnTo>
                    <a:pt x="40" y="165"/>
                  </a:lnTo>
                  <a:lnTo>
                    <a:pt x="48" y="169"/>
                  </a:lnTo>
                  <a:lnTo>
                    <a:pt x="55" y="172"/>
                  </a:lnTo>
                  <a:lnTo>
                    <a:pt x="64" y="176"/>
                  </a:lnTo>
                  <a:lnTo>
                    <a:pt x="71" y="178"/>
                  </a:lnTo>
                  <a:lnTo>
                    <a:pt x="81" y="179"/>
                  </a:lnTo>
                  <a:lnTo>
                    <a:pt x="90" y="18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8" name="Google Shape;2838;p59"/>
            <p:cNvSpPr/>
            <p:nvPr/>
          </p:nvSpPr>
          <p:spPr>
            <a:xfrm>
              <a:off x="7557294" y="3646884"/>
              <a:ext cx="71438" cy="71438"/>
            </a:xfrm>
            <a:custGeom>
              <a:avLst/>
              <a:gdLst/>
              <a:ahLst/>
              <a:cxnLst/>
              <a:rect l="l" t="t" r="r" b="b"/>
              <a:pathLst>
                <a:path w="180" h="179" extrusionOk="0">
                  <a:moveTo>
                    <a:pt x="90" y="144"/>
                  </a:moveTo>
                  <a:lnTo>
                    <a:pt x="84" y="144"/>
                  </a:lnTo>
                  <a:lnTo>
                    <a:pt x="79" y="143"/>
                  </a:lnTo>
                  <a:lnTo>
                    <a:pt x="74" y="141"/>
                  </a:lnTo>
                  <a:lnTo>
                    <a:pt x="69" y="139"/>
                  </a:lnTo>
                  <a:lnTo>
                    <a:pt x="60" y="135"/>
                  </a:lnTo>
                  <a:lnTo>
                    <a:pt x="52" y="127"/>
                  </a:lnTo>
                  <a:lnTo>
                    <a:pt x="45" y="120"/>
                  </a:lnTo>
                  <a:lnTo>
                    <a:pt x="40" y="111"/>
                  </a:lnTo>
                  <a:lnTo>
                    <a:pt x="39" y="106"/>
                  </a:lnTo>
                  <a:lnTo>
                    <a:pt x="38" y="100"/>
                  </a:lnTo>
                  <a:lnTo>
                    <a:pt x="36" y="95"/>
                  </a:lnTo>
                  <a:lnTo>
                    <a:pt x="36" y="90"/>
                  </a:lnTo>
                  <a:lnTo>
                    <a:pt x="36" y="84"/>
                  </a:lnTo>
                  <a:lnTo>
                    <a:pt x="38" y="79"/>
                  </a:lnTo>
                  <a:lnTo>
                    <a:pt x="39" y="73"/>
                  </a:lnTo>
                  <a:lnTo>
                    <a:pt x="41" y="69"/>
                  </a:lnTo>
                  <a:lnTo>
                    <a:pt x="45" y="59"/>
                  </a:lnTo>
                  <a:lnTo>
                    <a:pt x="52" y="52"/>
                  </a:lnTo>
                  <a:lnTo>
                    <a:pt x="60" y="45"/>
                  </a:lnTo>
                  <a:lnTo>
                    <a:pt x="69" y="40"/>
                  </a:lnTo>
                  <a:lnTo>
                    <a:pt x="74" y="38"/>
                  </a:lnTo>
                  <a:lnTo>
                    <a:pt x="79" y="37"/>
                  </a:lnTo>
                  <a:lnTo>
                    <a:pt x="84" y="36"/>
                  </a:lnTo>
                  <a:lnTo>
                    <a:pt x="90" y="36"/>
                  </a:lnTo>
                  <a:lnTo>
                    <a:pt x="96" y="36"/>
                  </a:lnTo>
                  <a:lnTo>
                    <a:pt x="101" y="37"/>
                  </a:lnTo>
                  <a:lnTo>
                    <a:pt x="106" y="38"/>
                  </a:lnTo>
                  <a:lnTo>
                    <a:pt x="111" y="40"/>
                  </a:lnTo>
                  <a:lnTo>
                    <a:pt x="121" y="45"/>
                  </a:lnTo>
                  <a:lnTo>
                    <a:pt x="128" y="52"/>
                  </a:lnTo>
                  <a:lnTo>
                    <a:pt x="135" y="59"/>
                  </a:lnTo>
                  <a:lnTo>
                    <a:pt x="140" y="69"/>
                  </a:lnTo>
                  <a:lnTo>
                    <a:pt x="141" y="73"/>
                  </a:lnTo>
                  <a:lnTo>
                    <a:pt x="143" y="79"/>
                  </a:lnTo>
                  <a:lnTo>
                    <a:pt x="143" y="84"/>
                  </a:lnTo>
                  <a:lnTo>
                    <a:pt x="144" y="90"/>
                  </a:lnTo>
                  <a:lnTo>
                    <a:pt x="143" y="95"/>
                  </a:lnTo>
                  <a:lnTo>
                    <a:pt x="143" y="100"/>
                  </a:lnTo>
                  <a:lnTo>
                    <a:pt x="141" y="106"/>
                  </a:lnTo>
                  <a:lnTo>
                    <a:pt x="140" y="111"/>
                  </a:lnTo>
                  <a:lnTo>
                    <a:pt x="135" y="120"/>
                  </a:lnTo>
                  <a:lnTo>
                    <a:pt x="128" y="127"/>
                  </a:lnTo>
                  <a:lnTo>
                    <a:pt x="121" y="135"/>
                  </a:lnTo>
                  <a:lnTo>
                    <a:pt x="111" y="139"/>
                  </a:lnTo>
                  <a:lnTo>
                    <a:pt x="106" y="141"/>
                  </a:lnTo>
                  <a:lnTo>
                    <a:pt x="101" y="143"/>
                  </a:lnTo>
                  <a:lnTo>
                    <a:pt x="96" y="144"/>
                  </a:lnTo>
                  <a:lnTo>
                    <a:pt x="90" y="144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72" y="1"/>
                  </a:lnTo>
                  <a:lnTo>
                    <a:pt x="63" y="4"/>
                  </a:lnTo>
                  <a:lnTo>
                    <a:pt x="55" y="6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0" y="32"/>
                  </a:lnTo>
                  <a:lnTo>
                    <a:pt x="15" y="40"/>
                  </a:lnTo>
                  <a:lnTo>
                    <a:pt x="11" y="46"/>
                  </a:lnTo>
                  <a:lnTo>
                    <a:pt x="7" y="55"/>
                  </a:lnTo>
                  <a:lnTo>
                    <a:pt x="4" y="63"/>
                  </a:lnTo>
                  <a:lnTo>
                    <a:pt x="2" y="71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1" y="99"/>
                  </a:lnTo>
                  <a:lnTo>
                    <a:pt x="2" y="108"/>
                  </a:lnTo>
                  <a:lnTo>
                    <a:pt x="4" y="117"/>
                  </a:lnTo>
                  <a:lnTo>
                    <a:pt x="7" y="125"/>
                  </a:lnTo>
                  <a:lnTo>
                    <a:pt x="11" y="133"/>
                  </a:lnTo>
                  <a:lnTo>
                    <a:pt x="15" y="140"/>
                  </a:lnTo>
                  <a:lnTo>
                    <a:pt x="20" y="147"/>
                  </a:lnTo>
                  <a:lnTo>
                    <a:pt x="27" y="153"/>
                  </a:lnTo>
                  <a:lnTo>
                    <a:pt x="33" y="159"/>
                  </a:lnTo>
                  <a:lnTo>
                    <a:pt x="40" y="164"/>
                  </a:lnTo>
                  <a:lnTo>
                    <a:pt x="47" y="168"/>
                  </a:lnTo>
                  <a:lnTo>
                    <a:pt x="55" y="173"/>
                  </a:lnTo>
                  <a:lnTo>
                    <a:pt x="63" y="176"/>
                  </a:lnTo>
                  <a:lnTo>
                    <a:pt x="72" y="178"/>
                  </a:lnTo>
                  <a:lnTo>
                    <a:pt x="81" y="179"/>
                  </a:lnTo>
                  <a:lnTo>
                    <a:pt x="90" y="179"/>
                  </a:lnTo>
                  <a:lnTo>
                    <a:pt x="99" y="179"/>
                  </a:lnTo>
                  <a:lnTo>
                    <a:pt x="108" y="178"/>
                  </a:lnTo>
                  <a:lnTo>
                    <a:pt x="116" y="176"/>
                  </a:lnTo>
                  <a:lnTo>
                    <a:pt x="125" y="173"/>
                  </a:lnTo>
                  <a:lnTo>
                    <a:pt x="133" y="168"/>
                  </a:lnTo>
                  <a:lnTo>
                    <a:pt x="140" y="164"/>
                  </a:lnTo>
                  <a:lnTo>
                    <a:pt x="148" y="159"/>
                  </a:lnTo>
                  <a:lnTo>
                    <a:pt x="153" y="153"/>
                  </a:lnTo>
                  <a:lnTo>
                    <a:pt x="160" y="147"/>
                  </a:lnTo>
                  <a:lnTo>
                    <a:pt x="165" y="140"/>
                  </a:lnTo>
                  <a:lnTo>
                    <a:pt x="169" y="133"/>
                  </a:lnTo>
                  <a:lnTo>
                    <a:pt x="173" y="125"/>
                  </a:lnTo>
                  <a:lnTo>
                    <a:pt x="176" y="117"/>
                  </a:lnTo>
                  <a:lnTo>
                    <a:pt x="178" y="108"/>
                  </a:lnTo>
                  <a:lnTo>
                    <a:pt x="179" y="99"/>
                  </a:lnTo>
                  <a:lnTo>
                    <a:pt x="180" y="90"/>
                  </a:lnTo>
                  <a:lnTo>
                    <a:pt x="179" y="81"/>
                  </a:lnTo>
                  <a:lnTo>
                    <a:pt x="178" y="71"/>
                  </a:lnTo>
                  <a:lnTo>
                    <a:pt x="176" y="63"/>
                  </a:lnTo>
                  <a:lnTo>
                    <a:pt x="173" y="55"/>
                  </a:lnTo>
                  <a:lnTo>
                    <a:pt x="169" y="46"/>
                  </a:lnTo>
                  <a:lnTo>
                    <a:pt x="165" y="40"/>
                  </a:lnTo>
                  <a:lnTo>
                    <a:pt x="160" y="32"/>
                  </a:lnTo>
                  <a:lnTo>
                    <a:pt x="153" y="26"/>
                  </a:lnTo>
                  <a:lnTo>
                    <a:pt x="148" y="21"/>
                  </a:lnTo>
                  <a:lnTo>
                    <a:pt x="140" y="15"/>
                  </a:lnTo>
                  <a:lnTo>
                    <a:pt x="133" y="11"/>
                  </a:lnTo>
                  <a:lnTo>
                    <a:pt x="125" y="6"/>
                  </a:lnTo>
                  <a:lnTo>
                    <a:pt x="116" y="4"/>
                  </a:lnTo>
                  <a:lnTo>
                    <a:pt x="108" y="1"/>
                  </a:lnTo>
                  <a:lnTo>
                    <a:pt x="99" y="0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9" name="Google Shape;2839;p59"/>
            <p:cNvSpPr/>
            <p:nvPr/>
          </p:nvSpPr>
          <p:spPr>
            <a:xfrm>
              <a:off x="7285831" y="386119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144" h="144" extrusionOk="0">
                  <a:moveTo>
                    <a:pt x="72" y="36"/>
                  </a:moveTo>
                  <a:lnTo>
                    <a:pt x="79" y="37"/>
                  </a:lnTo>
                  <a:lnTo>
                    <a:pt x="86" y="39"/>
                  </a:lnTo>
                  <a:lnTo>
                    <a:pt x="92" y="42"/>
                  </a:lnTo>
                  <a:lnTo>
                    <a:pt x="97" y="46"/>
                  </a:lnTo>
                  <a:lnTo>
                    <a:pt x="102" y="52"/>
                  </a:lnTo>
                  <a:lnTo>
                    <a:pt x="105" y="57"/>
                  </a:lnTo>
                  <a:lnTo>
                    <a:pt x="107" y="65"/>
                  </a:lnTo>
                  <a:lnTo>
                    <a:pt x="108" y="71"/>
                  </a:lnTo>
                  <a:lnTo>
                    <a:pt x="107" y="79"/>
                  </a:lnTo>
                  <a:lnTo>
                    <a:pt x="105" y="85"/>
                  </a:lnTo>
                  <a:lnTo>
                    <a:pt x="102" y="92"/>
                  </a:lnTo>
                  <a:lnTo>
                    <a:pt x="97" y="97"/>
                  </a:lnTo>
                  <a:lnTo>
                    <a:pt x="92" y="102"/>
                  </a:lnTo>
                  <a:lnTo>
                    <a:pt x="86" y="105"/>
                  </a:lnTo>
                  <a:lnTo>
                    <a:pt x="79" y="107"/>
                  </a:lnTo>
                  <a:lnTo>
                    <a:pt x="72" y="108"/>
                  </a:lnTo>
                  <a:lnTo>
                    <a:pt x="65" y="107"/>
                  </a:lnTo>
                  <a:lnTo>
                    <a:pt x="58" y="105"/>
                  </a:lnTo>
                  <a:lnTo>
                    <a:pt x="52" y="102"/>
                  </a:lnTo>
                  <a:lnTo>
                    <a:pt x="47" y="97"/>
                  </a:lnTo>
                  <a:lnTo>
                    <a:pt x="42" y="92"/>
                  </a:lnTo>
                  <a:lnTo>
                    <a:pt x="39" y="85"/>
                  </a:lnTo>
                  <a:lnTo>
                    <a:pt x="37" y="79"/>
                  </a:lnTo>
                  <a:lnTo>
                    <a:pt x="36" y="71"/>
                  </a:lnTo>
                  <a:lnTo>
                    <a:pt x="37" y="65"/>
                  </a:lnTo>
                  <a:lnTo>
                    <a:pt x="39" y="57"/>
                  </a:lnTo>
                  <a:lnTo>
                    <a:pt x="42" y="52"/>
                  </a:lnTo>
                  <a:lnTo>
                    <a:pt x="47" y="46"/>
                  </a:lnTo>
                  <a:lnTo>
                    <a:pt x="52" y="42"/>
                  </a:lnTo>
                  <a:lnTo>
                    <a:pt x="58" y="39"/>
                  </a:lnTo>
                  <a:lnTo>
                    <a:pt x="65" y="37"/>
                  </a:lnTo>
                  <a:lnTo>
                    <a:pt x="72" y="36"/>
                  </a:lnTo>
                  <a:lnTo>
                    <a:pt x="72" y="36"/>
                  </a:lnTo>
                  <a:close/>
                  <a:moveTo>
                    <a:pt x="0" y="71"/>
                  </a:moveTo>
                  <a:lnTo>
                    <a:pt x="0" y="79"/>
                  </a:lnTo>
                  <a:lnTo>
                    <a:pt x="1" y="86"/>
                  </a:lnTo>
                  <a:lnTo>
                    <a:pt x="3" y="93"/>
                  </a:lnTo>
                  <a:lnTo>
                    <a:pt x="5" y="99"/>
                  </a:lnTo>
                  <a:lnTo>
                    <a:pt x="9" y="106"/>
                  </a:lnTo>
                  <a:lnTo>
                    <a:pt x="12" y="112"/>
                  </a:lnTo>
                  <a:lnTo>
                    <a:pt x="16" y="118"/>
                  </a:lnTo>
                  <a:lnTo>
                    <a:pt x="21" y="123"/>
                  </a:lnTo>
                  <a:lnTo>
                    <a:pt x="26" y="127"/>
                  </a:lnTo>
                  <a:lnTo>
                    <a:pt x="31" y="132"/>
                  </a:lnTo>
                  <a:lnTo>
                    <a:pt x="38" y="135"/>
                  </a:lnTo>
                  <a:lnTo>
                    <a:pt x="44" y="138"/>
                  </a:lnTo>
                  <a:lnTo>
                    <a:pt x="51" y="140"/>
                  </a:lnTo>
                  <a:lnTo>
                    <a:pt x="57" y="143"/>
                  </a:lnTo>
                  <a:lnTo>
                    <a:pt x="65" y="144"/>
                  </a:lnTo>
                  <a:lnTo>
                    <a:pt x="72" y="144"/>
                  </a:lnTo>
                  <a:lnTo>
                    <a:pt x="79" y="144"/>
                  </a:lnTo>
                  <a:lnTo>
                    <a:pt x="86" y="143"/>
                  </a:lnTo>
                  <a:lnTo>
                    <a:pt x="93" y="140"/>
                  </a:lnTo>
                  <a:lnTo>
                    <a:pt x="101" y="138"/>
                  </a:lnTo>
                  <a:lnTo>
                    <a:pt x="106" y="135"/>
                  </a:lnTo>
                  <a:lnTo>
                    <a:pt x="112" y="132"/>
                  </a:lnTo>
                  <a:lnTo>
                    <a:pt x="118" y="127"/>
                  </a:lnTo>
                  <a:lnTo>
                    <a:pt x="123" y="123"/>
                  </a:lnTo>
                  <a:lnTo>
                    <a:pt x="128" y="118"/>
                  </a:lnTo>
                  <a:lnTo>
                    <a:pt x="132" y="112"/>
                  </a:lnTo>
                  <a:lnTo>
                    <a:pt x="135" y="106"/>
                  </a:lnTo>
                  <a:lnTo>
                    <a:pt x="138" y="99"/>
                  </a:lnTo>
                  <a:lnTo>
                    <a:pt x="140" y="93"/>
                  </a:lnTo>
                  <a:lnTo>
                    <a:pt x="143" y="86"/>
                  </a:lnTo>
                  <a:lnTo>
                    <a:pt x="144" y="79"/>
                  </a:lnTo>
                  <a:lnTo>
                    <a:pt x="144" y="71"/>
                  </a:lnTo>
                  <a:lnTo>
                    <a:pt x="144" y="65"/>
                  </a:lnTo>
                  <a:lnTo>
                    <a:pt x="143" y="57"/>
                  </a:lnTo>
                  <a:lnTo>
                    <a:pt x="140" y="51"/>
                  </a:lnTo>
                  <a:lnTo>
                    <a:pt x="138" y="43"/>
                  </a:lnTo>
                  <a:lnTo>
                    <a:pt x="135" y="38"/>
                  </a:lnTo>
                  <a:lnTo>
                    <a:pt x="132" y="31"/>
                  </a:lnTo>
                  <a:lnTo>
                    <a:pt x="128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6" y="9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6" y="1"/>
                  </a:lnTo>
                  <a:lnTo>
                    <a:pt x="79" y="0"/>
                  </a:lnTo>
                  <a:lnTo>
                    <a:pt x="72" y="0"/>
                  </a:ln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1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2" y="31"/>
                  </a:lnTo>
                  <a:lnTo>
                    <a:pt x="9" y="38"/>
                  </a:lnTo>
                  <a:lnTo>
                    <a:pt x="5" y="43"/>
                  </a:lnTo>
                  <a:lnTo>
                    <a:pt x="3" y="51"/>
                  </a:lnTo>
                  <a:lnTo>
                    <a:pt x="1" y="57"/>
                  </a:lnTo>
                  <a:lnTo>
                    <a:pt x="0" y="65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0" name="Google Shape;2840;p59"/>
            <p:cNvSpPr/>
            <p:nvPr/>
          </p:nvSpPr>
          <p:spPr>
            <a:xfrm>
              <a:off x="7342981" y="3961209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6" y="72"/>
                  </a:move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69" y="49"/>
                  </a:lnTo>
                  <a:lnTo>
                    <a:pt x="71" y="43"/>
                  </a:lnTo>
                  <a:lnTo>
                    <a:pt x="72" y="35"/>
                  </a:lnTo>
                  <a:lnTo>
                    <a:pt x="71" y="29"/>
                  </a:lnTo>
                  <a:lnTo>
                    <a:pt x="69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1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1" y="29"/>
                  </a:lnTo>
                  <a:lnTo>
                    <a:pt x="0" y="35"/>
                  </a:lnTo>
                  <a:lnTo>
                    <a:pt x="1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1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59"/>
            <p:cNvSpPr/>
            <p:nvPr/>
          </p:nvSpPr>
          <p:spPr>
            <a:xfrm>
              <a:off x="7571581" y="374689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6" y="0"/>
                  </a:move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3" y="21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0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lnTo>
                    <a:pt x="44" y="71"/>
                  </a:lnTo>
                  <a:lnTo>
                    <a:pt x="50" y="69"/>
                  </a:lnTo>
                  <a:lnTo>
                    <a:pt x="57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70" y="49"/>
                  </a:lnTo>
                  <a:lnTo>
                    <a:pt x="72" y="43"/>
                  </a:lnTo>
                  <a:lnTo>
                    <a:pt x="72" y="35"/>
                  </a:lnTo>
                  <a:lnTo>
                    <a:pt x="72" y="29"/>
                  </a:lnTo>
                  <a:lnTo>
                    <a:pt x="70" y="21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7" y="6"/>
                  </a:lnTo>
                  <a:lnTo>
                    <a:pt x="50" y="3"/>
                  </a:lnTo>
                  <a:lnTo>
                    <a:pt x="44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2" name="Google Shape;2842;p59"/>
          <p:cNvGrpSpPr/>
          <p:nvPr/>
        </p:nvGrpSpPr>
        <p:grpSpPr>
          <a:xfrm>
            <a:off x="6257131" y="3675459"/>
            <a:ext cx="457200" cy="400050"/>
            <a:chOff x="6257131" y="3675459"/>
            <a:chExt cx="457200" cy="400050"/>
          </a:xfrm>
        </p:grpSpPr>
        <p:sp>
          <p:nvSpPr>
            <p:cNvPr id="2843" name="Google Shape;2843;p59"/>
            <p:cNvSpPr/>
            <p:nvPr/>
          </p:nvSpPr>
          <p:spPr>
            <a:xfrm>
              <a:off x="6257131" y="3675459"/>
              <a:ext cx="457200" cy="328613"/>
            </a:xfrm>
            <a:custGeom>
              <a:avLst/>
              <a:gdLst/>
              <a:ahLst/>
              <a:cxnLst/>
              <a:rect l="l" t="t" r="r" b="b"/>
              <a:pathLst>
                <a:path w="1152" h="829" extrusionOk="0">
                  <a:moveTo>
                    <a:pt x="584" y="360"/>
                  </a:moveTo>
                  <a:lnTo>
                    <a:pt x="580" y="361"/>
                  </a:lnTo>
                  <a:lnTo>
                    <a:pt x="576" y="361"/>
                  </a:lnTo>
                  <a:lnTo>
                    <a:pt x="572" y="361"/>
                  </a:lnTo>
                  <a:lnTo>
                    <a:pt x="568" y="360"/>
                  </a:lnTo>
                  <a:lnTo>
                    <a:pt x="99" y="252"/>
                  </a:lnTo>
                  <a:lnTo>
                    <a:pt x="94" y="250"/>
                  </a:lnTo>
                  <a:lnTo>
                    <a:pt x="89" y="248"/>
                  </a:lnTo>
                  <a:lnTo>
                    <a:pt x="84" y="243"/>
                  </a:lnTo>
                  <a:lnTo>
                    <a:pt x="80" y="239"/>
                  </a:lnTo>
                  <a:lnTo>
                    <a:pt x="77" y="235"/>
                  </a:lnTo>
                  <a:lnTo>
                    <a:pt x="75" y="229"/>
                  </a:lnTo>
                  <a:lnTo>
                    <a:pt x="72" y="223"/>
                  </a:lnTo>
                  <a:lnTo>
                    <a:pt x="72" y="216"/>
                  </a:lnTo>
                  <a:lnTo>
                    <a:pt x="72" y="211"/>
                  </a:lnTo>
                  <a:lnTo>
                    <a:pt x="75" y="204"/>
                  </a:lnTo>
                  <a:lnTo>
                    <a:pt x="77" y="199"/>
                  </a:lnTo>
                  <a:lnTo>
                    <a:pt x="80" y="195"/>
                  </a:lnTo>
                  <a:lnTo>
                    <a:pt x="84" y="190"/>
                  </a:lnTo>
                  <a:lnTo>
                    <a:pt x="89" y="186"/>
                  </a:lnTo>
                  <a:lnTo>
                    <a:pt x="94" y="184"/>
                  </a:lnTo>
                  <a:lnTo>
                    <a:pt x="99" y="182"/>
                  </a:lnTo>
                  <a:lnTo>
                    <a:pt x="568" y="74"/>
                  </a:lnTo>
                  <a:lnTo>
                    <a:pt x="572" y="73"/>
                  </a:lnTo>
                  <a:lnTo>
                    <a:pt x="576" y="73"/>
                  </a:lnTo>
                  <a:lnTo>
                    <a:pt x="580" y="73"/>
                  </a:lnTo>
                  <a:lnTo>
                    <a:pt x="584" y="74"/>
                  </a:lnTo>
                  <a:lnTo>
                    <a:pt x="1052" y="182"/>
                  </a:lnTo>
                  <a:lnTo>
                    <a:pt x="1058" y="184"/>
                  </a:lnTo>
                  <a:lnTo>
                    <a:pt x="1064" y="186"/>
                  </a:lnTo>
                  <a:lnTo>
                    <a:pt x="1068" y="190"/>
                  </a:lnTo>
                  <a:lnTo>
                    <a:pt x="1072" y="195"/>
                  </a:lnTo>
                  <a:lnTo>
                    <a:pt x="1076" y="199"/>
                  </a:lnTo>
                  <a:lnTo>
                    <a:pt x="1078" y="204"/>
                  </a:lnTo>
                  <a:lnTo>
                    <a:pt x="1079" y="211"/>
                  </a:lnTo>
                  <a:lnTo>
                    <a:pt x="1080" y="216"/>
                  </a:lnTo>
                  <a:lnTo>
                    <a:pt x="1079" y="223"/>
                  </a:lnTo>
                  <a:lnTo>
                    <a:pt x="1078" y="229"/>
                  </a:lnTo>
                  <a:lnTo>
                    <a:pt x="1076" y="235"/>
                  </a:lnTo>
                  <a:lnTo>
                    <a:pt x="1072" y="239"/>
                  </a:lnTo>
                  <a:lnTo>
                    <a:pt x="1068" y="243"/>
                  </a:lnTo>
                  <a:lnTo>
                    <a:pt x="1064" y="248"/>
                  </a:lnTo>
                  <a:lnTo>
                    <a:pt x="1058" y="250"/>
                  </a:lnTo>
                  <a:lnTo>
                    <a:pt x="1052" y="252"/>
                  </a:lnTo>
                  <a:lnTo>
                    <a:pt x="584" y="360"/>
                  </a:lnTo>
                  <a:close/>
                  <a:moveTo>
                    <a:pt x="900" y="648"/>
                  </a:moveTo>
                  <a:lnTo>
                    <a:pt x="900" y="653"/>
                  </a:lnTo>
                  <a:lnTo>
                    <a:pt x="899" y="657"/>
                  </a:lnTo>
                  <a:lnTo>
                    <a:pt x="898" y="660"/>
                  </a:lnTo>
                  <a:lnTo>
                    <a:pt x="895" y="664"/>
                  </a:lnTo>
                  <a:lnTo>
                    <a:pt x="889" y="673"/>
                  </a:lnTo>
                  <a:lnTo>
                    <a:pt x="880" y="683"/>
                  </a:lnTo>
                  <a:lnTo>
                    <a:pt x="868" y="691"/>
                  </a:lnTo>
                  <a:lnTo>
                    <a:pt x="854" y="700"/>
                  </a:lnTo>
                  <a:lnTo>
                    <a:pt x="838" y="709"/>
                  </a:lnTo>
                  <a:lnTo>
                    <a:pt x="819" y="717"/>
                  </a:lnTo>
                  <a:lnTo>
                    <a:pt x="797" y="726"/>
                  </a:lnTo>
                  <a:lnTo>
                    <a:pt x="773" y="734"/>
                  </a:lnTo>
                  <a:lnTo>
                    <a:pt x="747" y="740"/>
                  </a:lnTo>
                  <a:lnTo>
                    <a:pt x="718" y="745"/>
                  </a:lnTo>
                  <a:lnTo>
                    <a:pt x="686" y="750"/>
                  </a:lnTo>
                  <a:lnTo>
                    <a:pt x="652" y="754"/>
                  </a:lnTo>
                  <a:lnTo>
                    <a:pt x="616" y="756"/>
                  </a:lnTo>
                  <a:lnTo>
                    <a:pt x="576" y="756"/>
                  </a:lnTo>
                  <a:lnTo>
                    <a:pt x="537" y="756"/>
                  </a:lnTo>
                  <a:lnTo>
                    <a:pt x="500" y="754"/>
                  </a:lnTo>
                  <a:lnTo>
                    <a:pt x="465" y="750"/>
                  </a:lnTo>
                  <a:lnTo>
                    <a:pt x="434" y="745"/>
                  </a:lnTo>
                  <a:lnTo>
                    <a:pt x="405" y="740"/>
                  </a:lnTo>
                  <a:lnTo>
                    <a:pt x="379" y="734"/>
                  </a:lnTo>
                  <a:lnTo>
                    <a:pt x="354" y="726"/>
                  </a:lnTo>
                  <a:lnTo>
                    <a:pt x="333" y="717"/>
                  </a:lnTo>
                  <a:lnTo>
                    <a:pt x="314" y="709"/>
                  </a:lnTo>
                  <a:lnTo>
                    <a:pt x="298" y="700"/>
                  </a:lnTo>
                  <a:lnTo>
                    <a:pt x="284" y="691"/>
                  </a:lnTo>
                  <a:lnTo>
                    <a:pt x="272" y="683"/>
                  </a:lnTo>
                  <a:lnTo>
                    <a:pt x="264" y="673"/>
                  </a:lnTo>
                  <a:lnTo>
                    <a:pt x="257" y="664"/>
                  </a:lnTo>
                  <a:lnTo>
                    <a:pt x="255" y="660"/>
                  </a:lnTo>
                  <a:lnTo>
                    <a:pt x="253" y="657"/>
                  </a:lnTo>
                  <a:lnTo>
                    <a:pt x="253" y="653"/>
                  </a:lnTo>
                  <a:lnTo>
                    <a:pt x="252" y="648"/>
                  </a:lnTo>
                  <a:lnTo>
                    <a:pt x="252" y="361"/>
                  </a:lnTo>
                  <a:lnTo>
                    <a:pt x="552" y="430"/>
                  </a:lnTo>
                  <a:lnTo>
                    <a:pt x="564" y="432"/>
                  </a:lnTo>
                  <a:lnTo>
                    <a:pt x="576" y="432"/>
                  </a:lnTo>
                  <a:lnTo>
                    <a:pt x="588" y="432"/>
                  </a:lnTo>
                  <a:lnTo>
                    <a:pt x="600" y="430"/>
                  </a:lnTo>
                  <a:lnTo>
                    <a:pt x="900" y="361"/>
                  </a:lnTo>
                  <a:lnTo>
                    <a:pt x="900" y="648"/>
                  </a:lnTo>
                  <a:close/>
                  <a:moveTo>
                    <a:pt x="1152" y="216"/>
                  </a:moveTo>
                  <a:lnTo>
                    <a:pt x="1151" y="208"/>
                  </a:lnTo>
                  <a:lnTo>
                    <a:pt x="1150" y="198"/>
                  </a:lnTo>
                  <a:lnTo>
                    <a:pt x="1148" y="189"/>
                  </a:lnTo>
                  <a:lnTo>
                    <a:pt x="1146" y="181"/>
                  </a:lnTo>
                  <a:lnTo>
                    <a:pt x="1143" y="172"/>
                  </a:lnTo>
                  <a:lnTo>
                    <a:pt x="1138" y="164"/>
                  </a:lnTo>
                  <a:lnTo>
                    <a:pt x="1134" y="157"/>
                  </a:lnTo>
                  <a:lnTo>
                    <a:pt x="1129" y="149"/>
                  </a:lnTo>
                  <a:lnTo>
                    <a:pt x="1123" y="143"/>
                  </a:lnTo>
                  <a:lnTo>
                    <a:pt x="1117" y="136"/>
                  </a:lnTo>
                  <a:lnTo>
                    <a:pt x="1109" y="131"/>
                  </a:lnTo>
                  <a:lnTo>
                    <a:pt x="1102" y="126"/>
                  </a:lnTo>
                  <a:lnTo>
                    <a:pt x="1094" y="121"/>
                  </a:lnTo>
                  <a:lnTo>
                    <a:pt x="1087" y="117"/>
                  </a:lnTo>
                  <a:lnTo>
                    <a:pt x="1078" y="114"/>
                  </a:lnTo>
                  <a:lnTo>
                    <a:pt x="1068" y="112"/>
                  </a:lnTo>
                  <a:lnTo>
                    <a:pt x="599" y="4"/>
                  </a:lnTo>
                  <a:lnTo>
                    <a:pt x="588" y="1"/>
                  </a:lnTo>
                  <a:lnTo>
                    <a:pt x="576" y="0"/>
                  </a:lnTo>
                  <a:lnTo>
                    <a:pt x="564" y="1"/>
                  </a:lnTo>
                  <a:lnTo>
                    <a:pt x="552" y="4"/>
                  </a:lnTo>
                  <a:lnTo>
                    <a:pt x="84" y="112"/>
                  </a:lnTo>
                  <a:lnTo>
                    <a:pt x="75" y="114"/>
                  </a:lnTo>
                  <a:lnTo>
                    <a:pt x="66" y="117"/>
                  </a:lnTo>
                  <a:lnTo>
                    <a:pt x="57" y="121"/>
                  </a:lnTo>
                  <a:lnTo>
                    <a:pt x="50" y="126"/>
                  </a:lnTo>
                  <a:lnTo>
                    <a:pt x="42" y="131"/>
                  </a:lnTo>
                  <a:lnTo>
                    <a:pt x="36" y="136"/>
                  </a:lnTo>
                  <a:lnTo>
                    <a:pt x="29" y="143"/>
                  </a:lnTo>
                  <a:lnTo>
                    <a:pt x="24" y="149"/>
                  </a:lnTo>
                  <a:lnTo>
                    <a:pt x="18" y="157"/>
                  </a:lnTo>
                  <a:lnTo>
                    <a:pt x="13" y="164"/>
                  </a:lnTo>
                  <a:lnTo>
                    <a:pt x="10" y="172"/>
                  </a:lnTo>
                  <a:lnTo>
                    <a:pt x="6" y="181"/>
                  </a:lnTo>
                  <a:lnTo>
                    <a:pt x="3" y="189"/>
                  </a:lnTo>
                  <a:lnTo>
                    <a:pt x="1" y="198"/>
                  </a:lnTo>
                  <a:lnTo>
                    <a:pt x="0" y="208"/>
                  </a:lnTo>
                  <a:lnTo>
                    <a:pt x="0" y="216"/>
                  </a:lnTo>
                  <a:lnTo>
                    <a:pt x="0" y="226"/>
                  </a:lnTo>
                  <a:lnTo>
                    <a:pt x="1" y="236"/>
                  </a:lnTo>
                  <a:lnTo>
                    <a:pt x="3" y="244"/>
                  </a:lnTo>
                  <a:lnTo>
                    <a:pt x="6" y="253"/>
                  </a:lnTo>
                  <a:lnTo>
                    <a:pt x="10" y="262"/>
                  </a:lnTo>
                  <a:lnTo>
                    <a:pt x="13" y="269"/>
                  </a:lnTo>
                  <a:lnTo>
                    <a:pt x="18" y="277"/>
                  </a:lnTo>
                  <a:lnTo>
                    <a:pt x="24" y="284"/>
                  </a:lnTo>
                  <a:lnTo>
                    <a:pt x="29" y="291"/>
                  </a:lnTo>
                  <a:lnTo>
                    <a:pt x="36" y="297"/>
                  </a:lnTo>
                  <a:lnTo>
                    <a:pt x="42" y="303"/>
                  </a:lnTo>
                  <a:lnTo>
                    <a:pt x="50" y="308"/>
                  </a:lnTo>
                  <a:lnTo>
                    <a:pt x="57" y="312"/>
                  </a:lnTo>
                  <a:lnTo>
                    <a:pt x="66" y="317"/>
                  </a:lnTo>
                  <a:lnTo>
                    <a:pt x="75" y="320"/>
                  </a:lnTo>
                  <a:lnTo>
                    <a:pt x="84" y="322"/>
                  </a:lnTo>
                  <a:lnTo>
                    <a:pt x="180" y="344"/>
                  </a:lnTo>
                  <a:lnTo>
                    <a:pt x="180" y="648"/>
                  </a:lnTo>
                  <a:lnTo>
                    <a:pt x="180" y="658"/>
                  </a:lnTo>
                  <a:lnTo>
                    <a:pt x="181" y="667"/>
                  </a:lnTo>
                  <a:lnTo>
                    <a:pt x="183" y="675"/>
                  </a:lnTo>
                  <a:lnTo>
                    <a:pt x="186" y="684"/>
                  </a:lnTo>
                  <a:lnTo>
                    <a:pt x="188" y="693"/>
                  </a:lnTo>
                  <a:lnTo>
                    <a:pt x="192" y="701"/>
                  </a:lnTo>
                  <a:lnTo>
                    <a:pt x="197" y="709"/>
                  </a:lnTo>
                  <a:lnTo>
                    <a:pt x="202" y="717"/>
                  </a:lnTo>
                  <a:lnTo>
                    <a:pt x="207" y="725"/>
                  </a:lnTo>
                  <a:lnTo>
                    <a:pt x="214" y="733"/>
                  </a:lnTo>
                  <a:lnTo>
                    <a:pt x="221" y="740"/>
                  </a:lnTo>
                  <a:lnTo>
                    <a:pt x="230" y="748"/>
                  </a:lnTo>
                  <a:lnTo>
                    <a:pt x="239" y="755"/>
                  </a:lnTo>
                  <a:lnTo>
                    <a:pt x="248" y="762"/>
                  </a:lnTo>
                  <a:lnTo>
                    <a:pt x="259" y="768"/>
                  </a:lnTo>
                  <a:lnTo>
                    <a:pt x="270" y="775"/>
                  </a:lnTo>
                  <a:lnTo>
                    <a:pt x="283" y="781"/>
                  </a:lnTo>
                  <a:lnTo>
                    <a:pt x="296" y="787"/>
                  </a:lnTo>
                  <a:lnTo>
                    <a:pt x="310" y="792"/>
                  </a:lnTo>
                  <a:lnTo>
                    <a:pt x="325" y="797"/>
                  </a:lnTo>
                  <a:lnTo>
                    <a:pt x="340" y="802"/>
                  </a:lnTo>
                  <a:lnTo>
                    <a:pt x="357" y="806"/>
                  </a:lnTo>
                  <a:lnTo>
                    <a:pt x="375" y="810"/>
                  </a:lnTo>
                  <a:lnTo>
                    <a:pt x="393" y="814"/>
                  </a:lnTo>
                  <a:lnTo>
                    <a:pt x="433" y="820"/>
                  </a:lnTo>
                  <a:lnTo>
                    <a:pt x="476" y="825"/>
                  </a:lnTo>
                  <a:lnTo>
                    <a:pt x="524" y="828"/>
                  </a:lnTo>
                  <a:lnTo>
                    <a:pt x="576" y="829"/>
                  </a:lnTo>
                  <a:lnTo>
                    <a:pt x="627" y="828"/>
                  </a:lnTo>
                  <a:lnTo>
                    <a:pt x="675" y="825"/>
                  </a:lnTo>
                  <a:lnTo>
                    <a:pt x="719" y="820"/>
                  </a:lnTo>
                  <a:lnTo>
                    <a:pt x="759" y="814"/>
                  </a:lnTo>
                  <a:lnTo>
                    <a:pt x="778" y="810"/>
                  </a:lnTo>
                  <a:lnTo>
                    <a:pt x="795" y="806"/>
                  </a:lnTo>
                  <a:lnTo>
                    <a:pt x="811" y="802"/>
                  </a:lnTo>
                  <a:lnTo>
                    <a:pt x="827" y="797"/>
                  </a:lnTo>
                  <a:lnTo>
                    <a:pt x="842" y="792"/>
                  </a:lnTo>
                  <a:lnTo>
                    <a:pt x="856" y="787"/>
                  </a:lnTo>
                  <a:lnTo>
                    <a:pt x="869" y="781"/>
                  </a:lnTo>
                  <a:lnTo>
                    <a:pt x="881" y="775"/>
                  </a:lnTo>
                  <a:lnTo>
                    <a:pt x="893" y="768"/>
                  </a:lnTo>
                  <a:lnTo>
                    <a:pt x="904" y="762"/>
                  </a:lnTo>
                  <a:lnTo>
                    <a:pt x="914" y="755"/>
                  </a:lnTo>
                  <a:lnTo>
                    <a:pt x="922" y="748"/>
                  </a:lnTo>
                  <a:lnTo>
                    <a:pt x="931" y="740"/>
                  </a:lnTo>
                  <a:lnTo>
                    <a:pt x="937" y="733"/>
                  </a:lnTo>
                  <a:lnTo>
                    <a:pt x="945" y="725"/>
                  </a:lnTo>
                  <a:lnTo>
                    <a:pt x="950" y="717"/>
                  </a:lnTo>
                  <a:lnTo>
                    <a:pt x="956" y="709"/>
                  </a:lnTo>
                  <a:lnTo>
                    <a:pt x="960" y="701"/>
                  </a:lnTo>
                  <a:lnTo>
                    <a:pt x="963" y="693"/>
                  </a:lnTo>
                  <a:lnTo>
                    <a:pt x="967" y="684"/>
                  </a:lnTo>
                  <a:lnTo>
                    <a:pt x="969" y="675"/>
                  </a:lnTo>
                  <a:lnTo>
                    <a:pt x="971" y="667"/>
                  </a:lnTo>
                  <a:lnTo>
                    <a:pt x="972" y="658"/>
                  </a:lnTo>
                  <a:lnTo>
                    <a:pt x="972" y="648"/>
                  </a:lnTo>
                  <a:lnTo>
                    <a:pt x="972" y="344"/>
                  </a:lnTo>
                  <a:lnTo>
                    <a:pt x="1068" y="322"/>
                  </a:lnTo>
                  <a:lnTo>
                    <a:pt x="1078" y="320"/>
                  </a:lnTo>
                  <a:lnTo>
                    <a:pt x="1087" y="317"/>
                  </a:lnTo>
                  <a:lnTo>
                    <a:pt x="1094" y="312"/>
                  </a:lnTo>
                  <a:lnTo>
                    <a:pt x="1102" y="308"/>
                  </a:lnTo>
                  <a:lnTo>
                    <a:pt x="1109" y="303"/>
                  </a:lnTo>
                  <a:lnTo>
                    <a:pt x="1117" y="297"/>
                  </a:lnTo>
                  <a:lnTo>
                    <a:pt x="1123" y="291"/>
                  </a:lnTo>
                  <a:lnTo>
                    <a:pt x="1129" y="284"/>
                  </a:lnTo>
                  <a:lnTo>
                    <a:pt x="1134" y="277"/>
                  </a:lnTo>
                  <a:lnTo>
                    <a:pt x="1138" y="269"/>
                  </a:lnTo>
                  <a:lnTo>
                    <a:pt x="1143" y="262"/>
                  </a:lnTo>
                  <a:lnTo>
                    <a:pt x="1146" y="253"/>
                  </a:lnTo>
                  <a:lnTo>
                    <a:pt x="1148" y="244"/>
                  </a:lnTo>
                  <a:lnTo>
                    <a:pt x="1150" y="236"/>
                  </a:lnTo>
                  <a:lnTo>
                    <a:pt x="1151" y="226"/>
                  </a:lnTo>
                  <a:lnTo>
                    <a:pt x="1152" y="21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59"/>
            <p:cNvSpPr/>
            <p:nvPr/>
          </p:nvSpPr>
          <p:spPr>
            <a:xfrm>
              <a:off x="6671469" y="3818334"/>
              <a:ext cx="28575" cy="157163"/>
            </a:xfrm>
            <a:custGeom>
              <a:avLst/>
              <a:gdLst/>
              <a:ahLst/>
              <a:cxnLst/>
              <a:rect l="l" t="t" r="r" b="b"/>
              <a:pathLst>
                <a:path w="72" h="395" extrusionOk="0">
                  <a:moveTo>
                    <a:pt x="0" y="36"/>
                  </a:moveTo>
                  <a:lnTo>
                    <a:pt x="0" y="360"/>
                  </a:lnTo>
                  <a:lnTo>
                    <a:pt x="0" y="367"/>
                  </a:lnTo>
                  <a:lnTo>
                    <a:pt x="3" y="374"/>
                  </a:lnTo>
                  <a:lnTo>
                    <a:pt x="6" y="380"/>
                  </a:lnTo>
                  <a:lnTo>
                    <a:pt x="10" y="386"/>
                  </a:lnTo>
                  <a:lnTo>
                    <a:pt x="16" y="390"/>
                  </a:lnTo>
                  <a:lnTo>
                    <a:pt x="22" y="393"/>
                  </a:lnTo>
                  <a:lnTo>
                    <a:pt x="28" y="395"/>
                  </a:lnTo>
                  <a:lnTo>
                    <a:pt x="36" y="395"/>
                  </a:lnTo>
                  <a:lnTo>
                    <a:pt x="44" y="395"/>
                  </a:lnTo>
                  <a:lnTo>
                    <a:pt x="50" y="393"/>
                  </a:lnTo>
                  <a:lnTo>
                    <a:pt x="57" y="390"/>
                  </a:lnTo>
                  <a:lnTo>
                    <a:pt x="62" y="386"/>
                  </a:lnTo>
                  <a:lnTo>
                    <a:pt x="66" y="380"/>
                  </a:lnTo>
                  <a:lnTo>
                    <a:pt x="70" y="374"/>
                  </a:lnTo>
                  <a:lnTo>
                    <a:pt x="72" y="367"/>
                  </a:lnTo>
                  <a:lnTo>
                    <a:pt x="72" y="360"/>
                  </a:lnTo>
                  <a:lnTo>
                    <a:pt x="72" y="36"/>
                  </a:lnTo>
                  <a:lnTo>
                    <a:pt x="72" y="28"/>
                  </a:lnTo>
                  <a:lnTo>
                    <a:pt x="70" y="22"/>
                  </a:lnTo>
                  <a:lnTo>
                    <a:pt x="66" y="15"/>
                  </a:lnTo>
                  <a:lnTo>
                    <a:pt x="62" y="11"/>
                  </a:lnTo>
                  <a:lnTo>
                    <a:pt x="57" y="5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5"/>
                  </a:lnTo>
                  <a:lnTo>
                    <a:pt x="10" y="11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59"/>
            <p:cNvSpPr/>
            <p:nvPr/>
          </p:nvSpPr>
          <p:spPr>
            <a:xfrm>
              <a:off x="6657181" y="3989784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144" h="216" extrusionOk="0">
                  <a:moveTo>
                    <a:pt x="72" y="0"/>
                  </a:moveTo>
                  <a:lnTo>
                    <a:pt x="69" y="0"/>
                  </a:lnTo>
                  <a:lnTo>
                    <a:pt x="64" y="1"/>
                  </a:lnTo>
                  <a:lnTo>
                    <a:pt x="61" y="2"/>
                  </a:lnTo>
                  <a:lnTo>
                    <a:pt x="58" y="4"/>
                  </a:lnTo>
                  <a:lnTo>
                    <a:pt x="50" y="10"/>
                  </a:lnTo>
                  <a:lnTo>
                    <a:pt x="44" y="16"/>
                  </a:lnTo>
                  <a:lnTo>
                    <a:pt x="37" y="25"/>
                  </a:lnTo>
                  <a:lnTo>
                    <a:pt x="32" y="35"/>
                  </a:lnTo>
                  <a:lnTo>
                    <a:pt x="27" y="45"/>
                  </a:lnTo>
                  <a:lnTo>
                    <a:pt x="21" y="57"/>
                  </a:lnTo>
                  <a:lnTo>
                    <a:pt x="13" y="81"/>
                  </a:lnTo>
                  <a:lnTo>
                    <a:pt x="6" y="105"/>
                  </a:lnTo>
                  <a:lnTo>
                    <a:pt x="2" y="126"/>
                  </a:lnTo>
                  <a:lnTo>
                    <a:pt x="0" y="144"/>
                  </a:lnTo>
                  <a:lnTo>
                    <a:pt x="1" y="151"/>
                  </a:lnTo>
                  <a:lnTo>
                    <a:pt x="2" y="159"/>
                  </a:lnTo>
                  <a:lnTo>
                    <a:pt x="3" y="165"/>
                  </a:lnTo>
                  <a:lnTo>
                    <a:pt x="6" y="172"/>
                  </a:lnTo>
                  <a:lnTo>
                    <a:pt x="8" y="178"/>
                  </a:lnTo>
                  <a:lnTo>
                    <a:pt x="13" y="184"/>
                  </a:lnTo>
                  <a:lnTo>
                    <a:pt x="17" y="189"/>
                  </a:lnTo>
                  <a:lnTo>
                    <a:pt x="21" y="194"/>
                  </a:lnTo>
                  <a:lnTo>
                    <a:pt x="27" y="200"/>
                  </a:lnTo>
                  <a:lnTo>
                    <a:pt x="32" y="203"/>
                  </a:lnTo>
                  <a:lnTo>
                    <a:pt x="37" y="207"/>
                  </a:lnTo>
                  <a:lnTo>
                    <a:pt x="44" y="211"/>
                  </a:lnTo>
                  <a:lnTo>
                    <a:pt x="50" y="213"/>
                  </a:lnTo>
                  <a:lnTo>
                    <a:pt x="58" y="214"/>
                  </a:lnTo>
                  <a:lnTo>
                    <a:pt x="64" y="215"/>
                  </a:lnTo>
                  <a:lnTo>
                    <a:pt x="72" y="216"/>
                  </a:lnTo>
                  <a:lnTo>
                    <a:pt x="80" y="215"/>
                  </a:lnTo>
                  <a:lnTo>
                    <a:pt x="86" y="214"/>
                  </a:lnTo>
                  <a:lnTo>
                    <a:pt x="94" y="213"/>
                  </a:lnTo>
                  <a:lnTo>
                    <a:pt x="100" y="211"/>
                  </a:lnTo>
                  <a:lnTo>
                    <a:pt x="107" y="207"/>
                  </a:lnTo>
                  <a:lnTo>
                    <a:pt x="112" y="203"/>
                  </a:lnTo>
                  <a:lnTo>
                    <a:pt x="117" y="200"/>
                  </a:lnTo>
                  <a:lnTo>
                    <a:pt x="123" y="194"/>
                  </a:lnTo>
                  <a:lnTo>
                    <a:pt x="127" y="189"/>
                  </a:lnTo>
                  <a:lnTo>
                    <a:pt x="131" y="184"/>
                  </a:lnTo>
                  <a:lnTo>
                    <a:pt x="136" y="178"/>
                  </a:lnTo>
                  <a:lnTo>
                    <a:pt x="138" y="172"/>
                  </a:lnTo>
                  <a:lnTo>
                    <a:pt x="141" y="165"/>
                  </a:lnTo>
                  <a:lnTo>
                    <a:pt x="142" y="159"/>
                  </a:lnTo>
                  <a:lnTo>
                    <a:pt x="143" y="151"/>
                  </a:lnTo>
                  <a:lnTo>
                    <a:pt x="144" y="144"/>
                  </a:lnTo>
                  <a:lnTo>
                    <a:pt x="142" y="126"/>
                  </a:lnTo>
                  <a:lnTo>
                    <a:pt x="138" y="105"/>
                  </a:lnTo>
                  <a:lnTo>
                    <a:pt x="131" y="81"/>
                  </a:lnTo>
                  <a:lnTo>
                    <a:pt x="123" y="57"/>
                  </a:lnTo>
                  <a:lnTo>
                    <a:pt x="117" y="45"/>
                  </a:lnTo>
                  <a:lnTo>
                    <a:pt x="112" y="35"/>
                  </a:lnTo>
                  <a:lnTo>
                    <a:pt x="107" y="25"/>
                  </a:lnTo>
                  <a:lnTo>
                    <a:pt x="100" y="16"/>
                  </a:lnTo>
                  <a:lnTo>
                    <a:pt x="94" y="10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80" y="1"/>
                  </a:lnTo>
                  <a:lnTo>
                    <a:pt x="75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6" name="Google Shape;2846;p59"/>
          <p:cNvSpPr/>
          <p:nvPr/>
        </p:nvSpPr>
        <p:spPr>
          <a:xfrm>
            <a:off x="10829131" y="273248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152" h="1153" extrusionOk="0">
                <a:moveTo>
                  <a:pt x="900" y="937"/>
                </a:moveTo>
                <a:lnTo>
                  <a:pt x="893" y="937"/>
                </a:lnTo>
                <a:lnTo>
                  <a:pt x="886" y="936"/>
                </a:lnTo>
                <a:lnTo>
                  <a:pt x="880" y="934"/>
                </a:lnTo>
                <a:lnTo>
                  <a:pt x="873" y="932"/>
                </a:lnTo>
                <a:lnTo>
                  <a:pt x="860" y="926"/>
                </a:lnTo>
                <a:lnTo>
                  <a:pt x="847" y="918"/>
                </a:lnTo>
                <a:lnTo>
                  <a:pt x="836" y="909"/>
                </a:lnTo>
                <a:lnTo>
                  <a:pt x="824" y="897"/>
                </a:lnTo>
                <a:lnTo>
                  <a:pt x="813" y="883"/>
                </a:lnTo>
                <a:lnTo>
                  <a:pt x="802" y="866"/>
                </a:lnTo>
                <a:lnTo>
                  <a:pt x="791" y="849"/>
                </a:lnTo>
                <a:lnTo>
                  <a:pt x="782" y="830"/>
                </a:lnTo>
                <a:lnTo>
                  <a:pt x="773" y="809"/>
                </a:lnTo>
                <a:lnTo>
                  <a:pt x="764" y="787"/>
                </a:lnTo>
                <a:lnTo>
                  <a:pt x="756" y="763"/>
                </a:lnTo>
                <a:lnTo>
                  <a:pt x="749" y="738"/>
                </a:lnTo>
                <a:lnTo>
                  <a:pt x="743" y="712"/>
                </a:lnTo>
                <a:lnTo>
                  <a:pt x="736" y="685"/>
                </a:lnTo>
                <a:lnTo>
                  <a:pt x="828" y="685"/>
                </a:lnTo>
                <a:lnTo>
                  <a:pt x="843" y="684"/>
                </a:lnTo>
                <a:lnTo>
                  <a:pt x="857" y="681"/>
                </a:lnTo>
                <a:lnTo>
                  <a:pt x="871" y="676"/>
                </a:lnTo>
                <a:lnTo>
                  <a:pt x="884" y="671"/>
                </a:lnTo>
                <a:lnTo>
                  <a:pt x="897" y="663"/>
                </a:lnTo>
                <a:lnTo>
                  <a:pt x="909" y="655"/>
                </a:lnTo>
                <a:lnTo>
                  <a:pt x="920" y="644"/>
                </a:lnTo>
                <a:lnTo>
                  <a:pt x="931" y="633"/>
                </a:lnTo>
                <a:lnTo>
                  <a:pt x="939" y="620"/>
                </a:lnTo>
                <a:lnTo>
                  <a:pt x="948" y="606"/>
                </a:lnTo>
                <a:lnTo>
                  <a:pt x="954" y="591"/>
                </a:lnTo>
                <a:lnTo>
                  <a:pt x="961" y="576"/>
                </a:lnTo>
                <a:lnTo>
                  <a:pt x="965" y="559"/>
                </a:lnTo>
                <a:lnTo>
                  <a:pt x="969" y="541"/>
                </a:lnTo>
                <a:lnTo>
                  <a:pt x="972" y="523"/>
                </a:lnTo>
                <a:lnTo>
                  <a:pt x="972" y="505"/>
                </a:lnTo>
                <a:lnTo>
                  <a:pt x="972" y="486"/>
                </a:lnTo>
                <a:lnTo>
                  <a:pt x="969" y="468"/>
                </a:lnTo>
                <a:lnTo>
                  <a:pt x="965" y="451"/>
                </a:lnTo>
                <a:lnTo>
                  <a:pt x="961" y="434"/>
                </a:lnTo>
                <a:lnTo>
                  <a:pt x="954" y="418"/>
                </a:lnTo>
                <a:lnTo>
                  <a:pt x="948" y="403"/>
                </a:lnTo>
                <a:lnTo>
                  <a:pt x="939" y="390"/>
                </a:lnTo>
                <a:lnTo>
                  <a:pt x="931" y="377"/>
                </a:lnTo>
                <a:lnTo>
                  <a:pt x="920" y="365"/>
                </a:lnTo>
                <a:lnTo>
                  <a:pt x="909" y="356"/>
                </a:lnTo>
                <a:lnTo>
                  <a:pt x="897" y="346"/>
                </a:lnTo>
                <a:lnTo>
                  <a:pt x="884" y="338"/>
                </a:lnTo>
                <a:lnTo>
                  <a:pt x="871" y="333"/>
                </a:lnTo>
                <a:lnTo>
                  <a:pt x="857" y="329"/>
                </a:lnTo>
                <a:lnTo>
                  <a:pt x="843" y="325"/>
                </a:lnTo>
                <a:lnTo>
                  <a:pt x="828" y="324"/>
                </a:lnTo>
                <a:lnTo>
                  <a:pt x="736" y="324"/>
                </a:lnTo>
                <a:lnTo>
                  <a:pt x="743" y="297"/>
                </a:lnTo>
                <a:lnTo>
                  <a:pt x="749" y="271"/>
                </a:lnTo>
                <a:lnTo>
                  <a:pt x="756" y="247"/>
                </a:lnTo>
                <a:lnTo>
                  <a:pt x="764" y="223"/>
                </a:lnTo>
                <a:lnTo>
                  <a:pt x="773" y="200"/>
                </a:lnTo>
                <a:lnTo>
                  <a:pt x="782" y="180"/>
                </a:lnTo>
                <a:lnTo>
                  <a:pt x="791" y="160"/>
                </a:lnTo>
                <a:lnTo>
                  <a:pt x="802" y="143"/>
                </a:lnTo>
                <a:lnTo>
                  <a:pt x="813" y="128"/>
                </a:lnTo>
                <a:lnTo>
                  <a:pt x="824" y="114"/>
                </a:lnTo>
                <a:lnTo>
                  <a:pt x="836" y="102"/>
                </a:lnTo>
                <a:lnTo>
                  <a:pt x="847" y="91"/>
                </a:lnTo>
                <a:lnTo>
                  <a:pt x="860" y="83"/>
                </a:lnTo>
                <a:lnTo>
                  <a:pt x="873" y="78"/>
                </a:lnTo>
                <a:lnTo>
                  <a:pt x="880" y="76"/>
                </a:lnTo>
                <a:lnTo>
                  <a:pt x="886" y="74"/>
                </a:lnTo>
                <a:lnTo>
                  <a:pt x="893" y="73"/>
                </a:lnTo>
                <a:lnTo>
                  <a:pt x="900" y="73"/>
                </a:lnTo>
                <a:lnTo>
                  <a:pt x="909" y="74"/>
                </a:lnTo>
                <a:lnTo>
                  <a:pt x="919" y="75"/>
                </a:lnTo>
                <a:lnTo>
                  <a:pt x="927" y="78"/>
                </a:lnTo>
                <a:lnTo>
                  <a:pt x="936" y="81"/>
                </a:lnTo>
                <a:lnTo>
                  <a:pt x="945" y="87"/>
                </a:lnTo>
                <a:lnTo>
                  <a:pt x="953" y="92"/>
                </a:lnTo>
                <a:lnTo>
                  <a:pt x="962" y="99"/>
                </a:lnTo>
                <a:lnTo>
                  <a:pt x="971" y="107"/>
                </a:lnTo>
                <a:lnTo>
                  <a:pt x="978" y="116"/>
                </a:lnTo>
                <a:lnTo>
                  <a:pt x="986" y="124"/>
                </a:lnTo>
                <a:lnTo>
                  <a:pt x="993" y="135"/>
                </a:lnTo>
                <a:lnTo>
                  <a:pt x="1001" y="146"/>
                </a:lnTo>
                <a:lnTo>
                  <a:pt x="1007" y="159"/>
                </a:lnTo>
                <a:lnTo>
                  <a:pt x="1015" y="171"/>
                </a:lnTo>
                <a:lnTo>
                  <a:pt x="1021" y="185"/>
                </a:lnTo>
                <a:lnTo>
                  <a:pt x="1028" y="199"/>
                </a:lnTo>
                <a:lnTo>
                  <a:pt x="1039" y="230"/>
                </a:lnTo>
                <a:lnTo>
                  <a:pt x="1049" y="264"/>
                </a:lnTo>
                <a:lnTo>
                  <a:pt x="1058" y="298"/>
                </a:lnTo>
                <a:lnTo>
                  <a:pt x="1066" y="336"/>
                </a:lnTo>
                <a:lnTo>
                  <a:pt x="1072" y="376"/>
                </a:lnTo>
                <a:lnTo>
                  <a:pt x="1076" y="418"/>
                </a:lnTo>
                <a:lnTo>
                  <a:pt x="1079" y="460"/>
                </a:lnTo>
                <a:lnTo>
                  <a:pt x="1080" y="505"/>
                </a:lnTo>
                <a:lnTo>
                  <a:pt x="1079" y="549"/>
                </a:lnTo>
                <a:lnTo>
                  <a:pt x="1076" y="592"/>
                </a:lnTo>
                <a:lnTo>
                  <a:pt x="1072" y="633"/>
                </a:lnTo>
                <a:lnTo>
                  <a:pt x="1066" y="673"/>
                </a:lnTo>
                <a:lnTo>
                  <a:pt x="1058" y="711"/>
                </a:lnTo>
                <a:lnTo>
                  <a:pt x="1049" y="747"/>
                </a:lnTo>
                <a:lnTo>
                  <a:pt x="1039" y="780"/>
                </a:lnTo>
                <a:lnTo>
                  <a:pt x="1028" y="810"/>
                </a:lnTo>
                <a:lnTo>
                  <a:pt x="1021" y="824"/>
                </a:lnTo>
                <a:lnTo>
                  <a:pt x="1015" y="838"/>
                </a:lnTo>
                <a:lnTo>
                  <a:pt x="1007" y="851"/>
                </a:lnTo>
                <a:lnTo>
                  <a:pt x="1001" y="863"/>
                </a:lnTo>
                <a:lnTo>
                  <a:pt x="993" y="874"/>
                </a:lnTo>
                <a:lnTo>
                  <a:pt x="986" y="885"/>
                </a:lnTo>
                <a:lnTo>
                  <a:pt x="978" y="895"/>
                </a:lnTo>
                <a:lnTo>
                  <a:pt x="971" y="903"/>
                </a:lnTo>
                <a:lnTo>
                  <a:pt x="962" y="911"/>
                </a:lnTo>
                <a:lnTo>
                  <a:pt x="953" y="917"/>
                </a:lnTo>
                <a:lnTo>
                  <a:pt x="945" y="924"/>
                </a:lnTo>
                <a:lnTo>
                  <a:pt x="936" y="928"/>
                </a:lnTo>
                <a:lnTo>
                  <a:pt x="927" y="932"/>
                </a:lnTo>
                <a:lnTo>
                  <a:pt x="919" y="934"/>
                </a:lnTo>
                <a:lnTo>
                  <a:pt x="909" y="937"/>
                </a:lnTo>
                <a:lnTo>
                  <a:pt x="900" y="937"/>
                </a:lnTo>
                <a:lnTo>
                  <a:pt x="900" y="937"/>
                </a:lnTo>
                <a:close/>
                <a:moveTo>
                  <a:pt x="476" y="614"/>
                </a:moveTo>
                <a:lnTo>
                  <a:pt x="468" y="614"/>
                </a:lnTo>
                <a:lnTo>
                  <a:pt x="468" y="613"/>
                </a:lnTo>
                <a:lnTo>
                  <a:pt x="461" y="613"/>
                </a:lnTo>
                <a:lnTo>
                  <a:pt x="453" y="610"/>
                </a:lnTo>
                <a:lnTo>
                  <a:pt x="447" y="608"/>
                </a:lnTo>
                <a:lnTo>
                  <a:pt x="440" y="604"/>
                </a:lnTo>
                <a:lnTo>
                  <a:pt x="434" y="600"/>
                </a:lnTo>
                <a:lnTo>
                  <a:pt x="427" y="594"/>
                </a:lnTo>
                <a:lnTo>
                  <a:pt x="422" y="588"/>
                </a:lnTo>
                <a:lnTo>
                  <a:pt x="418" y="581"/>
                </a:lnTo>
                <a:lnTo>
                  <a:pt x="412" y="574"/>
                </a:lnTo>
                <a:lnTo>
                  <a:pt x="408" y="565"/>
                </a:lnTo>
                <a:lnTo>
                  <a:pt x="405" y="556"/>
                </a:lnTo>
                <a:lnTo>
                  <a:pt x="401" y="547"/>
                </a:lnTo>
                <a:lnTo>
                  <a:pt x="399" y="537"/>
                </a:lnTo>
                <a:lnTo>
                  <a:pt x="397" y="526"/>
                </a:lnTo>
                <a:lnTo>
                  <a:pt x="396" y="515"/>
                </a:lnTo>
                <a:lnTo>
                  <a:pt x="396" y="505"/>
                </a:lnTo>
                <a:lnTo>
                  <a:pt x="396" y="494"/>
                </a:lnTo>
                <a:lnTo>
                  <a:pt x="397" y="483"/>
                </a:lnTo>
                <a:lnTo>
                  <a:pt x="399" y="472"/>
                </a:lnTo>
                <a:lnTo>
                  <a:pt x="401" y="463"/>
                </a:lnTo>
                <a:lnTo>
                  <a:pt x="405" y="453"/>
                </a:lnTo>
                <a:lnTo>
                  <a:pt x="408" y="444"/>
                </a:lnTo>
                <a:lnTo>
                  <a:pt x="412" y="437"/>
                </a:lnTo>
                <a:lnTo>
                  <a:pt x="418" y="428"/>
                </a:lnTo>
                <a:lnTo>
                  <a:pt x="422" y="421"/>
                </a:lnTo>
                <a:lnTo>
                  <a:pt x="427" y="415"/>
                </a:lnTo>
                <a:lnTo>
                  <a:pt x="434" y="410"/>
                </a:lnTo>
                <a:lnTo>
                  <a:pt x="440" y="405"/>
                </a:lnTo>
                <a:lnTo>
                  <a:pt x="447" y="402"/>
                </a:lnTo>
                <a:lnTo>
                  <a:pt x="453" y="399"/>
                </a:lnTo>
                <a:lnTo>
                  <a:pt x="461" y="398"/>
                </a:lnTo>
                <a:lnTo>
                  <a:pt x="468" y="397"/>
                </a:lnTo>
                <a:lnTo>
                  <a:pt x="476" y="397"/>
                </a:lnTo>
                <a:lnTo>
                  <a:pt x="489" y="397"/>
                </a:lnTo>
                <a:lnTo>
                  <a:pt x="502" y="396"/>
                </a:lnTo>
                <a:lnTo>
                  <a:pt x="514" y="394"/>
                </a:lnTo>
                <a:lnTo>
                  <a:pt x="527" y="392"/>
                </a:lnTo>
                <a:lnTo>
                  <a:pt x="539" y="389"/>
                </a:lnTo>
                <a:lnTo>
                  <a:pt x="550" y="386"/>
                </a:lnTo>
                <a:lnTo>
                  <a:pt x="562" y="383"/>
                </a:lnTo>
                <a:lnTo>
                  <a:pt x="574" y="377"/>
                </a:lnTo>
                <a:lnTo>
                  <a:pt x="598" y="367"/>
                </a:lnTo>
                <a:lnTo>
                  <a:pt x="621" y="355"/>
                </a:lnTo>
                <a:lnTo>
                  <a:pt x="642" y="340"/>
                </a:lnTo>
                <a:lnTo>
                  <a:pt x="664" y="324"/>
                </a:lnTo>
                <a:lnTo>
                  <a:pt x="660" y="346"/>
                </a:lnTo>
                <a:lnTo>
                  <a:pt x="656" y="369"/>
                </a:lnTo>
                <a:lnTo>
                  <a:pt x="654" y="390"/>
                </a:lnTo>
                <a:lnTo>
                  <a:pt x="652" y="413"/>
                </a:lnTo>
                <a:lnTo>
                  <a:pt x="650" y="436"/>
                </a:lnTo>
                <a:lnTo>
                  <a:pt x="649" y="459"/>
                </a:lnTo>
                <a:lnTo>
                  <a:pt x="649" y="482"/>
                </a:lnTo>
                <a:lnTo>
                  <a:pt x="648" y="505"/>
                </a:lnTo>
                <a:lnTo>
                  <a:pt x="649" y="527"/>
                </a:lnTo>
                <a:lnTo>
                  <a:pt x="649" y="551"/>
                </a:lnTo>
                <a:lnTo>
                  <a:pt x="650" y="574"/>
                </a:lnTo>
                <a:lnTo>
                  <a:pt x="652" y="596"/>
                </a:lnTo>
                <a:lnTo>
                  <a:pt x="654" y="619"/>
                </a:lnTo>
                <a:lnTo>
                  <a:pt x="656" y="642"/>
                </a:lnTo>
                <a:lnTo>
                  <a:pt x="660" y="664"/>
                </a:lnTo>
                <a:lnTo>
                  <a:pt x="664" y="686"/>
                </a:lnTo>
                <a:lnTo>
                  <a:pt x="642" y="670"/>
                </a:lnTo>
                <a:lnTo>
                  <a:pt x="621" y="655"/>
                </a:lnTo>
                <a:lnTo>
                  <a:pt x="598" y="643"/>
                </a:lnTo>
                <a:lnTo>
                  <a:pt x="574" y="632"/>
                </a:lnTo>
                <a:lnTo>
                  <a:pt x="562" y="628"/>
                </a:lnTo>
                <a:lnTo>
                  <a:pt x="550" y="625"/>
                </a:lnTo>
                <a:lnTo>
                  <a:pt x="539" y="621"/>
                </a:lnTo>
                <a:lnTo>
                  <a:pt x="527" y="618"/>
                </a:lnTo>
                <a:lnTo>
                  <a:pt x="514" y="616"/>
                </a:lnTo>
                <a:lnTo>
                  <a:pt x="502" y="615"/>
                </a:lnTo>
                <a:lnTo>
                  <a:pt x="489" y="614"/>
                </a:lnTo>
                <a:lnTo>
                  <a:pt x="476" y="614"/>
                </a:lnTo>
                <a:close/>
                <a:moveTo>
                  <a:pt x="432" y="1080"/>
                </a:moveTo>
                <a:lnTo>
                  <a:pt x="288" y="1080"/>
                </a:lnTo>
                <a:lnTo>
                  <a:pt x="288" y="756"/>
                </a:lnTo>
                <a:lnTo>
                  <a:pt x="288" y="747"/>
                </a:lnTo>
                <a:lnTo>
                  <a:pt x="287" y="738"/>
                </a:lnTo>
                <a:lnTo>
                  <a:pt x="285" y="728"/>
                </a:lnTo>
                <a:lnTo>
                  <a:pt x="283" y="718"/>
                </a:lnTo>
                <a:lnTo>
                  <a:pt x="280" y="710"/>
                </a:lnTo>
                <a:lnTo>
                  <a:pt x="277" y="701"/>
                </a:lnTo>
                <a:lnTo>
                  <a:pt x="273" y="693"/>
                </a:lnTo>
                <a:lnTo>
                  <a:pt x="269" y="685"/>
                </a:lnTo>
                <a:lnTo>
                  <a:pt x="293" y="685"/>
                </a:lnTo>
                <a:lnTo>
                  <a:pt x="293" y="685"/>
                </a:lnTo>
                <a:lnTo>
                  <a:pt x="401" y="685"/>
                </a:lnTo>
                <a:lnTo>
                  <a:pt x="399" y="694"/>
                </a:lnTo>
                <a:lnTo>
                  <a:pt x="397" y="702"/>
                </a:lnTo>
                <a:lnTo>
                  <a:pt x="396" y="712"/>
                </a:lnTo>
                <a:lnTo>
                  <a:pt x="396" y="721"/>
                </a:lnTo>
                <a:lnTo>
                  <a:pt x="396" y="972"/>
                </a:lnTo>
                <a:lnTo>
                  <a:pt x="397" y="985"/>
                </a:lnTo>
                <a:lnTo>
                  <a:pt x="399" y="997"/>
                </a:lnTo>
                <a:lnTo>
                  <a:pt x="402" y="1007"/>
                </a:lnTo>
                <a:lnTo>
                  <a:pt x="407" y="1017"/>
                </a:lnTo>
                <a:lnTo>
                  <a:pt x="416" y="1032"/>
                </a:lnTo>
                <a:lnTo>
                  <a:pt x="426" y="1045"/>
                </a:lnTo>
                <a:lnTo>
                  <a:pt x="429" y="1047"/>
                </a:lnTo>
                <a:lnTo>
                  <a:pt x="432" y="1050"/>
                </a:lnTo>
                <a:lnTo>
                  <a:pt x="432" y="1080"/>
                </a:lnTo>
                <a:close/>
                <a:moveTo>
                  <a:pt x="72" y="505"/>
                </a:moveTo>
                <a:lnTo>
                  <a:pt x="72" y="494"/>
                </a:lnTo>
                <a:lnTo>
                  <a:pt x="73" y="483"/>
                </a:lnTo>
                <a:lnTo>
                  <a:pt x="75" y="472"/>
                </a:lnTo>
                <a:lnTo>
                  <a:pt x="77" y="463"/>
                </a:lnTo>
                <a:lnTo>
                  <a:pt x="81" y="453"/>
                </a:lnTo>
                <a:lnTo>
                  <a:pt x="84" y="444"/>
                </a:lnTo>
                <a:lnTo>
                  <a:pt x="88" y="437"/>
                </a:lnTo>
                <a:lnTo>
                  <a:pt x="94" y="428"/>
                </a:lnTo>
                <a:lnTo>
                  <a:pt x="98" y="421"/>
                </a:lnTo>
                <a:lnTo>
                  <a:pt x="103" y="415"/>
                </a:lnTo>
                <a:lnTo>
                  <a:pt x="110" y="410"/>
                </a:lnTo>
                <a:lnTo>
                  <a:pt x="116" y="405"/>
                </a:lnTo>
                <a:lnTo>
                  <a:pt x="123" y="402"/>
                </a:lnTo>
                <a:lnTo>
                  <a:pt x="129" y="399"/>
                </a:lnTo>
                <a:lnTo>
                  <a:pt x="137" y="398"/>
                </a:lnTo>
                <a:lnTo>
                  <a:pt x="144" y="397"/>
                </a:lnTo>
                <a:lnTo>
                  <a:pt x="396" y="397"/>
                </a:lnTo>
                <a:lnTo>
                  <a:pt x="388" y="407"/>
                </a:lnTo>
                <a:lnTo>
                  <a:pt x="381" y="418"/>
                </a:lnTo>
                <a:lnTo>
                  <a:pt x="375" y="431"/>
                </a:lnTo>
                <a:lnTo>
                  <a:pt x="370" y="444"/>
                </a:lnTo>
                <a:lnTo>
                  <a:pt x="366" y="458"/>
                </a:lnTo>
                <a:lnTo>
                  <a:pt x="362" y="473"/>
                </a:lnTo>
                <a:lnTo>
                  <a:pt x="360" y="488"/>
                </a:lnTo>
                <a:lnTo>
                  <a:pt x="360" y="505"/>
                </a:lnTo>
                <a:lnTo>
                  <a:pt x="360" y="521"/>
                </a:lnTo>
                <a:lnTo>
                  <a:pt x="362" y="536"/>
                </a:lnTo>
                <a:lnTo>
                  <a:pt x="366" y="551"/>
                </a:lnTo>
                <a:lnTo>
                  <a:pt x="370" y="565"/>
                </a:lnTo>
                <a:lnTo>
                  <a:pt x="375" y="579"/>
                </a:lnTo>
                <a:lnTo>
                  <a:pt x="381" y="591"/>
                </a:lnTo>
                <a:lnTo>
                  <a:pt x="388" y="603"/>
                </a:lnTo>
                <a:lnTo>
                  <a:pt x="396" y="613"/>
                </a:lnTo>
                <a:lnTo>
                  <a:pt x="144" y="613"/>
                </a:lnTo>
                <a:lnTo>
                  <a:pt x="137" y="613"/>
                </a:lnTo>
                <a:lnTo>
                  <a:pt x="129" y="610"/>
                </a:lnTo>
                <a:lnTo>
                  <a:pt x="123" y="608"/>
                </a:lnTo>
                <a:lnTo>
                  <a:pt x="116" y="604"/>
                </a:lnTo>
                <a:lnTo>
                  <a:pt x="110" y="600"/>
                </a:lnTo>
                <a:lnTo>
                  <a:pt x="103" y="594"/>
                </a:lnTo>
                <a:lnTo>
                  <a:pt x="98" y="588"/>
                </a:lnTo>
                <a:lnTo>
                  <a:pt x="94" y="581"/>
                </a:lnTo>
                <a:lnTo>
                  <a:pt x="88" y="574"/>
                </a:lnTo>
                <a:lnTo>
                  <a:pt x="84" y="565"/>
                </a:lnTo>
                <a:lnTo>
                  <a:pt x="81" y="556"/>
                </a:lnTo>
                <a:lnTo>
                  <a:pt x="77" y="547"/>
                </a:lnTo>
                <a:lnTo>
                  <a:pt x="75" y="537"/>
                </a:lnTo>
                <a:lnTo>
                  <a:pt x="73" y="526"/>
                </a:lnTo>
                <a:lnTo>
                  <a:pt x="72" y="515"/>
                </a:lnTo>
                <a:lnTo>
                  <a:pt x="72" y="505"/>
                </a:lnTo>
                <a:lnTo>
                  <a:pt x="72" y="505"/>
                </a:lnTo>
                <a:close/>
                <a:moveTo>
                  <a:pt x="720" y="505"/>
                </a:moveTo>
                <a:lnTo>
                  <a:pt x="720" y="477"/>
                </a:lnTo>
                <a:lnTo>
                  <a:pt x="721" y="450"/>
                </a:lnTo>
                <a:lnTo>
                  <a:pt x="723" y="423"/>
                </a:lnTo>
                <a:lnTo>
                  <a:pt x="725" y="397"/>
                </a:lnTo>
                <a:lnTo>
                  <a:pt x="828" y="397"/>
                </a:lnTo>
                <a:lnTo>
                  <a:pt x="836" y="398"/>
                </a:lnTo>
                <a:lnTo>
                  <a:pt x="842" y="399"/>
                </a:lnTo>
                <a:lnTo>
                  <a:pt x="850" y="402"/>
                </a:lnTo>
                <a:lnTo>
                  <a:pt x="856" y="405"/>
                </a:lnTo>
                <a:lnTo>
                  <a:pt x="863" y="410"/>
                </a:lnTo>
                <a:lnTo>
                  <a:pt x="868" y="415"/>
                </a:lnTo>
                <a:lnTo>
                  <a:pt x="873" y="421"/>
                </a:lnTo>
                <a:lnTo>
                  <a:pt x="879" y="428"/>
                </a:lnTo>
                <a:lnTo>
                  <a:pt x="883" y="437"/>
                </a:lnTo>
                <a:lnTo>
                  <a:pt x="887" y="444"/>
                </a:lnTo>
                <a:lnTo>
                  <a:pt x="892" y="453"/>
                </a:lnTo>
                <a:lnTo>
                  <a:pt x="894" y="463"/>
                </a:lnTo>
                <a:lnTo>
                  <a:pt x="897" y="472"/>
                </a:lnTo>
                <a:lnTo>
                  <a:pt x="898" y="483"/>
                </a:lnTo>
                <a:lnTo>
                  <a:pt x="899" y="494"/>
                </a:lnTo>
                <a:lnTo>
                  <a:pt x="900" y="505"/>
                </a:lnTo>
                <a:lnTo>
                  <a:pt x="899" y="515"/>
                </a:lnTo>
                <a:lnTo>
                  <a:pt x="898" y="526"/>
                </a:lnTo>
                <a:lnTo>
                  <a:pt x="897" y="537"/>
                </a:lnTo>
                <a:lnTo>
                  <a:pt x="894" y="547"/>
                </a:lnTo>
                <a:lnTo>
                  <a:pt x="892" y="556"/>
                </a:lnTo>
                <a:lnTo>
                  <a:pt x="887" y="565"/>
                </a:lnTo>
                <a:lnTo>
                  <a:pt x="883" y="574"/>
                </a:lnTo>
                <a:lnTo>
                  <a:pt x="879" y="581"/>
                </a:lnTo>
                <a:lnTo>
                  <a:pt x="873" y="588"/>
                </a:lnTo>
                <a:lnTo>
                  <a:pt x="868" y="594"/>
                </a:lnTo>
                <a:lnTo>
                  <a:pt x="863" y="600"/>
                </a:lnTo>
                <a:lnTo>
                  <a:pt x="856" y="604"/>
                </a:lnTo>
                <a:lnTo>
                  <a:pt x="850" y="608"/>
                </a:lnTo>
                <a:lnTo>
                  <a:pt x="842" y="610"/>
                </a:lnTo>
                <a:lnTo>
                  <a:pt x="836" y="613"/>
                </a:lnTo>
                <a:lnTo>
                  <a:pt x="828" y="613"/>
                </a:lnTo>
                <a:lnTo>
                  <a:pt x="725" y="613"/>
                </a:lnTo>
                <a:lnTo>
                  <a:pt x="723" y="587"/>
                </a:lnTo>
                <a:lnTo>
                  <a:pt x="721" y="560"/>
                </a:lnTo>
                <a:lnTo>
                  <a:pt x="720" y="533"/>
                </a:lnTo>
                <a:lnTo>
                  <a:pt x="720" y="505"/>
                </a:lnTo>
                <a:lnTo>
                  <a:pt x="720" y="505"/>
                </a:lnTo>
                <a:close/>
                <a:moveTo>
                  <a:pt x="900" y="0"/>
                </a:moveTo>
                <a:lnTo>
                  <a:pt x="886" y="1"/>
                </a:lnTo>
                <a:lnTo>
                  <a:pt x="873" y="4"/>
                </a:lnTo>
                <a:lnTo>
                  <a:pt x="860" y="6"/>
                </a:lnTo>
                <a:lnTo>
                  <a:pt x="847" y="10"/>
                </a:lnTo>
                <a:lnTo>
                  <a:pt x="836" y="15"/>
                </a:lnTo>
                <a:lnTo>
                  <a:pt x="824" y="21"/>
                </a:lnTo>
                <a:lnTo>
                  <a:pt x="812" y="28"/>
                </a:lnTo>
                <a:lnTo>
                  <a:pt x="801" y="36"/>
                </a:lnTo>
                <a:lnTo>
                  <a:pt x="790" y="45"/>
                </a:lnTo>
                <a:lnTo>
                  <a:pt x="780" y="54"/>
                </a:lnTo>
                <a:lnTo>
                  <a:pt x="770" y="65"/>
                </a:lnTo>
                <a:lnTo>
                  <a:pt x="761" y="77"/>
                </a:lnTo>
                <a:lnTo>
                  <a:pt x="751" y="89"/>
                </a:lnTo>
                <a:lnTo>
                  <a:pt x="743" y="102"/>
                </a:lnTo>
                <a:lnTo>
                  <a:pt x="734" y="116"/>
                </a:lnTo>
                <a:lnTo>
                  <a:pt x="726" y="130"/>
                </a:lnTo>
                <a:lnTo>
                  <a:pt x="725" y="130"/>
                </a:lnTo>
                <a:lnTo>
                  <a:pt x="714" y="151"/>
                </a:lnTo>
                <a:lnTo>
                  <a:pt x="702" y="172"/>
                </a:lnTo>
                <a:lnTo>
                  <a:pt x="689" y="191"/>
                </a:lnTo>
                <a:lnTo>
                  <a:pt x="675" y="210"/>
                </a:lnTo>
                <a:lnTo>
                  <a:pt x="661" y="227"/>
                </a:lnTo>
                <a:lnTo>
                  <a:pt x="647" y="243"/>
                </a:lnTo>
                <a:lnTo>
                  <a:pt x="630" y="258"/>
                </a:lnTo>
                <a:lnTo>
                  <a:pt x="615" y="271"/>
                </a:lnTo>
                <a:lnTo>
                  <a:pt x="599" y="283"/>
                </a:lnTo>
                <a:lnTo>
                  <a:pt x="583" y="294"/>
                </a:lnTo>
                <a:lnTo>
                  <a:pt x="566" y="304"/>
                </a:lnTo>
                <a:lnTo>
                  <a:pt x="548" y="311"/>
                </a:lnTo>
                <a:lnTo>
                  <a:pt x="531" y="317"/>
                </a:lnTo>
                <a:lnTo>
                  <a:pt x="513" y="321"/>
                </a:lnTo>
                <a:lnTo>
                  <a:pt x="494" y="324"/>
                </a:lnTo>
                <a:lnTo>
                  <a:pt x="476" y="324"/>
                </a:lnTo>
                <a:lnTo>
                  <a:pt x="452" y="324"/>
                </a:lnTo>
                <a:lnTo>
                  <a:pt x="293" y="324"/>
                </a:lnTo>
                <a:lnTo>
                  <a:pt x="144" y="324"/>
                </a:lnTo>
                <a:lnTo>
                  <a:pt x="129" y="325"/>
                </a:lnTo>
                <a:lnTo>
                  <a:pt x="114" y="329"/>
                </a:lnTo>
                <a:lnTo>
                  <a:pt x="101" y="333"/>
                </a:lnTo>
                <a:lnTo>
                  <a:pt x="87" y="338"/>
                </a:lnTo>
                <a:lnTo>
                  <a:pt x="75" y="346"/>
                </a:lnTo>
                <a:lnTo>
                  <a:pt x="63" y="356"/>
                </a:lnTo>
                <a:lnTo>
                  <a:pt x="51" y="365"/>
                </a:lnTo>
                <a:lnTo>
                  <a:pt x="42" y="377"/>
                </a:lnTo>
                <a:lnTo>
                  <a:pt x="32" y="390"/>
                </a:lnTo>
                <a:lnTo>
                  <a:pt x="24" y="403"/>
                </a:lnTo>
                <a:lnTo>
                  <a:pt x="17" y="418"/>
                </a:lnTo>
                <a:lnTo>
                  <a:pt x="11" y="434"/>
                </a:lnTo>
                <a:lnTo>
                  <a:pt x="6" y="451"/>
                </a:lnTo>
                <a:lnTo>
                  <a:pt x="3" y="468"/>
                </a:lnTo>
                <a:lnTo>
                  <a:pt x="1" y="486"/>
                </a:lnTo>
                <a:lnTo>
                  <a:pt x="0" y="505"/>
                </a:lnTo>
                <a:lnTo>
                  <a:pt x="1" y="523"/>
                </a:lnTo>
                <a:lnTo>
                  <a:pt x="3" y="541"/>
                </a:lnTo>
                <a:lnTo>
                  <a:pt x="6" y="559"/>
                </a:lnTo>
                <a:lnTo>
                  <a:pt x="11" y="576"/>
                </a:lnTo>
                <a:lnTo>
                  <a:pt x="17" y="591"/>
                </a:lnTo>
                <a:lnTo>
                  <a:pt x="24" y="606"/>
                </a:lnTo>
                <a:lnTo>
                  <a:pt x="32" y="620"/>
                </a:lnTo>
                <a:lnTo>
                  <a:pt x="42" y="633"/>
                </a:lnTo>
                <a:lnTo>
                  <a:pt x="51" y="644"/>
                </a:lnTo>
                <a:lnTo>
                  <a:pt x="63" y="655"/>
                </a:lnTo>
                <a:lnTo>
                  <a:pt x="75" y="663"/>
                </a:lnTo>
                <a:lnTo>
                  <a:pt x="87" y="671"/>
                </a:lnTo>
                <a:lnTo>
                  <a:pt x="101" y="676"/>
                </a:lnTo>
                <a:lnTo>
                  <a:pt x="114" y="681"/>
                </a:lnTo>
                <a:lnTo>
                  <a:pt x="129" y="684"/>
                </a:lnTo>
                <a:lnTo>
                  <a:pt x="144" y="685"/>
                </a:lnTo>
                <a:lnTo>
                  <a:pt x="151" y="685"/>
                </a:lnTo>
                <a:lnTo>
                  <a:pt x="158" y="686"/>
                </a:lnTo>
                <a:lnTo>
                  <a:pt x="165" y="688"/>
                </a:lnTo>
                <a:lnTo>
                  <a:pt x="172" y="690"/>
                </a:lnTo>
                <a:lnTo>
                  <a:pt x="178" y="694"/>
                </a:lnTo>
                <a:lnTo>
                  <a:pt x="184" y="697"/>
                </a:lnTo>
                <a:lnTo>
                  <a:pt x="190" y="701"/>
                </a:lnTo>
                <a:lnTo>
                  <a:pt x="195" y="706"/>
                </a:lnTo>
                <a:lnTo>
                  <a:pt x="199" y="711"/>
                </a:lnTo>
                <a:lnTo>
                  <a:pt x="204" y="716"/>
                </a:lnTo>
                <a:lnTo>
                  <a:pt x="207" y="723"/>
                </a:lnTo>
                <a:lnTo>
                  <a:pt x="210" y="729"/>
                </a:lnTo>
                <a:lnTo>
                  <a:pt x="212" y="736"/>
                </a:lnTo>
                <a:lnTo>
                  <a:pt x="215" y="742"/>
                </a:lnTo>
                <a:lnTo>
                  <a:pt x="216" y="750"/>
                </a:lnTo>
                <a:lnTo>
                  <a:pt x="216" y="756"/>
                </a:lnTo>
                <a:lnTo>
                  <a:pt x="216" y="1080"/>
                </a:lnTo>
                <a:lnTo>
                  <a:pt x="216" y="1088"/>
                </a:lnTo>
                <a:lnTo>
                  <a:pt x="218" y="1095"/>
                </a:lnTo>
                <a:lnTo>
                  <a:pt x="219" y="1102"/>
                </a:lnTo>
                <a:lnTo>
                  <a:pt x="221" y="1108"/>
                </a:lnTo>
                <a:lnTo>
                  <a:pt x="224" y="1115"/>
                </a:lnTo>
                <a:lnTo>
                  <a:pt x="229" y="1121"/>
                </a:lnTo>
                <a:lnTo>
                  <a:pt x="232" y="1127"/>
                </a:lnTo>
                <a:lnTo>
                  <a:pt x="237" y="1132"/>
                </a:lnTo>
                <a:lnTo>
                  <a:pt x="242" y="1136"/>
                </a:lnTo>
                <a:lnTo>
                  <a:pt x="248" y="1141"/>
                </a:lnTo>
                <a:lnTo>
                  <a:pt x="253" y="1144"/>
                </a:lnTo>
                <a:lnTo>
                  <a:pt x="260" y="1147"/>
                </a:lnTo>
                <a:lnTo>
                  <a:pt x="266" y="1149"/>
                </a:lnTo>
                <a:lnTo>
                  <a:pt x="273" y="1152"/>
                </a:lnTo>
                <a:lnTo>
                  <a:pt x="280" y="1153"/>
                </a:lnTo>
                <a:lnTo>
                  <a:pt x="288" y="1153"/>
                </a:lnTo>
                <a:lnTo>
                  <a:pt x="432" y="1153"/>
                </a:lnTo>
                <a:lnTo>
                  <a:pt x="439" y="1153"/>
                </a:lnTo>
                <a:lnTo>
                  <a:pt x="447" y="1152"/>
                </a:lnTo>
                <a:lnTo>
                  <a:pt x="453" y="1149"/>
                </a:lnTo>
                <a:lnTo>
                  <a:pt x="460" y="1147"/>
                </a:lnTo>
                <a:lnTo>
                  <a:pt x="466" y="1144"/>
                </a:lnTo>
                <a:lnTo>
                  <a:pt x="472" y="1141"/>
                </a:lnTo>
                <a:lnTo>
                  <a:pt x="478" y="1136"/>
                </a:lnTo>
                <a:lnTo>
                  <a:pt x="482" y="1132"/>
                </a:lnTo>
                <a:lnTo>
                  <a:pt x="488" y="1127"/>
                </a:lnTo>
                <a:lnTo>
                  <a:pt x="491" y="1121"/>
                </a:lnTo>
                <a:lnTo>
                  <a:pt x="495" y="1115"/>
                </a:lnTo>
                <a:lnTo>
                  <a:pt x="499" y="1108"/>
                </a:lnTo>
                <a:lnTo>
                  <a:pt x="501" y="1102"/>
                </a:lnTo>
                <a:lnTo>
                  <a:pt x="502" y="1095"/>
                </a:lnTo>
                <a:lnTo>
                  <a:pt x="503" y="1088"/>
                </a:lnTo>
                <a:lnTo>
                  <a:pt x="504" y="1080"/>
                </a:lnTo>
                <a:lnTo>
                  <a:pt x="504" y="1045"/>
                </a:lnTo>
                <a:lnTo>
                  <a:pt x="503" y="1038"/>
                </a:lnTo>
                <a:lnTo>
                  <a:pt x="502" y="1032"/>
                </a:lnTo>
                <a:lnTo>
                  <a:pt x="501" y="1026"/>
                </a:lnTo>
                <a:lnTo>
                  <a:pt x="499" y="1021"/>
                </a:lnTo>
                <a:lnTo>
                  <a:pt x="492" y="1011"/>
                </a:lnTo>
                <a:lnTo>
                  <a:pt x="486" y="1003"/>
                </a:lnTo>
                <a:lnTo>
                  <a:pt x="479" y="995"/>
                </a:lnTo>
                <a:lnTo>
                  <a:pt x="474" y="987"/>
                </a:lnTo>
                <a:lnTo>
                  <a:pt x="472" y="984"/>
                </a:lnTo>
                <a:lnTo>
                  <a:pt x="469" y="980"/>
                </a:lnTo>
                <a:lnTo>
                  <a:pt x="468" y="977"/>
                </a:lnTo>
                <a:lnTo>
                  <a:pt x="467" y="972"/>
                </a:lnTo>
                <a:lnTo>
                  <a:pt x="467" y="721"/>
                </a:lnTo>
                <a:lnTo>
                  <a:pt x="468" y="720"/>
                </a:lnTo>
                <a:lnTo>
                  <a:pt x="468" y="718"/>
                </a:lnTo>
                <a:lnTo>
                  <a:pt x="469" y="711"/>
                </a:lnTo>
                <a:lnTo>
                  <a:pt x="473" y="704"/>
                </a:lnTo>
                <a:lnTo>
                  <a:pt x="474" y="702"/>
                </a:lnTo>
                <a:lnTo>
                  <a:pt x="475" y="701"/>
                </a:lnTo>
                <a:lnTo>
                  <a:pt x="479" y="696"/>
                </a:lnTo>
                <a:lnTo>
                  <a:pt x="486" y="690"/>
                </a:lnTo>
                <a:lnTo>
                  <a:pt x="486" y="690"/>
                </a:lnTo>
                <a:lnTo>
                  <a:pt x="486" y="690"/>
                </a:lnTo>
                <a:lnTo>
                  <a:pt x="487" y="690"/>
                </a:lnTo>
                <a:lnTo>
                  <a:pt x="487" y="690"/>
                </a:lnTo>
                <a:lnTo>
                  <a:pt x="491" y="688"/>
                </a:lnTo>
                <a:lnTo>
                  <a:pt x="496" y="687"/>
                </a:lnTo>
                <a:lnTo>
                  <a:pt x="513" y="689"/>
                </a:lnTo>
                <a:lnTo>
                  <a:pt x="530" y="694"/>
                </a:lnTo>
                <a:lnTo>
                  <a:pt x="546" y="699"/>
                </a:lnTo>
                <a:lnTo>
                  <a:pt x="562" y="706"/>
                </a:lnTo>
                <a:lnTo>
                  <a:pt x="579" y="714"/>
                </a:lnTo>
                <a:lnTo>
                  <a:pt x="594" y="724"/>
                </a:lnTo>
                <a:lnTo>
                  <a:pt x="609" y="734"/>
                </a:lnTo>
                <a:lnTo>
                  <a:pt x="624" y="745"/>
                </a:lnTo>
                <a:lnTo>
                  <a:pt x="638" y="760"/>
                </a:lnTo>
                <a:lnTo>
                  <a:pt x="652" y="774"/>
                </a:lnTo>
                <a:lnTo>
                  <a:pt x="666" y="789"/>
                </a:lnTo>
                <a:lnTo>
                  <a:pt x="679" y="805"/>
                </a:lnTo>
                <a:lnTo>
                  <a:pt x="691" y="822"/>
                </a:lnTo>
                <a:lnTo>
                  <a:pt x="703" y="841"/>
                </a:lnTo>
                <a:lnTo>
                  <a:pt x="715" y="860"/>
                </a:lnTo>
                <a:lnTo>
                  <a:pt x="725" y="880"/>
                </a:lnTo>
                <a:lnTo>
                  <a:pt x="726" y="880"/>
                </a:lnTo>
                <a:lnTo>
                  <a:pt x="734" y="895"/>
                </a:lnTo>
                <a:lnTo>
                  <a:pt x="743" y="909"/>
                </a:lnTo>
                <a:lnTo>
                  <a:pt x="751" y="920"/>
                </a:lnTo>
                <a:lnTo>
                  <a:pt x="761" y="933"/>
                </a:lnTo>
                <a:lnTo>
                  <a:pt x="771" y="944"/>
                </a:lnTo>
                <a:lnTo>
                  <a:pt x="780" y="955"/>
                </a:lnTo>
                <a:lnTo>
                  <a:pt x="790" y="965"/>
                </a:lnTo>
                <a:lnTo>
                  <a:pt x="801" y="973"/>
                </a:lnTo>
                <a:lnTo>
                  <a:pt x="812" y="982"/>
                </a:lnTo>
                <a:lnTo>
                  <a:pt x="824" y="988"/>
                </a:lnTo>
                <a:lnTo>
                  <a:pt x="836" y="995"/>
                </a:lnTo>
                <a:lnTo>
                  <a:pt x="847" y="999"/>
                </a:lnTo>
                <a:lnTo>
                  <a:pt x="860" y="1004"/>
                </a:lnTo>
                <a:lnTo>
                  <a:pt x="873" y="1007"/>
                </a:lnTo>
                <a:lnTo>
                  <a:pt x="886" y="1008"/>
                </a:lnTo>
                <a:lnTo>
                  <a:pt x="900" y="1009"/>
                </a:lnTo>
                <a:lnTo>
                  <a:pt x="915" y="1008"/>
                </a:lnTo>
                <a:lnTo>
                  <a:pt x="931" y="1006"/>
                </a:lnTo>
                <a:lnTo>
                  <a:pt x="945" y="1003"/>
                </a:lnTo>
                <a:lnTo>
                  <a:pt x="959" y="997"/>
                </a:lnTo>
                <a:lnTo>
                  <a:pt x="972" y="992"/>
                </a:lnTo>
                <a:lnTo>
                  <a:pt x="985" y="984"/>
                </a:lnTo>
                <a:lnTo>
                  <a:pt x="998" y="976"/>
                </a:lnTo>
                <a:lnTo>
                  <a:pt x="1009" y="965"/>
                </a:lnTo>
                <a:lnTo>
                  <a:pt x="1020" y="954"/>
                </a:lnTo>
                <a:lnTo>
                  <a:pt x="1032" y="942"/>
                </a:lnTo>
                <a:lnTo>
                  <a:pt x="1042" y="929"/>
                </a:lnTo>
                <a:lnTo>
                  <a:pt x="1053" y="915"/>
                </a:lnTo>
                <a:lnTo>
                  <a:pt x="1062" y="900"/>
                </a:lnTo>
                <a:lnTo>
                  <a:pt x="1071" y="885"/>
                </a:lnTo>
                <a:lnTo>
                  <a:pt x="1080" y="869"/>
                </a:lnTo>
                <a:lnTo>
                  <a:pt x="1088" y="850"/>
                </a:lnTo>
                <a:lnTo>
                  <a:pt x="1096" y="833"/>
                </a:lnTo>
                <a:lnTo>
                  <a:pt x="1103" y="814"/>
                </a:lnTo>
                <a:lnTo>
                  <a:pt x="1110" y="794"/>
                </a:lnTo>
                <a:lnTo>
                  <a:pt x="1116" y="775"/>
                </a:lnTo>
                <a:lnTo>
                  <a:pt x="1122" y="754"/>
                </a:lnTo>
                <a:lnTo>
                  <a:pt x="1127" y="733"/>
                </a:lnTo>
                <a:lnTo>
                  <a:pt x="1131" y="711"/>
                </a:lnTo>
                <a:lnTo>
                  <a:pt x="1136" y="689"/>
                </a:lnTo>
                <a:lnTo>
                  <a:pt x="1143" y="644"/>
                </a:lnTo>
                <a:lnTo>
                  <a:pt x="1148" y="599"/>
                </a:lnTo>
                <a:lnTo>
                  <a:pt x="1151" y="552"/>
                </a:lnTo>
                <a:lnTo>
                  <a:pt x="1152" y="505"/>
                </a:lnTo>
                <a:lnTo>
                  <a:pt x="1151" y="458"/>
                </a:lnTo>
                <a:lnTo>
                  <a:pt x="1148" y="411"/>
                </a:lnTo>
                <a:lnTo>
                  <a:pt x="1143" y="365"/>
                </a:lnTo>
                <a:lnTo>
                  <a:pt x="1136" y="320"/>
                </a:lnTo>
                <a:lnTo>
                  <a:pt x="1131" y="298"/>
                </a:lnTo>
                <a:lnTo>
                  <a:pt x="1127" y="277"/>
                </a:lnTo>
                <a:lnTo>
                  <a:pt x="1122" y="256"/>
                </a:lnTo>
                <a:lnTo>
                  <a:pt x="1116" y="236"/>
                </a:lnTo>
                <a:lnTo>
                  <a:pt x="1110" y="215"/>
                </a:lnTo>
                <a:lnTo>
                  <a:pt x="1103" y="196"/>
                </a:lnTo>
                <a:lnTo>
                  <a:pt x="1096" y="177"/>
                </a:lnTo>
                <a:lnTo>
                  <a:pt x="1088" y="159"/>
                </a:lnTo>
                <a:lnTo>
                  <a:pt x="1080" y="142"/>
                </a:lnTo>
                <a:lnTo>
                  <a:pt x="1071" y="124"/>
                </a:lnTo>
                <a:lnTo>
                  <a:pt x="1062" y="109"/>
                </a:lnTo>
                <a:lnTo>
                  <a:pt x="1053" y="94"/>
                </a:lnTo>
                <a:lnTo>
                  <a:pt x="1042" y="80"/>
                </a:lnTo>
                <a:lnTo>
                  <a:pt x="1032" y="67"/>
                </a:lnTo>
                <a:lnTo>
                  <a:pt x="1020" y="55"/>
                </a:lnTo>
                <a:lnTo>
                  <a:pt x="1009" y="45"/>
                </a:lnTo>
                <a:lnTo>
                  <a:pt x="998" y="35"/>
                </a:lnTo>
                <a:lnTo>
                  <a:pt x="985" y="26"/>
                </a:lnTo>
                <a:lnTo>
                  <a:pt x="972" y="19"/>
                </a:lnTo>
                <a:lnTo>
                  <a:pt x="959" y="12"/>
                </a:lnTo>
                <a:lnTo>
                  <a:pt x="945" y="7"/>
                </a:lnTo>
                <a:lnTo>
                  <a:pt x="931" y="4"/>
                </a:lnTo>
                <a:lnTo>
                  <a:pt x="915" y="1"/>
                </a:lnTo>
                <a:lnTo>
                  <a:pt x="9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7" name="Google Shape;2847;p59"/>
          <p:cNvSpPr/>
          <p:nvPr/>
        </p:nvSpPr>
        <p:spPr>
          <a:xfrm>
            <a:off x="9914731" y="273248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152" h="1153" extrusionOk="0">
                <a:moveTo>
                  <a:pt x="1079" y="181"/>
                </a:moveTo>
                <a:lnTo>
                  <a:pt x="466" y="289"/>
                </a:lnTo>
                <a:lnTo>
                  <a:pt x="466" y="253"/>
                </a:lnTo>
                <a:lnTo>
                  <a:pt x="466" y="181"/>
                </a:lnTo>
                <a:lnTo>
                  <a:pt x="1079" y="73"/>
                </a:lnTo>
                <a:lnTo>
                  <a:pt x="1079" y="145"/>
                </a:lnTo>
                <a:lnTo>
                  <a:pt x="1079" y="181"/>
                </a:lnTo>
                <a:close/>
                <a:moveTo>
                  <a:pt x="959" y="961"/>
                </a:moveTo>
                <a:lnTo>
                  <a:pt x="943" y="966"/>
                </a:lnTo>
                <a:lnTo>
                  <a:pt x="928" y="970"/>
                </a:lnTo>
                <a:lnTo>
                  <a:pt x="911" y="972"/>
                </a:lnTo>
                <a:lnTo>
                  <a:pt x="895" y="972"/>
                </a:lnTo>
                <a:lnTo>
                  <a:pt x="880" y="972"/>
                </a:lnTo>
                <a:lnTo>
                  <a:pt x="865" y="971"/>
                </a:lnTo>
                <a:lnTo>
                  <a:pt x="850" y="968"/>
                </a:lnTo>
                <a:lnTo>
                  <a:pt x="837" y="965"/>
                </a:lnTo>
                <a:lnTo>
                  <a:pt x="823" y="960"/>
                </a:lnTo>
                <a:lnTo>
                  <a:pt x="811" y="954"/>
                </a:lnTo>
                <a:lnTo>
                  <a:pt x="800" y="947"/>
                </a:lnTo>
                <a:lnTo>
                  <a:pt x="789" y="940"/>
                </a:lnTo>
                <a:lnTo>
                  <a:pt x="780" y="930"/>
                </a:lnTo>
                <a:lnTo>
                  <a:pt x="772" y="920"/>
                </a:lnTo>
                <a:lnTo>
                  <a:pt x="766" y="911"/>
                </a:lnTo>
                <a:lnTo>
                  <a:pt x="760" y="899"/>
                </a:lnTo>
                <a:lnTo>
                  <a:pt x="757" y="887"/>
                </a:lnTo>
                <a:lnTo>
                  <a:pt x="755" y="875"/>
                </a:lnTo>
                <a:lnTo>
                  <a:pt x="755" y="862"/>
                </a:lnTo>
                <a:lnTo>
                  <a:pt x="756" y="850"/>
                </a:lnTo>
                <a:lnTo>
                  <a:pt x="759" y="838"/>
                </a:lnTo>
                <a:lnTo>
                  <a:pt x="763" y="825"/>
                </a:lnTo>
                <a:lnTo>
                  <a:pt x="769" y="814"/>
                </a:lnTo>
                <a:lnTo>
                  <a:pt x="775" y="803"/>
                </a:lnTo>
                <a:lnTo>
                  <a:pt x="784" y="792"/>
                </a:lnTo>
                <a:lnTo>
                  <a:pt x="794" y="781"/>
                </a:lnTo>
                <a:lnTo>
                  <a:pt x="805" y="770"/>
                </a:lnTo>
                <a:lnTo>
                  <a:pt x="816" y="762"/>
                </a:lnTo>
                <a:lnTo>
                  <a:pt x="829" y="753"/>
                </a:lnTo>
                <a:lnTo>
                  <a:pt x="843" y="744"/>
                </a:lnTo>
                <a:lnTo>
                  <a:pt x="857" y="738"/>
                </a:lnTo>
                <a:lnTo>
                  <a:pt x="874" y="733"/>
                </a:lnTo>
                <a:lnTo>
                  <a:pt x="890" y="727"/>
                </a:lnTo>
                <a:lnTo>
                  <a:pt x="906" y="724"/>
                </a:lnTo>
                <a:lnTo>
                  <a:pt x="922" y="722"/>
                </a:lnTo>
                <a:lnTo>
                  <a:pt x="937" y="721"/>
                </a:lnTo>
                <a:lnTo>
                  <a:pt x="954" y="721"/>
                </a:lnTo>
                <a:lnTo>
                  <a:pt x="969" y="723"/>
                </a:lnTo>
                <a:lnTo>
                  <a:pt x="983" y="725"/>
                </a:lnTo>
                <a:lnTo>
                  <a:pt x="997" y="729"/>
                </a:lnTo>
                <a:lnTo>
                  <a:pt x="1010" y="734"/>
                </a:lnTo>
                <a:lnTo>
                  <a:pt x="1022" y="739"/>
                </a:lnTo>
                <a:lnTo>
                  <a:pt x="1033" y="747"/>
                </a:lnTo>
                <a:lnTo>
                  <a:pt x="1044" y="754"/>
                </a:lnTo>
                <a:lnTo>
                  <a:pt x="1053" y="763"/>
                </a:lnTo>
                <a:lnTo>
                  <a:pt x="1060" y="772"/>
                </a:lnTo>
                <a:lnTo>
                  <a:pt x="1068" y="783"/>
                </a:lnTo>
                <a:lnTo>
                  <a:pt x="1072" y="795"/>
                </a:lnTo>
                <a:lnTo>
                  <a:pt x="1077" y="807"/>
                </a:lnTo>
                <a:lnTo>
                  <a:pt x="1078" y="819"/>
                </a:lnTo>
                <a:lnTo>
                  <a:pt x="1079" y="831"/>
                </a:lnTo>
                <a:lnTo>
                  <a:pt x="1077" y="844"/>
                </a:lnTo>
                <a:lnTo>
                  <a:pt x="1075" y="856"/>
                </a:lnTo>
                <a:lnTo>
                  <a:pt x="1070" y="868"/>
                </a:lnTo>
                <a:lnTo>
                  <a:pt x="1065" y="879"/>
                </a:lnTo>
                <a:lnTo>
                  <a:pt x="1057" y="891"/>
                </a:lnTo>
                <a:lnTo>
                  <a:pt x="1049" y="902"/>
                </a:lnTo>
                <a:lnTo>
                  <a:pt x="1040" y="913"/>
                </a:lnTo>
                <a:lnTo>
                  <a:pt x="1029" y="923"/>
                </a:lnTo>
                <a:lnTo>
                  <a:pt x="1017" y="932"/>
                </a:lnTo>
                <a:lnTo>
                  <a:pt x="1004" y="941"/>
                </a:lnTo>
                <a:lnTo>
                  <a:pt x="990" y="949"/>
                </a:lnTo>
                <a:lnTo>
                  <a:pt x="975" y="956"/>
                </a:lnTo>
                <a:lnTo>
                  <a:pt x="959" y="961"/>
                </a:lnTo>
                <a:lnTo>
                  <a:pt x="959" y="961"/>
                </a:lnTo>
                <a:close/>
                <a:moveTo>
                  <a:pt x="276" y="1069"/>
                </a:moveTo>
                <a:lnTo>
                  <a:pt x="260" y="1074"/>
                </a:lnTo>
                <a:lnTo>
                  <a:pt x="244" y="1078"/>
                </a:lnTo>
                <a:lnTo>
                  <a:pt x="229" y="1080"/>
                </a:lnTo>
                <a:lnTo>
                  <a:pt x="213" y="1080"/>
                </a:lnTo>
                <a:lnTo>
                  <a:pt x="198" y="1080"/>
                </a:lnTo>
                <a:lnTo>
                  <a:pt x="182" y="1079"/>
                </a:lnTo>
                <a:lnTo>
                  <a:pt x="167" y="1076"/>
                </a:lnTo>
                <a:lnTo>
                  <a:pt x="153" y="1073"/>
                </a:lnTo>
                <a:lnTo>
                  <a:pt x="140" y="1068"/>
                </a:lnTo>
                <a:lnTo>
                  <a:pt x="128" y="1062"/>
                </a:lnTo>
                <a:lnTo>
                  <a:pt x="117" y="1055"/>
                </a:lnTo>
                <a:lnTo>
                  <a:pt x="107" y="1048"/>
                </a:lnTo>
                <a:lnTo>
                  <a:pt x="97" y="1038"/>
                </a:lnTo>
                <a:lnTo>
                  <a:pt x="90" y="1028"/>
                </a:lnTo>
                <a:lnTo>
                  <a:pt x="83" y="1019"/>
                </a:lnTo>
                <a:lnTo>
                  <a:pt x="78" y="1007"/>
                </a:lnTo>
                <a:lnTo>
                  <a:pt x="74" y="995"/>
                </a:lnTo>
                <a:lnTo>
                  <a:pt x="72" y="983"/>
                </a:lnTo>
                <a:lnTo>
                  <a:pt x="72" y="970"/>
                </a:lnTo>
                <a:lnTo>
                  <a:pt x="73" y="958"/>
                </a:lnTo>
                <a:lnTo>
                  <a:pt x="77" y="946"/>
                </a:lnTo>
                <a:lnTo>
                  <a:pt x="81" y="933"/>
                </a:lnTo>
                <a:lnTo>
                  <a:pt x="86" y="922"/>
                </a:lnTo>
                <a:lnTo>
                  <a:pt x="93" y="911"/>
                </a:lnTo>
                <a:lnTo>
                  <a:pt x="101" y="900"/>
                </a:lnTo>
                <a:lnTo>
                  <a:pt x="111" y="889"/>
                </a:lnTo>
                <a:lnTo>
                  <a:pt x="122" y="878"/>
                </a:lnTo>
                <a:lnTo>
                  <a:pt x="134" y="870"/>
                </a:lnTo>
                <a:lnTo>
                  <a:pt x="147" y="861"/>
                </a:lnTo>
                <a:lnTo>
                  <a:pt x="161" y="852"/>
                </a:lnTo>
                <a:lnTo>
                  <a:pt x="175" y="846"/>
                </a:lnTo>
                <a:lnTo>
                  <a:pt x="191" y="841"/>
                </a:lnTo>
                <a:lnTo>
                  <a:pt x="207" y="835"/>
                </a:lnTo>
                <a:lnTo>
                  <a:pt x="223" y="832"/>
                </a:lnTo>
                <a:lnTo>
                  <a:pt x="240" y="830"/>
                </a:lnTo>
                <a:lnTo>
                  <a:pt x="255" y="829"/>
                </a:lnTo>
                <a:lnTo>
                  <a:pt x="271" y="829"/>
                </a:lnTo>
                <a:lnTo>
                  <a:pt x="286" y="831"/>
                </a:lnTo>
                <a:lnTo>
                  <a:pt x="300" y="833"/>
                </a:lnTo>
                <a:lnTo>
                  <a:pt x="314" y="837"/>
                </a:lnTo>
                <a:lnTo>
                  <a:pt x="327" y="842"/>
                </a:lnTo>
                <a:lnTo>
                  <a:pt x="339" y="847"/>
                </a:lnTo>
                <a:lnTo>
                  <a:pt x="351" y="855"/>
                </a:lnTo>
                <a:lnTo>
                  <a:pt x="361" y="862"/>
                </a:lnTo>
                <a:lnTo>
                  <a:pt x="370" y="871"/>
                </a:lnTo>
                <a:lnTo>
                  <a:pt x="378" y="880"/>
                </a:lnTo>
                <a:lnTo>
                  <a:pt x="384" y="891"/>
                </a:lnTo>
                <a:lnTo>
                  <a:pt x="390" y="903"/>
                </a:lnTo>
                <a:lnTo>
                  <a:pt x="394" y="915"/>
                </a:lnTo>
                <a:lnTo>
                  <a:pt x="395" y="927"/>
                </a:lnTo>
                <a:lnTo>
                  <a:pt x="396" y="939"/>
                </a:lnTo>
                <a:lnTo>
                  <a:pt x="394" y="952"/>
                </a:lnTo>
                <a:lnTo>
                  <a:pt x="392" y="964"/>
                </a:lnTo>
                <a:lnTo>
                  <a:pt x="388" y="976"/>
                </a:lnTo>
                <a:lnTo>
                  <a:pt x="381" y="987"/>
                </a:lnTo>
                <a:lnTo>
                  <a:pt x="375" y="999"/>
                </a:lnTo>
                <a:lnTo>
                  <a:pt x="366" y="1010"/>
                </a:lnTo>
                <a:lnTo>
                  <a:pt x="356" y="1021"/>
                </a:lnTo>
                <a:lnTo>
                  <a:pt x="346" y="1031"/>
                </a:lnTo>
                <a:lnTo>
                  <a:pt x="334" y="1040"/>
                </a:lnTo>
                <a:lnTo>
                  <a:pt x="322" y="1049"/>
                </a:lnTo>
                <a:lnTo>
                  <a:pt x="308" y="1057"/>
                </a:lnTo>
                <a:lnTo>
                  <a:pt x="293" y="1064"/>
                </a:lnTo>
                <a:lnTo>
                  <a:pt x="276" y="1069"/>
                </a:lnTo>
                <a:close/>
                <a:moveTo>
                  <a:pt x="1126" y="18"/>
                </a:moveTo>
                <a:lnTo>
                  <a:pt x="1121" y="14"/>
                </a:lnTo>
                <a:lnTo>
                  <a:pt x="1116" y="10"/>
                </a:lnTo>
                <a:lnTo>
                  <a:pt x="1110" y="8"/>
                </a:lnTo>
                <a:lnTo>
                  <a:pt x="1105" y="5"/>
                </a:lnTo>
                <a:lnTo>
                  <a:pt x="1098" y="4"/>
                </a:lnTo>
                <a:lnTo>
                  <a:pt x="1093" y="1"/>
                </a:lnTo>
                <a:lnTo>
                  <a:pt x="1086" y="1"/>
                </a:lnTo>
                <a:lnTo>
                  <a:pt x="1080" y="0"/>
                </a:lnTo>
                <a:lnTo>
                  <a:pt x="1073" y="1"/>
                </a:lnTo>
                <a:lnTo>
                  <a:pt x="1067" y="2"/>
                </a:lnTo>
                <a:lnTo>
                  <a:pt x="456" y="110"/>
                </a:lnTo>
                <a:lnTo>
                  <a:pt x="449" y="112"/>
                </a:lnTo>
                <a:lnTo>
                  <a:pt x="443" y="114"/>
                </a:lnTo>
                <a:lnTo>
                  <a:pt x="437" y="116"/>
                </a:lnTo>
                <a:lnTo>
                  <a:pt x="432" y="119"/>
                </a:lnTo>
                <a:lnTo>
                  <a:pt x="421" y="126"/>
                </a:lnTo>
                <a:lnTo>
                  <a:pt x="412" y="134"/>
                </a:lnTo>
                <a:lnTo>
                  <a:pt x="406" y="145"/>
                </a:lnTo>
                <a:lnTo>
                  <a:pt x="401" y="156"/>
                </a:lnTo>
                <a:lnTo>
                  <a:pt x="398" y="162"/>
                </a:lnTo>
                <a:lnTo>
                  <a:pt x="397" y="168"/>
                </a:lnTo>
                <a:lnTo>
                  <a:pt x="396" y="174"/>
                </a:lnTo>
                <a:lnTo>
                  <a:pt x="396" y="181"/>
                </a:lnTo>
                <a:lnTo>
                  <a:pt x="396" y="253"/>
                </a:lnTo>
                <a:lnTo>
                  <a:pt x="396" y="289"/>
                </a:lnTo>
                <a:lnTo>
                  <a:pt x="396" y="798"/>
                </a:lnTo>
                <a:lnTo>
                  <a:pt x="382" y="790"/>
                </a:lnTo>
                <a:lnTo>
                  <a:pt x="367" y="781"/>
                </a:lnTo>
                <a:lnTo>
                  <a:pt x="351" y="774"/>
                </a:lnTo>
                <a:lnTo>
                  <a:pt x="334" y="768"/>
                </a:lnTo>
                <a:lnTo>
                  <a:pt x="316" y="763"/>
                </a:lnTo>
                <a:lnTo>
                  <a:pt x="298" y="760"/>
                </a:lnTo>
                <a:lnTo>
                  <a:pt x="279" y="757"/>
                </a:lnTo>
                <a:lnTo>
                  <a:pt x="259" y="756"/>
                </a:lnTo>
                <a:lnTo>
                  <a:pt x="236" y="757"/>
                </a:lnTo>
                <a:lnTo>
                  <a:pt x="214" y="761"/>
                </a:lnTo>
                <a:lnTo>
                  <a:pt x="191" y="765"/>
                </a:lnTo>
                <a:lnTo>
                  <a:pt x="168" y="771"/>
                </a:lnTo>
                <a:lnTo>
                  <a:pt x="155" y="777"/>
                </a:lnTo>
                <a:lnTo>
                  <a:pt x="144" y="781"/>
                </a:lnTo>
                <a:lnTo>
                  <a:pt x="132" y="787"/>
                </a:lnTo>
                <a:lnTo>
                  <a:pt x="120" y="793"/>
                </a:lnTo>
                <a:lnTo>
                  <a:pt x="109" y="799"/>
                </a:lnTo>
                <a:lnTo>
                  <a:pt x="98" y="806"/>
                </a:lnTo>
                <a:lnTo>
                  <a:pt x="87" y="814"/>
                </a:lnTo>
                <a:lnTo>
                  <a:pt x="78" y="822"/>
                </a:lnTo>
                <a:lnTo>
                  <a:pt x="68" y="830"/>
                </a:lnTo>
                <a:lnTo>
                  <a:pt x="59" y="838"/>
                </a:lnTo>
                <a:lnTo>
                  <a:pt x="51" y="847"/>
                </a:lnTo>
                <a:lnTo>
                  <a:pt x="43" y="857"/>
                </a:lnTo>
                <a:lnTo>
                  <a:pt x="37" y="866"/>
                </a:lnTo>
                <a:lnTo>
                  <a:pt x="29" y="876"/>
                </a:lnTo>
                <a:lnTo>
                  <a:pt x="24" y="887"/>
                </a:lnTo>
                <a:lnTo>
                  <a:pt x="18" y="897"/>
                </a:lnTo>
                <a:lnTo>
                  <a:pt x="11" y="914"/>
                </a:lnTo>
                <a:lnTo>
                  <a:pt x="5" y="931"/>
                </a:lnTo>
                <a:lnTo>
                  <a:pt x="2" y="947"/>
                </a:lnTo>
                <a:lnTo>
                  <a:pt x="0" y="965"/>
                </a:lnTo>
                <a:lnTo>
                  <a:pt x="0" y="982"/>
                </a:lnTo>
                <a:lnTo>
                  <a:pt x="2" y="999"/>
                </a:lnTo>
                <a:lnTo>
                  <a:pt x="5" y="1015"/>
                </a:lnTo>
                <a:lnTo>
                  <a:pt x="11" y="1032"/>
                </a:lnTo>
                <a:lnTo>
                  <a:pt x="16" y="1046"/>
                </a:lnTo>
                <a:lnTo>
                  <a:pt x="23" y="1059"/>
                </a:lnTo>
                <a:lnTo>
                  <a:pt x="31" y="1071"/>
                </a:lnTo>
                <a:lnTo>
                  <a:pt x="40" y="1081"/>
                </a:lnTo>
                <a:lnTo>
                  <a:pt x="50" y="1092"/>
                </a:lnTo>
                <a:lnTo>
                  <a:pt x="60" y="1103"/>
                </a:lnTo>
                <a:lnTo>
                  <a:pt x="72" y="1112"/>
                </a:lnTo>
                <a:lnTo>
                  <a:pt x="85" y="1120"/>
                </a:lnTo>
                <a:lnTo>
                  <a:pt x="98" y="1128"/>
                </a:lnTo>
                <a:lnTo>
                  <a:pt x="112" y="1134"/>
                </a:lnTo>
                <a:lnTo>
                  <a:pt x="127" y="1140"/>
                </a:lnTo>
                <a:lnTo>
                  <a:pt x="142" y="1144"/>
                </a:lnTo>
                <a:lnTo>
                  <a:pt x="158" y="1148"/>
                </a:lnTo>
                <a:lnTo>
                  <a:pt x="175" y="1150"/>
                </a:lnTo>
                <a:lnTo>
                  <a:pt x="191" y="1153"/>
                </a:lnTo>
                <a:lnTo>
                  <a:pt x="208" y="1153"/>
                </a:lnTo>
                <a:lnTo>
                  <a:pt x="231" y="1152"/>
                </a:lnTo>
                <a:lnTo>
                  <a:pt x="255" y="1149"/>
                </a:lnTo>
                <a:lnTo>
                  <a:pt x="277" y="1144"/>
                </a:lnTo>
                <a:lnTo>
                  <a:pt x="299" y="1138"/>
                </a:lnTo>
                <a:lnTo>
                  <a:pt x="312" y="1133"/>
                </a:lnTo>
                <a:lnTo>
                  <a:pt x="325" y="1128"/>
                </a:lnTo>
                <a:lnTo>
                  <a:pt x="337" y="1122"/>
                </a:lnTo>
                <a:lnTo>
                  <a:pt x="348" y="1117"/>
                </a:lnTo>
                <a:lnTo>
                  <a:pt x="360" y="1111"/>
                </a:lnTo>
                <a:lnTo>
                  <a:pt x="370" y="1103"/>
                </a:lnTo>
                <a:lnTo>
                  <a:pt x="380" y="1095"/>
                </a:lnTo>
                <a:lnTo>
                  <a:pt x="390" y="1088"/>
                </a:lnTo>
                <a:lnTo>
                  <a:pt x="400" y="1080"/>
                </a:lnTo>
                <a:lnTo>
                  <a:pt x="408" y="1072"/>
                </a:lnTo>
                <a:lnTo>
                  <a:pt x="417" y="1062"/>
                </a:lnTo>
                <a:lnTo>
                  <a:pt x="424" y="1053"/>
                </a:lnTo>
                <a:lnTo>
                  <a:pt x="432" y="1044"/>
                </a:lnTo>
                <a:lnTo>
                  <a:pt x="438" y="1034"/>
                </a:lnTo>
                <a:lnTo>
                  <a:pt x="445" y="1023"/>
                </a:lnTo>
                <a:lnTo>
                  <a:pt x="450" y="1012"/>
                </a:lnTo>
                <a:lnTo>
                  <a:pt x="454" y="1004"/>
                </a:lnTo>
                <a:lnTo>
                  <a:pt x="458" y="994"/>
                </a:lnTo>
                <a:lnTo>
                  <a:pt x="460" y="984"/>
                </a:lnTo>
                <a:lnTo>
                  <a:pt x="463" y="976"/>
                </a:lnTo>
                <a:lnTo>
                  <a:pt x="466" y="956"/>
                </a:lnTo>
                <a:lnTo>
                  <a:pt x="468" y="937"/>
                </a:lnTo>
                <a:lnTo>
                  <a:pt x="468" y="937"/>
                </a:lnTo>
                <a:lnTo>
                  <a:pt x="468" y="361"/>
                </a:lnTo>
                <a:lnTo>
                  <a:pt x="474" y="361"/>
                </a:lnTo>
                <a:lnTo>
                  <a:pt x="481" y="360"/>
                </a:lnTo>
                <a:lnTo>
                  <a:pt x="1080" y="254"/>
                </a:lnTo>
                <a:lnTo>
                  <a:pt x="1080" y="690"/>
                </a:lnTo>
                <a:lnTo>
                  <a:pt x="1066" y="682"/>
                </a:lnTo>
                <a:lnTo>
                  <a:pt x="1051" y="673"/>
                </a:lnTo>
                <a:lnTo>
                  <a:pt x="1035" y="666"/>
                </a:lnTo>
                <a:lnTo>
                  <a:pt x="1017" y="660"/>
                </a:lnTo>
                <a:lnTo>
                  <a:pt x="1000" y="655"/>
                </a:lnTo>
                <a:lnTo>
                  <a:pt x="982" y="652"/>
                </a:lnTo>
                <a:lnTo>
                  <a:pt x="963" y="649"/>
                </a:lnTo>
                <a:lnTo>
                  <a:pt x="944" y="648"/>
                </a:lnTo>
                <a:lnTo>
                  <a:pt x="920" y="649"/>
                </a:lnTo>
                <a:lnTo>
                  <a:pt x="897" y="653"/>
                </a:lnTo>
                <a:lnTo>
                  <a:pt x="875" y="657"/>
                </a:lnTo>
                <a:lnTo>
                  <a:pt x="852" y="663"/>
                </a:lnTo>
                <a:lnTo>
                  <a:pt x="840" y="669"/>
                </a:lnTo>
                <a:lnTo>
                  <a:pt x="827" y="673"/>
                </a:lnTo>
                <a:lnTo>
                  <a:pt x="815" y="679"/>
                </a:lnTo>
                <a:lnTo>
                  <a:pt x="803" y="685"/>
                </a:lnTo>
                <a:lnTo>
                  <a:pt x="793" y="691"/>
                </a:lnTo>
                <a:lnTo>
                  <a:pt x="782" y="698"/>
                </a:lnTo>
                <a:lnTo>
                  <a:pt x="772" y="706"/>
                </a:lnTo>
                <a:lnTo>
                  <a:pt x="761" y="714"/>
                </a:lnTo>
                <a:lnTo>
                  <a:pt x="753" y="722"/>
                </a:lnTo>
                <a:lnTo>
                  <a:pt x="744" y="730"/>
                </a:lnTo>
                <a:lnTo>
                  <a:pt x="735" y="739"/>
                </a:lnTo>
                <a:lnTo>
                  <a:pt x="728" y="749"/>
                </a:lnTo>
                <a:lnTo>
                  <a:pt x="720" y="758"/>
                </a:lnTo>
                <a:lnTo>
                  <a:pt x="714" y="768"/>
                </a:lnTo>
                <a:lnTo>
                  <a:pt x="707" y="779"/>
                </a:lnTo>
                <a:lnTo>
                  <a:pt x="702" y="789"/>
                </a:lnTo>
                <a:lnTo>
                  <a:pt x="695" y="806"/>
                </a:lnTo>
                <a:lnTo>
                  <a:pt x="690" y="823"/>
                </a:lnTo>
                <a:lnTo>
                  <a:pt x="686" y="839"/>
                </a:lnTo>
                <a:lnTo>
                  <a:pt x="685" y="857"/>
                </a:lnTo>
                <a:lnTo>
                  <a:pt x="685" y="874"/>
                </a:lnTo>
                <a:lnTo>
                  <a:pt x="686" y="891"/>
                </a:lnTo>
                <a:lnTo>
                  <a:pt x="689" y="907"/>
                </a:lnTo>
                <a:lnTo>
                  <a:pt x="694" y="924"/>
                </a:lnTo>
                <a:lnTo>
                  <a:pt x="700" y="938"/>
                </a:lnTo>
                <a:lnTo>
                  <a:pt x="707" y="951"/>
                </a:lnTo>
                <a:lnTo>
                  <a:pt x="715" y="963"/>
                </a:lnTo>
                <a:lnTo>
                  <a:pt x="724" y="973"/>
                </a:lnTo>
                <a:lnTo>
                  <a:pt x="733" y="984"/>
                </a:lnTo>
                <a:lnTo>
                  <a:pt x="745" y="995"/>
                </a:lnTo>
                <a:lnTo>
                  <a:pt x="756" y="1004"/>
                </a:lnTo>
                <a:lnTo>
                  <a:pt x="769" y="1012"/>
                </a:lnTo>
                <a:lnTo>
                  <a:pt x="782" y="1020"/>
                </a:lnTo>
                <a:lnTo>
                  <a:pt x="796" y="1026"/>
                </a:lnTo>
                <a:lnTo>
                  <a:pt x="811" y="1032"/>
                </a:lnTo>
                <a:lnTo>
                  <a:pt x="826" y="1036"/>
                </a:lnTo>
                <a:lnTo>
                  <a:pt x="842" y="1040"/>
                </a:lnTo>
                <a:lnTo>
                  <a:pt x="859" y="1042"/>
                </a:lnTo>
                <a:lnTo>
                  <a:pt x="876" y="1045"/>
                </a:lnTo>
                <a:lnTo>
                  <a:pt x="893" y="1045"/>
                </a:lnTo>
                <a:lnTo>
                  <a:pt x="916" y="1044"/>
                </a:lnTo>
                <a:lnTo>
                  <a:pt x="938" y="1041"/>
                </a:lnTo>
                <a:lnTo>
                  <a:pt x="961" y="1036"/>
                </a:lnTo>
                <a:lnTo>
                  <a:pt x="984" y="1030"/>
                </a:lnTo>
                <a:lnTo>
                  <a:pt x="997" y="1025"/>
                </a:lnTo>
                <a:lnTo>
                  <a:pt x="1009" y="1020"/>
                </a:lnTo>
                <a:lnTo>
                  <a:pt x="1021" y="1014"/>
                </a:lnTo>
                <a:lnTo>
                  <a:pt x="1032" y="1009"/>
                </a:lnTo>
                <a:lnTo>
                  <a:pt x="1043" y="1003"/>
                </a:lnTo>
                <a:lnTo>
                  <a:pt x="1054" y="995"/>
                </a:lnTo>
                <a:lnTo>
                  <a:pt x="1065" y="987"/>
                </a:lnTo>
                <a:lnTo>
                  <a:pt x="1075" y="980"/>
                </a:lnTo>
                <a:lnTo>
                  <a:pt x="1083" y="972"/>
                </a:lnTo>
                <a:lnTo>
                  <a:pt x="1093" y="964"/>
                </a:lnTo>
                <a:lnTo>
                  <a:pt x="1100" y="954"/>
                </a:lnTo>
                <a:lnTo>
                  <a:pt x="1109" y="945"/>
                </a:lnTo>
                <a:lnTo>
                  <a:pt x="1116" y="936"/>
                </a:lnTo>
                <a:lnTo>
                  <a:pt x="1122" y="926"/>
                </a:lnTo>
                <a:lnTo>
                  <a:pt x="1129" y="915"/>
                </a:lnTo>
                <a:lnTo>
                  <a:pt x="1134" y="904"/>
                </a:lnTo>
                <a:lnTo>
                  <a:pt x="1138" y="896"/>
                </a:lnTo>
                <a:lnTo>
                  <a:pt x="1141" y="886"/>
                </a:lnTo>
                <a:lnTo>
                  <a:pt x="1145" y="876"/>
                </a:lnTo>
                <a:lnTo>
                  <a:pt x="1147" y="868"/>
                </a:lnTo>
                <a:lnTo>
                  <a:pt x="1150" y="848"/>
                </a:lnTo>
                <a:lnTo>
                  <a:pt x="1151" y="829"/>
                </a:lnTo>
                <a:lnTo>
                  <a:pt x="1152" y="829"/>
                </a:lnTo>
                <a:lnTo>
                  <a:pt x="1152" y="181"/>
                </a:lnTo>
                <a:lnTo>
                  <a:pt x="1152" y="145"/>
                </a:lnTo>
                <a:lnTo>
                  <a:pt x="1152" y="73"/>
                </a:lnTo>
                <a:lnTo>
                  <a:pt x="1151" y="65"/>
                </a:lnTo>
                <a:lnTo>
                  <a:pt x="1150" y="58"/>
                </a:lnTo>
                <a:lnTo>
                  <a:pt x="1148" y="50"/>
                </a:lnTo>
                <a:lnTo>
                  <a:pt x="1145" y="42"/>
                </a:lnTo>
                <a:lnTo>
                  <a:pt x="1141" y="36"/>
                </a:lnTo>
                <a:lnTo>
                  <a:pt x="1137" y="29"/>
                </a:lnTo>
                <a:lnTo>
                  <a:pt x="1132" y="23"/>
                </a:lnTo>
                <a:lnTo>
                  <a:pt x="1126" y="18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8" name="Google Shape;2848;p59"/>
          <p:cNvGrpSpPr/>
          <p:nvPr/>
        </p:nvGrpSpPr>
        <p:grpSpPr>
          <a:xfrm>
            <a:off x="9028906" y="2732484"/>
            <a:ext cx="400050" cy="457200"/>
            <a:chOff x="9028906" y="2732484"/>
            <a:chExt cx="400050" cy="457200"/>
          </a:xfrm>
        </p:grpSpPr>
        <p:sp>
          <p:nvSpPr>
            <p:cNvPr id="2849" name="Google Shape;2849;p59"/>
            <p:cNvSpPr/>
            <p:nvPr/>
          </p:nvSpPr>
          <p:spPr>
            <a:xfrm>
              <a:off x="9028906" y="2732484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1009" h="1153" extrusionOk="0">
                  <a:moveTo>
                    <a:pt x="505" y="397"/>
                  </a:moveTo>
                  <a:lnTo>
                    <a:pt x="461" y="396"/>
                  </a:lnTo>
                  <a:lnTo>
                    <a:pt x="418" y="393"/>
                  </a:lnTo>
                  <a:lnTo>
                    <a:pt x="376" y="389"/>
                  </a:lnTo>
                  <a:lnTo>
                    <a:pt x="336" y="384"/>
                  </a:lnTo>
                  <a:lnTo>
                    <a:pt x="299" y="377"/>
                  </a:lnTo>
                  <a:lnTo>
                    <a:pt x="263" y="370"/>
                  </a:lnTo>
                  <a:lnTo>
                    <a:pt x="231" y="360"/>
                  </a:lnTo>
                  <a:lnTo>
                    <a:pt x="199" y="349"/>
                  </a:lnTo>
                  <a:lnTo>
                    <a:pt x="171" y="338"/>
                  </a:lnTo>
                  <a:lnTo>
                    <a:pt x="146" y="325"/>
                  </a:lnTo>
                  <a:lnTo>
                    <a:pt x="135" y="319"/>
                  </a:lnTo>
                  <a:lnTo>
                    <a:pt x="125" y="312"/>
                  </a:lnTo>
                  <a:lnTo>
                    <a:pt x="116" y="305"/>
                  </a:lnTo>
                  <a:lnTo>
                    <a:pt x="107" y="298"/>
                  </a:lnTo>
                  <a:lnTo>
                    <a:pt x="99" y="291"/>
                  </a:lnTo>
                  <a:lnTo>
                    <a:pt x="92" y="283"/>
                  </a:lnTo>
                  <a:lnTo>
                    <a:pt x="87" y="276"/>
                  </a:lnTo>
                  <a:lnTo>
                    <a:pt x="81" y="267"/>
                  </a:lnTo>
                  <a:lnTo>
                    <a:pt x="78" y="259"/>
                  </a:lnTo>
                  <a:lnTo>
                    <a:pt x="75" y="251"/>
                  </a:lnTo>
                  <a:lnTo>
                    <a:pt x="74" y="243"/>
                  </a:lnTo>
                  <a:lnTo>
                    <a:pt x="73" y="235"/>
                  </a:lnTo>
                  <a:lnTo>
                    <a:pt x="74" y="226"/>
                  </a:lnTo>
                  <a:lnTo>
                    <a:pt x="75" y="218"/>
                  </a:lnTo>
                  <a:lnTo>
                    <a:pt x="78" y="210"/>
                  </a:lnTo>
                  <a:lnTo>
                    <a:pt x="81" y="202"/>
                  </a:lnTo>
                  <a:lnTo>
                    <a:pt x="87" y="195"/>
                  </a:lnTo>
                  <a:lnTo>
                    <a:pt x="92" y="187"/>
                  </a:lnTo>
                  <a:lnTo>
                    <a:pt x="99" y="180"/>
                  </a:lnTo>
                  <a:lnTo>
                    <a:pt x="107" y="172"/>
                  </a:lnTo>
                  <a:lnTo>
                    <a:pt x="116" y="164"/>
                  </a:lnTo>
                  <a:lnTo>
                    <a:pt x="125" y="158"/>
                  </a:lnTo>
                  <a:lnTo>
                    <a:pt x="135" y="150"/>
                  </a:lnTo>
                  <a:lnTo>
                    <a:pt x="146" y="144"/>
                  </a:lnTo>
                  <a:lnTo>
                    <a:pt x="171" y="132"/>
                  </a:lnTo>
                  <a:lnTo>
                    <a:pt x="199" y="120"/>
                  </a:lnTo>
                  <a:lnTo>
                    <a:pt x="231" y="109"/>
                  </a:lnTo>
                  <a:lnTo>
                    <a:pt x="263" y="101"/>
                  </a:lnTo>
                  <a:lnTo>
                    <a:pt x="299" y="92"/>
                  </a:lnTo>
                  <a:lnTo>
                    <a:pt x="336" y="86"/>
                  </a:lnTo>
                  <a:lnTo>
                    <a:pt x="376" y="80"/>
                  </a:lnTo>
                  <a:lnTo>
                    <a:pt x="418" y="76"/>
                  </a:lnTo>
                  <a:lnTo>
                    <a:pt x="461" y="74"/>
                  </a:lnTo>
                  <a:lnTo>
                    <a:pt x="505" y="73"/>
                  </a:lnTo>
                  <a:lnTo>
                    <a:pt x="549" y="74"/>
                  </a:lnTo>
                  <a:lnTo>
                    <a:pt x="592" y="76"/>
                  </a:lnTo>
                  <a:lnTo>
                    <a:pt x="633" y="80"/>
                  </a:lnTo>
                  <a:lnTo>
                    <a:pt x="673" y="86"/>
                  </a:lnTo>
                  <a:lnTo>
                    <a:pt x="711" y="92"/>
                  </a:lnTo>
                  <a:lnTo>
                    <a:pt x="747" y="101"/>
                  </a:lnTo>
                  <a:lnTo>
                    <a:pt x="780" y="109"/>
                  </a:lnTo>
                  <a:lnTo>
                    <a:pt x="811" y="120"/>
                  </a:lnTo>
                  <a:lnTo>
                    <a:pt x="839" y="132"/>
                  </a:lnTo>
                  <a:lnTo>
                    <a:pt x="863" y="144"/>
                  </a:lnTo>
                  <a:lnTo>
                    <a:pt x="874" y="150"/>
                  </a:lnTo>
                  <a:lnTo>
                    <a:pt x="885" y="158"/>
                  </a:lnTo>
                  <a:lnTo>
                    <a:pt x="895" y="164"/>
                  </a:lnTo>
                  <a:lnTo>
                    <a:pt x="903" y="172"/>
                  </a:lnTo>
                  <a:lnTo>
                    <a:pt x="911" y="180"/>
                  </a:lnTo>
                  <a:lnTo>
                    <a:pt x="917" y="187"/>
                  </a:lnTo>
                  <a:lnTo>
                    <a:pt x="924" y="195"/>
                  </a:lnTo>
                  <a:lnTo>
                    <a:pt x="928" y="202"/>
                  </a:lnTo>
                  <a:lnTo>
                    <a:pt x="933" y="210"/>
                  </a:lnTo>
                  <a:lnTo>
                    <a:pt x="935" y="218"/>
                  </a:lnTo>
                  <a:lnTo>
                    <a:pt x="937" y="226"/>
                  </a:lnTo>
                  <a:lnTo>
                    <a:pt x="937" y="235"/>
                  </a:lnTo>
                  <a:lnTo>
                    <a:pt x="937" y="243"/>
                  </a:lnTo>
                  <a:lnTo>
                    <a:pt x="935" y="251"/>
                  </a:lnTo>
                  <a:lnTo>
                    <a:pt x="933" y="259"/>
                  </a:lnTo>
                  <a:lnTo>
                    <a:pt x="928" y="267"/>
                  </a:lnTo>
                  <a:lnTo>
                    <a:pt x="924" y="276"/>
                  </a:lnTo>
                  <a:lnTo>
                    <a:pt x="917" y="283"/>
                  </a:lnTo>
                  <a:lnTo>
                    <a:pt x="911" y="291"/>
                  </a:lnTo>
                  <a:lnTo>
                    <a:pt x="903" y="298"/>
                  </a:lnTo>
                  <a:lnTo>
                    <a:pt x="895" y="305"/>
                  </a:lnTo>
                  <a:lnTo>
                    <a:pt x="885" y="312"/>
                  </a:lnTo>
                  <a:lnTo>
                    <a:pt x="874" y="319"/>
                  </a:lnTo>
                  <a:lnTo>
                    <a:pt x="863" y="325"/>
                  </a:lnTo>
                  <a:lnTo>
                    <a:pt x="839" y="338"/>
                  </a:lnTo>
                  <a:lnTo>
                    <a:pt x="811" y="349"/>
                  </a:lnTo>
                  <a:lnTo>
                    <a:pt x="780" y="360"/>
                  </a:lnTo>
                  <a:lnTo>
                    <a:pt x="747" y="370"/>
                  </a:lnTo>
                  <a:lnTo>
                    <a:pt x="711" y="377"/>
                  </a:lnTo>
                  <a:lnTo>
                    <a:pt x="673" y="384"/>
                  </a:lnTo>
                  <a:lnTo>
                    <a:pt x="633" y="389"/>
                  </a:lnTo>
                  <a:lnTo>
                    <a:pt x="592" y="393"/>
                  </a:lnTo>
                  <a:lnTo>
                    <a:pt x="549" y="396"/>
                  </a:lnTo>
                  <a:lnTo>
                    <a:pt x="505" y="397"/>
                  </a:lnTo>
                  <a:close/>
                  <a:moveTo>
                    <a:pt x="937" y="486"/>
                  </a:moveTo>
                  <a:lnTo>
                    <a:pt x="937" y="486"/>
                  </a:lnTo>
                  <a:lnTo>
                    <a:pt x="937" y="487"/>
                  </a:lnTo>
                  <a:lnTo>
                    <a:pt x="937" y="488"/>
                  </a:lnTo>
                  <a:lnTo>
                    <a:pt x="937" y="496"/>
                  </a:lnTo>
                  <a:lnTo>
                    <a:pt x="935" y="505"/>
                  </a:lnTo>
                  <a:lnTo>
                    <a:pt x="933" y="512"/>
                  </a:lnTo>
                  <a:lnTo>
                    <a:pt x="928" y="521"/>
                  </a:lnTo>
                  <a:lnTo>
                    <a:pt x="924" y="528"/>
                  </a:lnTo>
                  <a:lnTo>
                    <a:pt x="917" y="536"/>
                  </a:lnTo>
                  <a:lnTo>
                    <a:pt x="911" y="544"/>
                  </a:lnTo>
                  <a:lnTo>
                    <a:pt x="903" y="550"/>
                  </a:lnTo>
                  <a:lnTo>
                    <a:pt x="895" y="558"/>
                  </a:lnTo>
                  <a:lnTo>
                    <a:pt x="885" y="565"/>
                  </a:lnTo>
                  <a:lnTo>
                    <a:pt x="874" y="572"/>
                  </a:lnTo>
                  <a:lnTo>
                    <a:pt x="863" y="578"/>
                  </a:lnTo>
                  <a:lnTo>
                    <a:pt x="839" y="590"/>
                  </a:lnTo>
                  <a:lnTo>
                    <a:pt x="811" y="602"/>
                  </a:lnTo>
                  <a:lnTo>
                    <a:pt x="780" y="612"/>
                  </a:lnTo>
                  <a:lnTo>
                    <a:pt x="747" y="621"/>
                  </a:lnTo>
                  <a:lnTo>
                    <a:pt x="711" y="629"/>
                  </a:lnTo>
                  <a:lnTo>
                    <a:pt x="673" y="636"/>
                  </a:lnTo>
                  <a:lnTo>
                    <a:pt x="633" y="642"/>
                  </a:lnTo>
                  <a:lnTo>
                    <a:pt x="592" y="645"/>
                  </a:lnTo>
                  <a:lnTo>
                    <a:pt x="549" y="648"/>
                  </a:lnTo>
                  <a:lnTo>
                    <a:pt x="505" y="648"/>
                  </a:lnTo>
                  <a:lnTo>
                    <a:pt x="461" y="648"/>
                  </a:lnTo>
                  <a:lnTo>
                    <a:pt x="418" y="645"/>
                  </a:lnTo>
                  <a:lnTo>
                    <a:pt x="376" y="642"/>
                  </a:lnTo>
                  <a:lnTo>
                    <a:pt x="336" y="636"/>
                  </a:lnTo>
                  <a:lnTo>
                    <a:pt x="299" y="629"/>
                  </a:lnTo>
                  <a:lnTo>
                    <a:pt x="263" y="621"/>
                  </a:lnTo>
                  <a:lnTo>
                    <a:pt x="231" y="612"/>
                  </a:lnTo>
                  <a:lnTo>
                    <a:pt x="199" y="602"/>
                  </a:lnTo>
                  <a:lnTo>
                    <a:pt x="171" y="590"/>
                  </a:lnTo>
                  <a:lnTo>
                    <a:pt x="146" y="578"/>
                  </a:lnTo>
                  <a:lnTo>
                    <a:pt x="135" y="572"/>
                  </a:lnTo>
                  <a:lnTo>
                    <a:pt x="125" y="565"/>
                  </a:lnTo>
                  <a:lnTo>
                    <a:pt x="116" y="558"/>
                  </a:lnTo>
                  <a:lnTo>
                    <a:pt x="107" y="550"/>
                  </a:lnTo>
                  <a:lnTo>
                    <a:pt x="99" y="544"/>
                  </a:lnTo>
                  <a:lnTo>
                    <a:pt x="92" y="536"/>
                  </a:lnTo>
                  <a:lnTo>
                    <a:pt x="87" y="528"/>
                  </a:lnTo>
                  <a:lnTo>
                    <a:pt x="81" y="521"/>
                  </a:lnTo>
                  <a:lnTo>
                    <a:pt x="78" y="512"/>
                  </a:lnTo>
                  <a:lnTo>
                    <a:pt x="75" y="505"/>
                  </a:lnTo>
                  <a:lnTo>
                    <a:pt x="74" y="496"/>
                  </a:lnTo>
                  <a:lnTo>
                    <a:pt x="73" y="488"/>
                  </a:lnTo>
                  <a:lnTo>
                    <a:pt x="73" y="487"/>
                  </a:lnTo>
                  <a:lnTo>
                    <a:pt x="73" y="486"/>
                  </a:lnTo>
                  <a:lnTo>
                    <a:pt x="73" y="486"/>
                  </a:lnTo>
                  <a:lnTo>
                    <a:pt x="73" y="363"/>
                  </a:lnTo>
                  <a:lnTo>
                    <a:pt x="91" y="376"/>
                  </a:lnTo>
                  <a:lnTo>
                    <a:pt x="112" y="388"/>
                  </a:lnTo>
                  <a:lnTo>
                    <a:pt x="133" y="400"/>
                  </a:lnTo>
                  <a:lnTo>
                    <a:pt x="157" y="410"/>
                  </a:lnTo>
                  <a:lnTo>
                    <a:pt x="182" y="419"/>
                  </a:lnTo>
                  <a:lnTo>
                    <a:pt x="208" y="428"/>
                  </a:lnTo>
                  <a:lnTo>
                    <a:pt x="235" y="436"/>
                  </a:lnTo>
                  <a:lnTo>
                    <a:pt x="263" y="443"/>
                  </a:lnTo>
                  <a:lnTo>
                    <a:pt x="291" y="448"/>
                  </a:lnTo>
                  <a:lnTo>
                    <a:pt x="321" y="454"/>
                  </a:lnTo>
                  <a:lnTo>
                    <a:pt x="350" y="459"/>
                  </a:lnTo>
                  <a:lnTo>
                    <a:pt x="382" y="463"/>
                  </a:lnTo>
                  <a:lnTo>
                    <a:pt x="412" y="465"/>
                  </a:lnTo>
                  <a:lnTo>
                    <a:pt x="443" y="467"/>
                  </a:lnTo>
                  <a:lnTo>
                    <a:pt x="474" y="468"/>
                  </a:lnTo>
                  <a:lnTo>
                    <a:pt x="505" y="469"/>
                  </a:lnTo>
                  <a:lnTo>
                    <a:pt x="536" y="468"/>
                  </a:lnTo>
                  <a:lnTo>
                    <a:pt x="567" y="467"/>
                  </a:lnTo>
                  <a:lnTo>
                    <a:pt x="598" y="465"/>
                  </a:lnTo>
                  <a:lnTo>
                    <a:pt x="629" y="463"/>
                  </a:lnTo>
                  <a:lnTo>
                    <a:pt x="659" y="459"/>
                  </a:lnTo>
                  <a:lnTo>
                    <a:pt x="690" y="454"/>
                  </a:lnTo>
                  <a:lnTo>
                    <a:pt x="719" y="448"/>
                  </a:lnTo>
                  <a:lnTo>
                    <a:pt x="748" y="443"/>
                  </a:lnTo>
                  <a:lnTo>
                    <a:pt x="775" y="436"/>
                  </a:lnTo>
                  <a:lnTo>
                    <a:pt x="802" y="428"/>
                  </a:lnTo>
                  <a:lnTo>
                    <a:pt x="828" y="419"/>
                  </a:lnTo>
                  <a:lnTo>
                    <a:pt x="853" y="410"/>
                  </a:lnTo>
                  <a:lnTo>
                    <a:pt x="876" y="400"/>
                  </a:lnTo>
                  <a:lnTo>
                    <a:pt x="898" y="388"/>
                  </a:lnTo>
                  <a:lnTo>
                    <a:pt x="919" y="376"/>
                  </a:lnTo>
                  <a:lnTo>
                    <a:pt x="937" y="363"/>
                  </a:lnTo>
                  <a:lnTo>
                    <a:pt x="937" y="486"/>
                  </a:lnTo>
                  <a:close/>
                  <a:moveTo>
                    <a:pt x="937" y="702"/>
                  </a:moveTo>
                  <a:lnTo>
                    <a:pt x="937" y="702"/>
                  </a:lnTo>
                  <a:lnTo>
                    <a:pt x="937" y="703"/>
                  </a:lnTo>
                  <a:lnTo>
                    <a:pt x="937" y="703"/>
                  </a:lnTo>
                  <a:lnTo>
                    <a:pt x="937" y="712"/>
                  </a:lnTo>
                  <a:lnTo>
                    <a:pt x="935" y="721"/>
                  </a:lnTo>
                  <a:lnTo>
                    <a:pt x="933" y="728"/>
                  </a:lnTo>
                  <a:lnTo>
                    <a:pt x="928" y="737"/>
                  </a:lnTo>
                  <a:lnTo>
                    <a:pt x="924" y="744"/>
                  </a:lnTo>
                  <a:lnTo>
                    <a:pt x="917" y="752"/>
                  </a:lnTo>
                  <a:lnTo>
                    <a:pt x="911" y="760"/>
                  </a:lnTo>
                  <a:lnTo>
                    <a:pt x="903" y="766"/>
                  </a:lnTo>
                  <a:lnTo>
                    <a:pt x="895" y="774"/>
                  </a:lnTo>
                  <a:lnTo>
                    <a:pt x="885" y="781"/>
                  </a:lnTo>
                  <a:lnTo>
                    <a:pt x="874" y="788"/>
                  </a:lnTo>
                  <a:lnTo>
                    <a:pt x="863" y="794"/>
                  </a:lnTo>
                  <a:lnTo>
                    <a:pt x="839" y="806"/>
                  </a:lnTo>
                  <a:lnTo>
                    <a:pt x="811" y="818"/>
                  </a:lnTo>
                  <a:lnTo>
                    <a:pt x="780" y="828"/>
                  </a:lnTo>
                  <a:lnTo>
                    <a:pt x="747" y="837"/>
                  </a:lnTo>
                  <a:lnTo>
                    <a:pt x="711" y="845"/>
                  </a:lnTo>
                  <a:lnTo>
                    <a:pt x="673" y="852"/>
                  </a:lnTo>
                  <a:lnTo>
                    <a:pt x="633" y="858"/>
                  </a:lnTo>
                  <a:lnTo>
                    <a:pt x="592" y="861"/>
                  </a:lnTo>
                  <a:lnTo>
                    <a:pt x="549" y="864"/>
                  </a:lnTo>
                  <a:lnTo>
                    <a:pt x="505" y="864"/>
                  </a:lnTo>
                  <a:lnTo>
                    <a:pt x="461" y="864"/>
                  </a:lnTo>
                  <a:lnTo>
                    <a:pt x="418" y="861"/>
                  </a:lnTo>
                  <a:lnTo>
                    <a:pt x="376" y="858"/>
                  </a:lnTo>
                  <a:lnTo>
                    <a:pt x="336" y="852"/>
                  </a:lnTo>
                  <a:lnTo>
                    <a:pt x="299" y="845"/>
                  </a:lnTo>
                  <a:lnTo>
                    <a:pt x="263" y="837"/>
                  </a:lnTo>
                  <a:lnTo>
                    <a:pt x="231" y="828"/>
                  </a:lnTo>
                  <a:lnTo>
                    <a:pt x="199" y="818"/>
                  </a:lnTo>
                  <a:lnTo>
                    <a:pt x="171" y="806"/>
                  </a:lnTo>
                  <a:lnTo>
                    <a:pt x="146" y="794"/>
                  </a:lnTo>
                  <a:lnTo>
                    <a:pt x="135" y="788"/>
                  </a:lnTo>
                  <a:lnTo>
                    <a:pt x="125" y="781"/>
                  </a:lnTo>
                  <a:lnTo>
                    <a:pt x="116" y="774"/>
                  </a:lnTo>
                  <a:lnTo>
                    <a:pt x="107" y="766"/>
                  </a:lnTo>
                  <a:lnTo>
                    <a:pt x="99" y="760"/>
                  </a:lnTo>
                  <a:lnTo>
                    <a:pt x="92" y="752"/>
                  </a:lnTo>
                  <a:lnTo>
                    <a:pt x="87" y="744"/>
                  </a:lnTo>
                  <a:lnTo>
                    <a:pt x="81" y="737"/>
                  </a:lnTo>
                  <a:lnTo>
                    <a:pt x="78" y="728"/>
                  </a:lnTo>
                  <a:lnTo>
                    <a:pt x="75" y="721"/>
                  </a:lnTo>
                  <a:lnTo>
                    <a:pt x="74" y="712"/>
                  </a:lnTo>
                  <a:lnTo>
                    <a:pt x="73" y="703"/>
                  </a:lnTo>
                  <a:lnTo>
                    <a:pt x="73" y="703"/>
                  </a:lnTo>
                  <a:lnTo>
                    <a:pt x="73" y="702"/>
                  </a:lnTo>
                  <a:lnTo>
                    <a:pt x="73" y="702"/>
                  </a:lnTo>
                  <a:lnTo>
                    <a:pt x="73" y="568"/>
                  </a:lnTo>
                  <a:lnTo>
                    <a:pt x="88" y="582"/>
                  </a:lnTo>
                  <a:lnTo>
                    <a:pt x="105" y="595"/>
                  </a:lnTo>
                  <a:lnTo>
                    <a:pt x="125" y="607"/>
                  </a:lnTo>
                  <a:lnTo>
                    <a:pt x="146" y="619"/>
                  </a:lnTo>
                  <a:lnTo>
                    <a:pt x="170" y="629"/>
                  </a:lnTo>
                  <a:lnTo>
                    <a:pt x="195" y="639"/>
                  </a:lnTo>
                  <a:lnTo>
                    <a:pt x="222" y="647"/>
                  </a:lnTo>
                  <a:lnTo>
                    <a:pt x="250" y="655"/>
                  </a:lnTo>
                  <a:lnTo>
                    <a:pt x="279" y="662"/>
                  </a:lnTo>
                  <a:lnTo>
                    <a:pt x="309" y="668"/>
                  </a:lnTo>
                  <a:lnTo>
                    <a:pt x="341" y="673"/>
                  </a:lnTo>
                  <a:lnTo>
                    <a:pt x="373" y="677"/>
                  </a:lnTo>
                  <a:lnTo>
                    <a:pt x="405" y="681"/>
                  </a:lnTo>
                  <a:lnTo>
                    <a:pt x="438" y="683"/>
                  </a:lnTo>
                  <a:lnTo>
                    <a:pt x="471" y="684"/>
                  </a:lnTo>
                  <a:lnTo>
                    <a:pt x="505" y="685"/>
                  </a:lnTo>
                  <a:lnTo>
                    <a:pt x="538" y="684"/>
                  </a:lnTo>
                  <a:lnTo>
                    <a:pt x="572" y="683"/>
                  </a:lnTo>
                  <a:lnTo>
                    <a:pt x="604" y="681"/>
                  </a:lnTo>
                  <a:lnTo>
                    <a:pt x="638" y="677"/>
                  </a:lnTo>
                  <a:lnTo>
                    <a:pt x="669" y="673"/>
                  </a:lnTo>
                  <a:lnTo>
                    <a:pt x="700" y="668"/>
                  </a:lnTo>
                  <a:lnTo>
                    <a:pt x="731" y="662"/>
                  </a:lnTo>
                  <a:lnTo>
                    <a:pt x="760" y="655"/>
                  </a:lnTo>
                  <a:lnTo>
                    <a:pt x="788" y="647"/>
                  </a:lnTo>
                  <a:lnTo>
                    <a:pt x="815" y="639"/>
                  </a:lnTo>
                  <a:lnTo>
                    <a:pt x="840" y="629"/>
                  </a:lnTo>
                  <a:lnTo>
                    <a:pt x="863" y="619"/>
                  </a:lnTo>
                  <a:lnTo>
                    <a:pt x="885" y="607"/>
                  </a:lnTo>
                  <a:lnTo>
                    <a:pt x="904" y="595"/>
                  </a:lnTo>
                  <a:lnTo>
                    <a:pt x="922" y="582"/>
                  </a:lnTo>
                  <a:lnTo>
                    <a:pt x="937" y="568"/>
                  </a:lnTo>
                  <a:lnTo>
                    <a:pt x="937" y="702"/>
                  </a:lnTo>
                  <a:close/>
                  <a:moveTo>
                    <a:pt x="937" y="918"/>
                  </a:moveTo>
                  <a:lnTo>
                    <a:pt x="937" y="927"/>
                  </a:lnTo>
                  <a:lnTo>
                    <a:pt x="935" y="936"/>
                  </a:lnTo>
                  <a:lnTo>
                    <a:pt x="933" y="943"/>
                  </a:lnTo>
                  <a:lnTo>
                    <a:pt x="928" y="952"/>
                  </a:lnTo>
                  <a:lnTo>
                    <a:pt x="924" y="959"/>
                  </a:lnTo>
                  <a:lnTo>
                    <a:pt x="917" y="967"/>
                  </a:lnTo>
                  <a:lnTo>
                    <a:pt x="911" y="974"/>
                  </a:lnTo>
                  <a:lnTo>
                    <a:pt x="903" y="982"/>
                  </a:lnTo>
                  <a:lnTo>
                    <a:pt x="895" y="988"/>
                  </a:lnTo>
                  <a:lnTo>
                    <a:pt x="885" y="996"/>
                  </a:lnTo>
                  <a:lnTo>
                    <a:pt x="874" y="1003"/>
                  </a:lnTo>
                  <a:lnTo>
                    <a:pt x="863" y="1009"/>
                  </a:lnTo>
                  <a:lnTo>
                    <a:pt x="839" y="1022"/>
                  </a:lnTo>
                  <a:lnTo>
                    <a:pt x="811" y="1034"/>
                  </a:lnTo>
                  <a:lnTo>
                    <a:pt x="780" y="1044"/>
                  </a:lnTo>
                  <a:lnTo>
                    <a:pt x="747" y="1053"/>
                  </a:lnTo>
                  <a:lnTo>
                    <a:pt x="711" y="1061"/>
                  </a:lnTo>
                  <a:lnTo>
                    <a:pt x="673" y="1068"/>
                  </a:lnTo>
                  <a:lnTo>
                    <a:pt x="633" y="1074"/>
                  </a:lnTo>
                  <a:lnTo>
                    <a:pt x="592" y="1077"/>
                  </a:lnTo>
                  <a:lnTo>
                    <a:pt x="549" y="1080"/>
                  </a:lnTo>
                  <a:lnTo>
                    <a:pt x="505" y="1080"/>
                  </a:lnTo>
                  <a:lnTo>
                    <a:pt x="461" y="1080"/>
                  </a:lnTo>
                  <a:lnTo>
                    <a:pt x="418" y="1077"/>
                  </a:lnTo>
                  <a:lnTo>
                    <a:pt x="376" y="1074"/>
                  </a:lnTo>
                  <a:lnTo>
                    <a:pt x="336" y="1068"/>
                  </a:lnTo>
                  <a:lnTo>
                    <a:pt x="299" y="1061"/>
                  </a:lnTo>
                  <a:lnTo>
                    <a:pt x="263" y="1053"/>
                  </a:lnTo>
                  <a:lnTo>
                    <a:pt x="231" y="1044"/>
                  </a:lnTo>
                  <a:lnTo>
                    <a:pt x="199" y="1034"/>
                  </a:lnTo>
                  <a:lnTo>
                    <a:pt x="171" y="1022"/>
                  </a:lnTo>
                  <a:lnTo>
                    <a:pt x="146" y="1009"/>
                  </a:lnTo>
                  <a:lnTo>
                    <a:pt x="135" y="1003"/>
                  </a:lnTo>
                  <a:lnTo>
                    <a:pt x="125" y="996"/>
                  </a:lnTo>
                  <a:lnTo>
                    <a:pt x="116" y="988"/>
                  </a:lnTo>
                  <a:lnTo>
                    <a:pt x="107" y="982"/>
                  </a:lnTo>
                  <a:lnTo>
                    <a:pt x="99" y="974"/>
                  </a:lnTo>
                  <a:lnTo>
                    <a:pt x="92" y="967"/>
                  </a:lnTo>
                  <a:lnTo>
                    <a:pt x="87" y="959"/>
                  </a:lnTo>
                  <a:lnTo>
                    <a:pt x="81" y="952"/>
                  </a:lnTo>
                  <a:lnTo>
                    <a:pt x="78" y="943"/>
                  </a:lnTo>
                  <a:lnTo>
                    <a:pt x="75" y="936"/>
                  </a:lnTo>
                  <a:lnTo>
                    <a:pt x="74" y="927"/>
                  </a:lnTo>
                  <a:lnTo>
                    <a:pt x="73" y="918"/>
                  </a:lnTo>
                  <a:lnTo>
                    <a:pt x="73" y="784"/>
                  </a:lnTo>
                  <a:lnTo>
                    <a:pt x="88" y="798"/>
                  </a:lnTo>
                  <a:lnTo>
                    <a:pt x="105" y="811"/>
                  </a:lnTo>
                  <a:lnTo>
                    <a:pt x="125" y="823"/>
                  </a:lnTo>
                  <a:lnTo>
                    <a:pt x="146" y="835"/>
                  </a:lnTo>
                  <a:lnTo>
                    <a:pt x="170" y="845"/>
                  </a:lnTo>
                  <a:lnTo>
                    <a:pt x="195" y="855"/>
                  </a:lnTo>
                  <a:lnTo>
                    <a:pt x="222" y="863"/>
                  </a:lnTo>
                  <a:lnTo>
                    <a:pt x="250" y="871"/>
                  </a:lnTo>
                  <a:lnTo>
                    <a:pt x="279" y="878"/>
                  </a:lnTo>
                  <a:lnTo>
                    <a:pt x="309" y="884"/>
                  </a:lnTo>
                  <a:lnTo>
                    <a:pt x="341" y="889"/>
                  </a:lnTo>
                  <a:lnTo>
                    <a:pt x="373" y="893"/>
                  </a:lnTo>
                  <a:lnTo>
                    <a:pt x="405" y="897"/>
                  </a:lnTo>
                  <a:lnTo>
                    <a:pt x="438" y="899"/>
                  </a:lnTo>
                  <a:lnTo>
                    <a:pt x="471" y="900"/>
                  </a:lnTo>
                  <a:lnTo>
                    <a:pt x="505" y="901"/>
                  </a:lnTo>
                  <a:lnTo>
                    <a:pt x="538" y="900"/>
                  </a:lnTo>
                  <a:lnTo>
                    <a:pt x="572" y="899"/>
                  </a:lnTo>
                  <a:lnTo>
                    <a:pt x="604" y="897"/>
                  </a:lnTo>
                  <a:lnTo>
                    <a:pt x="638" y="893"/>
                  </a:lnTo>
                  <a:lnTo>
                    <a:pt x="669" y="889"/>
                  </a:lnTo>
                  <a:lnTo>
                    <a:pt x="700" y="884"/>
                  </a:lnTo>
                  <a:lnTo>
                    <a:pt x="731" y="878"/>
                  </a:lnTo>
                  <a:lnTo>
                    <a:pt x="760" y="871"/>
                  </a:lnTo>
                  <a:lnTo>
                    <a:pt x="788" y="863"/>
                  </a:lnTo>
                  <a:lnTo>
                    <a:pt x="815" y="855"/>
                  </a:lnTo>
                  <a:lnTo>
                    <a:pt x="840" y="845"/>
                  </a:lnTo>
                  <a:lnTo>
                    <a:pt x="863" y="835"/>
                  </a:lnTo>
                  <a:lnTo>
                    <a:pt x="885" y="823"/>
                  </a:lnTo>
                  <a:lnTo>
                    <a:pt x="904" y="811"/>
                  </a:lnTo>
                  <a:lnTo>
                    <a:pt x="922" y="798"/>
                  </a:lnTo>
                  <a:lnTo>
                    <a:pt x="937" y="784"/>
                  </a:lnTo>
                  <a:lnTo>
                    <a:pt x="937" y="918"/>
                  </a:lnTo>
                  <a:close/>
                  <a:moveTo>
                    <a:pt x="505" y="0"/>
                  </a:moveTo>
                  <a:lnTo>
                    <a:pt x="459" y="1"/>
                  </a:lnTo>
                  <a:lnTo>
                    <a:pt x="414" y="5"/>
                  </a:lnTo>
                  <a:lnTo>
                    <a:pt x="369" y="9"/>
                  </a:lnTo>
                  <a:lnTo>
                    <a:pt x="323" y="14"/>
                  </a:lnTo>
                  <a:lnTo>
                    <a:pt x="280" y="23"/>
                  </a:lnTo>
                  <a:lnTo>
                    <a:pt x="239" y="33"/>
                  </a:lnTo>
                  <a:lnTo>
                    <a:pt x="219" y="38"/>
                  </a:lnTo>
                  <a:lnTo>
                    <a:pt x="199" y="45"/>
                  </a:lnTo>
                  <a:lnTo>
                    <a:pt x="180" y="51"/>
                  </a:lnTo>
                  <a:lnTo>
                    <a:pt x="162" y="58"/>
                  </a:lnTo>
                  <a:lnTo>
                    <a:pt x="144" y="65"/>
                  </a:lnTo>
                  <a:lnTo>
                    <a:pt x="128" y="73"/>
                  </a:lnTo>
                  <a:lnTo>
                    <a:pt x="112" y="81"/>
                  </a:lnTo>
                  <a:lnTo>
                    <a:pt x="97" y="90"/>
                  </a:lnTo>
                  <a:lnTo>
                    <a:pt x="83" y="100"/>
                  </a:lnTo>
                  <a:lnTo>
                    <a:pt x="69" y="109"/>
                  </a:lnTo>
                  <a:lnTo>
                    <a:pt x="57" y="119"/>
                  </a:lnTo>
                  <a:lnTo>
                    <a:pt x="46" y="130"/>
                  </a:lnTo>
                  <a:lnTo>
                    <a:pt x="35" y="142"/>
                  </a:lnTo>
                  <a:lnTo>
                    <a:pt x="26" y="154"/>
                  </a:lnTo>
                  <a:lnTo>
                    <a:pt x="19" y="166"/>
                  </a:lnTo>
                  <a:lnTo>
                    <a:pt x="12" y="178"/>
                  </a:lnTo>
                  <a:lnTo>
                    <a:pt x="8" y="191"/>
                  </a:lnTo>
                  <a:lnTo>
                    <a:pt x="4" y="205"/>
                  </a:lnTo>
                  <a:lnTo>
                    <a:pt x="2" y="220"/>
                  </a:lnTo>
                  <a:lnTo>
                    <a:pt x="0" y="235"/>
                  </a:lnTo>
                  <a:lnTo>
                    <a:pt x="0" y="918"/>
                  </a:lnTo>
                  <a:lnTo>
                    <a:pt x="2" y="933"/>
                  </a:lnTo>
                  <a:lnTo>
                    <a:pt x="4" y="947"/>
                  </a:lnTo>
                  <a:lnTo>
                    <a:pt x="8" y="961"/>
                  </a:lnTo>
                  <a:lnTo>
                    <a:pt x="12" y="974"/>
                  </a:lnTo>
                  <a:lnTo>
                    <a:pt x="19" y="987"/>
                  </a:lnTo>
                  <a:lnTo>
                    <a:pt x="26" y="1000"/>
                  </a:lnTo>
                  <a:lnTo>
                    <a:pt x="35" y="1012"/>
                  </a:lnTo>
                  <a:lnTo>
                    <a:pt x="46" y="1023"/>
                  </a:lnTo>
                  <a:lnTo>
                    <a:pt x="57" y="1034"/>
                  </a:lnTo>
                  <a:lnTo>
                    <a:pt x="69" y="1045"/>
                  </a:lnTo>
                  <a:lnTo>
                    <a:pt x="83" y="1054"/>
                  </a:lnTo>
                  <a:lnTo>
                    <a:pt x="97" y="1063"/>
                  </a:lnTo>
                  <a:lnTo>
                    <a:pt x="112" y="1073"/>
                  </a:lnTo>
                  <a:lnTo>
                    <a:pt x="128" y="1080"/>
                  </a:lnTo>
                  <a:lnTo>
                    <a:pt x="144" y="1089"/>
                  </a:lnTo>
                  <a:lnTo>
                    <a:pt x="162" y="1096"/>
                  </a:lnTo>
                  <a:lnTo>
                    <a:pt x="180" y="1103"/>
                  </a:lnTo>
                  <a:lnTo>
                    <a:pt x="199" y="1109"/>
                  </a:lnTo>
                  <a:lnTo>
                    <a:pt x="219" y="1116"/>
                  </a:lnTo>
                  <a:lnTo>
                    <a:pt x="239" y="1121"/>
                  </a:lnTo>
                  <a:lnTo>
                    <a:pt x="280" y="1131"/>
                  </a:lnTo>
                  <a:lnTo>
                    <a:pt x="323" y="1139"/>
                  </a:lnTo>
                  <a:lnTo>
                    <a:pt x="369" y="1145"/>
                  </a:lnTo>
                  <a:lnTo>
                    <a:pt x="414" y="1149"/>
                  </a:lnTo>
                  <a:lnTo>
                    <a:pt x="459" y="1152"/>
                  </a:lnTo>
                  <a:lnTo>
                    <a:pt x="505" y="1153"/>
                  </a:lnTo>
                  <a:lnTo>
                    <a:pt x="550" y="1152"/>
                  </a:lnTo>
                  <a:lnTo>
                    <a:pt x="597" y="1149"/>
                  </a:lnTo>
                  <a:lnTo>
                    <a:pt x="642" y="1145"/>
                  </a:lnTo>
                  <a:lnTo>
                    <a:pt x="686" y="1139"/>
                  </a:lnTo>
                  <a:lnTo>
                    <a:pt x="729" y="1131"/>
                  </a:lnTo>
                  <a:lnTo>
                    <a:pt x="772" y="1121"/>
                  </a:lnTo>
                  <a:lnTo>
                    <a:pt x="791" y="1116"/>
                  </a:lnTo>
                  <a:lnTo>
                    <a:pt x="811" y="1109"/>
                  </a:lnTo>
                  <a:lnTo>
                    <a:pt x="830" y="1103"/>
                  </a:lnTo>
                  <a:lnTo>
                    <a:pt x="848" y="1096"/>
                  </a:lnTo>
                  <a:lnTo>
                    <a:pt x="866" y="1089"/>
                  </a:lnTo>
                  <a:lnTo>
                    <a:pt x="883" y="1080"/>
                  </a:lnTo>
                  <a:lnTo>
                    <a:pt x="898" y="1073"/>
                  </a:lnTo>
                  <a:lnTo>
                    <a:pt x="913" y="1063"/>
                  </a:lnTo>
                  <a:lnTo>
                    <a:pt x="928" y="1054"/>
                  </a:lnTo>
                  <a:lnTo>
                    <a:pt x="941" y="1045"/>
                  </a:lnTo>
                  <a:lnTo>
                    <a:pt x="953" y="1034"/>
                  </a:lnTo>
                  <a:lnTo>
                    <a:pt x="964" y="1023"/>
                  </a:lnTo>
                  <a:lnTo>
                    <a:pt x="975" y="1012"/>
                  </a:lnTo>
                  <a:lnTo>
                    <a:pt x="983" y="1000"/>
                  </a:lnTo>
                  <a:lnTo>
                    <a:pt x="991" y="987"/>
                  </a:lnTo>
                  <a:lnTo>
                    <a:pt x="997" y="976"/>
                  </a:lnTo>
                  <a:lnTo>
                    <a:pt x="1003" y="961"/>
                  </a:lnTo>
                  <a:lnTo>
                    <a:pt x="1006" y="947"/>
                  </a:lnTo>
                  <a:lnTo>
                    <a:pt x="1008" y="933"/>
                  </a:lnTo>
                  <a:lnTo>
                    <a:pt x="1009" y="918"/>
                  </a:lnTo>
                  <a:lnTo>
                    <a:pt x="1009" y="235"/>
                  </a:lnTo>
                  <a:lnTo>
                    <a:pt x="1008" y="220"/>
                  </a:lnTo>
                  <a:lnTo>
                    <a:pt x="1006" y="205"/>
                  </a:lnTo>
                  <a:lnTo>
                    <a:pt x="1003" y="191"/>
                  </a:lnTo>
                  <a:lnTo>
                    <a:pt x="997" y="178"/>
                  </a:lnTo>
                  <a:lnTo>
                    <a:pt x="991" y="166"/>
                  </a:lnTo>
                  <a:lnTo>
                    <a:pt x="983" y="154"/>
                  </a:lnTo>
                  <a:lnTo>
                    <a:pt x="975" y="142"/>
                  </a:lnTo>
                  <a:lnTo>
                    <a:pt x="964" y="130"/>
                  </a:lnTo>
                  <a:lnTo>
                    <a:pt x="953" y="119"/>
                  </a:lnTo>
                  <a:lnTo>
                    <a:pt x="941" y="109"/>
                  </a:lnTo>
                  <a:lnTo>
                    <a:pt x="928" y="100"/>
                  </a:lnTo>
                  <a:lnTo>
                    <a:pt x="913" y="90"/>
                  </a:lnTo>
                  <a:lnTo>
                    <a:pt x="898" y="81"/>
                  </a:lnTo>
                  <a:lnTo>
                    <a:pt x="883" y="73"/>
                  </a:lnTo>
                  <a:lnTo>
                    <a:pt x="866" y="65"/>
                  </a:lnTo>
                  <a:lnTo>
                    <a:pt x="848" y="58"/>
                  </a:lnTo>
                  <a:lnTo>
                    <a:pt x="830" y="51"/>
                  </a:lnTo>
                  <a:lnTo>
                    <a:pt x="811" y="45"/>
                  </a:lnTo>
                  <a:lnTo>
                    <a:pt x="791" y="38"/>
                  </a:lnTo>
                  <a:lnTo>
                    <a:pt x="772" y="33"/>
                  </a:lnTo>
                  <a:lnTo>
                    <a:pt x="729" y="23"/>
                  </a:lnTo>
                  <a:lnTo>
                    <a:pt x="686" y="14"/>
                  </a:lnTo>
                  <a:lnTo>
                    <a:pt x="642" y="9"/>
                  </a:lnTo>
                  <a:lnTo>
                    <a:pt x="597" y="5"/>
                  </a:lnTo>
                  <a:lnTo>
                    <a:pt x="550" y="1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59"/>
            <p:cNvSpPr/>
            <p:nvPr/>
          </p:nvSpPr>
          <p:spPr>
            <a:xfrm>
              <a:off x="9343231" y="308967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36" y="71"/>
                  </a:move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66" y="56"/>
                  </a:lnTo>
                  <a:lnTo>
                    <a:pt x="69" y="50"/>
                  </a:lnTo>
                  <a:lnTo>
                    <a:pt x="72" y="43"/>
                  </a:lnTo>
                  <a:lnTo>
                    <a:pt x="72" y="36"/>
                  </a:lnTo>
                  <a:lnTo>
                    <a:pt x="72" y="28"/>
                  </a:lnTo>
                  <a:lnTo>
                    <a:pt x="69" y="22"/>
                  </a:lnTo>
                  <a:lnTo>
                    <a:pt x="66" y="15"/>
                  </a:lnTo>
                  <a:lnTo>
                    <a:pt x="62" y="11"/>
                  </a:lnTo>
                  <a:lnTo>
                    <a:pt x="56" y="5"/>
                  </a:lnTo>
                  <a:lnTo>
                    <a:pt x="50" y="2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11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1" y="62"/>
                  </a:lnTo>
                  <a:lnTo>
                    <a:pt x="15" y="66"/>
                  </a:lnTo>
                  <a:lnTo>
                    <a:pt x="22" y="69"/>
                  </a:lnTo>
                  <a:lnTo>
                    <a:pt x="28" y="71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59"/>
            <p:cNvSpPr/>
            <p:nvPr/>
          </p:nvSpPr>
          <p:spPr>
            <a:xfrm>
              <a:off x="9343231" y="300394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36" y="71"/>
                  </a:move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66" y="56"/>
                  </a:lnTo>
                  <a:lnTo>
                    <a:pt x="69" y="50"/>
                  </a:lnTo>
                  <a:lnTo>
                    <a:pt x="72" y="43"/>
                  </a:lnTo>
                  <a:lnTo>
                    <a:pt x="72" y="36"/>
                  </a:lnTo>
                  <a:lnTo>
                    <a:pt x="72" y="28"/>
                  </a:lnTo>
                  <a:lnTo>
                    <a:pt x="69" y="22"/>
                  </a:lnTo>
                  <a:lnTo>
                    <a:pt x="66" y="15"/>
                  </a:lnTo>
                  <a:lnTo>
                    <a:pt x="62" y="11"/>
                  </a:lnTo>
                  <a:lnTo>
                    <a:pt x="56" y="5"/>
                  </a:lnTo>
                  <a:lnTo>
                    <a:pt x="50" y="2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11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1" y="62"/>
                  </a:lnTo>
                  <a:lnTo>
                    <a:pt x="15" y="66"/>
                  </a:lnTo>
                  <a:lnTo>
                    <a:pt x="22" y="69"/>
                  </a:lnTo>
                  <a:lnTo>
                    <a:pt x="28" y="71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59"/>
            <p:cNvSpPr/>
            <p:nvPr/>
          </p:nvSpPr>
          <p:spPr>
            <a:xfrm>
              <a:off x="9343231" y="291822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36" y="71"/>
                  </a:move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66" y="56"/>
                  </a:lnTo>
                  <a:lnTo>
                    <a:pt x="69" y="50"/>
                  </a:lnTo>
                  <a:lnTo>
                    <a:pt x="72" y="43"/>
                  </a:lnTo>
                  <a:lnTo>
                    <a:pt x="72" y="36"/>
                  </a:lnTo>
                  <a:lnTo>
                    <a:pt x="72" y="28"/>
                  </a:lnTo>
                  <a:lnTo>
                    <a:pt x="69" y="22"/>
                  </a:lnTo>
                  <a:lnTo>
                    <a:pt x="66" y="15"/>
                  </a:lnTo>
                  <a:lnTo>
                    <a:pt x="62" y="11"/>
                  </a:lnTo>
                  <a:lnTo>
                    <a:pt x="56" y="5"/>
                  </a:lnTo>
                  <a:lnTo>
                    <a:pt x="50" y="2"/>
                  </a:lnTo>
                  <a:lnTo>
                    <a:pt x="43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5" y="5"/>
                  </a:lnTo>
                  <a:lnTo>
                    <a:pt x="11" y="11"/>
                  </a:lnTo>
                  <a:lnTo>
                    <a:pt x="6" y="15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1" y="62"/>
                  </a:lnTo>
                  <a:lnTo>
                    <a:pt x="15" y="66"/>
                  </a:lnTo>
                  <a:lnTo>
                    <a:pt x="22" y="69"/>
                  </a:lnTo>
                  <a:lnTo>
                    <a:pt x="28" y="71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3" name="Google Shape;2853;p59"/>
          <p:cNvGrpSpPr/>
          <p:nvPr/>
        </p:nvGrpSpPr>
        <p:grpSpPr>
          <a:xfrm>
            <a:off x="8085931" y="2732484"/>
            <a:ext cx="457200" cy="457200"/>
            <a:chOff x="8085931" y="2732484"/>
            <a:chExt cx="457200" cy="457200"/>
          </a:xfrm>
        </p:grpSpPr>
        <p:sp>
          <p:nvSpPr>
            <p:cNvPr id="2854" name="Google Shape;2854;p59"/>
            <p:cNvSpPr/>
            <p:nvPr/>
          </p:nvSpPr>
          <p:spPr>
            <a:xfrm>
              <a:off x="8085931" y="273248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433" y="1079"/>
                  </a:moveTo>
                  <a:lnTo>
                    <a:pt x="387" y="1035"/>
                  </a:lnTo>
                  <a:lnTo>
                    <a:pt x="342" y="990"/>
                  </a:lnTo>
                  <a:lnTo>
                    <a:pt x="297" y="945"/>
                  </a:lnTo>
                  <a:lnTo>
                    <a:pt x="252" y="900"/>
                  </a:lnTo>
                  <a:lnTo>
                    <a:pt x="207" y="855"/>
                  </a:lnTo>
                  <a:lnTo>
                    <a:pt x="161" y="809"/>
                  </a:lnTo>
                  <a:lnTo>
                    <a:pt x="117" y="765"/>
                  </a:lnTo>
                  <a:lnTo>
                    <a:pt x="72" y="720"/>
                  </a:lnTo>
                  <a:lnTo>
                    <a:pt x="83" y="689"/>
                  </a:lnTo>
                  <a:lnTo>
                    <a:pt x="96" y="661"/>
                  </a:lnTo>
                  <a:lnTo>
                    <a:pt x="110" y="635"/>
                  </a:lnTo>
                  <a:lnTo>
                    <a:pt x="125" y="611"/>
                  </a:lnTo>
                  <a:lnTo>
                    <a:pt x="142" y="587"/>
                  </a:lnTo>
                  <a:lnTo>
                    <a:pt x="161" y="565"/>
                  </a:lnTo>
                  <a:lnTo>
                    <a:pt x="181" y="545"/>
                  </a:lnTo>
                  <a:lnTo>
                    <a:pt x="202" y="525"/>
                  </a:lnTo>
                  <a:lnTo>
                    <a:pt x="224" y="507"/>
                  </a:lnTo>
                  <a:lnTo>
                    <a:pt x="247" y="490"/>
                  </a:lnTo>
                  <a:lnTo>
                    <a:pt x="270" y="472"/>
                  </a:lnTo>
                  <a:lnTo>
                    <a:pt x="295" y="456"/>
                  </a:lnTo>
                  <a:lnTo>
                    <a:pt x="345" y="426"/>
                  </a:lnTo>
                  <a:lnTo>
                    <a:pt x="396" y="396"/>
                  </a:lnTo>
                  <a:lnTo>
                    <a:pt x="447" y="365"/>
                  </a:lnTo>
                  <a:lnTo>
                    <a:pt x="497" y="335"/>
                  </a:lnTo>
                  <a:lnTo>
                    <a:pt x="521" y="319"/>
                  </a:lnTo>
                  <a:lnTo>
                    <a:pt x="545" y="302"/>
                  </a:lnTo>
                  <a:lnTo>
                    <a:pt x="568" y="284"/>
                  </a:lnTo>
                  <a:lnTo>
                    <a:pt x="590" y="266"/>
                  </a:lnTo>
                  <a:lnTo>
                    <a:pt x="611" y="247"/>
                  </a:lnTo>
                  <a:lnTo>
                    <a:pt x="631" y="226"/>
                  </a:lnTo>
                  <a:lnTo>
                    <a:pt x="650" y="204"/>
                  </a:lnTo>
                  <a:lnTo>
                    <a:pt x="667" y="181"/>
                  </a:lnTo>
                  <a:lnTo>
                    <a:pt x="683" y="156"/>
                  </a:lnTo>
                  <a:lnTo>
                    <a:pt x="697" y="130"/>
                  </a:lnTo>
                  <a:lnTo>
                    <a:pt x="709" y="102"/>
                  </a:lnTo>
                  <a:lnTo>
                    <a:pt x="720" y="72"/>
                  </a:lnTo>
                  <a:lnTo>
                    <a:pt x="765" y="117"/>
                  </a:lnTo>
                  <a:lnTo>
                    <a:pt x="809" y="161"/>
                  </a:lnTo>
                  <a:lnTo>
                    <a:pt x="855" y="207"/>
                  </a:lnTo>
                  <a:lnTo>
                    <a:pt x="900" y="252"/>
                  </a:lnTo>
                  <a:lnTo>
                    <a:pt x="946" y="297"/>
                  </a:lnTo>
                  <a:lnTo>
                    <a:pt x="990" y="342"/>
                  </a:lnTo>
                  <a:lnTo>
                    <a:pt x="1035" y="387"/>
                  </a:lnTo>
                  <a:lnTo>
                    <a:pt x="1081" y="431"/>
                  </a:lnTo>
                  <a:lnTo>
                    <a:pt x="1070" y="462"/>
                  </a:lnTo>
                  <a:lnTo>
                    <a:pt x="1057" y="490"/>
                  </a:lnTo>
                  <a:lnTo>
                    <a:pt x="1043" y="517"/>
                  </a:lnTo>
                  <a:lnTo>
                    <a:pt x="1027" y="541"/>
                  </a:lnTo>
                  <a:lnTo>
                    <a:pt x="1009" y="564"/>
                  </a:lnTo>
                  <a:lnTo>
                    <a:pt x="991" y="586"/>
                  </a:lnTo>
                  <a:lnTo>
                    <a:pt x="971" y="606"/>
                  </a:lnTo>
                  <a:lnTo>
                    <a:pt x="950" y="626"/>
                  </a:lnTo>
                  <a:lnTo>
                    <a:pt x="928" y="644"/>
                  </a:lnTo>
                  <a:lnTo>
                    <a:pt x="904" y="662"/>
                  </a:lnTo>
                  <a:lnTo>
                    <a:pt x="882" y="679"/>
                  </a:lnTo>
                  <a:lnTo>
                    <a:pt x="857" y="695"/>
                  </a:lnTo>
                  <a:lnTo>
                    <a:pt x="807" y="726"/>
                  </a:lnTo>
                  <a:lnTo>
                    <a:pt x="757" y="755"/>
                  </a:lnTo>
                  <a:lnTo>
                    <a:pt x="705" y="786"/>
                  </a:lnTo>
                  <a:lnTo>
                    <a:pt x="655" y="817"/>
                  </a:lnTo>
                  <a:lnTo>
                    <a:pt x="631" y="833"/>
                  </a:lnTo>
                  <a:lnTo>
                    <a:pt x="607" y="849"/>
                  </a:lnTo>
                  <a:lnTo>
                    <a:pt x="584" y="867"/>
                  </a:lnTo>
                  <a:lnTo>
                    <a:pt x="562" y="885"/>
                  </a:lnTo>
                  <a:lnTo>
                    <a:pt x="541" y="904"/>
                  </a:lnTo>
                  <a:lnTo>
                    <a:pt x="521" y="925"/>
                  </a:lnTo>
                  <a:lnTo>
                    <a:pt x="503" y="948"/>
                  </a:lnTo>
                  <a:lnTo>
                    <a:pt x="485" y="970"/>
                  </a:lnTo>
                  <a:lnTo>
                    <a:pt x="469" y="995"/>
                  </a:lnTo>
                  <a:lnTo>
                    <a:pt x="455" y="1022"/>
                  </a:lnTo>
                  <a:lnTo>
                    <a:pt x="442" y="1050"/>
                  </a:lnTo>
                  <a:lnTo>
                    <a:pt x="433" y="1079"/>
                  </a:lnTo>
                  <a:lnTo>
                    <a:pt x="433" y="1079"/>
                  </a:lnTo>
                  <a:close/>
                  <a:moveTo>
                    <a:pt x="1131" y="381"/>
                  </a:moveTo>
                  <a:lnTo>
                    <a:pt x="771" y="21"/>
                  </a:lnTo>
                  <a:lnTo>
                    <a:pt x="764" y="14"/>
                  </a:lnTo>
                  <a:lnTo>
                    <a:pt x="757" y="10"/>
                  </a:lnTo>
                  <a:lnTo>
                    <a:pt x="748" y="6"/>
                  </a:lnTo>
                  <a:lnTo>
                    <a:pt x="739" y="3"/>
                  </a:lnTo>
                  <a:lnTo>
                    <a:pt x="731" y="0"/>
                  </a:lnTo>
                  <a:lnTo>
                    <a:pt x="721" y="0"/>
                  </a:lnTo>
                  <a:lnTo>
                    <a:pt x="712" y="0"/>
                  </a:lnTo>
                  <a:lnTo>
                    <a:pt x="703" y="1"/>
                  </a:lnTo>
                  <a:lnTo>
                    <a:pt x="693" y="5"/>
                  </a:lnTo>
                  <a:lnTo>
                    <a:pt x="684" y="9"/>
                  </a:lnTo>
                  <a:lnTo>
                    <a:pt x="677" y="14"/>
                  </a:lnTo>
                  <a:lnTo>
                    <a:pt x="669" y="21"/>
                  </a:lnTo>
                  <a:lnTo>
                    <a:pt x="664" y="27"/>
                  </a:lnTo>
                  <a:lnTo>
                    <a:pt x="658" y="35"/>
                  </a:lnTo>
                  <a:lnTo>
                    <a:pt x="654" y="42"/>
                  </a:lnTo>
                  <a:lnTo>
                    <a:pt x="651" y="50"/>
                  </a:lnTo>
                  <a:lnTo>
                    <a:pt x="644" y="69"/>
                  </a:lnTo>
                  <a:lnTo>
                    <a:pt x="637" y="89"/>
                  </a:lnTo>
                  <a:lnTo>
                    <a:pt x="628" y="107"/>
                  </a:lnTo>
                  <a:lnTo>
                    <a:pt x="617" y="125"/>
                  </a:lnTo>
                  <a:lnTo>
                    <a:pt x="606" y="142"/>
                  </a:lnTo>
                  <a:lnTo>
                    <a:pt x="593" y="159"/>
                  </a:lnTo>
                  <a:lnTo>
                    <a:pt x="580" y="175"/>
                  </a:lnTo>
                  <a:lnTo>
                    <a:pt x="565" y="192"/>
                  </a:lnTo>
                  <a:lnTo>
                    <a:pt x="544" y="211"/>
                  </a:lnTo>
                  <a:lnTo>
                    <a:pt x="520" y="230"/>
                  </a:lnTo>
                  <a:lnTo>
                    <a:pt x="496" y="249"/>
                  </a:lnTo>
                  <a:lnTo>
                    <a:pt x="470" y="266"/>
                  </a:lnTo>
                  <a:lnTo>
                    <a:pt x="443" y="283"/>
                  </a:lnTo>
                  <a:lnTo>
                    <a:pt x="416" y="301"/>
                  </a:lnTo>
                  <a:lnTo>
                    <a:pt x="388" y="317"/>
                  </a:lnTo>
                  <a:lnTo>
                    <a:pt x="360" y="333"/>
                  </a:lnTo>
                  <a:lnTo>
                    <a:pt x="329" y="351"/>
                  </a:lnTo>
                  <a:lnTo>
                    <a:pt x="299" y="370"/>
                  </a:lnTo>
                  <a:lnTo>
                    <a:pt x="268" y="388"/>
                  </a:lnTo>
                  <a:lnTo>
                    <a:pt x="238" y="408"/>
                  </a:lnTo>
                  <a:lnTo>
                    <a:pt x="208" y="428"/>
                  </a:lnTo>
                  <a:lnTo>
                    <a:pt x="180" y="451"/>
                  </a:lnTo>
                  <a:lnTo>
                    <a:pt x="152" y="473"/>
                  </a:lnTo>
                  <a:lnTo>
                    <a:pt x="125" y="498"/>
                  </a:lnTo>
                  <a:lnTo>
                    <a:pt x="104" y="521"/>
                  </a:lnTo>
                  <a:lnTo>
                    <a:pt x="85" y="544"/>
                  </a:lnTo>
                  <a:lnTo>
                    <a:pt x="67" y="567"/>
                  </a:lnTo>
                  <a:lnTo>
                    <a:pt x="51" y="592"/>
                  </a:lnTo>
                  <a:lnTo>
                    <a:pt x="36" y="617"/>
                  </a:lnTo>
                  <a:lnTo>
                    <a:pt x="24" y="644"/>
                  </a:lnTo>
                  <a:lnTo>
                    <a:pt x="12" y="671"/>
                  </a:lnTo>
                  <a:lnTo>
                    <a:pt x="3" y="698"/>
                  </a:lnTo>
                  <a:lnTo>
                    <a:pt x="0" y="708"/>
                  </a:lnTo>
                  <a:lnTo>
                    <a:pt x="0" y="717"/>
                  </a:lnTo>
                  <a:lnTo>
                    <a:pt x="0" y="727"/>
                  </a:lnTo>
                  <a:lnTo>
                    <a:pt x="3" y="737"/>
                  </a:lnTo>
                  <a:lnTo>
                    <a:pt x="5" y="747"/>
                  </a:lnTo>
                  <a:lnTo>
                    <a:pt x="9" y="755"/>
                  </a:lnTo>
                  <a:lnTo>
                    <a:pt x="15" y="763"/>
                  </a:lnTo>
                  <a:lnTo>
                    <a:pt x="21" y="770"/>
                  </a:lnTo>
                  <a:lnTo>
                    <a:pt x="381" y="1131"/>
                  </a:lnTo>
                  <a:lnTo>
                    <a:pt x="388" y="1137"/>
                  </a:lnTo>
                  <a:lnTo>
                    <a:pt x="396" y="1142"/>
                  </a:lnTo>
                  <a:lnTo>
                    <a:pt x="404" y="1146"/>
                  </a:lnTo>
                  <a:lnTo>
                    <a:pt x="413" y="1149"/>
                  </a:lnTo>
                  <a:lnTo>
                    <a:pt x="422" y="1151"/>
                  </a:lnTo>
                  <a:lnTo>
                    <a:pt x="430" y="1152"/>
                  </a:lnTo>
                  <a:lnTo>
                    <a:pt x="440" y="1152"/>
                  </a:lnTo>
                  <a:lnTo>
                    <a:pt x="450" y="1149"/>
                  </a:lnTo>
                  <a:lnTo>
                    <a:pt x="458" y="1146"/>
                  </a:lnTo>
                  <a:lnTo>
                    <a:pt x="467" y="1142"/>
                  </a:lnTo>
                  <a:lnTo>
                    <a:pt x="476" y="1137"/>
                  </a:lnTo>
                  <a:lnTo>
                    <a:pt x="483" y="1131"/>
                  </a:lnTo>
                  <a:lnTo>
                    <a:pt x="489" y="1125"/>
                  </a:lnTo>
                  <a:lnTo>
                    <a:pt x="494" y="1117"/>
                  </a:lnTo>
                  <a:lnTo>
                    <a:pt x="497" y="1110"/>
                  </a:lnTo>
                  <a:lnTo>
                    <a:pt x="501" y="1101"/>
                  </a:lnTo>
                  <a:lnTo>
                    <a:pt x="507" y="1081"/>
                  </a:lnTo>
                  <a:lnTo>
                    <a:pt x="516" y="1063"/>
                  </a:lnTo>
                  <a:lnTo>
                    <a:pt x="524" y="1045"/>
                  </a:lnTo>
                  <a:lnTo>
                    <a:pt x="534" y="1026"/>
                  </a:lnTo>
                  <a:lnTo>
                    <a:pt x="546" y="1009"/>
                  </a:lnTo>
                  <a:lnTo>
                    <a:pt x="558" y="993"/>
                  </a:lnTo>
                  <a:lnTo>
                    <a:pt x="572" y="977"/>
                  </a:lnTo>
                  <a:lnTo>
                    <a:pt x="587" y="960"/>
                  </a:lnTo>
                  <a:lnTo>
                    <a:pt x="609" y="940"/>
                  </a:lnTo>
                  <a:lnTo>
                    <a:pt x="632" y="921"/>
                  </a:lnTo>
                  <a:lnTo>
                    <a:pt x="656" y="903"/>
                  </a:lnTo>
                  <a:lnTo>
                    <a:pt x="682" y="885"/>
                  </a:lnTo>
                  <a:lnTo>
                    <a:pt x="708" y="868"/>
                  </a:lnTo>
                  <a:lnTo>
                    <a:pt x="736" y="851"/>
                  </a:lnTo>
                  <a:lnTo>
                    <a:pt x="764" y="835"/>
                  </a:lnTo>
                  <a:lnTo>
                    <a:pt x="792" y="818"/>
                  </a:lnTo>
                  <a:lnTo>
                    <a:pt x="822" y="801"/>
                  </a:lnTo>
                  <a:lnTo>
                    <a:pt x="854" y="782"/>
                  </a:lnTo>
                  <a:lnTo>
                    <a:pt x="884" y="763"/>
                  </a:lnTo>
                  <a:lnTo>
                    <a:pt x="914" y="743"/>
                  </a:lnTo>
                  <a:lnTo>
                    <a:pt x="943" y="723"/>
                  </a:lnTo>
                  <a:lnTo>
                    <a:pt x="973" y="701"/>
                  </a:lnTo>
                  <a:lnTo>
                    <a:pt x="1001" y="678"/>
                  </a:lnTo>
                  <a:lnTo>
                    <a:pt x="1027" y="653"/>
                  </a:lnTo>
                  <a:lnTo>
                    <a:pt x="1048" y="631"/>
                  </a:lnTo>
                  <a:lnTo>
                    <a:pt x="1068" y="607"/>
                  </a:lnTo>
                  <a:lnTo>
                    <a:pt x="1085" y="584"/>
                  </a:lnTo>
                  <a:lnTo>
                    <a:pt x="1101" y="560"/>
                  </a:lnTo>
                  <a:lnTo>
                    <a:pt x="1115" y="534"/>
                  </a:lnTo>
                  <a:lnTo>
                    <a:pt x="1128" y="508"/>
                  </a:lnTo>
                  <a:lnTo>
                    <a:pt x="1139" y="481"/>
                  </a:lnTo>
                  <a:lnTo>
                    <a:pt x="1149" y="453"/>
                  </a:lnTo>
                  <a:lnTo>
                    <a:pt x="1151" y="443"/>
                  </a:lnTo>
                  <a:lnTo>
                    <a:pt x="1152" y="433"/>
                  </a:lnTo>
                  <a:lnTo>
                    <a:pt x="1152" y="424"/>
                  </a:lnTo>
                  <a:lnTo>
                    <a:pt x="1150" y="414"/>
                  </a:lnTo>
                  <a:lnTo>
                    <a:pt x="1146" y="405"/>
                  </a:lnTo>
                  <a:lnTo>
                    <a:pt x="1143" y="397"/>
                  </a:lnTo>
                  <a:lnTo>
                    <a:pt x="1138" y="388"/>
                  </a:lnTo>
                  <a:lnTo>
                    <a:pt x="1131" y="38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59"/>
            <p:cNvSpPr/>
            <p:nvPr/>
          </p:nvSpPr>
          <p:spPr>
            <a:xfrm>
              <a:off x="8252619" y="2894409"/>
              <a:ext cx="123825" cy="128588"/>
            </a:xfrm>
            <a:custGeom>
              <a:avLst/>
              <a:gdLst/>
              <a:ahLst/>
              <a:cxnLst/>
              <a:rect l="l" t="t" r="r" b="b"/>
              <a:pathLst>
                <a:path w="313" h="322" extrusionOk="0">
                  <a:moveTo>
                    <a:pt x="254" y="224"/>
                  </a:moveTo>
                  <a:lnTo>
                    <a:pt x="250" y="233"/>
                  </a:lnTo>
                  <a:lnTo>
                    <a:pt x="243" y="240"/>
                  </a:lnTo>
                  <a:lnTo>
                    <a:pt x="228" y="225"/>
                  </a:lnTo>
                  <a:lnTo>
                    <a:pt x="213" y="209"/>
                  </a:lnTo>
                  <a:lnTo>
                    <a:pt x="198" y="192"/>
                  </a:lnTo>
                  <a:lnTo>
                    <a:pt x="183" y="174"/>
                  </a:lnTo>
                  <a:lnTo>
                    <a:pt x="191" y="171"/>
                  </a:lnTo>
                  <a:lnTo>
                    <a:pt x="199" y="168"/>
                  </a:lnTo>
                  <a:lnTo>
                    <a:pt x="208" y="165"/>
                  </a:lnTo>
                  <a:lnTo>
                    <a:pt x="216" y="163"/>
                  </a:lnTo>
                  <a:lnTo>
                    <a:pt x="226" y="163"/>
                  </a:lnTo>
                  <a:lnTo>
                    <a:pt x="235" y="164"/>
                  </a:lnTo>
                  <a:lnTo>
                    <a:pt x="239" y="165"/>
                  </a:lnTo>
                  <a:lnTo>
                    <a:pt x="243" y="167"/>
                  </a:lnTo>
                  <a:lnTo>
                    <a:pt x="247" y="170"/>
                  </a:lnTo>
                  <a:lnTo>
                    <a:pt x="251" y="173"/>
                  </a:lnTo>
                  <a:lnTo>
                    <a:pt x="254" y="177"/>
                  </a:lnTo>
                  <a:lnTo>
                    <a:pt x="258" y="181"/>
                  </a:lnTo>
                  <a:lnTo>
                    <a:pt x="260" y="185"/>
                  </a:lnTo>
                  <a:lnTo>
                    <a:pt x="261" y="190"/>
                  </a:lnTo>
                  <a:lnTo>
                    <a:pt x="262" y="198"/>
                  </a:lnTo>
                  <a:lnTo>
                    <a:pt x="261" y="207"/>
                  </a:lnTo>
                  <a:lnTo>
                    <a:pt x="259" y="216"/>
                  </a:lnTo>
                  <a:lnTo>
                    <a:pt x="254" y="224"/>
                  </a:lnTo>
                  <a:lnTo>
                    <a:pt x="254" y="224"/>
                  </a:lnTo>
                  <a:close/>
                  <a:moveTo>
                    <a:pt x="85" y="153"/>
                  </a:moveTo>
                  <a:lnTo>
                    <a:pt x="77" y="152"/>
                  </a:lnTo>
                  <a:lnTo>
                    <a:pt x="71" y="151"/>
                  </a:lnTo>
                  <a:lnTo>
                    <a:pt x="64" y="147"/>
                  </a:lnTo>
                  <a:lnTo>
                    <a:pt x="58" y="142"/>
                  </a:lnTo>
                  <a:lnTo>
                    <a:pt x="53" y="137"/>
                  </a:lnTo>
                  <a:lnTo>
                    <a:pt x="51" y="130"/>
                  </a:lnTo>
                  <a:lnTo>
                    <a:pt x="49" y="124"/>
                  </a:lnTo>
                  <a:lnTo>
                    <a:pt x="50" y="115"/>
                  </a:lnTo>
                  <a:lnTo>
                    <a:pt x="51" y="108"/>
                  </a:lnTo>
                  <a:lnTo>
                    <a:pt x="54" y="99"/>
                  </a:lnTo>
                  <a:lnTo>
                    <a:pt x="60" y="90"/>
                  </a:lnTo>
                  <a:lnTo>
                    <a:pt x="66" y="82"/>
                  </a:lnTo>
                  <a:lnTo>
                    <a:pt x="80" y="96"/>
                  </a:lnTo>
                  <a:lnTo>
                    <a:pt x="93" y="111"/>
                  </a:lnTo>
                  <a:lnTo>
                    <a:pt x="107" y="125"/>
                  </a:lnTo>
                  <a:lnTo>
                    <a:pt x="121" y="141"/>
                  </a:lnTo>
                  <a:lnTo>
                    <a:pt x="111" y="145"/>
                  </a:lnTo>
                  <a:lnTo>
                    <a:pt x="102" y="150"/>
                  </a:lnTo>
                  <a:lnTo>
                    <a:pt x="93" y="152"/>
                  </a:lnTo>
                  <a:lnTo>
                    <a:pt x="85" y="153"/>
                  </a:lnTo>
                  <a:close/>
                  <a:moveTo>
                    <a:pt x="287" y="128"/>
                  </a:moveTo>
                  <a:lnTo>
                    <a:pt x="277" y="122"/>
                  </a:lnTo>
                  <a:lnTo>
                    <a:pt x="268" y="116"/>
                  </a:lnTo>
                  <a:lnTo>
                    <a:pt x="260" y="112"/>
                  </a:lnTo>
                  <a:lnTo>
                    <a:pt x="251" y="109"/>
                  </a:lnTo>
                  <a:lnTo>
                    <a:pt x="242" y="106"/>
                  </a:lnTo>
                  <a:lnTo>
                    <a:pt x="233" y="105"/>
                  </a:lnTo>
                  <a:lnTo>
                    <a:pt x="224" y="104"/>
                  </a:lnTo>
                  <a:lnTo>
                    <a:pt x="215" y="104"/>
                  </a:lnTo>
                  <a:lnTo>
                    <a:pt x="207" y="105"/>
                  </a:lnTo>
                  <a:lnTo>
                    <a:pt x="197" y="108"/>
                  </a:lnTo>
                  <a:lnTo>
                    <a:pt x="188" y="110"/>
                  </a:lnTo>
                  <a:lnTo>
                    <a:pt x="179" y="113"/>
                  </a:lnTo>
                  <a:lnTo>
                    <a:pt x="170" y="116"/>
                  </a:lnTo>
                  <a:lnTo>
                    <a:pt x="161" y="120"/>
                  </a:lnTo>
                  <a:lnTo>
                    <a:pt x="152" y="124"/>
                  </a:lnTo>
                  <a:lnTo>
                    <a:pt x="143" y="128"/>
                  </a:lnTo>
                  <a:lnTo>
                    <a:pt x="128" y="112"/>
                  </a:lnTo>
                  <a:lnTo>
                    <a:pt x="114" y="96"/>
                  </a:lnTo>
                  <a:lnTo>
                    <a:pt x="99" y="79"/>
                  </a:lnTo>
                  <a:lnTo>
                    <a:pt x="85" y="64"/>
                  </a:lnTo>
                  <a:lnTo>
                    <a:pt x="91" y="59"/>
                  </a:lnTo>
                  <a:lnTo>
                    <a:pt x="98" y="55"/>
                  </a:lnTo>
                  <a:lnTo>
                    <a:pt x="104" y="52"/>
                  </a:lnTo>
                  <a:lnTo>
                    <a:pt x="110" y="51"/>
                  </a:lnTo>
                  <a:lnTo>
                    <a:pt x="123" y="52"/>
                  </a:lnTo>
                  <a:lnTo>
                    <a:pt x="133" y="55"/>
                  </a:lnTo>
                  <a:lnTo>
                    <a:pt x="144" y="57"/>
                  </a:lnTo>
                  <a:lnTo>
                    <a:pt x="155" y="59"/>
                  </a:lnTo>
                  <a:lnTo>
                    <a:pt x="159" y="60"/>
                  </a:lnTo>
                  <a:lnTo>
                    <a:pt x="164" y="59"/>
                  </a:lnTo>
                  <a:lnTo>
                    <a:pt x="168" y="58"/>
                  </a:lnTo>
                  <a:lnTo>
                    <a:pt x="171" y="55"/>
                  </a:lnTo>
                  <a:lnTo>
                    <a:pt x="175" y="51"/>
                  </a:lnTo>
                  <a:lnTo>
                    <a:pt x="178" y="47"/>
                  </a:lnTo>
                  <a:lnTo>
                    <a:pt x="179" y="43"/>
                  </a:lnTo>
                  <a:lnTo>
                    <a:pt x="180" y="37"/>
                  </a:lnTo>
                  <a:lnTo>
                    <a:pt x="180" y="32"/>
                  </a:lnTo>
                  <a:lnTo>
                    <a:pt x="179" y="27"/>
                  </a:lnTo>
                  <a:lnTo>
                    <a:pt x="175" y="22"/>
                  </a:lnTo>
                  <a:lnTo>
                    <a:pt x="172" y="17"/>
                  </a:lnTo>
                  <a:lnTo>
                    <a:pt x="166" y="10"/>
                  </a:lnTo>
                  <a:lnTo>
                    <a:pt x="159" y="6"/>
                  </a:lnTo>
                  <a:lnTo>
                    <a:pt x="152" y="3"/>
                  </a:lnTo>
                  <a:lnTo>
                    <a:pt x="144" y="1"/>
                  </a:lnTo>
                  <a:lnTo>
                    <a:pt x="135" y="0"/>
                  </a:lnTo>
                  <a:lnTo>
                    <a:pt x="128" y="0"/>
                  </a:lnTo>
                  <a:lnTo>
                    <a:pt x="119" y="0"/>
                  </a:lnTo>
                  <a:lnTo>
                    <a:pt x="111" y="2"/>
                  </a:lnTo>
                  <a:lnTo>
                    <a:pt x="102" y="4"/>
                  </a:lnTo>
                  <a:lnTo>
                    <a:pt x="94" y="7"/>
                  </a:lnTo>
                  <a:lnTo>
                    <a:pt x="86" y="10"/>
                  </a:lnTo>
                  <a:lnTo>
                    <a:pt x="78" y="15"/>
                  </a:lnTo>
                  <a:lnTo>
                    <a:pt x="64" y="23"/>
                  </a:lnTo>
                  <a:lnTo>
                    <a:pt x="53" y="33"/>
                  </a:lnTo>
                  <a:lnTo>
                    <a:pt x="50" y="30"/>
                  </a:lnTo>
                  <a:lnTo>
                    <a:pt x="47" y="27"/>
                  </a:lnTo>
                  <a:lnTo>
                    <a:pt x="43" y="23"/>
                  </a:lnTo>
                  <a:lnTo>
                    <a:pt x="37" y="22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29" y="25"/>
                  </a:lnTo>
                  <a:lnTo>
                    <a:pt x="26" y="28"/>
                  </a:lnTo>
                  <a:lnTo>
                    <a:pt x="25" y="30"/>
                  </a:lnTo>
                  <a:lnTo>
                    <a:pt x="24" y="32"/>
                  </a:lnTo>
                  <a:lnTo>
                    <a:pt x="23" y="35"/>
                  </a:lnTo>
                  <a:lnTo>
                    <a:pt x="23" y="37"/>
                  </a:lnTo>
                  <a:lnTo>
                    <a:pt x="25" y="43"/>
                  </a:lnTo>
                  <a:lnTo>
                    <a:pt x="29" y="47"/>
                  </a:lnTo>
                  <a:lnTo>
                    <a:pt x="32" y="49"/>
                  </a:lnTo>
                  <a:lnTo>
                    <a:pt x="35" y="52"/>
                  </a:lnTo>
                  <a:lnTo>
                    <a:pt x="29" y="61"/>
                  </a:lnTo>
                  <a:lnTo>
                    <a:pt x="22" y="70"/>
                  </a:lnTo>
                  <a:lnTo>
                    <a:pt x="17" y="79"/>
                  </a:lnTo>
                  <a:lnTo>
                    <a:pt x="12" y="89"/>
                  </a:lnTo>
                  <a:lnTo>
                    <a:pt x="8" y="99"/>
                  </a:lnTo>
                  <a:lnTo>
                    <a:pt x="5" y="109"/>
                  </a:lnTo>
                  <a:lnTo>
                    <a:pt x="3" y="118"/>
                  </a:lnTo>
                  <a:lnTo>
                    <a:pt x="2" y="127"/>
                  </a:lnTo>
                  <a:lnTo>
                    <a:pt x="0" y="137"/>
                  </a:lnTo>
                  <a:lnTo>
                    <a:pt x="2" y="145"/>
                  </a:lnTo>
                  <a:lnTo>
                    <a:pt x="3" y="154"/>
                  </a:lnTo>
                  <a:lnTo>
                    <a:pt x="5" y="163"/>
                  </a:lnTo>
                  <a:lnTo>
                    <a:pt x="9" y="170"/>
                  </a:lnTo>
                  <a:lnTo>
                    <a:pt x="13" y="177"/>
                  </a:lnTo>
                  <a:lnTo>
                    <a:pt x="20" y="184"/>
                  </a:lnTo>
                  <a:lnTo>
                    <a:pt x="26" y="191"/>
                  </a:lnTo>
                  <a:lnTo>
                    <a:pt x="33" y="195"/>
                  </a:lnTo>
                  <a:lnTo>
                    <a:pt x="39" y="199"/>
                  </a:lnTo>
                  <a:lnTo>
                    <a:pt x="47" y="203"/>
                  </a:lnTo>
                  <a:lnTo>
                    <a:pt x="54" y="206"/>
                  </a:lnTo>
                  <a:lnTo>
                    <a:pt x="62" y="208"/>
                  </a:lnTo>
                  <a:lnTo>
                    <a:pt x="70" y="209"/>
                  </a:lnTo>
                  <a:lnTo>
                    <a:pt x="78" y="209"/>
                  </a:lnTo>
                  <a:lnTo>
                    <a:pt x="87" y="209"/>
                  </a:lnTo>
                  <a:lnTo>
                    <a:pt x="104" y="207"/>
                  </a:lnTo>
                  <a:lnTo>
                    <a:pt x="123" y="203"/>
                  </a:lnTo>
                  <a:lnTo>
                    <a:pt x="142" y="196"/>
                  </a:lnTo>
                  <a:lnTo>
                    <a:pt x="161" y="186"/>
                  </a:lnTo>
                  <a:lnTo>
                    <a:pt x="178" y="205"/>
                  </a:lnTo>
                  <a:lnTo>
                    <a:pt x="193" y="223"/>
                  </a:lnTo>
                  <a:lnTo>
                    <a:pt x="209" y="241"/>
                  </a:lnTo>
                  <a:lnTo>
                    <a:pt x="225" y="259"/>
                  </a:lnTo>
                  <a:lnTo>
                    <a:pt x="219" y="263"/>
                  </a:lnTo>
                  <a:lnTo>
                    <a:pt x="212" y="267"/>
                  </a:lnTo>
                  <a:lnTo>
                    <a:pt x="207" y="270"/>
                  </a:lnTo>
                  <a:lnTo>
                    <a:pt x="201" y="272"/>
                  </a:lnTo>
                  <a:lnTo>
                    <a:pt x="196" y="273"/>
                  </a:lnTo>
                  <a:lnTo>
                    <a:pt x="192" y="273"/>
                  </a:lnTo>
                  <a:lnTo>
                    <a:pt x="187" y="273"/>
                  </a:lnTo>
                  <a:lnTo>
                    <a:pt x="183" y="272"/>
                  </a:lnTo>
                  <a:lnTo>
                    <a:pt x="174" y="268"/>
                  </a:lnTo>
                  <a:lnTo>
                    <a:pt x="167" y="264"/>
                  </a:lnTo>
                  <a:lnTo>
                    <a:pt x="160" y="259"/>
                  </a:lnTo>
                  <a:lnTo>
                    <a:pt x="153" y="255"/>
                  </a:lnTo>
                  <a:lnTo>
                    <a:pt x="145" y="252"/>
                  </a:lnTo>
                  <a:lnTo>
                    <a:pt x="139" y="251"/>
                  </a:lnTo>
                  <a:lnTo>
                    <a:pt x="134" y="252"/>
                  </a:lnTo>
                  <a:lnTo>
                    <a:pt x="131" y="253"/>
                  </a:lnTo>
                  <a:lnTo>
                    <a:pt x="127" y="255"/>
                  </a:lnTo>
                  <a:lnTo>
                    <a:pt x="123" y="259"/>
                  </a:lnTo>
                  <a:lnTo>
                    <a:pt x="118" y="263"/>
                  </a:lnTo>
                  <a:lnTo>
                    <a:pt x="116" y="267"/>
                  </a:lnTo>
                  <a:lnTo>
                    <a:pt x="114" y="272"/>
                  </a:lnTo>
                  <a:lnTo>
                    <a:pt x="114" y="277"/>
                  </a:lnTo>
                  <a:lnTo>
                    <a:pt x="114" y="281"/>
                  </a:lnTo>
                  <a:lnTo>
                    <a:pt x="116" y="287"/>
                  </a:lnTo>
                  <a:lnTo>
                    <a:pt x="119" y="292"/>
                  </a:lnTo>
                  <a:lnTo>
                    <a:pt x="123" y="298"/>
                  </a:lnTo>
                  <a:lnTo>
                    <a:pt x="128" y="302"/>
                  </a:lnTo>
                  <a:lnTo>
                    <a:pt x="133" y="306"/>
                  </a:lnTo>
                  <a:lnTo>
                    <a:pt x="140" y="311"/>
                  </a:lnTo>
                  <a:lnTo>
                    <a:pt x="146" y="315"/>
                  </a:lnTo>
                  <a:lnTo>
                    <a:pt x="154" y="317"/>
                  </a:lnTo>
                  <a:lnTo>
                    <a:pt x="161" y="320"/>
                  </a:lnTo>
                  <a:lnTo>
                    <a:pt x="170" y="321"/>
                  </a:lnTo>
                  <a:lnTo>
                    <a:pt x="179" y="322"/>
                  </a:lnTo>
                  <a:lnTo>
                    <a:pt x="188" y="322"/>
                  </a:lnTo>
                  <a:lnTo>
                    <a:pt x="197" y="321"/>
                  </a:lnTo>
                  <a:lnTo>
                    <a:pt x="207" y="320"/>
                  </a:lnTo>
                  <a:lnTo>
                    <a:pt x="216" y="317"/>
                  </a:lnTo>
                  <a:lnTo>
                    <a:pt x="226" y="313"/>
                  </a:lnTo>
                  <a:lnTo>
                    <a:pt x="237" y="306"/>
                  </a:lnTo>
                  <a:lnTo>
                    <a:pt x="247" y="299"/>
                  </a:lnTo>
                  <a:lnTo>
                    <a:pt x="256" y="290"/>
                  </a:lnTo>
                  <a:lnTo>
                    <a:pt x="266" y="299"/>
                  </a:lnTo>
                  <a:lnTo>
                    <a:pt x="275" y="307"/>
                  </a:lnTo>
                  <a:lnTo>
                    <a:pt x="280" y="311"/>
                  </a:lnTo>
                  <a:lnTo>
                    <a:pt x="286" y="311"/>
                  </a:lnTo>
                  <a:lnTo>
                    <a:pt x="288" y="311"/>
                  </a:lnTo>
                  <a:lnTo>
                    <a:pt x="290" y="309"/>
                  </a:lnTo>
                  <a:lnTo>
                    <a:pt x="293" y="307"/>
                  </a:lnTo>
                  <a:lnTo>
                    <a:pt x="294" y="305"/>
                  </a:lnTo>
                  <a:lnTo>
                    <a:pt x="296" y="303"/>
                  </a:lnTo>
                  <a:lnTo>
                    <a:pt x="297" y="301"/>
                  </a:lnTo>
                  <a:lnTo>
                    <a:pt x="299" y="298"/>
                  </a:lnTo>
                  <a:lnTo>
                    <a:pt x="299" y="295"/>
                  </a:lnTo>
                  <a:lnTo>
                    <a:pt x="296" y="290"/>
                  </a:lnTo>
                  <a:lnTo>
                    <a:pt x="293" y="287"/>
                  </a:lnTo>
                  <a:lnTo>
                    <a:pt x="285" y="278"/>
                  </a:lnTo>
                  <a:lnTo>
                    <a:pt x="275" y="271"/>
                  </a:lnTo>
                  <a:lnTo>
                    <a:pt x="282" y="260"/>
                  </a:lnTo>
                  <a:lnTo>
                    <a:pt x="289" y="250"/>
                  </a:lnTo>
                  <a:lnTo>
                    <a:pt x="295" y="239"/>
                  </a:lnTo>
                  <a:lnTo>
                    <a:pt x="301" y="230"/>
                  </a:lnTo>
                  <a:lnTo>
                    <a:pt x="305" y="219"/>
                  </a:lnTo>
                  <a:lnTo>
                    <a:pt x="308" y="209"/>
                  </a:lnTo>
                  <a:lnTo>
                    <a:pt x="310" y="199"/>
                  </a:lnTo>
                  <a:lnTo>
                    <a:pt x="312" y="190"/>
                  </a:lnTo>
                  <a:lnTo>
                    <a:pt x="313" y="181"/>
                  </a:lnTo>
                  <a:lnTo>
                    <a:pt x="312" y="172"/>
                  </a:lnTo>
                  <a:lnTo>
                    <a:pt x="310" y="164"/>
                  </a:lnTo>
                  <a:lnTo>
                    <a:pt x="307" y="156"/>
                  </a:lnTo>
                  <a:lnTo>
                    <a:pt x="304" y="149"/>
                  </a:lnTo>
                  <a:lnTo>
                    <a:pt x="300" y="141"/>
                  </a:lnTo>
                  <a:lnTo>
                    <a:pt x="293" y="135"/>
                  </a:lnTo>
                  <a:lnTo>
                    <a:pt x="287" y="12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59"/>
            <p:cNvSpPr/>
            <p:nvPr/>
          </p:nvSpPr>
          <p:spPr>
            <a:xfrm>
              <a:off x="8238331" y="3048397"/>
              <a:ext cx="69850" cy="71438"/>
            </a:xfrm>
            <a:custGeom>
              <a:avLst/>
              <a:gdLst/>
              <a:ahLst/>
              <a:cxnLst/>
              <a:rect l="l" t="t" r="r" b="b"/>
              <a:pathLst>
                <a:path w="174" h="183" extrusionOk="0">
                  <a:moveTo>
                    <a:pt x="145" y="4"/>
                  </a:moveTo>
                  <a:lnTo>
                    <a:pt x="145" y="4"/>
                  </a:lnTo>
                  <a:lnTo>
                    <a:pt x="129" y="17"/>
                  </a:lnTo>
                  <a:lnTo>
                    <a:pt x="111" y="31"/>
                  </a:lnTo>
                  <a:lnTo>
                    <a:pt x="95" y="46"/>
                  </a:lnTo>
                  <a:lnTo>
                    <a:pt x="80" y="61"/>
                  </a:lnTo>
                  <a:lnTo>
                    <a:pt x="66" y="75"/>
                  </a:lnTo>
                  <a:lnTo>
                    <a:pt x="52" y="90"/>
                  </a:lnTo>
                  <a:lnTo>
                    <a:pt x="39" y="106"/>
                  </a:lnTo>
                  <a:lnTo>
                    <a:pt x="27" y="121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0" y="161"/>
                  </a:lnTo>
                  <a:lnTo>
                    <a:pt x="0" y="166"/>
                  </a:lnTo>
                  <a:lnTo>
                    <a:pt x="2" y="173"/>
                  </a:lnTo>
                  <a:lnTo>
                    <a:pt x="5" y="177"/>
                  </a:lnTo>
                  <a:lnTo>
                    <a:pt x="8" y="179"/>
                  </a:lnTo>
                  <a:lnTo>
                    <a:pt x="11" y="182"/>
                  </a:lnTo>
                  <a:lnTo>
                    <a:pt x="14" y="183"/>
                  </a:lnTo>
                  <a:lnTo>
                    <a:pt x="18" y="183"/>
                  </a:lnTo>
                  <a:lnTo>
                    <a:pt x="22" y="183"/>
                  </a:lnTo>
                  <a:lnTo>
                    <a:pt x="25" y="182"/>
                  </a:lnTo>
                  <a:lnTo>
                    <a:pt x="28" y="179"/>
                  </a:lnTo>
                  <a:lnTo>
                    <a:pt x="30" y="177"/>
                  </a:lnTo>
                  <a:lnTo>
                    <a:pt x="32" y="176"/>
                  </a:lnTo>
                  <a:lnTo>
                    <a:pt x="33" y="174"/>
                  </a:lnTo>
                  <a:lnTo>
                    <a:pt x="56" y="143"/>
                  </a:lnTo>
                  <a:lnTo>
                    <a:pt x="68" y="128"/>
                  </a:lnTo>
                  <a:lnTo>
                    <a:pt x="80" y="114"/>
                  </a:lnTo>
                  <a:lnTo>
                    <a:pt x="92" y="100"/>
                  </a:lnTo>
                  <a:lnTo>
                    <a:pt x="106" y="85"/>
                  </a:lnTo>
                  <a:lnTo>
                    <a:pt x="120" y="71"/>
                  </a:lnTo>
                  <a:lnTo>
                    <a:pt x="135" y="58"/>
                  </a:lnTo>
                  <a:lnTo>
                    <a:pt x="151" y="46"/>
                  </a:lnTo>
                  <a:lnTo>
                    <a:pt x="167" y="33"/>
                  </a:lnTo>
                  <a:lnTo>
                    <a:pt x="167" y="33"/>
                  </a:lnTo>
                  <a:lnTo>
                    <a:pt x="168" y="31"/>
                  </a:lnTo>
                  <a:lnTo>
                    <a:pt x="168" y="31"/>
                  </a:lnTo>
                  <a:lnTo>
                    <a:pt x="172" y="28"/>
                  </a:lnTo>
                  <a:lnTo>
                    <a:pt x="173" y="25"/>
                  </a:lnTo>
                  <a:lnTo>
                    <a:pt x="174" y="22"/>
                  </a:lnTo>
                  <a:lnTo>
                    <a:pt x="174" y="19"/>
                  </a:lnTo>
                  <a:lnTo>
                    <a:pt x="174" y="15"/>
                  </a:lnTo>
                  <a:lnTo>
                    <a:pt x="173" y="11"/>
                  </a:lnTo>
                  <a:lnTo>
                    <a:pt x="172" y="9"/>
                  </a:lnTo>
                  <a:lnTo>
                    <a:pt x="168" y="6"/>
                  </a:lnTo>
                  <a:lnTo>
                    <a:pt x="166" y="3"/>
                  </a:lnTo>
                  <a:lnTo>
                    <a:pt x="163" y="1"/>
                  </a:lnTo>
                  <a:lnTo>
                    <a:pt x="160" y="0"/>
                  </a:lnTo>
                  <a:lnTo>
                    <a:pt x="157" y="0"/>
                  </a:lnTo>
                  <a:lnTo>
                    <a:pt x="153" y="0"/>
                  </a:lnTo>
                  <a:lnTo>
                    <a:pt x="150" y="1"/>
                  </a:lnTo>
                  <a:lnTo>
                    <a:pt x="148" y="2"/>
                  </a:lnTo>
                  <a:lnTo>
                    <a:pt x="145" y="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59"/>
            <p:cNvSpPr/>
            <p:nvPr/>
          </p:nvSpPr>
          <p:spPr>
            <a:xfrm>
              <a:off x="8320881" y="2803922"/>
              <a:ext cx="69850" cy="73025"/>
            </a:xfrm>
            <a:custGeom>
              <a:avLst/>
              <a:gdLst/>
              <a:ahLst/>
              <a:cxnLst/>
              <a:rect l="l" t="t" r="r" b="b"/>
              <a:pathLst>
                <a:path w="177" h="184" extrusionOk="0">
                  <a:moveTo>
                    <a:pt x="70" y="99"/>
                  </a:moveTo>
                  <a:lnTo>
                    <a:pt x="56" y="112"/>
                  </a:lnTo>
                  <a:lnTo>
                    <a:pt x="41" y="126"/>
                  </a:lnTo>
                  <a:lnTo>
                    <a:pt x="26" y="138"/>
                  </a:lnTo>
                  <a:lnTo>
                    <a:pt x="10" y="151"/>
                  </a:lnTo>
                  <a:lnTo>
                    <a:pt x="8" y="152"/>
                  </a:lnTo>
                  <a:lnTo>
                    <a:pt x="6" y="154"/>
                  </a:lnTo>
                  <a:lnTo>
                    <a:pt x="4" y="156"/>
                  </a:lnTo>
                  <a:lnTo>
                    <a:pt x="2" y="159"/>
                  </a:lnTo>
                  <a:lnTo>
                    <a:pt x="1" y="163"/>
                  </a:lnTo>
                  <a:lnTo>
                    <a:pt x="0" y="167"/>
                  </a:lnTo>
                  <a:lnTo>
                    <a:pt x="1" y="170"/>
                  </a:lnTo>
                  <a:lnTo>
                    <a:pt x="2" y="173"/>
                  </a:lnTo>
                  <a:lnTo>
                    <a:pt x="4" y="177"/>
                  </a:lnTo>
                  <a:lnTo>
                    <a:pt x="6" y="179"/>
                  </a:lnTo>
                  <a:lnTo>
                    <a:pt x="9" y="182"/>
                  </a:lnTo>
                  <a:lnTo>
                    <a:pt x="12" y="183"/>
                  </a:lnTo>
                  <a:lnTo>
                    <a:pt x="15" y="184"/>
                  </a:lnTo>
                  <a:lnTo>
                    <a:pt x="19" y="184"/>
                  </a:lnTo>
                  <a:lnTo>
                    <a:pt x="22" y="184"/>
                  </a:lnTo>
                  <a:lnTo>
                    <a:pt x="25" y="183"/>
                  </a:lnTo>
                  <a:lnTo>
                    <a:pt x="28" y="182"/>
                  </a:lnTo>
                  <a:lnTo>
                    <a:pt x="32" y="180"/>
                  </a:lnTo>
                  <a:lnTo>
                    <a:pt x="32" y="180"/>
                  </a:lnTo>
                  <a:lnTo>
                    <a:pt x="48" y="167"/>
                  </a:lnTo>
                  <a:lnTo>
                    <a:pt x="64" y="153"/>
                  </a:lnTo>
                  <a:lnTo>
                    <a:pt x="80" y="139"/>
                  </a:lnTo>
                  <a:lnTo>
                    <a:pt x="96" y="124"/>
                  </a:lnTo>
                  <a:lnTo>
                    <a:pt x="110" y="109"/>
                  </a:lnTo>
                  <a:lnTo>
                    <a:pt x="123" y="94"/>
                  </a:lnTo>
                  <a:lnTo>
                    <a:pt x="136" y="78"/>
                  </a:lnTo>
                  <a:lnTo>
                    <a:pt x="148" y="63"/>
                  </a:lnTo>
                  <a:lnTo>
                    <a:pt x="173" y="29"/>
                  </a:lnTo>
                  <a:lnTo>
                    <a:pt x="173" y="29"/>
                  </a:lnTo>
                  <a:lnTo>
                    <a:pt x="175" y="27"/>
                  </a:lnTo>
                  <a:lnTo>
                    <a:pt x="176" y="23"/>
                  </a:lnTo>
                  <a:lnTo>
                    <a:pt x="177" y="20"/>
                  </a:lnTo>
                  <a:lnTo>
                    <a:pt x="177" y="17"/>
                  </a:lnTo>
                  <a:lnTo>
                    <a:pt x="177" y="14"/>
                  </a:lnTo>
                  <a:lnTo>
                    <a:pt x="176" y="10"/>
                  </a:lnTo>
                  <a:lnTo>
                    <a:pt x="174" y="7"/>
                  </a:lnTo>
                  <a:lnTo>
                    <a:pt x="172" y="5"/>
                  </a:lnTo>
                  <a:lnTo>
                    <a:pt x="170" y="2"/>
                  </a:lnTo>
                  <a:lnTo>
                    <a:pt x="167" y="1"/>
                  </a:lnTo>
                  <a:lnTo>
                    <a:pt x="163" y="0"/>
                  </a:lnTo>
                  <a:lnTo>
                    <a:pt x="159" y="0"/>
                  </a:lnTo>
                  <a:lnTo>
                    <a:pt x="156" y="0"/>
                  </a:lnTo>
                  <a:lnTo>
                    <a:pt x="153" y="1"/>
                  </a:lnTo>
                  <a:lnTo>
                    <a:pt x="149" y="2"/>
                  </a:lnTo>
                  <a:lnTo>
                    <a:pt x="146" y="5"/>
                  </a:lnTo>
                  <a:lnTo>
                    <a:pt x="145" y="7"/>
                  </a:lnTo>
                  <a:lnTo>
                    <a:pt x="144" y="9"/>
                  </a:lnTo>
                  <a:lnTo>
                    <a:pt x="119" y="42"/>
                  </a:lnTo>
                  <a:lnTo>
                    <a:pt x="108" y="56"/>
                  </a:lnTo>
                  <a:lnTo>
                    <a:pt x="96" y="71"/>
                  </a:lnTo>
                  <a:lnTo>
                    <a:pt x="83" y="85"/>
                  </a:lnTo>
                  <a:lnTo>
                    <a:pt x="70" y="9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59"/>
          <p:cNvGrpSpPr/>
          <p:nvPr/>
        </p:nvGrpSpPr>
        <p:grpSpPr>
          <a:xfrm>
            <a:off x="7171531" y="2732484"/>
            <a:ext cx="457200" cy="457200"/>
            <a:chOff x="7171531" y="2732484"/>
            <a:chExt cx="457200" cy="457200"/>
          </a:xfrm>
        </p:grpSpPr>
        <p:sp>
          <p:nvSpPr>
            <p:cNvPr id="2859" name="Google Shape;2859;p59"/>
            <p:cNvSpPr/>
            <p:nvPr/>
          </p:nvSpPr>
          <p:spPr>
            <a:xfrm>
              <a:off x="7171531" y="2732484"/>
              <a:ext cx="142875" cy="457200"/>
            </a:xfrm>
            <a:custGeom>
              <a:avLst/>
              <a:gdLst/>
              <a:ahLst/>
              <a:cxnLst/>
              <a:rect l="l" t="t" r="r" b="b"/>
              <a:pathLst>
                <a:path w="360" h="1153" extrusionOk="0">
                  <a:moveTo>
                    <a:pt x="283" y="391"/>
                  </a:moveTo>
                  <a:lnTo>
                    <a:pt x="283" y="393"/>
                  </a:lnTo>
                  <a:lnTo>
                    <a:pt x="282" y="397"/>
                  </a:lnTo>
                  <a:lnTo>
                    <a:pt x="275" y="411"/>
                  </a:lnTo>
                  <a:lnTo>
                    <a:pt x="268" y="424"/>
                  </a:lnTo>
                  <a:lnTo>
                    <a:pt x="268" y="424"/>
                  </a:lnTo>
                  <a:lnTo>
                    <a:pt x="268" y="424"/>
                  </a:lnTo>
                  <a:lnTo>
                    <a:pt x="262" y="430"/>
                  </a:lnTo>
                  <a:lnTo>
                    <a:pt x="257" y="436"/>
                  </a:lnTo>
                  <a:lnTo>
                    <a:pt x="251" y="441"/>
                  </a:lnTo>
                  <a:lnTo>
                    <a:pt x="245" y="446"/>
                  </a:lnTo>
                  <a:lnTo>
                    <a:pt x="245" y="446"/>
                  </a:lnTo>
                  <a:lnTo>
                    <a:pt x="245" y="446"/>
                  </a:lnTo>
                  <a:lnTo>
                    <a:pt x="238" y="452"/>
                  </a:lnTo>
                  <a:lnTo>
                    <a:pt x="231" y="455"/>
                  </a:lnTo>
                  <a:lnTo>
                    <a:pt x="223" y="459"/>
                  </a:lnTo>
                  <a:lnTo>
                    <a:pt x="216" y="463"/>
                  </a:lnTo>
                  <a:lnTo>
                    <a:pt x="207" y="465"/>
                  </a:lnTo>
                  <a:lnTo>
                    <a:pt x="198" y="467"/>
                  </a:lnTo>
                  <a:lnTo>
                    <a:pt x="190" y="468"/>
                  </a:lnTo>
                  <a:lnTo>
                    <a:pt x="180" y="469"/>
                  </a:lnTo>
                  <a:lnTo>
                    <a:pt x="170" y="468"/>
                  </a:lnTo>
                  <a:lnTo>
                    <a:pt x="162" y="467"/>
                  </a:lnTo>
                  <a:lnTo>
                    <a:pt x="153" y="465"/>
                  </a:lnTo>
                  <a:lnTo>
                    <a:pt x="144" y="463"/>
                  </a:lnTo>
                  <a:lnTo>
                    <a:pt x="137" y="459"/>
                  </a:lnTo>
                  <a:lnTo>
                    <a:pt x="129" y="455"/>
                  </a:lnTo>
                  <a:lnTo>
                    <a:pt x="122" y="452"/>
                  </a:lnTo>
                  <a:lnTo>
                    <a:pt x="115" y="446"/>
                  </a:lnTo>
                  <a:lnTo>
                    <a:pt x="115" y="446"/>
                  </a:lnTo>
                  <a:lnTo>
                    <a:pt x="115" y="446"/>
                  </a:lnTo>
                  <a:lnTo>
                    <a:pt x="109" y="441"/>
                  </a:lnTo>
                  <a:lnTo>
                    <a:pt x="103" y="436"/>
                  </a:lnTo>
                  <a:lnTo>
                    <a:pt x="98" y="430"/>
                  </a:lnTo>
                  <a:lnTo>
                    <a:pt x="93" y="424"/>
                  </a:lnTo>
                  <a:lnTo>
                    <a:pt x="93" y="424"/>
                  </a:lnTo>
                  <a:lnTo>
                    <a:pt x="93" y="424"/>
                  </a:lnTo>
                  <a:lnTo>
                    <a:pt x="85" y="411"/>
                  </a:lnTo>
                  <a:lnTo>
                    <a:pt x="79" y="397"/>
                  </a:lnTo>
                  <a:lnTo>
                    <a:pt x="77" y="393"/>
                  </a:lnTo>
                  <a:lnTo>
                    <a:pt x="76" y="391"/>
                  </a:lnTo>
                  <a:lnTo>
                    <a:pt x="75" y="384"/>
                  </a:lnTo>
                  <a:lnTo>
                    <a:pt x="73" y="376"/>
                  </a:lnTo>
                  <a:lnTo>
                    <a:pt x="72" y="369"/>
                  </a:lnTo>
                  <a:lnTo>
                    <a:pt x="72" y="361"/>
                  </a:lnTo>
                  <a:lnTo>
                    <a:pt x="72" y="353"/>
                  </a:lnTo>
                  <a:lnTo>
                    <a:pt x="73" y="345"/>
                  </a:lnTo>
                  <a:lnTo>
                    <a:pt x="75" y="338"/>
                  </a:lnTo>
                  <a:lnTo>
                    <a:pt x="76" y="331"/>
                  </a:lnTo>
                  <a:lnTo>
                    <a:pt x="77" y="328"/>
                  </a:lnTo>
                  <a:lnTo>
                    <a:pt x="79" y="325"/>
                  </a:lnTo>
                  <a:lnTo>
                    <a:pt x="85" y="311"/>
                  </a:lnTo>
                  <a:lnTo>
                    <a:pt x="93" y="298"/>
                  </a:lnTo>
                  <a:lnTo>
                    <a:pt x="93" y="298"/>
                  </a:lnTo>
                  <a:lnTo>
                    <a:pt x="93" y="297"/>
                  </a:lnTo>
                  <a:lnTo>
                    <a:pt x="98" y="292"/>
                  </a:lnTo>
                  <a:lnTo>
                    <a:pt x="103" y="285"/>
                  </a:lnTo>
                  <a:lnTo>
                    <a:pt x="109" y="280"/>
                  </a:lnTo>
                  <a:lnTo>
                    <a:pt x="115" y="276"/>
                  </a:lnTo>
                  <a:lnTo>
                    <a:pt x="115" y="275"/>
                  </a:lnTo>
                  <a:lnTo>
                    <a:pt x="115" y="275"/>
                  </a:lnTo>
                  <a:lnTo>
                    <a:pt x="122" y="270"/>
                  </a:lnTo>
                  <a:lnTo>
                    <a:pt x="129" y="266"/>
                  </a:lnTo>
                  <a:lnTo>
                    <a:pt x="137" y="263"/>
                  </a:lnTo>
                  <a:lnTo>
                    <a:pt x="144" y="259"/>
                  </a:lnTo>
                  <a:lnTo>
                    <a:pt x="153" y="256"/>
                  </a:lnTo>
                  <a:lnTo>
                    <a:pt x="162" y="254"/>
                  </a:lnTo>
                  <a:lnTo>
                    <a:pt x="170" y="253"/>
                  </a:lnTo>
                  <a:lnTo>
                    <a:pt x="180" y="253"/>
                  </a:lnTo>
                  <a:lnTo>
                    <a:pt x="190" y="253"/>
                  </a:lnTo>
                  <a:lnTo>
                    <a:pt x="198" y="254"/>
                  </a:lnTo>
                  <a:lnTo>
                    <a:pt x="207" y="256"/>
                  </a:lnTo>
                  <a:lnTo>
                    <a:pt x="216" y="259"/>
                  </a:lnTo>
                  <a:lnTo>
                    <a:pt x="223" y="263"/>
                  </a:lnTo>
                  <a:lnTo>
                    <a:pt x="231" y="266"/>
                  </a:lnTo>
                  <a:lnTo>
                    <a:pt x="238" y="270"/>
                  </a:lnTo>
                  <a:lnTo>
                    <a:pt x="245" y="275"/>
                  </a:lnTo>
                  <a:lnTo>
                    <a:pt x="245" y="275"/>
                  </a:lnTo>
                  <a:lnTo>
                    <a:pt x="245" y="276"/>
                  </a:lnTo>
                  <a:lnTo>
                    <a:pt x="251" y="280"/>
                  </a:lnTo>
                  <a:lnTo>
                    <a:pt x="257" y="285"/>
                  </a:lnTo>
                  <a:lnTo>
                    <a:pt x="262" y="292"/>
                  </a:lnTo>
                  <a:lnTo>
                    <a:pt x="268" y="297"/>
                  </a:lnTo>
                  <a:lnTo>
                    <a:pt x="268" y="298"/>
                  </a:lnTo>
                  <a:lnTo>
                    <a:pt x="268" y="298"/>
                  </a:lnTo>
                  <a:lnTo>
                    <a:pt x="275" y="311"/>
                  </a:lnTo>
                  <a:lnTo>
                    <a:pt x="282" y="325"/>
                  </a:lnTo>
                  <a:lnTo>
                    <a:pt x="283" y="328"/>
                  </a:lnTo>
                  <a:lnTo>
                    <a:pt x="283" y="331"/>
                  </a:lnTo>
                  <a:lnTo>
                    <a:pt x="285" y="338"/>
                  </a:lnTo>
                  <a:lnTo>
                    <a:pt x="287" y="345"/>
                  </a:lnTo>
                  <a:lnTo>
                    <a:pt x="288" y="353"/>
                  </a:lnTo>
                  <a:lnTo>
                    <a:pt x="288" y="361"/>
                  </a:lnTo>
                  <a:lnTo>
                    <a:pt x="288" y="369"/>
                  </a:lnTo>
                  <a:lnTo>
                    <a:pt x="287" y="376"/>
                  </a:lnTo>
                  <a:lnTo>
                    <a:pt x="285" y="384"/>
                  </a:lnTo>
                  <a:lnTo>
                    <a:pt x="283" y="391"/>
                  </a:lnTo>
                  <a:close/>
                  <a:moveTo>
                    <a:pt x="216" y="1045"/>
                  </a:moveTo>
                  <a:lnTo>
                    <a:pt x="216" y="1052"/>
                  </a:lnTo>
                  <a:lnTo>
                    <a:pt x="214" y="1059"/>
                  </a:lnTo>
                  <a:lnTo>
                    <a:pt x="210" y="1065"/>
                  </a:lnTo>
                  <a:lnTo>
                    <a:pt x="205" y="1071"/>
                  </a:lnTo>
                  <a:lnTo>
                    <a:pt x="201" y="1075"/>
                  </a:lnTo>
                  <a:lnTo>
                    <a:pt x="194" y="1078"/>
                  </a:lnTo>
                  <a:lnTo>
                    <a:pt x="188" y="1080"/>
                  </a:lnTo>
                  <a:lnTo>
                    <a:pt x="180" y="1080"/>
                  </a:lnTo>
                  <a:lnTo>
                    <a:pt x="173" y="1080"/>
                  </a:lnTo>
                  <a:lnTo>
                    <a:pt x="166" y="1078"/>
                  </a:lnTo>
                  <a:lnTo>
                    <a:pt x="160" y="1075"/>
                  </a:lnTo>
                  <a:lnTo>
                    <a:pt x="154" y="1071"/>
                  </a:lnTo>
                  <a:lnTo>
                    <a:pt x="150" y="1065"/>
                  </a:lnTo>
                  <a:lnTo>
                    <a:pt x="147" y="1059"/>
                  </a:lnTo>
                  <a:lnTo>
                    <a:pt x="144" y="1052"/>
                  </a:lnTo>
                  <a:lnTo>
                    <a:pt x="144" y="1045"/>
                  </a:lnTo>
                  <a:lnTo>
                    <a:pt x="144" y="537"/>
                  </a:lnTo>
                  <a:lnTo>
                    <a:pt x="153" y="539"/>
                  </a:lnTo>
                  <a:lnTo>
                    <a:pt x="162" y="540"/>
                  </a:lnTo>
                  <a:lnTo>
                    <a:pt x="170" y="540"/>
                  </a:lnTo>
                  <a:lnTo>
                    <a:pt x="180" y="540"/>
                  </a:lnTo>
                  <a:lnTo>
                    <a:pt x="189" y="540"/>
                  </a:lnTo>
                  <a:lnTo>
                    <a:pt x="198" y="540"/>
                  </a:lnTo>
                  <a:lnTo>
                    <a:pt x="207" y="539"/>
                  </a:lnTo>
                  <a:lnTo>
                    <a:pt x="216" y="537"/>
                  </a:lnTo>
                  <a:lnTo>
                    <a:pt x="216" y="1045"/>
                  </a:lnTo>
                  <a:close/>
                  <a:moveTo>
                    <a:pt x="144" y="108"/>
                  </a:moveTo>
                  <a:lnTo>
                    <a:pt x="144" y="102"/>
                  </a:lnTo>
                  <a:lnTo>
                    <a:pt x="147" y="94"/>
                  </a:lnTo>
                  <a:lnTo>
                    <a:pt x="150" y="89"/>
                  </a:lnTo>
                  <a:lnTo>
                    <a:pt x="154" y="83"/>
                  </a:lnTo>
                  <a:lnTo>
                    <a:pt x="160" y="79"/>
                  </a:lnTo>
                  <a:lnTo>
                    <a:pt x="166" y="76"/>
                  </a:lnTo>
                  <a:lnTo>
                    <a:pt x="173" y="74"/>
                  </a:lnTo>
                  <a:lnTo>
                    <a:pt x="180" y="73"/>
                  </a:lnTo>
                  <a:lnTo>
                    <a:pt x="188" y="74"/>
                  </a:lnTo>
                  <a:lnTo>
                    <a:pt x="194" y="76"/>
                  </a:lnTo>
                  <a:lnTo>
                    <a:pt x="201" y="79"/>
                  </a:lnTo>
                  <a:lnTo>
                    <a:pt x="205" y="83"/>
                  </a:lnTo>
                  <a:lnTo>
                    <a:pt x="210" y="89"/>
                  </a:lnTo>
                  <a:lnTo>
                    <a:pt x="214" y="94"/>
                  </a:lnTo>
                  <a:lnTo>
                    <a:pt x="216" y="102"/>
                  </a:lnTo>
                  <a:lnTo>
                    <a:pt x="216" y="108"/>
                  </a:lnTo>
                  <a:lnTo>
                    <a:pt x="216" y="184"/>
                  </a:lnTo>
                  <a:lnTo>
                    <a:pt x="207" y="183"/>
                  </a:lnTo>
                  <a:lnTo>
                    <a:pt x="198" y="182"/>
                  </a:lnTo>
                  <a:lnTo>
                    <a:pt x="189" y="181"/>
                  </a:lnTo>
                  <a:lnTo>
                    <a:pt x="180" y="181"/>
                  </a:lnTo>
                  <a:lnTo>
                    <a:pt x="170" y="181"/>
                  </a:lnTo>
                  <a:lnTo>
                    <a:pt x="162" y="182"/>
                  </a:lnTo>
                  <a:lnTo>
                    <a:pt x="153" y="183"/>
                  </a:lnTo>
                  <a:lnTo>
                    <a:pt x="144" y="184"/>
                  </a:lnTo>
                  <a:lnTo>
                    <a:pt x="144" y="108"/>
                  </a:lnTo>
                  <a:close/>
                  <a:moveTo>
                    <a:pt x="288" y="217"/>
                  </a:moveTo>
                  <a:lnTo>
                    <a:pt x="288" y="108"/>
                  </a:lnTo>
                  <a:lnTo>
                    <a:pt x="287" y="97"/>
                  </a:lnTo>
                  <a:lnTo>
                    <a:pt x="286" y="87"/>
                  </a:lnTo>
                  <a:lnTo>
                    <a:pt x="283" y="77"/>
                  </a:lnTo>
                  <a:lnTo>
                    <a:pt x="279" y="67"/>
                  </a:lnTo>
                  <a:lnTo>
                    <a:pt x="275" y="58"/>
                  </a:lnTo>
                  <a:lnTo>
                    <a:pt x="270" y="49"/>
                  </a:lnTo>
                  <a:lnTo>
                    <a:pt x="263" y="40"/>
                  </a:lnTo>
                  <a:lnTo>
                    <a:pt x="257" y="33"/>
                  </a:lnTo>
                  <a:lnTo>
                    <a:pt x="249" y="25"/>
                  </a:lnTo>
                  <a:lnTo>
                    <a:pt x="241" y="20"/>
                  </a:lnTo>
                  <a:lnTo>
                    <a:pt x="232" y="14"/>
                  </a:lnTo>
                  <a:lnTo>
                    <a:pt x="222" y="9"/>
                  </a:lnTo>
                  <a:lnTo>
                    <a:pt x="212" y="6"/>
                  </a:lnTo>
                  <a:lnTo>
                    <a:pt x="202" y="4"/>
                  </a:lnTo>
                  <a:lnTo>
                    <a:pt x="191" y="1"/>
                  </a:lnTo>
                  <a:lnTo>
                    <a:pt x="180" y="0"/>
                  </a:lnTo>
                  <a:lnTo>
                    <a:pt x="169" y="1"/>
                  </a:lnTo>
                  <a:lnTo>
                    <a:pt x="158" y="4"/>
                  </a:lnTo>
                  <a:lnTo>
                    <a:pt x="148" y="6"/>
                  </a:lnTo>
                  <a:lnTo>
                    <a:pt x="138" y="9"/>
                  </a:lnTo>
                  <a:lnTo>
                    <a:pt x="128" y="14"/>
                  </a:lnTo>
                  <a:lnTo>
                    <a:pt x="120" y="20"/>
                  </a:lnTo>
                  <a:lnTo>
                    <a:pt x="111" y="25"/>
                  </a:lnTo>
                  <a:lnTo>
                    <a:pt x="103" y="33"/>
                  </a:lnTo>
                  <a:lnTo>
                    <a:pt x="97" y="40"/>
                  </a:lnTo>
                  <a:lnTo>
                    <a:pt x="90" y="49"/>
                  </a:lnTo>
                  <a:lnTo>
                    <a:pt x="85" y="58"/>
                  </a:lnTo>
                  <a:lnTo>
                    <a:pt x="81" y="67"/>
                  </a:lnTo>
                  <a:lnTo>
                    <a:pt x="76" y="77"/>
                  </a:lnTo>
                  <a:lnTo>
                    <a:pt x="74" y="87"/>
                  </a:lnTo>
                  <a:lnTo>
                    <a:pt x="72" y="97"/>
                  </a:lnTo>
                  <a:lnTo>
                    <a:pt x="72" y="108"/>
                  </a:lnTo>
                  <a:lnTo>
                    <a:pt x="72" y="217"/>
                  </a:lnTo>
                  <a:lnTo>
                    <a:pt x="65" y="224"/>
                  </a:lnTo>
                  <a:lnTo>
                    <a:pt x="57" y="230"/>
                  </a:lnTo>
                  <a:lnTo>
                    <a:pt x="49" y="238"/>
                  </a:lnTo>
                  <a:lnTo>
                    <a:pt x="43" y="245"/>
                  </a:lnTo>
                  <a:lnTo>
                    <a:pt x="36" y="254"/>
                  </a:lnTo>
                  <a:lnTo>
                    <a:pt x="30" y="262"/>
                  </a:lnTo>
                  <a:lnTo>
                    <a:pt x="25" y="270"/>
                  </a:lnTo>
                  <a:lnTo>
                    <a:pt x="20" y="280"/>
                  </a:lnTo>
                  <a:lnTo>
                    <a:pt x="15" y="289"/>
                  </a:lnTo>
                  <a:lnTo>
                    <a:pt x="12" y="298"/>
                  </a:lnTo>
                  <a:lnTo>
                    <a:pt x="8" y="308"/>
                  </a:lnTo>
                  <a:lnTo>
                    <a:pt x="5" y="318"/>
                  </a:lnTo>
                  <a:lnTo>
                    <a:pt x="3" y="329"/>
                  </a:lnTo>
                  <a:lnTo>
                    <a:pt x="1" y="339"/>
                  </a:lnTo>
                  <a:lnTo>
                    <a:pt x="1" y="350"/>
                  </a:lnTo>
                  <a:lnTo>
                    <a:pt x="0" y="361"/>
                  </a:lnTo>
                  <a:lnTo>
                    <a:pt x="1" y="372"/>
                  </a:lnTo>
                  <a:lnTo>
                    <a:pt x="1" y="383"/>
                  </a:lnTo>
                  <a:lnTo>
                    <a:pt x="3" y="393"/>
                  </a:lnTo>
                  <a:lnTo>
                    <a:pt x="5" y="403"/>
                  </a:lnTo>
                  <a:lnTo>
                    <a:pt x="8" y="414"/>
                  </a:lnTo>
                  <a:lnTo>
                    <a:pt x="12" y="424"/>
                  </a:lnTo>
                  <a:lnTo>
                    <a:pt x="15" y="432"/>
                  </a:lnTo>
                  <a:lnTo>
                    <a:pt x="20" y="442"/>
                  </a:lnTo>
                  <a:lnTo>
                    <a:pt x="25" y="451"/>
                  </a:lnTo>
                  <a:lnTo>
                    <a:pt x="30" y="459"/>
                  </a:lnTo>
                  <a:lnTo>
                    <a:pt x="36" y="468"/>
                  </a:lnTo>
                  <a:lnTo>
                    <a:pt x="43" y="475"/>
                  </a:lnTo>
                  <a:lnTo>
                    <a:pt x="49" y="483"/>
                  </a:lnTo>
                  <a:lnTo>
                    <a:pt x="57" y="491"/>
                  </a:lnTo>
                  <a:lnTo>
                    <a:pt x="65" y="497"/>
                  </a:lnTo>
                  <a:lnTo>
                    <a:pt x="72" y="504"/>
                  </a:lnTo>
                  <a:lnTo>
                    <a:pt x="72" y="1045"/>
                  </a:lnTo>
                  <a:lnTo>
                    <a:pt x="72" y="1055"/>
                  </a:lnTo>
                  <a:lnTo>
                    <a:pt x="74" y="1066"/>
                  </a:lnTo>
                  <a:lnTo>
                    <a:pt x="76" y="1077"/>
                  </a:lnTo>
                  <a:lnTo>
                    <a:pt x="81" y="1087"/>
                  </a:lnTo>
                  <a:lnTo>
                    <a:pt x="85" y="1096"/>
                  </a:lnTo>
                  <a:lnTo>
                    <a:pt x="90" y="1105"/>
                  </a:lnTo>
                  <a:lnTo>
                    <a:pt x="97" y="1114"/>
                  </a:lnTo>
                  <a:lnTo>
                    <a:pt x="103" y="1121"/>
                  </a:lnTo>
                  <a:lnTo>
                    <a:pt x="111" y="1128"/>
                  </a:lnTo>
                  <a:lnTo>
                    <a:pt x="120" y="1134"/>
                  </a:lnTo>
                  <a:lnTo>
                    <a:pt x="128" y="1140"/>
                  </a:lnTo>
                  <a:lnTo>
                    <a:pt x="138" y="1144"/>
                  </a:lnTo>
                  <a:lnTo>
                    <a:pt x="148" y="1148"/>
                  </a:lnTo>
                  <a:lnTo>
                    <a:pt x="158" y="1150"/>
                  </a:lnTo>
                  <a:lnTo>
                    <a:pt x="169" y="1153"/>
                  </a:lnTo>
                  <a:lnTo>
                    <a:pt x="180" y="1153"/>
                  </a:lnTo>
                  <a:lnTo>
                    <a:pt x="191" y="1153"/>
                  </a:lnTo>
                  <a:lnTo>
                    <a:pt x="202" y="1150"/>
                  </a:lnTo>
                  <a:lnTo>
                    <a:pt x="212" y="1148"/>
                  </a:lnTo>
                  <a:lnTo>
                    <a:pt x="222" y="1144"/>
                  </a:lnTo>
                  <a:lnTo>
                    <a:pt x="232" y="1140"/>
                  </a:lnTo>
                  <a:lnTo>
                    <a:pt x="241" y="1134"/>
                  </a:lnTo>
                  <a:lnTo>
                    <a:pt x="249" y="1128"/>
                  </a:lnTo>
                  <a:lnTo>
                    <a:pt x="257" y="1121"/>
                  </a:lnTo>
                  <a:lnTo>
                    <a:pt x="263" y="1114"/>
                  </a:lnTo>
                  <a:lnTo>
                    <a:pt x="270" y="1105"/>
                  </a:lnTo>
                  <a:lnTo>
                    <a:pt x="275" y="1096"/>
                  </a:lnTo>
                  <a:lnTo>
                    <a:pt x="279" y="1087"/>
                  </a:lnTo>
                  <a:lnTo>
                    <a:pt x="283" y="1077"/>
                  </a:lnTo>
                  <a:lnTo>
                    <a:pt x="286" y="1066"/>
                  </a:lnTo>
                  <a:lnTo>
                    <a:pt x="287" y="1055"/>
                  </a:lnTo>
                  <a:lnTo>
                    <a:pt x="288" y="1045"/>
                  </a:lnTo>
                  <a:lnTo>
                    <a:pt x="288" y="504"/>
                  </a:lnTo>
                  <a:lnTo>
                    <a:pt x="296" y="497"/>
                  </a:lnTo>
                  <a:lnTo>
                    <a:pt x="303" y="491"/>
                  </a:lnTo>
                  <a:lnTo>
                    <a:pt x="311" y="483"/>
                  </a:lnTo>
                  <a:lnTo>
                    <a:pt x="317" y="475"/>
                  </a:lnTo>
                  <a:lnTo>
                    <a:pt x="324" y="468"/>
                  </a:lnTo>
                  <a:lnTo>
                    <a:pt x="330" y="459"/>
                  </a:lnTo>
                  <a:lnTo>
                    <a:pt x="336" y="451"/>
                  </a:lnTo>
                  <a:lnTo>
                    <a:pt x="340" y="442"/>
                  </a:lnTo>
                  <a:lnTo>
                    <a:pt x="344" y="432"/>
                  </a:lnTo>
                  <a:lnTo>
                    <a:pt x="349" y="424"/>
                  </a:lnTo>
                  <a:lnTo>
                    <a:pt x="352" y="414"/>
                  </a:lnTo>
                  <a:lnTo>
                    <a:pt x="355" y="403"/>
                  </a:lnTo>
                  <a:lnTo>
                    <a:pt x="357" y="393"/>
                  </a:lnTo>
                  <a:lnTo>
                    <a:pt x="358" y="383"/>
                  </a:lnTo>
                  <a:lnTo>
                    <a:pt x="359" y="372"/>
                  </a:lnTo>
                  <a:lnTo>
                    <a:pt x="360" y="361"/>
                  </a:lnTo>
                  <a:lnTo>
                    <a:pt x="359" y="350"/>
                  </a:lnTo>
                  <a:lnTo>
                    <a:pt x="358" y="339"/>
                  </a:lnTo>
                  <a:lnTo>
                    <a:pt x="357" y="329"/>
                  </a:lnTo>
                  <a:lnTo>
                    <a:pt x="355" y="318"/>
                  </a:lnTo>
                  <a:lnTo>
                    <a:pt x="352" y="308"/>
                  </a:lnTo>
                  <a:lnTo>
                    <a:pt x="349" y="298"/>
                  </a:lnTo>
                  <a:lnTo>
                    <a:pt x="344" y="289"/>
                  </a:lnTo>
                  <a:lnTo>
                    <a:pt x="340" y="280"/>
                  </a:lnTo>
                  <a:lnTo>
                    <a:pt x="336" y="270"/>
                  </a:lnTo>
                  <a:lnTo>
                    <a:pt x="330" y="262"/>
                  </a:lnTo>
                  <a:lnTo>
                    <a:pt x="324" y="254"/>
                  </a:lnTo>
                  <a:lnTo>
                    <a:pt x="317" y="245"/>
                  </a:lnTo>
                  <a:lnTo>
                    <a:pt x="311" y="238"/>
                  </a:lnTo>
                  <a:lnTo>
                    <a:pt x="303" y="230"/>
                  </a:lnTo>
                  <a:lnTo>
                    <a:pt x="296" y="224"/>
                  </a:lnTo>
                  <a:lnTo>
                    <a:pt x="288" y="21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59"/>
            <p:cNvSpPr/>
            <p:nvPr/>
          </p:nvSpPr>
          <p:spPr>
            <a:xfrm>
              <a:off x="7485856" y="2732484"/>
              <a:ext cx="142875" cy="457200"/>
            </a:xfrm>
            <a:custGeom>
              <a:avLst/>
              <a:gdLst/>
              <a:ahLst/>
              <a:cxnLst/>
              <a:rect l="l" t="t" r="r" b="b"/>
              <a:pathLst>
                <a:path w="360" h="1153" extrusionOk="0">
                  <a:moveTo>
                    <a:pt x="283" y="391"/>
                  </a:moveTo>
                  <a:lnTo>
                    <a:pt x="282" y="393"/>
                  </a:lnTo>
                  <a:lnTo>
                    <a:pt x="281" y="397"/>
                  </a:lnTo>
                  <a:lnTo>
                    <a:pt x="276" y="411"/>
                  </a:lnTo>
                  <a:lnTo>
                    <a:pt x="268" y="424"/>
                  </a:lnTo>
                  <a:lnTo>
                    <a:pt x="267" y="424"/>
                  </a:lnTo>
                  <a:lnTo>
                    <a:pt x="267" y="424"/>
                  </a:lnTo>
                  <a:lnTo>
                    <a:pt x="263" y="430"/>
                  </a:lnTo>
                  <a:lnTo>
                    <a:pt x="257" y="436"/>
                  </a:lnTo>
                  <a:lnTo>
                    <a:pt x="251" y="441"/>
                  </a:lnTo>
                  <a:lnTo>
                    <a:pt x="246" y="446"/>
                  </a:lnTo>
                  <a:lnTo>
                    <a:pt x="245" y="446"/>
                  </a:lnTo>
                  <a:lnTo>
                    <a:pt x="245" y="446"/>
                  </a:lnTo>
                  <a:lnTo>
                    <a:pt x="238" y="452"/>
                  </a:lnTo>
                  <a:lnTo>
                    <a:pt x="230" y="455"/>
                  </a:lnTo>
                  <a:lnTo>
                    <a:pt x="224" y="459"/>
                  </a:lnTo>
                  <a:lnTo>
                    <a:pt x="216" y="463"/>
                  </a:lnTo>
                  <a:lnTo>
                    <a:pt x="208" y="465"/>
                  </a:lnTo>
                  <a:lnTo>
                    <a:pt x="198" y="467"/>
                  </a:lnTo>
                  <a:lnTo>
                    <a:pt x="189" y="468"/>
                  </a:lnTo>
                  <a:lnTo>
                    <a:pt x="180" y="469"/>
                  </a:lnTo>
                  <a:lnTo>
                    <a:pt x="171" y="468"/>
                  </a:lnTo>
                  <a:lnTo>
                    <a:pt x="161" y="467"/>
                  </a:lnTo>
                  <a:lnTo>
                    <a:pt x="153" y="465"/>
                  </a:lnTo>
                  <a:lnTo>
                    <a:pt x="144" y="463"/>
                  </a:lnTo>
                  <a:lnTo>
                    <a:pt x="137" y="459"/>
                  </a:lnTo>
                  <a:lnTo>
                    <a:pt x="129" y="455"/>
                  </a:lnTo>
                  <a:lnTo>
                    <a:pt x="121" y="452"/>
                  </a:lnTo>
                  <a:lnTo>
                    <a:pt x="115" y="446"/>
                  </a:lnTo>
                  <a:lnTo>
                    <a:pt x="115" y="446"/>
                  </a:lnTo>
                  <a:lnTo>
                    <a:pt x="115" y="446"/>
                  </a:lnTo>
                  <a:lnTo>
                    <a:pt x="108" y="441"/>
                  </a:lnTo>
                  <a:lnTo>
                    <a:pt x="103" y="436"/>
                  </a:lnTo>
                  <a:lnTo>
                    <a:pt x="98" y="430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92" y="424"/>
                  </a:lnTo>
                  <a:lnTo>
                    <a:pt x="85" y="411"/>
                  </a:lnTo>
                  <a:lnTo>
                    <a:pt x="78" y="397"/>
                  </a:lnTo>
                  <a:lnTo>
                    <a:pt x="78" y="393"/>
                  </a:lnTo>
                  <a:lnTo>
                    <a:pt x="77" y="391"/>
                  </a:lnTo>
                  <a:lnTo>
                    <a:pt x="75" y="384"/>
                  </a:lnTo>
                  <a:lnTo>
                    <a:pt x="73" y="376"/>
                  </a:lnTo>
                  <a:lnTo>
                    <a:pt x="73" y="369"/>
                  </a:lnTo>
                  <a:lnTo>
                    <a:pt x="72" y="361"/>
                  </a:lnTo>
                  <a:lnTo>
                    <a:pt x="73" y="353"/>
                  </a:lnTo>
                  <a:lnTo>
                    <a:pt x="73" y="345"/>
                  </a:lnTo>
                  <a:lnTo>
                    <a:pt x="75" y="338"/>
                  </a:lnTo>
                  <a:lnTo>
                    <a:pt x="77" y="331"/>
                  </a:lnTo>
                  <a:lnTo>
                    <a:pt x="78" y="328"/>
                  </a:lnTo>
                  <a:lnTo>
                    <a:pt x="78" y="325"/>
                  </a:lnTo>
                  <a:lnTo>
                    <a:pt x="85" y="311"/>
                  </a:lnTo>
                  <a:lnTo>
                    <a:pt x="92" y="298"/>
                  </a:lnTo>
                  <a:lnTo>
                    <a:pt x="92" y="298"/>
                  </a:lnTo>
                  <a:lnTo>
                    <a:pt x="92" y="297"/>
                  </a:lnTo>
                  <a:lnTo>
                    <a:pt x="98" y="292"/>
                  </a:lnTo>
                  <a:lnTo>
                    <a:pt x="103" y="285"/>
                  </a:lnTo>
                  <a:lnTo>
                    <a:pt x="108" y="280"/>
                  </a:lnTo>
                  <a:lnTo>
                    <a:pt x="115" y="276"/>
                  </a:lnTo>
                  <a:lnTo>
                    <a:pt x="115" y="275"/>
                  </a:lnTo>
                  <a:lnTo>
                    <a:pt x="115" y="275"/>
                  </a:lnTo>
                  <a:lnTo>
                    <a:pt x="121" y="270"/>
                  </a:lnTo>
                  <a:lnTo>
                    <a:pt x="129" y="266"/>
                  </a:lnTo>
                  <a:lnTo>
                    <a:pt x="137" y="263"/>
                  </a:lnTo>
                  <a:lnTo>
                    <a:pt x="144" y="259"/>
                  </a:lnTo>
                  <a:lnTo>
                    <a:pt x="153" y="256"/>
                  </a:lnTo>
                  <a:lnTo>
                    <a:pt x="161" y="254"/>
                  </a:lnTo>
                  <a:lnTo>
                    <a:pt x="171" y="253"/>
                  </a:lnTo>
                  <a:lnTo>
                    <a:pt x="180" y="253"/>
                  </a:lnTo>
                  <a:lnTo>
                    <a:pt x="189" y="253"/>
                  </a:lnTo>
                  <a:lnTo>
                    <a:pt x="198" y="254"/>
                  </a:lnTo>
                  <a:lnTo>
                    <a:pt x="208" y="256"/>
                  </a:lnTo>
                  <a:lnTo>
                    <a:pt x="216" y="259"/>
                  </a:lnTo>
                  <a:lnTo>
                    <a:pt x="224" y="263"/>
                  </a:lnTo>
                  <a:lnTo>
                    <a:pt x="230" y="266"/>
                  </a:lnTo>
                  <a:lnTo>
                    <a:pt x="238" y="270"/>
                  </a:lnTo>
                  <a:lnTo>
                    <a:pt x="245" y="275"/>
                  </a:lnTo>
                  <a:lnTo>
                    <a:pt x="245" y="275"/>
                  </a:lnTo>
                  <a:lnTo>
                    <a:pt x="246" y="276"/>
                  </a:lnTo>
                  <a:lnTo>
                    <a:pt x="251" y="280"/>
                  </a:lnTo>
                  <a:lnTo>
                    <a:pt x="257" y="285"/>
                  </a:lnTo>
                  <a:lnTo>
                    <a:pt x="263" y="292"/>
                  </a:lnTo>
                  <a:lnTo>
                    <a:pt x="267" y="297"/>
                  </a:lnTo>
                  <a:lnTo>
                    <a:pt x="267" y="298"/>
                  </a:lnTo>
                  <a:lnTo>
                    <a:pt x="268" y="298"/>
                  </a:lnTo>
                  <a:lnTo>
                    <a:pt x="276" y="311"/>
                  </a:lnTo>
                  <a:lnTo>
                    <a:pt x="281" y="325"/>
                  </a:lnTo>
                  <a:lnTo>
                    <a:pt x="282" y="328"/>
                  </a:lnTo>
                  <a:lnTo>
                    <a:pt x="283" y="331"/>
                  </a:lnTo>
                  <a:lnTo>
                    <a:pt x="286" y="338"/>
                  </a:lnTo>
                  <a:lnTo>
                    <a:pt x="287" y="345"/>
                  </a:lnTo>
                  <a:lnTo>
                    <a:pt x="288" y="353"/>
                  </a:lnTo>
                  <a:lnTo>
                    <a:pt x="288" y="361"/>
                  </a:lnTo>
                  <a:lnTo>
                    <a:pt x="288" y="369"/>
                  </a:lnTo>
                  <a:lnTo>
                    <a:pt x="287" y="376"/>
                  </a:lnTo>
                  <a:lnTo>
                    <a:pt x="286" y="384"/>
                  </a:lnTo>
                  <a:lnTo>
                    <a:pt x="283" y="391"/>
                  </a:lnTo>
                  <a:close/>
                  <a:moveTo>
                    <a:pt x="216" y="1045"/>
                  </a:moveTo>
                  <a:lnTo>
                    <a:pt x="215" y="1052"/>
                  </a:lnTo>
                  <a:lnTo>
                    <a:pt x="213" y="1059"/>
                  </a:lnTo>
                  <a:lnTo>
                    <a:pt x="210" y="1065"/>
                  </a:lnTo>
                  <a:lnTo>
                    <a:pt x="206" y="1071"/>
                  </a:lnTo>
                  <a:lnTo>
                    <a:pt x="200" y="1075"/>
                  </a:lnTo>
                  <a:lnTo>
                    <a:pt x="194" y="1078"/>
                  </a:lnTo>
                  <a:lnTo>
                    <a:pt x="187" y="1080"/>
                  </a:lnTo>
                  <a:lnTo>
                    <a:pt x="180" y="1080"/>
                  </a:lnTo>
                  <a:lnTo>
                    <a:pt x="173" y="1080"/>
                  </a:lnTo>
                  <a:lnTo>
                    <a:pt x="166" y="1078"/>
                  </a:lnTo>
                  <a:lnTo>
                    <a:pt x="160" y="1075"/>
                  </a:lnTo>
                  <a:lnTo>
                    <a:pt x="155" y="1071"/>
                  </a:lnTo>
                  <a:lnTo>
                    <a:pt x="151" y="1065"/>
                  </a:lnTo>
                  <a:lnTo>
                    <a:pt x="147" y="1059"/>
                  </a:lnTo>
                  <a:lnTo>
                    <a:pt x="145" y="1052"/>
                  </a:lnTo>
                  <a:lnTo>
                    <a:pt x="144" y="1045"/>
                  </a:lnTo>
                  <a:lnTo>
                    <a:pt x="144" y="537"/>
                  </a:lnTo>
                  <a:lnTo>
                    <a:pt x="153" y="539"/>
                  </a:lnTo>
                  <a:lnTo>
                    <a:pt x="161" y="540"/>
                  </a:lnTo>
                  <a:lnTo>
                    <a:pt x="171" y="540"/>
                  </a:lnTo>
                  <a:lnTo>
                    <a:pt x="180" y="540"/>
                  </a:lnTo>
                  <a:lnTo>
                    <a:pt x="189" y="540"/>
                  </a:lnTo>
                  <a:lnTo>
                    <a:pt x="198" y="540"/>
                  </a:lnTo>
                  <a:lnTo>
                    <a:pt x="207" y="539"/>
                  </a:lnTo>
                  <a:lnTo>
                    <a:pt x="216" y="537"/>
                  </a:lnTo>
                  <a:lnTo>
                    <a:pt x="216" y="1045"/>
                  </a:lnTo>
                  <a:close/>
                  <a:moveTo>
                    <a:pt x="144" y="108"/>
                  </a:moveTo>
                  <a:lnTo>
                    <a:pt x="145" y="102"/>
                  </a:lnTo>
                  <a:lnTo>
                    <a:pt x="147" y="94"/>
                  </a:lnTo>
                  <a:lnTo>
                    <a:pt x="151" y="89"/>
                  </a:lnTo>
                  <a:lnTo>
                    <a:pt x="155" y="83"/>
                  </a:lnTo>
                  <a:lnTo>
                    <a:pt x="160" y="79"/>
                  </a:lnTo>
                  <a:lnTo>
                    <a:pt x="166" y="76"/>
                  </a:lnTo>
                  <a:lnTo>
                    <a:pt x="173" y="74"/>
                  </a:lnTo>
                  <a:lnTo>
                    <a:pt x="180" y="73"/>
                  </a:lnTo>
                  <a:lnTo>
                    <a:pt x="187" y="74"/>
                  </a:lnTo>
                  <a:lnTo>
                    <a:pt x="194" y="76"/>
                  </a:lnTo>
                  <a:lnTo>
                    <a:pt x="200" y="79"/>
                  </a:lnTo>
                  <a:lnTo>
                    <a:pt x="206" y="83"/>
                  </a:lnTo>
                  <a:lnTo>
                    <a:pt x="210" y="89"/>
                  </a:lnTo>
                  <a:lnTo>
                    <a:pt x="213" y="94"/>
                  </a:lnTo>
                  <a:lnTo>
                    <a:pt x="215" y="102"/>
                  </a:lnTo>
                  <a:lnTo>
                    <a:pt x="216" y="108"/>
                  </a:lnTo>
                  <a:lnTo>
                    <a:pt x="216" y="184"/>
                  </a:lnTo>
                  <a:lnTo>
                    <a:pt x="207" y="183"/>
                  </a:lnTo>
                  <a:lnTo>
                    <a:pt x="198" y="182"/>
                  </a:lnTo>
                  <a:lnTo>
                    <a:pt x="189" y="181"/>
                  </a:lnTo>
                  <a:lnTo>
                    <a:pt x="180" y="181"/>
                  </a:lnTo>
                  <a:lnTo>
                    <a:pt x="171" y="181"/>
                  </a:lnTo>
                  <a:lnTo>
                    <a:pt x="161" y="182"/>
                  </a:lnTo>
                  <a:lnTo>
                    <a:pt x="153" y="183"/>
                  </a:lnTo>
                  <a:lnTo>
                    <a:pt x="144" y="184"/>
                  </a:lnTo>
                  <a:lnTo>
                    <a:pt x="144" y="108"/>
                  </a:lnTo>
                  <a:close/>
                  <a:moveTo>
                    <a:pt x="288" y="217"/>
                  </a:moveTo>
                  <a:lnTo>
                    <a:pt x="288" y="108"/>
                  </a:lnTo>
                  <a:lnTo>
                    <a:pt x="288" y="97"/>
                  </a:lnTo>
                  <a:lnTo>
                    <a:pt x="286" y="87"/>
                  </a:lnTo>
                  <a:lnTo>
                    <a:pt x="283" y="77"/>
                  </a:lnTo>
                  <a:lnTo>
                    <a:pt x="279" y="67"/>
                  </a:lnTo>
                  <a:lnTo>
                    <a:pt x="275" y="58"/>
                  </a:lnTo>
                  <a:lnTo>
                    <a:pt x="269" y="49"/>
                  </a:lnTo>
                  <a:lnTo>
                    <a:pt x="263" y="40"/>
                  </a:lnTo>
                  <a:lnTo>
                    <a:pt x="256" y="33"/>
                  </a:lnTo>
                  <a:lnTo>
                    <a:pt x="249" y="25"/>
                  </a:lnTo>
                  <a:lnTo>
                    <a:pt x="240" y="20"/>
                  </a:lnTo>
                  <a:lnTo>
                    <a:pt x="232" y="14"/>
                  </a:lnTo>
                  <a:lnTo>
                    <a:pt x="222" y="9"/>
                  </a:lnTo>
                  <a:lnTo>
                    <a:pt x="212" y="6"/>
                  </a:lnTo>
                  <a:lnTo>
                    <a:pt x="201" y="4"/>
                  </a:lnTo>
                  <a:lnTo>
                    <a:pt x="191" y="1"/>
                  </a:lnTo>
                  <a:lnTo>
                    <a:pt x="180" y="0"/>
                  </a:lnTo>
                  <a:lnTo>
                    <a:pt x="169" y="1"/>
                  </a:lnTo>
                  <a:lnTo>
                    <a:pt x="158" y="4"/>
                  </a:lnTo>
                  <a:lnTo>
                    <a:pt x="148" y="6"/>
                  </a:lnTo>
                  <a:lnTo>
                    <a:pt x="138" y="9"/>
                  </a:lnTo>
                  <a:lnTo>
                    <a:pt x="129" y="14"/>
                  </a:lnTo>
                  <a:lnTo>
                    <a:pt x="119" y="20"/>
                  </a:lnTo>
                  <a:lnTo>
                    <a:pt x="112" y="25"/>
                  </a:lnTo>
                  <a:lnTo>
                    <a:pt x="104" y="33"/>
                  </a:lnTo>
                  <a:lnTo>
                    <a:pt x="97" y="40"/>
                  </a:lnTo>
                  <a:lnTo>
                    <a:pt x="90" y="49"/>
                  </a:lnTo>
                  <a:lnTo>
                    <a:pt x="85" y="58"/>
                  </a:lnTo>
                  <a:lnTo>
                    <a:pt x="80" y="67"/>
                  </a:lnTo>
                  <a:lnTo>
                    <a:pt x="77" y="77"/>
                  </a:lnTo>
                  <a:lnTo>
                    <a:pt x="74" y="87"/>
                  </a:lnTo>
                  <a:lnTo>
                    <a:pt x="73" y="97"/>
                  </a:lnTo>
                  <a:lnTo>
                    <a:pt x="72" y="108"/>
                  </a:lnTo>
                  <a:lnTo>
                    <a:pt x="72" y="217"/>
                  </a:lnTo>
                  <a:lnTo>
                    <a:pt x="64" y="224"/>
                  </a:lnTo>
                  <a:lnTo>
                    <a:pt x="57" y="230"/>
                  </a:lnTo>
                  <a:lnTo>
                    <a:pt x="49" y="238"/>
                  </a:lnTo>
                  <a:lnTo>
                    <a:pt x="43" y="245"/>
                  </a:lnTo>
                  <a:lnTo>
                    <a:pt x="36" y="254"/>
                  </a:lnTo>
                  <a:lnTo>
                    <a:pt x="30" y="262"/>
                  </a:lnTo>
                  <a:lnTo>
                    <a:pt x="24" y="270"/>
                  </a:lnTo>
                  <a:lnTo>
                    <a:pt x="20" y="280"/>
                  </a:lnTo>
                  <a:lnTo>
                    <a:pt x="16" y="289"/>
                  </a:lnTo>
                  <a:lnTo>
                    <a:pt x="11" y="298"/>
                  </a:lnTo>
                  <a:lnTo>
                    <a:pt x="8" y="308"/>
                  </a:lnTo>
                  <a:lnTo>
                    <a:pt x="5" y="318"/>
                  </a:lnTo>
                  <a:lnTo>
                    <a:pt x="3" y="329"/>
                  </a:lnTo>
                  <a:lnTo>
                    <a:pt x="2" y="339"/>
                  </a:lnTo>
                  <a:lnTo>
                    <a:pt x="0" y="350"/>
                  </a:lnTo>
                  <a:lnTo>
                    <a:pt x="0" y="361"/>
                  </a:lnTo>
                  <a:lnTo>
                    <a:pt x="0" y="372"/>
                  </a:lnTo>
                  <a:lnTo>
                    <a:pt x="2" y="383"/>
                  </a:lnTo>
                  <a:lnTo>
                    <a:pt x="3" y="393"/>
                  </a:lnTo>
                  <a:lnTo>
                    <a:pt x="5" y="403"/>
                  </a:lnTo>
                  <a:lnTo>
                    <a:pt x="8" y="414"/>
                  </a:lnTo>
                  <a:lnTo>
                    <a:pt x="11" y="424"/>
                  </a:lnTo>
                  <a:lnTo>
                    <a:pt x="16" y="432"/>
                  </a:lnTo>
                  <a:lnTo>
                    <a:pt x="20" y="442"/>
                  </a:lnTo>
                  <a:lnTo>
                    <a:pt x="24" y="451"/>
                  </a:lnTo>
                  <a:lnTo>
                    <a:pt x="30" y="459"/>
                  </a:lnTo>
                  <a:lnTo>
                    <a:pt x="36" y="468"/>
                  </a:lnTo>
                  <a:lnTo>
                    <a:pt x="43" y="475"/>
                  </a:lnTo>
                  <a:lnTo>
                    <a:pt x="49" y="483"/>
                  </a:lnTo>
                  <a:lnTo>
                    <a:pt x="57" y="491"/>
                  </a:lnTo>
                  <a:lnTo>
                    <a:pt x="64" y="497"/>
                  </a:lnTo>
                  <a:lnTo>
                    <a:pt x="72" y="504"/>
                  </a:lnTo>
                  <a:lnTo>
                    <a:pt x="72" y="1045"/>
                  </a:lnTo>
                  <a:lnTo>
                    <a:pt x="73" y="1055"/>
                  </a:lnTo>
                  <a:lnTo>
                    <a:pt x="74" y="1066"/>
                  </a:lnTo>
                  <a:lnTo>
                    <a:pt x="77" y="1077"/>
                  </a:lnTo>
                  <a:lnTo>
                    <a:pt x="80" y="1087"/>
                  </a:lnTo>
                  <a:lnTo>
                    <a:pt x="85" y="1096"/>
                  </a:lnTo>
                  <a:lnTo>
                    <a:pt x="90" y="1105"/>
                  </a:lnTo>
                  <a:lnTo>
                    <a:pt x="97" y="1114"/>
                  </a:lnTo>
                  <a:lnTo>
                    <a:pt x="104" y="1121"/>
                  </a:lnTo>
                  <a:lnTo>
                    <a:pt x="112" y="1128"/>
                  </a:lnTo>
                  <a:lnTo>
                    <a:pt x="119" y="1134"/>
                  </a:lnTo>
                  <a:lnTo>
                    <a:pt x="129" y="1140"/>
                  </a:lnTo>
                  <a:lnTo>
                    <a:pt x="138" y="1144"/>
                  </a:lnTo>
                  <a:lnTo>
                    <a:pt x="148" y="1148"/>
                  </a:lnTo>
                  <a:lnTo>
                    <a:pt x="158" y="1150"/>
                  </a:lnTo>
                  <a:lnTo>
                    <a:pt x="169" y="1153"/>
                  </a:lnTo>
                  <a:lnTo>
                    <a:pt x="180" y="1153"/>
                  </a:lnTo>
                  <a:lnTo>
                    <a:pt x="191" y="1153"/>
                  </a:lnTo>
                  <a:lnTo>
                    <a:pt x="201" y="1150"/>
                  </a:lnTo>
                  <a:lnTo>
                    <a:pt x="212" y="1148"/>
                  </a:lnTo>
                  <a:lnTo>
                    <a:pt x="222" y="1144"/>
                  </a:lnTo>
                  <a:lnTo>
                    <a:pt x="232" y="1140"/>
                  </a:lnTo>
                  <a:lnTo>
                    <a:pt x="240" y="1134"/>
                  </a:lnTo>
                  <a:lnTo>
                    <a:pt x="249" y="1128"/>
                  </a:lnTo>
                  <a:lnTo>
                    <a:pt x="256" y="1121"/>
                  </a:lnTo>
                  <a:lnTo>
                    <a:pt x="263" y="1114"/>
                  </a:lnTo>
                  <a:lnTo>
                    <a:pt x="269" y="1105"/>
                  </a:lnTo>
                  <a:lnTo>
                    <a:pt x="275" y="1096"/>
                  </a:lnTo>
                  <a:lnTo>
                    <a:pt x="279" y="1087"/>
                  </a:lnTo>
                  <a:lnTo>
                    <a:pt x="283" y="1077"/>
                  </a:lnTo>
                  <a:lnTo>
                    <a:pt x="286" y="1066"/>
                  </a:lnTo>
                  <a:lnTo>
                    <a:pt x="288" y="1055"/>
                  </a:lnTo>
                  <a:lnTo>
                    <a:pt x="288" y="1045"/>
                  </a:lnTo>
                  <a:lnTo>
                    <a:pt x="288" y="504"/>
                  </a:lnTo>
                  <a:lnTo>
                    <a:pt x="296" y="497"/>
                  </a:lnTo>
                  <a:lnTo>
                    <a:pt x="304" y="491"/>
                  </a:lnTo>
                  <a:lnTo>
                    <a:pt x="310" y="483"/>
                  </a:lnTo>
                  <a:lnTo>
                    <a:pt x="318" y="475"/>
                  </a:lnTo>
                  <a:lnTo>
                    <a:pt x="324" y="468"/>
                  </a:lnTo>
                  <a:lnTo>
                    <a:pt x="330" y="459"/>
                  </a:lnTo>
                  <a:lnTo>
                    <a:pt x="335" y="451"/>
                  </a:lnTo>
                  <a:lnTo>
                    <a:pt x="341" y="442"/>
                  </a:lnTo>
                  <a:lnTo>
                    <a:pt x="345" y="432"/>
                  </a:lnTo>
                  <a:lnTo>
                    <a:pt x="348" y="424"/>
                  </a:lnTo>
                  <a:lnTo>
                    <a:pt x="353" y="414"/>
                  </a:lnTo>
                  <a:lnTo>
                    <a:pt x="355" y="403"/>
                  </a:lnTo>
                  <a:lnTo>
                    <a:pt x="357" y="393"/>
                  </a:lnTo>
                  <a:lnTo>
                    <a:pt x="359" y="383"/>
                  </a:lnTo>
                  <a:lnTo>
                    <a:pt x="360" y="372"/>
                  </a:lnTo>
                  <a:lnTo>
                    <a:pt x="360" y="361"/>
                  </a:lnTo>
                  <a:lnTo>
                    <a:pt x="360" y="350"/>
                  </a:lnTo>
                  <a:lnTo>
                    <a:pt x="359" y="339"/>
                  </a:lnTo>
                  <a:lnTo>
                    <a:pt x="357" y="329"/>
                  </a:lnTo>
                  <a:lnTo>
                    <a:pt x="355" y="318"/>
                  </a:lnTo>
                  <a:lnTo>
                    <a:pt x="353" y="308"/>
                  </a:lnTo>
                  <a:lnTo>
                    <a:pt x="348" y="298"/>
                  </a:lnTo>
                  <a:lnTo>
                    <a:pt x="345" y="289"/>
                  </a:lnTo>
                  <a:lnTo>
                    <a:pt x="341" y="280"/>
                  </a:lnTo>
                  <a:lnTo>
                    <a:pt x="335" y="270"/>
                  </a:lnTo>
                  <a:lnTo>
                    <a:pt x="330" y="262"/>
                  </a:lnTo>
                  <a:lnTo>
                    <a:pt x="324" y="254"/>
                  </a:lnTo>
                  <a:lnTo>
                    <a:pt x="318" y="245"/>
                  </a:lnTo>
                  <a:lnTo>
                    <a:pt x="310" y="238"/>
                  </a:lnTo>
                  <a:lnTo>
                    <a:pt x="304" y="230"/>
                  </a:lnTo>
                  <a:lnTo>
                    <a:pt x="296" y="224"/>
                  </a:lnTo>
                  <a:lnTo>
                    <a:pt x="288" y="21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1" name="Google Shape;2861;p59"/>
            <p:cNvSpPr/>
            <p:nvPr/>
          </p:nvSpPr>
          <p:spPr>
            <a:xfrm>
              <a:off x="7328694" y="2732484"/>
              <a:ext cx="142875" cy="457200"/>
            </a:xfrm>
            <a:custGeom>
              <a:avLst/>
              <a:gdLst/>
              <a:ahLst/>
              <a:cxnLst/>
              <a:rect l="l" t="t" r="r" b="b"/>
              <a:pathLst>
                <a:path w="360" h="1153" extrusionOk="0">
                  <a:moveTo>
                    <a:pt x="283" y="823"/>
                  </a:moveTo>
                  <a:lnTo>
                    <a:pt x="282" y="825"/>
                  </a:lnTo>
                  <a:lnTo>
                    <a:pt x="281" y="829"/>
                  </a:lnTo>
                  <a:lnTo>
                    <a:pt x="275" y="843"/>
                  </a:lnTo>
                  <a:lnTo>
                    <a:pt x="268" y="856"/>
                  </a:lnTo>
                  <a:lnTo>
                    <a:pt x="268" y="856"/>
                  </a:lnTo>
                  <a:lnTo>
                    <a:pt x="267" y="856"/>
                  </a:lnTo>
                  <a:lnTo>
                    <a:pt x="263" y="862"/>
                  </a:lnTo>
                  <a:lnTo>
                    <a:pt x="257" y="868"/>
                  </a:lnTo>
                  <a:lnTo>
                    <a:pt x="252" y="873"/>
                  </a:lnTo>
                  <a:lnTo>
                    <a:pt x="245" y="878"/>
                  </a:lnTo>
                  <a:lnTo>
                    <a:pt x="245" y="878"/>
                  </a:lnTo>
                  <a:lnTo>
                    <a:pt x="245" y="878"/>
                  </a:lnTo>
                  <a:lnTo>
                    <a:pt x="238" y="884"/>
                  </a:lnTo>
                  <a:lnTo>
                    <a:pt x="231" y="887"/>
                  </a:lnTo>
                  <a:lnTo>
                    <a:pt x="224" y="891"/>
                  </a:lnTo>
                  <a:lnTo>
                    <a:pt x="216" y="895"/>
                  </a:lnTo>
                  <a:lnTo>
                    <a:pt x="207" y="897"/>
                  </a:lnTo>
                  <a:lnTo>
                    <a:pt x="199" y="899"/>
                  </a:lnTo>
                  <a:lnTo>
                    <a:pt x="189" y="900"/>
                  </a:lnTo>
                  <a:lnTo>
                    <a:pt x="180" y="901"/>
                  </a:lnTo>
                  <a:lnTo>
                    <a:pt x="171" y="900"/>
                  </a:lnTo>
                  <a:lnTo>
                    <a:pt x="161" y="899"/>
                  </a:lnTo>
                  <a:lnTo>
                    <a:pt x="152" y="897"/>
                  </a:lnTo>
                  <a:lnTo>
                    <a:pt x="144" y="895"/>
                  </a:lnTo>
                  <a:lnTo>
                    <a:pt x="136" y="891"/>
                  </a:lnTo>
                  <a:lnTo>
                    <a:pt x="129" y="887"/>
                  </a:lnTo>
                  <a:lnTo>
                    <a:pt x="122" y="884"/>
                  </a:lnTo>
                  <a:lnTo>
                    <a:pt x="116" y="878"/>
                  </a:lnTo>
                  <a:lnTo>
                    <a:pt x="115" y="878"/>
                  </a:lnTo>
                  <a:lnTo>
                    <a:pt x="115" y="878"/>
                  </a:lnTo>
                  <a:lnTo>
                    <a:pt x="109" y="873"/>
                  </a:lnTo>
                  <a:lnTo>
                    <a:pt x="103" y="868"/>
                  </a:lnTo>
                  <a:lnTo>
                    <a:pt x="97" y="862"/>
                  </a:lnTo>
                  <a:lnTo>
                    <a:pt x="93" y="856"/>
                  </a:lnTo>
                  <a:lnTo>
                    <a:pt x="93" y="856"/>
                  </a:lnTo>
                  <a:lnTo>
                    <a:pt x="92" y="856"/>
                  </a:lnTo>
                  <a:lnTo>
                    <a:pt x="84" y="843"/>
                  </a:lnTo>
                  <a:lnTo>
                    <a:pt x="79" y="829"/>
                  </a:lnTo>
                  <a:lnTo>
                    <a:pt x="78" y="825"/>
                  </a:lnTo>
                  <a:lnTo>
                    <a:pt x="77" y="823"/>
                  </a:lnTo>
                  <a:lnTo>
                    <a:pt x="75" y="816"/>
                  </a:lnTo>
                  <a:lnTo>
                    <a:pt x="74" y="808"/>
                  </a:lnTo>
                  <a:lnTo>
                    <a:pt x="72" y="801"/>
                  </a:lnTo>
                  <a:lnTo>
                    <a:pt x="72" y="793"/>
                  </a:lnTo>
                  <a:lnTo>
                    <a:pt x="72" y="785"/>
                  </a:lnTo>
                  <a:lnTo>
                    <a:pt x="74" y="777"/>
                  </a:lnTo>
                  <a:lnTo>
                    <a:pt x="75" y="770"/>
                  </a:lnTo>
                  <a:lnTo>
                    <a:pt x="77" y="763"/>
                  </a:lnTo>
                  <a:lnTo>
                    <a:pt x="78" y="760"/>
                  </a:lnTo>
                  <a:lnTo>
                    <a:pt x="79" y="757"/>
                  </a:lnTo>
                  <a:lnTo>
                    <a:pt x="84" y="743"/>
                  </a:lnTo>
                  <a:lnTo>
                    <a:pt x="92" y="730"/>
                  </a:lnTo>
                  <a:lnTo>
                    <a:pt x="93" y="730"/>
                  </a:lnTo>
                  <a:lnTo>
                    <a:pt x="93" y="729"/>
                  </a:lnTo>
                  <a:lnTo>
                    <a:pt x="97" y="724"/>
                  </a:lnTo>
                  <a:lnTo>
                    <a:pt x="103" y="717"/>
                  </a:lnTo>
                  <a:lnTo>
                    <a:pt x="109" y="712"/>
                  </a:lnTo>
                  <a:lnTo>
                    <a:pt x="115" y="707"/>
                  </a:lnTo>
                  <a:lnTo>
                    <a:pt x="115" y="707"/>
                  </a:lnTo>
                  <a:lnTo>
                    <a:pt x="116" y="707"/>
                  </a:lnTo>
                  <a:lnTo>
                    <a:pt x="122" y="702"/>
                  </a:lnTo>
                  <a:lnTo>
                    <a:pt x="129" y="698"/>
                  </a:lnTo>
                  <a:lnTo>
                    <a:pt x="136" y="695"/>
                  </a:lnTo>
                  <a:lnTo>
                    <a:pt x="144" y="691"/>
                  </a:lnTo>
                  <a:lnTo>
                    <a:pt x="152" y="688"/>
                  </a:lnTo>
                  <a:lnTo>
                    <a:pt x="161" y="686"/>
                  </a:lnTo>
                  <a:lnTo>
                    <a:pt x="171" y="685"/>
                  </a:lnTo>
                  <a:lnTo>
                    <a:pt x="180" y="685"/>
                  </a:lnTo>
                  <a:lnTo>
                    <a:pt x="189" y="685"/>
                  </a:lnTo>
                  <a:lnTo>
                    <a:pt x="199" y="686"/>
                  </a:lnTo>
                  <a:lnTo>
                    <a:pt x="207" y="688"/>
                  </a:lnTo>
                  <a:lnTo>
                    <a:pt x="216" y="691"/>
                  </a:lnTo>
                  <a:lnTo>
                    <a:pt x="224" y="695"/>
                  </a:lnTo>
                  <a:lnTo>
                    <a:pt x="231" y="698"/>
                  </a:lnTo>
                  <a:lnTo>
                    <a:pt x="238" y="702"/>
                  </a:lnTo>
                  <a:lnTo>
                    <a:pt x="245" y="707"/>
                  </a:lnTo>
                  <a:lnTo>
                    <a:pt x="245" y="707"/>
                  </a:lnTo>
                  <a:lnTo>
                    <a:pt x="245" y="707"/>
                  </a:lnTo>
                  <a:lnTo>
                    <a:pt x="252" y="712"/>
                  </a:lnTo>
                  <a:lnTo>
                    <a:pt x="257" y="717"/>
                  </a:lnTo>
                  <a:lnTo>
                    <a:pt x="263" y="724"/>
                  </a:lnTo>
                  <a:lnTo>
                    <a:pt x="267" y="729"/>
                  </a:lnTo>
                  <a:lnTo>
                    <a:pt x="268" y="730"/>
                  </a:lnTo>
                  <a:lnTo>
                    <a:pt x="268" y="730"/>
                  </a:lnTo>
                  <a:lnTo>
                    <a:pt x="275" y="743"/>
                  </a:lnTo>
                  <a:lnTo>
                    <a:pt x="281" y="757"/>
                  </a:lnTo>
                  <a:lnTo>
                    <a:pt x="282" y="760"/>
                  </a:lnTo>
                  <a:lnTo>
                    <a:pt x="283" y="763"/>
                  </a:lnTo>
                  <a:lnTo>
                    <a:pt x="285" y="770"/>
                  </a:lnTo>
                  <a:lnTo>
                    <a:pt x="286" y="777"/>
                  </a:lnTo>
                  <a:lnTo>
                    <a:pt x="287" y="785"/>
                  </a:lnTo>
                  <a:lnTo>
                    <a:pt x="288" y="793"/>
                  </a:lnTo>
                  <a:lnTo>
                    <a:pt x="287" y="801"/>
                  </a:lnTo>
                  <a:lnTo>
                    <a:pt x="286" y="808"/>
                  </a:lnTo>
                  <a:lnTo>
                    <a:pt x="285" y="816"/>
                  </a:lnTo>
                  <a:lnTo>
                    <a:pt x="283" y="823"/>
                  </a:lnTo>
                  <a:close/>
                  <a:moveTo>
                    <a:pt x="216" y="1045"/>
                  </a:moveTo>
                  <a:lnTo>
                    <a:pt x="215" y="1052"/>
                  </a:lnTo>
                  <a:lnTo>
                    <a:pt x="213" y="1059"/>
                  </a:lnTo>
                  <a:lnTo>
                    <a:pt x="210" y="1065"/>
                  </a:lnTo>
                  <a:lnTo>
                    <a:pt x="205" y="1071"/>
                  </a:lnTo>
                  <a:lnTo>
                    <a:pt x="200" y="1075"/>
                  </a:lnTo>
                  <a:lnTo>
                    <a:pt x="194" y="1078"/>
                  </a:lnTo>
                  <a:lnTo>
                    <a:pt x="187" y="1080"/>
                  </a:lnTo>
                  <a:lnTo>
                    <a:pt x="180" y="1080"/>
                  </a:lnTo>
                  <a:lnTo>
                    <a:pt x="173" y="1080"/>
                  </a:lnTo>
                  <a:lnTo>
                    <a:pt x="166" y="1078"/>
                  </a:lnTo>
                  <a:lnTo>
                    <a:pt x="160" y="1075"/>
                  </a:lnTo>
                  <a:lnTo>
                    <a:pt x="155" y="1071"/>
                  </a:lnTo>
                  <a:lnTo>
                    <a:pt x="150" y="1065"/>
                  </a:lnTo>
                  <a:lnTo>
                    <a:pt x="147" y="1059"/>
                  </a:lnTo>
                  <a:lnTo>
                    <a:pt x="145" y="1052"/>
                  </a:lnTo>
                  <a:lnTo>
                    <a:pt x="144" y="1045"/>
                  </a:lnTo>
                  <a:lnTo>
                    <a:pt x="144" y="969"/>
                  </a:lnTo>
                  <a:lnTo>
                    <a:pt x="152" y="971"/>
                  </a:lnTo>
                  <a:lnTo>
                    <a:pt x="162" y="972"/>
                  </a:lnTo>
                  <a:lnTo>
                    <a:pt x="171" y="972"/>
                  </a:lnTo>
                  <a:lnTo>
                    <a:pt x="180" y="972"/>
                  </a:lnTo>
                  <a:lnTo>
                    <a:pt x="189" y="972"/>
                  </a:lnTo>
                  <a:lnTo>
                    <a:pt x="198" y="972"/>
                  </a:lnTo>
                  <a:lnTo>
                    <a:pt x="207" y="971"/>
                  </a:lnTo>
                  <a:lnTo>
                    <a:pt x="216" y="969"/>
                  </a:lnTo>
                  <a:lnTo>
                    <a:pt x="216" y="1045"/>
                  </a:lnTo>
                  <a:close/>
                  <a:moveTo>
                    <a:pt x="144" y="108"/>
                  </a:moveTo>
                  <a:lnTo>
                    <a:pt x="145" y="102"/>
                  </a:lnTo>
                  <a:lnTo>
                    <a:pt x="147" y="94"/>
                  </a:lnTo>
                  <a:lnTo>
                    <a:pt x="150" y="89"/>
                  </a:lnTo>
                  <a:lnTo>
                    <a:pt x="155" y="83"/>
                  </a:lnTo>
                  <a:lnTo>
                    <a:pt x="160" y="79"/>
                  </a:lnTo>
                  <a:lnTo>
                    <a:pt x="166" y="76"/>
                  </a:lnTo>
                  <a:lnTo>
                    <a:pt x="173" y="74"/>
                  </a:lnTo>
                  <a:lnTo>
                    <a:pt x="180" y="73"/>
                  </a:lnTo>
                  <a:lnTo>
                    <a:pt x="187" y="74"/>
                  </a:lnTo>
                  <a:lnTo>
                    <a:pt x="194" y="76"/>
                  </a:lnTo>
                  <a:lnTo>
                    <a:pt x="200" y="79"/>
                  </a:lnTo>
                  <a:lnTo>
                    <a:pt x="205" y="83"/>
                  </a:lnTo>
                  <a:lnTo>
                    <a:pt x="210" y="89"/>
                  </a:lnTo>
                  <a:lnTo>
                    <a:pt x="213" y="94"/>
                  </a:lnTo>
                  <a:lnTo>
                    <a:pt x="215" y="102"/>
                  </a:lnTo>
                  <a:lnTo>
                    <a:pt x="216" y="108"/>
                  </a:lnTo>
                  <a:lnTo>
                    <a:pt x="216" y="616"/>
                  </a:lnTo>
                  <a:lnTo>
                    <a:pt x="207" y="615"/>
                  </a:lnTo>
                  <a:lnTo>
                    <a:pt x="199" y="614"/>
                  </a:lnTo>
                  <a:lnTo>
                    <a:pt x="189" y="613"/>
                  </a:lnTo>
                  <a:lnTo>
                    <a:pt x="180" y="613"/>
                  </a:lnTo>
                  <a:lnTo>
                    <a:pt x="171" y="613"/>
                  </a:lnTo>
                  <a:lnTo>
                    <a:pt x="162" y="614"/>
                  </a:lnTo>
                  <a:lnTo>
                    <a:pt x="152" y="615"/>
                  </a:lnTo>
                  <a:lnTo>
                    <a:pt x="144" y="616"/>
                  </a:lnTo>
                  <a:lnTo>
                    <a:pt x="144" y="108"/>
                  </a:lnTo>
                  <a:close/>
                  <a:moveTo>
                    <a:pt x="288" y="649"/>
                  </a:moveTo>
                  <a:lnTo>
                    <a:pt x="288" y="108"/>
                  </a:lnTo>
                  <a:lnTo>
                    <a:pt x="287" y="97"/>
                  </a:lnTo>
                  <a:lnTo>
                    <a:pt x="286" y="87"/>
                  </a:lnTo>
                  <a:lnTo>
                    <a:pt x="283" y="77"/>
                  </a:lnTo>
                  <a:lnTo>
                    <a:pt x="280" y="67"/>
                  </a:lnTo>
                  <a:lnTo>
                    <a:pt x="275" y="58"/>
                  </a:lnTo>
                  <a:lnTo>
                    <a:pt x="269" y="49"/>
                  </a:lnTo>
                  <a:lnTo>
                    <a:pt x="264" y="40"/>
                  </a:lnTo>
                  <a:lnTo>
                    <a:pt x="256" y="33"/>
                  </a:lnTo>
                  <a:lnTo>
                    <a:pt x="248" y="25"/>
                  </a:lnTo>
                  <a:lnTo>
                    <a:pt x="240" y="20"/>
                  </a:lnTo>
                  <a:lnTo>
                    <a:pt x="231" y="14"/>
                  </a:lnTo>
                  <a:lnTo>
                    <a:pt x="221" y="9"/>
                  </a:lnTo>
                  <a:lnTo>
                    <a:pt x="212" y="6"/>
                  </a:lnTo>
                  <a:lnTo>
                    <a:pt x="202" y="4"/>
                  </a:lnTo>
                  <a:lnTo>
                    <a:pt x="191" y="1"/>
                  </a:lnTo>
                  <a:lnTo>
                    <a:pt x="180" y="0"/>
                  </a:lnTo>
                  <a:lnTo>
                    <a:pt x="169" y="1"/>
                  </a:lnTo>
                  <a:lnTo>
                    <a:pt x="158" y="4"/>
                  </a:lnTo>
                  <a:lnTo>
                    <a:pt x="148" y="6"/>
                  </a:lnTo>
                  <a:lnTo>
                    <a:pt x="138" y="9"/>
                  </a:lnTo>
                  <a:lnTo>
                    <a:pt x="129" y="14"/>
                  </a:lnTo>
                  <a:lnTo>
                    <a:pt x="120" y="20"/>
                  </a:lnTo>
                  <a:lnTo>
                    <a:pt x="111" y="25"/>
                  </a:lnTo>
                  <a:lnTo>
                    <a:pt x="104" y="33"/>
                  </a:lnTo>
                  <a:lnTo>
                    <a:pt x="96" y="40"/>
                  </a:lnTo>
                  <a:lnTo>
                    <a:pt x="91" y="49"/>
                  </a:lnTo>
                  <a:lnTo>
                    <a:pt x="85" y="58"/>
                  </a:lnTo>
                  <a:lnTo>
                    <a:pt x="80" y="67"/>
                  </a:lnTo>
                  <a:lnTo>
                    <a:pt x="77" y="77"/>
                  </a:lnTo>
                  <a:lnTo>
                    <a:pt x="75" y="87"/>
                  </a:lnTo>
                  <a:lnTo>
                    <a:pt x="72" y="97"/>
                  </a:lnTo>
                  <a:lnTo>
                    <a:pt x="72" y="108"/>
                  </a:lnTo>
                  <a:lnTo>
                    <a:pt x="72" y="649"/>
                  </a:lnTo>
                  <a:lnTo>
                    <a:pt x="64" y="656"/>
                  </a:lnTo>
                  <a:lnTo>
                    <a:pt x="56" y="662"/>
                  </a:lnTo>
                  <a:lnTo>
                    <a:pt x="49" y="670"/>
                  </a:lnTo>
                  <a:lnTo>
                    <a:pt x="42" y="677"/>
                  </a:lnTo>
                  <a:lnTo>
                    <a:pt x="36" y="685"/>
                  </a:lnTo>
                  <a:lnTo>
                    <a:pt x="30" y="694"/>
                  </a:lnTo>
                  <a:lnTo>
                    <a:pt x="25" y="702"/>
                  </a:lnTo>
                  <a:lnTo>
                    <a:pt x="20" y="712"/>
                  </a:lnTo>
                  <a:lnTo>
                    <a:pt x="15" y="721"/>
                  </a:lnTo>
                  <a:lnTo>
                    <a:pt x="11" y="730"/>
                  </a:lnTo>
                  <a:lnTo>
                    <a:pt x="8" y="740"/>
                  </a:lnTo>
                  <a:lnTo>
                    <a:pt x="5" y="750"/>
                  </a:lnTo>
                  <a:lnTo>
                    <a:pt x="3" y="761"/>
                  </a:lnTo>
                  <a:lnTo>
                    <a:pt x="1" y="771"/>
                  </a:lnTo>
                  <a:lnTo>
                    <a:pt x="0" y="782"/>
                  </a:lnTo>
                  <a:lnTo>
                    <a:pt x="0" y="793"/>
                  </a:lnTo>
                  <a:lnTo>
                    <a:pt x="0" y="804"/>
                  </a:lnTo>
                  <a:lnTo>
                    <a:pt x="1" y="815"/>
                  </a:lnTo>
                  <a:lnTo>
                    <a:pt x="3" y="825"/>
                  </a:lnTo>
                  <a:lnTo>
                    <a:pt x="5" y="835"/>
                  </a:lnTo>
                  <a:lnTo>
                    <a:pt x="8" y="846"/>
                  </a:lnTo>
                  <a:lnTo>
                    <a:pt x="11" y="856"/>
                  </a:lnTo>
                  <a:lnTo>
                    <a:pt x="15" y="864"/>
                  </a:lnTo>
                  <a:lnTo>
                    <a:pt x="20" y="874"/>
                  </a:lnTo>
                  <a:lnTo>
                    <a:pt x="25" y="883"/>
                  </a:lnTo>
                  <a:lnTo>
                    <a:pt x="30" y="891"/>
                  </a:lnTo>
                  <a:lnTo>
                    <a:pt x="36" y="900"/>
                  </a:lnTo>
                  <a:lnTo>
                    <a:pt x="42" y="907"/>
                  </a:lnTo>
                  <a:lnTo>
                    <a:pt x="49" y="915"/>
                  </a:lnTo>
                  <a:lnTo>
                    <a:pt x="56" y="923"/>
                  </a:lnTo>
                  <a:lnTo>
                    <a:pt x="64" y="929"/>
                  </a:lnTo>
                  <a:lnTo>
                    <a:pt x="72" y="936"/>
                  </a:lnTo>
                  <a:lnTo>
                    <a:pt x="72" y="1045"/>
                  </a:lnTo>
                  <a:lnTo>
                    <a:pt x="72" y="1055"/>
                  </a:lnTo>
                  <a:lnTo>
                    <a:pt x="75" y="1066"/>
                  </a:lnTo>
                  <a:lnTo>
                    <a:pt x="77" y="1077"/>
                  </a:lnTo>
                  <a:lnTo>
                    <a:pt x="80" y="1087"/>
                  </a:lnTo>
                  <a:lnTo>
                    <a:pt x="85" y="1096"/>
                  </a:lnTo>
                  <a:lnTo>
                    <a:pt x="91" y="1105"/>
                  </a:lnTo>
                  <a:lnTo>
                    <a:pt x="96" y="1114"/>
                  </a:lnTo>
                  <a:lnTo>
                    <a:pt x="104" y="1121"/>
                  </a:lnTo>
                  <a:lnTo>
                    <a:pt x="111" y="1128"/>
                  </a:lnTo>
                  <a:lnTo>
                    <a:pt x="120" y="1134"/>
                  </a:lnTo>
                  <a:lnTo>
                    <a:pt x="129" y="1140"/>
                  </a:lnTo>
                  <a:lnTo>
                    <a:pt x="138" y="1144"/>
                  </a:lnTo>
                  <a:lnTo>
                    <a:pt x="148" y="1148"/>
                  </a:lnTo>
                  <a:lnTo>
                    <a:pt x="158" y="1150"/>
                  </a:lnTo>
                  <a:lnTo>
                    <a:pt x="169" y="1153"/>
                  </a:lnTo>
                  <a:lnTo>
                    <a:pt x="180" y="1153"/>
                  </a:lnTo>
                  <a:lnTo>
                    <a:pt x="191" y="1153"/>
                  </a:lnTo>
                  <a:lnTo>
                    <a:pt x="202" y="1150"/>
                  </a:lnTo>
                  <a:lnTo>
                    <a:pt x="212" y="1148"/>
                  </a:lnTo>
                  <a:lnTo>
                    <a:pt x="221" y="1144"/>
                  </a:lnTo>
                  <a:lnTo>
                    <a:pt x="231" y="1140"/>
                  </a:lnTo>
                  <a:lnTo>
                    <a:pt x="240" y="1134"/>
                  </a:lnTo>
                  <a:lnTo>
                    <a:pt x="248" y="1128"/>
                  </a:lnTo>
                  <a:lnTo>
                    <a:pt x="256" y="1121"/>
                  </a:lnTo>
                  <a:lnTo>
                    <a:pt x="264" y="1114"/>
                  </a:lnTo>
                  <a:lnTo>
                    <a:pt x="269" y="1105"/>
                  </a:lnTo>
                  <a:lnTo>
                    <a:pt x="274" y="1096"/>
                  </a:lnTo>
                  <a:lnTo>
                    <a:pt x="280" y="1087"/>
                  </a:lnTo>
                  <a:lnTo>
                    <a:pt x="283" y="1077"/>
                  </a:lnTo>
                  <a:lnTo>
                    <a:pt x="286" y="1066"/>
                  </a:lnTo>
                  <a:lnTo>
                    <a:pt x="287" y="1055"/>
                  </a:lnTo>
                  <a:lnTo>
                    <a:pt x="288" y="1045"/>
                  </a:lnTo>
                  <a:lnTo>
                    <a:pt x="288" y="936"/>
                  </a:lnTo>
                  <a:lnTo>
                    <a:pt x="296" y="929"/>
                  </a:lnTo>
                  <a:lnTo>
                    <a:pt x="304" y="923"/>
                  </a:lnTo>
                  <a:lnTo>
                    <a:pt x="311" y="915"/>
                  </a:lnTo>
                  <a:lnTo>
                    <a:pt x="318" y="907"/>
                  </a:lnTo>
                  <a:lnTo>
                    <a:pt x="324" y="900"/>
                  </a:lnTo>
                  <a:lnTo>
                    <a:pt x="329" y="891"/>
                  </a:lnTo>
                  <a:lnTo>
                    <a:pt x="335" y="883"/>
                  </a:lnTo>
                  <a:lnTo>
                    <a:pt x="340" y="874"/>
                  </a:lnTo>
                  <a:lnTo>
                    <a:pt x="345" y="864"/>
                  </a:lnTo>
                  <a:lnTo>
                    <a:pt x="349" y="856"/>
                  </a:lnTo>
                  <a:lnTo>
                    <a:pt x="352" y="846"/>
                  </a:lnTo>
                  <a:lnTo>
                    <a:pt x="354" y="835"/>
                  </a:lnTo>
                  <a:lnTo>
                    <a:pt x="358" y="825"/>
                  </a:lnTo>
                  <a:lnTo>
                    <a:pt x="359" y="815"/>
                  </a:lnTo>
                  <a:lnTo>
                    <a:pt x="360" y="804"/>
                  </a:lnTo>
                  <a:lnTo>
                    <a:pt x="360" y="793"/>
                  </a:lnTo>
                  <a:lnTo>
                    <a:pt x="360" y="782"/>
                  </a:lnTo>
                  <a:lnTo>
                    <a:pt x="359" y="771"/>
                  </a:lnTo>
                  <a:lnTo>
                    <a:pt x="358" y="761"/>
                  </a:lnTo>
                  <a:lnTo>
                    <a:pt x="354" y="750"/>
                  </a:lnTo>
                  <a:lnTo>
                    <a:pt x="352" y="740"/>
                  </a:lnTo>
                  <a:lnTo>
                    <a:pt x="349" y="730"/>
                  </a:lnTo>
                  <a:lnTo>
                    <a:pt x="345" y="721"/>
                  </a:lnTo>
                  <a:lnTo>
                    <a:pt x="340" y="712"/>
                  </a:lnTo>
                  <a:lnTo>
                    <a:pt x="335" y="702"/>
                  </a:lnTo>
                  <a:lnTo>
                    <a:pt x="329" y="694"/>
                  </a:lnTo>
                  <a:lnTo>
                    <a:pt x="324" y="685"/>
                  </a:lnTo>
                  <a:lnTo>
                    <a:pt x="318" y="677"/>
                  </a:lnTo>
                  <a:lnTo>
                    <a:pt x="311" y="670"/>
                  </a:lnTo>
                  <a:lnTo>
                    <a:pt x="304" y="662"/>
                  </a:lnTo>
                  <a:lnTo>
                    <a:pt x="296" y="656"/>
                  </a:lnTo>
                  <a:lnTo>
                    <a:pt x="288" y="64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2" name="Google Shape;2862;p59"/>
          <p:cNvSpPr/>
          <p:nvPr/>
        </p:nvSpPr>
        <p:spPr>
          <a:xfrm>
            <a:off x="6257131" y="273248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152" h="1153" extrusionOk="0">
                <a:moveTo>
                  <a:pt x="908" y="1066"/>
                </a:moveTo>
                <a:lnTo>
                  <a:pt x="600" y="944"/>
                </a:lnTo>
                <a:lnTo>
                  <a:pt x="590" y="941"/>
                </a:lnTo>
                <a:lnTo>
                  <a:pt x="578" y="940"/>
                </a:lnTo>
                <a:lnTo>
                  <a:pt x="1051" y="205"/>
                </a:lnTo>
                <a:lnTo>
                  <a:pt x="908" y="1066"/>
                </a:lnTo>
                <a:close/>
                <a:moveTo>
                  <a:pt x="367" y="868"/>
                </a:moveTo>
                <a:lnTo>
                  <a:pt x="367" y="868"/>
                </a:lnTo>
                <a:lnTo>
                  <a:pt x="366" y="866"/>
                </a:lnTo>
                <a:lnTo>
                  <a:pt x="1049" y="137"/>
                </a:lnTo>
                <a:lnTo>
                  <a:pt x="468" y="1042"/>
                </a:lnTo>
                <a:lnTo>
                  <a:pt x="367" y="868"/>
                </a:lnTo>
                <a:close/>
                <a:moveTo>
                  <a:pt x="113" y="749"/>
                </a:moveTo>
                <a:lnTo>
                  <a:pt x="947" y="193"/>
                </a:lnTo>
                <a:lnTo>
                  <a:pt x="340" y="842"/>
                </a:lnTo>
                <a:lnTo>
                  <a:pt x="336" y="838"/>
                </a:lnTo>
                <a:lnTo>
                  <a:pt x="332" y="836"/>
                </a:lnTo>
                <a:lnTo>
                  <a:pt x="113" y="749"/>
                </a:lnTo>
                <a:close/>
                <a:moveTo>
                  <a:pt x="1135" y="7"/>
                </a:moveTo>
                <a:lnTo>
                  <a:pt x="1131" y="4"/>
                </a:lnTo>
                <a:lnTo>
                  <a:pt x="1126" y="2"/>
                </a:lnTo>
                <a:lnTo>
                  <a:pt x="1121" y="1"/>
                </a:lnTo>
                <a:lnTo>
                  <a:pt x="1116" y="0"/>
                </a:lnTo>
                <a:lnTo>
                  <a:pt x="1110" y="1"/>
                </a:lnTo>
                <a:lnTo>
                  <a:pt x="1106" y="2"/>
                </a:lnTo>
                <a:lnTo>
                  <a:pt x="1101" y="5"/>
                </a:lnTo>
                <a:lnTo>
                  <a:pt x="1096" y="7"/>
                </a:lnTo>
                <a:lnTo>
                  <a:pt x="16" y="727"/>
                </a:lnTo>
                <a:lnTo>
                  <a:pt x="12" y="730"/>
                </a:lnTo>
                <a:lnTo>
                  <a:pt x="9" y="734"/>
                </a:lnTo>
                <a:lnTo>
                  <a:pt x="5" y="737"/>
                </a:lnTo>
                <a:lnTo>
                  <a:pt x="3" y="741"/>
                </a:lnTo>
                <a:lnTo>
                  <a:pt x="2" y="745"/>
                </a:lnTo>
                <a:lnTo>
                  <a:pt x="0" y="751"/>
                </a:lnTo>
                <a:lnTo>
                  <a:pt x="0" y="755"/>
                </a:lnTo>
                <a:lnTo>
                  <a:pt x="0" y="761"/>
                </a:lnTo>
                <a:lnTo>
                  <a:pt x="1" y="765"/>
                </a:lnTo>
                <a:lnTo>
                  <a:pt x="2" y="770"/>
                </a:lnTo>
                <a:lnTo>
                  <a:pt x="4" y="775"/>
                </a:lnTo>
                <a:lnTo>
                  <a:pt x="8" y="779"/>
                </a:lnTo>
                <a:lnTo>
                  <a:pt x="11" y="782"/>
                </a:lnTo>
                <a:lnTo>
                  <a:pt x="14" y="785"/>
                </a:lnTo>
                <a:lnTo>
                  <a:pt x="18" y="788"/>
                </a:lnTo>
                <a:lnTo>
                  <a:pt x="23" y="790"/>
                </a:lnTo>
                <a:lnTo>
                  <a:pt x="305" y="903"/>
                </a:lnTo>
                <a:lnTo>
                  <a:pt x="436" y="1134"/>
                </a:lnTo>
                <a:lnTo>
                  <a:pt x="440" y="1139"/>
                </a:lnTo>
                <a:lnTo>
                  <a:pt x="443" y="1142"/>
                </a:lnTo>
                <a:lnTo>
                  <a:pt x="446" y="1145"/>
                </a:lnTo>
                <a:lnTo>
                  <a:pt x="449" y="1148"/>
                </a:lnTo>
                <a:lnTo>
                  <a:pt x="454" y="1149"/>
                </a:lnTo>
                <a:lnTo>
                  <a:pt x="458" y="1152"/>
                </a:lnTo>
                <a:lnTo>
                  <a:pt x="463" y="1153"/>
                </a:lnTo>
                <a:lnTo>
                  <a:pt x="468" y="1153"/>
                </a:lnTo>
                <a:lnTo>
                  <a:pt x="468" y="1153"/>
                </a:lnTo>
                <a:lnTo>
                  <a:pt x="473" y="1153"/>
                </a:lnTo>
                <a:lnTo>
                  <a:pt x="477" y="1152"/>
                </a:lnTo>
                <a:lnTo>
                  <a:pt x="482" y="1150"/>
                </a:lnTo>
                <a:lnTo>
                  <a:pt x="486" y="1148"/>
                </a:lnTo>
                <a:lnTo>
                  <a:pt x="489" y="1145"/>
                </a:lnTo>
                <a:lnTo>
                  <a:pt x="494" y="1143"/>
                </a:lnTo>
                <a:lnTo>
                  <a:pt x="496" y="1139"/>
                </a:lnTo>
                <a:lnTo>
                  <a:pt x="499" y="1135"/>
                </a:lnTo>
                <a:lnTo>
                  <a:pt x="573" y="1010"/>
                </a:lnTo>
                <a:lnTo>
                  <a:pt x="922" y="1150"/>
                </a:lnTo>
                <a:lnTo>
                  <a:pt x="929" y="1153"/>
                </a:lnTo>
                <a:lnTo>
                  <a:pt x="936" y="1153"/>
                </a:lnTo>
                <a:lnTo>
                  <a:pt x="941" y="1153"/>
                </a:lnTo>
                <a:lnTo>
                  <a:pt x="945" y="1152"/>
                </a:lnTo>
                <a:lnTo>
                  <a:pt x="949" y="1150"/>
                </a:lnTo>
                <a:lnTo>
                  <a:pt x="954" y="1148"/>
                </a:lnTo>
                <a:lnTo>
                  <a:pt x="960" y="1143"/>
                </a:lnTo>
                <a:lnTo>
                  <a:pt x="966" y="1138"/>
                </a:lnTo>
                <a:lnTo>
                  <a:pt x="969" y="1130"/>
                </a:lnTo>
                <a:lnTo>
                  <a:pt x="972" y="1122"/>
                </a:lnTo>
                <a:lnTo>
                  <a:pt x="1151" y="42"/>
                </a:lnTo>
                <a:lnTo>
                  <a:pt x="1152" y="37"/>
                </a:lnTo>
                <a:lnTo>
                  <a:pt x="1151" y="33"/>
                </a:lnTo>
                <a:lnTo>
                  <a:pt x="1150" y="27"/>
                </a:lnTo>
                <a:lnTo>
                  <a:pt x="1149" y="22"/>
                </a:lnTo>
                <a:lnTo>
                  <a:pt x="1147" y="18"/>
                </a:lnTo>
                <a:lnTo>
                  <a:pt x="1144" y="13"/>
                </a:lnTo>
                <a:lnTo>
                  <a:pt x="1139" y="10"/>
                </a:lnTo>
                <a:lnTo>
                  <a:pt x="1135" y="7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63" name="Google Shape;2863;p59"/>
          <p:cNvGrpSpPr/>
          <p:nvPr/>
        </p:nvGrpSpPr>
        <p:grpSpPr>
          <a:xfrm>
            <a:off x="10914856" y="1818084"/>
            <a:ext cx="314325" cy="457200"/>
            <a:chOff x="10914856" y="1818084"/>
            <a:chExt cx="314325" cy="457200"/>
          </a:xfrm>
        </p:grpSpPr>
        <p:sp>
          <p:nvSpPr>
            <p:cNvPr id="2864" name="Google Shape;2864;p59"/>
            <p:cNvSpPr/>
            <p:nvPr/>
          </p:nvSpPr>
          <p:spPr>
            <a:xfrm>
              <a:off x="11043444" y="194667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6" y="72"/>
                  </a:move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69" y="49"/>
                  </a:lnTo>
                  <a:lnTo>
                    <a:pt x="71" y="43"/>
                  </a:lnTo>
                  <a:lnTo>
                    <a:pt x="72" y="36"/>
                  </a:lnTo>
                  <a:lnTo>
                    <a:pt x="71" y="29"/>
                  </a:lnTo>
                  <a:lnTo>
                    <a:pt x="69" y="22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5" name="Google Shape;2865;p59"/>
            <p:cNvSpPr/>
            <p:nvPr/>
          </p:nvSpPr>
          <p:spPr>
            <a:xfrm>
              <a:off x="11043444" y="211812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6" y="0"/>
                  </a:move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69" y="49"/>
                  </a:lnTo>
                  <a:lnTo>
                    <a:pt x="71" y="43"/>
                  </a:lnTo>
                  <a:lnTo>
                    <a:pt x="72" y="36"/>
                  </a:lnTo>
                  <a:lnTo>
                    <a:pt x="71" y="29"/>
                  </a:lnTo>
                  <a:lnTo>
                    <a:pt x="69" y="22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6" name="Google Shape;2866;p59"/>
            <p:cNvSpPr/>
            <p:nvPr/>
          </p:nvSpPr>
          <p:spPr>
            <a:xfrm>
              <a:off x="10957719" y="203239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6" y="0"/>
                  </a:move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6"/>
                  </a:lnTo>
                  <a:lnTo>
                    <a:pt x="1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1" y="61"/>
                  </a:lnTo>
                  <a:lnTo>
                    <a:pt x="65" y="56"/>
                  </a:lnTo>
                  <a:lnTo>
                    <a:pt x="69" y="49"/>
                  </a:lnTo>
                  <a:lnTo>
                    <a:pt x="71" y="43"/>
                  </a:lnTo>
                  <a:lnTo>
                    <a:pt x="72" y="36"/>
                  </a:lnTo>
                  <a:lnTo>
                    <a:pt x="71" y="29"/>
                  </a:lnTo>
                  <a:lnTo>
                    <a:pt x="69" y="22"/>
                  </a:lnTo>
                  <a:lnTo>
                    <a:pt x="65" y="16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7" name="Google Shape;2867;p59"/>
            <p:cNvSpPr/>
            <p:nvPr/>
          </p:nvSpPr>
          <p:spPr>
            <a:xfrm>
              <a:off x="11129169" y="203239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36"/>
                  </a:moveTo>
                  <a:lnTo>
                    <a:pt x="1" y="43"/>
                  </a:lnTo>
                  <a:lnTo>
                    <a:pt x="3" y="49"/>
                  </a:lnTo>
                  <a:lnTo>
                    <a:pt x="6" y="56"/>
                  </a:lnTo>
                  <a:lnTo>
                    <a:pt x="10" y="61"/>
                  </a:lnTo>
                  <a:lnTo>
                    <a:pt x="16" y="66"/>
                  </a:lnTo>
                  <a:lnTo>
                    <a:pt x="22" y="69"/>
                  </a:lnTo>
                  <a:lnTo>
                    <a:pt x="29" y="71"/>
                  </a:lnTo>
                  <a:lnTo>
                    <a:pt x="36" y="72"/>
                  </a:lnTo>
                  <a:lnTo>
                    <a:pt x="43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1" y="61"/>
                  </a:lnTo>
                  <a:lnTo>
                    <a:pt x="66" y="56"/>
                  </a:lnTo>
                  <a:lnTo>
                    <a:pt x="69" y="49"/>
                  </a:lnTo>
                  <a:lnTo>
                    <a:pt x="71" y="43"/>
                  </a:lnTo>
                  <a:lnTo>
                    <a:pt x="72" y="36"/>
                  </a:lnTo>
                  <a:lnTo>
                    <a:pt x="71" y="29"/>
                  </a:lnTo>
                  <a:lnTo>
                    <a:pt x="69" y="22"/>
                  </a:lnTo>
                  <a:lnTo>
                    <a:pt x="66" y="16"/>
                  </a:lnTo>
                  <a:lnTo>
                    <a:pt x="61" y="10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3" y="1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3" y="22"/>
                  </a:lnTo>
                  <a:lnTo>
                    <a:pt x="1" y="2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8" name="Google Shape;2868;p59"/>
            <p:cNvSpPr/>
            <p:nvPr/>
          </p:nvSpPr>
          <p:spPr>
            <a:xfrm>
              <a:off x="10983119" y="209272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3" h="71" extrusionOk="0">
                  <a:moveTo>
                    <a:pt x="11" y="10"/>
                  </a:moveTo>
                  <a:lnTo>
                    <a:pt x="6" y="16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6" y="55"/>
                  </a:lnTo>
                  <a:lnTo>
                    <a:pt x="11" y="60"/>
                  </a:lnTo>
                  <a:lnTo>
                    <a:pt x="17" y="66"/>
                  </a:lnTo>
                  <a:lnTo>
                    <a:pt x="23" y="69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44" y="71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2" y="60"/>
                  </a:lnTo>
                  <a:lnTo>
                    <a:pt x="66" y="55"/>
                  </a:lnTo>
                  <a:lnTo>
                    <a:pt x="69" y="49"/>
                  </a:lnTo>
                  <a:lnTo>
                    <a:pt x="72" y="42"/>
                  </a:lnTo>
                  <a:lnTo>
                    <a:pt x="73" y="36"/>
                  </a:lnTo>
                  <a:lnTo>
                    <a:pt x="72" y="29"/>
                  </a:lnTo>
                  <a:lnTo>
                    <a:pt x="69" y="22"/>
                  </a:lnTo>
                  <a:lnTo>
                    <a:pt x="66" y="16"/>
                  </a:lnTo>
                  <a:lnTo>
                    <a:pt x="62" y="10"/>
                  </a:lnTo>
                  <a:lnTo>
                    <a:pt x="56" y="5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3" y="2"/>
                  </a:lnTo>
                  <a:lnTo>
                    <a:pt x="17" y="5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9" name="Google Shape;2869;p59"/>
            <p:cNvSpPr/>
            <p:nvPr/>
          </p:nvSpPr>
          <p:spPr>
            <a:xfrm>
              <a:off x="10983119" y="197207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11" y="11"/>
                  </a:moveTo>
                  <a:lnTo>
                    <a:pt x="6" y="17"/>
                  </a:lnTo>
                  <a:lnTo>
                    <a:pt x="2" y="23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2" y="50"/>
                  </a:lnTo>
                  <a:lnTo>
                    <a:pt x="6" y="55"/>
                  </a:lnTo>
                  <a:lnTo>
                    <a:pt x="11" y="62"/>
                  </a:lnTo>
                  <a:lnTo>
                    <a:pt x="17" y="66"/>
                  </a:lnTo>
                  <a:lnTo>
                    <a:pt x="23" y="69"/>
                  </a:lnTo>
                  <a:lnTo>
                    <a:pt x="29" y="72"/>
                  </a:lnTo>
                  <a:lnTo>
                    <a:pt x="36" y="72"/>
                  </a:lnTo>
                  <a:lnTo>
                    <a:pt x="44" y="72"/>
                  </a:lnTo>
                  <a:lnTo>
                    <a:pt x="50" y="69"/>
                  </a:lnTo>
                  <a:lnTo>
                    <a:pt x="56" y="66"/>
                  </a:lnTo>
                  <a:lnTo>
                    <a:pt x="62" y="62"/>
                  </a:lnTo>
                  <a:lnTo>
                    <a:pt x="66" y="55"/>
                  </a:lnTo>
                  <a:lnTo>
                    <a:pt x="69" y="50"/>
                  </a:lnTo>
                  <a:lnTo>
                    <a:pt x="72" y="42"/>
                  </a:lnTo>
                  <a:lnTo>
                    <a:pt x="73" y="36"/>
                  </a:lnTo>
                  <a:lnTo>
                    <a:pt x="72" y="30"/>
                  </a:lnTo>
                  <a:lnTo>
                    <a:pt x="69" y="23"/>
                  </a:lnTo>
                  <a:lnTo>
                    <a:pt x="66" y="17"/>
                  </a:lnTo>
                  <a:lnTo>
                    <a:pt x="62" y="11"/>
                  </a:lnTo>
                  <a:lnTo>
                    <a:pt x="56" y="6"/>
                  </a:lnTo>
                  <a:lnTo>
                    <a:pt x="50" y="3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0" name="Google Shape;2870;p59"/>
            <p:cNvSpPr/>
            <p:nvPr/>
          </p:nvSpPr>
          <p:spPr>
            <a:xfrm>
              <a:off x="11103769" y="209272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11" y="10"/>
                  </a:moveTo>
                  <a:lnTo>
                    <a:pt x="5" y="16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2" y="49"/>
                  </a:lnTo>
                  <a:lnTo>
                    <a:pt x="5" y="55"/>
                  </a:lnTo>
                  <a:lnTo>
                    <a:pt x="10" y="60"/>
                  </a:lnTo>
                  <a:lnTo>
                    <a:pt x="16" y="66"/>
                  </a:lnTo>
                  <a:lnTo>
                    <a:pt x="23" y="69"/>
                  </a:lnTo>
                  <a:lnTo>
                    <a:pt x="29" y="71"/>
                  </a:lnTo>
                  <a:lnTo>
                    <a:pt x="36" y="71"/>
                  </a:lnTo>
                  <a:lnTo>
                    <a:pt x="42" y="71"/>
                  </a:lnTo>
                  <a:lnTo>
                    <a:pt x="50" y="69"/>
                  </a:lnTo>
                  <a:lnTo>
                    <a:pt x="55" y="66"/>
                  </a:lnTo>
                  <a:lnTo>
                    <a:pt x="62" y="60"/>
                  </a:lnTo>
                  <a:lnTo>
                    <a:pt x="66" y="55"/>
                  </a:lnTo>
                  <a:lnTo>
                    <a:pt x="69" y="49"/>
                  </a:lnTo>
                  <a:lnTo>
                    <a:pt x="71" y="42"/>
                  </a:lnTo>
                  <a:lnTo>
                    <a:pt x="71" y="36"/>
                  </a:lnTo>
                  <a:lnTo>
                    <a:pt x="71" y="29"/>
                  </a:lnTo>
                  <a:lnTo>
                    <a:pt x="69" y="22"/>
                  </a:lnTo>
                  <a:lnTo>
                    <a:pt x="66" y="16"/>
                  </a:lnTo>
                  <a:lnTo>
                    <a:pt x="62" y="10"/>
                  </a:lnTo>
                  <a:lnTo>
                    <a:pt x="55" y="5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29" y="0"/>
                  </a:lnTo>
                  <a:lnTo>
                    <a:pt x="23" y="2"/>
                  </a:lnTo>
                  <a:lnTo>
                    <a:pt x="16" y="5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1" name="Google Shape;2871;p59"/>
            <p:cNvSpPr/>
            <p:nvPr/>
          </p:nvSpPr>
          <p:spPr>
            <a:xfrm>
              <a:off x="10914856" y="1818084"/>
              <a:ext cx="314325" cy="457200"/>
            </a:xfrm>
            <a:custGeom>
              <a:avLst/>
              <a:gdLst/>
              <a:ahLst/>
              <a:cxnLst/>
              <a:rect l="l" t="t" r="r" b="b"/>
              <a:pathLst>
                <a:path w="792" h="1152" extrusionOk="0">
                  <a:moveTo>
                    <a:pt x="360" y="864"/>
                  </a:moveTo>
                  <a:lnTo>
                    <a:pt x="345" y="864"/>
                  </a:lnTo>
                  <a:lnTo>
                    <a:pt x="330" y="863"/>
                  </a:lnTo>
                  <a:lnTo>
                    <a:pt x="316" y="860"/>
                  </a:lnTo>
                  <a:lnTo>
                    <a:pt x="302" y="858"/>
                  </a:lnTo>
                  <a:lnTo>
                    <a:pt x="288" y="855"/>
                  </a:lnTo>
                  <a:lnTo>
                    <a:pt x="274" y="851"/>
                  </a:lnTo>
                  <a:lnTo>
                    <a:pt x="261" y="846"/>
                  </a:lnTo>
                  <a:lnTo>
                    <a:pt x="248" y="841"/>
                  </a:lnTo>
                  <a:lnTo>
                    <a:pt x="235" y="836"/>
                  </a:lnTo>
                  <a:lnTo>
                    <a:pt x="223" y="829"/>
                  </a:lnTo>
                  <a:lnTo>
                    <a:pt x="210" y="823"/>
                  </a:lnTo>
                  <a:lnTo>
                    <a:pt x="199" y="815"/>
                  </a:lnTo>
                  <a:lnTo>
                    <a:pt x="188" y="806"/>
                  </a:lnTo>
                  <a:lnTo>
                    <a:pt x="177" y="798"/>
                  </a:lnTo>
                  <a:lnTo>
                    <a:pt x="166" y="789"/>
                  </a:lnTo>
                  <a:lnTo>
                    <a:pt x="156" y="779"/>
                  </a:lnTo>
                  <a:lnTo>
                    <a:pt x="146" y="770"/>
                  </a:lnTo>
                  <a:lnTo>
                    <a:pt x="138" y="759"/>
                  </a:lnTo>
                  <a:lnTo>
                    <a:pt x="129" y="748"/>
                  </a:lnTo>
                  <a:lnTo>
                    <a:pt x="122" y="736"/>
                  </a:lnTo>
                  <a:lnTo>
                    <a:pt x="114" y="725"/>
                  </a:lnTo>
                  <a:lnTo>
                    <a:pt x="107" y="712"/>
                  </a:lnTo>
                  <a:lnTo>
                    <a:pt x="100" y="701"/>
                  </a:lnTo>
                  <a:lnTo>
                    <a:pt x="95" y="688"/>
                  </a:lnTo>
                  <a:lnTo>
                    <a:pt x="89" y="675"/>
                  </a:lnTo>
                  <a:lnTo>
                    <a:pt x="85" y="662"/>
                  </a:lnTo>
                  <a:lnTo>
                    <a:pt x="81" y="648"/>
                  </a:lnTo>
                  <a:lnTo>
                    <a:pt x="77" y="634"/>
                  </a:lnTo>
                  <a:lnTo>
                    <a:pt x="75" y="620"/>
                  </a:lnTo>
                  <a:lnTo>
                    <a:pt x="73" y="606"/>
                  </a:lnTo>
                  <a:lnTo>
                    <a:pt x="72" y="590"/>
                  </a:lnTo>
                  <a:lnTo>
                    <a:pt x="72" y="576"/>
                  </a:lnTo>
                  <a:lnTo>
                    <a:pt x="72" y="561"/>
                  </a:lnTo>
                  <a:lnTo>
                    <a:pt x="73" y="546"/>
                  </a:lnTo>
                  <a:lnTo>
                    <a:pt x="75" y="532"/>
                  </a:lnTo>
                  <a:lnTo>
                    <a:pt x="77" y="518"/>
                  </a:lnTo>
                  <a:lnTo>
                    <a:pt x="81" y="504"/>
                  </a:lnTo>
                  <a:lnTo>
                    <a:pt x="85" y="490"/>
                  </a:lnTo>
                  <a:lnTo>
                    <a:pt x="89" y="477"/>
                  </a:lnTo>
                  <a:lnTo>
                    <a:pt x="95" y="464"/>
                  </a:lnTo>
                  <a:lnTo>
                    <a:pt x="100" y="451"/>
                  </a:lnTo>
                  <a:lnTo>
                    <a:pt x="107" y="438"/>
                  </a:lnTo>
                  <a:lnTo>
                    <a:pt x="114" y="426"/>
                  </a:lnTo>
                  <a:lnTo>
                    <a:pt x="122" y="415"/>
                  </a:lnTo>
                  <a:lnTo>
                    <a:pt x="129" y="404"/>
                  </a:lnTo>
                  <a:lnTo>
                    <a:pt x="138" y="393"/>
                  </a:lnTo>
                  <a:lnTo>
                    <a:pt x="146" y="382"/>
                  </a:lnTo>
                  <a:lnTo>
                    <a:pt x="156" y="372"/>
                  </a:lnTo>
                  <a:lnTo>
                    <a:pt x="166" y="363"/>
                  </a:lnTo>
                  <a:lnTo>
                    <a:pt x="177" y="354"/>
                  </a:lnTo>
                  <a:lnTo>
                    <a:pt x="188" y="345"/>
                  </a:lnTo>
                  <a:lnTo>
                    <a:pt x="199" y="337"/>
                  </a:lnTo>
                  <a:lnTo>
                    <a:pt x="210" y="330"/>
                  </a:lnTo>
                  <a:lnTo>
                    <a:pt x="223" y="323"/>
                  </a:lnTo>
                  <a:lnTo>
                    <a:pt x="235" y="316"/>
                  </a:lnTo>
                  <a:lnTo>
                    <a:pt x="248" y="311"/>
                  </a:lnTo>
                  <a:lnTo>
                    <a:pt x="261" y="305"/>
                  </a:lnTo>
                  <a:lnTo>
                    <a:pt x="274" y="301"/>
                  </a:lnTo>
                  <a:lnTo>
                    <a:pt x="288" y="297"/>
                  </a:lnTo>
                  <a:lnTo>
                    <a:pt x="302" y="293"/>
                  </a:lnTo>
                  <a:lnTo>
                    <a:pt x="316" y="291"/>
                  </a:lnTo>
                  <a:lnTo>
                    <a:pt x="330" y="289"/>
                  </a:lnTo>
                  <a:lnTo>
                    <a:pt x="345" y="288"/>
                  </a:lnTo>
                  <a:lnTo>
                    <a:pt x="360" y="288"/>
                  </a:lnTo>
                  <a:lnTo>
                    <a:pt x="374" y="288"/>
                  </a:lnTo>
                  <a:lnTo>
                    <a:pt x="390" y="289"/>
                  </a:lnTo>
                  <a:lnTo>
                    <a:pt x="404" y="291"/>
                  </a:lnTo>
                  <a:lnTo>
                    <a:pt x="418" y="293"/>
                  </a:lnTo>
                  <a:lnTo>
                    <a:pt x="432" y="297"/>
                  </a:lnTo>
                  <a:lnTo>
                    <a:pt x="446" y="301"/>
                  </a:lnTo>
                  <a:lnTo>
                    <a:pt x="459" y="305"/>
                  </a:lnTo>
                  <a:lnTo>
                    <a:pt x="472" y="311"/>
                  </a:lnTo>
                  <a:lnTo>
                    <a:pt x="485" y="316"/>
                  </a:lnTo>
                  <a:lnTo>
                    <a:pt x="498" y="323"/>
                  </a:lnTo>
                  <a:lnTo>
                    <a:pt x="509" y="329"/>
                  </a:lnTo>
                  <a:lnTo>
                    <a:pt x="521" y="337"/>
                  </a:lnTo>
                  <a:lnTo>
                    <a:pt x="532" y="345"/>
                  </a:lnTo>
                  <a:lnTo>
                    <a:pt x="543" y="354"/>
                  </a:lnTo>
                  <a:lnTo>
                    <a:pt x="554" y="363"/>
                  </a:lnTo>
                  <a:lnTo>
                    <a:pt x="563" y="372"/>
                  </a:lnTo>
                  <a:lnTo>
                    <a:pt x="573" y="382"/>
                  </a:lnTo>
                  <a:lnTo>
                    <a:pt x="582" y="393"/>
                  </a:lnTo>
                  <a:lnTo>
                    <a:pt x="590" y="404"/>
                  </a:lnTo>
                  <a:lnTo>
                    <a:pt x="599" y="415"/>
                  </a:lnTo>
                  <a:lnTo>
                    <a:pt x="607" y="426"/>
                  </a:lnTo>
                  <a:lnTo>
                    <a:pt x="613" y="438"/>
                  </a:lnTo>
                  <a:lnTo>
                    <a:pt x="620" y="451"/>
                  </a:lnTo>
                  <a:lnTo>
                    <a:pt x="625" y="464"/>
                  </a:lnTo>
                  <a:lnTo>
                    <a:pt x="630" y="477"/>
                  </a:lnTo>
                  <a:lnTo>
                    <a:pt x="635" y="490"/>
                  </a:lnTo>
                  <a:lnTo>
                    <a:pt x="639" y="504"/>
                  </a:lnTo>
                  <a:lnTo>
                    <a:pt x="642" y="518"/>
                  </a:lnTo>
                  <a:lnTo>
                    <a:pt x="644" y="532"/>
                  </a:lnTo>
                  <a:lnTo>
                    <a:pt x="647" y="546"/>
                  </a:lnTo>
                  <a:lnTo>
                    <a:pt x="648" y="561"/>
                  </a:lnTo>
                  <a:lnTo>
                    <a:pt x="648" y="576"/>
                  </a:lnTo>
                  <a:lnTo>
                    <a:pt x="648" y="590"/>
                  </a:lnTo>
                  <a:lnTo>
                    <a:pt x="647" y="606"/>
                  </a:lnTo>
                  <a:lnTo>
                    <a:pt x="644" y="620"/>
                  </a:lnTo>
                  <a:lnTo>
                    <a:pt x="642" y="634"/>
                  </a:lnTo>
                  <a:lnTo>
                    <a:pt x="639" y="648"/>
                  </a:lnTo>
                  <a:lnTo>
                    <a:pt x="635" y="662"/>
                  </a:lnTo>
                  <a:lnTo>
                    <a:pt x="630" y="675"/>
                  </a:lnTo>
                  <a:lnTo>
                    <a:pt x="625" y="688"/>
                  </a:lnTo>
                  <a:lnTo>
                    <a:pt x="620" y="701"/>
                  </a:lnTo>
                  <a:lnTo>
                    <a:pt x="613" y="712"/>
                  </a:lnTo>
                  <a:lnTo>
                    <a:pt x="607" y="725"/>
                  </a:lnTo>
                  <a:lnTo>
                    <a:pt x="599" y="736"/>
                  </a:lnTo>
                  <a:lnTo>
                    <a:pt x="590" y="748"/>
                  </a:lnTo>
                  <a:lnTo>
                    <a:pt x="582" y="759"/>
                  </a:lnTo>
                  <a:lnTo>
                    <a:pt x="573" y="770"/>
                  </a:lnTo>
                  <a:lnTo>
                    <a:pt x="563" y="779"/>
                  </a:lnTo>
                  <a:lnTo>
                    <a:pt x="554" y="789"/>
                  </a:lnTo>
                  <a:lnTo>
                    <a:pt x="543" y="798"/>
                  </a:lnTo>
                  <a:lnTo>
                    <a:pt x="532" y="806"/>
                  </a:lnTo>
                  <a:lnTo>
                    <a:pt x="521" y="815"/>
                  </a:lnTo>
                  <a:lnTo>
                    <a:pt x="509" y="823"/>
                  </a:lnTo>
                  <a:lnTo>
                    <a:pt x="498" y="829"/>
                  </a:lnTo>
                  <a:lnTo>
                    <a:pt x="485" y="836"/>
                  </a:lnTo>
                  <a:lnTo>
                    <a:pt x="472" y="841"/>
                  </a:lnTo>
                  <a:lnTo>
                    <a:pt x="459" y="846"/>
                  </a:lnTo>
                  <a:lnTo>
                    <a:pt x="446" y="851"/>
                  </a:lnTo>
                  <a:lnTo>
                    <a:pt x="432" y="855"/>
                  </a:lnTo>
                  <a:lnTo>
                    <a:pt x="418" y="858"/>
                  </a:lnTo>
                  <a:lnTo>
                    <a:pt x="404" y="860"/>
                  </a:lnTo>
                  <a:lnTo>
                    <a:pt x="390" y="863"/>
                  </a:lnTo>
                  <a:lnTo>
                    <a:pt x="374" y="864"/>
                  </a:lnTo>
                  <a:lnTo>
                    <a:pt x="360" y="864"/>
                  </a:lnTo>
                  <a:lnTo>
                    <a:pt x="360" y="864"/>
                  </a:lnTo>
                  <a:close/>
                  <a:moveTo>
                    <a:pt x="504" y="1080"/>
                  </a:moveTo>
                  <a:lnTo>
                    <a:pt x="216" y="1080"/>
                  </a:lnTo>
                  <a:lnTo>
                    <a:pt x="180" y="886"/>
                  </a:lnTo>
                  <a:lnTo>
                    <a:pt x="200" y="897"/>
                  </a:lnTo>
                  <a:lnTo>
                    <a:pt x="221" y="907"/>
                  </a:lnTo>
                  <a:lnTo>
                    <a:pt x="243" y="915"/>
                  </a:lnTo>
                  <a:lnTo>
                    <a:pt x="265" y="922"/>
                  </a:lnTo>
                  <a:lnTo>
                    <a:pt x="288" y="928"/>
                  </a:lnTo>
                  <a:lnTo>
                    <a:pt x="312" y="933"/>
                  </a:lnTo>
                  <a:lnTo>
                    <a:pt x="336" y="935"/>
                  </a:lnTo>
                  <a:lnTo>
                    <a:pt x="360" y="936"/>
                  </a:lnTo>
                  <a:lnTo>
                    <a:pt x="384" y="935"/>
                  </a:lnTo>
                  <a:lnTo>
                    <a:pt x="409" y="933"/>
                  </a:lnTo>
                  <a:lnTo>
                    <a:pt x="432" y="928"/>
                  </a:lnTo>
                  <a:lnTo>
                    <a:pt x="454" y="922"/>
                  </a:lnTo>
                  <a:lnTo>
                    <a:pt x="477" y="915"/>
                  </a:lnTo>
                  <a:lnTo>
                    <a:pt x="499" y="907"/>
                  </a:lnTo>
                  <a:lnTo>
                    <a:pt x="520" y="897"/>
                  </a:lnTo>
                  <a:lnTo>
                    <a:pt x="540" y="886"/>
                  </a:lnTo>
                  <a:lnTo>
                    <a:pt x="504" y="1080"/>
                  </a:lnTo>
                  <a:close/>
                  <a:moveTo>
                    <a:pt x="220" y="72"/>
                  </a:moveTo>
                  <a:lnTo>
                    <a:pt x="507" y="72"/>
                  </a:lnTo>
                  <a:lnTo>
                    <a:pt x="544" y="265"/>
                  </a:lnTo>
                  <a:lnTo>
                    <a:pt x="523" y="255"/>
                  </a:lnTo>
                  <a:lnTo>
                    <a:pt x="503" y="245"/>
                  </a:lnTo>
                  <a:lnTo>
                    <a:pt x="481" y="236"/>
                  </a:lnTo>
                  <a:lnTo>
                    <a:pt x="459" y="230"/>
                  </a:lnTo>
                  <a:lnTo>
                    <a:pt x="436" y="223"/>
                  </a:lnTo>
                  <a:lnTo>
                    <a:pt x="412" y="219"/>
                  </a:lnTo>
                  <a:lnTo>
                    <a:pt x="388" y="217"/>
                  </a:lnTo>
                  <a:lnTo>
                    <a:pt x="364" y="216"/>
                  </a:lnTo>
                  <a:lnTo>
                    <a:pt x="339" y="217"/>
                  </a:lnTo>
                  <a:lnTo>
                    <a:pt x="315" y="219"/>
                  </a:lnTo>
                  <a:lnTo>
                    <a:pt x="292" y="223"/>
                  </a:lnTo>
                  <a:lnTo>
                    <a:pt x="269" y="230"/>
                  </a:lnTo>
                  <a:lnTo>
                    <a:pt x="247" y="236"/>
                  </a:lnTo>
                  <a:lnTo>
                    <a:pt x="225" y="245"/>
                  </a:lnTo>
                  <a:lnTo>
                    <a:pt x="204" y="255"/>
                  </a:lnTo>
                  <a:lnTo>
                    <a:pt x="183" y="265"/>
                  </a:lnTo>
                  <a:lnTo>
                    <a:pt x="220" y="72"/>
                  </a:lnTo>
                  <a:close/>
                  <a:moveTo>
                    <a:pt x="720" y="504"/>
                  </a:moveTo>
                  <a:lnTo>
                    <a:pt x="717" y="504"/>
                  </a:lnTo>
                  <a:lnTo>
                    <a:pt x="712" y="505"/>
                  </a:lnTo>
                  <a:lnTo>
                    <a:pt x="707" y="482"/>
                  </a:lnTo>
                  <a:lnTo>
                    <a:pt x="701" y="460"/>
                  </a:lnTo>
                  <a:lnTo>
                    <a:pt x="692" y="437"/>
                  </a:lnTo>
                  <a:lnTo>
                    <a:pt x="682" y="417"/>
                  </a:lnTo>
                  <a:lnTo>
                    <a:pt x="671" y="396"/>
                  </a:lnTo>
                  <a:lnTo>
                    <a:pt x="658" y="377"/>
                  </a:lnTo>
                  <a:lnTo>
                    <a:pt x="644" y="358"/>
                  </a:lnTo>
                  <a:lnTo>
                    <a:pt x="630" y="340"/>
                  </a:lnTo>
                  <a:lnTo>
                    <a:pt x="579" y="59"/>
                  </a:lnTo>
                  <a:lnTo>
                    <a:pt x="577" y="53"/>
                  </a:lnTo>
                  <a:lnTo>
                    <a:pt x="575" y="46"/>
                  </a:lnTo>
                  <a:lnTo>
                    <a:pt x="573" y="41"/>
                  </a:lnTo>
                  <a:lnTo>
                    <a:pt x="570" y="35"/>
                  </a:lnTo>
                  <a:lnTo>
                    <a:pt x="562" y="26"/>
                  </a:lnTo>
                  <a:lnTo>
                    <a:pt x="554" y="17"/>
                  </a:lnTo>
                  <a:lnTo>
                    <a:pt x="544" y="9"/>
                  </a:lnTo>
                  <a:lnTo>
                    <a:pt x="532" y="4"/>
                  </a:lnTo>
                  <a:lnTo>
                    <a:pt x="527" y="3"/>
                  </a:lnTo>
                  <a:lnTo>
                    <a:pt x="520" y="1"/>
                  </a:lnTo>
                  <a:lnTo>
                    <a:pt x="514" y="0"/>
                  </a:lnTo>
                  <a:lnTo>
                    <a:pt x="507" y="0"/>
                  </a:lnTo>
                  <a:lnTo>
                    <a:pt x="220" y="0"/>
                  </a:lnTo>
                  <a:lnTo>
                    <a:pt x="213" y="0"/>
                  </a:lnTo>
                  <a:lnTo>
                    <a:pt x="207" y="1"/>
                  </a:lnTo>
                  <a:lnTo>
                    <a:pt x="200" y="2"/>
                  </a:lnTo>
                  <a:lnTo>
                    <a:pt x="195" y="4"/>
                  </a:lnTo>
                  <a:lnTo>
                    <a:pt x="184" y="9"/>
                  </a:lnTo>
                  <a:lnTo>
                    <a:pt x="173" y="17"/>
                  </a:lnTo>
                  <a:lnTo>
                    <a:pt x="165" y="26"/>
                  </a:lnTo>
                  <a:lnTo>
                    <a:pt x="157" y="35"/>
                  </a:lnTo>
                  <a:lnTo>
                    <a:pt x="155" y="41"/>
                  </a:lnTo>
                  <a:lnTo>
                    <a:pt x="152" y="46"/>
                  </a:lnTo>
                  <a:lnTo>
                    <a:pt x="151" y="53"/>
                  </a:lnTo>
                  <a:lnTo>
                    <a:pt x="149" y="59"/>
                  </a:lnTo>
                  <a:lnTo>
                    <a:pt x="99" y="330"/>
                  </a:lnTo>
                  <a:lnTo>
                    <a:pt x="87" y="343"/>
                  </a:lnTo>
                  <a:lnTo>
                    <a:pt x="77" y="356"/>
                  </a:lnTo>
                  <a:lnTo>
                    <a:pt x="67" y="369"/>
                  </a:lnTo>
                  <a:lnTo>
                    <a:pt x="58" y="383"/>
                  </a:lnTo>
                  <a:lnTo>
                    <a:pt x="49" y="397"/>
                  </a:lnTo>
                  <a:lnTo>
                    <a:pt x="41" y="411"/>
                  </a:lnTo>
                  <a:lnTo>
                    <a:pt x="33" y="426"/>
                  </a:lnTo>
                  <a:lnTo>
                    <a:pt x="27" y="441"/>
                  </a:lnTo>
                  <a:lnTo>
                    <a:pt x="20" y="458"/>
                  </a:lnTo>
                  <a:lnTo>
                    <a:pt x="15" y="474"/>
                  </a:lnTo>
                  <a:lnTo>
                    <a:pt x="10" y="490"/>
                  </a:lnTo>
                  <a:lnTo>
                    <a:pt x="7" y="506"/>
                  </a:lnTo>
                  <a:lnTo>
                    <a:pt x="4" y="523"/>
                  </a:lnTo>
                  <a:lnTo>
                    <a:pt x="2" y="541"/>
                  </a:lnTo>
                  <a:lnTo>
                    <a:pt x="1" y="558"/>
                  </a:lnTo>
                  <a:lnTo>
                    <a:pt x="0" y="576"/>
                  </a:lnTo>
                  <a:lnTo>
                    <a:pt x="1" y="594"/>
                  </a:lnTo>
                  <a:lnTo>
                    <a:pt x="2" y="610"/>
                  </a:lnTo>
                  <a:lnTo>
                    <a:pt x="4" y="627"/>
                  </a:lnTo>
                  <a:lnTo>
                    <a:pt x="6" y="643"/>
                  </a:lnTo>
                  <a:lnTo>
                    <a:pt x="10" y="660"/>
                  </a:lnTo>
                  <a:lnTo>
                    <a:pt x="15" y="676"/>
                  </a:lnTo>
                  <a:lnTo>
                    <a:pt x="20" y="692"/>
                  </a:lnTo>
                  <a:lnTo>
                    <a:pt x="26" y="707"/>
                  </a:lnTo>
                  <a:lnTo>
                    <a:pt x="32" y="722"/>
                  </a:lnTo>
                  <a:lnTo>
                    <a:pt x="40" y="736"/>
                  </a:lnTo>
                  <a:lnTo>
                    <a:pt x="47" y="751"/>
                  </a:lnTo>
                  <a:lnTo>
                    <a:pt x="55" y="764"/>
                  </a:lnTo>
                  <a:lnTo>
                    <a:pt x="64" y="778"/>
                  </a:lnTo>
                  <a:lnTo>
                    <a:pt x="74" y="791"/>
                  </a:lnTo>
                  <a:lnTo>
                    <a:pt x="84" y="804"/>
                  </a:lnTo>
                  <a:lnTo>
                    <a:pt x="95" y="816"/>
                  </a:lnTo>
                  <a:lnTo>
                    <a:pt x="145" y="1093"/>
                  </a:lnTo>
                  <a:lnTo>
                    <a:pt x="146" y="1099"/>
                  </a:lnTo>
                  <a:lnTo>
                    <a:pt x="149" y="1106"/>
                  </a:lnTo>
                  <a:lnTo>
                    <a:pt x="151" y="1111"/>
                  </a:lnTo>
                  <a:lnTo>
                    <a:pt x="154" y="1116"/>
                  </a:lnTo>
                  <a:lnTo>
                    <a:pt x="162" y="1126"/>
                  </a:lnTo>
                  <a:lnTo>
                    <a:pt x="170" y="1135"/>
                  </a:lnTo>
                  <a:lnTo>
                    <a:pt x="180" y="1142"/>
                  </a:lnTo>
                  <a:lnTo>
                    <a:pt x="191" y="1148"/>
                  </a:lnTo>
                  <a:lnTo>
                    <a:pt x="197" y="1150"/>
                  </a:lnTo>
                  <a:lnTo>
                    <a:pt x="204" y="1151"/>
                  </a:lnTo>
                  <a:lnTo>
                    <a:pt x="209" y="1152"/>
                  </a:lnTo>
                  <a:lnTo>
                    <a:pt x="216" y="1152"/>
                  </a:lnTo>
                  <a:lnTo>
                    <a:pt x="504" y="1152"/>
                  </a:lnTo>
                  <a:lnTo>
                    <a:pt x="510" y="1152"/>
                  </a:lnTo>
                  <a:lnTo>
                    <a:pt x="517" y="1151"/>
                  </a:lnTo>
                  <a:lnTo>
                    <a:pt x="522" y="1150"/>
                  </a:lnTo>
                  <a:lnTo>
                    <a:pt x="529" y="1148"/>
                  </a:lnTo>
                  <a:lnTo>
                    <a:pt x="540" y="1142"/>
                  </a:lnTo>
                  <a:lnTo>
                    <a:pt x="550" y="1135"/>
                  </a:lnTo>
                  <a:lnTo>
                    <a:pt x="559" y="1126"/>
                  </a:lnTo>
                  <a:lnTo>
                    <a:pt x="566" y="1116"/>
                  </a:lnTo>
                  <a:lnTo>
                    <a:pt x="569" y="1111"/>
                  </a:lnTo>
                  <a:lnTo>
                    <a:pt x="571" y="1106"/>
                  </a:lnTo>
                  <a:lnTo>
                    <a:pt x="573" y="1099"/>
                  </a:lnTo>
                  <a:lnTo>
                    <a:pt x="575" y="1093"/>
                  </a:lnTo>
                  <a:lnTo>
                    <a:pt x="626" y="816"/>
                  </a:lnTo>
                  <a:lnTo>
                    <a:pt x="641" y="798"/>
                  </a:lnTo>
                  <a:lnTo>
                    <a:pt x="656" y="779"/>
                  </a:lnTo>
                  <a:lnTo>
                    <a:pt x="669" y="759"/>
                  </a:lnTo>
                  <a:lnTo>
                    <a:pt x="681" y="738"/>
                  </a:lnTo>
                  <a:lnTo>
                    <a:pt x="691" y="717"/>
                  </a:lnTo>
                  <a:lnTo>
                    <a:pt x="699" y="694"/>
                  </a:lnTo>
                  <a:lnTo>
                    <a:pt x="707" y="670"/>
                  </a:lnTo>
                  <a:lnTo>
                    <a:pt x="712" y="647"/>
                  </a:lnTo>
                  <a:lnTo>
                    <a:pt x="717" y="648"/>
                  </a:lnTo>
                  <a:lnTo>
                    <a:pt x="720" y="648"/>
                  </a:lnTo>
                  <a:lnTo>
                    <a:pt x="728" y="648"/>
                  </a:lnTo>
                  <a:lnTo>
                    <a:pt x="734" y="647"/>
                  </a:lnTo>
                  <a:lnTo>
                    <a:pt x="742" y="644"/>
                  </a:lnTo>
                  <a:lnTo>
                    <a:pt x="748" y="642"/>
                  </a:lnTo>
                  <a:lnTo>
                    <a:pt x="755" y="639"/>
                  </a:lnTo>
                  <a:lnTo>
                    <a:pt x="760" y="636"/>
                  </a:lnTo>
                  <a:lnTo>
                    <a:pt x="765" y="631"/>
                  </a:lnTo>
                  <a:lnTo>
                    <a:pt x="771" y="627"/>
                  </a:lnTo>
                  <a:lnTo>
                    <a:pt x="775" y="622"/>
                  </a:lnTo>
                  <a:lnTo>
                    <a:pt x="779" y="616"/>
                  </a:lnTo>
                  <a:lnTo>
                    <a:pt x="784" y="610"/>
                  </a:lnTo>
                  <a:lnTo>
                    <a:pt x="786" y="603"/>
                  </a:lnTo>
                  <a:lnTo>
                    <a:pt x="789" y="597"/>
                  </a:lnTo>
                  <a:lnTo>
                    <a:pt x="790" y="590"/>
                  </a:lnTo>
                  <a:lnTo>
                    <a:pt x="791" y="583"/>
                  </a:lnTo>
                  <a:lnTo>
                    <a:pt x="792" y="576"/>
                  </a:lnTo>
                  <a:lnTo>
                    <a:pt x="791" y="569"/>
                  </a:lnTo>
                  <a:lnTo>
                    <a:pt x="790" y="561"/>
                  </a:lnTo>
                  <a:lnTo>
                    <a:pt x="789" y="555"/>
                  </a:lnTo>
                  <a:lnTo>
                    <a:pt x="786" y="548"/>
                  </a:lnTo>
                  <a:lnTo>
                    <a:pt x="784" y="542"/>
                  </a:lnTo>
                  <a:lnTo>
                    <a:pt x="779" y="535"/>
                  </a:lnTo>
                  <a:lnTo>
                    <a:pt x="775" y="530"/>
                  </a:lnTo>
                  <a:lnTo>
                    <a:pt x="771" y="525"/>
                  </a:lnTo>
                  <a:lnTo>
                    <a:pt x="765" y="520"/>
                  </a:lnTo>
                  <a:lnTo>
                    <a:pt x="760" y="516"/>
                  </a:lnTo>
                  <a:lnTo>
                    <a:pt x="755" y="513"/>
                  </a:lnTo>
                  <a:lnTo>
                    <a:pt x="748" y="509"/>
                  </a:lnTo>
                  <a:lnTo>
                    <a:pt x="742" y="507"/>
                  </a:lnTo>
                  <a:lnTo>
                    <a:pt x="734" y="505"/>
                  </a:lnTo>
                  <a:lnTo>
                    <a:pt x="728" y="504"/>
                  </a:lnTo>
                  <a:lnTo>
                    <a:pt x="720" y="50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2" name="Google Shape;2872;p59"/>
            <p:cNvSpPr/>
            <p:nvPr/>
          </p:nvSpPr>
          <p:spPr>
            <a:xfrm>
              <a:off x="11043444" y="1973659"/>
              <a:ext cx="85725" cy="87313"/>
            </a:xfrm>
            <a:custGeom>
              <a:avLst/>
              <a:gdLst/>
              <a:ahLst/>
              <a:cxnLst/>
              <a:rect l="l" t="t" r="r" b="b"/>
              <a:pathLst>
                <a:path w="218" h="219" extrusionOk="0">
                  <a:moveTo>
                    <a:pt x="213" y="4"/>
                  </a:moveTo>
                  <a:lnTo>
                    <a:pt x="210" y="1"/>
                  </a:lnTo>
                  <a:lnTo>
                    <a:pt x="206" y="0"/>
                  </a:lnTo>
                  <a:lnTo>
                    <a:pt x="202" y="1"/>
                  </a:lnTo>
                  <a:lnTo>
                    <a:pt x="197" y="3"/>
                  </a:lnTo>
                  <a:lnTo>
                    <a:pt x="10" y="157"/>
                  </a:lnTo>
                  <a:lnTo>
                    <a:pt x="6" y="163"/>
                  </a:lnTo>
                  <a:lnTo>
                    <a:pt x="3" y="169"/>
                  </a:lnTo>
                  <a:lnTo>
                    <a:pt x="1" y="176"/>
                  </a:lnTo>
                  <a:lnTo>
                    <a:pt x="0" y="183"/>
                  </a:lnTo>
                  <a:lnTo>
                    <a:pt x="1" y="190"/>
                  </a:lnTo>
                  <a:lnTo>
                    <a:pt x="3" y="196"/>
                  </a:lnTo>
                  <a:lnTo>
                    <a:pt x="6" y="203"/>
                  </a:lnTo>
                  <a:lnTo>
                    <a:pt x="10" y="208"/>
                  </a:lnTo>
                  <a:lnTo>
                    <a:pt x="16" y="213"/>
                  </a:lnTo>
                  <a:lnTo>
                    <a:pt x="22" y="216"/>
                  </a:lnTo>
                  <a:lnTo>
                    <a:pt x="29" y="218"/>
                  </a:lnTo>
                  <a:lnTo>
                    <a:pt x="36" y="219"/>
                  </a:lnTo>
                  <a:lnTo>
                    <a:pt x="43" y="218"/>
                  </a:lnTo>
                  <a:lnTo>
                    <a:pt x="49" y="216"/>
                  </a:lnTo>
                  <a:lnTo>
                    <a:pt x="56" y="214"/>
                  </a:lnTo>
                  <a:lnTo>
                    <a:pt x="61" y="209"/>
                  </a:lnTo>
                  <a:lnTo>
                    <a:pt x="127" y="128"/>
                  </a:lnTo>
                  <a:lnTo>
                    <a:pt x="215" y="20"/>
                  </a:lnTo>
                  <a:lnTo>
                    <a:pt x="217" y="16"/>
                  </a:lnTo>
                  <a:lnTo>
                    <a:pt x="218" y="12"/>
                  </a:lnTo>
                  <a:lnTo>
                    <a:pt x="217" y="7"/>
                  </a:lnTo>
                  <a:lnTo>
                    <a:pt x="213" y="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3" name="Google Shape;2873;p59"/>
          <p:cNvGrpSpPr/>
          <p:nvPr/>
        </p:nvGrpSpPr>
        <p:grpSpPr>
          <a:xfrm>
            <a:off x="9914731" y="1818084"/>
            <a:ext cx="457200" cy="428625"/>
            <a:chOff x="9914731" y="1818084"/>
            <a:chExt cx="457200" cy="428625"/>
          </a:xfrm>
        </p:grpSpPr>
        <p:sp>
          <p:nvSpPr>
            <p:cNvPr id="2874" name="Google Shape;2874;p59"/>
            <p:cNvSpPr/>
            <p:nvPr/>
          </p:nvSpPr>
          <p:spPr>
            <a:xfrm>
              <a:off x="9914731" y="1818084"/>
              <a:ext cx="457200" cy="428625"/>
            </a:xfrm>
            <a:custGeom>
              <a:avLst/>
              <a:gdLst/>
              <a:ahLst/>
              <a:cxnLst/>
              <a:rect l="l" t="t" r="r" b="b"/>
              <a:pathLst>
                <a:path w="1152" h="1080" extrusionOk="0">
                  <a:moveTo>
                    <a:pt x="972" y="288"/>
                  </a:moveTo>
                  <a:lnTo>
                    <a:pt x="936" y="288"/>
                  </a:lnTo>
                  <a:lnTo>
                    <a:pt x="929" y="287"/>
                  </a:lnTo>
                  <a:lnTo>
                    <a:pt x="921" y="286"/>
                  </a:lnTo>
                  <a:lnTo>
                    <a:pt x="915" y="285"/>
                  </a:lnTo>
                  <a:lnTo>
                    <a:pt x="908" y="283"/>
                  </a:lnTo>
                  <a:lnTo>
                    <a:pt x="902" y="279"/>
                  </a:lnTo>
                  <a:lnTo>
                    <a:pt x="895" y="275"/>
                  </a:lnTo>
                  <a:lnTo>
                    <a:pt x="890" y="272"/>
                  </a:lnTo>
                  <a:lnTo>
                    <a:pt x="886" y="266"/>
                  </a:lnTo>
                  <a:lnTo>
                    <a:pt x="880" y="262"/>
                  </a:lnTo>
                  <a:lnTo>
                    <a:pt x="876" y="256"/>
                  </a:lnTo>
                  <a:lnTo>
                    <a:pt x="873" y="250"/>
                  </a:lnTo>
                  <a:lnTo>
                    <a:pt x="869" y="244"/>
                  </a:lnTo>
                  <a:lnTo>
                    <a:pt x="867" y="237"/>
                  </a:lnTo>
                  <a:lnTo>
                    <a:pt x="865" y="231"/>
                  </a:lnTo>
                  <a:lnTo>
                    <a:pt x="864" y="223"/>
                  </a:lnTo>
                  <a:lnTo>
                    <a:pt x="864" y="216"/>
                  </a:lnTo>
                  <a:lnTo>
                    <a:pt x="864" y="216"/>
                  </a:lnTo>
                  <a:lnTo>
                    <a:pt x="864" y="72"/>
                  </a:lnTo>
                  <a:lnTo>
                    <a:pt x="1080" y="288"/>
                  </a:lnTo>
                  <a:lnTo>
                    <a:pt x="972" y="288"/>
                  </a:lnTo>
                  <a:close/>
                  <a:moveTo>
                    <a:pt x="1080" y="972"/>
                  </a:moveTo>
                  <a:lnTo>
                    <a:pt x="1079" y="979"/>
                  </a:lnTo>
                  <a:lnTo>
                    <a:pt x="1077" y="986"/>
                  </a:lnTo>
                  <a:lnTo>
                    <a:pt x="1073" y="992"/>
                  </a:lnTo>
                  <a:lnTo>
                    <a:pt x="1069" y="998"/>
                  </a:lnTo>
                  <a:lnTo>
                    <a:pt x="1064" y="1002"/>
                  </a:lnTo>
                  <a:lnTo>
                    <a:pt x="1058" y="1005"/>
                  </a:lnTo>
                  <a:lnTo>
                    <a:pt x="1051" y="1007"/>
                  </a:lnTo>
                  <a:lnTo>
                    <a:pt x="1044" y="1007"/>
                  </a:lnTo>
                  <a:lnTo>
                    <a:pt x="108" y="1007"/>
                  </a:lnTo>
                  <a:lnTo>
                    <a:pt x="100" y="1007"/>
                  </a:lnTo>
                  <a:lnTo>
                    <a:pt x="94" y="1005"/>
                  </a:lnTo>
                  <a:lnTo>
                    <a:pt x="87" y="1002"/>
                  </a:lnTo>
                  <a:lnTo>
                    <a:pt x="83" y="998"/>
                  </a:lnTo>
                  <a:lnTo>
                    <a:pt x="78" y="992"/>
                  </a:lnTo>
                  <a:lnTo>
                    <a:pt x="74" y="986"/>
                  </a:lnTo>
                  <a:lnTo>
                    <a:pt x="72" y="979"/>
                  </a:lnTo>
                  <a:lnTo>
                    <a:pt x="72" y="972"/>
                  </a:lnTo>
                  <a:lnTo>
                    <a:pt x="72" y="108"/>
                  </a:lnTo>
                  <a:lnTo>
                    <a:pt x="72" y="100"/>
                  </a:lnTo>
                  <a:lnTo>
                    <a:pt x="74" y="94"/>
                  </a:lnTo>
                  <a:lnTo>
                    <a:pt x="78" y="88"/>
                  </a:lnTo>
                  <a:lnTo>
                    <a:pt x="82" y="83"/>
                  </a:lnTo>
                  <a:lnTo>
                    <a:pt x="87" y="78"/>
                  </a:lnTo>
                  <a:lnTo>
                    <a:pt x="94" y="74"/>
                  </a:lnTo>
                  <a:lnTo>
                    <a:pt x="100" y="73"/>
                  </a:lnTo>
                  <a:lnTo>
                    <a:pt x="108" y="72"/>
                  </a:lnTo>
                  <a:lnTo>
                    <a:pt x="828" y="72"/>
                  </a:lnTo>
                  <a:lnTo>
                    <a:pt x="828" y="216"/>
                  </a:lnTo>
                  <a:lnTo>
                    <a:pt x="828" y="216"/>
                  </a:lnTo>
                  <a:lnTo>
                    <a:pt x="828" y="226"/>
                  </a:lnTo>
                  <a:lnTo>
                    <a:pt x="830" y="237"/>
                  </a:lnTo>
                  <a:lnTo>
                    <a:pt x="833" y="248"/>
                  </a:lnTo>
                  <a:lnTo>
                    <a:pt x="837" y="258"/>
                  </a:lnTo>
                  <a:lnTo>
                    <a:pt x="841" y="267"/>
                  </a:lnTo>
                  <a:lnTo>
                    <a:pt x="847" y="276"/>
                  </a:lnTo>
                  <a:lnTo>
                    <a:pt x="853" y="285"/>
                  </a:lnTo>
                  <a:lnTo>
                    <a:pt x="860" y="292"/>
                  </a:lnTo>
                  <a:lnTo>
                    <a:pt x="867" y="299"/>
                  </a:lnTo>
                  <a:lnTo>
                    <a:pt x="876" y="305"/>
                  </a:lnTo>
                  <a:lnTo>
                    <a:pt x="884" y="311"/>
                  </a:lnTo>
                  <a:lnTo>
                    <a:pt x="894" y="315"/>
                  </a:lnTo>
                  <a:lnTo>
                    <a:pt x="904" y="319"/>
                  </a:lnTo>
                  <a:lnTo>
                    <a:pt x="915" y="321"/>
                  </a:lnTo>
                  <a:lnTo>
                    <a:pt x="924" y="324"/>
                  </a:lnTo>
                  <a:lnTo>
                    <a:pt x="936" y="324"/>
                  </a:lnTo>
                  <a:lnTo>
                    <a:pt x="972" y="324"/>
                  </a:lnTo>
                  <a:lnTo>
                    <a:pt x="1080" y="324"/>
                  </a:lnTo>
                  <a:lnTo>
                    <a:pt x="1080" y="972"/>
                  </a:lnTo>
                  <a:close/>
                  <a:moveTo>
                    <a:pt x="1131" y="237"/>
                  </a:moveTo>
                  <a:lnTo>
                    <a:pt x="915" y="21"/>
                  </a:lnTo>
                  <a:lnTo>
                    <a:pt x="909" y="16"/>
                  </a:lnTo>
                  <a:lnTo>
                    <a:pt x="904" y="12"/>
                  </a:lnTo>
                  <a:lnTo>
                    <a:pt x="897" y="8"/>
                  </a:lnTo>
                  <a:lnTo>
                    <a:pt x="892" y="5"/>
                  </a:lnTo>
                  <a:lnTo>
                    <a:pt x="884" y="3"/>
                  </a:lnTo>
                  <a:lnTo>
                    <a:pt x="878" y="1"/>
                  </a:lnTo>
                  <a:lnTo>
                    <a:pt x="871" y="1"/>
                  </a:lnTo>
                  <a:lnTo>
                    <a:pt x="864" y="0"/>
                  </a:lnTo>
                  <a:lnTo>
                    <a:pt x="108" y="0"/>
                  </a:lnTo>
                  <a:lnTo>
                    <a:pt x="97" y="1"/>
                  </a:lnTo>
                  <a:lnTo>
                    <a:pt x="86" y="2"/>
                  </a:lnTo>
                  <a:lnTo>
                    <a:pt x="76" y="5"/>
                  </a:lnTo>
                  <a:lnTo>
                    <a:pt x="66" y="8"/>
                  </a:lnTo>
                  <a:lnTo>
                    <a:pt x="56" y="13"/>
                  </a:lnTo>
                  <a:lnTo>
                    <a:pt x="47" y="18"/>
                  </a:lnTo>
                  <a:lnTo>
                    <a:pt x="40" y="24"/>
                  </a:lnTo>
                  <a:lnTo>
                    <a:pt x="31" y="32"/>
                  </a:lnTo>
                  <a:lnTo>
                    <a:pt x="25" y="40"/>
                  </a:lnTo>
                  <a:lnTo>
                    <a:pt x="18" y="47"/>
                  </a:lnTo>
                  <a:lnTo>
                    <a:pt x="13" y="57"/>
                  </a:lnTo>
                  <a:lnTo>
                    <a:pt x="9" y="66"/>
                  </a:lnTo>
                  <a:lnTo>
                    <a:pt x="5" y="75"/>
                  </a:lnTo>
                  <a:lnTo>
                    <a:pt x="2" y="86"/>
                  </a:lnTo>
                  <a:lnTo>
                    <a:pt x="1" y="97"/>
                  </a:lnTo>
                  <a:lnTo>
                    <a:pt x="0" y="108"/>
                  </a:lnTo>
                  <a:lnTo>
                    <a:pt x="0" y="972"/>
                  </a:lnTo>
                  <a:lnTo>
                    <a:pt x="1" y="982"/>
                  </a:lnTo>
                  <a:lnTo>
                    <a:pt x="2" y="993"/>
                  </a:lnTo>
                  <a:lnTo>
                    <a:pt x="5" y="1004"/>
                  </a:lnTo>
                  <a:lnTo>
                    <a:pt x="9" y="1014"/>
                  </a:lnTo>
                  <a:lnTo>
                    <a:pt x="13" y="1023"/>
                  </a:lnTo>
                  <a:lnTo>
                    <a:pt x="18" y="1032"/>
                  </a:lnTo>
                  <a:lnTo>
                    <a:pt x="25" y="1041"/>
                  </a:lnTo>
                  <a:lnTo>
                    <a:pt x="31" y="1048"/>
                  </a:lnTo>
                  <a:lnTo>
                    <a:pt x="40" y="1055"/>
                  </a:lnTo>
                  <a:lnTo>
                    <a:pt x="47" y="1061"/>
                  </a:lnTo>
                  <a:lnTo>
                    <a:pt x="56" y="1067"/>
                  </a:lnTo>
                  <a:lnTo>
                    <a:pt x="66" y="1071"/>
                  </a:lnTo>
                  <a:lnTo>
                    <a:pt x="76" y="1075"/>
                  </a:lnTo>
                  <a:lnTo>
                    <a:pt x="86" y="1077"/>
                  </a:lnTo>
                  <a:lnTo>
                    <a:pt x="97" y="1080"/>
                  </a:lnTo>
                  <a:lnTo>
                    <a:pt x="108" y="1080"/>
                  </a:lnTo>
                  <a:lnTo>
                    <a:pt x="1044" y="1080"/>
                  </a:lnTo>
                  <a:lnTo>
                    <a:pt x="1055" y="1080"/>
                  </a:lnTo>
                  <a:lnTo>
                    <a:pt x="1066" y="1077"/>
                  </a:lnTo>
                  <a:lnTo>
                    <a:pt x="1076" y="1075"/>
                  </a:lnTo>
                  <a:lnTo>
                    <a:pt x="1086" y="1071"/>
                  </a:lnTo>
                  <a:lnTo>
                    <a:pt x="1095" y="1067"/>
                  </a:lnTo>
                  <a:lnTo>
                    <a:pt x="1105" y="1061"/>
                  </a:lnTo>
                  <a:lnTo>
                    <a:pt x="1112" y="1055"/>
                  </a:lnTo>
                  <a:lnTo>
                    <a:pt x="1120" y="1048"/>
                  </a:lnTo>
                  <a:lnTo>
                    <a:pt x="1127" y="1041"/>
                  </a:lnTo>
                  <a:lnTo>
                    <a:pt x="1134" y="1032"/>
                  </a:lnTo>
                  <a:lnTo>
                    <a:pt x="1139" y="1023"/>
                  </a:lnTo>
                  <a:lnTo>
                    <a:pt x="1144" y="1014"/>
                  </a:lnTo>
                  <a:lnTo>
                    <a:pt x="1147" y="1004"/>
                  </a:lnTo>
                  <a:lnTo>
                    <a:pt x="1150" y="993"/>
                  </a:lnTo>
                  <a:lnTo>
                    <a:pt x="1151" y="982"/>
                  </a:lnTo>
                  <a:lnTo>
                    <a:pt x="1152" y="972"/>
                  </a:lnTo>
                  <a:lnTo>
                    <a:pt x="1152" y="288"/>
                  </a:lnTo>
                  <a:lnTo>
                    <a:pt x="1151" y="280"/>
                  </a:lnTo>
                  <a:lnTo>
                    <a:pt x="1150" y="274"/>
                  </a:lnTo>
                  <a:lnTo>
                    <a:pt x="1149" y="266"/>
                  </a:lnTo>
                  <a:lnTo>
                    <a:pt x="1147" y="260"/>
                  </a:lnTo>
                  <a:lnTo>
                    <a:pt x="1144" y="253"/>
                  </a:lnTo>
                  <a:lnTo>
                    <a:pt x="1140" y="248"/>
                  </a:lnTo>
                  <a:lnTo>
                    <a:pt x="1136" y="243"/>
                  </a:lnTo>
                  <a:lnTo>
                    <a:pt x="1131" y="23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5" name="Google Shape;2875;p59"/>
            <p:cNvSpPr/>
            <p:nvPr/>
          </p:nvSpPr>
          <p:spPr>
            <a:xfrm>
              <a:off x="10129044" y="1903809"/>
              <a:ext cx="85725" cy="14288"/>
            </a:xfrm>
            <a:custGeom>
              <a:avLst/>
              <a:gdLst/>
              <a:ahLst/>
              <a:cxnLst/>
              <a:rect l="l" t="t" r="r" b="b"/>
              <a:pathLst>
                <a:path w="216" h="36" extrusionOk="0">
                  <a:moveTo>
                    <a:pt x="18" y="36"/>
                  </a:moveTo>
                  <a:lnTo>
                    <a:pt x="198" y="36"/>
                  </a:lnTo>
                  <a:lnTo>
                    <a:pt x="202" y="35"/>
                  </a:lnTo>
                  <a:lnTo>
                    <a:pt x="205" y="34"/>
                  </a:lnTo>
                  <a:lnTo>
                    <a:pt x="208" y="33"/>
                  </a:lnTo>
                  <a:lnTo>
                    <a:pt x="211" y="31"/>
                  </a:lnTo>
                  <a:lnTo>
                    <a:pt x="213" y="28"/>
                  </a:lnTo>
                  <a:lnTo>
                    <a:pt x="215" y="24"/>
                  </a:lnTo>
                  <a:lnTo>
                    <a:pt x="216" y="21"/>
                  </a:lnTo>
                  <a:lnTo>
                    <a:pt x="216" y="18"/>
                  </a:lnTo>
                  <a:lnTo>
                    <a:pt x="216" y="14"/>
                  </a:lnTo>
                  <a:lnTo>
                    <a:pt x="215" y="10"/>
                  </a:lnTo>
                  <a:lnTo>
                    <a:pt x="213" y="8"/>
                  </a:lnTo>
                  <a:lnTo>
                    <a:pt x="211" y="5"/>
                  </a:lnTo>
                  <a:lnTo>
                    <a:pt x="208" y="3"/>
                  </a:lnTo>
                  <a:lnTo>
                    <a:pt x="205" y="1"/>
                  </a:lnTo>
                  <a:lnTo>
                    <a:pt x="202" y="1"/>
                  </a:lnTo>
                  <a:lnTo>
                    <a:pt x="198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7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6" name="Google Shape;2876;p59"/>
            <p:cNvSpPr/>
            <p:nvPr/>
          </p:nvSpPr>
          <p:spPr>
            <a:xfrm>
              <a:off x="10129044" y="1946672"/>
              <a:ext cx="85725" cy="14288"/>
            </a:xfrm>
            <a:custGeom>
              <a:avLst/>
              <a:gdLst/>
              <a:ahLst/>
              <a:cxnLst/>
              <a:rect l="l" t="t" r="r" b="b"/>
              <a:pathLst>
                <a:path w="216" h="36" extrusionOk="0">
                  <a:moveTo>
                    <a:pt x="18" y="36"/>
                  </a:moveTo>
                  <a:lnTo>
                    <a:pt x="198" y="36"/>
                  </a:lnTo>
                  <a:lnTo>
                    <a:pt x="202" y="35"/>
                  </a:lnTo>
                  <a:lnTo>
                    <a:pt x="205" y="34"/>
                  </a:lnTo>
                  <a:lnTo>
                    <a:pt x="208" y="33"/>
                  </a:lnTo>
                  <a:lnTo>
                    <a:pt x="211" y="31"/>
                  </a:lnTo>
                  <a:lnTo>
                    <a:pt x="213" y="28"/>
                  </a:lnTo>
                  <a:lnTo>
                    <a:pt x="215" y="24"/>
                  </a:lnTo>
                  <a:lnTo>
                    <a:pt x="216" y="21"/>
                  </a:lnTo>
                  <a:lnTo>
                    <a:pt x="216" y="18"/>
                  </a:lnTo>
                  <a:lnTo>
                    <a:pt x="216" y="14"/>
                  </a:lnTo>
                  <a:lnTo>
                    <a:pt x="215" y="10"/>
                  </a:lnTo>
                  <a:lnTo>
                    <a:pt x="213" y="8"/>
                  </a:lnTo>
                  <a:lnTo>
                    <a:pt x="211" y="5"/>
                  </a:lnTo>
                  <a:lnTo>
                    <a:pt x="208" y="3"/>
                  </a:lnTo>
                  <a:lnTo>
                    <a:pt x="205" y="1"/>
                  </a:lnTo>
                  <a:lnTo>
                    <a:pt x="202" y="1"/>
                  </a:lnTo>
                  <a:lnTo>
                    <a:pt x="198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7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7" name="Google Shape;2877;p59"/>
            <p:cNvSpPr/>
            <p:nvPr/>
          </p:nvSpPr>
          <p:spPr>
            <a:xfrm>
              <a:off x="10129044" y="1989534"/>
              <a:ext cx="185738" cy="14288"/>
            </a:xfrm>
            <a:custGeom>
              <a:avLst/>
              <a:gdLst/>
              <a:ahLst/>
              <a:cxnLst/>
              <a:rect l="l" t="t" r="r" b="b"/>
              <a:pathLst>
                <a:path w="468" h="36" extrusionOk="0">
                  <a:moveTo>
                    <a:pt x="0" y="18"/>
                  </a:moveTo>
                  <a:lnTo>
                    <a:pt x="0" y="21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7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450" y="36"/>
                  </a:lnTo>
                  <a:lnTo>
                    <a:pt x="454" y="35"/>
                  </a:lnTo>
                  <a:lnTo>
                    <a:pt x="457" y="34"/>
                  </a:lnTo>
                  <a:lnTo>
                    <a:pt x="460" y="33"/>
                  </a:lnTo>
                  <a:lnTo>
                    <a:pt x="463" y="31"/>
                  </a:lnTo>
                  <a:lnTo>
                    <a:pt x="465" y="28"/>
                  </a:lnTo>
                  <a:lnTo>
                    <a:pt x="466" y="24"/>
                  </a:lnTo>
                  <a:lnTo>
                    <a:pt x="468" y="21"/>
                  </a:lnTo>
                  <a:lnTo>
                    <a:pt x="468" y="18"/>
                  </a:lnTo>
                  <a:lnTo>
                    <a:pt x="468" y="14"/>
                  </a:lnTo>
                  <a:lnTo>
                    <a:pt x="466" y="10"/>
                  </a:lnTo>
                  <a:lnTo>
                    <a:pt x="465" y="8"/>
                  </a:lnTo>
                  <a:lnTo>
                    <a:pt x="463" y="5"/>
                  </a:lnTo>
                  <a:lnTo>
                    <a:pt x="460" y="3"/>
                  </a:lnTo>
                  <a:lnTo>
                    <a:pt x="457" y="1"/>
                  </a:lnTo>
                  <a:lnTo>
                    <a:pt x="454" y="1"/>
                  </a:lnTo>
                  <a:lnTo>
                    <a:pt x="450" y="0"/>
                  </a:lnTo>
                  <a:lnTo>
                    <a:pt x="18" y="0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4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8" name="Google Shape;2878;p59"/>
            <p:cNvSpPr/>
            <p:nvPr/>
          </p:nvSpPr>
          <p:spPr>
            <a:xfrm>
              <a:off x="9971881" y="2075259"/>
              <a:ext cx="342900" cy="14288"/>
            </a:xfrm>
            <a:custGeom>
              <a:avLst/>
              <a:gdLst/>
              <a:ahLst/>
              <a:cxnLst/>
              <a:rect l="l" t="t" r="r" b="b"/>
              <a:pathLst>
                <a:path w="864" h="36" extrusionOk="0">
                  <a:moveTo>
                    <a:pt x="84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846" y="36"/>
                  </a:lnTo>
                  <a:lnTo>
                    <a:pt x="850" y="35"/>
                  </a:lnTo>
                  <a:lnTo>
                    <a:pt x="853" y="34"/>
                  </a:lnTo>
                  <a:lnTo>
                    <a:pt x="856" y="33"/>
                  </a:lnTo>
                  <a:lnTo>
                    <a:pt x="859" y="31"/>
                  </a:lnTo>
                  <a:lnTo>
                    <a:pt x="861" y="28"/>
                  </a:lnTo>
                  <a:lnTo>
                    <a:pt x="862" y="24"/>
                  </a:lnTo>
                  <a:lnTo>
                    <a:pt x="864" y="21"/>
                  </a:lnTo>
                  <a:lnTo>
                    <a:pt x="864" y="18"/>
                  </a:lnTo>
                  <a:lnTo>
                    <a:pt x="864" y="14"/>
                  </a:lnTo>
                  <a:lnTo>
                    <a:pt x="862" y="10"/>
                  </a:lnTo>
                  <a:lnTo>
                    <a:pt x="861" y="8"/>
                  </a:lnTo>
                  <a:lnTo>
                    <a:pt x="859" y="5"/>
                  </a:lnTo>
                  <a:lnTo>
                    <a:pt x="856" y="3"/>
                  </a:lnTo>
                  <a:lnTo>
                    <a:pt x="853" y="1"/>
                  </a:lnTo>
                  <a:lnTo>
                    <a:pt x="850" y="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9" name="Google Shape;2879;p59"/>
            <p:cNvSpPr/>
            <p:nvPr/>
          </p:nvSpPr>
          <p:spPr>
            <a:xfrm>
              <a:off x="9971881" y="2118122"/>
              <a:ext cx="342900" cy="14288"/>
            </a:xfrm>
            <a:custGeom>
              <a:avLst/>
              <a:gdLst/>
              <a:ahLst/>
              <a:cxnLst/>
              <a:rect l="l" t="t" r="r" b="b"/>
              <a:pathLst>
                <a:path w="864" h="36" extrusionOk="0">
                  <a:moveTo>
                    <a:pt x="84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846" y="35"/>
                  </a:lnTo>
                  <a:lnTo>
                    <a:pt x="850" y="35"/>
                  </a:lnTo>
                  <a:lnTo>
                    <a:pt x="853" y="34"/>
                  </a:lnTo>
                  <a:lnTo>
                    <a:pt x="856" y="33"/>
                  </a:lnTo>
                  <a:lnTo>
                    <a:pt x="859" y="31"/>
                  </a:lnTo>
                  <a:lnTo>
                    <a:pt x="861" y="28"/>
                  </a:lnTo>
                  <a:lnTo>
                    <a:pt x="862" y="24"/>
                  </a:lnTo>
                  <a:lnTo>
                    <a:pt x="864" y="21"/>
                  </a:lnTo>
                  <a:lnTo>
                    <a:pt x="864" y="18"/>
                  </a:lnTo>
                  <a:lnTo>
                    <a:pt x="864" y="14"/>
                  </a:lnTo>
                  <a:lnTo>
                    <a:pt x="862" y="10"/>
                  </a:lnTo>
                  <a:lnTo>
                    <a:pt x="861" y="8"/>
                  </a:lnTo>
                  <a:lnTo>
                    <a:pt x="859" y="5"/>
                  </a:lnTo>
                  <a:lnTo>
                    <a:pt x="856" y="3"/>
                  </a:lnTo>
                  <a:lnTo>
                    <a:pt x="853" y="1"/>
                  </a:lnTo>
                  <a:lnTo>
                    <a:pt x="850" y="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2880;p59"/>
            <p:cNvSpPr/>
            <p:nvPr/>
          </p:nvSpPr>
          <p:spPr>
            <a:xfrm>
              <a:off x="9971881" y="2160984"/>
              <a:ext cx="342900" cy="14288"/>
            </a:xfrm>
            <a:custGeom>
              <a:avLst/>
              <a:gdLst/>
              <a:ahLst/>
              <a:cxnLst/>
              <a:rect l="l" t="t" r="r" b="b"/>
              <a:pathLst>
                <a:path w="864" h="36" extrusionOk="0">
                  <a:moveTo>
                    <a:pt x="84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846" y="36"/>
                  </a:lnTo>
                  <a:lnTo>
                    <a:pt x="850" y="35"/>
                  </a:lnTo>
                  <a:lnTo>
                    <a:pt x="853" y="34"/>
                  </a:lnTo>
                  <a:lnTo>
                    <a:pt x="856" y="33"/>
                  </a:lnTo>
                  <a:lnTo>
                    <a:pt x="859" y="31"/>
                  </a:lnTo>
                  <a:lnTo>
                    <a:pt x="861" y="28"/>
                  </a:lnTo>
                  <a:lnTo>
                    <a:pt x="862" y="24"/>
                  </a:lnTo>
                  <a:lnTo>
                    <a:pt x="864" y="21"/>
                  </a:lnTo>
                  <a:lnTo>
                    <a:pt x="864" y="18"/>
                  </a:lnTo>
                  <a:lnTo>
                    <a:pt x="864" y="14"/>
                  </a:lnTo>
                  <a:lnTo>
                    <a:pt x="862" y="10"/>
                  </a:lnTo>
                  <a:lnTo>
                    <a:pt x="861" y="8"/>
                  </a:lnTo>
                  <a:lnTo>
                    <a:pt x="859" y="5"/>
                  </a:lnTo>
                  <a:lnTo>
                    <a:pt x="856" y="3"/>
                  </a:lnTo>
                  <a:lnTo>
                    <a:pt x="853" y="1"/>
                  </a:lnTo>
                  <a:lnTo>
                    <a:pt x="850" y="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1" name="Google Shape;2881;p59"/>
            <p:cNvSpPr/>
            <p:nvPr/>
          </p:nvSpPr>
          <p:spPr>
            <a:xfrm>
              <a:off x="9971881" y="2032397"/>
              <a:ext cx="342900" cy="14288"/>
            </a:xfrm>
            <a:custGeom>
              <a:avLst/>
              <a:gdLst/>
              <a:ahLst/>
              <a:cxnLst/>
              <a:rect l="l" t="t" r="r" b="b"/>
              <a:pathLst>
                <a:path w="864" h="36" extrusionOk="0">
                  <a:moveTo>
                    <a:pt x="84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1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846" y="36"/>
                  </a:lnTo>
                  <a:lnTo>
                    <a:pt x="850" y="35"/>
                  </a:lnTo>
                  <a:lnTo>
                    <a:pt x="853" y="34"/>
                  </a:lnTo>
                  <a:lnTo>
                    <a:pt x="856" y="33"/>
                  </a:lnTo>
                  <a:lnTo>
                    <a:pt x="859" y="31"/>
                  </a:lnTo>
                  <a:lnTo>
                    <a:pt x="861" y="28"/>
                  </a:lnTo>
                  <a:lnTo>
                    <a:pt x="862" y="24"/>
                  </a:lnTo>
                  <a:lnTo>
                    <a:pt x="864" y="21"/>
                  </a:lnTo>
                  <a:lnTo>
                    <a:pt x="864" y="18"/>
                  </a:lnTo>
                  <a:lnTo>
                    <a:pt x="864" y="14"/>
                  </a:lnTo>
                  <a:lnTo>
                    <a:pt x="862" y="10"/>
                  </a:lnTo>
                  <a:lnTo>
                    <a:pt x="861" y="8"/>
                  </a:lnTo>
                  <a:lnTo>
                    <a:pt x="859" y="5"/>
                  </a:lnTo>
                  <a:lnTo>
                    <a:pt x="856" y="3"/>
                  </a:lnTo>
                  <a:lnTo>
                    <a:pt x="853" y="1"/>
                  </a:lnTo>
                  <a:lnTo>
                    <a:pt x="850" y="1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2" name="Google Shape;2882;p59"/>
            <p:cNvSpPr/>
            <p:nvPr/>
          </p:nvSpPr>
          <p:spPr>
            <a:xfrm>
              <a:off x="9971881" y="1889522"/>
              <a:ext cx="128588" cy="114300"/>
            </a:xfrm>
            <a:custGeom>
              <a:avLst/>
              <a:gdLst/>
              <a:ahLst/>
              <a:cxnLst/>
              <a:rect l="l" t="t" r="r" b="b"/>
              <a:pathLst>
                <a:path w="324" h="288" extrusionOk="0">
                  <a:moveTo>
                    <a:pt x="72" y="72"/>
                  </a:moveTo>
                  <a:lnTo>
                    <a:pt x="252" y="72"/>
                  </a:lnTo>
                  <a:lnTo>
                    <a:pt x="252" y="216"/>
                  </a:lnTo>
                  <a:lnTo>
                    <a:pt x="72" y="216"/>
                  </a:lnTo>
                  <a:lnTo>
                    <a:pt x="72" y="72"/>
                  </a:lnTo>
                  <a:close/>
                  <a:moveTo>
                    <a:pt x="36" y="288"/>
                  </a:moveTo>
                  <a:lnTo>
                    <a:pt x="288" y="288"/>
                  </a:lnTo>
                  <a:lnTo>
                    <a:pt x="295" y="287"/>
                  </a:lnTo>
                  <a:lnTo>
                    <a:pt x="302" y="285"/>
                  </a:lnTo>
                  <a:lnTo>
                    <a:pt x="308" y="282"/>
                  </a:lnTo>
                  <a:lnTo>
                    <a:pt x="314" y="278"/>
                  </a:lnTo>
                  <a:lnTo>
                    <a:pt x="318" y="272"/>
                  </a:lnTo>
                  <a:lnTo>
                    <a:pt x="321" y="266"/>
                  </a:lnTo>
                  <a:lnTo>
                    <a:pt x="324" y="259"/>
                  </a:lnTo>
                  <a:lnTo>
                    <a:pt x="324" y="252"/>
                  </a:lnTo>
                  <a:lnTo>
                    <a:pt x="324" y="36"/>
                  </a:lnTo>
                  <a:lnTo>
                    <a:pt x="324" y="28"/>
                  </a:lnTo>
                  <a:lnTo>
                    <a:pt x="321" y="22"/>
                  </a:lnTo>
                  <a:lnTo>
                    <a:pt x="318" y="16"/>
                  </a:lnTo>
                  <a:lnTo>
                    <a:pt x="314" y="11"/>
                  </a:lnTo>
                  <a:lnTo>
                    <a:pt x="308" y="6"/>
                  </a:lnTo>
                  <a:lnTo>
                    <a:pt x="302" y="2"/>
                  </a:lnTo>
                  <a:lnTo>
                    <a:pt x="295" y="1"/>
                  </a:lnTo>
                  <a:lnTo>
                    <a:pt x="288" y="0"/>
                  </a:lnTo>
                  <a:lnTo>
                    <a:pt x="36" y="0"/>
                  </a:lnTo>
                  <a:lnTo>
                    <a:pt x="29" y="1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6"/>
                  </a:lnTo>
                  <a:lnTo>
                    <a:pt x="3" y="22"/>
                  </a:lnTo>
                  <a:lnTo>
                    <a:pt x="1" y="28"/>
                  </a:lnTo>
                  <a:lnTo>
                    <a:pt x="0" y="36"/>
                  </a:lnTo>
                  <a:lnTo>
                    <a:pt x="0" y="252"/>
                  </a:lnTo>
                  <a:lnTo>
                    <a:pt x="1" y="259"/>
                  </a:lnTo>
                  <a:lnTo>
                    <a:pt x="3" y="266"/>
                  </a:lnTo>
                  <a:lnTo>
                    <a:pt x="6" y="272"/>
                  </a:lnTo>
                  <a:lnTo>
                    <a:pt x="10" y="278"/>
                  </a:lnTo>
                  <a:lnTo>
                    <a:pt x="16" y="282"/>
                  </a:lnTo>
                  <a:lnTo>
                    <a:pt x="22" y="285"/>
                  </a:lnTo>
                  <a:lnTo>
                    <a:pt x="29" y="287"/>
                  </a:lnTo>
                  <a:lnTo>
                    <a:pt x="36" y="28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3" name="Google Shape;2883;p59"/>
          <p:cNvGrpSpPr/>
          <p:nvPr/>
        </p:nvGrpSpPr>
        <p:grpSpPr>
          <a:xfrm>
            <a:off x="9014619" y="1818084"/>
            <a:ext cx="428625" cy="457200"/>
            <a:chOff x="9014619" y="1818084"/>
            <a:chExt cx="428625" cy="457200"/>
          </a:xfrm>
        </p:grpSpPr>
        <p:sp>
          <p:nvSpPr>
            <p:cNvPr id="2884" name="Google Shape;2884;p59"/>
            <p:cNvSpPr/>
            <p:nvPr/>
          </p:nvSpPr>
          <p:spPr>
            <a:xfrm>
              <a:off x="9014619" y="1818084"/>
              <a:ext cx="428625" cy="457200"/>
            </a:xfrm>
            <a:custGeom>
              <a:avLst/>
              <a:gdLst/>
              <a:ahLst/>
              <a:cxnLst/>
              <a:rect l="l" t="t" r="r" b="b"/>
              <a:pathLst>
                <a:path w="1080" h="1152" extrusionOk="0">
                  <a:moveTo>
                    <a:pt x="1008" y="1007"/>
                  </a:moveTo>
                  <a:lnTo>
                    <a:pt x="1008" y="1015"/>
                  </a:lnTo>
                  <a:lnTo>
                    <a:pt x="1006" y="1022"/>
                  </a:lnTo>
                  <a:lnTo>
                    <a:pt x="1004" y="1029"/>
                  </a:lnTo>
                  <a:lnTo>
                    <a:pt x="1002" y="1035"/>
                  </a:lnTo>
                  <a:lnTo>
                    <a:pt x="999" y="1042"/>
                  </a:lnTo>
                  <a:lnTo>
                    <a:pt x="996" y="1048"/>
                  </a:lnTo>
                  <a:lnTo>
                    <a:pt x="991" y="1054"/>
                  </a:lnTo>
                  <a:lnTo>
                    <a:pt x="987" y="1059"/>
                  </a:lnTo>
                  <a:lnTo>
                    <a:pt x="982" y="1063"/>
                  </a:lnTo>
                  <a:lnTo>
                    <a:pt x="976" y="1068"/>
                  </a:lnTo>
                  <a:lnTo>
                    <a:pt x="971" y="1071"/>
                  </a:lnTo>
                  <a:lnTo>
                    <a:pt x="964" y="1074"/>
                  </a:lnTo>
                  <a:lnTo>
                    <a:pt x="958" y="1076"/>
                  </a:lnTo>
                  <a:lnTo>
                    <a:pt x="950" y="1079"/>
                  </a:lnTo>
                  <a:lnTo>
                    <a:pt x="944" y="1080"/>
                  </a:lnTo>
                  <a:lnTo>
                    <a:pt x="936" y="1080"/>
                  </a:lnTo>
                  <a:lnTo>
                    <a:pt x="143" y="1080"/>
                  </a:lnTo>
                  <a:lnTo>
                    <a:pt x="137" y="1080"/>
                  </a:lnTo>
                  <a:lnTo>
                    <a:pt x="129" y="1079"/>
                  </a:lnTo>
                  <a:lnTo>
                    <a:pt x="123" y="1076"/>
                  </a:lnTo>
                  <a:lnTo>
                    <a:pt x="116" y="1074"/>
                  </a:lnTo>
                  <a:lnTo>
                    <a:pt x="110" y="1071"/>
                  </a:lnTo>
                  <a:lnTo>
                    <a:pt x="104" y="1068"/>
                  </a:lnTo>
                  <a:lnTo>
                    <a:pt x="98" y="1063"/>
                  </a:lnTo>
                  <a:lnTo>
                    <a:pt x="93" y="1059"/>
                  </a:lnTo>
                  <a:lnTo>
                    <a:pt x="88" y="1054"/>
                  </a:lnTo>
                  <a:lnTo>
                    <a:pt x="84" y="1048"/>
                  </a:lnTo>
                  <a:lnTo>
                    <a:pt x="81" y="1042"/>
                  </a:lnTo>
                  <a:lnTo>
                    <a:pt x="78" y="1035"/>
                  </a:lnTo>
                  <a:lnTo>
                    <a:pt x="75" y="1029"/>
                  </a:lnTo>
                  <a:lnTo>
                    <a:pt x="73" y="1022"/>
                  </a:lnTo>
                  <a:lnTo>
                    <a:pt x="72" y="1015"/>
                  </a:lnTo>
                  <a:lnTo>
                    <a:pt x="72" y="1007"/>
                  </a:lnTo>
                  <a:lnTo>
                    <a:pt x="72" y="144"/>
                  </a:lnTo>
                  <a:lnTo>
                    <a:pt x="72" y="137"/>
                  </a:lnTo>
                  <a:lnTo>
                    <a:pt x="73" y="129"/>
                  </a:lnTo>
                  <a:lnTo>
                    <a:pt x="75" y="123"/>
                  </a:lnTo>
                  <a:lnTo>
                    <a:pt x="78" y="116"/>
                  </a:lnTo>
                  <a:lnTo>
                    <a:pt x="81" y="110"/>
                  </a:lnTo>
                  <a:lnTo>
                    <a:pt x="84" y="103"/>
                  </a:lnTo>
                  <a:lnTo>
                    <a:pt x="88" y="98"/>
                  </a:lnTo>
                  <a:lnTo>
                    <a:pt x="93" y="93"/>
                  </a:lnTo>
                  <a:lnTo>
                    <a:pt x="98" y="88"/>
                  </a:lnTo>
                  <a:lnTo>
                    <a:pt x="104" y="84"/>
                  </a:lnTo>
                  <a:lnTo>
                    <a:pt x="110" y="81"/>
                  </a:lnTo>
                  <a:lnTo>
                    <a:pt x="116" y="77"/>
                  </a:lnTo>
                  <a:lnTo>
                    <a:pt x="123" y="75"/>
                  </a:lnTo>
                  <a:lnTo>
                    <a:pt x="129" y="73"/>
                  </a:lnTo>
                  <a:lnTo>
                    <a:pt x="137" y="72"/>
                  </a:lnTo>
                  <a:lnTo>
                    <a:pt x="143" y="72"/>
                  </a:lnTo>
                  <a:lnTo>
                    <a:pt x="936" y="72"/>
                  </a:lnTo>
                  <a:lnTo>
                    <a:pt x="944" y="72"/>
                  </a:lnTo>
                  <a:lnTo>
                    <a:pt x="950" y="73"/>
                  </a:lnTo>
                  <a:lnTo>
                    <a:pt x="958" y="75"/>
                  </a:lnTo>
                  <a:lnTo>
                    <a:pt x="964" y="77"/>
                  </a:lnTo>
                  <a:lnTo>
                    <a:pt x="971" y="81"/>
                  </a:lnTo>
                  <a:lnTo>
                    <a:pt x="976" y="84"/>
                  </a:lnTo>
                  <a:lnTo>
                    <a:pt x="982" y="88"/>
                  </a:lnTo>
                  <a:lnTo>
                    <a:pt x="987" y="93"/>
                  </a:lnTo>
                  <a:lnTo>
                    <a:pt x="991" y="98"/>
                  </a:lnTo>
                  <a:lnTo>
                    <a:pt x="996" y="103"/>
                  </a:lnTo>
                  <a:lnTo>
                    <a:pt x="999" y="110"/>
                  </a:lnTo>
                  <a:lnTo>
                    <a:pt x="1002" y="116"/>
                  </a:lnTo>
                  <a:lnTo>
                    <a:pt x="1004" y="123"/>
                  </a:lnTo>
                  <a:lnTo>
                    <a:pt x="1006" y="129"/>
                  </a:lnTo>
                  <a:lnTo>
                    <a:pt x="1008" y="137"/>
                  </a:lnTo>
                  <a:lnTo>
                    <a:pt x="1008" y="144"/>
                  </a:lnTo>
                  <a:lnTo>
                    <a:pt x="1008" y="1007"/>
                  </a:lnTo>
                  <a:close/>
                  <a:moveTo>
                    <a:pt x="936" y="0"/>
                  </a:moveTo>
                  <a:lnTo>
                    <a:pt x="143" y="0"/>
                  </a:lnTo>
                  <a:lnTo>
                    <a:pt x="129" y="1"/>
                  </a:lnTo>
                  <a:lnTo>
                    <a:pt x="115" y="3"/>
                  </a:lnTo>
                  <a:lnTo>
                    <a:pt x="101" y="6"/>
                  </a:lnTo>
                  <a:lnTo>
                    <a:pt x="88" y="12"/>
                  </a:lnTo>
                  <a:lnTo>
                    <a:pt x="75" y="17"/>
                  </a:lnTo>
                  <a:lnTo>
                    <a:pt x="64" y="24"/>
                  </a:lnTo>
                  <a:lnTo>
                    <a:pt x="53" y="33"/>
                  </a:lnTo>
                  <a:lnTo>
                    <a:pt x="42" y="42"/>
                  </a:lnTo>
                  <a:lnTo>
                    <a:pt x="33" y="53"/>
                  </a:lnTo>
                  <a:lnTo>
                    <a:pt x="25" y="63"/>
                  </a:lnTo>
                  <a:lnTo>
                    <a:pt x="17" y="75"/>
                  </a:lnTo>
                  <a:lnTo>
                    <a:pt x="12" y="88"/>
                  </a:lnTo>
                  <a:lnTo>
                    <a:pt x="6" y="101"/>
                  </a:lnTo>
                  <a:lnTo>
                    <a:pt x="3" y="115"/>
                  </a:lnTo>
                  <a:lnTo>
                    <a:pt x="1" y="129"/>
                  </a:lnTo>
                  <a:lnTo>
                    <a:pt x="0" y="144"/>
                  </a:lnTo>
                  <a:lnTo>
                    <a:pt x="0" y="1007"/>
                  </a:lnTo>
                  <a:lnTo>
                    <a:pt x="1" y="1022"/>
                  </a:lnTo>
                  <a:lnTo>
                    <a:pt x="3" y="1036"/>
                  </a:lnTo>
                  <a:lnTo>
                    <a:pt x="6" y="1050"/>
                  </a:lnTo>
                  <a:lnTo>
                    <a:pt x="12" y="1063"/>
                  </a:lnTo>
                  <a:lnTo>
                    <a:pt x="17" y="1076"/>
                  </a:lnTo>
                  <a:lnTo>
                    <a:pt x="25" y="1088"/>
                  </a:lnTo>
                  <a:lnTo>
                    <a:pt x="33" y="1099"/>
                  </a:lnTo>
                  <a:lnTo>
                    <a:pt x="42" y="1110"/>
                  </a:lnTo>
                  <a:lnTo>
                    <a:pt x="53" y="1119"/>
                  </a:lnTo>
                  <a:lnTo>
                    <a:pt x="64" y="1127"/>
                  </a:lnTo>
                  <a:lnTo>
                    <a:pt x="75" y="1135"/>
                  </a:lnTo>
                  <a:lnTo>
                    <a:pt x="88" y="1140"/>
                  </a:lnTo>
                  <a:lnTo>
                    <a:pt x="101" y="1146"/>
                  </a:lnTo>
                  <a:lnTo>
                    <a:pt x="115" y="1149"/>
                  </a:lnTo>
                  <a:lnTo>
                    <a:pt x="129" y="1151"/>
                  </a:lnTo>
                  <a:lnTo>
                    <a:pt x="143" y="1152"/>
                  </a:lnTo>
                  <a:lnTo>
                    <a:pt x="936" y="1152"/>
                  </a:lnTo>
                  <a:lnTo>
                    <a:pt x="950" y="1151"/>
                  </a:lnTo>
                  <a:lnTo>
                    <a:pt x="965" y="1149"/>
                  </a:lnTo>
                  <a:lnTo>
                    <a:pt x="978" y="1146"/>
                  </a:lnTo>
                  <a:lnTo>
                    <a:pt x="992" y="1140"/>
                  </a:lnTo>
                  <a:lnTo>
                    <a:pt x="1004" y="1135"/>
                  </a:lnTo>
                  <a:lnTo>
                    <a:pt x="1016" y="1127"/>
                  </a:lnTo>
                  <a:lnTo>
                    <a:pt x="1028" y="1119"/>
                  </a:lnTo>
                  <a:lnTo>
                    <a:pt x="1038" y="1110"/>
                  </a:lnTo>
                  <a:lnTo>
                    <a:pt x="1047" y="1099"/>
                  </a:lnTo>
                  <a:lnTo>
                    <a:pt x="1055" y="1088"/>
                  </a:lnTo>
                  <a:lnTo>
                    <a:pt x="1063" y="1076"/>
                  </a:lnTo>
                  <a:lnTo>
                    <a:pt x="1069" y="1063"/>
                  </a:lnTo>
                  <a:lnTo>
                    <a:pt x="1073" y="1050"/>
                  </a:lnTo>
                  <a:lnTo>
                    <a:pt x="1077" y="1036"/>
                  </a:lnTo>
                  <a:lnTo>
                    <a:pt x="1079" y="1022"/>
                  </a:lnTo>
                  <a:lnTo>
                    <a:pt x="1080" y="1007"/>
                  </a:lnTo>
                  <a:lnTo>
                    <a:pt x="1080" y="144"/>
                  </a:lnTo>
                  <a:lnTo>
                    <a:pt x="1079" y="129"/>
                  </a:lnTo>
                  <a:lnTo>
                    <a:pt x="1077" y="115"/>
                  </a:lnTo>
                  <a:lnTo>
                    <a:pt x="1073" y="101"/>
                  </a:lnTo>
                  <a:lnTo>
                    <a:pt x="1069" y="88"/>
                  </a:lnTo>
                  <a:lnTo>
                    <a:pt x="1063" y="75"/>
                  </a:lnTo>
                  <a:lnTo>
                    <a:pt x="1055" y="63"/>
                  </a:lnTo>
                  <a:lnTo>
                    <a:pt x="1047" y="53"/>
                  </a:lnTo>
                  <a:lnTo>
                    <a:pt x="1038" y="42"/>
                  </a:lnTo>
                  <a:lnTo>
                    <a:pt x="1028" y="33"/>
                  </a:lnTo>
                  <a:lnTo>
                    <a:pt x="1016" y="24"/>
                  </a:lnTo>
                  <a:lnTo>
                    <a:pt x="1004" y="17"/>
                  </a:lnTo>
                  <a:lnTo>
                    <a:pt x="992" y="12"/>
                  </a:lnTo>
                  <a:lnTo>
                    <a:pt x="978" y="6"/>
                  </a:lnTo>
                  <a:lnTo>
                    <a:pt x="965" y="3"/>
                  </a:lnTo>
                  <a:lnTo>
                    <a:pt x="950" y="1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5" name="Google Shape;2885;p59"/>
            <p:cNvSpPr/>
            <p:nvPr/>
          </p:nvSpPr>
          <p:spPr>
            <a:xfrm>
              <a:off x="9071769" y="1875234"/>
              <a:ext cx="314325" cy="285750"/>
            </a:xfrm>
            <a:custGeom>
              <a:avLst/>
              <a:gdLst/>
              <a:ahLst/>
              <a:cxnLst/>
              <a:rect l="l" t="t" r="r" b="b"/>
              <a:pathLst>
                <a:path w="793" h="720" extrusionOk="0">
                  <a:moveTo>
                    <a:pt x="640" y="684"/>
                  </a:moveTo>
                  <a:lnTo>
                    <a:pt x="517" y="541"/>
                  </a:lnTo>
                  <a:lnTo>
                    <a:pt x="613" y="432"/>
                  </a:lnTo>
                  <a:lnTo>
                    <a:pt x="757" y="589"/>
                  </a:lnTo>
                  <a:lnTo>
                    <a:pt x="757" y="684"/>
                  </a:lnTo>
                  <a:lnTo>
                    <a:pt x="640" y="684"/>
                  </a:lnTo>
                  <a:close/>
                  <a:moveTo>
                    <a:pt x="37" y="382"/>
                  </a:moveTo>
                  <a:lnTo>
                    <a:pt x="181" y="216"/>
                  </a:lnTo>
                  <a:lnTo>
                    <a:pt x="471" y="545"/>
                  </a:lnTo>
                  <a:lnTo>
                    <a:pt x="492" y="568"/>
                  </a:lnTo>
                  <a:lnTo>
                    <a:pt x="591" y="684"/>
                  </a:lnTo>
                  <a:lnTo>
                    <a:pt x="37" y="684"/>
                  </a:lnTo>
                  <a:lnTo>
                    <a:pt x="37" y="382"/>
                  </a:lnTo>
                  <a:close/>
                  <a:moveTo>
                    <a:pt x="757" y="36"/>
                  </a:moveTo>
                  <a:lnTo>
                    <a:pt x="757" y="535"/>
                  </a:lnTo>
                  <a:lnTo>
                    <a:pt x="640" y="408"/>
                  </a:lnTo>
                  <a:lnTo>
                    <a:pt x="634" y="403"/>
                  </a:lnTo>
                  <a:lnTo>
                    <a:pt x="628" y="399"/>
                  </a:lnTo>
                  <a:lnTo>
                    <a:pt x="620" y="397"/>
                  </a:lnTo>
                  <a:lnTo>
                    <a:pt x="613" y="396"/>
                  </a:lnTo>
                  <a:lnTo>
                    <a:pt x="605" y="397"/>
                  </a:lnTo>
                  <a:lnTo>
                    <a:pt x="598" y="399"/>
                  </a:lnTo>
                  <a:lnTo>
                    <a:pt x="591" y="403"/>
                  </a:lnTo>
                  <a:lnTo>
                    <a:pt x="586" y="408"/>
                  </a:lnTo>
                  <a:lnTo>
                    <a:pt x="492" y="514"/>
                  </a:lnTo>
                  <a:lnTo>
                    <a:pt x="208" y="192"/>
                  </a:lnTo>
                  <a:lnTo>
                    <a:pt x="202" y="187"/>
                  </a:lnTo>
                  <a:lnTo>
                    <a:pt x="196" y="183"/>
                  </a:lnTo>
                  <a:lnTo>
                    <a:pt x="188" y="181"/>
                  </a:lnTo>
                  <a:lnTo>
                    <a:pt x="181" y="180"/>
                  </a:lnTo>
                  <a:lnTo>
                    <a:pt x="173" y="181"/>
                  </a:lnTo>
                  <a:lnTo>
                    <a:pt x="166" y="183"/>
                  </a:lnTo>
                  <a:lnTo>
                    <a:pt x="159" y="187"/>
                  </a:lnTo>
                  <a:lnTo>
                    <a:pt x="154" y="192"/>
                  </a:lnTo>
                  <a:lnTo>
                    <a:pt x="37" y="327"/>
                  </a:lnTo>
                  <a:lnTo>
                    <a:pt x="37" y="36"/>
                  </a:lnTo>
                  <a:lnTo>
                    <a:pt x="757" y="36"/>
                  </a:lnTo>
                  <a:close/>
                  <a:moveTo>
                    <a:pt x="757" y="0"/>
                  </a:moveTo>
                  <a:lnTo>
                    <a:pt x="37" y="0"/>
                  </a:lnTo>
                  <a:lnTo>
                    <a:pt x="30" y="0"/>
                  </a:lnTo>
                  <a:lnTo>
                    <a:pt x="23" y="3"/>
                  </a:lnTo>
                  <a:lnTo>
                    <a:pt x="17" y="6"/>
                  </a:lnTo>
                  <a:lnTo>
                    <a:pt x="11" y="10"/>
                  </a:lnTo>
                  <a:lnTo>
                    <a:pt x="7" y="15"/>
                  </a:lnTo>
                  <a:lnTo>
                    <a:pt x="4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684"/>
                  </a:lnTo>
                  <a:lnTo>
                    <a:pt x="2" y="692"/>
                  </a:lnTo>
                  <a:lnTo>
                    <a:pt x="4" y="698"/>
                  </a:lnTo>
                  <a:lnTo>
                    <a:pt x="7" y="703"/>
                  </a:lnTo>
                  <a:lnTo>
                    <a:pt x="11" y="709"/>
                  </a:lnTo>
                  <a:lnTo>
                    <a:pt x="17" y="713"/>
                  </a:lnTo>
                  <a:lnTo>
                    <a:pt x="23" y="717"/>
                  </a:lnTo>
                  <a:lnTo>
                    <a:pt x="30" y="719"/>
                  </a:lnTo>
                  <a:lnTo>
                    <a:pt x="37" y="720"/>
                  </a:lnTo>
                  <a:lnTo>
                    <a:pt x="757" y="720"/>
                  </a:lnTo>
                  <a:lnTo>
                    <a:pt x="764" y="719"/>
                  </a:lnTo>
                  <a:lnTo>
                    <a:pt x="771" y="717"/>
                  </a:lnTo>
                  <a:lnTo>
                    <a:pt x="777" y="713"/>
                  </a:lnTo>
                  <a:lnTo>
                    <a:pt x="782" y="709"/>
                  </a:lnTo>
                  <a:lnTo>
                    <a:pt x="787" y="703"/>
                  </a:lnTo>
                  <a:lnTo>
                    <a:pt x="790" y="698"/>
                  </a:lnTo>
                  <a:lnTo>
                    <a:pt x="792" y="692"/>
                  </a:lnTo>
                  <a:lnTo>
                    <a:pt x="793" y="684"/>
                  </a:lnTo>
                  <a:lnTo>
                    <a:pt x="793" y="36"/>
                  </a:lnTo>
                  <a:lnTo>
                    <a:pt x="792" y="28"/>
                  </a:lnTo>
                  <a:lnTo>
                    <a:pt x="790" y="22"/>
                  </a:lnTo>
                  <a:lnTo>
                    <a:pt x="787" y="15"/>
                  </a:lnTo>
                  <a:lnTo>
                    <a:pt x="782" y="10"/>
                  </a:lnTo>
                  <a:lnTo>
                    <a:pt x="777" y="6"/>
                  </a:lnTo>
                  <a:lnTo>
                    <a:pt x="771" y="3"/>
                  </a:lnTo>
                  <a:lnTo>
                    <a:pt x="764" y="0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6" name="Google Shape;2886;p59"/>
            <p:cNvSpPr/>
            <p:nvPr/>
          </p:nvSpPr>
          <p:spPr>
            <a:xfrm>
              <a:off x="9243219" y="191809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216" h="216" extrusionOk="0">
                  <a:moveTo>
                    <a:pt x="108" y="36"/>
                  </a:moveTo>
                  <a:lnTo>
                    <a:pt x="116" y="36"/>
                  </a:lnTo>
                  <a:lnTo>
                    <a:pt x="124" y="37"/>
                  </a:lnTo>
                  <a:lnTo>
                    <a:pt x="130" y="39"/>
                  </a:lnTo>
                  <a:lnTo>
                    <a:pt x="137" y="41"/>
                  </a:lnTo>
                  <a:lnTo>
                    <a:pt x="143" y="45"/>
                  </a:lnTo>
                  <a:lnTo>
                    <a:pt x="150" y="48"/>
                  </a:lnTo>
                  <a:lnTo>
                    <a:pt x="155" y="52"/>
                  </a:lnTo>
                  <a:lnTo>
                    <a:pt x="160" y="57"/>
                  </a:lnTo>
                  <a:lnTo>
                    <a:pt x="165" y="62"/>
                  </a:lnTo>
                  <a:lnTo>
                    <a:pt x="169" y="67"/>
                  </a:lnTo>
                  <a:lnTo>
                    <a:pt x="172" y="74"/>
                  </a:lnTo>
                  <a:lnTo>
                    <a:pt x="175" y="80"/>
                  </a:lnTo>
                  <a:lnTo>
                    <a:pt x="178" y="87"/>
                  </a:lnTo>
                  <a:lnTo>
                    <a:pt x="180" y="93"/>
                  </a:lnTo>
                  <a:lnTo>
                    <a:pt x="181" y="101"/>
                  </a:lnTo>
                  <a:lnTo>
                    <a:pt x="181" y="108"/>
                  </a:lnTo>
                  <a:lnTo>
                    <a:pt x="181" y="115"/>
                  </a:lnTo>
                  <a:lnTo>
                    <a:pt x="180" y="122"/>
                  </a:lnTo>
                  <a:lnTo>
                    <a:pt x="178" y="129"/>
                  </a:lnTo>
                  <a:lnTo>
                    <a:pt x="175" y="135"/>
                  </a:lnTo>
                  <a:lnTo>
                    <a:pt x="172" y="142"/>
                  </a:lnTo>
                  <a:lnTo>
                    <a:pt x="169" y="148"/>
                  </a:lnTo>
                  <a:lnTo>
                    <a:pt x="165" y="154"/>
                  </a:lnTo>
                  <a:lnTo>
                    <a:pt x="160" y="159"/>
                  </a:lnTo>
                  <a:lnTo>
                    <a:pt x="155" y="163"/>
                  </a:lnTo>
                  <a:lnTo>
                    <a:pt x="150" y="168"/>
                  </a:lnTo>
                  <a:lnTo>
                    <a:pt x="143" y="171"/>
                  </a:lnTo>
                  <a:lnTo>
                    <a:pt x="137" y="174"/>
                  </a:lnTo>
                  <a:lnTo>
                    <a:pt x="130" y="176"/>
                  </a:lnTo>
                  <a:lnTo>
                    <a:pt x="124" y="179"/>
                  </a:lnTo>
                  <a:lnTo>
                    <a:pt x="116" y="180"/>
                  </a:lnTo>
                  <a:lnTo>
                    <a:pt x="108" y="180"/>
                  </a:lnTo>
                  <a:lnTo>
                    <a:pt x="102" y="180"/>
                  </a:lnTo>
                  <a:lnTo>
                    <a:pt x="94" y="179"/>
                  </a:lnTo>
                  <a:lnTo>
                    <a:pt x="88" y="176"/>
                  </a:lnTo>
                  <a:lnTo>
                    <a:pt x="81" y="174"/>
                  </a:lnTo>
                  <a:lnTo>
                    <a:pt x="75" y="171"/>
                  </a:lnTo>
                  <a:lnTo>
                    <a:pt x="69" y="168"/>
                  </a:lnTo>
                  <a:lnTo>
                    <a:pt x="63" y="163"/>
                  </a:lnTo>
                  <a:lnTo>
                    <a:pt x="58" y="159"/>
                  </a:lnTo>
                  <a:lnTo>
                    <a:pt x="53" y="154"/>
                  </a:lnTo>
                  <a:lnTo>
                    <a:pt x="49" y="148"/>
                  </a:lnTo>
                  <a:lnTo>
                    <a:pt x="46" y="142"/>
                  </a:lnTo>
                  <a:lnTo>
                    <a:pt x="43" y="135"/>
                  </a:lnTo>
                  <a:lnTo>
                    <a:pt x="40" y="129"/>
                  </a:lnTo>
                  <a:lnTo>
                    <a:pt x="38" y="122"/>
                  </a:lnTo>
                  <a:lnTo>
                    <a:pt x="37" y="115"/>
                  </a:lnTo>
                  <a:lnTo>
                    <a:pt x="37" y="108"/>
                  </a:lnTo>
                  <a:lnTo>
                    <a:pt x="37" y="101"/>
                  </a:lnTo>
                  <a:lnTo>
                    <a:pt x="38" y="93"/>
                  </a:lnTo>
                  <a:lnTo>
                    <a:pt x="40" y="87"/>
                  </a:lnTo>
                  <a:lnTo>
                    <a:pt x="43" y="80"/>
                  </a:lnTo>
                  <a:lnTo>
                    <a:pt x="46" y="74"/>
                  </a:lnTo>
                  <a:lnTo>
                    <a:pt x="49" y="67"/>
                  </a:lnTo>
                  <a:lnTo>
                    <a:pt x="53" y="62"/>
                  </a:lnTo>
                  <a:lnTo>
                    <a:pt x="58" y="57"/>
                  </a:lnTo>
                  <a:lnTo>
                    <a:pt x="63" y="52"/>
                  </a:lnTo>
                  <a:lnTo>
                    <a:pt x="69" y="48"/>
                  </a:lnTo>
                  <a:lnTo>
                    <a:pt x="75" y="45"/>
                  </a:lnTo>
                  <a:lnTo>
                    <a:pt x="81" y="41"/>
                  </a:lnTo>
                  <a:lnTo>
                    <a:pt x="88" y="39"/>
                  </a:lnTo>
                  <a:lnTo>
                    <a:pt x="94" y="37"/>
                  </a:lnTo>
                  <a:lnTo>
                    <a:pt x="102" y="36"/>
                  </a:lnTo>
                  <a:lnTo>
                    <a:pt x="108" y="36"/>
                  </a:lnTo>
                  <a:lnTo>
                    <a:pt x="108" y="36"/>
                  </a:lnTo>
                  <a:close/>
                  <a:moveTo>
                    <a:pt x="108" y="216"/>
                  </a:moveTo>
                  <a:lnTo>
                    <a:pt x="120" y="215"/>
                  </a:lnTo>
                  <a:lnTo>
                    <a:pt x="131" y="213"/>
                  </a:lnTo>
                  <a:lnTo>
                    <a:pt x="141" y="211"/>
                  </a:lnTo>
                  <a:lnTo>
                    <a:pt x="151" y="208"/>
                  </a:lnTo>
                  <a:lnTo>
                    <a:pt x="160" y="202"/>
                  </a:lnTo>
                  <a:lnTo>
                    <a:pt x="169" y="197"/>
                  </a:lnTo>
                  <a:lnTo>
                    <a:pt x="178" y="192"/>
                  </a:lnTo>
                  <a:lnTo>
                    <a:pt x="185" y="184"/>
                  </a:lnTo>
                  <a:lnTo>
                    <a:pt x="193" y="176"/>
                  </a:lnTo>
                  <a:lnTo>
                    <a:pt x="198" y="168"/>
                  </a:lnTo>
                  <a:lnTo>
                    <a:pt x="204" y="159"/>
                  </a:lnTo>
                  <a:lnTo>
                    <a:pt x="209" y="149"/>
                  </a:lnTo>
                  <a:lnTo>
                    <a:pt x="212" y="140"/>
                  </a:lnTo>
                  <a:lnTo>
                    <a:pt x="214" y="130"/>
                  </a:lnTo>
                  <a:lnTo>
                    <a:pt x="216" y="119"/>
                  </a:lnTo>
                  <a:lnTo>
                    <a:pt x="216" y="108"/>
                  </a:lnTo>
                  <a:lnTo>
                    <a:pt x="216" y="96"/>
                  </a:lnTo>
                  <a:lnTo>
                    <a:pt x="214" y="86"/>
                  </a:lnTo>
                  <a:lnTo>
                    <a:pt x="212" y="76"/>
                  </a:lnTo>
                  <a:lnTo>
                    <a:pt x="209" y="66"/>
                  </a:lnTo>
                  <a:lnTo>
                    <a:pt x="204" y="57"/>
                  </a:lnTo>
                  <a:lnTo>
                    <a:pt x="198" y="48"/>
                  </a:lnTo>
                  <a:lnTo>
                    <a:pt x="193" y="39"/>
                  </a:lnTo>
                  <a:lnTo>
                    <a:pt x="185" y="32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0" y="13"/>
                  </a:lnTo>
                  <a:lnTo>
                    <a:pt x="151" y="8"/>
                  </a:lnTo>
                  <a:lnTo>
                    <a:pt x="141" y="5"/>
                  </a:lnTo>
                  <a:lnTo>
                    <a:pt x="131" y="3"/>
                  </a:lnTo>
                  <a:lnTo>
                    <a:pt x="120" y="0"/>
                  </a:lnTo>
                  <a:lnTo>
                    <a:pt x="108" y="0"/>
                  </a:lnTo>
                  <a:lnTo>
                    <a:pt x="98" y="0"/>
                  </a:lnTo>
                  <a:lnTo>
                    <a:pt x="87" y="3"/>
                  </a:lnTo>
                  <a:lnTo>
                    <a:pt x="77" y="5"/>
                  </a:lnTo>
                  <a:lnTo>
                    <a:pt x="67" y="8"/>
                  </a:lnTo>
                  <a:lnTo>
                    <a:pt x="58" y="13"/>
                  </a:lnTo>
                  <a:lnTo>
                    <a:pt x="49" y="19"/>
                  </a:lnTo>
                  <a:lnTo>
                    <a:pt x="40" y="24"/>
                  </a:lnTo>
                  <a:lnTo>
                    <a:pt x="33" y="32"/>
                  </a:lnTo>
                  <a:lnTo>
                    <a:pt x="25" y="39"/>
                  </a:lnTo>
                  <a:lnTo>
                    <a:pt x="20" y="48"/>
                  </a:lnTo>
                  <a:lnTo>
                    <a:pt x="15" y="57"/>
                  </a:lnTo>
                  <a:lnTo>
                    <a:pt x="9" y="66"/>
                  </a:lnTo>
                  <a:lnTo>
                    <a:pt x="6" y="76"/>
                  </a:lnTo>
                  <a:lnTo>
                    <a:pt x="3" y="86"/>
                  </a:lnTo>
                  <a:lnTo>
                    <a:pt x="2" y="96"/>
                  </a:lnTo>
                  <a:lnTo>
                    <a:pt x="0" y="108"/>
                  </a:lnTo>
                  <a:lnTo>
                    <a:pt x="2" y="119"/>
                  </a:lnTo>
                  <a:lnTo>
                    <a:pt x="3" y="130"/>
                  </a:lnTo>
                  <a:lnTo>
                    <a:pt x="6" y="140"/>
                  </a:lnTo>
                  <a:lnTo>
                    <a:pt x="9" y="149"/>
                  </a:lnTo>
                  <a:lnTo>
                    <a:pt x="15" y="159"/>
                  </a:lnTo>
                  <a:lnTo>
                    <a:pt x="20" y="168"/>
                  </a:lnTo>
                  <a:lnTo>
                    <a:pt x="25" y="176"/>
                  </a:lnTo>
                  <a:lnTo>
                    <a:pt x="33" y="184"/>
                  </a:lnTo>
                  <a:lnTo>
                    <a:pt x="40" y="192"/>
                  </a:lnTo>
                  <a:lnTo>
                    <a:pt x="49" y="197"/>
                  </a:lnTo>
                  <a:lnTo>
                    <a:pt x="58" y="202"/>
                  </a:lnTo>
                  <a:lnTo>
                    <a:pt x="67" y="208"/>
                  </a:lnTo>
                  <a:lnTo>
                    <a:pt x="77" y="211"/>
                  </a:lnTo>
                  <a:lnTo>
                    <a:pt x="87" y="213"/>
                  </a:lnTo>
                  <a:lnTo>
                    <a:pt x="98" y="215"/>
                  </a:lnTo>
                  <a:lnTo>
                    <a:pt x="108" y="21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7" name="Google Shape;2887;p59"/>
          <p:cNvGrpSpPr/>
          <p:nvPr/>
        </p:nvGrpSpPr>
        <p:grpSpPr>
          <a:xfrm>
            <a:off x="8085931" y="1818084"/>
            <a:ext cx="457200" cy="457200"/>
            <a:chOff x="8085931" y="1818084"/>
            <a:chExt cx="457200" cy="457200"/>
          </a:xfrm>
        </p:grpSpPr>
        <p:sp>
          <p:nvSpPr>
            <p:cNvPr id="2888" name="Google Shape;2888;p59"/>
            <p:cNvSpPr/>
            <p:nvPr/>
          </p:nvSpPr>
          <p:spPr>
            <a:xfrm>
              <a:off x="8085931" y="181808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1079" y="523"/>
                  </a:moveTo>
                  <a:lnTo>
                    <a:pt x="1078" y="531"/>
                  </a:lnTo>
                  <a:lnTo>
                    <a:pt x="1076" y="539"/>
                  </a:lnTo>
                  <a:lnTo>
                    <a:pt x="1075" y="543"/>
                  </a:lnTo>
                  <a:lnTo>
                    <a:pt x="1073" y="547"/>
                  </a:lnTo>
                  <a:lnTo>
                    <a:pt x="1071" y="552"/>
                  </a:lnTo>
                  <a:lnTo>
                    <a:pt x="1066" y="556"/>
                  </a:lnTo>
                  <a:lnTo>
                    <a:pt x="1063" y="560"/>
                  </a:lnTo>
                  <a:lnTo>
                    <a:pt x="1058" y="563"/>
                  </a:lnTo>
                  <a:lnTo>
                    <a:pt x="1052" y="567"/>
                  </a:lnTo>
                  <a:lnTo>
                    <a:pt x="1046" y="570"/>
                  </a:lnTo>
                  <a:lnTo>
                    <a:pt x="1038" y="572"/>
                  </a:lnTo>
                  <a:lnTo>
                    <a:pt x="1029" y="574"/>
                  </a:lnTo>
                  <a:lnTo>
                    <a:pt x="1019" y="575"/>
                  </a:lnTo>
                  <a:lnTo>
                    <a:pt x="1008" y="576"/>
                  </a:lnTo>
                  <a:lnTo>
                    <a:pt x="936" y="576"/>
                  </a:lnTo>
                  <a:lnTo>
                    <a:pt x="933" y="576"/>
                  </a:lnTo>
                  <a:lnTo>
                    <a:pt x="929" y="577"/>
                  </a:lnTo>
                  <a:lnTo>
                    <a:pt x="926" y="579"/>
                  </a:lnTo>
                  <a:lnTo>
                    <a:pt x="923" y="581"/>
                  </a:lnTo>
                  <a:lnTo>
                    <a:pt x="921" y="584"/>
                  </a:lnTo>
                  <a:lnTo>
                    <a:pt x="920" y="587"/>
                  </a:lnTo>
                  <a:lnTo>
                    <a:pt x="919" y="590"/>
                  </a:lnTo>
                  <a:lnTo>
                    <a:pt x="919" y="594"/>
                  </a:lnTo>
                  <a:lnTo>
                    <a:pt x="919" y="598"/>
                  </a:lnTo>
                  <a:lnTo>
                    <a:pt x="920" y="601"/>
                  </a:lnTo>
                  <a:lnTo>
                    <a:pt x="921" y="603"/>
                  </a:lnTo>
                  <a:lnTo>
                    <a:pt x="923" y="607"/>
                  </a:lnTo>
                  <a:lnTo>
                    <a:pt x="926" y="609"/>
                  </a:lnTo>
                  <a:lnTo>
                    <a:pt x="929" y="611"/>
                  </a:lnTo>
                  <a:lnTo>
                    <a:pt x="933" y="612"/>
                  </a:lnTo>
                  <a:lnTo>
                    <a:pt x="936" y="612"/>
                  </a:lnTo>
                  <a:lnTo>
                    <a:pt x="1006" y="612"/>
                  </a:lnTo>
                  <a:lnTo>
                    <a:pt x="1016" y="612"/>
                  </a:lnTo>
                  <a:lnTo>
                    <a:pt x="1024" y="614"/>
                  </a:lnTo>
                  <a:lnTo>
                    <a:pt x="1032" y="616"/>
                  </a:lnTo>
                  <a:lnTo>
                    <a:pt x="1038" y="620"/>
                  </a:lnTo>
                  <a:lnTo>
                    <a:pt x="1044" y="623"/>
                  </a:lnTo>
                  <a:lnTo>
                    <a:pt x="1048" y="627"/>
                  </a:lnTo>
                  <a:lnTo>
                    <a:pt x="1052" y="631"/>
                  </a:lnTo>
                  <a:lnTo>
                    <a:pt x="1056" y="637"/>
                  </a:lnTo>
                  <a:lnTo>
                    <a:pt x="1059" y="642"/>
                  </a:lnTo>
                  <a:lnTo>
                    <a:pt x="1061" y="648"/>
                  </a:lnTo>
                  <a:lnTo>
                    <a:pt x="1062" y="653"/>
                  </a:lnTo>
                  <a:lnTo>
                    <a:pt x="1063" y="658"/>
                  </a:lnTo>
                  <a:lnTo>
                    <a:pt x="1064" y="669"/>
                  </a:lnTo>
                  <a:lnTo>
                    <a:pt x="1063" y="678"/>
                  </a:lnTo>
                  <a:lnTo>
                    <a:pt x="1061" y="690"/>
                  </a:lnTo>
                  <a:lnTo>
                    <a:pt x="1058" y="702"/>
                  </a:lnTo>
                  <a:lnTo>
                    <a:pt x="1052" y="715"/>
                  </a:lnTo>
                  <a:lnTo>
                    <a:pt x="1046" y="728"/>
                  </a:lnTo>
                  <a:lnTo>
                    <a:pt x="1041" y="733"/>
                  </a:lnTo>
                  <a:lnTo>
                    <a:pt x="1035" y="738"/>
                  </a:lnTo>
                  <a:lnTo>
                    <a:pt x="1030" y="744"/>
                  </a:lnTo>
                  <a:lnTo>
                    <a:pt x="1022" y="747"/>
                  </a:lnTo>
                  <a:lnTo>
                    <a:pt x="1015" y="751"/>
                  </a:lnTo>
                  <a:lnTo>
                    <a:pt x="1006" y="753"/>
                  </a:lnTo>
                  <a:lnTo>
                    <a:pt x="996" y="756"/>
                  </a:lnTo>
                  <a:lnTo>
                    <a:pt x="985" y="756"/>
                  </a:lnTo>
                  <a:lnTo>
                    <a:pt x="900" y="756"/>
                  </a:lnTo>
                  <a:lnTo>
                    <a:pt x="896" y="757"/>
                  </a:lnTo>
                  <a:lnTo>
                    <a:pt x="893" y="757"/>
                  </a:lnTo>
                  <a:lnTo>
                    <a:pt x="890" y="759"/>
                  </a:lnTo>
                  <a:lnTo>
                    <a:pt x="887" y="761"/>
                  </a:lnTo>
                  <a:lnTo>
                    <a:pt x="885" y="764"/>
                  </a:lnTo>
                  <a:lnTo>
                    <a:pt x="883" y="766"/>
                  </a:lnTo>
                  <a:lnTo>
                    <a:pt x="883" y="770"/>
                  </a:lnTo>
                  <a:lnTo>
                    <a:pt x="882" y="774"/>
                  </a:lnTo>
                  <a:lnTo>
                    <a:pt x="883" y="777"/>
                  </a:lnTo>
                  <a:lnTo>
                    <a:pt x="883" y="780"/>
                  </a:lnTo>
                  <a:lnTo>
                    <a:pt x="885" y="784"/>
                  </a:lnTo>
                  <a:lnTo>
                    <a:pt x="887" y="787"/>
                  </a:lnTo>
                  <a:lnTo>
                    <a:pt x="890" y="789"/>
                  </a:lnTo>
                  <a:lnTo>
                    <a:pt x="893" y="790"/>
                  </a:lnTo>
                  <a:lnTo>
                    <a:pt x="896" y="791"/>
                  </a:lnTo>
                  <a:lnTo>
                    <a:pt x="900" y="792"/>
                  </a:lnTo>
                  <a:lnTo>
                    <a:pt x="970" y="791"/>
                  </a:lnTo>
                  <a:lnTo>
                    <a:pt x="981" y="792"/>
                  </a:lnTo>
                  <a:lnTo>
                    <a:pt x="991" y="793"/>
                  </a:lnTo>
                  <a:lnTo>
                    <a:pt x="998" y="797"/>
                  </a:lnTo>
                  <a:lnTo>
                    <a:pt x="1005" y="800"/>
                  </a:lnTo>
                  <a:lnTo>
                    <a:pt x="1010" y="803"/>
                  </a:lnTo>
                  <a:lnTo>
                    <a:pt x="1015" y="807"/>
                  </a:lnTo>
                  <a:lnTo>
                    <a:pt x="1018" y="813"/>
                  </a:lnTo>
                  <a:lnTo>
                    <a:pt x="1020" y="818"/>
                  </a:lnTo>
                  <a:lnTo>
                    <a:pt x="1022" y="825"/>
                  </a:lnTo>
                  <a:lnTo>
                    <a:pt x="1022" y="830"/>
                  </a:lnTo>
                  <a:lnTo>
                    <a:pt x="1023" y="837"/>
                  </a:lnTo>
                  <a:lnTo>
                    <a:pt x="1022" y="843"/>
                  </a:lnTo>
                  <a:lnTo>
                    <a:pt x="1020" y="855"/>
                  </a:lnTo>
                  <a:lnTo>
                    <a:pt x="1018" y="866"/>
                  </a:lnTo>
                  <a:lnTo>
                    <a:pt x="1014" y="879"/>
                  </a:lnTo>
                  <a:lnTo>
                    <a:pt x="1008" y="892"/>
                  </a:lnTo>
                  <a:lnTo>
                    <a:pt x="1006" y="898"/>
                  </a:lnTo>
                  <a:lnTo>
                    <a:pt x="1003" y="904"/>
                  </a:lnTo>
                  <a:lnTo>
                    <a:pt x="998" y="909"/>
                  </a:lnTo>
                  <a:lnTo>
                    <a:pt x="994" y="914"/>
                  </a:lnTo>
                  <a:lnTo>
                    <a:pt x="989" y="919"/>
                  </a:lnTo>
                  <a:lnTo>
                    <a:pt x="983" y="923"/>
                  </a:lnTo>
                  <a:lnTo>
                    <a:pt x="976" y="927"/>
                  </a:lnTo>
                  <a:lnTo>
                    <a:pt x="968" y="930"/>
                  </a:lnTo>
                  <a:lnTo>
                    <a:pt x="958" y="933"/>
                  </a:lnTo>
                  <a:lnTo>
                    <a:pt x="948" y="934"/>
                  </a:lnTo>
                  <a:lnTo>
                    <a:pt x="936" y="935"/>
                  </a:lnTo>
                  <a:lnTo>
                    <a:pt x="923" y="936"/>
                  </a:lnTo>
                  <a:lnTo>
                    <a:pt x="863" y="936"/>
                  </a:lnTo>
                  <a:lnTo>
                    <a:pt x="860" y="936"/>
                  </a:lnTo>
                  <a:lnTo>
                    <a:pt x="857" y="937"/>
                  </a:lnTo>
                  <a:lnTo>
                    <a:pt x="854" y="939"/>
                  </a:lnTo>
                  <a:lnTo>
                    <a:pt x="852" y="941"/>
                  </a:lnTo>
                  <a:lnTo>
                    <a:pt x="849" y="944"/>
                  </a:lnTo>
                  <a:lnTo>
                    <a:pt x="847" y="947"/>
                  </a:lnTo>
                  <a:lnTo>
                    <a:pt x="846" y="950"/>
                  </a:lnTo>
                  <a:lnTo>
                    <a:pt x="846" y="954"/>
                  </a:lnTo>
                  <a:lnTo>
                    <a:pt x="846" y="958"/>
                  </a:lnTo>
                  <a:lnTo>
                    <a:pt x="847" y="961"/>
                  </a:lnTo>
                  <a:lnTo>
                    <a:pt x="849" y="964"/>
                  </a:lnTo>
                  <a:lnTo>
                    <a:pt x="852" y="966"/>
                  </a:lnTo>
                  <a:lnTo>
                    <a:pt x="854" y="968"/>
                  </a:lnTo>
                  <a:lnTo>
                    <a:pt x="857" y="971"/>
                  </a:lnTo>
                  <a:lnTo>
                    <a:pt x="860" y="972"/>
                  </a:lnTo>
                  <a:lnTo>
                    <a:pt x="863" y="972"/>
                  </a:lnTo>
                  <a:lnTo>
                    <a:pt x="921" y="972"/>
                  </a:lnTo>
                  <a:lnTo>
                    <a:pt x="927" y="973"/>
                  </a:lnTo>
                  <a:lnTo>
                    <a:pt x="934" y="974"/>
                  </a:lnTo>
                  <a:lnTo>
                    <a:pt x="939" y="975"/>
                  </a:lnTo>
                  <a:lnTo>
                    <a:pt x="943" y="978"/>
                  </a:lnTo>
                  <a:lnTo>
                    <a:pt x="947" y="981"/>
                  </a:lnTo>
                  <a:lnTo>
                    <a:pt x="950" y="985"/>
                  </a:lnTo>
                  <a:lnTo>
                    <a:pt x="953" y="988"/>
                  </a:lnTo>
                  <a:lnTo>
                    <a:pt x="955" y="992"/>
                  </a:lnTo>
                  <a:lnTo>
                    <a:pt x="957" y="1001"/>
                  </a:lnTo>
                  <a:lnTo>
                    <a:pt x="958" y="1008"/>
                  </a:lnTo>
                  <a:lnTo>
                    <a:pt x="958" y="1016"/>
                  </a:lnTo>
                  <a:lnTo>
                    <a:pt x="957" y="1022"/>
                  </a:lnTo>
                  <a:lnTo>
                    <a:pt x="951" y="1041"/>
                  </a:lnTo>
                  <a:lnTo>
                    <a:pt x="948" y="1048"/>
                  </a:lnTo>
                  <a:lnTo>
                    <a:pt x="943" y="1056"/>
                  </a:lnTo>
                  <a:lnTo>
                    <a:pt x="938" y="1061"/>
                  </a:lnTo>
                  <a:lnTo>
                    <a:pt x="931" y="1067"/>
                  </a:lnTo>
                  <a:lnTo>
                    <a:pt x="924" y="1071"/>
                  </a:lnTo>
                  <a:lnTo>
                    <a:pt x="916" y="1075"/>
                  </a:lnTo>
                  <a:lnTo>
                    <a:pt x="907" y="1077"/>
                  </a:lnTo>
                  <a:lnTo>
                    <a:pt x="895" y="1080"/>
                  </a:lnTo>
                  <a:lnTo>
                    <a:pt x="882" y="1080"/>
                  </a:lnTo>
                  <a:lnTo>
                    <a:pt x="685" y="1080"/>
                  </a:lnTo>
                  <a:lnTo>
                    <a:pt x="649" y="1079"/>
                  </a:lnTo>
                  <a:lnTo>
                    <a:pt x="613" y="1076"/>
                  </a:lnTo>
                  <a:lnTo>
                    <a:pt x="579" y="1073"/>
                  </a:lnTo>
                  <a:lnTo>
                    <a:pt x="549" y="1069"/>
                  </a:lnTo>
                  <a:lnTo>
                    <a:pt x="523" y="1065"/>
                  </a:lnTo>
                  <a:lnTo>
                    <a:pt x="504" y="1060"/>
                  </a:lnTo>
                  <a:lnTo>
                    <a:pt x="491" y="1058"/>
                  </a:lnTo>
                  <a:lnTo>
                    <a:pt x="485" y="1057"/>
                  </a:lnTo>
                  <a:lnTo>
                    <a:pt x="436" y="1045"/>
                  </a:lnTo>
                  <a:lnTo>
                    <a:pt x="398" y="1036"/>
                  </a:lnTo>
                  <a:lnTo>
                    <a:pt x="370" y="1030"/>
                  </a:lnTo>
                  <a:lnTo>
                    <a:pt x="349" y="1025"/>
                  </a:lnTo>
                  <a:lnTo>
                    <a:pt x="336" y="1021"/>
                  </a:lnTo>
                  <a:lnTo>
                    <a:pt x="328" y="1019"/>
                  </a:lnTo>
                  <a:lnTo>
                    <a:pt x="322" y="1018"/>
                  </a:lnTo>
                  <a:lnTo>
                    <a:pt x="319" y="1017"/>
                  </a:lnTo>
                  <a:lnTo>
                    <a:pt x="314" y="1016"/>
                  </a:lnTo>
                  <a:lnTo>
                    <a:pt x="304" y="1012"/>
                  </a:lnTo>
                  <a:lnTo>
                    <a:pt x="297" y="1007"/>
                  </a:lnTo>
                  <a:lnTo>
                    <a:pt x="293" y="1002"/>
                  </a:lnTo>
                  <a:lnTo>
                    <a:pt x="291" y="999"/>
                  </a:lnTo>
                  <a:lnTo>
                    <a:pt x="290" y="994"/>
                  </a:lnTo>
                  <a:lnTo>
                    <a:pt x="289" y="990"/>
                  </a:lnTo>
                  <a:lnTo>
                    <a:pt x="288" y="986"/>
                  </a:lnTo>
                  <a:lnTo>
                    <a:pt x="288" y="488"/>
                  </a:lnTo>
                  <a:lnTo>
                    <a:pt x="289" y="482"/>
                  </a:lnTo>
                  <a:lnTo>
                    <a:pt x="290" y="476"/>
                  </a:lnTo>
                  <a:lnTo>
                    <a:pt x="292" y="471"/>
                  </a:lnTo>
                  <a:lnTo>
                    <a:pt x="295" y="465"/>
                  </a:lnTo>
                  <a:lnTo>
                    <a:pt x="300" y="461"/>
                  </a:lnTo>
                  <a:lnTo>
                    <a:pt x="305" y="456"/>
                  </a:lnTo>
                  <a:lnTo>
                    <a:pt x="310" y="453"/>
                  </a:lnTo>
                  <a:lnTo>
                    <a:pt x="317" y="451"/>
                  </a:lnTo>
                  <a:lnTo>
                    <a:pt x="320" y="449"/>
                  </a:lnTo>
                  <a:lnTo>
                    <a:pt x="325" y="448"/>
                  </a:lnTo>
                  <a:lnTo>
                    <a:pt x="339" y="441"/>
                  </a:lnTo>
                  <a:lnTo>
                    <a:pt x="354" y="434"/>
                  </a:lnTo>
                  <a:lnTo>
                    <a:pt x="368" y="426"/>
                  </a:lnTo>
                  <a:lnTo>
                    <a:pt x="381" y="419"/>
                  </a:lnTo>
                  <a:lnTo>
                    <a:pt x="393" y="410"/>
                  </a:lnTo>
                  <a:lnTo>
                    <a:pt x="404" y="401"/>
                  </a:lnTo>
                  <a:lnTo>
                    <a:pt x="416" y="393"/>
                  </a:lnTo>
                  <a:lnTo>
                    <a:pt x="427" y="383"/>
                  </a:lnTo>
                  <a:lnTo>
                    <a:pt x="437" y="373"/>
                  </a:lnTo>
                  <a:lnTo>
                    <a:pt x="447" y="364"/>
                  </a:lnTo>
                  <a:lnTo>
                    <a:pt x="455" y="353"/>
                  </a:lnTo>
                  <a:lnTo>
                    <a:pt x="464" y="343"/>
                  </a:lnTo>
                  <a:lnTo>
                    <a:pt x="480" y="320"/>
                  </a:lnTo>
                  <a:lnTo>
                    <a:pt x="493" y="299"/>
                  </a:lnTo>
                  <a:lnTo>
                    <a:pt x="505" y="275"/>
                  </a:lnTo>
                  <a:lnTo>
                    <a:pt x="515" y="251"/>
                  </a:lnTo>
                  <a:lnTo>
                    <a:pt x="522" y="228"/>
                  </a:lnTo>
                  <a:lnTo>
                    <a:pt x="529" y="203"/>
                  </a:lnTo>
                  <a:lnTo>
                    <a:pt x="534" y="179"/>
                  </a:lnTo>
                  <a:lnTo>
                    <a:pt x="537" y="155"/>
                  </a:lnTo>
                  <a:lnTo>
                    <a:pt x="539" y="131"/>
                  </a:lnTo>
                  <a:lnTo>
                    <a:pt x="541" y="108"/>
                  </a:lnTo>
                  <a:lnTo>
                    <a:pt x="541" y="101"/>
                  </a:lnTo>
                  <a:lnTo>
                    <a:pt x="543" y="95"/>
                  </a:lnTo>
                  <a:lnTo>
                    <a:pt x="546" y="89"/>
                  </a:lnTo>
                  <a:lnTo>
                    <a:pt x="549" y="84"/>
                  </a:lnTo>
                  <a:lnTo>
                    <a:pt x="555" y="78"/>
                  </a:lnTo>
                  <a:lnTo>
                    <a:pt x="561" y="75"/>
                  </a:lnTo>
                  <a:lnTo>
                    <a:pt x="568" y="73"/>
                  </a:lnTo>
                  <a:lnTo>
                    <a:pt x="576" y="72"/>
                  </a:lnTo>
                  <a:lnTo>
                    <a:pt x="584" y="73"/>
                  </a:lnTo>
                  <a:lnTo>
                    <a:pt x="591" y="75"/>
                  </a:lnTo>
                  <a:lnTo>
                    <a:pt x="600" y="80"/>
                  </a:lnTo>
                  <a:lnTo>
                    <a:pt x="609" y="85"/>
                  </a:lnTo>
                  <a:lnTo>
                    <a:pt x="617" y="93"/>
                  </a:lnTo>
                  <a:lnTo>
                    <a:pt x="626" y="101"/>
                  </a:lnTo>
                  <a:lnTo>
                    <a:pt x="634" y="111"/>
                  </a:lnTo>
                  <a:lnTo>
                    <a:pt x="643" y="122"/>
                  </a:lnTo>
                  <a:lnTo>
                    <a:pt x="651" y="134"/>
                  </a:lnTo>
                  <a:lnTo>
                    <a:pt x="658" y="148"/>
                  </a:lnTo>
                  <a:lnTo>
                    <a:pt x="665" y="162"/>
                  </a:lnTo>
                  <a:lnTo>
                    <a:pt x="670" y="176"/>
                  </a:lnTo>
                  <a:lnTo>
                    <a:pt x="674" y="192"/>
                  </a:lnTo>
                  <a:lnTo>
                    <a:pt x="679" y="208"/>
                  </a:lnTo>
                  <a:lnTo>
                    <a:pt x="681" y="225"/>
                  </a:lnTo>
                  <a:lnTo>
                    <a:pt x="681" y="243"/>
                  </a:lnTo>
                  <a:lnTo>
                    <a:pt x="681" y="272"/>
                  </a:lnTo>
                  <a:lnTo>
                    <a:pt x="680" y="296"/>
                  </a:lnTo>
                  <a:lnTo>
                    <a:pt x="679" y="317"/>
                  </a:lnTo>
                  <a:lnTo>
                    <a:pt x="676" y="336"/>
                  </a:lnTo>
                  <a:lnTo>
                    <a:pt x="671" y="355"/>
                  </a:lnTo>
                  <a:lnTo>
                    <a:pt x="666" y="377"/>
                  </a:lnTo>
                  <a:lnTo>
                    <a:pt x="658" y="401"/>
                  </a:lnTo>
                  <a:lnTo>
                    <a:pt x="649" y="432"/>
                  </a:lnTo>
                  <a:lnTo>
                    <a:pt x="766" y="432"/>
                  </a:lnTo>
                  <a:lnTo>
                    <a:pt x="856" y="433"/>
                  </a:lnTo>
                  <a:lnTo>
                    <a:pt x="921" y="434"/>
                  </a:lnTo>
                  <a:lnTo>
                    <a:pt x="966" y="436"/>
                  </a:lnTo>
                  <a:lnTo>
                    <a:pt x="995" y="437"/>
                  </a:lnTo>
                  <a:lnTo>
                    <a:pt x="1014" y="439"/>
                  </a:lnTo>
                  <a:lnTo>
                    <a:pt x="1027" y="442"/>
                  </a:lnTo>
                  <a:lnTo>
                    <a:pt x="1037" y="446"/>
                  </a:lnTo>
                  <a:lnTo>
                    <a:pt x="1044" y="448"/>
                  </a:lnTo>
                  <a:lnTo>
                    <a:pt x="1050" y="450"/>
                  </a:lnTo>
                  <a:lnTo>
                    <a:pt x="1056" y="453"/>
                  </a:lnTo>
                  <a:lnTo>
                    <a:pt x="1060" y="458"/>
                  </a:lnTo>
                  <a:lnTo>
                    <a:pt x="1068" y="465"/>
                  </a:lnTo>
                  <a:lnTo>
                    <a:pt x="1073" y="473"/>
                  </a:lnTo>
                  <a:lnTo>
                    <a:pt x="1077" y="481"/>
                  </a:lnTo>
                  <a:lnTo>
                    <a:pt x="1078" y="489"/>
                  </a:lnTo>
                  <a:lnTo>
                    <a:pt x="1079" y="495"/>
                  </a:lnTo>
                  <a:lnTo>
                    <a:pt x="1081" y="501"/>
                  </a:lnTo>
                  <a:lnTo>
                    <a:pt x="1079" y="512"/>
                  </a:lnTo>
                  <a:lnTo>
                    <a:pt x="1079" y="523"/>
                  </a:lnTo>
                  <a:close/>
                  <a:moveTo>
                    <a:pt x="252" y="1044"/>
                  </a:moveTo>
                  <a:lnTo>
                    <a:pt x="251" y="1052"/>
                  </a:lnTo>
                  <a:lnTo>
                    <a:pt x="249" y="1058"/>
                  </a:lnTo>
                  <a:lnTo>
                    <a:pt x="246" y="1063"/>
                  </a:lnTo>
                  <a:lnTo>
                    <a:pt x="241" y="1069"/>
                  </a:lnTo>
                  <a:lnTo>
                    <a:pt x="236" y="1073"/>
                  </a:lnTo>
                  <a:lnTo>
                    <a:pt x="231" y="1077"/>
                  </a:lnTo>
                  <a:lnTo>
                    <a:pt x="223" y="1079"/>
                  </a:lnTo>
                  <a:lnTo>
                    <a:pt x="216" y="1080"/>
                  </a:lnTo>
                  <a:lnTo>
                    <a:pt x="108" y="1080"/>
                  </a:lnTo>
                  <a:lnTo>
                    <a:pt x="101" y="1079"/>
                  </a:lnTo>
                  <a:lnTo>
                    <a:pt x="94" y="1077"/>
                  </a:lnTo>
                  <a:lnTo>
                    <a:pt x="88" y="1073"/>
                  </a:lnTo>
                  <a:lnTo>
                    <a:pt x="83" y="1069"/>
                  </a:lnTo>
                  <a:lnTo>
                    <a:pt x="78" y="1063"/>
                  </a:lnTo>
                  <a:lnTo>
                    <a:pt x="75" y="1058"/>
                  </a:lnTo>
                  <a:lnTo>
                    <a:pt x="73" y="1052"/>
                  </a:lnTo>
                  <a:lnTo>
                    <a:pt x="72" y="1044"/>
                  </a:lnTo>
                  <a:lnTo>
                    <a:pt x="72" y="468"/>
                  </a:lnTo>
                  <a:lnTo>
                    <a:pt x="73" y="461"/>
                  </a:lnTo>
                  <a:lnTo>
                    <a:pt x="75" y="454"/>
                  </a:lnTo>
                  <a:lnTo>
                    <a:pt x="78" y="448"/>
                  </a:lnTo>
                  <a:lnTo>
                    <a:pt x="83" y="442"/>
                  </a:lnTo>
                  <a:lnTo>
                    <a:pt x="88" y="438"/>
                  </a:lnTo>
                  <a:lnTo>
                    <a:pt x="94" y="435"/>
                  </a:lnTo>
                  <a:lnTo>
                    <a:pt x="101" y="433"/>
                  </a:lnTo>
                  <a:lnTo>
                    <a:pt x="108" y="432"/>
                  </a:lnTo>
                  <a:lnTo>
                    <a:pt x="216" y="432"/>
                  </a:lnTo>
                  <a:lnTo>
                    <a:pt x="223" y="433"/>
                  </a:lnTo>
                  <a:lnTo>
                    <a:pt x="231" y="435"/>
                  </a:lnTo>
                  <a:lnTo>
                    <a:pt x="236" y="438"/>
                  </a:lnTo>
                  <a:lnTo>
                    <a:pt x="241" y="442"/>
                  </a:lnTo>
                  <a:lnTo>
                    <a:pt x="246" y="448"/>
                  </a:lnTo>
                  <a:lnTo>
                    <a:pt x="249" y="454"/>
                  </a:lnTo>
                  <a:lnTo>
                    <a:pt x="251" y="461"/>
                  </a:lnTo>
                  <a:lnTo>
                    <a:pt x="252" y="468"/>
                  </a:lnTo>
                  <a:lnTo>
                    <a:pt x="252" y="1044"/>
                  </a:lnTo>
                  <a:close/>
                  <a:moveTo>
                    <a:pt x="1050" y="377"/>
                  </a:moveTo>
                  <a:lnTo>
                    <a:pt x="1030" y="373"/>
                  </a:lnTo>
                  <a:lnTo>
                    <a:pt x="1005" y="370"/>
                  </a:lnTo>
                  <a:lnTo>
                    <a:pt x="975" y="368"/>
                  </a:lnTo>
                  <a:lnTo>
                    <a:pt x="938" y="366"/>
                  </a:lnTo>
                  <a:lnTo>
                    <a:pt x="897" y="365"/>
                  </a:lnTo>
                  <a:lnTo>
                    <a:pt x="852" y="364"/>
                  </a:lnTo>
                  <a:lnTo>
                    <a:pt x="800" y="363"/>
                  </a:lnTo>
                  <a:lnTo>
                    <a:pt x="745" y="361"/>
                  </a:lnTo>
                  <a:lnTo>
                    <a:pt x="749" y="336"/>
                  </a:lnTo>
                  <a:lnTo>
                    <a:pt x="751" y="310"/>
                  </a:lnTo>
                  <a:lnTo>
                    <a:pt x="753" y="279"/>
                  </a:lnTo>
                  <a:lnTo>
                    <a:pt x="753" y="243"/>
                  </a:lnTo>
                  <a:lnTo>
                    <a:pt x="752" y="219"/>
                  </a:lnTo>
                  <a:lnTo>
                    <a:pt x="749" y="195"/>
                  </a:lnTo>
                  <a:lnTo>
                    <a:pt x="744" y="172"/>
                  </a:lnTo>
                  <a:lnTo>
                    <a:pt x="737" y="151"/>
                  </a:lnTo>
                  <a:lnTo>
                    <a:pt x="728" y="129"/>
                  </a:lnTo>
                  <a:lnTo>
                    <a:pt x="719" y="109"/>
                  </a:lnTo>
                  <a:lnTo>
                    <a:pt x="708" y="90"/>
                  </a:lnTo>
                  <a:lnTo>
                    <a:pt x="696" y="73"/>
                  </a:lnTo>
                  <a:lnTo>
                    <a:pt x="683" y="57"/>
                  </a:lnTo>
                  <a:lnTo>
                    <a:pt x="669" y="43"/>
                  </a:lnTo>
                  <a:lnTo>
                    <a:pt x="654" y="30"/>
                  </a:lnTo>
                  <a:lnTo>
                    <a:pt x="639" y="20"/>
                  </a:lnTo>
                  <a:lnTo>
                    <a:pt x="624" y="12"/>
                  </a:lnTo>
                  <a:lnTo>
                    <a:pt x="607" y="5"/>
                  </a:lnTo>
                  <a:lnTo>
                    <a:pt x="600" y="3"/>
                  </a:lnTo>
                  <a:lnTo>
                    <a:pt x="591" y="1"/>
                  </a:lnTo>
                  <a:lnTo>
                    <a:pt x="584" y="0"/>
                  </a:lnTo>
                  <a:lnTo>
                    <a:pt x="576" y="0"/>
                  </a:lnTo>
                  <a:lnTo>
                    <a:pt x="565" y="1"/>
                  </a:lnTo>
                  <a:lnTo>
                    <a:pt x="555" y="2"/>
                  </a:lnTo>
                  <a:lnTo>
                    <a:pt x="544" y="5"/>
                  </a:lnTo>
                  <a:lnTo>
                    <a:pt x="534" y="8"/>
                  </a:lnTo>
                  <a:lnTo>
                    <a:pt x="525" y="13"/>
                  </a:lnTo>
                  <a:lnTo>
                    <a:pt x="516" y="18"/>
                  </a:lnTo>
                  <a:lnTo>
                    <a:pt x="508" y="24"/>
                  </a:lnTo>
                  <a:lnTo>
                    <a:pt x="501" y="31"/>
                  </a:lnTo>
                  <a:lnTo>
                    <a:pt x="493" y="39"/>
                  </a:lnTo>
                  <a:lnTo>
                    <a:pt x="487" y="47"/>
                  </a:lnTo>
                  <a:lnTo>
                    <a:pt x="481" y="56"/>
                  </a:lnTo>
                  <a:lnTo>
                    <a:pt x="477" y="66"/>
                  </a:lnTo>
                  <a:lnTo>
                    <a:pt x="474" y="75"/>
                  </a:lnTo>
                  <a:lnTo>
                    <a:pt x="470" y="85"/>
                  </a:lnTo>
                  <a:lnTo>
                    <a:pt x="469" y="96"/>
                  </a:lnTo>
                  <a:lnTo>
                    <a:pt x="468" y="107"/>
                  </a:lnTo>
                  <a:lnTo>
                    <a:pt x="467" y="122"/>
                  </a:lnTo>
                  <a:lnTo>
                    <a:pt x="467" y="137"/>
                  </a:lnTo>
                  <a:lnTo>
                    <a:pt x="465" y="153"/>
                  </a:lnTo>
                  <a:lnTo>
                    <a:pt x="462" y="169"/>
                  </a:lnTo>
                  <a:lnTo>
                    <a:pt x="458" y="186"/>
                  </a:lnTo>
                  <a:lnTo>
                    <a:pt x="454" y="205"/>
                  </a:lnTo>
                  <a:lnTo>
                    <a:pt x="448" y="223"/>
                  </a:lnTo>
                  <a:lnTo>
                    <a:pt x="441" y="240"/>
                  </a:lnTo>
                  <a:lnTo>
                    <a:pt x="433" y="259"/>
                  </a:lnTo>
                  <a:lnTo>
                    <a:pt x="423" y="277"/>
                  </a:lnTo>
                  <a:lnTo>
                    <a:pt x="411" y="294"/>
                  </a:lnTo>
                  <a:lnTo>
                    <a:pt x="397" y="311"/>
                  </a:lnTo>
                  <a:lnTo>
                    <a:pt x="382" y="327"/>
                  </a:lnTo>
                  <a:lnTo>
                    <a:pt x="364" y="342"/>
                  </a:lnTo>
                  <a:lnTo>
                    <a:pt x="356" y="348"/>
                  </a:lnTo>
                  <a:lnTo>
                    <a:pt x="345" y="356"/>
                  </a:lnTo>
                  <a:lnTo>
                    <a:pt x="335" y="363"/>
                  </a:lnTo>
                  <a:lnTo>
                    <a:pt x="325" y="368"/>
                  </a:lnTo>
                  <a:lnTo>
                    <a:pt x="315" y="373"/>
                  </a:lnTo>
                  <a:lnTo>
                    <a:pt x="303" y="379"/>
                  </a:lnTo>
                  <a:lnTo>
                    <a:pt x="292" y="384"/>
                  </a:lnTo>
                  <a:lnTo>
                    <a:pt x="286" y="387"/>
                  </a:lnTo>
                  <a:lnTo>
                    <a:pt x="288" y="388"/>
                  </a:lnTo>
                  <a:lnTo>
                    <a:pt x="280" y="383"/>
                  </a:lnTo>
                  <a:lnTo>
                    <a:pt x="273" y="378"/>
                  </a:lnTo>
                  <a:lnTo>
                    <a:pt x="264" y="372"/>
                  </a:lnTo>
                  <a:lnTo>
                    <a:pt x="255" y="368"/>
                  </a:lnTo>
                  <a:lnTo>
                    <a:pt x="246" y="365"/>
                  </a:lnTo>
                  <a:lnTo>
                    <a:pt x="236" y="363"/>
                  </a:lnTo>
                  <a:lnTo>
                    <a:pt x="226" y="360"/>
                  </a:lnTo>
                  <a:lnTo>
                    <a:pt x="216" y="360"/>
                  </a:lnTo>
                  <a:lnTo>
                    <a:pt x="108" y="360"/>
                  </a:lnTo>
                  <a:lnTo>
                    <a:pt x="97" y="360"/>
                  </a:lnTo>
                  <a:lnTo>
                    <a:pt x="86" y="363"/>
                  </a:lnTo>
                  <a:lnTo>
                    <a:pt x="76" y="365"/>
                  </a:lnTo>
                  <a:lnTo>
                    <a:pt x="66" y="368"/>
                  </a:lnTo>
                  <a:lnTo>
                    <a:pt x="57" y="373"/>
                  </a:lnTo>
                  <a:lnTo>
                    <a:pt x="48" y="379"/>
                  </a:lnTo>
                  <a:lnTo>
                    <a:pt x="39" y="384"/>
                  </a:lnTo>
                  <a:lnTo>
                    <a:pt x="32" y="392"/>
                  </a:lnTo>
                  <a:lnTo>
                    <a:pt x="24" y="399"/>
                  </a:lnTo>
                  <a:lnTo>
                    <a:pt x="19" y="408"/>
                  </a:lnTo>
                  <a:lnTo>
                    <a:pt x="13" y="417"/>
                  </a:lnTo>
                  <a:lnTo>
                    <a:pt x="8" y="426"/>
                  </a:lnTo>
                  <a:lnTo>
                    <a:pt x="5" y="436"/>
                  </a:lnTo>
                  <a:lnTo>
                    <a:pt x="3" y="446"/>
                  </a:lnTo>
                  <a:lnTo>
                    <a:pt x="0" y="456"/>
                  </a:lnTo>
                  <a:lnTo>
                    <a:pt x="0" y="468"/>
                  </a:lnTo>
                  <a:lnTo>
                    <a:pt x="0" y="1044"/>
                  </a:lnTo>
                  <a:lnTo>
                    <a:pt x="0" y="1055"/>
                  </a:lnTo>
                  <a:lnTo>
                    <a:pt x="3" y="1066"/>
                  </a:lnTo>
                  <a:lnTo>
                    <a:pt x="5" y="1076"/>
                  </a:lnTo>
                  <a:lnTo>
                    <a:pt x="8" y="1086"/>
                  </a:lnTo>
                  <a:lnTo>
                    <a:pt x="13" y="1095"/>
                  </a:lnTo>
                  <a:lnTo>
                    <a:pt x="19" y="1104"/>
                  </a:lnTo>
                  <a:lnTo>
                    <a:pt x="24" y="1112"/>
                  </a:lnTo>
                  <a:lnTo>
                    <a:pt x="32" y="1121"/>
                  </a:lnTo>
                  <a:lnTo>
                    <a:pt x="39" y="1127"/>
                  </a:lnTo>
                  <a:lnTo>
                    <a:pt x="48" y="1134"/>
                  </a:lnTo>
                  <a:lnTo>
                    <a:pt x="57" y="1139"/>
                  </a:lnTo>
                  <a:lnTo>
                    <a:pt x="66" y="1143"/>
                  </a:lnTo>
                  <a:lnTo>
                    <a:pt x="76" y="1147"/>
                  </a:lnTo>
                  <a:lnTo>
                    <a:pt x="86" y="1150"/>
                  </a:lnTo>
                  <a:lnTo>
                    <a:pt x="97" y="1151"/>
                  </a:lnTo>
                  <a:lnTo>
                    <a:pt x="108" y="1152"/>
                  </a:lnTo>
                  <a:lnTo>
                    <a:pt x="216" y="1152"/>
                  </a:lnTo>
                  <a:lnTo>
                    <a:pt x="224" y="1152"/>
                  </a:lnTo>
                  <a:lnTo>
                    <a:pt x="232" y="1151"/>
                  </a:lnTo>
                  <a:lnTo>
                    <a:pt x="239" y="1149"/>
                  </a:lnTo>
                  <a:lnTo>
                    <a:pt x="247" y="1148"/>
                  </a:lnTo>
                  <a:lnTo>
                    <a:pt x="254" y="1144"/>
                  </a:lnTo>
                  <a:lnTo>
                    <a:pt x="261" y="1141"/>
                  </a:lnTo>
                  <a:lnTo>
                    <a:pt x="267" y="1138"/>
                  </a:lnTo>
                  <a:lnTo>
                    <a:pt x="274" y="1135"/>
                  </a:lnTo>
                  <a:lnTo>
                    <a:pt x="286" y="1125"/>
                  </a:lnTo>
                  <a:lnTo>
                    <a:pt x="295" y="1114"/>
                  </a:lnTo>
                  <a:lnTo>
                    <a:pt x="305" y="1102"/>
                  </a:lnTo>
                  <a:lnTo>
                    <a:pt x="312" y="1089"/>
                  </a:lnTo>
                  <a:lnTo>
                    <a:pt x="313" y="1089"/>
                  </a:lnTo>
                  <a:lnTo>
                    <a:pt x="314" y="1090"/>
                  </a:lnTo>
                  <a:lnTo>
                    <a:pt x="318" y="1092"/>
                  </a:lnTo>
                  <a:lnTo>
                    <a:pt x="322" y="1093"/>
                  </a:lnTo>
                  <a:lnTo>
                    <a:pt x="323" y="1093"/>
                  </a:lnTo>
                  <a:lnTo>
                    <a:pt x="325" y="1093"/>
                  </a:lnTo>
                  <a:lnTo>
                    <a:pt x="344" y="1098"/>
                  </a:lnTo>
                  <a:lnTo>
                    <a:pt x="373" y="1104"/>
                  </a:lnTo>
                  <a:lnTo>
                    <a:pt x="414" y="1114"/>
                  </a:lnTo>
                  <a:lnTo>
                    <a:pt x="470" y="1127"/>
                  </a:lnTo>
                  <a:lnTo>
                    <a:pt x="480" y="1129"/>
                  </a:lnTo>
                  <a:lnTo>
                    <a:pt x="497" y="1133"/>
                  </a:lnTo>
                  <a:lnTo>
                    <a:pt x="520" y="1137"/>
                  </a:lnTo>
                  <a:lnTo>
                    <a:pt x="547" y="1141"/>
                  </a:lnTo>
                  <a:lnTo>
                    <a:pt x="578" y="1146"/>
                  </a:lnTo>
                  <a:lnTo>
                    <a:pt x="612" y="1149"/>
                  </a:lnTo>
                  <a:lnTo>
                    <a:pt x="647" y="1151"/>
                  </a:lnTo>
                  <a:lnTo>
                    <a:pt x="685" y="1152"/>
                  </a:lnTo>
                  <a:lnTo>
                    <a:pt x="882" y="1152"/>
                  </a:lnTo>
                  <a:lnTo>
                    <a:pt x="893" y="1152"/>
                  </a:lnTo>
                  <a:lnTo>
                    <a:pt x="903" y="1151"/>
                  </a:lnTo>
                  <a:lnTo>
                    <a:pt x="914" y="1150"/>
                  </a:lnTo>
                  <a:lnTo>
                    <a:pt x="924" y="1148"/>
                  </a:lnTo>
                  <a:lnTo>
                    <a:pt x="934" y="1146"/>
                  </a:lnTo>
                  <a:lnTo>
                    <a:pt x="942" y="1142"/>
                  </a:lnTo>
                  <a:lnTo>
                    <a:pt x="951" y="1139"/>
                  </a:lnTo>
                  <a:lnTo>
                    <a:pt x="960" y="1135"/>
                  </a:lnTo>
                  <a:lnTo>
                    <a:pt x="967" y="1130"/>
                  </a:lnTo>
                  <a:lnTo>
                    <a:pt x="975" y="1125"/>
                  </a:lnTo>
                  <a:lnTo>
                    <a:pt x="981" y="1119"/>
                  </a:lnTo>
                  <a:lnTo>
                    <a:pt x="989" y="1113"/>
                  </a:lnTo>
                  <a:lnTo>
                    <a:pt x="994" y="1106"/>
                  </a:lnTo>
                  <a:lnTo>
                    <a:pt x="1001" y="1099"/>
                  </a:lnTo>
                  <a:lnTo>
                    <a:pt x="1006" y="1090"/>
                  </a:lnTo>
                  <a:lnTo>
                    <a:pt x="1010" y="1083"/>
                  </a:lnTo>
                  <a:lnTo>
                    <a:pt x="1012" y="1080"/>
                  </a:lnTo>
                  <a:lnTo>
                    <a:pt x="1016" y="1071"/>
                  </a:lnTo>
                  <a:lnTo>
                    <a:pt x="1021" y="1059"/>
                  </a:lnTo>
                  <a:lnTo>
                    <a:pt x="1027" y="1044"/>
                  </a:lnTo>
                  <a:lnTo>
                    <a:pt x="1030" y="1030"/>
                  </a:lnTo>
                  <a:lnTo>
                    <a:pt x="1031" y="1015"/>
                  </a:lnTo>
                  <a:lnTo>
                    <a:pt x="1031" y="1006"/>
                  </a:lnTo>
                  <a:lnTo>
                    <a:pt x="1030" y="998"/>
                  </a:lnTo>
                  <a:lnTo>
                    <a:pt x="1029" y="989"/>
                  </a:lnTo>
                  <a:lnTo>
                    <a:pt x="1027" y="980"/>
                  </a:lnTo>
                  <a:lnTo>
                    <a:pt x="1034" y="975"/>
                  </a:lnTo>
                  <a:lnTo>
                    <a:pt x="1041" y="969"/>
                  </a:lnTo>
                  <a:lnTo>
                    <a:pt x="1046" y="964"/>
                  </a:lnTo>
                  <a:lnTo>
                    <a:pt x="1051" y="959"/>
                  </a:lnTo>
                  <a:lnTo>
                    <a:pt x="1061" y="946"/>
                  </a:lnTo>
                  <a:lnTo>
                    <a:pt x="1068" y="934"/>
                  </a:lnTo>
                  <a:lnTo>
                    <a:pt x="1074" y="921"/>
                  </a:lnTo>
                  <a:lnTo>
                    <a:pt x="1079" y="909"/>
                  </a:lnTo>
                  <a:lnTo>
                    <a:pt x="1083" y="898"/>
                  </a:lnTo>
                  <a:lnTo>
                    <a:pt x="1086" y="887"/>
                  </a:lnTo>
                  <a:lnTo>
                    <a:pt x="1090" y="872"/>
                  </a:lnTo>
                  <a:lnTo>
                    <a:pt x="1093" y="857"/>
                  </a:lnTo>
                  <a:lnTo>
                    <a:pt x="1095" y="843"/>
                  </a:lnTo>
                  <a:lnTo>
                    <a:pt x="1095" y="831"/>
                  </a:lnTo>
                  <a:lnTo>
                    <a:pt x="1093" y="819"/>
                  </a:lnTo>
                  <a:lnTo>
                    <a:pt x="1092" y="809"/>
                  </a:lnTo>
                  <a:lnTo>
                    <a:pt x="1089" y="799"/>
                  </a:lnTo>
                  <a:lnTo>
                    <a:pt x="1086" y="789"/>
                  </a:lnTo>
                  <a:lnTo>
                    <a:pt x="1095" y="782"/>
                  </a:lnTo>
                  <a:lnTo>
                    <a:pt x="1102" y="772"/>
                  </a:lnTo>
                  <a:lnTo>
                    <a:pt x="1109" y="761"/>
                  </a:lnTo>
                  <a:lnTo>
                    <a:pt x="1115" y="750"/>
                  </a:lnTo>
                  <a:lnTo>
                    <a:pt x="1122" y="737"/>
                  </a:lnTo>
                  <a:lnTo>
                    <a:pt x="1127" y="722"/>
                  </a:lnTo>
                  <a:lnTo>
                    <a:pt x="1131" y="707"/>
                  </a:lnTo>
                  <a:lnTo>
                    <a:pt x="1135" y="690"/>
                  </a:lnTo>
                  <a:lnTo>
                    <a:pt x="1136" y="679"/>
                  </a:lnTo>
                  <a:lnTo>
                    <a:pt x="1137" y="667"/>
                  </a:lnTo>
                  <a:lnTo>
                    <a:pt x="1136" y="656"/>
                  </a:lnTo>
                  <a:lnTo>
                    <a:pt x="1135" y="645"/>
                  </a:lnTo>
                  <a:lnTo>
                    <a:pt x="1132" y="635"/>
                  </a:lnTo>
                  <a:lnTo>
                    <a:pt x="1129" y="624"/>
                  </a:lnTo>
                  <a:lnTo>
                    <a:pt x="1125" y="614"/>
                  </a:lnTo>
                  <a:lnTo>
                    <a:pt x="1120" y="604"/>
                  </a:lnTo>
                  <a:lnTo>
                    <a:pt x="1128" y="596"/>
                  </a:lnTo>
                  <a:lnTo>
                    <a:pt x="1133" y="586"/>
                  </a:lnTo>
                  <a:lnTo>
                    <a:pt x="1139" y="576"/>
                  </a:lnTo>
                  <a:lnTo>
                    <a:pt x="1143" y="567"/>
                  </a:lnTo>
                  <a:lnTo>
                    <a:pt x="1146" y="557"/>
                  </a:lnTo>
                  <a:lnTo>
                    <a:pt x="1149" y="546"/>
                  </a:lnTo>
                  <a:lnTo>
                    <a:pt x="1151" y="536"/>
                  </a:lnTo>
                  <a:lnTo>
                    <a:pt x="1151" y="526"/>
                  </a:lnTo>
                  <a:lnTo>
                    <a:pt x="1152" y="518"/>
                  </a:lnTo>
                  <a:lnTo>
                    <a:pt x="1152" y="512"/>
                  </a:lnTo>
                  <a:lnTo>
                    <a:pt x="1152" y="501"/>
                  </a:lnTo>
                  <a:lnTo>
                    <a:pt x="1152" y="492"/>
                  </a:lnTo>
                  <a:lnTo>
                    <a:pt x="1151" y="482"/>
                  </a:lnTo>
                  <a:lnTo>
                    <a:pt x="1149" y="474"/>
                  </a:lnTo>
                  <a:lnTo>
                    <a:pt x="1146" y="465"/>
                  </a:lnTo>
                  <a:lnTo>
                    <a:pt x="1142" y="455"/>
                  </a:lnTo>
                  <a:lnTo>
                    <a:pt x="1139" y="447"/>
                  </a:lnTo>
                  <a:lnTo>
                    <a:pt x="1133" y="438"/>
                  </a:lnTo>
                  <a:lnTo>
                    <a:pt x="1127" y="429"/>
                  </a:lnTo>
                  <a:lnTo>
                    <a:pt x="1120" y="421"/>
                  </a:lnTo>
                  <a:lnTo>
                    <a:pt x="1113" y="413"/>
                  </a:lnTo>
                  <a:lnTo>
                    <a:pt x="1105" y="406"/>
                  </a:lnTo>
                  <a:lnTo>
                    <a:pt x="1096" y="398"/>
                  </a:lnTo>
                  <a:lnTo>
                    <a:pt x="1086" y="392"/>
                  </a:lnTo>
                  <a:lnTo>
                    <a:pt x="1074" y="386"/>
                  </a:lnTo>
                  <a:lnTo>
                    <a:pt x="1063" y="381"/>
                  </a:lnTo>
                  <a:lnTo>
                    <a:pt x="1050" y="377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9" name="Google Shape;2889;p59"/>
            <p:cNvSpPr/>
            <p:nvPr/>
          </p:nvSpPr>
          <p:spPr>
            <a:xfrm>
              <a:off x="8128794" y="2189559"/>
              <a:ext cx="42863" cy="4286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54" y="71"/>
                  </a:moveTo>
                  <a:lnTo>
                    <a:pt x="50" y="71"/>
                  </a:lnTo>
                  <a:lnTo>
                    <a:pt x="47" y="70"/>
                  </a:lnTo>
                  <a:lnTo>
                    <a:pt x="44" y="69"/>
                  </a:lnTo>
                  <a:lnTo>
                    <a:pt x="42" y="67"/>
                  </a:lnTo>
                  <a:lnTo>
                    <a:pt x="39" y="64"/>
                  </a:lnTo>
                  <a:lnTo>
                    <a:pt x="37" y="60"/>
                  </a:lnTo>
                  <a:lnTo>
                    <a:pt x="36" y="57"/>
                  </a:lnTo>
                  <a:lnTo>
                    <a:pt x="36" y="54"/>
                  </a:lnTo>
                  <a:lnTo>
                    <a:pt x="36" y="50"/>
                  </a:lnTo>
                  <a:lnTo>
                    <a:pt x="37" y="46"/>
                  </a:lnTo>
                  <a:lnTo>
                    <a:pt x="39" y="44"/>
                  </a:lnTo>
                  <a:lnTo>
                    <a:pt x="42" y="41"/>
                  </a:lnTo>
                  <a:lnTo>
                    <a:pt x="44" y="39"/>
                  </a:lnTo>
                  <a:lnTo>
                    <a:pt x="47" y="37"/>
                  </a:lnTo>
                  <a:lnTo>
                    <a:pt x="50" y="37"/>
                  </a:lnTo>
                  <a:lnTo>
                    <a:pt x="54" y="36"/>
                  </a:lnTo>
                  <a:lnTo>
                    <a:pt x="58" y="37"/>
                  </a:lnTo>
                  <a:lnTo>
                    <a:pt x="61" y="37"/>
                  </a:lnTo>
                  <a:lnTo>
                    <a:pt x="64" y="39"/>
                  </a:lnTo>
                  <a:lnTo>
                    <a:pt x="66" y="41"/>
                  </a:lnTo>
                  <a:lnTo>
                    <a:pt x="69" y="44"/>
                  </a:lnTo>
                  <a:lnTo>
                    <a:pt x="71" y="46"/>
                  </a:lnTo>
                  <a:lnTo>
                    <a:pt x="72" y="50"/>
                  </a:lnTo>
                  <a:lnTo>
                    <a:pt x="72" y="54"/>
                  </a:lnTo>
                  <a:lnTo>
                    <a:pt x="72" y="57"/>
                  </a:lnTo>
                  <a:lnTo>
                    <a:pt x="71" y="60"/>
                  </a:lnTo>
                  <a:lnTo>
                    <a:pt x="69" y="64"/>
                  </a:lnTo>
                  <a:lnTo>
                    <a:pt x="66" y="67"/>
                  </a:lnTo>
                  <a:lnTo>
                    <a:pt x="64" y="69"/>
                  </a:lnTo>
                  <a:lnTo>
                    <a:pt x="61" y="70"/>
                  </a:lnTo>
                  <a:lnTo>
                    <a:pt x="58" y="71"/>
                  </a:lnTo>
                  <a:lnTo>
                    <a:pt x="54" y="71"/>
                  </a:lnTo>
                  <a:lnTo>
                    <a:pt x="54" y="71"/>
                  </a:lnTo>
                  <a:close/>
                  <a:moveTo>
                    <a:pt x="54" y="0"/>
                  </a:moveTo>
                  <a:lnTo>
                    <a:pt x="48" y="0"/>
                  </a:lnTo>
                  <a:lnTo>
                    <a:pt x="43" y="1"/>
                  </a:lnTo>
                  <a:lnTo>
                    <a:pt x="38" y="2"/>
                  </a:lnTo>
                  <a:lnTo>
                    <a:pt x="33" y="4"/>
                  </a:lnTo>
                  <a:lnTo>
                    <a:pt x="24" y="9"/>
                  </a:lnTo>
                  <a:lnTo>
                    <a:pt x="16" y="15"/>
                  </a:lnTo>
                  <a:lnTo>
                    <a:pt x="9" y="24"/>
                  </a:lnTo>
                  <a:lnTo>
                    <a:pt x="4" y="32"/>
                  </a:lnTo>
                  <a:lnTo>
                    <a:pt x="3" y="38"/>
                  </a:lnTo>
                  <a:lnTo>
                    <a:pt x="2" y="43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2" y="65"/>
                  </a:lnTo>
                  <a:lnTo>
                    <a:pt x="3" y="70"/>
                  </a:lnTo>
                  <a:lnTo>
                    <a:pt x="4" y="75"/>
                  </a:lnTo>
                  <a:lnTo>
                    <a:pt x="9" y="84"/>
                  </a:lnTo>
                  <a:lnTo>
                    <a:pt x="16" y="92"/>
                  </a:lnTo>
                  <a:lnTo>
                    <a:pt x="24" y="98"/>
                  </a:lnTo>
                  <a:lnTo>
                    <a:pt x="33" y="104"/>
                  </a:lnTo>
                  <a:lnTo>
                    <a:pt x="38" y="106"/>
                  </a:lnTo>
                  <a:lnTo>
                    <a:pt x="43" y="107"/>
                  </a:lnTo>
                  <a:lnTo>
                    <a:pt x="48" y="108"/>
                  </a:lnTo>
                  <a:lnTo>
                    <a:pt x="54" y="108"/>
                  </a:lnTo>
                  <a:lnTo>
                    <a:pt x="60" y="108"/>
                  </a:lnTo>
                  <a:lnTo>
                    <a:pt x="65" y="107"/>
                  </a:lnTo>
                  <a:lnTo>
                    <a:pt x="70" y="106"/>
                  </a:lnTo>
                  <a:lnTo>
                    <a:pt x="75" y="104"/>
                  </a:lnTo>
                  <a:lnTo>
                    <a:pt x="84" y="98"/>
                  </a:lnTo>
                  <a:lnTo>
                    <a:pt x="92" y="92"/>
                  </a:lnTo>
                  <a:lnTo>
                    <a:pt x="99" y="84"/>
                  </a:lnTo>
                  <a:lnTo>
                    <a:pt x="104" y="75"/>
                  </a:lnTo>
                  <a:lnTo>
                    <a:pt x="105" y="70"/>
                  </a:lnTo>
                  <a:lnTo>
                    <a:pt x="107" y="65"/>
                  </a:lnTo>
                  <a:lnTo>
                    <a:pt x="107" y="59"/>
                  </a:lnTo>
                  <a:lnTo>
                    <a:pt x="108" y="54"/>
                  </a:lnTo>
                  <a:lnTo>
                    <a:pt x="107" y="49"/>
                  </a:lnTo>
                  <a:lnTo>
                    <a:pt x="107" y="43"/>
                  </a:lnTo>
                  <a:lnTo>
                    <a:pt x="105" y="38"/>
                  </a:lnTo>
                  <a:lnTo>
                    <a:pt x="104" y="32"/>
                  </a:lnTo>
                  <a:lnTo>
                    <a:pt x="99" y="24"/>
                  </a:lnTo>
                  <a:lnTo>
                    <a:pt x="92" y="15"/>
                  </a:lnTo>
                  <a:lnTo>
                    <a:pt x="84" y="9"/>
                  </a:lnTo>
                  <a:lnTo>
                    <a:pt x="75" y="4"/>
                  </a:lnTo>
                  <a:lnTo>
                    <a:pt x="70" y="2"/>
                  </a:lnTo>
                  <a:lnTo>
                    <a:pt x="65" y="1"/>
                  </a:lnTo>
                  <a:lnTo>
                    <a:pt x="60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0" name="Google Shape;2890;p59"/>
          <p:cNvSpPr/>
          <p:nvPr/>
        </p:nvSpPr>
        <p:spPr>
          <a:xfrm>
            <a:off x="7171531" y="1889522"/>
            <a:ext cx="457200" cy="300038"/>
          </a:xfrm>
          <a:custGeom>
            <a:avLst/>
            <a:gdLst/>
            <a:ahLst/>
            <a:cxnLst/>
            <a:rect l="l" t="t" r="r" b="b"/>
            <a:pathLst>
              <a:path w="1152" h="756" extrusionOk="0">
                <a:moveTo>
                  <a:pt x="620" y="489"/>
                </a:moveTo>
                <a:lnTo>
                  <a:pt x="609" y="496"/>
                </a:lnTo>
                <a:lnTo>
                  <a:pt x="599" y="500"/>
                </a:lnTo>
                <a:lnTo>
                  <a:pt x="587" y="503"/>
                </a:lnTo>
                <a:lnTo>
                  <a:pt x="576" y="504"/>
                </a:lnTo>
                <a:lnTo>
                  <a:pt x="565" y="503"/>
                </a:lnTo>
                <a:lnTo>
                  <a:pt x="554" y="500"/>
                </a:lnTo>
                <a:lnTo>
                  <a:pt x="543" y="496"/>
                </a:lnTo>
                <a:lnTo>
                  <a:pt x="533" y="489"/>
                </a:lnTo>
                <a:lnTo>
                  <a:pt x="384" y="378"/>
                </a:lnTo>
                <a:lnTo>
                  <a:pt x="354" y="355"/>
                </a:lnTo>
                <a:lnTo>
                  <a:pt x="72" y="144"/>
                </a:lnTo>
                <a:lnTo>
                  <a:pt x="72" y="144"/>
                </a:lnTo>
                <a:lnTo>
                  <a:pt x="72" y="136"/>
                </a:lnTo>
                <a:lnTo>
                  <a:pt x="73" y="130"/>
                </a:lnTo>
                <a:lnTo>
                  <a:pt x="75" y="122"/>
                </a:lnTo>
                <a:lnTo>
                  <a:pt x="77" y="116"/>
                </a:lnTo>
                <a:lnTo>
                  <a:pt x="81" y="109"/>
                </a:lnTo>
                <a:lnTo>
                  <a:pt x="84" y="104"/>
                </a:lnTo>
                <a:lnTo>
                  <a:pt x="88" y="98"/>
                </a:lnTo>
                <a:lnTo>
                  <a:pt x="93" y="93"/>
                </a:lnTo>
                <a:lnTo>
                  <a:pt x="98" y="89"/>
                </a:lnTo>
                <a:lnTo>
                  <a:pt x="103" y="84"/>
                </a:lnTo>
                <a:lnTo>
                  <a:pt x="110" y="81"/>
                </a:lnTo>
                <a:lnTo>
                  <a:pt x="116" y="78"/>
                </a:lnTo>
                <a:lnTo>
                  <a:pt x="123" y="76"/>
                </a:lnTo>
                <a:lnTo>
                  <a:pt x="129" y="73"/>
                </a:lnTo>
                <a:lnTo>
                  <a:pt x="137" y="72"/>
                </a:lnTo>
                <a:lnTo>
                  <a:pt x="144" y="72"/>
                </a:lnTo>
                <a:lnTo>
                  <a:pt x="1008" y="72"/>
                </a:lnTo>
                <a:lnTo>
                  <a:pt x="1015" y="72"/>
                </a:lnTo>
                <a:lnTo>
                  <a:pt x="1022" y="73"/>
                </a:lnTo>
                <a:lnTo>
                  <a:pt x="1029" y="76"/>
                </a:lnTo>
                <a:lnTo>
                  <a:pt x="1035" y="78"/>
                </a:lnTo>
                <a:lnTo>
                  <a:pt x="1042" y="81"/>
                </a:lnTo>
                <a:lnTo>
                  <a:pt x="1048" y="84"/>
                </a:lnTo>
                <a:lnTo>
                  <a:pt x="1054" y="89"/>
                </a:lnTo>
                <a:lnTo>
                  <a:pt x="1059" y="93"/>
                </a:lnTo>
                <a:lnTo>
                  <a:pt x="1064" y="98"/>
                </a:lnTo>
                <a:lnTo>
                  <a:pt x="1068" y="104"/>
                </a:lnTo>
                <a:lnTo>
                  <a:pt x="1071" y="109"/>
                </a:lnTo>
                <a:lnTo>
                  <a:pt x="1074" y="116"/>
                </a:lnTo>
                <a:lnTo>
                  <a:pt x="1076" y="122"/>
                </a:lnTo>
                <a:lnTo>
                  <a:pt x="1079" y="130"/>
                </a:lnTo>
                <a:lnTo>
                  <a:pt x="1080" y="136"/>
                </a:lnTo>
                <a:lnTo>
                  <a:pt x="1080" y="144"/>
                </a:lnTo>
                <a:lnTo>
                  <a:pt x="620" y="489"/>
                </a:lnTo>
                <a:close/>
                <a:moveTo>
                  <a:pt x="1080" y="567"/>
                </a:moveTo>
                <a:lnTo>
                  <a:pt x="828" y="378"/>
                </a:lnTo>
                <a:lnTo>
                  <a:pt x="1080" y="189"/>
                </a:lnTo>
                <a:lnTo>
                  <a:pt x="1080" y="567"/>
                </a:lnTo>
                <a:close/>
                <a:moveTo>
                  <a:pt x="1080" y="611"/>
                </a:moveTo>
                <a:lnTo>
                  <a:pt x="1080" y="619"/>
                </a:lnTo>
                <a:lnTo>
                  <a:pt x="1079" y="626"/>
                </a:lnTo>
                <a:lnTo>
                  <a:pt x="1076" y="633"/>
                </a:lnTo>
                <a:lnTo>
                  <a:pt x="1074" y="639"/>
                </a:lnTo>
                <a:lnTo>
                  <a:pt x="1071" y="646"/>
                </a:lnTo>
                <a:lnTo>
                  <a:pt x="1068" y="652"/>
                </a:lnTo>
                <a:lnTo>
                  <a:pt x="1064" y="658"/>
                </a:lnTo>
                <a:lnTo>
                  <a:pt x="1059" y="663"/>
                </a:lnTo>
                <a:lnTo>
                  <a:pt x="1054" y="667"/>
                </a:lnTo>
                <a:lnTo>
                  <a:pt x="1048" y="672"/>
                </a:lnTo>
                <a:lnTo>
                  <a:pt x="1042" y="675"/>
                </a:lnTo>
                <a:lnTo>
                  <a:pt x="1035" y="678"/>
                </a:lnTo>
                <a:lnTo>
                  <a:pt x="1029" y="680"/>
                </a:lnTo>
                <a:lnTo>
                  <a:pt x="1022" y="683"/>
                </a:lnTo>
                <a:lnTo>
                  <a:pt x="1015" y="684"/>
                </a:lnTo>
                <a:lnTo>
                  <a:pt x="1008" y="684"/>
                </a:lnTo>
                <a:lnTo>
                  <a:pt x="144" y="684"/>
                </a:lnTo>
                <a:lnTo>
                  <a:pt x="137" y="684"/>
                </a:lnTo>
                <a:lnTo>
                  <a:pt x="129" y="683"/>
                </a:lnTo>
                <a:lnTo>
                  <a:pt x="123" y="680"/>
                </a:lnTo>
                <a:lnTo>
                  <a:pt x="116" y="678"/>
                </a:lnTo>
                <a:lnTo>
                  <a:pt x="110" y="675"/>
                </a:lnTo>
                <a:lnTo>
                  <a:pt x="103" y="672"/>
                </a:lnTo>
                <a:lnTo>
                  <a:pt x="98" y="667"/>
                </a:lnTo>
                <a:lnTo>
                  <a:pt x="93" y="663"/>
                </a:lnTo>
                <a:lnTo>
                  <a:pt x="88" y="658"/>
                </a:lnTo>
                <a:lnTo>
                  <a:pt x="84" y="652"/>
                </a:lnTo>
                <a:lnTo>
                  <a:pt x="81" y="646"/>
                </a:lnTo>
                <a:lnTo>
                  <a:pt x="77" y="639"/>
                </a:lnTo>
                <a:lnTo>
                  <a:pt x="75" y="633"/>
                </a:lnTo>
                <a:lnTo>
                  <a:pt x="73" y="626"/>
                </a:lnTo>
                <a:lnTo>
                  <a:pt x="72" y="619"/>
                </a:lnTo>
                <a:lnTo>
                  <a:pt x="72" y="611"/>
                </a:lnTo>
                <a:lnTo>
                  <a:pt x="354" y="401"/>
                </a:lnTo>
                <a:lnTo>
                  <a:pt x="512" y="518"/>
                </a:lnTo>
                <a:lnTo>
                  <a:pt x="518" y="524"/>
                </a:lnTo>
                <a:lnTo>
                  <a:pt x="526" y="528"/>
                </a:lnTo>
                <a:lnTo>
                  <a:pt x="534" y="531"/>
                </a:lnTo>
                <a:lnTo>
                  <a:pt x="542" y="535"/>
                </a:lnTo>
                <a:lnTo>
                  <a:pt x="551" y="537"/>
                </a:lnTo>
                <a:lnTo>
                  <a:pt x="559" y="539"/>
                </a:lnTo>
                <a:lnTo>
                  <a:pt x="568" y="540"/>
                </a:lnTo>
                <a:lnTo>
                  <a:pt x="576" y="540"/>
                </a:lnTo>
                <a:lnTo>
                  <a:pt x="584" y="540"/>
                </a:lnTo>
                <a:lnTo>
                  <a:pt x="593" y="539"/>
                </a:lnTo>
                <a:lnTo>
                  <a:pt x="601" y="537"/>
                </a:lnTo>
                <a:lnTo>
                  <a:pt x="610" y="535"/>
                </a:lnTo>
                <a:lnTo>
                  <a:pt x="617" y="531"/>
                </a:lnTo>
                <a:lnTo>
                  <a:pt x="626" y="528"/>
                </a:lnTo>
                <a:lnTo>
                  <a:pt x="634" y="524"/>
                </a:lnTo>
                <a:lnTo>
                  <a:pt x="641" y="518"/>
                </a:lnTo>
                <a:lnTo>
                  <a:pt x="798" y="401"/>
                </a:lnTo>
                <a:lnTo>
                  <a:pt x="1080" y="611"/>
                </a:lnTo>
                <a:close/>
                <a:moveTo>
                  <a:pt x="72" y="189"/>
                </a:moveTo>
                <a:lnTo>
                  <a:pt x="324" y="378"/>
                </a:lnTo>
                <a:lnTo>
                  <a:pt x="72" y="567"/>
                </a:lnTo>
                <a:lnTo>
                  <a:pt x="72" y="189"/>
                </a:lnTo>
                <a:close/>
                <a:moveTo>
                  <a:pt x="1008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1" y="6"/>
                </a:lnTo>
                <a:lnTo>
                  <a:pt x="88" y="11"/>
                </a:lnTo>
                <a:lnTo>
                  <a:pt x="75" y="17"/>
                </a:lnTo>
                <a:lnTo>
                  <a:pt x="63" y="25"/>
                </a:lnTo>
                <a:lnTo>
                  <a:pt x="53" y="32"/>
                </a:lnTo>
                <a:lnTo>
                  <a:pt x="42" y="42"/>
                </a:lnTo>
                <a:lnTo>
                  <a:pt x="33" y="52"/>
                </a:lnTo>
                <a:lnTo>
                  <a:pt x="25" y="64"/>
                </a:lnTo>
                <a:lnTo>
                  <a:pt x="17" y="76"/>
                </a:lnTo>
                <a:lnTo>
                  <a:pt x="12" y="87"/>
                </a:lnTo>
                <a:lnTo>
                  <a:pt x="6" y="102"/>
                </a:lnTo>
                <a:lnTo>
                  <a:pt x="3" y="114"/>
                </a:lnTo>
                <a:lnTo>
                  <a:pt x="1" y="130"/>
                </a:lnTo>
                <a:lnTo>
                  <a:pt x="0" y="144"/>
                </a:lnTo>
                <a:lnTo>
                  <a:pt x="0" y="611"/>
                </a:lnTo>
                <a:lnTo>
                  <a:pt x="1" y="626"/>
                </a:lnTo>
                <a:lnTo>
                  <a:pt x="3" y="640"/>
                </a:lnTo>
                <a:lnTo>
                  <a:pt x="6" y="654"/>
                </a:lnTo>
                <a:lnTo>
                  <a:pt x="12" y="667"/>
                </a:lnTo>
                <a:lnTo>
                  <a:pt x="17" y="680"/>
                </a:lnTo>
                <a:lnTo>
                  <a:pt x="25" y="692"/>
                </a:lnTo>
                <a:lnTo>
                  <a:pt x="33" y="703"/>
                </a:lnTo>
                <a:lnTo>
                  <a:pt x="42" y="714"/>
                </a:lnTo>
                <a:lnTo>
                  <a:pt x="53" y="723"/>
                </a:lnTo>
                <a:lnTo>
                  <a:pt x="63" y="731"/>
                </a:lnTo>
                <a:lnTo>
                  <a:pt x="75" y="739"/>
                </a:lnTo>
                <a:lnTo>
                  <a:pt x="88" y="744"/>
                </a:lnTo>
                <a:lnTo>
                  <a:pt x="101" y="750"/>
                </a:lnTo>
                <a:lnTo>
                  <a:pt x="115" y="753"/>
                </a:lnTo>
                <a:lnTo>
                  <a:pt x="129" y="755"/>
                </a:lnTo>
                <a:lnTo>
                  <a:pt x="144" y="756"/>
                </a:lnTo>
                <a:lnTo>
                  <a:pt x="1008" y="756"/>
                </a:lnTo>
                <a:lnTo>
                  <a:pt x="1022" y="755"/>
                </a:lnTo>
                <a:lnTo>
                  <a:pt x="1037" y="753"/>
                </a:lnTo>
                <a:lnTo>
                  <a:pt x="1051" y="750"/>
                </a:lnTo>
                <a:lnTo>
                  <a:pt x="1064" y="744"/>
                </a:lnTo>
                <a:lnTo>
                  <a:pt x="1076" y="739"/>
                </a:lnTo>
                <a:lnTo>
                  <a:pt x="1088" y="731"/>
                </a:lnTo>
                <a:lnTo>
                  <a:pt x="1099" y="723"/>
                </a:lnTo>
                <a:lnTo>
                  <a:pt x="1110" y="714"/>
                </a:lnTo>
                <a:lnTo>
                  <a:pt x="1119" y="703"/>
                </a:lnTo>
                <a:lnTo>
                  <a:pt x="1127" y="692"/>
                </a:lnTo>
                <a:lnTo>
                  <a:pt x="1135" y="680"/>
                </a:lnTo>
                <a:lnTo>
                  <a:pt x="1140" y="667"/>
                </a:lnTo>
                <a:lnTo>
                  <a:pt x="1146" y="654"/>
                </a:lnTo>
                <a:lnTo>
                  <a:pt x="1149" y="640"/>
                </a:lnTo>
                <a:lnTo>
                  <a:pt x="1151" y="626"/>
                </a:lnTo>
                <a:lnTo>
                  <a:pt x="1152" y="611"/>
                </a:lnTo>
                <a:lnTo>
                  <a:pt x="1152" y="144"/>
                </a:lnTo>
                <a:lnTo>
                  <a:pt x="1151" y="130"/>
                </a:lnTo>
                <a:lnTo>
                  <a:pt x="1149" y="114"/>
                </a:lnTo>
                <a:lnTo>
                  <a:pt x="1146" y="102"/>
                </a:lnTo>
                <a:lnTo>
                  <a:pt x="1140" y="87"/>
                </a:lnTo>
                <a:lnTo>
                  <a:pt x="1135" y="76"/>
                </a:lnTo>
                <a:lnTo>
                  <a:pt x="1127" y="64"/>
                </a:lnTo>
                <a:lnTo>
                  <a:pt x="1119" y="52"/>
                </a:lnTo>
                <a:lnTo>
                  <a:pt x="1110" y="42"/>
                </a:lnTo>
                <a:lnTo>
                  <a:pt x="1099" y="32"/>
                </a:lnTo>
                <a:lnTo>
                  <a:pt x="1088" y="25"/>
                </a:lnTo>
                <a:lnTo>
                  <a:pt x="1076" y="17"/>
                </a:lnTo>
                <a:lnTo>
                  <a:pt x="1064" y="11"/>
                </a:lnTo>
                <a:lnTo>
                  <a:pt x="1051" y="6"/>
                </a:lnTo>
                <a:lnTo>
                  <a:pt x="1037" y="3"/>
                </a:lnTo>
                <a:lnTo>
                  <a:pt x="1022" y="1"/>
                </a:lnTo>
                <a:lnTo>
                  <a:pt x="1008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1" name="Google Shape;2891;p59"/>
          <p:cNvGrpSpPr/>
          <p:nvPr/>
        </p:nvGrpSpPr>
        <p:grpSpPr>
          <a:xfrm>
            <a:off x="6257131" y="1818084"/>
            <a:ext cx="457200" cy="457200"/>
            <a:chOff x="6257131" y="1818084"/>
            <a:chExt cx="457200" cy="457200"/>
          </a:xfrm>
        </p:grpSpPr>
        <p:sp>
          <p:nvSpPr>
            <p:cNvPr id="2892" name="Google Shape;2892;p59"/>
            <p:cNvSpPr/>
            <p:nvPr/>
          </p:nvSpPr>
          <p:spPr>
            <a:xfrm>
              <a:off x="6257131" y="181808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1080" y="1007"/>
                  </a:moveTo>
                  <a:lnTo>
                    <a:pt x="1080" y="1015"/>
                  </a:lnTo>
                  <a:lnTo>
                    <a:pt x="1079" y="1022"/>
                  </a:lnTo>
                  <a:lnTo>
                    <a:pt x="1077" y="1029"/>
                  </a:lnTo>
                  <a:lnTo>
                    <a:pt x="1075" y="1035"/>
                  </a:lnTo>
                  <a:lnTo>
                    <a:pt x="1071" y="1042"/>
                  </a:lnTo>
                  <a:lnTo>
                    <a:pt x="1068" y="1048"/>
                  </a:lnTo>
                  <a:lnTo>
                    <a:pt x="1064" y="1054"/>
                  </a:lnTo>
                  <a:lnTo>
                    <a:pt x="1058" y="1059"/>
                  </a:lnTo>
                  <a:lnTo>
                    <a:pt x="1054" y="1063"/>
                  </a:lnTo>
                  <a:lnTo>
                    <a:pt x="1049" y="1068"/>
                  </a:lnTo>
                  <a:lnTo>
                    <a:pt x="1042" y="1071"/>
                  </a:lnTo>
                  <a:lnTo>
                    <a:pt x="1036" y="1074"/>
                  </a:lnTo>
                  <a:lnTo>
                    <a:pt x="1029" y="1076"/>
                  </a:lnTo>
                  <a:lnTo>
                    <a:pt x="1023" y="1079"/>
                  </a:lnTo>
                  <a:lnTo>
                    <a:pt x="1015" y="1080"/>
                  </a:lnTo>
                  <a:lnTo>
                    <a:pt x="1008" y="1080"/>
                  </a:lnTo>
                  <a:lnTo>
                    <a:pt x="144" y="1080"/>
                  </a:lnTo>
                  <a:lnTo>
                    <a:pt x="137" y="1080"/>
                  </a:lnTo>
                  <a:lnTo>
                    <a:pt x="130" y="1079"/>
                  </a:lnTo>
                  <a:lnTo>
                    <a:pt x="123" y="1076"/>
                  </a:lnTo>
                  <a:lnTo>
                    <a:pt x="116" y="1074"/>
                  </a:lnTo>
                  <a:lnTo>
                    <a:pt x="110" y="1071"/>
                  </a:lnTo>
                  <a:lnTo>
                    <a:pt x="104" y="1068"/>
                  </a:lnTo>
                  <a:lnTo>
                    <a:pt x="98" y="1063"/>
                  </a:lnTo>
                  <a:lnTo>
                    <a:pt x="93" y="1059"/>
                  </a:lnTo>
                  <a:lnTo>
                    <a:pt x="89" y="1054"/>
                  </a:lnTo>
                  <a:lnTo>
                    <a:pt x="84" y="1048"/>
                  </a:lnTo>
                  <a:lnTo>
                    <a:pt x="81" y="1042"/>
                  </a:lnTo>
                  <a:lnTo>
                    <a:pt x="78" y="1035"/>
                  </a:lnTo>
                  <a:lnTo>
                    <a:pt x="76" y="1029"/>
                  </a:lnTo>
                  <a:lnTo>
                    <a:pt x="73" y="1022"/>
                  </a:lnTo>
                  <a:lnTo>
                    <a:pt x="72" y="1015"/>
                  </a:lnTo>
                  <a:lnTo>
                    <a:pt x="72" y="1007"/>
                  </a:lnTo>
                  <a:lnTo>
                    <a:pt x="72" y="288"/>
                  </a:lnTo>
                  <a:lnTo>
                    <a:pt x="72" y="280"/>
                  </a:lnTo>
                  <a:lnTo>
                    <a:pt x="75" y="274"/>
                  </a:lnTo>
                  <a:lnTo>
                    <a:pt x="78" y="267"/>
                  </a:lnTo>
                  <a:lnTo>
                    <a:pt x="82" y="262"/>
                  </a:lnTo>
                  <a:lnTo>
                    <a:pt x="87" y="258"/>
                  </a:lnTo>
                  <a:lnTo>
                    <a:pt x="94" y="255"/>
                  </a:lnTo>
                  <a:lnTo>
                    <a:pt x="100" y="252"/>
                  </a:lnTo>
                  <a:lnTo>
                    <a:pt x="108" y="252"/>
                  </a:lnTo>
                  <a:lnTo>
                    <a:pt x="144" y="252"/>
                  </a:lnTo>
                  <a:lnTo>
                    <a:pt x="144" y="972"/>
                  </a:lnTo>
                  <a:lnTo>
                    <a:pt x="145" y="979"/>
                  </a:lnTo>
                  <a:lnTo>
                    <a:pt x="147" y="986"/>
                  </a:lnTo>
                  <a:lnTo>
                    <a:pt x="150" y="992"/>
                  </a:lnTo>
                  <a:lnTo>
                    <a:pt x="154" y="998"/>
                  </a:lnTo>
                  <a:lnTo>
                    <a:pt x="160" y="1002"/>
                  </a:lnTo>
                  <a:lnTo>
                    <a:pt x="166" y="1005"/>
                  </a:lnTo>
                  <a:lnTo>
                    <a:pt x="173" y="1007"/>
                  </a:lnTo>
                  <a:lnTo>
                    <a:pt x="180" y="1007"/>
                  </a:lnTo>
                  <a:lnTo>
                    <a:pt x="187" y="1007"/>
                  </a:lnTo>
                  <a:lnTo>
                    <a:pt x="194" y="1005"/>
                  </a:lnTo>
                  <a:lnTo>
                    <a:pt x="200" y="1002"/>
                  </a:lnTo>
                  <a:lnTo>
                    <a:pt x="205" y="998"/>
                  </a:lnTo>
                  <a:lnTo>
                    <a:pt x="210" y="992"/>
                  </a:lnTo>
                  <a:lnTo>
                    <a:pt x="213" y="986"/>
                  </a:lnTo>
                  <a:lnTo>
                    <a:pt x="215" y="979"/>
                  </a:lnTo>
                  <a:lnTo>
                    <a:pt x="216" y="972"/>
                  </a:lnTo>
                  <a:lnTo>
                    <a:pt x="216" y="108"/>
                  </a:lnTo>
                  <a:lnTo>
                    <a:pt x="217" y="100"/>
                  </a:lnTo>
                  <a:lnTo>
                    <a:pt x="219" y="94"/>
                  </a:lnTo>
                  <a:lnTo>
                    <a:pt x="222" y="88"/>
                  </a:lnTo>
                  <a:lnTo>
                    <a:pt x="227" y="83"/>
                  </a:lnTo>
                  <a:lnTo>
                    <a:pt x="232" y="78"/>
                  </a:lnTo>
                  <a:lnTo>
                    <a:pt x="238" y="74"/>
                  </a:lnTo>
                  <a:lnTo>
                    <a:pt x="245" y="73"/>
                  </a:lnTo>
                  <a:lnTo>
                    <a:pt x="252" y="72"/>
                  </a:lnTo>
                  <a:lnTo>
                    <a:pt x="1044" y="72"/>
                  </a:lnTo>
                  <a:lnTo>
                    <a:pt x="1051" y="73"/>
                  </a:lnTo>
                  <a:lnTo>
                    <a:pt x="1058" y="74"/>
                  </a:lnTo>
                  <a:lnTo>
                    <a:pt x="1064" y="78"/>
                  </a:lnTo>
                  <a:lnTo>
                    <a:pt x="1069" y="83"/>
                  </a:lnTo>
                  <a:lnTo>
                    <a:pt x="1074" y="88"/>
                  </a:lnTo>
                  <a:lnTo>
                    <a:pt x="1077" y="94"/>
                  </a:lnTo>
                  <a:lnTo>
                    <a:pt x="1079" y="100"/>
                  </a:lnTo>
                  <a:lnTo>
                    <a:pt x="1080" y="108"/>
                  </a:lnTo>
                  <a:lnTo>
                    <a:pt x="1080" y="1007"/>
                  </a:lnTo>
                  <a:close/>
                  <a:moveTo>
                    <a:pt x="1044" y="0"/>
                  </a:moveTo>
                  <a:lnTo>
                    <a:pt x="252" y="0"/>
                  </a:lnTo>
                  <a:lnTo>
                    <a:pt x="241" y="1"/>
                  </a:lnTo>
                  <a:lnTo>
                    <a:pt x="230" y="2"/>
                  </a:lnTo>
                  <a:lnTo>
                    <a:pt x="220" y="5"/>
                  </a:lnTo>
                  <a:lnTo>
                    <a:pt x="210" y="8"/>
                  </a:lnTo>
                  <a:lnTo>
                    <a:pt x="201" y="13"/>
                  </a:lnTo>
                  <a:lnTo>
                    <a:pt x="191" y="18"/>
                  </a:lnTo>
                  <a:lnTo>
                    <a:pt x="184" y="24"/>
                  </a:lnTo>
                  <a:lnTo>
                    <a:pt x="176" y="31"/>
                  </a:lnTo>
                  <a:lnTo>
                    <a:pt x="168" y="40"/>
                  </a:lnTo>
                  <a:lnTo>
                    <a:pt x="162" y="47"/>
                  </a:lnTo>
                  <a:lnTo>
                    <a:pt x="157" y="56"/>
                  </a:lnTo>
                  <a:lnTo>
                    <a:pt x="152" y="66"/>
                  </a:lnTo>
                  <a:lnTo>
                    <a:pt x="149" y="75"/>
                  </a:lnTo>
                  <a:lnTo>
                    <a:pt x="146" y="86"/>
                  </a:lnTo>
                  <a:lnTo>
                    <a:pt x="145" y="97"/>
                  </a:lnTo>
                  <a:lnTo>
                    <a:pt x="144" y="108"/>
                  </a:lnTo>
                  <a:lnTo>
                    <a:pt x="144" y="180"/>
                  </a:lnTo>
                  <a:lnTo>
                    <a:pt x="108" y="180"/>
                  </a:lnTo>
                  <a:lnTo>
                    <a:pt x="97" y="180"/>
                  </a:lnTo>
                  <a:lnTo>
                    <a:pt x="86" y="182"/>
                  </a:lnTo>
                  <a:lnTo>
                    <a:pt x="76" y="184"/>
                  </a:lnTo>
                  <a:lnTo>
                    <a:pt x="66" y="189"/>
                  </a:lnTo>
                  <a:lnTo>
                    <a:pt x="56" y="193"/>
                  </a:lnTo>
                  <a:lnTo>
                    <a:pt x="48" y="198"/>
                  </a:lnTo>
                  <a:lnTo>
                    <a:pt x="39" y="205"/>
                  </a:lnTo>
                  <a:lnTo>
                    <a:pt x="31" y="211"/>
                  </a:lnTo>
                  <a:lnTo>
                    <a:pt x="25" y="219"/>
                  </a:lnTo>
                  <a:lnTo>
                    <a:pt x="18" y="228"/>
                  </a:lnTo>
                  <a:lnTo>
                    <a:pt x="13" y="236"/>
                  </a:lnTo>
                  <a:lnTo>
                    <a:pt x="9" y="246"/>
                  </a:lnTo>
                  <a:lnTo>
                    <a:pt x="4" y="256"/>
                  </a:lnTo>
                  <a:lnTo>
                    <a:pt x="2" y="266"/>
                  </a:lnTo>
                  <a:lnTo>
                    <a:pt x="1" y="277"/>
                  </a:lnTo>
                  <a:lnTo>
                    <a:pt x="0" y="288"/>
                  </a:lnTo>
                  <a:lnTo>
                    <a:pt x="0" y="1007"/>
                  </a:lnTo>
                  <a:lnTo>
                    <a:pt x="1" y="1022"/>
                  </a:lnTo>
                  <a:lnTo>
                    <a:pt x="3" y="1036"/>
                  </a:lnTo>
                  <a:lnTo>
                    <a:pt x="6" y="1050"/>
                  </a:lnTo>
                  <a:lnTo>
                    <a:pt x="11" y="1063"/>
                  </a:lnTo>
                  <a:lnTo>
                    <a:pt x="17" y="1076"/>
                  </a:lnTo>
                  <a:lnTo>
                    <a:pt x="25" y="1088"/>
                  </a:lnTo>
                  <a:lnTo>
                    <a:pt x="32" y="1099"/>
                  </a:lnTo>
                  <a:lnTo>
                    <a:pt x="42" y="1110"/>
                  </a:lnTo>
                  <a:lnTo>
                    <a:pt x="53" y="1119"/>
                  </a:lnTo>
                  <a:lnTo>
                    <a:pt x="64" y="1127"/>
                  </a:lnTo>
                  <a:lnTo>
                    <a:pt x="76" y="1135"/>
                  </a:lnTo>
                  <a:lnTo>
                    <a:pt x="87" y="1140"/>
                  </a:lnTo>
                  <a:lnTo>
                    <a:pt x="102" y="1146"/>
                  </a:lnTo>
                  <a:lnTo>
                    <a:pt x="114" y="1149"/>
                  </a:lnTo>
                  <a:lnTo>
                    <a:pt x="130" y="1151"/>
                  </a:lnTo>
                  <a:lnTo>
                    <a:pt x="144" y="1152"/>
                  </a:lnTo>
                  <a:lnTo>
                    <a:pt x="1008" y="1152"/>
                  </a:lnTo>
                  <a:lnTo>
                    <a:pt x="1023" y="1151"/>
                  </a:lnTo>
                  <a:lnTo>
                    <a:pt x="1037" y="1149"/>
                  </a:lnTo>
                  <a:lnTo>
                    <a:pt x="1051" y="1146"/>
                  </a:lnTo>
                  <a:lnTo>
                    <a:pt x="1064" y="1140"/>
                  </a:lnTo>
                  <a:lnTo>
                    <a:pt x="1077" y="1135"/>
                  </a:lnTo>
                  <a:lnTo>
                    <a:pt x="1089" y="1127"/>
                  </a:lnTo>
                  <a:lnTo>
                    <a:pt x="1099" y="1119"/>
                  </a:lnTo>
                  <a:lnTo>
                    <a:pt x="1110" y="1110"/>
                  </a:lnTo>
                  <a:lnTo>
                    <a:pt x="1119" y="1099"/>
                  </a:lnTo>
                  <a:lnTo>
                    <a:pt x="1128" y="1088"/>
                  </a:lnTo>
                  <a:lnTo>
                    <a:pt x="1135" y="1076"/>
                  </a:lnTo>
                  <a:lnTo>
                    <a:pt x="1141" y="1063"/>
                  </a:lnTo>
                  <a:lnTo>
                    <a:pt x="1146" y="1050"/>
                  </a:lnTo>
                  <a:lnTo>
                    <a:pt x="1149" y="1036"/>
                  </a:lnTo>
                  <a:lnTo>
                    <a:pt x="1151" y="1022"/>
                  </a:lnTo>
                  <a:lnTo>
                    <a:pt x="1152" y="1007"/>
                  </a:lnTo>
                  <a:lnTo>
                    <a:pt x="1152" y="108"/>
                  </a:lnTo>
                  <a:lnTo>
                    <a:pt x="1151" y="97"/>
                  </a:lnTo>
                  <a:lnTo>
                    <a:pt x="1150" y="86"/>
                  </a:lnTo>
                  <a:lnTo>
                    <a:pt x="1147" y="75"/>
                  </a:lnTo>
                  <a:lnTo>
                    <a:pt x="1144" y="66"/>
                  </a:lnTo>
                  <a:lnTo>
                    <a:pt x="1139" y="56"/>
                  </a:lnTo>
                  <a:lnTo>
                    <a:pt x="1134" y="47"/>
                  </a:lnTo>
                  <a:lnTo>
                    <a:pt x="1128" y="40"/>
                  </a:lnTo>
                  <a:lnTo>
                    <a:pt x="1120" y="31"/>
                  </a:lnTo>
                  <a:lnTo>
                    <a:pt x="1112" y="24"/>
                  </a:lnTo>
                  <a:lnTo>
                    <a:pt x="1105" y="18"/>
                  </a:lnTo>
                  <a:lnTo>
                    <a:pt x="1095" y="13"/>
                  </a:lnTo>
                  <a:lnTo>
                    <a:pt x="1087" y="8"/>
                  </a:lnTo>
                  <a:lnTo>
                    <a:pt x="1076" y="5"/>
                  </a:lnTo>
                  <a:lnTo>
                    <a:pt x="1066" y="2"/>
                  </a:lnTo>
                  <a:lnTo>
                    <a:pt x="1055" y="1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3" name="Google Shape;2893;p59"/>
            <p:cNvSpPr/>
            <p:nvPr/>
          </p:nvSpPr>
          <p:spPr>
            <a:xfrm>
              <a:off x="6528594" y="1989534"/>
              <a:ext cx="128588" cy="14288"/>
            </a:xfrm>
            <a:custGeom>
              <a:avLst/>
              <a:gdLst/>
              <a:ahLst/>
              <a:cxnLst/>
              <a:rect l="l" t="t" r="r" b="b"/>
              <a:pathLst>
                <a:path w="324" h="36" extrusionOk="0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4" name="Google Shape;2894;p59"/>
            <p:cNvSpPr/>
            <p:nvPr/>
          </p:nvSpPr>
          <p:spPr>
            <a:xfrm>
              <a:off x="6528594" y="1946672"/>
              <a:ext cx="128588" cy="14288"/>
            </a:xfrm>
            <a:custGeom>
              <a:avLst/>
              <a:gdLst/>
              <a:ahLst/>
              <a:cxnLst/>
              <a:rect l="l" t="t" r="r" b="b"/>
              <a:pathLst>
                <a:path w="324" h="36" extrusionOk="0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5" name="Google Shape;2895;p59"/>
            <p:cNvSpPr/>
            <p:nvPr/>
          </p:nvSpPr>
          <p:spPr>
            <a:xfrm>
              <a:off x="6528594" y="1903809"/>
              <a:ext cx="128588" cy="14288"/>
            </a:xfrm>
            <a:custGeom>
              <a:avLst/>
              <a:gdLst/>
              <a:ahLst/>
              <a:cxnLst/>
              <a:rect l="l" t="t" r="r" b="b"/>
              <a:pathLst>
                <a:path w="324" h="36" extrusionOk="0">
                  <a:moveTo>
                    <a:pt x="18" y="36"/>
                  </a:move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6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6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6" name="Google Shape;2896;p59"/>
            <p:cNvSpPr/>
            <p:nvPr/>
          </p:nvSpPr>
          <p:spPr>
            <a:xfrm>
              <a:off x="6371431" y="2203847"/>
              <a:ext cx="128588" cy="14288"/>
            </a:xfrm>
            <a:custGeom>
              <a:avLst/>
              <a:gdLst/>
              <a:ahLst/>
              <a:cxnLst/>
              <a:rect l="l" t="t" r="r" b="b"/>
              <a:pathLst>
                <a:path w="324" h="36" extrusionOk="0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7" name="Google Shape;2897;p59"/>
            <p:cNvSpPr/>
            <p:nvPr/>
          </p:nvSpPr>
          <p:spPr>
            <a:xfrm>
              <a:off x="6371431" y="2160984"/>
              <a:ext cx="128588" cy="14288"/>
            </a:xfrm>
            <a:custGeom>
              <a:avLst/>
              <a:gdLst/>
              <a:ahLst/>
              <a:cxnLst/>
              <a:rect l="l" t="t" r="r" b="b"/>
              <a:pathLst>
                <a:path w="324" h="36" extrusionOk="0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0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8" name="Google Shape;2898;p59"/>
            <p:cNvSpPr/>
            <p:nvPr/>
          </p:nvSpPr>
          <p:spPr>
            <a:xfrm>
              <a:off x="6371431" y="2118122"/>
              <a:ext cx="128588" cy="14288"/>
            </a:xfrm>
            <a:custGeom>
              <a:avLst/>
              <a:gdLst/>
              <a:ahLst/>
              <a:cxnLst/>
              <a:rect l="l" t="t" r="r" b="b"/>
              <a:pathLst>
                <a:path w="324" h="36" extrusionOk="0">
                  <a:moveTo>
                    <a:pt x="306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09" y="35"/>
                  </a:lnTo>
                  <a:lnTo>
                    <a:pt x="312" y="34"/>
                  </a:lnTo>
                  <a:lnTo>
                    <a:pt x="316" y="33"/>
                  </a:lnTo>
                  <a:lnTo>
                    <a:pt x="319" y="31"/>
                  </a:lnTo>
                  <a:lnTo>
                    <a:pt x="321" y="28"/>
                  </a:lnTo>
                  <a:lnTo>
                    <a:pt x="322" y="24"/>
                  </a:lnTo>
                  <a:lnTo>
                    <a:pt x="323" y="21"/>
                  </a:lnTo>
                  <a:lnTo>
                    <a:pt x="324" y="18"/>
                  </a:lnTo>
                  <a:lnTo>
                    <a:pt x="323" y="15"/>
                  </a:lnTo>
                  <a:lnTo>
                    <a:pt x="322" y="12"/>
                  </a:lnTo>
                  <a:lnTo>
                    <a:pt x="321" y="8"/>
                  </a:lnTo>
                  <a:lnTo>
                    <a:pt x="319" y="5"/>
                  </a:lnTo>
                  <a:lnTo>
                    <a:pt x="316" y="3"/>
                  </a:lnTo>
                  <a:lnTo>
                    <a:pt x="312" y="2"/>
                  </a:lnTo>
                  <a:lnTo>
                    <a:pt x="309" y="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9" name="Google Shape;2899;p59"/>
            <p:cNvSpPr/>
            <p:nvPr/>
          </p:nvSpPr>
          <p:spPr>
            <a:xfrm>
              <a:off x="6528594" y="2203847"/>
              <a:ext cx="128588" cy="14288"/>
            </a:xfrm>
            <a:custGeom>
              <a:avLst/>
              <a:gdLst/>
              <a:ahLst/>
              <a:cxnLst/>
              <a:rect l="l" t="t" r="r" b="b"/>
              <a:pathLst>
                <a:path w="324" h="36" extrusionOk="0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0" name="Google Shape;2900;p59"/>
            <p:cNvSpPr/>
            <p:nvPr/>
          </p:nvSpPr>
          <p:spPr>
            <a:xfrm>
              <a:off x="6528594" y="2160984"/>
              <a:ext cx="128588" cy="14288"/>
            </a:xfrm>
            <a:custGeom>
              <a:avLst/>
              <a:gdLst/>
              <a:ahLst/>
              <a:cxnLst/>
              <a:rect l="l" t="t" r="r" b="b"/>
              <a:pathLst>
                <a:path w="324" h="36" extrusionOk="0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0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1" name="Google Shape;2901;p59"/>
            <p:cNvSpPr/>
            <p:nvPr/>
          </p:nvSpPr>
          <p:spPr>
            <a:xfrm>
              <a:off x="6528594" y="2118122"/>
              <a:ext cx="128588" cy="14288"/>
            </a:xfrm>
            <a:custGeom>
              <a:avLst/>
              <a:gdLst/>
              <a:ahLst/>
              <a:cxnLst/>
              <a:rect l="l" t="t" r="r" b="b"/>
              <a:pathLst>
                <a:path w="324" h="36" extrusionOk="0">
                  <a:moveTo>
                    <a:pt x="306" y="0"/>
                  </a:moveTo>
                  <a:lnTo>
                    <a:pt x="18" y="0"/>
                  </a:lnTo>
                  <a:lnTo>
                    <a:pt x="15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0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306" y="36"/>
                  </a:lnTo>
                  <a:lnTo>
                    <a:pt x="310" y="35"/>
                  </a:lnTo>
                  <a:lnTo>
                    <a:pt x="313" y="34"/>
                  </a:lnTo>
                  <a:lnTo>
                    <a:pt x="316" y="33"/>
                  </a:lnTo>
                  <a:lnTo>
                    <a:pt x="318" y="31"/>
                  </a:lnTo>
                  <a:lnTo>
                    <a:pt x="320" y="28"/>
                  </a:lnTo>
                  <a:lnTo>
                    <a:pt x="323" y="24"/>
                  </a:lnTo>
                  <a:lnTo>
                    <a:pt x="324" y="21"/>
                  </a:lnTo>
                  <a:lnTo>
                    <a:pt x="324" y="18"/>
                  </a:lnTo>
                  <a:lnTo>
                    <a:pt x="324" y="15"/>
                  </a:lnTo>
                  <a:lnTo>
                    <a:pt x="323" y="12"/>
                  </a:lnTo>
                  <a:lnTo>
                    <a:pt x="320" y="8"/>
                  </a:lnTo>
                  <a:lnTo>
                    <a:pt x="318" y="5"/>
                  </a:lnTo>
                  <a:lnTo>
                    <a:pt x="316" y="3"/>
                  </a:lnTo>
                  <a:lnTo>
                    <a:pt x="313" y="2"/>
                  </a:lnTo>
                  <a:lnTo>
                    <a:pt x="310" y="1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59"/>
            <p:cNvSpPr/>
            <p:nvPr/>
          </p:nvSpPr>
          <p:spPr>
            <a:xfrm>
              <a:off x="6371431" y="2032397"/>
              <a:ext cx="285750" cy="14288"/>
            </a:xfrm>
            <a:custGeom>
              <a:avLst/>
              <a:gdLst/>
              <a:ahLst/>
              <a:cxnLst/>
              <a:rect l="l" t="t" r="r" b="b"/>
              <a:pathLst>
                <a:path w="720" h="36" extrusionOk="0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59"/>
            <p:cNvSpPr/>
            <p:nvPr/>
          </p:nvSpPr>
          <p:spPr>
            <a:xfrm>
              <a:off x="6371431" y="2075259"/>
              <a:ext cx="285750" cy="14288"/>
            </a:xfrm>
            <a:custGeom>
              <a:avLst/>
              <a:gdLst/>
              <a:ahLst/>
              <a:cxnLst/>
              <a:rect l="l" t="t" r="r" b="b"/>
              <a:pathLst>
                <a:path w="720" h="36" extrusionOk="0">
                  <a:moveTo>
                    <a:pt x="702" y="0"/>
                  </a:moveTo>
                  <a:lnTo>
                    <a:pt x="18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8" y="36"/>
                  </a:lnTo>
                  <a:lnTo>
                    <a:pt x="702" y="36"/>
                  </a:lnTo>
                  <a:lnTo>
                    <a:pt x="706" y="35"/>
                  </a:lnTo>
                  <a:lnTo>
                    <a:pt x="709" y="34"/>
                  </a:lnTo>
                  <a:lnTo>
                    <a:pt x="712" y="33"/>
                  </a:lnTo>
                  <a:lnTo>
                    <a:pt x="714" y="31"/>
                  </a:lnTo>
                  <a:lnTo>
                    <a:pt x="716" y="28"/>
                  </a:lnTo>
                  <a:lnTo>
                    <a:pt x="719" y="24"/>
                  </a:lnTo>
                  <a:lnTo>
                    <a:pt x="720" y="21"/>
                  </a:lnTo>
                  <a:lnTo>
                    <a:pt x="720" y="18"/>
                  </a:lnTo>
                  <a:lnTo>
                    <a:pt x="720" y="15"/>
                  </a:lnTo>
                  <a:lnTo>
                    <a:pt x="719" y="10"/>
                  </a:lnTo>
                  <a:lnTo>
                    <a:pt x="716" y="8"/>
                  </a:lnTo>
                  <a:lnTo>
                    <a:pt x="714" y="5"/>
                  </a:lnTo>
                  <a:lnTo>
                    <a:pt x="712" y="3"/>
                  </a:lnTo>
                  <a:lnTo>
                    <a:pt x="709" y="2"/>
                  </a:lnTo>
                  <a:lnTo>
                    <a:pt x="706" y="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4" name="Google Shape;2904;p59"/>
            <p:cNvSpPr/>
            <p:nvPr/>
          </p:nvSpPr>
          <p:spPr>
            <a:xfrm>
              <a:off x="6371431" y="1875234"/>
              <a:ext cx="128588" cy="128588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72" y="72"/>
                  </a:moveTo>
                  <a:lnTo>
                    <a:pt x="252" y="72"/>
                  </a:lnTo>
                  <a:lnTo>
                    <a:pt x="252" y="252"/>
                  </a:lnTo>
                  <a:lnTo>
                    <a:pt x="72" y="252"/>
                  </a:lnTo>
                  <a:lnTo>
                    <a:pt x="72" y="72"/>
                  </a:lnTo>
                  <a:close/>
                  <a:moveTo>
                    <a:pt x="36" y="324"/>
                  </a:moveTo>
                  <a:lnTo>
                    <a:pt x="288" y="324"/>
                  </a:lnTo>
                  <a:lnTo>
                    <a:pt x="295" y="323"/>
                  </a:lnTo>
                  <a:lnTo>
                    <a:pt x="302" y="321"/>
                  </a:lnTo>
                  <a:lnTo>
                    <a:pt x="308" y="318"/>
                  </a:lnTo>
                  <a:lnTo>
                    <a:pt x="314" y="314"/>
                  </a:lnTo>
                  <a:lnTo>
                    <a:pt x="318" y="308"/>
                  </a:lnTo>
                  <a:lnTo>
                    <a:pt x="321" y="302"/>
                  </a:lnTo>
                  <a:lnTo>
                    <a:pt x="323" y="295"/>
                  </a:lnTo>
                  <a:lnTo>
                    <a:pt x="324" y="288"/>
                  </a:lnTo>
                  <a:lnTo>
                    <a:pt x="324" y="36"/>
                  </a:lnTo>
                  <a:lnTo>
                    <a:pt x="323" y="28"/>
                  </a:lnTo>
                  <a:lnTo>
                    <a:pt x="321" y="22"/>
                  </a:lnTo>
                  <a:lnTo>
                    <a:pt x="318" y="15"/>
                  </a:lnTo>
                  <a:lnTo>
                    <a:pt x="314" y="10"/>
                  </a:lnTo>
                  <a:lnTo>
                    <a:pt x="308" y="6"/>
                  </a:lnTo>
                  <a:lnTo>
                    <a:pt x="302" y="3"/>
                  </a:lnTo>
                  <a:lnTo>
                    <a:pt x="295" y="0"/>
                  </a:lnTo>
                  <a:lnTo>
                    <a:pt x="28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0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288"/>
                  </a:lnTo>
                  <a:lnTo>
                    <a:pt x="0" y="295"/>
                  </a:lnTo>
                  <a:lnTo>
                    <a:pt x="3" y="302"/>
                  </a:lnTo>
                  <a:lnTo>
                    <a:pt x="6" y="308"/>
                  </a:lnTo>
                  <a:lnTo>
                    <a:pt x="10" y="314"/>
                  </a:lnTo>
                  <a:lnTo>
                    <a:pt x="15" y="318"/>
                  </a:lnTo>
                  <a:lnTo>
                    <a:pt x="22" y="321"/>
                  </a:lnTo>
                  <a:lnTo>
                    <a:pt x="28" y="323"/>
                  </a:lnTo>
                  <a:lnTo>
                    <a:pt x="36" y="32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5" name="Google Shape;2905;p59"/>
          <p:cNvGrpSpPr/>
          <p:nvPr/>
        </p:nvGrpSpPr>
        <p:grpSpPr>
          <a:xfrm>
            <a:off x="5549106" y="4582715"/>
            <a:ext cx="314325" cy="457200"/>
            <a:chOff x="5549106" y="4582715"/>
            <a:chExt cx="314325" cy="457200"/>
          </a:xfrm>
        </p:grpSpPr>
        <p:sp>
          <p:nvSpPr>
            <p:cNvPr id="2906" name="Google Shape;2906;p59"/>
            <p:cNvSpPr/>
            <p:nvPr/>
          </p:nvSpPr>
          <p:spPr>
            <a:xfrm>
              <a:off x="5549106" y="4582715"/>
              <a:ext cx="314325" cy="457200"/>
            </a:xfrm>
            <a:custGeom>
              <a:avLst/>
              <a:gdLst/>
              <a:ahLst/>
              <a:cxnLst/>
              <a:rect l="l" t="t" r="r" b="b"/>
              <a:pathLst>
                <a:path w="792" h="1152" extrusionOk="0">
                  <a:moveTo>
                    <a:pt x="720" y="180"/>
                  </a:moveTo>
                  <a:lnTo>
                    <a:pt x="72" y="180"/>
                  </a:lnTo>
                  <a:lnTo>
                    <a:pt x="72" y="108"/>
                  </a:lnTo>
                  <a:lnTo>
                    <a:pt x="72" y="100"/>
                  </a:lnTo>
                  <a:lnTo>
                    <a:pt x="74" y="94"/>
                  </a:lnTo>
                  <a:lnTo>
                    <a:pt x="78" y="87"/>
                  </a:lnTo>
                  <a:lnTo>
                    <a:pt x="82" y="82"/>
                  </a:lnTo>
                  <a:lnTo>
                    <a:pt x="87" y="78"/>
                  </a:lnTo>
                  <a:lnTo>
                    <a:pt x="94" y="75"/>
                  </a:lnTo>
                  <a:lnTo>
                    <a:pt x="100" y="72"/>
                  </a:lnTo>
                  <a:lnTo>
                    <a:pt x="108" y="72"/>
                  </a:lnTo>
                  <a:lnTo>
                    <a:pt x="684" y="72"/>
                  </a:lnTo>
                  <a:lnTo>
                    <a:pt x="691" y="72"/>
                  </a:lnTo>
                  <a:lnTo>
                    <a:pt x="698" y="75"/>
                  </a:lnTo>
                  <a:lnTo>
                    <a:pt x="704" y="78"/>
                  </a:lnTo>
                  <a:lnTo>
                    <a:pt x="710" y="82"/>
                  </a:lnTo>
                  <a:lnTo>
                    <a:pt x="714" y="87"/>
                  </a:lnTo>
                  <a:lnTo>
                    <a:pt x="717" y="94"/>
                  </a:lnTo>
                  <a:lnTo>
                    <a:pt x="719" y="100"/>
                  </a:lnTo>
                  <a:lnTo>
                    <a:pt x="720" y="108"/>
                  </a:lnTo>
                  <a:lnTo>
                    <a:pt x="720" y="180"/>
                  </a:lnTo>
                  <a:close/>
                  <a:moveTo>
                    <a:pt x="720" y="935"/>
                  </a:moveTo>
                  <a:lnTo>
                    <a:pt x="72" y="935"/>
                  </a:lnTo>
                  <a:lnTo>
                    <a:pt x="72" y="216"/>
                  </a:lnTo>
                  <a:lnTo>
                    <a:pt x="720" y="216"/>
                  </a:lnTo>
                  <a:lnTo>
                    <a:pt x="720" y="935"/>
                  </a:lnTo>
                  <a:close/>
                  <a:moveTo>
                    <a:pt x="720" y="1044"/>
                  </a:moveTo>
                  <a:lnTo>
                    <a:pt x="719" y="1051"/>
                  </a:lnTo>
                  <a:lnTo>
                    <a:pt x="717" y="1058"/>
                  </a:lnTo>
                  <a:lnTo>
                    <a:pt x="714" y="1064"/>
                  </a:lnTo>
                  <a:lnTo>
                    <a:pt x="710" y="1069"/>
                  </a:lnTo>
                  <a:lnTo>
                    <a:pt x="704" y="1074"/>
                  </a:lnTo>
                  <a:lnTo>
                    <a:pt x="698" y="1077"/>
                  </a:lnTo>
                  <a:lnTo>
                    <a:pt x="691" y="1079"/>
                  </a:lnTo>
                  <a:lnTo>
                    <a:pt x="684" y="1080"/>
                  </a:lnTo>
                  <a:lnTo>
                    <a:pt x="108" y="1080"/>
                  </a:lnTo>
                  <a:lnTo>
                    <a:pt x="100" y="1079"/>
                  </a:lnTo>
                  <a:lnTo>
                    <a:pt x="94" y="1077"/>
                  </a:lnTo>
                  <a:lnTo>
                    <a:pt x="87" y="1074"/>
                  </a:lnTo>
                  <a:lnTo>
                    <a:pt x="82" y="1069"/>
                  </a:lnTo>
                  <a:lnTo>
                    <a:pt x="78" y="1064"/>
                  </a:lnTo>
                  <a:lnTo>
                    <a:pt x="74" y="1058"/>
                  </a:lnTo>
                  <a:lnTo>
                    <a:pt x="72" y="1051"/>
                  </a:lnTo>
                  <a:lnTo>
                    <a:pt x="72" y="1044"/>
                  </a:lnTo>
                  <a:lnTo>
                    <a:pt x="72" y="972"/>
                  </a:lnTo>
                  <a:lnTo>
                    <a:pt x="720" y="972"/>
                  </a:lnTo>
                  <a:lnTo>
                    <a:pt x="720" y="1044"/>
                  </a:lnTo>
                  <a:close/>
                  <a:moveTo>
                    <a:pt x="684" y="0"/>
                  </a:moveTo>
                  <a:lnTo>
                    <a:pt x="108" y="0"/>
                  </a:lnTo>
                  <a:lnTo>
                    <a:pt x="97" y="0"/>
                  </a:lnTo>
                  <a:lnTo>
                    <a:pt x="86" y="2"/>
                  </a:lnTo>
                  <a:lnTo>
                    <a:pt x="76" y="4"/>
                  </a:lnTo>
                  <a:lnTo>
                    <a:pt x="66" y="9"/>
                  </a:lnTo>
                  <a:lnTo>
                    <a:pt x="56" y="13"/>
                  </a:lnTo>
                  <a:lnTo>
                    <a:pt x="47" y="18"/>
                  </a:lnTo>
                  <a:lnTo>
                    <a:pt x="39" y="25"/>
                  </a:lnTo>
                  <a:lnTo>
                    <a:pt x="31" y="31"/>
                  </a:lnTo>
                  <a:lnTo>
                    <a:pt x="25" y="39"/>
                  </a:lnTo>
                  <a:lnTo>
                    <a:pt x="18" y="48"/>
                  </a:lnTo>
                  <a:lnTo>
                    <a:pt x="13" y="56"/>
                  </a:lnTo>
                  <a:lnTo>
                    <a:pt x="9" y="66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1" y="97"/>
                  </a:lnTo>
                  <a:lnTo>
                    <a:pt x="0" y="108"/>
                  </a:lnTo>
                  <a:lnTo>
                    <a:pt x="0" y="1044"/>
                  </a:lnTo>
                  <a:lnTo>
                    <a:pt x="1" y="1055"/>
                  </a:lnTo>
                  <a:lnTo>
                    <a:pt x="2" y="1066"/>
                  </a:lnTo>
                  <a:lnTo>
                    <a:pt x="5" y="1076"/>
                  </a:lnTo>
                  <a:lnTo>
                    <a:pt x="9" y="1085"/>
                  </a:lnTo>
                  <a:lnTo>
                    <a:pt x="13" y="1095"/>
                  </a:lnTo>
                  <a:lnTo>
                    <a:pt x="18" y="1104"/>
                  </a:lnTo>
                  <a:lnTo>
                    <a:pt x="25" y="1112"/>
                  </a:lnTo>
                  <a:lnTo>
                    <a:pt x="31" y="1120"/>
                  </a:lnTo>
                  <a:lnTo>
                    <a:pt x="39" y="1128"/>
                  </a:lnTo>
                  <a:lnTo>
                    <a:pt x="47" y="1133"/>
                  </a:lnTo>
                  <a:lnTo>
                    <a:pt x="56" y="1139"/>
                  </a:lnTo>
                  <a:lnTo>
                    <a:pt x="66" y="1144"/>
                  </a:lnTo>
                  <a:lnTo>
                    <a:pt x="76" y="1147"/>
                  </a:lnTo>
                  <a:lnTo>
                    <a:pt x="86" y="1150"/>
                  </a:lnTo>
                  <a:lnTo>
                    <a:pt x="97" y="1151"/>
                  </a:lnTo>
                  <a:lnTo>
                    <a:pt x="108" y="1152"/>
                  </a:lnTo>
                  <a:lnTo>
                    <a:pt x="684" y="1152"/>
                  </a:lnTo>
                  <a:lnTo>
                    <a:pt x="696" y="1151"/>
                  </a:lnTo>
                  <a:lnTo>
                    <a:pt x="705" y="1150"/>
                  </a:lnTo>
                  <a:lnTo>
                    <a:pt x="716" y="1147"/>
                  </a:lnTo>
                  <a:lnTo>
                    <a:pt x="726" y="1144"/>
                  </a:lnTo>
                  <a:lnTo>
                    <a:pt x="735" y="1138"/>
                  </a:lnTo>
                  <a:lnTo>
                    <a:pt x="744" y="1133"/>
                  </a:lnTo>
                  <a:lnTo>
                    <a:pt x="753" y="1128"/>
                  </a:lnTo>
                  <a:lnTo>
                    <a:pt x="760" y="1120"/>
                  </a:lnTo>
                  <a:lnTo>
                    <a:pt x="767" y="1112"/>
                  </a:lnTo>
                  <a:lnTo>
                    <a:pt x="773" y="1104"/>
                  </a:lnTo>
                  <a:lnTo>
                    <a:pt x="779" y="1095"/>
                  </a:lnTo>
                  <a:lnTo>
                    <a:pt x="783" y="1085"/>
                  </a:lnTo>
                  <a:lnTo>
                    <a:pt x="787" y="1076"/>
                  </a:lnTo>
                  <a:lnTo>
                    <a:pt x="789" y="1066"/>
                  </a:lnTo>
                  <a:lnTo>
                    <a:pt x="792" y="1055"/>
                  </a:lnTo>
                  <a:lnTo>
                    <a:pt x="792" y="1044"/>
                  </a:lnTo>
                  <a:lnTo>
                    <a:pt x="792" y="108"/>
                  </a:lnTo>
                  <a:lnTo>
                    <a:pt x="792" y="97"/>
                  </a:lnTo>
                  <a:lnTo>
                    <a:pt x="789" y="86"/>
                  </a:lnTo>
                  <a:lnTo>
                    <a:pt x="787" y="76"/>
                  </a:lnTo>
                  <a:lnTo>
                    <a:pt x="783" y="66"/>
                  </a:lnTo>
                  <a:lnTo>
                    <a:pt x="779" y="56"/>
                  </a:lnTo>
                  <a:lnTo>
                    <a:pt x="773" y="48"/>
                  </a:lnTo>
                  <a:lnTo>
                    <a:pt x="767" y="39"/>
                  </a:lnTo>
                  <a:lnTo>
                    <a:pt x="760" y="31"/>
                  </a:lnTo>
                  <a:lnTo>
                    <a:pt x="753" y="25"/>
                  </a:lnTo>
                  <a:lnTo>
                    <a:pt x="744" y="18"/>
                  </a:lnTo>
                  <a:lnTo>
                    <a:pt x="735" y="13"/>
                  </a:lnTo>
                  <a:lnTo>
                    <a:pt x="726" y="9"/>
                  </a:lnTo>
                  <a:lnTo>
                    <a:pt x="716" y="4"/>
                  </a:lnTo>
                  <a:lnTo>
                    <a:pt x="705" y="2"/>
                  </a:lnTo>
                  <a:lnTo>
                    <a:pt x="696" y="0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59"/>
            <p:cNvSpPr/>
            <p:nvPr/>
          </p:nvSpPr>
          <p:spPr>
            <a:xfrm>
              <a:off x="5677693" y="4625578"/>
              <a:ext cx="57150" cy="14288"/>
            </a:xfrm>
            <a:custGeom>
              <a:avLst/>
              <a:gdLst/>
              <a:ahLst/>
              <a:cxnLst/>
              <a:rect l="l" t="t" r="r" b="b"/>
              <a:pathLst>
                <a:path w="144" h="36" extrusionOk="0">
                  <a:moveTo>
                    <a:pt x="144" y="18"/>
                  </a:moveTo>
                  <a:lnTo>
                    <a:pt x="144" y="22"/>
                  </a:lnTo>
                  <a:lnTo>
                    <a:pt x="143" y="25"/>
                  </a:lnTo>
                  <a:lnTo>
                    <a:pt x="140" y="28"/>
                  </a:lnTo>
                  <a:lnTo>
                    <a:pt x="138" y="30"/>
                  </a:lnTo>
                  <a:lnTo>
                    <a:pt x="136" y="32"/>
                  </a:lnTo>
                  <a:lnTo>
                    <a:pt x="133" y="35"/>
                  </a:lnTo>
                  <a:lnTo>
                    <a:pt x="130" y="36"/>
                  </a:lnTo>
                  <a:lnTo>
                    <a:pt x="126" y="36"/>
                  </a:lnTo>
                  <a:lnTo>
                    <a:pt x="18" y="36"/>
                  </a:lnTo>
                  <a:lnTo>
                    <a:pt x="14" y="36"/>
                  </a:lnTo>
                  <a:lnTo>
                    <a:pt x="11" y="35"/>
                  </a:lnTo>
                  <a:lnTo>
                    <a:pt x="8" y="32"/>
                  </a:lnTo>
                  <a:lnTo>
                    <a:pt x="5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3" y="8"/>
                  </a:lnTo>
                  <a:lnTo>
                    <a:pt x="5" y="5"/>
                  </a:lnTo>
                  <a:lnTo>
                    <a:pt x="8" y="3"/>
                  </a:lnTo>
                  <a:lnTo>
                    <a:pt x="11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3" y="1"/>
                  </a:lnTo>
                  <a:lnTo>
                    <a:pt x="136" y="3"/>
                  </a:lnTo>
                  <a:lnTo>
                    <a:pt x="138" y="5"/>
                  </a:lnTo>
                  <a:lnTo>
                    <a:pt x="140" y="8"/>
                  </a:lnTo>
                  <a:lnTo>
                    <a:pt x="143" y="11"/>
                  </a:lnTo>
                  <a:lnTo>
                    <a:pt x="144" y="14"/>
                  </a:lnTo>
                  <a:lnTo>
                    <a:pt x="144" y="1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8" name="Google Shape;2908;p59"/>
            <p:cNvSpPr/>
            <p:nvPr/>
          </p:nvSpPr>
          <p:spPr>
            <a:xfrm>
              <a:off x="5691981" y="4982765"/>
              <a:ext cx="28575" cy="14288"/>
            </a:xfrm>
            <a:custGeom>
              <a:avLst/>
              <a:gdLst/>
              <a:ahLst/>
              <a:cxnLst/>
              <a:rect l="l" t="t" r="r" b="b"/>
              <a:pathLst>
                <a:path w="72" h="35" extrusionOk="0">
                  <a:moveTo>
                    <a:pt x="72" y="18"/>
                  </a:moveTo>
                  <a:lnTo>
                    <a:pt x="72" y="21"/>
                  </a:lnTo>
                  <a:lnTo>
                    <a:pt x="71" y="24"/>
                  </a:lnTo>
                  <a:lnTo>
                    <a:pt x="69" y="28"/>
                  </a:lnTo>
                  <a:lnTo>
                    <a:pt x="67" y="31"/>
                  </a:lnTo>
                  <a:lnTo>
                    <a:pt x="64" y="33"/>
                  </a:lnTo>
                  <a:lnTo>
                    <a:pt x="61" y="34"/>
                  </a:lnTo>
                  <a:lnTo>
                    <a:pt x="58" y="35"/>
                  </a:lnTo>
                  <a:lnTo>
                    <a:pt x="54" y="35"/>
                  </a:lnTo>
                  <a:lnTo>
                    <a:pt x="18" y="35"/>
                  </a:lnTo>
                  <a:lnTo>
                    <a:pt x="15" y="35"/>
                  </a:lnTo>
                  <a:lnTo>
                    <a:pt x="12" y="34"/>
                  </a:lnTo>
                  <a:lnTo>
                    <a:pt x="8" y="33"/>
                  </a:lnTo>
                  <a:lnTo>
                    <a:pt x="5" y="31"/>
                  </a:lnTo>
                  <a:lnTo>
                    <a:pt x="3" y="28"/>
                  </a:lnTo>
                  <a:lnTo>
                    <a:pt x="2" y="24"/>
                  </a:lnTo>
                  <a:lnTo>
                    <a:pt x="1" y="21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3" y="7"/>
                  </a:lnTo>
                  <a:lnTo>
                    <a:pt x="5" y="5"/>
                  </a:lnTo>
                  <a:lnTo>
                    <a:pt x="8" y="3"/>
                  </a:lnTo>
                  <a:lnTo>
                    <a:pt x="10" y="1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54" y="0"/>
                  </a:lnTo>
                  <a:lnTo>
                    <a:pt x="58" y="0"/>
                  </a:lnTo>
                  <a:lnTo>
                    <a:pt x="61" y="1"/>
                  </a:lnTo>
                  <a:lnTo>
                    <a:pt x="64" y="3"/>
                  </a:lnTo>
                  <a:lnTo>
                    <a:pt x="67" y="5"/>
                  </a:lnTo>
                  <a:lnTo>
                    <a:pt x="69" y="7"/>
                  </a:lnTo>
                  <a:lnTo>
                    <a:pt x="71" y="10"/>
                  </a:lnTo>
                  <a:lnTo>
                    <a:pt x="72" y="14"/>
                  </a:lnTo>
                  <a:lnTo>
                    <a:pt x="72" y="1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9" name="Google Shape;2909;p59"/>
          <p:cNvSpPr/>
          <p:nvPr/>
        </p:nvSpPr>
        <p:spPr>
          <a:xfrm>
            <a:off x="4591843" y="4582715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1008" h="1152" extrusionOk="0">
                <a:moveTo>
                  <a:pt x="936" y="360"/>
                </a:moveTo>
                <a:lnTo>
                  <a:pt x="72" y="360"/>
                </a:lnTo>
                <a:lnTo>
                  <a:pt x="72" y="252"/>
                </a:lnTo>
                <a:lnTo>
                  <a:pt x="936" y="252"/>
                </a:lnTo>
                <a:lnTo>
                  <a:pt x="936" y="360"/>
                </a:lnTo>
                <a:close/>
                <a:moveTo>
                  <a:pt x="816" y="540"/>
                </a:moveTo>
                <a:lnTo>
                  <a:pt x="191" y="540"/>
                </a:lnTo>
                <a:lnTo>
                  <a:pt x="180" y="432"/>
                </a:lnTo>
                <a:lnTo>
                  <a:pt x="828" y="432"/>
                </a:lnTo>
                <a:lnTo>
                  <a:pt x="816" y="540"/>
                </a:lnTo>
                <a:close/>
                <a:moveTo>
                  <a:pt x="771" y="936"/>
                </a:moveTo>
                <a:lnTo>
                  <a:pt x="236" y="936"/>
                </a:lnTo>
                <a:lnTo>
                  <a:pt x="196" y="576"/>
                </a:lnTo>
                <a:lnTo>
                  <a:pt x="812" y="576"/>
                </a:lnTo>
                <a:lnTo>
                  <a:pt x="771" y="936"/>
                </a:lnTo>
                <a:close/>
                <a:moveTo>
                  <a:pt x="252" y="1080"/>
                </a:moveTo>
                <a:lnTo>
                  <a:pt x="240" y="972"/>
                </a:lnTo>
                <a:lnTo>
                  <a:pt x="768" y="972"/>
                </a:lnTo>
                <a:lnTo>
                  <a:pt x="756" y="1080"/>
                </a:lnTo>
                <a:lnTo>
                  <a:pt x="252" y="1080"/>
                </a:lnTo>
                <a:close/>
                <a:moveTo>
                  <a:pt x="180" y="72"/>
                </a:moveTo>
                <a:lnTo>
                  <a:pt x="828" y="72"/>
                </a:lnTo>
                <a:lnTo>
                  <a:pt x="864" y="180"/>
                </a:lnTo>
                <a:lnTo>
                  <a:pt x="144" y="180"/>
                </a:lnTo>
                <a:lnTo>
                  <a:pt x="180" y="72"/>
                </a:lnTo>
                <a:close/>
                <a:moveTo>
                  <a:pt x="940" y="180"/>
                </a:moveTo>
                <a:lnTo>
                  <a:pt x="897" y="49"/>
                </a:lnTo>
                <a:lnTo>
                  <a:pt x="891" y="39"/>
                </a:lnTo>
                <a:lnTo>
                  <a:pt x="886" y="29"/>
                </a:lnTo>
                <a:lnTo>
                  <a:pt x="878" y="21"/>
                </a:lnTo>
                <a:lnTo>
                  <a:pt x="870" y="13"/>
                </a:lnTo>
                <a:lnTo>
                  <a:pt x="861" y="8"/>
                </a:lnTo>
                <a:lnTo>
                  <a:pt x="850" y="3"/>
                </a:lnTo>
                <a:lnTo>
                  <a:pt x="839" y="1"/>
                </a:lnTo>
                <a:lnTo>
                  <a:pt x="828" y="0"/>
                </a:lnTo>
                <a:lnTo>
                  <a:pt x="180" y="0"/>
                </a:lnTo>
                <a:lnTo>
                  <a:pt x="169" y="1"/>
                </a:lnTo>
                <a:lnTo>
                  <a:pt x="158" y="3"/>
                </a:lnTo>
                <a:lnTo>
                  <a:pt x="147" y="8"/>
                </a:lnTo>
                <a:lnTo>
                  <a:pt x="137" y="13"/>
                </a:lnTo>
                <a:lnTo>
                  <a:pt x="130" y="21"/>
                </a:lnTo>
                <a:lnTo>
                  <a:pt x="122" y="29"/>
                </a:lnTo>
                <a:lnTo>
                  <a:pt x="116" y="39"/>
                </a:lnTo>
                <a:lnTo>
                  <a:pt x="112" y="49"/>
                </a:lnTo>
                <a:lnTo>
                  <a:pt x="67" y="180"/>
                </a:lnTo>
                <a:lnTo>
                  <a:pt x="61" y="181"/>
                </a:lnTo>
                <a:lnTo>
                  <a:pt x="54" y="183"/>
                </a:lnTo>
                <a:lnTo>
                  <a:pt x="48" y="185"/>
                </a:lnTo>
                <a:lnTo>
                  <a:pt x="41" y="188"/>
                </a:lnTo>
                <a:lnTo>
                  <a:pt x="35" y="191"/>
                </a:lnTo>
                <a:lnTo>
                  <a:pt x="29" y="194"/>
                </a:lnTo>
                <a:lnTo>
                  <a:pt x="24" y="199"/>
                </a:lnTo>
                <a:lnTo>
                  <a:pt x="20" y="203"/>
                </a:lnTo>
                <a:lnTo>
                  <a:pt x="15" y="207"/>
                </a:lnTo>
                <a:lnTo>
                  <a:pt x="11" y="213"/>
                </a:lnTo>
                <a:lnTo>
                  <a:pt x="8" y="219"/>
                </a:lnTo>
                <a:lnTo>
                  <a:pt x="6" y="225"/>
                </a:lnTo>
                <a:lnTo>
                  <a:pt x="4" y="231"/>
                </a:lnTo>
                <a:lnTo>
                  <a:pt x="1" y="238"/>
                </a:lnTo>
                <a:lnTo>
                  <a:pt x="0" y="245"/>
                </a:lnTo>
                <a:lnTo>
                  <a:pt x="0" y="252"/>
                </a:lnTo>
                <a:lnTo>
                  <a:pt x="0" y="360"/>
                </a:lnTo>
                <a:lnTo>
                  <a:pt x="0" y="367"/>
                </a:lnTo>
                <a:lnTo>
                  <a:pt x="1" y="375"/>
                </a:lnTo>
                <a:lnTo>
                  <a:pt x="4" y="381"/>
                </a:lnTo>
                <a:lnTo>
                  <a:pt x="6" y="388"/>
                </a:lnTo>
                <a:lnTo>
                  <a:pt x="9" y="394"/>
                </a:lnTo>
                <a:lnTo>
                  <a:pt x="12" y="400"/>
                </a:lnTo>
                <a:lnTo>
                  <a:pt x="16" y="406"/>
                </a:lnTo>
                <a:lnTo>
                  <a:pt x="21" y="410"/>
                </a:lnTo>
                <a:lnTo>
                  <a:pt x="26" y="416"/>
                </a:lnTo>
                <a:lnTo>
                  <a:pt x="32" y="419"/>
                </a:lnTo>
                <a:lnTo>
                  <a:pt x="38" y="423"/>
                </a:lnTo>
                <a:lnTo>
                  <a:pt x="43" y="427"/>
                </a:lnTo>
                <a:lnTo>
                  <a:pt x="51" y="429"/>
                </a:lnTo>
                <a:lnTo>
                  <a:pt x="58" y="431"/>
                </a:lnTo>
                <a:lnTo>
                  <a:pt x="65" y="432"/>
                </a:lnTo>
                <a:lnTo>
                  <a:pt x="72" y="432"/>
                </a:lnTo>
                <a:lnTo>
                  <a:pt x="109" y="432"/>
                </a:lnTo>
                <a:lnTo>
                  <a:pt x="108" y="436"/>
                </a:lnTo>
                <a:lnTo>
                  <a:pt x="108" y="440"/>
                </a:lnTo>
                <a:lnTo>
                  <a:pt x="181" y="1088"/>
                </a:lnTo>
                <a:lnTo>
                  <a:pt x="182" y="1094"/>
                </a:lnTo>
                <a:lnTo>
                  <a:pt x="183" y="1101"/>
                </a:lnTo>
                <a:lnTo>
                  <a:pt x="185" y="1107"/>
                </a:lnTo>
                <a:lnTo>
                  <a:pt x="188" y="1113"/>
                </a:lnTo>
                <a:lnTo>
                  <a:pt x="191" y="1119"/>
                </a:lnTo>
                <a:lnTo>
                  <a:pt x="195" y="1124"/>
                </a:lnTo>
                <a:lnTo>
                  <a:pt x="199" y="1129"/>
                </a:lnTo>
                <a:lnTo>
                  <a:pt x="204" y="1134"/>
                </a:lnTo>
                <a:lnTo>
                  <a:pt x="209" y="1137"/>
                </a:lnTo>
                <a:lnTo>
                  <a:pt x="214" y="1142"/>
                </a:lnTo>
                <a:lnTo>
                  <a:pt x="220" y="1145"/>
                </a:lnTo>
                <a:lnTo>
                  <a:pt x="226" y="1147"/>
                </a:lnTo>
                <a:lnTo>
                  <a:pt x="232" y="1149"/>
                </a:lnTo>
                <a:lnTo>
                  <a:pt x="239" y="1150"/>
                </a:lnTo>
                <a:lnTo>
                  <a:pt x="245" y="1151"/>
                </a:lnTo>
                <a:lnTo>
                  <a:pt x="252" y="1152"/>
                </a:lnTo>
                <a:lnTo>
                  <a:pt x="756" y="1152"/>
                </a:lnTo>
                <a:lnTo>
                  <a:pt x="763" y="1151"/>
                </a:lnTo>
                <a:lnTo>
                  <a:pt x="769" y="1150"/>
                </a:lnTo>
                <a:lnTo>
                  <a:pt x="776" y="1149"/>
                </a:lnTo>
                <a:lnTo>
                  <a:pt x="782" y="1147"/>
                </a:lnTo>
                <a:lnTo>
                  <a:pt x="788" y="1145"/>
                </a:lnTo>
                <a:lnTo>
                  <a:pt x="794" y="1142"/>
                </a:lnTo>
                <a:lnTo>
                  <a:pt x="799" y="1137"/>
                </a:lnTo>
                <a:lnTo>
                  <a:pt x="804" y="1134"/>
                </a:lnTo>
                <a:lnTo>
                  <a:pt x="808" y="1129"/>
                </a:lnTo>
                <a:lnTo>
                  <a:pt x="812" y="1124"/>
                </a:lnTo>
                <a:lnTo>
                  <a:pt x="817" y="1119"/>
                </a:lnTo>
                <a:lnTo>
                  <a:pt x="820" y="1113"/>
                </a:lnTo>
                <a:lnTo>
                  <a:pt x="822" y="1107"/>
                </a:lnTo>
                <a:lnTo>
                  <a:pt x="824" y="1101"/>
                </a:lnTo>
                <a:lnTo>
                  <a:pt x="826" y="1094"/>
                </a:lnTo>
                <a:lnTo>
                  <a:pt x="828" y="1088"/>
                </a:lnTo>
                <a:lnTo>
                  <a:pt x="900" y="440"/>
                </a:lnTo>
                <a:lnTo>
                  <a:pt x="899" y="436"/>
                </a:lnTo>
                <a:lnTo>
                  <a:pt x="899" y="432"/>
                </a:lnTo>
                <a:lnTo>
                  <a:pt x="936" y="432"/>
                </a:lnTo>
                <a:lnTo>
                  <a:pt x="943" y="432"/>
                </a:lnTo>
                <a:lnTo>
                  <a:pt x="951" y="431"/>
                </a:lnTo>
                <a:lnTo>
                  <a:pt x="957" y="429"/>
                </a:lnTo>
                <a:lnTo>
                  <a:pt x="964" y="427"/>
                </a:lnTo>
                <a:lnTo>
                  <a:pt x="970" y="423"/>
                </a:lnTo>
                <a:lnTo>
                  <a:pt x="977" y="419"/>
                </a:lnTo>
                <a:lnTo>
                  <a:pt x="982" y="416"/>
                </a:lnTo>
                <a:lnTo>
                  <a:pt x="987" y="410"/>
                </a:lnTo>
                <a:lnTo>
                  <a:pt x="992" y="406"/>
                </a:lnTo>
                <a:lnTo>
                  <a:pt x="996" y="400"/>
                </a:lnTo>
                <a:lnTo>
                  <a:pt x="999" y="394"/>
                </a:lnTo>
                <a:lnTo>
                  <a:pt x="1003" y="388"/>
                </a:lnTo>
                <a:lnTo>
                  <a:pt x="1005" y="381"/>
                </a:lnTo>
                <a:lnTo>
                  <a:pt x="1007" y="375"/>
                </a:lnTo>
                <a:lnTo>
                  <a:pt x="1008" y="367"/>
                </a:lnTo>
                <a:lnTo>
                  <a:pt x="1008" y="360"/>
                </a:lnTo>
                <a:lnTo>
                  <a:pt x="1008" y="252"/>
                </a:lnTo>
                <a:lnTo>
                  <a:pt x="1008" y="245"/>
                </a:lnTo>
                <a:lnTo>
                  <a:pt x="1007" y="238"/>
                </a:lnTo>
                <a:lnTo>
                  <a:pt x="1005" y="231"/>
                </a:lnTo>
                <a:lnTo>
                  <a:pt x="1003" y="225"/>
                </a:lnTo>
                <a:lnTo>
                  <a:pt x="999" y="219"/>
                </a:lnTo>
                <a:lnTo>
                  <a:pt x="996" y="213"/>
                </a:lnTo>
                <a:lnTo>
                  <a:pt x="993" y="207"/>
                </a:lnTo>
                <a:lnTo>
                  <a:pt x="988" y="203"/>
                </a:lnTo>
                <a:lnTo>
                  <a:pt x="983" y="199"/>
                </a:lnTo>
                <a:lnTo>
                  <a:pt x="978" y="194"/>
                </a:lnTo>
                <a:lnTo>
                  <a:pt x="972" y="190"/>
                </a:lnTo>
                <a:lnTo>
                  <a:pt x="967" y="187"/>
                </a:lnTo>
                <a:lnTo>
                  <a:pt x="960" y="185"/>
                </a:lnTo>
                <a:lnTo>
                  <a:pt x="954" y="183"/>
                </a:lnTo>
                <a:lnTo>
                  <a:pt x="947" y="181"/>
                </a:lnTo>
                <a:lnTo>
                  <a:pt x="940" y="18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0" name="Google Shape;2910;p59"/>
          <p:cNvGrpSpPr/>
          <p:nvPr/>
        </p:nvGrpSpPr>
        <p:grpSpPr>
          <a:xfrm>
            <a:off x="3648868" y="4611290"/>
            <a:ext cx="457200" cy="400050"/>
            <a:chOff x="3648868" y="4611290"/>
            <a:chExt cx="457200" cy="400050"/>
          </a:xfrm>
        </p:grpSpPr>
        <p:sp>
          <p:nvSpPr>
            <p:cNvPr id="2911" name="Google Shape;2911;p59"/>
            <p:cNvSpPr/>
            <p:nvPr/>
          </p:nvSpPr>
          <p:spPr>
            <a:xfrm>
              <a:off x="3648868" y="4611290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1152" h="1008" extrusionOk="0">
                  <a:moveTo>
                    <a:pt x="1080" y="864"/>
                  </a:moveTo>
                  <a:lnTo>
                    <a:pt x="1079" y="871"/>
                  </a:lnTo>
                  <a:lnTo>
                    <a:pt x="1078" y="878"/>
                  </a:lnTo>
                  <a:lnTo>
                    <a:pt x="1077" y="885"/>
                  </a:lnTo>
                  <a:lnTo>
                    <a:pt x="1075" y="891"/>
                  </a:lnTo>
                  <a:lnTo>
                    <a:pt x="1072" y="898"/>
                  </a:lnTo>
                  <a:lnTo>
                    <a:pt x="1067" y="904"/>
                  </a:lnTo>
                  <a:lnTo>
                    <a:pt x="1064" y="910"/>
                  </a:lnTo>
                  <a:lnTo>
                    <a:pt x="1059" y="915"/>
                  </a:lnTo>
                  <a:lnTo>
                    <a:pt x="1054" y="919"/>
                  </a:lnTo>
                  <a:lnTo>
                    <a:pt x="1048" y="924"/>
                  </a:lnTo>
                  <a:lnTo>
                    <a:pt x="1042" y="927"/>
                  </a:lnTo>
                  <a:lnTo>
                    <a:pt x="1036" y="930"/>
                  </a:lnTo>
                  <a:lnTo>
                    <a:pt x="1029" y="932"/>
                  </a:lnTo>
                  <a:lnTo>
                    <a:pt x="1023" y="935"/>
                  </a:lnTo>
                  <a:lnTo>
                    <a:pt x="1015" y="936"/>
                  </a:lnTo>
                  <a:lnTo>
                    <a:pt x="1008" y="936"/>
                  </a:lnTo>
                  <a:lnTo>
                    <a:pt x="144" y="936"/>
                  </a:lnTo>
                  <a:lnTo>
                    <a:pt x="136" y="936"/>
                  </a:lnTo>
                  <a:lnTo>
                    <a:pt x="130" y="935"/>
                  </a:lnTo>
                  <a:lnTo>
                    <a:pt x="122" y="932"/>
                  </a:lnTo>
                  <a:lnTo>
                    <a:pt x="116" y="930"/>
                  </a:lnTo>
                  <a:lnTo>
                    <a:pt x="109" y="927"/>
                  </a:lnTo>
                  <a:lnTo>
                    <a:pt x="104" y="924"/>
                  </a:lnTo>
                  <a:lnTo>
                    <a:pt x="98" y="919"/>
                  </a:lnTo>
                  <a:lnTo>
                    <a:pt x="93" y="915"/>
                  </a:lnTo>
                  <a:lnTo>
                    <a:pt x="89" y="910"/>
                  </a:lnTo>
                  <a:lnTo>
                    <a:pt x="84" y="904"/>
                  </a:lnTo>
                  <a:lnTo>
                    <a:pt x="81" y="898"/>
                  </a:lnTo>
                  <a:lnTo>
                    <a:pt x="78" y="891"/>
                  </a:lnTo>
                  <a:lnTo>
                    <a:pt x="75" y="885"/>
                  </a:lnTo>
                  <a:lnTo>
                    <a:pt x="74" y="878"/>
                  </a:lnTo>
                  <a:lnTo>
                    <a:pt x="73" y="871"/>
                  </a:lnTo>
                  <a:lnTo>
                    <a:pt x="71" y="864"/>
                  </a:lnTo>
                  <a:lnTo>
                    <a:pt x="71" y="612"/>
                  </a:lnTo>
                  <a:lnTo>
                    <a:pt x="216" y="72"/>
                  </a:lnTo>
                  <a:lnTo>
                    <a:pt x="936" y="72"/>
                  </a:lnTo>
                  <a:lnTo>
                    <a:pt x="1080" y="612"/>
                  </a:lnTo>
                  <a:lnTo>
                    <a:pt x="1080" y="864"/>
                  </a:lnTo>
                  <a:close/>
                  <a:moveTo>
                    <a:pt x="1149" y="592"/>
                  </a:moveTo>
                  <a:lnTo>
                    <a:pt x="1006" y="52"/>
                  </a:lnTo>
                  <a:lnTo>
                    <a:pt x="1001" y="41"/>
                  </a:lnTo>
                  <a:lnTo>
                    <a:pt x="995" y="31"/>
                  </a:lnTo>
                  <a:lnTo>
                    <a:pt x="988" y="22"/>
                  </a:lnTo>
                  <a:lnTo>
                    <a:pt x="980" y="14"/>
                  </a:lnTo>
                  <a:lnTo>
                    <a:pt x="970" y="8"/>
                  </a:lnTo>
                  <a:lnTo>
                    <a:pt x="959" y="4"/>
                  </a:lnTo>
                  <a:lnTo>
                    <a:pt x="947" y="0"/>
                  </a:lnTo>
                  <a:lnTo>
                    <a:pt x="936" y="0"/>
                  </a:lnTo>
                  <a:lnTo>
                    <a:pt x="576" y="0"/>
                  </a:lnTo>
                  <a:lnTo>
                    <a:pt x="216" y="0"/>
                  </a:lnTo>
                  <a:lnTo>
                    <a:pt x="204" y="0"/>
                  </a:lnTo>
                  <a:lnTo>
                    <a:pt x="192" y="4"/>
                  </a:lnTo>
                  <a:lnTo>
                    <a:pt x="183" y="8"/>
                  </a:lnTo>
                  <a:lnTo>
                    <a:pt x="173" y="14"/>
                  </a:lnTo>
                  <a:lnTo>
                    <a:pt x="164" y="22"/>
                  </a:lnTo>
                  <a:lnTo>
                    <a:pt x="157" y="31"/>
                  </a:lnTo>
                  <a:lnTo>
                    <a:pt x="151" y="41"/>
                  </a:lnTo>
                  <a:lnTo>
                    <a:pt x="147" y="52"/>
                  </a:lnTo>
                  <a:lnTo>
                    <a:pt x="2" y="592"/>
                  </a:lnTo>
                  <a:lnTo>
                    <a:pt x="0" y="602"/>
                  </a:lnTo>
                  <a:lnTo>
                    <a:pt x="0" y="612"/>
                  </a:lnTo>
                  <a:lnTo>
                    <a:pt x="0" y="864"/>
                  </a:lnTo>
                  <a:lnTo>
                    <a:pt x="0" y="878"/>
                  </a:lnTo>
                  <a:lnTo>
                    <a:pt x="3" y="892"/>
                  </a:lnTo>
                  <a:lnTo>
                    <a:pt x="7" y="906"/>
                  </a:lnTo>
                  <a:lnTo>
                    <a:pt x="11" y="919"/>
                  </a:lnTo>
                  <a:lnTo>
                    <a:pt x="17" y="932"/>
                  </a:lnTo>
                  <a:lnTo>
                    <a:pt x="25" y="944"/>
                  </a:lnTo>
                  <a:lnTo>
                    <a:pt x="33" y="955"/>
                  </a:lnTo>
                  <a:lnTo>
                    <a:pt x="42" y="966"/>
                  </a:lnTo>
                  <a:lnTo>
                    <a:pt x="52" y="975"/>
                  </a:lnTo>
                  <a:lnTo>
                    <a:pt x="64" y="983"/>
                  </a:lnTo>
                  <a:lnTo>
                    <a:pt x="76" y="991"/>
                  </a:lnTo>
                  <a:lnTo>
                    <a:pt x="88" y="996"/>
                  </a:lnTo>
                  <a:lnTo>
                    <a:pt x="101" y="1002"/>
                  </a:lnTo>
                  <a:lnTo>
                    <a:pt x="115" y="1005"/>
                  </a:lnTo>
                  <a:lnTo>
                    <a:pt x="130" y="1007"/>
                  </a:lnTo>
                  <a:lnTo>
                    <a:pt x="144" y="1008"/>
                  </a:lnTo>
                  <a:lnTo>
                    <a:pt x="1008" y="1008"/>
                  </a:lnTo>
                  <a:lnTo>
                    <a:pt x="1023" y="1007"/>
                  </a:lnTo>
                  <a:lnTo>
                    <a:pt x="1037" y="1005"/>
                  </a:lnTo>
                  <a:lnTo>
                    <a:pt x="1051" y="1002"/>
                  </a:lnTo>
                  <a:lnTo>
                    <a:pt x="1064" y="996"/>
                  </a:lnTo>
                  <a:lnTo>
                    <a:pt x="1077" y="991"/>
                  </a:lnTo>
                  <a:lnTo>
                    <a:pt x="1089" y="983"/>
                  </a:lnTo>
                  <a:lnTo>
                    <a:pt x="1100" y="975"/>
                  </a:lnTo>
                  <a:lnTo>
                    <a:pt x="1109" y="966"/>
                  </a:lnTo>
                  <a:lnTo>
                    <a:pt x="1119" y="955"/>
                  </a:lnTo>
                  <a:lnTo>
                    <a:pt x="1128" y="944"/>
                  </a:lnTo>
                  <a:lnTo>
                    <a:pt x="1134" y="932"/>
                  </a:lnTo>
                  <a:lnTo>
                    <a:pt x="1141" y="919"/>
                  </a:lnTo>
                  <a:lnTo>
                    <a:pt x="1145" y="906"/>
                  </a:lnTo>
                  <a:lnTo>
                    <a:pt x="1149" y="892"/>
                  </a:lnTo>
                  <a:lnTo>
                    <a:pt x="1152" y="878"/>
                  </a:lnTo>
                  <a:lnTo>
                    <a:pt x="1152" y="864"/>
                  </a:lnTo>
                  <a:lnTo>
                    <a:pt x="1152" y="612"/>
                  </a:lnTo>
                  <a:lnTo>
                    <a:pt x="1152" y="602"/>
                  </a:lnTo>
                  <a:lnTo>
                    <a:pt x="1149" y="59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2" name="Google Shape;2912;p59"/>
            <p:cNvSpPr/>
            <p:nvPr/>
          </p:nvSpPr>
          <p:spPr>
            <a:xfrm>
              <a:off x="3702843" y="4668440"/>
              <a:ext cx="349250" cy="257175"/>
            </a:xfrm>
            <a:custGeom>
              <a:avLst/>
              <a:gdLst/>
              <a:ahLst/>
              <a:cxnLst/>
              <a:rect l="l" t="t" r="r" b="b"/>
              <a:pathLst>
                <a:path w="877" h="648" extrusionOk="0">
                  <a:moveTo>
                    <a:pt x="737" y="432"/>
                  </a:moveTo>
                  <a:lnTo>
                    <a:pt x="678" y="432"/>
                  </a:lnTo>
                  <a:lnTo>
                    <a:pt x="667" y="433"/>
                  </a:lnTo>
                  <a:lnTo>
                    <a:pt x="657" y="434"/>
                  </a:lnTo>
                  <a:lnTo>
                    <a:pt x="648" y="438"/>
                  </a:lnTo>
                  <a:lnTo>
                    <a:pt x="640" y="443"/>
                  </a:lnTo>
                  <a:lnTo>
                    <a:pt x="631" y="448"/>
                  </a:lnTo>
                  <a:lnTo>
                    <a:pt x="625" y="455"/>
                  </a:lnTo>
                  <a:lnTo>
                    <a:pt x="618" y="463"/>
                  </a:lnTo>
                  <a:lnTo>
                    <a:pt x="613" y="472"/>
                  </a:lnTo>
                  <a:lnTo>
                    <a:pt x="561" y="576"/>
                  </a:lnTo>
                  <a:lnTo>
                    <a:pt x="317" y="576"/>
                  </a:lnTo>
                  <a:lnTo>
                    <a:pt x="265" y="472"/>
                  </a:lnTo>
                  <a:lnTo>
                    <a:pt x="260" y="463"/>
                  </a:lnTo>
                  <a:lnTo>
                    <a:pt x="254" y="455"/>
                  </a:lnTo>
                  <a:lnTo>
                    <a:pt x="247" y="448"/>
                  </a:lnTo>
                  <a:lnTo>
                    <a:pt x="239" y="443"/>
                  </a:lnTo>
                  <a:lnTo>
                    <a:pt x="230" y="438"/>
                  </a:lnTo>
                  <a:lnTo>
                    <a:pt x="221" y="434"/>
                  </a:lnTo>
                  <a:lnTo>
                    <a:pt x="211" y="433"/>
                  </a:lnTo>
                  <a:lnTo>
                    <a:pt x="200" y="432"/>
                  </a:lnTo>
                  <a:lnTo>
                    <a:pt x="141" y="432"/>
                  </a:lnTo>
                  <a:lnTo>
                    <a:pt x="55" y="432"/>
                  </a:lnTo>
                  <a:lnTo>
                    <a:pt x="160" y="36"/>
                  </a:lnTo>
                  <a:lnTo>
                    <a:pt x="718" y="36"/>
                  </a:lnTo>
                  <a:lnTo>
                    <a:pt x="823" y="432"/>
                  </a:lnTo>
                  <a:lnTo>
                    <a:pt x="737" y="432"/>
                  </a:lnTo>
                  <a:close/>
                  <a:moveTo>
                    <a:pt x="718" y="0"/>
                  </a:moveTo>
                  <a:lnTo>
                    <a:pt x="160" y="0"/>
                  </a:lnTo>
                  <a:lnTo>
                    <a:pt x="155" y="0"/>
                  </a:lnTo>
                  <a:lnTo>
                    <a:pt x="148" y="2"/>
                  </a:lnTo>
                  <a:lnTo>
                    <a:pt x="143" y="4"/>
                  </a:lnTo>
                  <a:lnTo>
                    <a:pt x="139" y="8"/>
                  </a:lnTo>
                  <a:lnTo>
                    <a:pt x="134" y="11"/>
                  </a:lnTo>
                  <a:lnTo>
                    <a:pt x="130" y="16"/>
                  </a:lnTo>
                  <a:lnTo>
                    <a:pt x="128" y="21"/>
                  </a:lnTo>
                  <a:lnTo>
                    <a:pt x="126" y="27"/>
                  </a:lnTo>
                  <a:lnTo>
                    <a:pt x="1" y="459"/>
                  </a:lnTo>
                  <a:lnTo>
                    <a:pt x="0" y="467"/>
                  </a:lnTo>
                  <a:lnTo>
                    <a:pt x="1" y="475"/>
                  </a:lnTo>
                  <a:lnTo>
                    <a:pt x="4" y="483"/>
                  </a:lnTo>
                  <a:lnTo>
                    <a:pt x="8" y="490"/>
                  </a:lnTo>
                  <a:lnTo>
                    <a:pt x="13" y="496"/>
                  </a:lnTo>
                  <a:lnTo>
                    <a:pt x="20" y="500"/>
                  </a:lnTo>
                  <a:lnTo>
                    <a:pt x="28" y="503"/>
                  </a:lnTo>
                  <a:lnTo>
                    <a:pt x="36" y="504"/>
                  </a:lnTo>
                  <a:lnTo>
                    <a:pt x="141" y="504"/>
                  </a:lnTo>
                  <a:lnTo>
                    <a:pt x="182" y="504"/>
                  </a:lnTo>
                  <a:lnTo>
                    <a:pt x="201" y="504"/>
                  </a:lnTo>
                  <a:lnTo>
                    <a:pt x="253" y="608"/>
                  </a:lnTo>
                  <a:lnTo>
                    <a:pt x="258" y="617"/>
                  </a:lnTo>
                  <a:lnTo>
                    <a:pt x="264" y="624"/>
                  </a:lnTo>
                  <a:lnTo>
                    <a:pt x="271" y="632"/>
                  </a:lnTo>
                  <a:lnTo>
                    <a:pt x="279" y="637"/>
                  </a:lnTo>
                  <a:lnTo>
                    <a:pt x="288" y="642"/>
                  </a:lnTo>
                  <a:lnTo>
                    <a:pt x="297" y="645"/>
                  </a:lnTo>
                  <a:lnTo>
                    <a:pt x="307" y="647"/>
                  </a:lnTo>
                  <a:lnTo>
                    <a:pt x="317" y="648"/>
                  </a:lnTo>
                  <a:lnTo>
                    <a:pt x="561" y="648"/>
                  </a:lnTo>
                  <a:lnTo>
                    <a:pt x="571" y="647"/>
                  </a:lnTo>
                  <a:lnTo>
                    <a:pt x="580" y="645"/>
                  </a:lnTo>
                  <a:lnTo>
                    <a:pt x="590" y="642"/>
                  </a:lnTo>
                  <a:lnTo>
                    <a:pt x="599" y="637"/>
                  </a:lnTo>
                  <a:lnTo>
                    <a:pt x="606" y="632"/>
                  </a:lnTo>
                  <a:lnTo>
                    <a:pt x="614" y="624"/>
                  </a:lnTo>
                  <a:lnTo>
                    <a:pt x="620" y="617"/>
                  </a:lnTo>
                  <a:lnTo>
                    <a:pt x="626" y="608"/>
                  </a:lnTo>
                  <a:lnTo>
                    <a:pt x="678" y="504"/>
                  </a:lnTo>
                  <a:lnTo>
                    <a:pt x="696" y="504"/>
                  </a:lnTo>
                  <a:lnTo>
                    <a:pt x="737" y="504"/>
                  </a:lnTo>
                  <a:lnTo>
                    <a:pt x="842" y="504"/>
                  </a:lnTo>
                  <a:lnTo>
                    <a:pt x="850" y="503"/>
                  </a:lnTo>
                  <a:lnTo>
                    <a:pt x="858" y="500"/>
                  </a:lnTo>
                  <a:lnTo>
                    <a:pt x="864" y="496"/>
                  </a:lnTo>
                  <a:lnTo>
                    <a:pt x="870" y="490"/>
                  </a:lnTo>
                  <a:lnTo>
                    <a:pt x="874" y="483"/>
                  </a:lnTo>
                  <a:lnTo>
                    <a:pt x="877" y="475"/>
                  </a:lnTo>
                  <a:lnTo>
                    <a:pt x="877" y="467"/>
                  </a:lnTo>
                  <a:lnTo>
                    <a:pt x="876" y="459"/>
                  </a:lnTo>
                  <a:lnTo>
                    <a:pt x="752" y="27"/>
                  </a:lnTo>
                  <a:lnTo>
                    <a:pt x="751" y="21"/>
                  </a:lnTo>
                  <a:lnTo>
                    <a:pt x="748" y="16"/>
                  </a:lnTo>
                  <a:lnTo>
                    <a:pt x="743" y="11"/>
                  </a:lnTo>
                  <a:lnTo>
                    <a:pt x="740" y="8"/>
                  </a:lnTo>
                  <a:lnTo>
                    <a:pt x="735" y="4"/>
                  </a:lnTo>
                  <a:lnTo>
                    <a:pt x="729" y="2"/>
                  </a:lnTo>
                  <a:lnTo>
                    <a:pt x="724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3" name="Google Shape;2913;p59"/>
          <p:cNvGrpSpPr/>
          <p:nvPr/>
        </p:nvGrpSpPr>
        <p:grpSpPr>
          <a:xfrm>
            <a:off x="2734468" y="4611290"/>
            <a:ext cx="457200" cy="400050"/>
            <a:chOff x="2734468" y="4611290"/>
            <a:chExt cx="457200" cy="400050"/>
          </a:xfrm>
        </p:grpSpPr>
        <p:sp>
          <p:nvSpPr>
            <p:cNvPr id="2914" name="Google Shape;2914;p59"/>
            <p:cNvSpPr/>
            <p:nvPr/>
          </p:nvSpPr>
          <p:spPr>
            <a:xfrm>
              <a:off x="2805906" y="4682728"/>
              <a:ext cx="165100" cy="106363"/>
            </a:xfrm>
            <a:custGeom>
              <a:avLst/>
              <a:gdLst/>
              <a:ahLst/>
              <a:cxnLst/>
              <a:rect l="l" t="t" r="r" b="b"/>
              <a:pathLst>
                <a:path w="415" h="270" extrusionOk="0">
                  <a:moveTo>
                    <a:pt x="396" y="0"/>
                  </a:moveTo>
                  <a:lnTo>
                    <a:pt x="376" y="1"/>
                  </a:lnTo>
                  <a:lnTo>
                    <a:pt x="356" y="1"/>
                  </a:lnTo>
                  <a:lnTo>
                    <a:pt x="337" y="3"/>
                  </a:lnTo>
                  <a:lnTo>
                    <a:pt x="317" y="5"/>
                  </a:lnTo>
                  <a:lnTo>
                    <a:pt x="298" y="8"/>
                  </a:lnTo>
                  <a:lnTo>
                    <a:pt x="280" y="12"/>
                  </a:lnTo>
                  <a:lnTo>
                    <a:pt x="261" y="16"/>
                  </a:lnTo>
                  <a:lnTo>
                    <a:pt x="244" y="20"/>
                  </a:lnTo>
                  <a:lnTo>
                    <a:pt x="227" y="26"/>
                  </a:lnTo>
                  <a:lnTo>
                    <a:pt x="209" y="31"/>
                  </a:lnTo>
                  <a:lnTo>
                    <a:pt x="192" y="37"/>
                  </a:lnTo>
                  <a:lnTo>
                    <a:pt x="177" y="44"/>
                  </a:lnTo>
                  <a:lnTo>
                    <a:pt x="161" y="50"/>
                  </a:lnTo>
                  <a:lnTo>
                    <a:pt x="146" y="58"/>
                  </a:lnTo>
                  <a:lnTo>
                    <a:pt x="132" y="67"/>
                  </a:lnTo>
                  <a:lnTo>
                    <a:pt x="117" y="74"/>
                  </a:lnTo>
                  <a:lnTo>
                    <a:pt x="105" y="84"/>
                  </a:lnTo>
                  <a:lnTo>
                    <a:pt x="92" y="93"/>
                  </a:lnTo>
                  <a:lnTo>
                    <a:pt x="80" y="102"/>
                  </a:lnTo>
                  <a:lnTo>
                    <a:pt x="69" y="112"/>
                  </a:lnTo>
                  <a:lnTo>
                    <a:pt x="58" y="123"/>
                  </a:lnTo>
                  <a:lnTo>
                    <a:pt x="48" y="132"/>
                  </a:lnTo>
                  <a:lnTo>
                    <a:pt x="40" y="143"/>
                  </a:lnTo>
                  <a:lnTo>
                    <a:pt x="32" y="155"/>
                  </a:lnTo>
                  <a:lnTo>
                    <a:pt x="25" y="166"/>
                  </a:lnTo>
                  <a:lnTo>
                    <a:pt x="18" y="178"/>
                  </a:lnTo>
                  <a:lnTo>
                    <a:pt x="13" y="190"/>
                  </a:lnTo>
                  <a:lnTo>
                    <a:pt x="8" y="202"/>
                  </a:lnTo>
                  <a:lnTo>
                    <a:pt x="5" y="215"/>
                  </a:lnTo>
                  <a:lnTo>
                    <a:pt x="2" y="226"/>
                  </a:lnTo>
                  <a:lnTo>
                    <a:pt x="1" y="239"/>
                  </a:lnTo>
                  <a:lnTo>
                    <a:pt x="0" y="252"/>
                  </a:lnTo>
                  <a:lnTo>
                    <a:pt x="1" y="256"/>
                  </a:lnTo>
                  <a:lnTo>
                    <a:pt x="2" y="259"/>
                  </a:lnTo>
                  <a:lnTo>
                    <a:pt x="3" y="262"/>
                  </a:lnTo>
                  <a:lnTo>
                    <a:pt x="5" y="264"/>
                  </a:lnTo>
                  <a:lnTo>
                    <a:pt x="8" y="266"/>
                  </a:lnTo>
                  <a:lnTo>
                    <a:pt x="11" y="269"/>
                  </a:lnTo>
                  <a:lnTo>
                    <a:pt x="15" y="270"/>
                  </a:lnTo>
                  <a:lnTo>
                    <a:pt x="18" y="270"/>
                  </a:lnTo>
                  <a:lnTo>
                    <a:pt x="21" y="270"/>
                  </a:lnTo>
                  <a:lnTo>
                    <a:pt x="25" y="269"/>
                  </a:lnTo>
                  <a:lnTo>
                    <a:pt x="28" y="266"/>
                  </a:lnTo>
                  <a:lnTo>
                    <a:pt x="31" y="264"/>
                  </a:lnTo>
                  <a:lnTo>
                    <a:pt x="33" y="262"/>
                  </a:lnTo>
                  <a:lnTo>
                    <a:pt x="34" y="259"/>
                  </a:lnTo>
                  <a:lnTo>
                    <a:pt x="35" y="256"/>
                  </a:lnTo>
                  <a:lnTo>
                    <a:pt x="36" y="252"/>
                  </a:lnTo>
                  <a:lnTo>
                    <a:pt x="36" y="242"/>
                  </a:lnTo>
                  <a:lnTo>
                    <a:pt x="38" y="231"/>
                  </a:lnTo>
                  <a:lnTo>
                    <a:pt x="41" y="220"/>
                  </a:lnTo>
                  <a:lnTo>
                    <a:pt x="44" y="209"/>
                  </a:lnTo>
                  <a:lnTo>
                    <a:pt x="47" y="199"/>
                  </a:lnTo>
                  <a:lnTo>
                    <a:pt x="53" y="190"/>
                  </a:lnTo>
                  <a:lnTo>
                    <a:pt x="58" y="179"/>
                  </a:lnTo>
                  <a:lnTo>
                    <a:pt x="66" y="169"/>
                  </a:lnTo>
                  <a:lnTo>
                    <a:pt x="73" y="161"/>
                  </a:lnTo>
                  <a:lnTo>
                    <a:pt x="81" y="151"/>
                  </a:lnTo>
                  <a:lnTo>
                    <a:pt x="89" y="142"/>
                  </a:lnTo>
                  <a:lnTo>
                    <a:pt x="99" y="132"/>
                  </a:lnTo>
                  <a:lnTo>
                    <a:pt x="110" y="125"/>
                  </a:lnTo>
                  <a:lnTo>
                    <a:pt x="121" y="116"/>
                  </a:lnTo>
                  <a:lnTo>
                    <a:pt x="132" y="109"/>
                  </a:lnTo>
                  <a:lnTo>
                    <a:pt x="145" y="101"/>
                  </a:lnTo>
                  <a:lnTo>
                    <a:pt x="156" y="94"/>
                  </a:lnTo>
                  <a:lnTo>
                    <a:pt x="170" y="86"/>
                  </a:lnTo>
                  <a:lnTo>
                    <a:pt x="183" y="80"/>
                  </a:lnTo>
                  <a:lnTo>
                    <a:pt x="197" y="74"/>
                  </a:lnTo>
                  <a:lnTo>
                    <a:pt x="228" y="62"/>
                  </a:lnTo>
                  <a:lnTo>
                    <a:pt x="259" y="54"/>
                  </a:lnTo>
                  <a:lnTo>
                    <a:pt x="275" y="49"/>
                  </a:lnTo>
                  <a:lnTo>
                    <a:pt x="291" y="46"/>
                  </a:lnTo>
                  <a:lnTo>
                    <a:pt x="309" y="43"/>
                  </a:lnTo>
                  <a:lnTo>
                    <a:pt x="326" y="41"/>
                  </a:lnTo>
                  <a:lnTo>
                    <a:pt x="343" y="39"/>
                  </a:lnTo>
                  <a:lnTo>
                    <a:pt x="361" y="37"/>
                  </a:lnTo>
                  <a:lnTo>
                    <a:pt x="378" y="36"/>
                  </a:lnTo>
                  <a:lnTo>
                    <a:pt x="396" y="36"/>
                  </a:lnTo>
                  <a:lnTo>
                    <a:pt x="399" y="35"/>
                  </a:lnTo>
                  <a:lnTo>
                    <a:pt x="403" y="34"/>
                  </a:lnTo>
                  <a:lnTo>
                    <a:pt x="406" y="33"/>
                  </a:lnTo>
                  <a:lnTo>
                    <a:pt x="409" y="31"/>
                  </a:lnTo>
                  <a:lnTo>
                    <a:pt x="411" y="28"/>
                  </a:lnTo>
                  <a:lnTo>
                    <a:pt x="412" y="24"/>
                  </a:lnTo>
                  <a:lnTo>
                    <a:pt x="413" y="21"/>
                  </a:lnTo>
                  <a:lnTo>
                    <a:pt x="415" y="18"/>
                  </a:lnTo>
                  <a:lnTo>
                    <a:pt x="413" y="15"/>
                  </a:lnTo>
                  <a:lnTo>
                    <a:pt x="412" y="10"/>
                  </a:lnTo>
                  <a:lnTo>
                    <a:pt x="411" y="8"/>
                  </a:lnTo>
                  <a:lnTo>
                    <a:pt x="409" y="5"/>
                  </a:lnTo>
                  <a:lnTo>
                    <a:pt x="406" y="3"/>
                  </a:lnTo>
                  <a:lnTo>
                    <a:pt x="403" y="2"/>
                  </a:lnTo>
                  <a:lnTo>
                    <a:pt x="399" y="1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59"/>
            <p:cNvSpPr/>
            <p:nvPr/>
          </p:nvSpPr>
          <p:spPr>
            <a:xfrm>
              <a:off x="2734468" y="4611290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1152" h="1008" extrusionOk="0">
                  <a:moveTo>
                    <a:pt x="576" y="792"/>
                  </a:moveTo>
                  <a:lnTo>
                    <a:pt x="551" y="791"/>
                  </a:lnTo>
                  <a:lnTo>
                    <a:pt x="526" y="790"/>
                  </a:lnTo>
                  <a:lnTo>
                    <a:pt x="501" y="788"/>
                  </a:lnTo>
                  <a:lnTo>
                    <a:pt x="476" y="784"/>
                  </a:lnTo>
                  <a:lnTo>
                    <a:pt x="470" y="783"/>
                  </a:lnTo>
                  <a:lnTo>
                    <a:pt x="465" y="783"/>
                  </a:lnTo>
                  <a:lnTo>
                    <a:pt x="457" y="784"/>
                  </a:lnTo>
                  <a:lnTo>
                    <a:pt x="449" y="786"/>
                  </a:lnTo>
                  <a:lnTo>
                    <a:pt x="441" y="788"/>
                  </a:lnTo>
                  <a:lnTo>
                    <a:pt x="435" y="791"/>
                  </a:lnTo>
                  <a:lnTo>
                    <a:pt x="427" y="794"/>
                  </a:lnTo>
                  <a:lnTo>
                    <a:pt x="421" y="798"/>
                  </a:lnTo>
                  <a:lnTo>
                    <a:pt x="415" y="804"/>
                  </a:lnTo>
                  <a:lnTo>
                    <a:pt x="409" y="810"/>
                  </a:lnTo>
                  <a:lnTo>
                    <a:pt x="402" y="818"/>
                  </a:lnTo>
                  <a:lnTo>
                    <a:pt x="393" y="828"/>
                  </a:lnTo>
                  <a:lnTo>
                    <a:pt x="381" y="840"/>
                  </a:lnTo>
                  <a:lnTo>
                    <a:pt x="368" y="851"/>
                  </a:lnTo>
                  <a:lnTo>
                    <a:pt x="352" y="864"/>
                  </a:lnTo>
                  <a:lnTo>
                    <a:pt x="335" y="876"/>
                  </a:lnTo>
                  <a:lnTo>
                    <a:pt x="317" y="889"/>
                  </a:lnTo>
                  <a:lnTo>
                    <a:pt x="299" y="901"/>
                  </a:lnTo>
                  <a:lnTo>
                    <a:pt x="308" y="876"/>
                  </a:lnTo>
                  <a:lnTo>
                    <a:pt x="316" y="850"/>
                  </a:lnTo>
                  <a:lnTo>
                    <a:pt x="319" y="837"/>
                  </a:lnTo>
                  <a:lnTo>
                    <a:pt x="321" y="823"/>
                  </a:lnTo>
                  <a:lnTo>
                    <a:pt x="323" y="809"/>
                  </a:lnTo>
                  <a:lnTo>
                    <a:pt x="323" y="796"/>
                  </a:lnTo>
                  <a:lnTo>
                    <a:pt x="325" y="792"/>
                  </a:lnTo>
                  <a:lnTo>
                    <a:pt x="325" y="789"/>
                  </a:lnTo>
                  <a:lnTo>
                    <a:pt x="323" y="779"/>
                  </a:lnTo>
                  <a:lnTo>
                    <a:pt x="321" y="769"/>
                  </a:lnTo>
                  <a:lnTo>
                    <a:pt x="318" y="761"/>
                  </a:lnTo>
                  <a:lnTo>
                    <a:pt x="314" y="752"/>
                  </a:lnTo>
                  <a:lnTo>
                    <a:pt x="308" y="743"/>
                  </a:lnTo>
                  <a:lnTo>
                    <a:pt x="302" y="737"/>
                  </a:lnTo>
                  <a:lnTo>
                    <a:pt x="293" y="730"/>
                  </a:lnTo>
                  <a:lnTo>
                    <a:pt x="285" y="725"/>
                  </a:lnTo>
                  <a:lnTo>
                    <a:pt x="261" y="712"/>
                  </a:lnTo>
                  <a:lnTo>
                    <a:pt x="238" y="698"/>
                  </a:lnTo>
                  <a:lnTo>
                    <a:pt x="215" y="683"/>
                  </a:lnTo>
                  <a:lnTo>
                    <a:pt x="196" y="667"/>
                  </a:lnTo>
                  <a:lnTo>
                    <a:pt x="177" y="651"/>
                  </a:lnTo>
                  <a:lnTo>
                    <a:pt x="159" y="633"/>
                  </a:lnTo>
                  <a:lnTo>
                    <a:pt x="143" y="615"/>
                  </a:lnTo>
                  <a:lnTo>
                    <a:pt x="129" y="597"/>
                  </a:lnTo>
                  <a:lnTo>
                    <a:pt x="116" y="577"/>
                  </a:lnTo>
                  <a:lnTo>
                    <a:pt x="104" y="558"/>
                  </a:lnTo>
                  <a:lnTo>
                    <a:pt x="94" y="537"/>
                  </a:lnTo>
                  <a:lnTo>
                    <a:pt x="87" y="517"/>
                  </a:lnTo>
                  <a:lnTo>
                    <a:pt x="80" y="496"/>
                  </a:lnTo>
                  <a:lnTo>
                    <a:pt x="76" y="474"/>
                  </a:lnTo>
                  <a:lnTo>
                    <a:pt x="73" y="454"/>
                  </a:lnTo>
                  <a:lnTo>
                    <a:pt x="72" y="432"/>
                  </a:lnTo>
                  <a:lnTo>
                    <a:pt x="73" y="413"/>
                  </a:lnTo>
                  <a:lnTo>
                    <a:pt x="75" y="396"/>
                  </a:lnTo>
                  <a:lnTo>
                    <a:pt x="78" y="377"/>
                  </a:lnTo>
                  <a:lnTo>
                    <a:pt x="83" y="359"/>
                  </a:lnTo>
                  <a:lnTo>
                    <a:pt x="88" y="342"/>
                  </a:lnTo>
                  <a:lnTo>
                    <a:pt x="94" y="325"/>
                  </a:lnTo>
                  <a:lnTo>
                    <a:pt x="103" y="308"/>
                  </a:lnTo>
                  <a:lnTo>
                    <a:pt x="112" y="292"/>
                  </a:lnTo>
                  <a:lnTo>
                    <a:pt x="121" y="276"/>
                  </a:lnTo>
                  <a:lnTo>
                    <a:pt x="133" y="261"/>
                  </a:lnTo>
                  <a:lnTo>
                    <a:pt x="145" y="246"/>
                  </a:lnTo>
                  <a:lnTo>
                    <a:pt x="158" y="230"/>
                  </a:lnTo>
                  <a:lnTo>
                    <a:pt x="172" y="216"/>
                  </a:lnTo>
                  <a:lnTo>
                    <a:pt x="187" y="203"/>
                  </a:lnTo>
                  <a:lnTo>
                    <a:pt x="204" y="190"/>
                  </a:lnTo>
                  <a:lnTo>
                    <a:pt x="220" y="177"/>
                  </a:lnTo>
                  <a:lnTo>
                    <a:pt x="237" y="166"/>
                  </a:lnTo>
                  <a:lnTo>
                    <a:pt x="255" y="154"/>
                  </a:lnTo>
                  <a:lnTo>
                    <a:pt x="275" y="144"/>
                  </a:lnTo>
                  <a:lnTo>
                    <a:pt x="294" y="133"/>
                  </a:lnTo>
                  <a:lnTo>
                    <a:pt x="315" y="125"/>
                  </a:lnTo>
                  <a:lnTo>
                    <a:pt x="336" y="116"/>
                  </a:lnTo>
                  <a:lnTo>
                    <a:pt x="358" y="107"/>
                  </a:lnTo>
                  <a:lnTo>
                    <a:pt x="380" y="100"/>
                  </a:lnTo>
                  <a:lnTo>
                    <a:pt x="403" y="93"/>
                  </a:lnTo>
                  <a:lnTo>
                    <a:pt x="426" y="88"/>
                  </a:lnTo>
                  <a:lnTo>
                    <a:pt x="450" y="84"/>
                  </a:lnTo>
                  <a:lnTo>
                    <a:pt x="475" y="79"/>
                  </a:lnTo>
                  <a:lnTo>
                    <a:pt x="499" y="76"/>
                  </a:lnTo>
                  <a:lnTo>
                    <a:pt x="524" y="74"/>
                  </a:lnTo>
                  <a:lnTo>
                    <a:pt x="550" y="73"/>
                  </a:lnTo>
                  <a:lnTo>
                    <a:pt x="576" y="72"/>
                  </a:lnTo>
                  <a:lnTo>
                    <a:pt x="602" y="73"/>
                  </a:lnTo>
                  <a:lnTo>
                    <a:pt x="628" y="74"/>
                  </a:lnTo>
                  <a:lnTo>
                    <a:pt x="653" y="76"/>
                  </a:lnTo>
                  <a:lnTo>
                    <a:pt x="678" y="79"/>
                  </a:lnTo>
                  <a:lnTo>
                    <a:pt x="701" y="84"/>
                  </a:lnTo>
                  <a:lnTo>
                    <a:pt x="725" y="88"/>
                  </a:lnTo>
                  <a:lnTo>
                    <a:pt x="749" y="93"/>
                  </a:lnTo>
                  <a:lnTo>
                    <a:pt x="772" y="100"/>
                  </a:lnTo>
                  <a:lnTo>
                    <a:pt x="794" y="107"/>
                  </a:lnTo>
                  <a:lnTo>
                    <a:pt x="816" y="116"/>
                  </a:lnTo>
                  <a:lnTo>
                    <a:pt x="838" y="125"/>
                  </a:lnTo>
                  <a:lnTo>
                    <a:pt x="858" y="133"/>
                  </a:lnTo>
                  <a:lnTo>
                    <a:pt x="877" y="144"/>
                  </a:lnTo>
                  <a:lnTo>
                    <a:pt x="897" y="154"/>
                  </a:lnTo>
                  <a:lnTo>
                    <a:pt x="914" y="166"/>
                  </a:lnTo>
                  <a:lnTo>
                    <a:pt x="933" y="177"/>
                  </a:lnTo>
                  <a:lnTo>
                    <a:pt x="949" y="190"/>
                  </a:lnTo>
                  <a:lnTo>
                    <a:pt x="965" y="203"/>
                  </a:lnTo>
                  <a:lnTo>
                    <a:pt x="980" y="216"/>
                  </a:lnTo>
                  <a:lnTo>
                    <a:pt x="994" y="230"/>
                  </a:lnTo>
                  <a:lnTo>
                    <a:pt x="1007" y="246"/>
                  </a:lnTo>
                  <a:lnTo>
                    <a:pt x="1019" y="261"/>
                  </a:lnTo>
                  <a:lnTo>
                    <a:pt x="1030" y="276"/>
                  </a:lnTo>
                  <a:lnTo>
                    <a:pt x="1041" y="292"/>
                  </a:lnTo>
                  <a:lnTo>
                    <a:pt x="1049" y="308"/>
                  </a:lnTo>
                  <a:lnTo>
                    <a:pt x="1057" y="325"/>
                  </a:lnTo>
                  <a:lnTo>
                    <a:pt x="1064" y="342"/>
                  </a:lnTo>
                  <a:lnTo>
                    <a:pt x="1070" y="359"/>
                  </a:lnTo>
                  <a:lnTo>
                    <a:pt x="1074" y="377"/>
                  </a:lnTo>
                  <a:lnTo>
                    <a:pt x="1077" y="396"/>
                  </a:lnTo>
                  <a:lnTo>
                    <a:pt x="1079" y="413"/>
                  </a:lnTo>
                  <a:lnTo>
                    <a:pt x="1081" y="432"/>
                  </a:lnTo>
                  <a:lnTo>
                    <a:pt x="1079" y="451"/>
                  </a:lnTo>
                  <a:lnTo>
                    <a:pt x="1077" y="469"/>
                  </a:lnTo>
                  <a:lnTo>
                    <a:pt x="1074" y="486"/>
                  </a:lnTo>
                  <a:lnTo>
                    <a:pt x="1070" y="505"/>
                  </a:lnTo>
                  <a:lnTo>
                    <a:pt x="1064" y="522"/>
                  </a:lnTo>
                  <a:lnTo>
                    <a:pt x="1057" y="539"/>
                  </a:lnTo>
                  <a:lnTo>
                    <a:pt x="1049" y="555"/>
                  </a:lnTo>
                  <a:lnTo>
                    <a:pt x="1041" y="572"/>
                  </a:lnTo>
                  <a:lnTo>
                    <a:pt x="1030" y="588"/>
                  </a:lnTo>
                  <a:lnTo>
                    <a:pt x="1019" y="603"/>
                  </a:lnTo>
                  <a:lnTo>
                    <a:pt x="1007" y="618"/>
                  </a:lnTo>
                  <a:lnTo>
                    <a:pt x="994" y="633"/>
                  </a:lnTo>
                  <a:lnTo>
                    <a:pt x="980" y="647"/>
                  </a:lnTo>
                  <a:lnTo>
                    <a:pt x="965" y="660"/>
                  </a:lnTo>
                  <a:lnTo>
                    <a:pt x="949" y="674"/>
                  </a:lnTo>
                  <a:lnTo>
                    <a:pt x="933" y="686"/>
                  </a:lnTo>
                  <a:lnTo>
                    <a:pt x="914" y="698"/>
                  </a:lnTo>
                  <a:lnTo>
                    <a:pt x="897" y="710"/>
                  </a:lnTo>
                  <a:lnTo>
                    <a:pt x="877" y="721"/>
                  </a:lnTo>
                  <a:lnTo>
                    <a:pt x="858" y="730"/>
                  </a:lnTo>
                  <a:lnTo>
                    <a:pt x="838" y="740"/>
                  </a:lnTo>
                  <a:lnTo>
                    <a:pt x="816" y="749"/>
                  </a:lnTo>
                  <a:lnTo>
                    <a:pt x="794" y="756"/>
                  </a:lnTo>
                  <a:lnTo>
                    <a:pt x="772" y="764"/>
                  </a:lnTo>
                  <a:lnTo>
                    <a:pt x="749" y="770"/>
                  </a:lnTo>
                  <a:lnTo>
                    <a:pt x="725" y="776"/>
                  </a:lnTo>
                  <a:lnTo>
                    <a:pt x="701" y="780"/>
                  </a:lnTo>
                  <a:lnTo>
                    <a:pt x="678" y="784"/>
                  </a:lnTo>
                  <a:lnTo>
                    <a:pt x="653" y="788"/>
                  </a:lnTo>
                  <a:lnTo>
                    <a:pt x="628" y="790"/>
                  </a:lnTo>
                  <a:lnTo>
                    <a:pt x="602" y="791"/>
                  </a:lnTo>
                  <a:lnTo>
                    <a:pt x="576" y="792"/>
                  </a:lnTo>
                  <a:close/>
                  <a:moveTo>
                    <a:pt x="576" y="0"/>
                  </a:moveTo>
                  <a:lnTo>
                    <a:pt x="546" y="0"/>
                  </a:lnTo>
                  <a:lnTo>
                    <a:pt x="517" y="3"/>
                  </a:lnTo>
                  <a:lnTo>
                    <a:pt x="489" y="5"/>
                  </a:lnTo>
                  <a:lnTo>
                    <a:pt x="460" y="9"/>
                  </a:lnTo>
                  <a:lnTo>
                    <a:pt x="433" y="13"/>
                  </a:lnTo>
                  <a:lnTo>
                    <a:pt x="404" y="20"/>
                  </a:lnTo>
                  <a:lnTo>
                    <a:pt x="377" y="26"/>
                  </a:lnTo>
                  <a:lnTo>
                    <a:pt x="352" y="34"/>
                  </a:lnTo>
                  <a:lnTo>
                    <a:pt x="327" y="42"/>
                  </a:lnTo>
                  <a:lnTo>
                    <a:pt x="302" y="52"/>
                  </a:lnTo>
                  <a:lnTo>
                    <a:pt x="277" y="62"/>
                  </a:lnTo>
                  <a:lnTo>
                    <a:pt x="254" y="74"/>
                  </a:lnTo>
                  <a:lnTo>
                    <a:pt x="232" y="86"/>
                  </a:lnTo>
                  <a:lnTo>
                    <a:pt x="210" y="99"/>
                  </a:lnTo>
                  <a:lnTo>
                    <a:pt x="188" y="112"/>
                  </a:lnTo>
                  <a:lnTo>
                    <a:pt x="169" y="127"/>
                  </a:lnTo>
                  <a:lnTo>
                    <a:pt x="150" y="142"/>
                  </a:lnTo>
                  <a:lnTo>
                    <a:pt x="131" y="157"/>
                  </a:lnTo>
                  <a:lnTo>
                    <a:pt x="114" y="173"/>
                  </a:lnTo>
                  <a:lnTo>
                    <a:pt x="99" y="190"/>
                  </a:lnTo>
                  <a:lnTo>
                    <a:pt x="84" y="208"/>
                  </a:lnTo>
                  <a:lnTo>
                    <a:pt x="70" y="226"/>
                  </a:lnTo>
                  <a:lnTo>
                    <a:pt x="57" y="244"/>
                  </a:lnTo>
                  <a:lnTo>
                    <a:pt x="45" y="264"/>
                  </a:lnTo>
                  <a:lnTo>
                    <a:pt x="35" y="283"/>
                  </a:lnTo>
                  <a:lnTo>
                    <a:pt x="26" y="304"/>
                  </a:lnTo>
                  <a:lnTo>
                    <a:pt x="18" y="324"/>
                  </a:lnTo>
                  <a:lnTo>
                    <a:pt x="11" y="345"/>
                  </a:lnTo>
                  <a:lnTo>
                    <a:pt x="7" y="366"/>
                  </a:lnTo>
                  <a:lnTo>
                    <a:pt x="3" y="388"/>
                  </a:lnTo>
                  <a:lnTo>
                    <a:pt x="0" y="410"/>
                  </a:lnTo>
                  <a:lnTo>
                    <a:pt x="0" y="432"/>
                  </a:lnTo>
                  <a:lnTo>
                    <a:pt x="0" y="445"/>
                  </a:lnTo>
                  <a:lnTo>
                    <a:pt x="2" y="459"/>
                  </a:lnTo>
                  <a:lnTo>
                    <a:pt x="3" y="473"/>
                  </a:lnTo>
                  <a:lnTo>
                    <a:pt x="5" y="486"/>
                  </a:lnTo>
                  <a:lnTo>
                    <a:pt x="7" y="500"/>
                  </a:lnTo>
                  <a:lnTo>
                    <a:pt x="10" y="513"/>
                  </a:lnTo>
                  <a:lnTo>
                    <a:pt x="13" y="526"/>
                  </a:lnTo>
                  <a:lnTo>
                    <a:pt x="18" y="539"/>
                  </a:lnTo>
                  <a:lnTo>
                    <a:pt x="27" y="565"/>
                  </a:lnTo>
                  <a:lnTo>
                    <a:pt x="39" y="590"/>
                  </a:lnTo>
                  <a:lnTo>
                    <a:pt x="53" y="614"/>
                  </a:lnTo>
                  <a:lnTo>
                    <a:pt x="69" y="638"/>
                  </a:lnTo>
                  <a:lnTo>
                    <a:pt x="87" y="659"/>
                  </a:lnTo>
                  <a:lnTo>
                    <a:pt x="105" y="681"/>
                  </a:lnTo>
                  <a:lnTo>
                    <a:pt x="126" y="701"/>
                  </a:lnTo>
                  <a:lnTo>
                    <a:pt x="148" y="722"/>
                  </a:lnTo>
                  <a:lnTo>
                    <a:pt x="172" y="740"/>
                  </a:lnTo>
                  <a:lnTo>
                    <a:pt x="198" y="757"/>
                  </a:lnTo>
                  <a:lnTo>
                    <a:pt x="224" y="774"/>
                  </a:lnTo>
                  <a:lnTo>
                    <a:pt x="252" y="789"/>
                  </a:lnTo>
                  <a:lnTo>
                    <a:pt x="252" y="791"/>
                  </a:lnTo>
                  <a:lnTo>
                    <a:pt x="252" y="792"/>
                  </a:lnTo>
                  <a:lnTo>
                    <a:pt x="251" y="804"/>
                  </a:lnTo>
                  <a:lnTo>
                    <a:pt x="250" y="816"/>
                  </a:lnTo>
                  <a:lnTo>
                    <a:pt x="248" y="829"/>
                  </a:lnTo>
                  <a:lnTo>
                    <a:pt x="245" y="841"/>
                  </a:lnTo>
                  <a:lnTo>
                    <a:pt x="236" y="864"/>
                  </a:lnTo>
                  <a:lnTo>
                    <a:pt x="225" y="888"/>
                  </a:lnTo>
                  <a:lnTo>
                    <a:pt x="214" y="910"/>
                  </a:lnTo>
                  <a:lnTo>
                    <a:pt x="202" y="929"/>
                  </a:lnTo>
                  <a:lnTo>
                    <a:pt x="192" y="948"/>
                  </a:lnTo>
                  <a:lnTo>
                    <a:pt x="183" y="963"/>
                  </a:lnTo>
                  <a:lnTo>
                    <a:pt x="183" y="963"/>
                  </a:lnTo>
                  <a:lnTo>
                    <a:pt x="181" y="968"/>
                  </a:lnTo>
                  <a:lnTo>
                    <a:pt x="180" y="976"/>
                  </a:lnTo>
                  <a:lnTo>
                    <a:pt x="181" y="982"/>
                  </a:lnTo>
                  <a:lnTo>
                    <a:pt x="183" y="987"/>
                  </a:lnTo>
                  <a:lnTo>
                    <a:pt x="185" y="994"/>
                  </a:lnTo>
                  <a:lnTo>
                    <a:pt x="189" y="998"/>
                  </a:lnTo>
                  <a:lnTo>
                    <a:pt x="195" y="1003"/>
                  </a:lnTo>
                  <a:lnTo>
                    <a:pt x="200" y="1005"/>
                  </a:lnTo>
                  <a:lnTo>
                    <a:pt x="206" y="1007"/>
                  </a:lnTo>
                  <a:lnTo>
                    <a:pt x="212" y="1008"/>
                  </a:lnTo>
                  <a:lnTo>
                    <a:pt x="219" y="1008"/>
                  </a:lnTo>
                  <a:lnTo>
                    <a:pt x="222" y="1007"/>
                  </a:lnTo>
                  <a:lnTo>
                    <a:pt x="242" y="1003"/>
                  </a:lnTo>
                  <a:lnTo>
                    <a:pt x="264" y="997"/>
                  </a:lnTo>
                  <a:lnTo>
                    <a:pt x="283" y="990"/>
                  </a:lnTo>
                  <a:lnTo>
                    <a:pt x="304" y="980"/>
                  </a:lnTo>
                  <a:lnTo>
                    <a:pt x="323" y="970"/>
                  </a:lnTo>
                  <a:lnTo>
                    <a:pt x="342" y="959"/>
                  </a:lnTo>
                  <a:lnTo>
                    <a:pt x="359" y="948"/>
                  </a:lnTo>
                  <a:lnTo>
                    <a:pt x="376" y="936"/>
                  </a:lnTo>
                  <a:lnTo>
                    <a:pt x="393" y="924"/>
                  </a:lnTo>
                  <a:lnTo>
                    <a:pt x="407" y="912"/>
                  </a:lnTo>
                  <a:lnTo>
                    <a:pt x="421" y="900"/>
                  </a:lnTo>
                  <a:lnTo>
                    <a:pt x="433" y="889"/>
                  </a:lnTo>
                  <a:lnTo>
                    <a:pt x="452" y="870"/>
                  </a:lnTo>
                  <a:lnTo>
                    <a:pt x="465" y="856"/>
                  </a:lnTo>
                  <a:lnTo>
                    <a:pt x="492" y="859"/>
                  </a:lnTo>
                  <a:lnTo>
                    <a:pt x="520" y="862"/>
                  </a:lnTo>
                  <a:lnTo>
                    <a:pt x="548" y="863"/>
                  </a:lnTo>
                  <a:lnTo>
                    <a:pt x="576" y="864"/>
                  </a:lnTo>
                  <a:lnTo>
                    <a:pt x="605" y="863"/>
                  </a:lnTo>
                  <a:lnTo>
                    <a:pt x="634" y="861"/>
                  </a:lnTo>
                  <a:lnTo>
                    <a:pt x="664" y="859"/>
                  </a:lnTo>
                  <a:lnTo>
                    <a:pt x="692" y="855"/>
                  </a:lnTo>
                  <a:lnTo>
                    <a:pt x="720" y="850"/>
                  </a:lnTo>
                  <a:lnTo>
                    <a:pt x="747" y="845"/>
                  </a:lnTo>
                  <a:lnTo>
                    <a:pt x="774" y="837"/>
                  </a:lnTo>
                  <a:lnTo>
                    <a:pt x="800" y="830"/>
                  </a:lnTo>
                  <a:lnTo>
                    <a:pt x="826" y="821"/>
                  </a:lnTo>
                  <a:lnTo>
                    <a:pt x="850" y="811"/>
                  </a:lnTo>
                  <a:lnTo>
                    <a:pt x="874" y="802"/>
                  </a:lnTo>
                  <a:lnTo>
                    <a:pt x="898" y="790"/>
                  </a:lnTo>
                  <a:lnTo>
                    <a:pt x="921" y="778"/>
                  </a:lnTo>
                  <a:lnTo>
                    <a:pt x="942" y="765"/>
                  </a:lnTo>
                  <a:lnTo>
                    <a:pt x="963" y="752"/>
                  </a:lnTo>
                  <a:lnTo>
                    <a:pt x="983" y="737"/>
                  </a:lnTo>
                  <a:lnTo>
                    <a:pt x="1003" y="722"/>
                  </a:lnTo>
                  <a:lnTo>
                    <a:pt x="1020" y="707"/>
                  </a:lnTo>
                  <a:lnTo>
                    <a:pt x="1037" y="690"/>
                  </a:lnTo>
                  <a:lnTo>
                    <a:pt x="1054" y="673"/>
                  </a:lnTo>
                  <a:lnTo>
                    <a:pt x="1069" y="656"/>
                  </a:lnTo>
                  <a:lnTo>
                    <a:pt x="1083" y="638"/>
                  </a:lnTo>
                  <a:lnTo>
                    <a:pt x="1096" y="619"/>
                  </a:lnTo>
                  <a:lnTo>
                    <a:pt x="1106" y="600"/>
                  </a:lnTo>
                  <a:lnTo>
                    <a:pt x="1117" y="580"/>
                  </a:lnTo>
                  <a:lnTo>
                    <a:pt x="1126" y="560"/>
                  </a:lnTo>
                  <a:lnTo>
                    <a:pt x="1133" y="540"/>
                  </a:lnTo>
                  <a:lnTo>
                    <a:pt x="1140" y="519"/>
                  </a:lnTo>
                  <a:lnTo>
                    <a:pt x="1145" y="497"/>
                  </a:lnTo>
                  <a:lnTo>
                    <a:pt x="1149" y="476"/>
                  </a:lnTo>
                  <a:lnTo>
                    <a:pt x="1151" y="454"/>
                  </a:lnTo>
                  <a:lnTo>
                    <a:pt x="1152" y="432"/>
                  </a:lnTo>
                  <a:lnTo>
                    <a:pt x="1151" y="410"/>
                  </a:lnTo>
                  <a:lnTo>
                    <a:pt x="1149" y="388"/>
                  </a:lnTo>
                  <a:lnTo>
                    <a:pt x="1145" y="366"/>
                  </a:lnTo>
                  <a:lnTo>
                    <a:pt x="1140" y="345"/>
                  </a:lnTo>
                  <a:lnTo>
                    <a:pt x="1133" y="324"/>
                  </a:lnTo>
                  <a:lnTo>
                    <a:pt x="1126" y="304"/>
                  </a:lnTo>
                  <a:lnTo>
                    <a:pt x="1117" y="283"/>
                  </a:lnTo>
                  <a:lnTo>
                    <a:pt x="1106" y="264"/>
                  </a:lnTo>
                  <a:lnTo>
                    <a:pt x="1096" y="244"/>
                  </a:lnTo>
                  <a:lnTo>
                    <a:pt x="1083" y="226"/>
                  </a:lnTo>
                  <a:lnTo>
                    <a:pt x="1069" y="208"/>
                  </a:lnTo>
                  <a:lnTo>
                    <a:pt x="1054" y="190"/>
                  </a:lnTo>
                  <a:lnTo>
                    <a:pt x="1037" y="173"/>
                  </a:lnTo>
                  <a:lnTo>
                    <a:pt x="1020" y="157"/>
                  </a:lnTo>
                  <a:lnTo>
                    <a:pt x="1003" y="142"/>
                  </a:lnTo>
                  <a:lnTo>
                    <a:pt x="983" y="127"/>
                  </a:lnTo>
                  <a:lnTo>
                    <a:pt x="963" y="112"/>
                  </a:lnTo>
                  <a:lnTo>
                    <a:pt x="942" y="99"/>
                  </a:lnTo>
                  <a:lnTo>
                    <a:pt x="921" y="86"/>
                  </a:lnTo>
                  <a:lnTo>
                    <a:pt x="898" y="74"/>
                  </a:lnTo>
                  <a:lnTo>
                    <a:pt x="874" y="62"/>
                  </a:lnTo>
                  <a:lnTo>
                    <a:pt x="850" y="52"/>
                  </a:lnTo>
                  <a:lnTo>
                    <a:pt x="826" y="42"/>
                  </a:lnTo>
                  <a:lnTo>
                    <a:pt x="800" y="34"/>
                  </a:lnTo>
                  <a:lnTo>
                    <a:pt x="774" y="26"/>
                  </a:lnTo>
                  <a:lnTo>
                    <a:pt x="747" y="20"/>
                  </a:lnTo>
                  <a:lnTo>
                    <a:pt x="720" y="13"/>
                  </a:lnTo>
                  <a:lnTo>
                    <a:pt x="692" y="9"/>
                  </a:lnTo>
                  <a:lnTo>
                    <a:pt x="664" y="5"/>
                  </a:lnTo>
                  <a:lnTo>
                    <a:pt x="634" y="3"/>
                  </a:lnTo>
                  <a:lnTo>
                    <a:pt x="605" y="0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6" name="Google Shape;2916;p59"/>
          <p:cNvGrpSpPr/>
          <p:nvPr/>
        </p:nvGrpSpPr>
        <p:grpSpPr>
          <a:xfrm>
            <a:off x="1820068" y="4668440"/>
            <a:ext cx="455613" cy="285750"/>
            <a:chOff x="1820068" y="4668440"/>
            <a:chExt cx="455613" cy="285750"/>
          </a:xfrm>
        </p:grpSpPr>
        <p:sp>
          <p:nvSpPr>
            <p:cNvPr id="2917" name="Google Shape;2917;p59"/>
            <p:cNvSpPr/>
            <p:nvPr/>
          </p:nvSpPr>
          <p:spPr>
            <a:xfrm>
              <a:off x="1820068" y="4668440"/>
              <a:ext cx="455613" cy="285750"/>
            </a:xfrm>
            <a:custGeom>
              <a:avLst/>
              <a:gdLst/>
              <a:ahLst/>
              <a:cxnLst/>
              <a:rect l="l" t="t" r="r" b="b"/>
              <a:pathLst>
                <a:path w="1150" h="719" extrusionOk="0">
                  <a:moveTo>
                    <a:pt x="575" y="647"/>
                  </a:moveTo>
                  <a:lnTo>
                    <a:pt x="556" y="647"/>
                  </a:lnTo>
                  <a:lnTo>
                    <a:pt x="538" y="646"/>
                  </a:lnTo>
                  <a:lnTo>
                    <a:pt x="518" y="645"/>
                  </a:lnTo>
                  <a:lnTo>
                    <a:pt x="500" y="642"/>
                  </a:lnTo>
                  <a:lnTo>
                    <a:pt x="481" y="639"/>
                  </a:lnTo>
                  <a:lnTo>
                    <a:pt x="463" y="635"/>
                  </a:lnTo>
                  <a:lnTo>
                    <a:pt x="444" y="632"/>
                  </a:lnTo>
                  <a:lnTo>
                    <a:pt x="426" y="626"/>
                  </a:lnTo>
                  <a:lnTo>
                    <a:pt x="408" y="621"/>
                  </a:lnTo>
                  <a:lnTo>
                    <a:pt x="390" y="616"/>
                  </a:lnTo>
                  <a:lnTo>
                    <a:pt x="372" y="609"/>
                  </a:lnTo>
                  <a:lnTo>
                    <a:pt x="355" y="602"/>
                  </a:lnTo>
                  <a:lnTo>
                    <a:pt x="338" y="594"/>
                  </a:lnTo>
                  <a:lnTo>
                    <a:pt x="320" y="586"/>
                  </a:lnTo>
                  <a:lnTo>
                    <a:pt x="303" y="578"/>
                  </a:lnTo>
                  <a:lnTo>
                    <a:pt x="287" y="568"/>
                  </a:lnTo>
                  <a:lnTo>
                    <a:pt x="271" y="558"/>
                  </a:lnTo>
                  <a:lnTo>
                    <a:pt x="255" y="549"/>
                  </a:lnTo>
                  <a:lnTo>
                    <a:pt x="239" y="538"/>
                  </a:lnTo>
                  <a:lnTo>
                    <a:pt x="224" y="527"/>
                  </a:lnTo>
                  <a:lnTo>
                    <a:pt x="209" y="515"/>
                  </a:lnTo>
                  <a:lnTo>
                    <a:pt x="195" y="503"/>
                  </a:lnTo>
                  <a:lnTo>
                    <a:pt x="181" y="490"/>
                  </a:lnTo>
                  <a:lnTo>
                    <a:pt x="167" y="477"/>
                  </a:lnTo>
                  <a:lnTo>
                    <a:pt x="154" y="464"/>
                  </a:lnTo>
                  <a:lnTo>
                    <a:pt x="142" y="450"/>
                  </a:lnTo>
                  <a:lnTo>
                    <a:pt x="129" y="436"/>
                  </a:lnTo>
                  <a:lnTo>
                    <a:pt x="119" y="421"/>
                  </a:lnTo>
                  <a:lnTo>
                    <a:pt x="107" y="406"/>
                  </a:lnTo>
                  <a:lnTo>
                    <a:pt x="96" y="391"/>
                  </a:lnTo>
                  <a:lnTo>
                    <a:pt x="86" y="376"/>
                  </a:lnTo>
                  <a:lnTo>
                    <a:pt x="76" y="360"/>
                  </a:lnTo>
                  <a:lnTo>
                    <a:pt x="86" y="343"/>
                  </a:lnTo>
                  <a:lnTo>
                    <a:pt x="96" y="327"/>
                  </a:lnTo>
                  <a:lnTo>
                    <a:pt x="107" y="312"/>
                  </a:lnTo>
                  <a:lnTo>
                    <a:pt x="119" y="297"/>
                  </a:lnTo>
                  <a:lnTo>
                    <a:pt x="129" y="283"/>
                  </a:lnTo>
                  <a:lnTo>
                    <a:pt x="142" y="269"/>
                  </a:lnTo>
                  <a:lnTo>
                    <a:pt x="155" y="255"/>
                  </a:lnTo>
                  <a:lnTo>
                    <a:pt x="168" y="242"/>
                  </a:lnTo>
                  <a:lnTo>
                    <a:pt x="181" y="229"/>
                  </a:lnTo>
                  <a:lnTo>
                    <a:pt x="195" y="216"/>
                  </a:lnTo>
                  <a:lnTo>
                    <a:pt x="210" y="204"/>
                  </a:lnTo>
                  <a:lnTo>
                    <a:pt x="224" y="192"/>
                  </a:lnTo>
                  <a:lnTo>
                    <a:pt x="239" y="181"/>
                  </a:lnTo>
                  <a:lnTo>
                    <a:pt x="256" y="171"/>
                  </a:lnTo>
                  <a:lnTo>
                    <a:pt x="271" y="161"/>
                  </a:lnTo>
                  <a:lnTo>
                    <a:pt x="287" y="151"/>
                  </a:lnTo>
                  <a:lnTo>
                    <a:pt x="304" y="141"/>
                  </a:lnTo>
                  <a:lnTo>
                    <a:pt x="320" y="133"/>
                  </a:lnTo>
                  <a:lnTo>
                    <a:pt x="338" y="125"/>
                  </a:lnTo>
                  <a:lnTo>
                    <a:pt x="355" y="118"/>
                  </a:lnTo>
                  <a:lnTo>
                    <a:pt x="372" y="110"/>
                  </a:lnTo>
                  <a:lnTo>
                    <a:pt x="390" y="104"/>
                  </a:lnTo>
                  <a:lnTo>
                    <a:pt x="408" y="98"/>
                  </a:lnTo>
                  <a:lnTo>
                    <a:pt x="426" y="93"/>
                  </a:lnTo>
                  <a:lnTo>
                    <a:pt x="445" y="87"/>
                  </a:lnTo>
                  <a:lnTo>
                    <a:pt x="463" y="83"/>
                  </a:lnTo>
                  <a:lnTo>
                    <a:pt x="481" y="80"/>
                  </a:lnTo>
                  <a:lnTo>
                    <a:pt x="500" y="77"/>
                  </a:lnTo>
                  <a:lnTo>
                    <a:pt x="518" y="75"/>
                  </a:lnTo>
                  <a:lnTo>
                    <a:pt x="538" y="73"/>
                  </a:lnTo>
                  <a:lnTo>
                    <a:pt x="556" y="72"/>
                  </a:lnTo>
                  <a:lnTo>
                    <a:pt x="575" y="72"/>
                  </a:lnTo>
                  <a:lnTo>
                    <a:pt x="594" y="72"/>
                  </a:lnTo>
                  <a:lnTo>
                    <a:pt x="613" y="73"/>
                  </a:lnTo>
                  <a:lnTo>
                    <a:pt x="632" y="75"/>
                  </a:lnTo>
                  <a:lnTo>
                    <a:pt x="651" y="77"/>
                  </a:lnTo>
                  <a:lnTo>
                    <a:pt x="669" y="80"/>
                  </a:lnTo>
                  <a:lnTo>
                    <a:pt x="688" y="83"/>
                  </a:lnTo>
                  <a:lnTo>
                    <a:pt x="706" y="87"/>
                  </a:lnTo>
                  <a:lnTo>
                    <a:pt x="724" y="93"/>
                  </a:lnTo>
                  <a:lnTo>
                    <a:pt x="743" y="98"/>
                  </a:lnTo>
                  <a:lnTo>
                    <a:pt x="760" y="104"/>
                  </a:lnTo>
                  <a:lnTo>
                    <a:pt x="778" y="110"/>
                  </a:lnTo>
                  <a:lnTo>
                    <a:pt x="796" y="118"/>
                  </a:lnTo>
                  <a:lnTo>
                    <a:pt x="813" y="125"/>
                  </a:lnTo>
                  <a:lnTo>
                    <a:pt x="830" y="133"/>
                  </a:lnTo>
                  <a:lnTo>
                    <a:pt x="846" y="141"/>
                  </a:lnTo>
                  <a:lnTo>
                    <a:pt x="864" y="151"/>
                  </a:lnTo>
                  <a:lnTo>
                    <a:pt x="880" y="161"/>
                  </a:lnTo>
                  <a:lnTo>
                    <a:pt x="895" y="171"/>
                  </a:lnTo>
                  <a:lnTo>
                    <a:pt x="911" y="181"/>
                  </a:lnTo>
                  <a:lnTo>
                    <a:pt x="926" y="192"/>
                  </a:lnTo>
                  <a:lnTo>
                    <a:pt x="940" y="204"/>
                  </a:lnTo>
                  <a:lnTo>
                    <a:pt x="956" y="216"/>
                  </a:lnTo>
                  <a:lnTo>
                    <a:pt x="970" y="229"/>
                  </a:lnTo>
                  <a:lnTo>
                    <a:pt x="983" y="242"/>
                  </a:lnTo>
                  <a:lnTo>
                    <a:pt x="995" y="255"/>
                  </a:lnTo>
                  <a:lnTo>
                    <a:pt x="1008" y="269"/>
                  </a:lnTo>
                  <a:lnTo>
                    <a:pt x="1020" y="283"/>
                  </a:lnTo>
                  <a:lnTo>
                    <a:pt x="1032" y="298"/>
                  </a:lnTo>
                  <a:lnTo>
                    <a:pt x="1043" y="312"/>
                  </a:lnTo>
                  <a:lnTo>
                    <a:pt x="1054" y="328"/>
                  </a:lnTo>
                  <a:lnTo>
                    <a:pt x="1065" y="343"/>
                  </a:lnTo>
                  <a:lnTo>
                    <a:pt x="1074" y="360"/>
                  </a:lnTo>
                  <a:lnTo>
                    <a:pt x="1065" y="376"/>
                  </a:lnTo>
                  <a:lnTo>
                    <a:pt x="1054" y="391"/>
                  </a:lnTo>
                  <a:lnTo>
                    <a:pt x="1043" y="407"/>
                  </a:lnTo>
                  <a:lnTo>
                    <a:pt x="1032" y="422"/>
                  </a:lnTo>
                  <a:lnTo>
                    <a:pt x="1020" y="436"/>
                  </a:lnTo>
                  <a:lnTo>
                    <a:pt x="1008" y="450"/>
                  </a:lnTo>
                  <a:lnTo>
                    <a:pt x="995" y="464"/>
                  </a:lnTo>
                  <a:lnTo>
                    <a:pt x="983" y="477"/>
                  </a:lnTo>
                  <a:lnTo>
                    <a:pt x="968" y="490"/>
                  </a:lnTo>
                  <a:lnTo>
                    <a:pt x="954" y="503"/>
                  </a:lnTo>
                  <a:lnTo>
                    <a:pt x="940" y="515"/>
                  </a:lnTo>
                  <a:lnTo>
                    <a:pt x="925" y="527"/>
                  </a:lnTo>
                  <a:lnTo>
                    <a:pt x="910" y="538"/>
                  </a:lnTo>
                  <a:lnTo>
                    <a:pt x="895" y="549"/>
                  </a:lnTo>
                  <a:lnTo>
                    <a:pt x="879" y="558"/>
                  </a:lnTo>
                  <a:lnTo>
                    <a:pt x="863" y="568"/>
                  </a:lnTo>
                  <a:lnTo>
                    <a:pt x="846" y="578"/>
                  </a:lnTo>
                  <a:lnTo>
                    <a:pt x="830" y="586"/>
                  </a:lnTo>
                  <a:lnTo>
                    <a:pt x="813" y="594"/>
                  </a:lnTo>
                  <a:lnTo>
                    <a:pt x="796" y="602"/>
                  </a:lnTo>
                  <a:lnTo>
                    <a:pt x="778" y="609"/>
                  </a:lnTo>
                  <a:lnTo>
                    <a:pt x="760" y="616"/>
                  </a:lnTo>
                  <a:lnTo>
                    <a:pt x="743" y="621"/>
                  </a:lnTo>
                  <a:lnTo>
                    <a:pt x="724" y="626"/>
                  </a:lnTo>
                  <a:lnTo>
                    <a:pt x="706" y="632"/>
                  </a:lnTo>
                  <a:lnTo>
                    <a:pt x="688" y="636"/>
                  </a:lnTo>
                  <a:lnTo>
                    <a:pt x="669" y="639"/>
                  </a:lnTo>
                  <a:lnTo>
                    <a:pt x="651" y="643"/>
                  </a:lnTo>
                  <a:lnTo>
                    <a:pt x="632" y="645"/>
                  </a:lnTo>
                  <a:lnTo>
                    <a:pt x="613" y="646"/>
                  </a:lnTo>
                  <a:lnTo>
                    <a:pt x="594" y="647"/>
                  </a:lnTo>
                  <a:lnTo>
                    <a:pt x="575" y="647"/>
                  </a:lnTo>
                  <a:close/>
                  <a:moveTo>
                    <a:pt x="1149" y="352"/>
                  </a:moveTo>
                  <a:lnTo>
                    <a:pt x="1149" y="349"/>
                  </a:lnTo>
                  <a:lnTo>
                    <a:pt x="1149" y="347"/>
                  </a:lnTo>
                  <a:lnTo>
                    <a:pt x="1148" y="347"/>
                  </a:lnTo>
                  <a:lnTo>
                    <a:pt x="1148" y="346"/>
                  </a:lnTo>
                  <a:lnTo>
                    <a:pt x="1147" y="345"/>
                  </a:lnTo>
                  <a:lnTo>
                    <a:pt x="1147" y="342"/>
                  </a:lnTo>
                  <a:lnTo>
                    <a:pt x="1137" y="324"/>
                  </a:lnTo>
                  <a:lnTo>
                    <a:pt x="1126" y="306"/>
                  </a:lnTo>
                  <a:lnTo>
                    <a:pt x="1114" y="288"/>
                  </a:lnTo>
                  <a:lnTo>
                    <a:pt x="1102" y="271"/>
                  </a:lnTo>
                  <a:lnTo>
                    <a:pt x="1089" y="254"/>
                  </a:lnTo>
                  <a:lnTo>
                    <a:pt x="1075" y="237"/>
                  </a:lnTo>
                  <a:lnTo>
                    <a:pt x="1061" y="220"/>
                  </a:lnTo>
                  <a:lnTo>
                    <a:pt x="1047" y="205"/>
                  </a:lnTo>
                  <a:lnTo>
                    <a:pt x="1032" y="190"/>
                  </a:lnTo>
                  <a:lnTo>
                    <a:pt x="1016" y="175"/>
                  </a:lnTo>
                  <a:lnTo>
                    <a:pt x="1000" y="161"/>
                  </a:lnTo>
                  <a:lnTo>
                    <a:pt x="984" y="147"/>
                  </a:lnTo>
                  <a:lnTo>
                    <a:pt x="966" y="133"/>
                  </a:lnTo>
                  <a:lnTo>
                    <a:pt x="948" y="120"/>
                  </a:lnTo>
                  <a:lnTo>
                    <a:pt x="931" y="108"/>
                  </a:lnTo>
                  <a:lnTo>
                    <a:pt x="911" y="96"/>
                  </a:lnTo>
                  <a:lnTo>
                    <a:pt x="893" y="85"/>
                  </a:lnTo>
                  <a:lnTo>
                    <a:pt x="873" y="75"/>
                  </a:lnTo>
                  <a:lnTo>
                    <a:pt x="854" y="65"/>
                  </a:lnTo>
                  <a:lnTo>
                    <a:pt x="833" y="56"/>
                  </a:lnTo>
                  <a:lnTo>
                    <a:pt x="813" y="48"/>
                  </a:lnTo>
                  <a:lnTo>
                    <a:pt x="792" y="39"/>
                  </a:lnTo>
                  <a:lnTo>
                    <a:pt x="772" y="32"/>
                  </a:lnTo>
                  <a:lnTo>
                    <a:pt x="751" y="25"/>
                  </a:lnTo>
                  <a:lnTo>
                    <a:pt x="730" y="19"/>
                  </a:lnTo>
                  <a:lnTo>
                    <a:pt x="708" y="14"/>
                  </a:lnTo>
                  <a:lnTo>
                    <a:pt x="687" y="10"/>
                  </a:lnTo>
                  <a:lnTo>
                    <a:pt x="664" y="6"/>
                  </a:lnTo>
                  <a:lnTo>
                    <a:pt x="642" y="3"/>
                  </a:lnTo>
                  <a:lnTo>
                    <a:pt x="620" y="1"/>
                  </a:lnTo>
                  <a:lnTo>
                    <a:pt x="598" y="0"/>
                  </a:lnTo>
                  <a:lnTo>
                    <a:pt x="575" y="0"/>
                  </a:lnTo>
                  <a:lnTo>
                    <a:pt x="553" y="0"/>
                  </a:lnTo>
                  <a:lnTo>
                    <a:pt x="530" y="1"/>
                  </a:lnTo>
                  <a:lnTo>
                    <a:pt x="508" y="3"/>
                  </a:lnTo>
                  <a:lnTo>
                    <a:pt x="486" y="6"/>
                  </a:lnTo>
                  <a:lnTo>
                    <a:pt x="464" y="10"/>
                  </a:lnTo>
                  <a:lnTo>
                    <a:pt x="443" y="14"/>
                  </a:lnTo>
                  <a:lnTo>
                    <a:pt x="421" y="19"/>
                  </a:lnTo>
                  <a:lnTo>
                    <a:pt x="399" y="25"/>
                  </a:lnTo>
                  <a:lnTo>
                    <a:pt x="379" y="32"/>
                  </a:lnTo>
                  <a:lnTo>
                    <a:pt x="357" y="39"/>
                  </a:lnTo>
                  <a:lnTo>
                    <a:pt x="337" y="48"/>
                  </a:lnTo>
                  <a:lnTo>
                    <a:pt x="316" y="56"/>
                  </a:lnTo>
                  <a:lnTo>
                    <a:pt x="297" y="65"/>
                  </a:lnTo>
                  <a:lnTo>
                    <a:pt x="277" y="75"/>
                  </a:lnTo>
                  <a:lnTo>
                    <a:pt x="258" y="85"/>
                  </a:lnTo>
                  <a:lnTo>
                    <a:pt x="238" y="96"/>
                  </a:lnTo>
                  <a:lnTo>
                    <a:pt x="220" y="108"/>
                  </a:lnTo>
                  <a:lnTo>
                    <a:pt x="202" y="120"/>
                  </a:lnTo>
                  <a:lnTo>
                    <a:pt x="184" y="133"/>
                  </a:lnTo>
                  <a:lnTo>
                    <a:pt x="167" y="147"/>
                  </a:lnTo>
                  <a:lnTo>
                    <a:pt x="151" y="160"/>
                  </a:lnTo>
                  <a:lnTo>
                    <a:pt x="135" y="175"/>
                  </a:lnTo>
                  <a:lnTo>
                    <a:pt x="119" y="189"/>
                  </a:lnTo>
                  <a:lnTo>
                    <a:pt x="103" y="205"/>
                  </a:lnTo>
                  <a:lnTo>
                    <a:pt x="88" y="220"/>
                  </a:lnTo>
                  <a:lnTo>
                    <a:pt x="74" y="237"/>
                  </a:lnTo>
                  <a:lnTo>
                    <a:pt x="61" y="254"/>
                  </a:lnTo>
                  <a:lnTo>
                    <a:pt x="48" y="270"/>
                  </a:lnTo>
                  <a:lnTo>
                    <a:pt x="36" y="288"/>
                  </a:lnTo>
                  <a:lnTo>
                    <a:pt x="25" y="306"/>
                  </a:lnTo>
                  <a:lnTo>
                    <a:pt x="14" y="324"/>
                  </a:lnTo>
                  <a:lnTo>
                    <a:pt x="4" y="342"/>
                  </a:lnTo>
                  <a:lnTo>
                    <a:pt x="3" y="343"/>
                  </a:lnTo>
                  <a:lnTo>
                    <a:pt x="3" y="346"/>
                  </a:lnTo>
                  <a:lnTo>
                    <a:pt x="3" y="346"/>
                  </a:lnTo>
                  <a:lnTo>
                    <a:pt x="2" y="347"/>
                  </a:lnTo>
                  <a:lnTo>
                    <a:pt x="2" y="349"/>
                  </a:lnTo>
                  <a:lnTo>
                    <a:pt x="1" y="351"/>
                  </a:lnTo>
                  <a:lnTo>
                    <a:pt x="1" y="355"/>
                  </a:lnTo>
                  <a:lnTo>
                    <a:pt x="0" y="360"/>
                  </a:lnTo>
                  <a:lnTo>
                    <a:pt x="1" y="364"/>
                  </a:lnTo>
                  <a:lnTo>
                    <a:pt x="1" y="367"/>
                  </a:lnTo>
                  <a:lnTo>
                    <a:pt x="2" y="369"/>
                  </a:lnTo>
                  <a:lnTo>
                    <a:pt x="2" y="373"/>
                  </a:lnTo>
                  <a:lnTo>
                    <a:pt x="3" y="373"/>
                  </a:lnTo>
                  <a:lnTo>
                    <a:pt x="3" y="374"/>
                  </a:lnTo>
                  <a:lnTo>
                    <a:pt x="3" y="375"/>
                  </a:lnTo>
                  <a:lnTo>
                    <a:pt x="4" y="376"/>
                  </a:lnTo>
                  <a:lnTo>
                    <a:pt x="14" y="395"/>
                  </a:lnTo>
                  <a:lnTo>
                    <a:pt x="25" y="414"/>
                  </a:lnTo>
                  <a:lnTo>
                    <a:pt x="36" y="431"/>
                  </a:lnTo>
                  <a:lnTo>
                    <a:pt x="48" y="448"/>
                  </a:lnTo>
                  <a:lnTo>
                    <a:pt x="61" y="465"/>
                  </a:lnTo>
                  <a:lnTo>
                    <a:pt x="74" y="482"/>
                  </a:lnTo>
                  <a:lnTo>
                    <a:pt x="88" y="498"/>
                  </a:lnTo>
                  <a:lnTo>
                    <a:pt x="103" y="514"/>
                  </a:lnTo>
                  <a:lnTo>
                    <a:pt x="119" y="529"/>
                  </a:lnTo>
                  <a:lnTo>
                    <a:pt x="135" y="544"/>
                  </a:lnTo>
                  <a:lnTo>
                    <a:pt x="151" y="558"/>
                  </a:lnTo>
                  <a:lnTo>
                    <a:pt x="167" y="572"/>
                  </a:lnTo>
                  <a:lnTo>
                    <a:pt x="184" y="586"/>
                  </a:lnTo>
                  <a:lnTo>
                    <a:pt x="202" y="598"/>
                  </a:lnTo>
                  <a:lnTo>
                    <a:pt x="220" y="611"/>
                  </a:lnTo>
                  <a:lnTo>
                    <a:pt x="238" y="623"/>
                  </a:lnTo>
                  <a:lnTo>
                    <a:pt x="258" y="634"/>
                  </a:lnTo>
                  <a:lnTo>
                    <a:pt x="277" y="645"/>
                  </a:lnTo>
                  <a:lnTo>
                    <a:pt x="297" y="654"/>
                  </a:lnTo>
                  <a:lnTo>
                    <a:pt x="316" y="663"/>
                  </a:lnTo>
                  <a:lnTo>
                    <a:pt x="337" y="672"/>
                  </a:lnTo>
                  <a:lnTo>
                    <a:pt x="357" y="680"/>
                  </a:lnTo>
                  <a:lnTo>
                    <a:pt x="379" y="687"/>
                  </a:lnTo>
                  <a:lnTo>
                    <a:pt x="399" y="693"/>
                  </a:lnTo>
                  <a:lnTo>
                    <a:pt x="421" y="700"/>
                  </a:lnTo>
                  <a:lnTo>
                    <a:pt x="443" y="705"/>
                  </a:lnTo>
                  <a:lnTo>
                    <a:pt x="464" y="710"/>
                  </a:lnTo>
                  <a:lnTo>
                    <a:pt x="486" y="713"/>
                  </a:lnTo>
                  <a:lnTo>
                    <a:pt x="508" y="716"/>
                  </a:lnTo>
                  <a:lnTo>
                    <a:pt x="530" y="718"/>
                  </a:lnTo>
                  <a:lnTo>
                    <a:pt x="553" y="719"/>
                  </a:lnTo>
                  <a:lnTo>
                    <a:pt x="575" y="719"/>
                  </a:lnTo>
                  <a:lnTo>
                    <a:pt x="598" y="719"/>
                  </a:lnTo>
                  <a:lnTo>
                    <a:pt x="620" y="718"/>
                  </a:lnTo>
                  <a:lnTo>
                    <a:pt x="642" y="716"/>
                  </a:lnTo>
                  <a:lnTo>
                    <a:pt x="664" y="713"/>
                  </a:lnTo>
                  <a:lnTo>
                    <a:pt x="687" y="710"/>
                  </a:lnTo>
                  <a:lnTo>
                    <a:pt x="708" y="705"/>
                  </a:lnTo>
                  <a:lnTo>
                    <a:pt x="730" y="700"/>
                  </a:lnTo>
                  <a:lnTo>
                    <a:pt x="751" y="693"/>
                  </a:lnTo>
                  <a:lnTo>
                    <a:pt x="772" y="687"/>
                  </a:lnTo>
                  <a:lnTo>
                    <a:pt x="792" y="680"/>
                  </a:lnTo>
                  <a:lnTo>
                    <a:pt x="813" y="672"/>
                  </a:lnTo>
                  <a:lnTo>
                    <a:pt x="833" y="663"/>
                  </a:lnTo>
                  <a:lnTo>
                    <a:pt x="854" y="654"/>
                  </a:lnTo>
                  <a:lnTo>
                    <a:pt x="873" y="645"/>
                  </a:lnTo>
                  <a:lnTo>
                    <a:pt x="893" y="634"/>
                  </a:lnTo>
                  <a:lnTo>
                    <a:pt x="911" y="623"/>
                  </a:lnTo>
                  <a:lnTo>
                    <a:pt x="931" y="611"/>
                  </a:lnTo>
                  <a:lnTo>
                    <a:pt x="948" y="599"/>
                  </a:lnTo>
                  <a:lnTo>
                    <a:pt x="966" y="586"/>
                  </a:lnTo>
                  <a:lnTo>
                    <a:pt x="984" y="572"/>
                  </a:lnTo>
                  <a:lnTo>
                    <a:pt x="1000" y="559"/>
                  </a:lnTo>
                  <a:lnTo>
                    <a:pt x="1016" y="544"/>
                  </a:lnTo>
                  <a:lnTo>
                    <a:pt x="1032" y="530"/>
                  </a:lnTo>
                  <a:lnTo>
                    <a:pt x="1047" y="514"/>
                  </a:lnTo>
                  <a:lnTo>
                    <a:pt x="1061" y="499"/>
                  </a:lnTo>
                  <a:lnTo>
                    <a:pt x="1075" y="483"/>
                  </a:lnTo>
                  <a:lnTo>
                    <a:pt x="1089" y="465"/>
                  </a:lnTo>
                  <a:lnTo>
                    <a:pt x="1102" y="448"/>
                  </a:lnTo>
                  <a:lnTo>
                    <a:pt x="1114" y="431"/>
                  </a:lnTo>
                  <a:lnTo>
                    <a:pt x="1126" y="414"/>
                  </a:lnTo>
                  <a:lnTo>
                    <a:pt x="1137" y="395"/>
                  </a:lnTo>
                  <a:lnTo>
                    <a:pt x="1147" y="377"/>
                  </a:lnTo>
                  <a:lnTo>
                    <a:pt x="1147" y="375"/>
                  </a:lnTo>
                  <a:lnTo>
                    <a:pt x="1148" y="374"/>
                  </a:lnTo>
                  <a:lnTo>
                    <a:pt x="1148" y="374"/>
                  </a:lnTo>
                  <a:lnTo>
                    <a:pt x="1149" y="373"/>
                  </a:lnTo>
                  <a:lnTo>
                    <a:pt x="1149" y="370"/>
                  </a:lnTo>
                  <a:lnTo>
                    <a:pt x="1149" y="368"/>
                  </a:lnTo>
                  <a:lnTo>
                    <a:pt x="1150" y="364"/>
                  </a:lnTo>
                  <a:lnTo>
                    <a:pt x="1150" y="360"/>
                  </a:lnTo>
                  <a:lnTo>
                    <a:pt x="1150" y="355"/>
                  </a:lnTo>
                  <a:lnTo>
                    <a:pt x="1149" y="35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59"/>
            <p:cNvSpPr/>
            <p:nvPr/>
          </p:nvSpPr>
          <p:spPr>
            <a:xfrm>
              <a:off x="1991518" y="4754165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161" h="162" extrusionOk="0">
                  <a:moveTo>
                    <a:pt x="143" y="0"/>
                  </a:moveTo>
                  <a:lnTo>
                    <a:pt x="143" y="0"/>
                  </a:lnTo>
                  <a:lnTo>
                    <a:pt x="143" y="0"/>
                  </a:lnTo>
                  <a:lnTo>
                    <a:pt x="128" y="0"/>
                  </a:lnTo>
                  <a:lnTo>
                    <a:pt x="114" y="2"/>
                  </a:lnTo>
                  <a:lnTo>
                    <a:pt x="100" y="6"/>
                  </a:lnTo>
                  <a:lnTo>
                    <a:pt x="87" y="11"/>
                  </a:lnTo>
                  <a:lnTo>
                    <a:pt x="74" y="17"/>
                  </a:lnTo>
                  <a:lnTo>
                    <a:pt x="62" y="25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2" y="52"/>
                  </a:lnTo>
                  <a:lnTo>
                    <a:pt x="23" y="64"/>
                  </a:lnTo>
                  <a:lnTo>
                    <a:pt x="17" y="76"/>
                  </a:lnTo>
                  <a:lnTo>
                    <a:pt x="11" y="87"/>
                  </a:lnTo>
                  <a:lnTo>
                    <a:pt x="6" y="100"/>
                  </a:lnTo>
                  <a:lnTo>
                    <a:pt x="2" y="114"/>
                  </a:lnTo>
                  <a:lnTo>
                    <a:pt x="0" y="129"/>
                  </a:lnTo>
                  <a:lnTo>
                    <a:pt x="0" y="144"/>
                  </a:lnTo>
                  <a:lnTo>
                    <a:pt x="0" y="147"/>
                  </a:lnTo>
                  <a:lnTo>
                    <a:pt x="1" y="150"/>
                  </a:lnTo>
                  <a:lnTo>
                    <a:pt x="2" y="153"/>
                  </a:lnTo>
                  <a:lnTo>
                    <a:pt x="4" y="157"/>
                  </a:lnTo>
                  <a:lnTo>
                    <a:pt x="7" y="159"/>
                  </a:lnTo>
                  <a:lnTo>
                    <a:pt x="11" y="160"/>
                  </a:lnTo>
                  <a:lnTo>
                    <a:pt x="14" y="161"/>
                  </a:lnTo>
                  <a:lnTo>
                    <a:pt x="17" y="162"/>
                  </a:lnTo>
                  <a:lnTo>
                    <a:pt x="21" y="161"/>
                  </a:lnTo>
                  <a:lnTo>
                    <a:pt x="25" y="160"/>
                  </a:lnTo>
                  <a:lnTo>
                    <a:pt x="28" y="159"/>
                  </a:lnTo>
                  <a:lnTo>
                    <a:pt x="30" y="157"/>
                  </a:lnTo>
                  <a:lnTo>
                    <a:pt x="32" y="153"/>
                  </a:lnTo>
                  <a:lnTo>
                    <a:pt x="34" y="150"/>
                  </a:lnTo>
                  <a:lnTo>
                    <a:pt x="35" y="147"/>
                  </a:lnTo>
                  <a:lnTo>
                    <a:pt x="35" y="144"/>
                  </a:lnTo>
                  <a:lnTo>
                    <a:pt x="35" y="133"/>
                  </a:lnTo>
                  <a:lnTo>
                    <a:pt x="38" y="122"/>
                  </a:lnTo>
                  <a:lnTo>
                    <a:pt x="40" y="111"/>
                  </a:lnTo>
                  <a:lnTo>
                    <a:pt x="44" y="102"/>
                  </a:lnTo>
                  <a:lnTo>
                    <a:pt x="48" y="92"/>
                  </a:lnTo>
                  <a:lnTo>
                    <a:pt x="54" y="83"/>
                  </a:lnTo>
                  <a:lnTo>
                    <a:pt x="60" y="75"/>
                  </a:lnTo>
                  <a:lnTo>
                    <a:pt x="67" y="67"/>
                  </a:lnTo>
                  <a:lnTo>
                    <a:pt x="74" y="60"/>
                  </a:lnTo>
                  <a:lnTo>
                    <a:pt x="83" y="54"/>
                  </a:lnTo>
                  <a:lnTo>
                    <a:pt x="92" y="49"/>
                  </a:lnTo>
                  <a:lnTo>
                    <a:pt x="101" y="44"/>
                  </a:lnTo>
                  <a:lnTo>
                    <a:pt x="111" y="41"/>
                  </a:lnTo>
                  <a:lnTo>
                    <a:pt x="122" y="38"/>
                  </a:lnTo>
                  <a:lnTo>
                    <a:pt x="133" y="37"/>
                  </a:lnTo>
                  <a:lnTo>
                    <a:pt x="143" y="36"/>
                  </a:lnTo>
                  <a:lnTo>
                    <a:pt x="143" y="36"/>
                  </a:lnTo>
                  <a:lnTo>
                    <a:pt x="147" y="36"/>
                  </a:lnTo>
                  <a:lnTo>
                    <a:pt x="150" y="35"/>
                  </a:lnTo>
                  <a:lnTo>
                    <a:pt x="153" y="32"/>
                  </a:lnTo>
                  <a:lnTo>
                    <a:pt x="156" y="30"/>
                  </a:lnTo>
                  <a:lnTo>
                    <a:pt x="158" y="28"/>
                  </a:lnTo>
                  <a:lnTo>
                    <a:pt x="160" y="25"/>
                  </a:lnTo>
                  <a:lnTo>
                    <a:pt x="161" y="22"/>
                  </a:lnTo>
                  <a:lnTo>
                    <a:pt x="161" y="17"/>
                  </a:lnTo>
                  <a:lnTo>
                    <a:pt x="161" y="14"/>
                  </a:lnTo>
                  <a:lnTo>
                    <a:pt x="160" y="11"/>
                  </a:lnTo>
                  <a:lnTo>
                    <a:pt x="158" y="8"/>
                  </a:lnTo>
                  <a:lnTo>
                    <a:pt x="156" y="5"/>
                  </a:lnTo>
                  <a:lnTo>
                    <a:pt x="153" y="3"/>
                  </a:lnTo>
                  <a:lnTo>
                    <a:pt x="150" y="1"/>
                  </a:lnTo>
                  <a:lnTo>
                    <a:pt x="147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59"/>
            <p:cNvSpPr/>
            <p:nvPr/>
          </p:nvSpPr>
          <p:spPr>
            <a:xfrm>
              <a:off x="1948656" y="4711303"/>
              <a:ext cx="198438" cy="200025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468"/>
                  </a:moveTo>
                  <a:lnTo>
                    <a:pt x="240" y="468"/>
                  </a:lnTo>
                  <a:lnTo>
                    <a:pt x="230" y="467"/>
                  </a:lnTo>
                  <a:lnTo>
                    <a:pt x="219" y="465"/>
                  </a:lnTo>
                  <a:lnTo>
                    <a:pt x="208" y="463"/>
                  </a:lnTo>
                  <a:lnTo>
                    <a:pt x="188" y="458"/>
                  </a:lnTo>
                  <a:lnTo>
                    <a:pt x="167" y="450"/>
                  </a:lnTo>
                  <a:lnTo>
                    <a:pt x="149" y="442"/>
                  </a:lnTo>
                  <a:lnTo>
                    <a:pt x="130" y="431"/>
                  </a:lnTo>
                  <a:lnTo>
                    <a:pt x="114" y="418"/>
                  </a:lnTo>
                  <a:lnTo>
                    <a:pt x="99" y="404"/>
                  </a:lnTo>
                  <a:lnTo>
                    <a:pt x="85" y="389"/>
                  </a:lnTo>
                  <a:lnTo>
                    <a:pt x="72" y="373"/>
                  </a:lnTo>
                  <a:lnTo>
                    <a:pt x="61" y="354"/>
                  </a:lnTo>
                  <a:lnTo>
                    <a:pt x="53" y="336"/>
                  </a:lnTo>
                  <a:lnTo>
                    <a:pt x="45" y="315"/>
                  </a:lnTo>
                  <a:lnTo>
                    <a:pt x="40" y="295"/>
                  </a:lnTo>
                  <a:lnTo>
                    <a:pt x="37" y="285"/>
                  </a:lnTo>
                  <a:lnTo>
                    <a:pt x="36" y="273"/>
                  </a:lnTo>
                  <a:lnTo>
                    <a:pt x="35" y="262"/>
                  </a:lnTo>
                  <a:lnTo>
                    <a:pt x="35" y="252"/>
                  </a:lnTo>
                  <a:lnTo>
                    <a:pt x="35" y="241"/>
                  </a:lnTo>
                  <a:lnTo>
                    <a:pt x="36" y="230"/>
                  </a:lnTo>
                  <a:lnTo>
                    <a:pt x="37" y="219"/>
                  </a:lnTo>
                  <a:lnTo>
                    <a:pt x="40" y="208"/>
                  </a:lnTo>
                  <a:lnTo>
                    <a:pt x="45" y="188"/>
                  </a:lnTo>
                  <a:lnTo>
                    <a:pt x="53" y="167"/>
                  </a:lnTo>
                  <a:lnTo>
                    <a:pt x="61" y="149"/>
                  </a:lnTo>
                  <a:lnTo>
                    <a:pt x="72" y="131"/>
                  </a:lnTo>
                  <a:lnTo>
                    <a:pt x="85" y="114"/>
                  </a:lnTo>
                  <a:lnTo>
                    <a:pt x="99" y="99"/>
                  </a:lnTo>
                  <a:lnTo>
                    <a:pt x="114" y="85"/>
                  </a:lnTo>
                  <a:lnTo>
                    <a:pt x="130" y="72"/>
                  </a:lnTo>
                  <a:lnTo>
                    <a:pt x="149" y="62"/>
                  </a:lnTo>
                  <a:lnTo>
                    <a:pt x="167" y="53"/>
                  </a:lnTo>
                  <a:lnTo>
                    <a:pt x="188" y="45"/>
                  </a:lnTo>
                  <a:lnTo>
                    <a:pt x="208" y="40"/>
                  </a:lnTo>
                  <a:lnTo>
                    <a:pt x="219" y="38"/>
                  </a:lnTo>
                  <a:lnTo>
                    <a:pt x="230" y="37"/>
                  </a:lnTo>
                  <a:lnTo>
                    <a:pt x="240" y="36"/>
                  </a:lnTo>
                  <a:lnTo>
                    <a:pt x="251" y="36"/>
                  </a:lnTo>
                  <a:lnTo>
                    <a:pt x="262" y="36"/>
                  </a:lnTo>
                  <a:lnTo>
                    <a:pt x="273" y="37"/>
                  </a:lnTo>
                  <a:lnTo>
                    <a:pt x="284" y="38"/>
                  </a:lnTo>
                  <a:lnTo>
                    <a:pt x="294" y="40"/>
                  </a:lnTo>
                  <a:lnTo>
                    <a:pt x="315" y="45"/>
                  </a:lnTo>
                  <a:lnTo>
                    <a:pt x="336" y="53"/>
                  </a:lnTo>
                  <a:lnTo>
                    <a:pt x="354" y="62"/>
                  </a:lnTo>
                  <a:lnTo>
                    <a:pt x="372" y="72"/>
                  </a:lnTo>
                  <a:lnTo>
                    <a:pt x="388" y="85"/>
                  </a:lnTo>
                  <a:lnTo>
                    <a:pt x="404" y="99"/>
                  </a:lnTo>
                  <a:lnTo>
                    <a:pt x="418" y="114"/>
                  </a:lnTo>
                  <a:lnTo>
                    <a:pt x="431" y="131"/>
                  </a:lnTo>
                  <a:lnTo>
                    <a:pt x="441" y="149"/>
                  </a:lnTo>
                  <a:lnTo>
                    <a:pt x="450" y="167"/>
                  </a:lnTo>
                  <a:lnTo>
                    <a:pt x="458" y="188"/>
                  </a:lnTo>
                  <a:lnTo>
                    <a:pt x="463" y="208"/>
                  </a:lnTo>
                  <a:lnTo>
                    <a:pt x="465" y="219"/>
                  </a:lnTo>
                  <a:lnTo>
                    <a:pt x="466" y="230"/>
                  </a:lnTo>
                  <a:lnTo>
                    <a:pt x="467" y="241"/>
                  </a:lnTo>
                  <a:lnTo>
                    <a:pt x="467" y="252"/>
                  </a:lnTo>
                  <a:lnTo>
                    <a:pt x="467" y="262"/>
                  </a:lnTo>
                  <a:lnTo>
                    <a:pt x="466" y="273"/>
                  </a:lnTo>
                  <a:lnTo>
                    <a:pt x="465" y="285"/>
                  </a:lnTo>
                  <a:lnTo>
                    <a:pt x="463" y="295"/>
                  </a:lnTo>
                  <a:lnTo>
                    <a:pt x="458" y="315"/>
                  </a:lnTo>
                  <a:lnTo>
                    <a:pt x="450" y="336"/>
                  </a:lnTo>
                  <a:lnTo>
                    <a:pt x="441" y="354"/>
                  </a:lnTo>
                  <a:lnTo>
                    <a:pt x="431" y="373"/>
                  </a:lnTo>
                  <a:lnTo>
                    <a:pt x="418" y="389"/>
                  </a:lnTo>
                  <a:lnTo>
                    <a:pt x="404" y="404"/>
                  </a:lnTo>
                  <a:lnTo>
                    <a:pt x="388" y="418"/>
                  </a:lnTo>
                  <a:lnTo>
                    <a:pt x="372" y="431"/>
                  </a:lnTo>
                  <a:lnTo>
                    <a:pt x="354" y="442"/>
                  </a:lnTo>
                  <a:lnTo>
                    <a:pt x="336" y="450"/>
                  </a:lnTo>
                  <a:lnTo>
                    <a:pt x="315" y="458"/>
                  </a:lnTo>
                  <a:lnTo>
                    <a:pt x="294" y="463"/>
                  </a:lnTo>
                  <a:lnTo>
                    <a:pt x="284" y="465"/>
                  </a:lnTo>
                  <a:lnTo>
                    <a:pt x="273" y="467"/>
                  </a:lnTo>
                  <a:lnTo>
                    <a:pt x="262" y="468"/>
                  </a:lnTo>
                  <a:lnTo>
                    <a:pt x="251" y="468"/>
                  </a:lnTo>
                  <a:lnTo>
                    <a:pt x="251" y="468"/>
                  </a:lnTo>
                  <a:close/>
                  <a:moveTo>
                    <a:pt x="251" y="0"/>
                  </a:moveTo>
                  <a:lnTo>
                    <a:pt x="238" y="0"/>
                  </a:lnTo>
                  <a:lnTo>
                    <a:pt x="225" y="1"/>
                  </a:lnTo>
                  <a:lnTo>
                    <a:pt x="212" y="2"/>
                  </a:lnTo>
                  <a:lnTo>
                    <a:pt x="201" y="4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3" y="19"/>
                  </a:lnTo>
                  <a:lnTo>
                    <a:pt x="142" y="25"/>
                  </a:lnTo>
                  <a:lnTo>
                    <a:pt x="131" y="30"/>
                  </a:lnTo>
                  <a:lnTo>
                    <a:pt x="121" y="37"/>
                  </a:lnTo>
                  <a:lnTo>
                    <a:pt x="111" y="43"/>
                  </a:lnTo>
                  <a:lnTo>
                    <a:pt x="100" y="50"/>
                  </a:lnTo>
                  <a:lnTo>
                    <a:pt x="91" y="57"/>
                  </a:lnTo>
                  <a:lnTo>
                    <a:pt x="82" y="65"/>
                  </a:lnTo>
                  <a:lnTo>
                    <a:pt x="73" y="73"/>
                  </a:lnTo>
                  <a:lnTo>
                    <a:pt x="64" y="82"/>
                  </a:lnTo>
                  <a:lnTo>
                    <a:pt x="57" y="92"/>
                  </a:lnTo>
                  <a:lnTo>
                    <a:pt x="49" y="100"/>
                  </a:lnTo>
                  <a:lnTo>
                    <a:pt x="43" y="111"/>
                  </a:lnTo>
                  <a:lnTo>
                    <a:pt x="35" y="121"/>
                  </a:lnTo>
                  <a:lnTo>
                    <a:pt x="30" y="132"/>
                  </a:lnTo>
                  <a:lnTo>
                    <a:pt x="24" y="143"/>
                  </a:lnTo>
                  <a:lnTo>
                    <a:pt x="19" y="153"/>
                  </a:lnTo>
                  <a:lnTo>
                    <a:pt x="15" y="165"/>
                  </a:lnTo>
                  <a:lnTo>
                    <a:pt x="10" y="177"/>
                  </a:lnTo>
                  <a:lnTo>
                    <a:pt x="7" y="189"/>
                  </a:lnTo>
                  <a:lnTo>
                    <a:pt x="4" y="201"/>
                  </a:lnTo>
                  <a:lnTo>
                    <a:pt x="2" y="214"/>
                  </a:lnTo>
                  <a:lnTo>
                    <a:pt x="1" y="226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8"/>
                  </a:lnTo>
                  <a:lnTo>
                    <a:pt x="2" y="291"/>
                  </a:lnTo>
                  <a:lnTo>
                    <a:pt x="4" y="302"/>
                  </a:lnTo>
                  <a:lnTo>
                    <a:pt x="7" y="314"/>
                  </a:lnTo>
                  <a:lnTo>
                    <a:pt x="10" y="326"/>
                  </a:lnTo>
                  <a:lnTo>
                    <a:pt x="15" y="338"/>
                  </a:lnTo>
                  <a:lnTo>
                    <a:pt x="19" y="350"/>
                  </a:lnTo>
                  <a:lnTo>
                    <a:pt x="24" y="361"/>
                  </a:lnTo>
                  <a:lnTo>
                    <a:pt x="30" y="372"/>
                  </a:lnTo>
                  <a:lnTo>
                    <a:pt x="35" y="382"/>
                  </a:lnTo>
                  <a:lnTo>
                    <a:pt x="43" y="393"/>
                  </a:lnTo>
                  <a:lnTo>
                    <a:pt x="49" y="403"/>
                  </a:lnTo>
                  <a:lnTo>
                    <a:pt x="57" y="413"/>
                  </a:lnTo>
                  <a:lnTo>
                    <a:pt x="64" y="421"/>
                  </a:lnTo>
                  <a:lnTo>
                    <a:pt x="73" y="430"/>
                  </a:lnTo>
                  <a:lnTo>
                    <a:pt x="82" y="438"/>
                  </a:lnTo>
                  <a:lnTo>
                    <a:pt x="91" y="446"/>
                  </a:lnTo>
                  <a:lnTo>
                    <a:pt x="100" y="454"/>
                  </a:lnTo>
                  <a:lnTo>
                    <a:pt x="111" y="461"/>
                  </a:lnTo>
                  <a:lnTo>
                    <a:pt x="121" y="468"/>
                  </a:lnTo>
                  <a:lnTo>
                    <a:pt x="131" y="473"/>
                  </a:lnTo>
                  <a:lnTo>
                    <a:pt x="142" y="478"/>
                  </a:lnTo>
                  <a:lnTo>
                    <a:pt x="153" y="484"/>
                  </a:lnTo>
                  <a:lnTo>
                    <a:pt x="165" y="488"/>
                  </a:lnTo>
                  <a:lnTo>
                    <a:pt x="177" y="492"/>
                  </a:lnTo>
                  <a:lnTo>
                    <a:pt x="189" y="496"/>
                  </a:lnTo>
                  <a:lnTo>
                    <a:pt x="201" y="499"/>
                  </a:lnTo>
                  <a:lnTo>
                    <a:pt x="212" y="501"/>
                  </a:lnTo>
                  <a:lnTo>
                    <a:pt x="225" y="502"/>
                  </a:lnTo>
                  <a:lnTo>
                    <a:pt x="238" y="503"/>
                  </a:lnTo>
                  <a:lnTo>
                    <a:pt x="251" y="503"/>
                  </a:lnTo>
                  <a:lnTo>
                    <a:pt x="264" y="503"/>
                  </a:lnTo>
                  <a:lnTo>
                    <a:pt x="277" y="502"/>
                  </a:lnTo>
                  <a:lnTo>
                    <a:pt x="290" y="501"/>
                  </a:lnTo>
                  <a:lnTo>
                    <a:pt x="302" y="499"/>
                  </a:lnTo>
                  <a:lnTo>
                    <a:pt x="314" y="496"/>
                  </a:lnTo>
                  <a:lnTo>
                    <a:pt x="326" y="492"/>
                  </a:lnTo>
                  <a:lnTo>
                    <a:pt x="338" y="488"/>
                  </a:lnTo>
                  <a:lnTo>
                    <a:pt x="350" y="484"/>
                  </a:lnTo>
                  <a:lnTo>
                    <a:pt x="360" y="478"/>
                  </a:lnTo>
                  <a:lnTo>
                    <a:pt x="371" y="473"/>
                  </a:lnTo>
                  <a:lnTo>
                    <a:pt x="382" y="468"/>
                  </a:lnTo>
                  <a:lnTo>
                    <a:pt x="392" y="461"/>
                  </a:lnTo>
                  <a:lnTo>
                    <a:pt x="402" y="454"/>
                  </a:lnTo>
                  <a:lnTo>
                    <a:pt x="411" y="446"/>
                  </a:lnTo>
                  <a:lnTo>
                    <a:pt x="421" y="438"/>
                  </a:lnTo>
                  <a:lnTo>
                    <a:pt x="429" y="430"/>
                  </a:lnTo>
                  <a:lnTo>
                    <a:pt x="438" y="421"/>
                  </a:lnTo>
                  <a:lnTo>
                    <a:pt x="446" y="411"/>
                  </a:lnTo>
                  <a:lnTo>
                    <a:pt x="453" y="403"/>
                  </a:lnTo>
                  <a:lnTo>
                    <a:pt x="460" y="393"/>
                  </a:lnTo>
                  <a:lnTo>
                    <a:pt x="467" y="382"/>
                  </a:lnTo>
                  <a:lnTo>
                    <a:pt x="473" y="372"/>
                  </a:lnTo>
                  <a:lnTo>
                    <a:pt x="478" y="361"/>
                  </a:lnTo>
                  <a:lnTo>
                    <a:pt x="483" y="350"/>
                  </a:lnTo>
                  <a:lnTo>
                    <a:pt x="488" y="338"/>
                  </a:lnTo>
                  <a:lnTo>
                    <a:pt x="492" y="326"/>
                  </a:lnTo>
                  <a:lnTo>
                    <a:pt x="495" y="314"/>
                  </a:lnTo>
                  <a:lnTo>
                    <a:pt x="499" y="302"/>
                  </a:lnTo>
                  <a:lnTo>
                    <a:pt x="501" y="291"/>
                  </a:lnTo>
                  <a:lnTo>
                    <a:pt x="502" y="278"/>
                  </a:lnTo>
                  <a:lnTo>
                    <a:pt x="503" y="265"/>
                  </a:lnTo>
                  <a:lnTo>
                    <a:pt x="503" y="252"/>
                  </a:lnTo>
                  <a:lnTo>
                    <a:pt x="503" y="239"/>
                  </a:lnTo>
                  <a:lnTo>
                    <a:pt x="502" y="226"/>
                  </a:lnTo>
                  <a:lnTo>
                    <a:pt x="501" y="214"/>
                  </a:lnTo>
                  <a:lnTo>
                    <a:pt x="499" y="201"/>
                  </a:lnTo>
                  <a:lnTo>
                    <a:pt x="495" y="189"/>
                  </a:lnTo>
                  <a:lnTo>
                    <a:pt x="492" y="177"/>
                  </a:lnTo>
                  <a:lnTo>
                    <a:pt x="488" y="165"/>
                  </a:lnTo>
                  <a:lnTo>
                    <a:pt x="483" y="153"/>
                  </a:lnTo>
                  <a:lnTo>
                    <a:pt x="478" y="143"/>
                  </a:lnTo>
                  <a:lnTo>
                    <a:pt x="473" y="132"/>
                  </a:lnTo>
                  <a:lnTo>
                    <a:pt x="467" y="121"/>
                  </a:lnTo>
                  <a:lnTo>
                    <a:pt x="460" y="111"/>
                  </a:lnTo>
                  <a:lnTo>
                    <a:pt x="453" y="100"/>
                  </a:lnTo>
                  <a:lnTo>
                    <a:pt x="446" y="92"/>
                  </a:lnTo>
                  <a:lnTo>
                    <a:pt x="438" y="82"/>
                  </a:lnTo>
                  <a:lnTo>
                    <a:pt x="429" y="73"/>
                  </a:lnTo>
                  <a:lnTo>
                    <a:pt x="421" y="65"/>
                  </a:lnTo>
                  <a:lnTo>
                    <a:pt x="411" y="57"/>
                  </a:lnTo>
                  <a:lnTo>
                    <a:pt x="402" y="50"/>
                  </a:lnTo>
                  <a:lnTo>
                    <a:pt x="392" y="43"/>
                  </a:lnTo>
                  <a:lnTo>
                    <a:pt x="382" y="37"/>
                  </a:lnTo>
                  <a:lnTo>
                    <a:pt x="371" y="30"/>
                  </a:lnTo>
                  <a:lnTo>
                    <a:pt x="360" y="25"/>
                  </a:lnTo>
                  <a:lnTo>
                    <a:pt x="350" y="19"/>
                  </a:lnTo>
                  <a:lnTo>
                    <a:pt x="338" y="15"/>
                  </a:lnTo>
                  <a:lnTo>
                    <a:pt x="326" y="11"/>
                  </a:lnTo>
                  <a:lnTo>
                    <a:pt x="314" y="8"/>
                  </a:lnTo>
                  <a:lnTo>
                    <a:pt x="302" y="4"/>
                  </a:lnTo>
                  <a:lnTo>
                    <a:pt x="290" y="2"/>
                  </a:lnTo>
                  <a:lnTo>
                    <a:pt x="277" y="1"/>
                  </a:lnTo>
                  <a:lnTo>
                    <a:pt x="264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0" name="Google Shape;2920;p59"/>
          <p:cNvGrpSpPr/>
          <p:nvPr/>
        </p:nvGrpSpPr>
        <p:grpSpPr>
          <a:xfrm>
            <a:off x="962818" y="4582715"/>
            <a:ext cx="342900" cy="457200"/>
            <a:chOff x="962818" y="4582715"/>
            <a:chExt cx="342900" cy="457200"/>
          </a:xfrm>
        </p:grpSpPr>
        <p:sp>
          <p:nvSpPr>
            <p:cNvPr id="2921" name="Google Shape;2921;p59"/>
            <p:cNvSpPr/>
            <p:nvPr/>
          </p:nvSpPr>
          <p:spPr>
            <a:xfrm>
              <a:off x="1048543" y="4665265"/>
              <a:ext cx="171450" cy="171450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16" y="37"/>
                  </a:moveTo>
                  <a:lnTo>
                    <a:pt x="234" y="38"/>
                  </a:lnTo>
                  <a:lnTo>
                    <a:pt x="252" y="40"/>
                  </a:lnTo>
                  <a:lnTo>
                    <a:pt x="270" y="45"/>
                  </a:lnTo>
                  <a:lnTo>
                    <a:pt x="286" y="51"/>
                  </a:lnTo>
                  <a:lnTo>
                    <a:pt x="302" y="59"/>
                  </a:lnTo>
                  <a:lnTo>
                    <a:pt x="316" y="67"/>
                  </a:lnTo>
                  <a:lnTo>
                    <a:pt x="330" y="78"/>
                  </a:lnTo>
                  <a:lnTo>
                    <a:pt x="343" y="90"/>
                  </a:lnTo>
                  <a:lnTo>
                    <a:pt x="355" y="102"/>
                  </a:lnTo>
                  <a:lnTo>
                    <a:pt x="365" y="116"/>
                  </a:lnTo>
                  <a:lnTo>
                    <a:pt x="374" y="131"/>
                  </a:lnTo>
                  <a:lnTo>
                    <a:pt x="382" y="147"/>
                  </a:lnTo>
                  <a:lnTo>
                    <a:pt x="387" y="163"/>
                  </a:lnTo>
                  <a:lnTo>
                    <a:pt x="393" y="181"/>
                  </a:lnTo>
                  <a:lnTo>
                    <a:pt x="395" y="198"/>
                  </a:lnTo>
                  <a:lnTo>
                    <a:pt x="396" y="216"/>
                  </a:lnTo>
                  <a:lnTo>
                    <a:pt x="395" y="235"/>
                  </a:lnTo>
                  <a:lnTo>
                    <a:pt x="393" y="253"/>
                  </a:lnTo>
                  <a:lnTo>
                    <a:pt x="387" y="270"/>
                  </a:lnTo>
                  <a:lnTo>
                    <a:pt x="382" y="286"/>
                  </a:lnTo>
                  <a:lnTo>
                    <a:pt x="374" y="303"/>
                  </a:lnTo>
                  <a:lnTo>
                    <a:pt x="365" y="318"/>
                  </a:lnTo>
                  <a:lnTo>
                    <a:pt x="355" y="331"/>
                  </a:lnTo>
                  <a:lnTo>
                    <a:pt x="343" y="344"/>
                  </a:lnTo>
                  <a:lnTo>
                    <a:pt x="330" y="356"/>
                  </a:lnTo>
                  <a:lnTo>
                    <a:pt x="316" y="366"/>
                  </a:lnTo>
                  <a:lnTo>
                    <a:pt x="302" y="375"/>
                  </a:lnTo>
                  <a:lnTo>
                    <a:pt x="286" y="383"/>
                  </a:lnTo>
                  <a:lnTo>
                    <a:pt x="270" y="389"/>
                  </a:lnTo>
                  <a:lnTo>
                    <a:pt x="252" y="393"/>
                  </a:lnTo>
                  <a:lnTo>
                    <a:pt x="234" y="396"/>
                  </a:lnTo>
                  <a:lnTo>
                    <a:pt x="216" y="397"/>
                  </a:lnTo>
                  <a:lnTo>
                    <a:pt x="197" y="396"/>
                  </a:lnTo>
                  <a:lnTo>
                    <a:pt x="180" y="393"/>
                  </a:lnTo>
                  <a:lnTo>
                    <a:pt x="163" y="389"/>
                  </a:lnTo>
                  <a:lnTo>
                    <a:pt x="145" y="383"/>
                  </a:lnTo>
                  <a:lnTo>
                    <a:pt x="130" y="375"/>
                  </a:lnTo>
                  <a:lnTo>
                    <a:pt x="115" y="366"/>
                  </a:lnTo>
                  <a:lnTo>
                    <a:pt x="101" y="356"/>
                  </a:lnTo>
                  <a:lnTo>
                    <a:pt x="89" y="344"/>
                  </a:lnTo>
                  <a:lnTo>
                    <a:pt x="77" y="331"/>
                  </a:lnTo>
                  <a:lnTo>
                    <a:pt x="67" y="318"/>
                  </a:lnTo>
                  <a:lnTo>
                    <a:pt x="58" y="303"/>
                  </a:lnTo>
                  <a:lnTo>
                    <a:pt x="50" y="286"/>
                  </a:lnTo>
                  <a:lnTo>
                    <a:pt x="44" y="270"/>
                  </a:lnTo>
                  <a:lnTo>
                    <a:pt x="40" y="253"/>
                  </a:lnTo>
                  <a:lnTo>
                    <a:pt x="37" y="235"/>
                  </a:lnTo>
                  <a:lnTo>
                    <a:pt x="36" y="216"/>
                  </a:lnTo>
                  <a:lnTo>
                    <a:pt x="37" y="198"/>
                  </a:lnTo>
                  <a:lnTo>
                    <a:pt x="40" y="181"/>
                  </a:lnTo>
                  <a:lnTo>
                    <a:pt x="44" y="163"/>
                  </a:lnTo>
                  <a:lnTo>
                    <a:pt x="50" y="147"/>
                  </a:lnTo>
                  <a:lnTo>
                    <a:pt x="58" y="131"/>
                  </a:lnTo>
                  <a:lnTo>
                    <a:pt x="67" y="116"/>
                  </a:lnTo>
                  <a:lnTo>
                    <a:pt x="77" y="102"/>
                  </a:lnTo>
                  <a:lnTo>
                    <a:pt x="89" y="90"/>
                  </a:lnTo>
                  <a:lnTo>
                    <a:pt x="101" y="78"/>
                  </a:lnTo>
                  <a:lnTo>
                    <a:pt x="115" y="67"/>
                  </a:lnTo>
                  <a:lnTo>
                    <a:pt x="130" y="59"/>
                  </a:lnTo>
                  <a:lnTo>
                    <a:pt x="145" y="51"/>
                  </a:lnTo>
                  <a:lnTo>
                    <a:pt x="163" y="45"/>
                  </a:lnTo>
                  <a:lnTo>
                    <a:pt x="180" y="40"/>
                  </a:lnTo>
                  <a:lnTo>
                    <a:pt x="197" y="38"/>
                  </a:lnTo>
                  <a:lnTo>
                    <a:pt x="216" y="37"/>
                  </a:lnTo>
                  <a:close/>
                  <a:moveTo>
                    <a:pt x="216" y="432"/>
                  </a:moveTo>
                  <a:lnTo>
                    <a:pt x="228" y="432"/>
                  </a:lnTo>
                  <a:lnTo>
                    <a:pt x="238" y="431"/>
                  </a:lnTo>
                  <a:lnTo>
                    <a:pt x="249" y="430"/>
                  </a:lnTo>
                  <a:lnTo>
                    <a:pt x="260" y="428"/>
                  </a:lnTo>
                  <a:lnTo>
                    <a:pt x="280" y="423"/>
                  </a:lnTo>
                  <a:lnTo>
                    <a:pt x="300" y="416"/>
                  </a:lnTo>
                  <a:lnTo>
                    <a:pt x="319" y="406"/>
                  </a:lnTo>
                  <a:lnTo>
                    <a:pt x="337" y="396"/>
                  </a:lnTo>
                  <a:lnTo>
                    <a:pt x="353" y="384"/>
                  </a:lnTo>
                  <a:lnTo>
                    <a:pt x="369" y="370"/>
                  </a:lnTo>
                  <a:lnTo>
                    <a:pt x="383" y="355"/>
                  </a:lnTo>
                  <a:lnTo>
                    <a:pt x="395" y="337"/>
                  </a:lnTo>
                  <a:lnTo>
                    <a:pt x="406" y="320"/>
                  </a:lnTo>
                  <a:lnTo>
                    <a:pt x="415" y="301"/>
                  </a:lnTo>
                  <a:lnTo>
                    <a:pt x="422" y="281"/>
                  </a:lnTo>
                  <a:lnTo>
                    <a:pt x="427" y="261"/>
                  </a:lnTo>
                  <a:lnTo>
                    <a:pt x="430" y="250"/>
                  </a:lnTo>
                  <a:lnTo>
                    <a:pt x="431" y="239"/>
                  </a:lnTo>
                  <a:lnTo>
                    <a:pt x="432" y="228"/>
                  </a:lnTo>
                  <a:lnTo>
                    <a:pt x="432" y="216"/>
                  </a:lnTo>
                  <a:lnTo>
                    <a:pt x="432" y="205"/>
                  </a:lnTo>
                  <a:lnTo>
                    <a:pt x="431" y="195"/>
                  </a:lnTo>
                  <a:lnTo>
                    <a:pt x="430" y="184"/>
                  </a:lnTo>
                  <a:lnTo>
                    <a:pt x="427" y="173"/>
                  </a:lnTo>
                  <a:lnTo>
                    <a:pt x="422" y="153"/>
                  </a:lnTo>
                  <a:lnTo>
                    <a:pt x="415" y="133"/>
                  </a:lnTo>
                  <a:lnTo>
                    <a:pt x="406" y="114"/>
                  </a:lnTo>
                  <a:lnTo>
                    <a:pt x="395" y="96"/>
                  </a:lnTo>
                  <a:lnTo>
                    <a:pt x="383" y="79"/>
                  </a:lnTo>
                  <a:lnTo>
                    <a:pt x="369" y="64"/>
                  </a:lnTo>
                  <a:lnTo>
                    <a:pt x="353" y="50"/>
                  </a:lnTo>
                  <a:lnTo>
                    <a:pt x="337" y="38"/>
                  </a:lnTo>
                  <a:lnTo>
                    <a:pt x="319" y="27"/>
                  </a:lnTo>
                  <a:lnTo>
                    <a:pt x="300" y="18"/>
                  </a:lnTo>
                  <a:lnTo>
                    <a:pt x="280" y="10"/>
                  </a:lnTo>
                  <a:lnTo>
                    <a:pt x="260" y="5"/>
                  </a:lnTo>
                  <a:lnTo>
                    <a:pt x="249" y="4"/>
                  </a:lnTo>
                  <a:lnTo>
                    <a:pt x="238" y="1"/>
                  </a:lnTo>
                  <a:lnTo>
                    <a:pt x="228" y="1"/>
                  </a:lnTo>
                  <a:lnTo>
                    <a:pt x="216" y="0"/>
                  </a:lnTo>
                  <a:lnTo>
                    <a:pt x="205" y="1"/>
                  </a:lnTo>
                  <a:lnTo>
                    <a:pt x="194" y="1"/>
                  </a:lnTo>
                  <a:lnTo>
                    <a:pt x="183" y="4"/>
                  </a:lnTo>
                  <a:lnTo>
                    <a:pt x="172" y="5"/>
                  </a:lnTo>
                  <a:lnTo>
                    <a:pt x="152" y="10"/>
                  </a:lnTo>
                  <a:lnTo>
                    <a:pt x="132" y="18"/>
                  </a:lnTo>
                  <a:lnTo>
                    <a:pt x="113" y="27"/>
                  </a:lnTo>
                  <a:lnTo>
                    <a:pt x="96" y="38"/>
                  </a:lnTo>
                  <a:lnTo>
                    <a:pt x="78" y="50"/>
                  </a:lnTo>
                  <a:lnTo>
                    <a:pt x="63" y="64"/>
                  </a:lnTo>
                  <a:lnTo>
                    <a:pt x="49" y="79"/>
                  </a:lnTo>
                  <a:lnTo>
                    <a:pt x="37" y="96"/>
                  </a:lnTo>
                  <a:lnTo>
                    <a:pt x="26" y="114"/>
                  </a:lnTo>
                  <a:lnTo>
                    <a:pt x="17" y="133"/>
                  </a:lnTo>
                  <a:lnTo>
                    <a:pt x="9" y="153"/>
                  </a:lnTo>
                  <a:lnTo>
                    <a:pt x="4" y="173"/>
                  </a:lnTo>
                  <a:lnTo>
                    <a:pt x="3" y="184"/>
                  </a:lnTo>
                  <a:lnTo>
                    <a:pt x="1" y="195"/>
                  </a:lnTo>
                  <a:lnTo>
                    <a:pt x="1" y="205"/>
                  </a:lnTo>
                  <a:lnTo>
                    <a:pt x="0" y="216"/>
                  </a:lnTo>
                  <a:lnTo>
                    <a:pt x="1" y="228"/>
                  </a:lnTo>
                  <a:lnTo>
                    <a:pt x="1" y="239"/>
                  </a:lnTo>
                  <a:lnTo>
                    <a:pt x="3" y="250"/>
                  </a:lnTo>
                  <a:lnTo>
                    <a:pt x="4" y="261"/>
                  </a:lnTo>
                  <a:lnTo>
                    <a:pt x="9" y="281"/>
                  </a:lnTo>
                  <a:lnTo>
                    <a:pt x="17" y="301"/>
                  </a:lnTo>
                  <a:lnTo>
                    <a:pt x="26" y="320"/>
                  </a:lnTo>
                  <a:lnTo>
                    <a:pt x="37" y="337"/>
                  </a:lnTo>
                  <a:lnTo>
                    <a:pt x="49" y="355"/>
                  </a:lnTo>
                  <a:lnTo>
                    <a:pt x="63" y="370"/>
                  </a:lnTo>
                  <a:lnTo>
                    <a:pt x="78" y="384"/>
                  </a:lnTo>
                  <a:lnTo>
                    <a:pt x="96" y="396"/>
                  </a:lnTo>
                  <a:lnTo>
                    <a:pt x="113" y="406"/>
                  </a:lnTo>
                  <a:lnTo>
                    <a:pt x="132" y="416"/>
                  </a:lnTo>
                  <a:lnTo>
                    <a:pt x="152" y="423"/>
                  </a:lnTo>
                  <a:lnTo>
                    <a:pt x="172" y="428"/>
                  </a:lnTo>
                  <a:lnTo>
                    <a:pt x="183" y="430"/>
                  </a:lnTo>
                  <a:lnTo>
                    <a:pt x="194" y="431"/>
                  </a:lnTo>
                  <a:lnTo>
                    <a:pt x="205" y="432"/>
                  </a:lnTo>
                  <a:lnTo>
                    <a:pt x="216" y="43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59"/>
            <p:cNvSpPr/>
            <p:nvPr/>
          </p:nvSpPr>
          <p:spPr>
            <a:xfrm>
              <a:off x="962818" y="4582715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864" h="1152" extrusionOk="0">
                  <a:moveTo>
                    <a:pt x="436" y="1076"/>
                  </a:moveTo>
                  <a:lnTo>
                    <a:pt x="434" y="1077"/>
                  </a:lnTo>
                  <a:lnTo>
                    <a:pt x="432" y="1079"/>
                  </a:lnTo>
                  <a:lnTo>
                    <a:pt x="429" y="1077"/>
                  </a:lnTo>
                  <a:lnTo>
                    <a:pt x="426" y="1075"/>
                  </a:lnTo>
                  <a:lnTo>
                    <a:pt x="373" y="1013"/>
                  </a:lnTo>
                  <a:lnTo>
                    <a:pt x="315" y="943"/>
                  </a:lnTo>
                  <a:lnTo>
                    <a:pt x="286" y="905"/>
                  </a:lnTo>
                  <a:lnTo>
                    <a:pt x="257" y="866"/>
                  </a:lnTo>
                  <a:lnTo>
                    <a:pt x="228" y="826"/>
                  </a:lnTo>
                  <a:lnTo>
                    <a:pt x="199" y="784"/>
                  </a:lnTo>
                  <a:lnTo>
                    <a:pt x="174" y="742"/>
                  </a:lnTo>
                  <a:lnTo>
                    <a:pt x="150" y="699"/>
                  </a:lnTo>
                  <a:lnTo>
                    <a:pt x="138" y="676"/>
                  </a:lnTo>
                  <a:lnTo>
                    <a:pt x="127" y="654"/>
                  </a:lnTo>
                  <a:lnTo>
                    <a:pt x="117" y="632"/>
                  </a:lnTo>
                  <a:lnTo>
                    <a:pt x="109" y="610"/>
                  </a:lnTo>
                  <a:lnTo>
                    <a:pt x="100" y="588"/>
                  </a:lnTo>
                  <a:lnTo>
                    <a:pt x="94" y="565"/>
                  </a:lnTo>
                  <a:lnTo>
                    <a:pt x="87" y="543"/>
                  </a:lnTo>
                  <a:lnTo>
                    <a:pt x="82" y="521"/>
                  </a:lnTo>
                  <a:lnTo>
                    <a:pt x="77" y="498"/>
                  </a:lnTo>
                  <a:lnTo>
                    <a:pt x="74" y="476"/>
                  </a:lnTo>
                  <a:lnTo>
                    <a:pt x="73" y="454"/>
                  </a:lnTo>
                  <a:lnTo>
                    <a:pt x="72" y="432"/>
                  </a:lnTo>
                  <a:lnTo>
                    <a:pt x="72" y="414"/>
                  </a:lnTo>
                  <a:lnTo>
                    <a:pt x="74" y="395"/>
                  </a:lnTo>
                  <a:lnTo>
                    <a:pt x="76" y="377"/>
                  </a:lnTo>
                  <a:lnTo>
                    <a:pt x="80" y="360"/>
                  </a:lnTo>
                  <a:lnTo>
                    <a:pt x="83" y="342"/>
                  </a:lnTo>
                  <a:lnTo>
                    <a:pt x="88" y="325"/>
                  </a:lnTo>
                  <a:lnTo>
                    <a:pt x="94" y="308"/>
                  </a:lnTo>
                  <a:lnTo>
                    <a:pt x="100" y="292"/>
                  </a:lnTo>
                  <a:lnTo>
                    <a:pt x="108" y="276"/>
                  </a:lnTo>
                  <a:lnTo>
                    <a:pt x="115" y="260"/>
                  </a:lnTo>
                  <a:lnTo>
                    <a:pt x="124" y="245"/>
                  </a:lnTo>
                  <a:lnTo>
                    <a:pt x="134" y="231"/>
                  </a:lnTo>
                  <a:lnTo>
                    <a:pt x="143" y="217"/>
                  </a:lnTo>
                  <a:lnTo>
                    <a:pt x="154" y="203"/>
                  </a:lnTo>
                  <a:lnTo>
                    <a:pt x="166" y="190"/>
                  </a:lnTo>
                  <a:lnTo>
                    <a:pt x="178" y="177"/>
                  </a:lnTo>
                  <a:lnTo>
                    <a:pt x="190" y="165"/>
                  </a:lnTo>
                  <a:lnTo>
                    <a:pt x="203" y="154"/>
                  </a:lnTo>
                  <a:lnTo>
                    <a:pt x="217" y="144"/>
                  </a:lnTo>
                  <a:lnTo>
                    <a:pt x="231" y="134"/>
                  </a:lnTo>
                  <a:lnTo>
                    <a:pt x="246" y="124"/>
                  </a:lnTo>
                  <a:lnTo>
                    <a:pt x="261" y="116"/>
                  </a:lnTo>
                  <a:lnTo>
                    <a:pt x="276" y="107"/>
                  </a:lnTo>
                  <a:lnTo>
                    <a:pt x="292" y="100"/>
                  </a:lnTo>
                  <a:lnTo>
                    <a:pt x="309" y="94"/>
                  </a:lnTo>
                  <a:lnTo>
                    <a:pt x="325" y="89"/>
                  </a:lnTo>
                  <a:lnTo>
                    <a:pt x="342" y="83"/>
                  </a:lnTo>
                  <a:lnTo>
                    <a:pt x="359" y="79"/>
                  </a:lnTo>
                  <a:lnTo>
                    <a:pt x="378" y="76"/>
                  </a:lnTo>
                  <a:lnTo>
                    <a:pt x="395" y="73"/>
                  </a:lnTo>
                  <a:lnTo>
                    <a:pt x="413" y="72"/>
                  </a:lnTo>
                  <a:lnTo>
                    <a:pt x="432" y="72"/>
                  </a:lnTo>
                  <a:lnTo>
                    <a:pt x="450" y="72"/>
                  </a:lnTo>
                  <a:lnTo>
                    <a:pt x="468" y="73"/>
                  </a:lnTo>
                  <a:lnTo>
                    <a:pt x="487" y="76"/>
                  </a:lnTo>
                  <a:lnTo>
                    <a:pt x="504" y="79"/>
                  </a:lnTo>
                  <a:lnTo>
                    <a:pt x="521" y="83"/>
                  </a:lnTo>
                  <a:lnTo>
                    <a:pt x="539" y="89"/>
                  </a:lnTo>
                  <a:lnTo>
                    <a:pt x="556" y="94"/>
                  </a:lnTo>
                  <a:lnTo>
                    <a:pt x="572" y="100"/>
                  </a:lnTo>
                  <a:lnTo>
                    <a:pt x="588" y="107"/>
                  </a:lnTo>
                  <a:lnTo>
                    <a:pt x="603" y="116"/>
                  </a:lnTo>
                  <a:lnTo>
                    <a:pt x="619" y="124"/>
                  </a:lnTo>
                  <a:lnTo>
                    <a:pt x="634" y="134"/>
                  </a:lnTo>
                  <a:lnTo>
                    <a:pt x="648" y="144"/>
                  </a:lnTo>
                  <a:lnTo>
                    <a:pt x="661" y="154"/>
                  </a:lnTo>
                  <a:lnTo>
                    <a:pt x="674" y="165"/>
                  </a:lnTo>
                  <a:lnTo>
                    <a:pt x="687" y="177"/>
                  </a:lnTo>
                  <a:lnTo>
                    <a:pt x="698" y="190"/>
                  </a:lnTo>
                  <a:lnTo>
                    <a:pt x="709" y="203"/>
                  </a:lnTo>
                  <a:lnTo>
                    <a:pt x="720" y="217"/>
                  </a:lnTo>
                  <a:lnTo>
                    <a:pt x="731" y="231"/>
                  </a:lnTo>
                  <a:lnTo>
                    <a:pt x="739" y="245"/>
                  </a:lnTo>
                  <a:lnTo>
                    <a:pt x="748" y="260"/>
                  </a:lnTo>
                  <a:lnTo>
                    <a:pt x="757" y="276"/>
                  </a:lnTo>
                  <a:lnTo>
                    <a:pt x="763" y="292"/>
                  </a:lnTo>
                  <a:lnTo>
                    <a:pt x="770" y="308"/>
                  </a:lnTo>
                  <a:lnTo>
                    <a:pt x="776" y="325"/>
                  </a:lnTo>
                  <a:lnTo>
                    <a:pt x="781" y="342"/>
                  </a:lnTo>
                  <a:lnTo>
                    <a:pt x="785" y="360"/>
                  </a:lnTo>
                  <a:lnTo>
                    <a:pt x="788" y="377"/>
                  </a:lnTo>
                  <a:lnTo>
                    <a:pt x="790" y="395"/>
                  </a:lnTo>
                  <a:lnTo>
                    <a:pt x="791" y="414"/>
                  </a:lnTo>
                  <a:lnTo>
                    <a:pt x="792" y="432"/>
                  </a:lnTo>
                  <a:lnTo>
                    <a:pt x="791" y="454"/>
                  </a:lnTo>
                  <a:lnTo>
                    <a:pt x="789" y="476"/>
                  </a:lnTo>
                  <a:lnTo>
                    <a:pt x="786" y="498"/>
                  </a:lnTo>
                  <a:lnTo>
                    <a:pt x="783" y="521"/>
                  </a:lnTo>
                  <a:lnTo>
                    <a:pt x="777" y="543"/>
                  </a:lnTo>
                  <a:lnTo>
                    <a:pt x="771" y="565"/>
                  </a:lnTo>
                  <a:lnTo>
                    <a:pt x="763" y="588"/>
                  </a:lnTo>
                  <a:lnTo>
                    <a:pt x="755" y="610"/>
                  </a:lnTo>
                  <a:lnTo>
                    <a:pt x="746" y="632"/>
                  </a:lnTo>
                  <a:lnTo>
                    <a:pt x="736" y="654"/>
                  </a:lnTo>
                  <a:lnTo>
                    <a:pt x="725" y="676"/>
                  </a:lnTo>
                  <a:lnTo>
                    <a:pt x="715" y="699"/>
                  </a:lnTo>
                  <a:lnTo>
                    <a:pt x="690" y="742"/>
                  </a:lnTo>
                  <a:lnTo>
                    <a:pt x="664" y="784"/>
                  </a:lnTo>
                  <a:lnTo>
                    <a:pt x="636" y="826"/>
                  </a:lnTo>
                  <a:lnTo>
                    <a:pt x="608" y="866"/>
                  </a:lnTo>
                  <a:lnTo>
                    <a:pt x="577" y="906"/>
                  </a:lnTo>
                  <a:lnTo>
                    <a:pt x="548" y="944"/>
                  </a:lnTo>
                  <a:lnTo>
                    <a:pt x="490" y="1014"/>
                  </a:lnTo>
                  <a:lnTo>
                    <a:pt x="436" y="1076"/>
                  </a:lnTo>
                  <a:close/>
                  <a:moveTo>
                    <a:pt x="432" y="0"/>
                  </a:moveTo>
                  <a:lnTo>
                    <a:pt x="410" y="0"/>
                  </a:lnTo>
                  <a:lnTo>
                    <a:pt x="387" y="2"/>
                  </a:lnTo>
                  <a:lnTo>
                    <a:pt x="366" y="4"/>
                  </a:lnTo>
                  <a:lnTo>
                    <a:pt x="345" y="9"/>
                  </a:lnTo>
                  <a:lnTo>
                    <a:pt x="324" y="13"/>
                  </a:lnTo>
                  <a:lnTo>
                    <a:pt x="303" y="19"/>
                  </a:lnTo>
                  <a:lnTo>
                    <a:pt x="284" y="26"/>
                  </a:lnTo>
                  <a:lnTo>
                    <a:pt x="264" y="33"/>
                  </a:lnTo>
                  <a:lnTo>
                    <a:pt x="245" y="42"/>
                  </a:lnTo>
                  <a:lnTo>
                    <a:pt x="226" y="52"/>
                  </a:lnTo>
                  <a:lnTo>
                    <a:pt x="208" y="62"/>
                  </a:lnTo>
                  <a:lnTo>
                    <a:pt x="191" y="73"/>
                  </a:lnTo>
                  <a:lnTo>
                    <a:pt x="174" y="85"/>
                  </a:lnTo>
                  <a:lnTo>
                    <a:pt x="157" y="98"/>
                  </a:lnTo>
                  <a:lnTo>
                    <a:pt x="141" y="111"/>
                  </a:lnTo>
                  <a:lnTo>
                    <a:pt x="127" y="125"/>
                  </a:lnTo>
                  <a:lnTo>
                    <a:pt x="112" y="140"/>
                  </a:lnTo>
                  <a:lnTo>
                    <a:pt x="99" y="157"/>
                  </a:lnTo>
                  <a:lnTo>
                    <a:pt x="86" y="173"/>
                  </a:lnTo>
                  <a:lnTo>
                    <a:pt x="74" y="189"/>
                  </a:lnTo>
                  <a:lnTo>
                    <a:pt x="62" y="207"/>
                  </a:lnTo>
                  <a:lnTo>
                    <a:pt x="53" y="225"/>
                  </a:lnTo>
                  <a:lnTo>
                    <a:pt x="43" y="244"/>
                  </a:lnTo>
                  <a:lnTo>
                    <a:pt x="34" y="262"/>
                  </a:lnTo>
                  <a:lnTo>
                    <a:pt x="27" y="283"/>
                  </a:lnTo>
                  <a:lnTo>
                    <a:pt x="19" y="302"/>
                  </a:lnTo>
                  <a:lnTo>
                    <a:pt x="14" y="323"/>
                  </a:lnTo>
                  <a:lnTo>
                    <a:pt x="8" y="345"/>
                  </a:lnTo>
                  <a:lnTo>
                    <a:pt x="5" y="366"/>
                  </a:lnTo>
                  <a:lnTo>
                    <a:pt x="2" y="388"/>
                  </a:lnTo>
                  <a:lnTo>
                    <a:pt x="1" y="409"/>
                  </a:lnTo>
                  <a:lnTo>
                    <a:pt x="0" y="432"/>
                  </a:lnTo>
                  <a:lnTo>
                    <a:pt x="1" y="456"/>
                  </a:lnTo>
                  <a:lnTo>
                    <a:pt x="3" y="480"/>
                  </a:lnTo>
                  <a:lnTo>
                    <a:pt x="5" y="503"/>
                  </a:lnTo>
                  <a:lnTo>
                    <a:pt x="9" y="527"/>
                  </a:lnTo>
                  <a:lnTo>
                    <a:pt x="15" y="550"/>
                  </a:lnTo>
                  <a:lnTo>
                    <a:pt x="21" y="573"/>
                  </a:lnTo>
                  <a:lnTo>
                    <a:pt x="28" y="597"/>
                  </a:lnTo>
                  <a:lnTo>
                    <a:pt x="36" y="621"/>
                  </a:lnTo>
                  <a:lnTo>
                    <a:pt x="45" y="644"/>
                  </a:lnTo>
                  <a:lnTo>
                    <a:pt x="55" y="667"/>
                  </a:lnTo>
                  <a:lnTo>
                    <a:pt x="66" y="690"/>
                  </a:lnTo>
                  <a:lnTo>
                    <a:pt x="76" y="714"/>
                  </a:lnTo>
                  <a:lnTo>
                    <a:pt x="88" y="737"/>
                  </a:lnTo>
                  <a:lnTo>
                    <a:pt x="101" y="759"/>
                  </a:lnTo>
                  <a:lnTo>
                    <a:pt x="114" y="782"/>
                  </a:lnTo>
                  <a:lnTo>
                    <a:pt x="128" y="804"/>
                  </a:lnTo>
                  <a:lnTo>
                    <a:pt x="156" y="848"/>
                  </a:lnTo>
                  <a:lnTo>
                    <a:pt x="186" y="891"/>
                  </a:lnTo>
                  <a:lnTo>
                    <a:pt x="217" y="933"/>
                  </a:lnTo>
                  <a:lnTo>
                    <a:pt x="249" y="974"/>
                  </a:lnTo>
                  <a:lnTo>
                    <a:pt x="280" y="1013"/>
                  </a:lnTo>
                  <a:lnTo>
                    <a:pt x="312" y="1052"/>
                  </a:lnTo>
                  <a:lnTo>
                    <a:pt x="343" y="1088"/>
                  </a:lnTo>
                  <a:lnTo>
                    <a:pt x="373" y="1123"/>
                  </a:lnTo>
                  <a:lnTo>
                    <a:pt x="379" y="1128"/>
                  </a:lnTo>
                  <a:lnTo>
                    <a:pt x="391" y="1137"/>
                  </a:lnTo>
                  <a:lnTo>
                    <a:pt x="399" y="1143"/>
                  </a:lnTo>
                  <a:lnTo>
                    <a:pt x="409" y="1147"/>
                  </a:lnTo>
                  <a:lnTo>
                    <a:pt x="419" y="1150"/>
                  </a:lnTo>
                  <a:lnTo>
                    <a:pt x="431" y="1152"/>
                  </a:lnTo>
                  <a:lnTo>
                    <a:pt x="434" y="1152"/>
                  </a:lnTo>
                  <a:lnTo>
                    <a:pt x="445" y="1150"/>
                  </a:lnTo>
                  <a:lnTo>
                    <a:pt x="455" y="1147"/>
                  </a:lnTo>
                  <a:lnTo>
                    <a:pt x="465" y="1143"/>
                  </a:lnTo>
                  <a:lnTo>
                    <a:pt x="474" y="1137"/>
                  </a:lnTo>
                  <a:lnTo>
                    <a:pt x="486" y="1128"/>
                  </a:lnTo>
                  <a:lnTo>
                    <a:pt x="490" y="1123"/>
                  </a:lnTo>
                  <a:lnTo>
                    <a:pt x="520" y="1088"/>
                  </a:lnTo>
                  <a:lnTo>
                    <a:pt x="552" y="1052"/>
                  </a:lnTo>
                  <a:lnTo>
                    <a:pt x="584" y="1013"/>
                  </a:lnTo>
                  <a:lnTo>
                    <a:pt x="615" y="974"/>
                  </a:lnTo>
                  <a:lnTo>
                    <a:pt x="647" y="933"/>
                  </a:lnTo>
                  <a:lnTo>
                    <a:pt x="678" y="891"/>
                  </a:lnTo>
                  <a:lnTo>
                    <a:pt x="708" y="848"/>
                  </a:lnTo>
                  <a:lnTo>
                    <a:pt x="736" y="804"/>
                  </a:lnTo>
                  <a:lnTo>
                    <a:pt x="750" y="782"/>
                  </a:lnTo>
                  <a:lnTo>
                    <a:pt x="763" y="759"/>
                  </a:lnTo>
                  <a:lnTo>
                    <a:pt x="775" y="737"/>
                  </a:lnTo>
                  <a:lnTo>
                    <a:pt x="787" y="714"/>
                  </a:lnTo>
                  <a:lnTo>
                    <a:pt x="799" y="690"/>
                  </a:lnTo>
                  <a:lnTo>
                    <a:pt x="809" y="667"/>
                  </a:lnTo>
                  <a:lnTo>
                    <a:pt x="819" y="644"/>
                  </a:lnTo>
                  <a:lnTo>
                    <a:pt x="828" y="621"/>
                  </a:lnTo>
                  <a:lnTo>
                    <a:pt x="836" y="597"/>
                  </a:lnTo>
                  <a:lnTo>
                    <a:pt x="843" y="573"/>
                  </a:lnTo>
                  <a:lnTo>
                    <a:pt x="850" y="550"/>
                  </a:lnTo>
                  <a:lnTo>
                    <a:pt x="854" y="527"/>
                  </a:lnTo>
                  <a:lnTo>
                    <a:pt x="858" y="503"/>
                  </a:lnTo>
                  <a:lnTo>
                    <a:pt x="862" y="480"/>
                  </a:lnTo>
                  <a:lnTo>
                    <a:pt x="864" y="456"/>
                  </a:lnTo>
                  <a:lnTo>
                    <a:pt x="864" y="432"/>
                  </a:lnTo>
                  <a:lnTo>
                    <a:pt x="864" y="409"/>
                  </a:lnTo>
                  <a:lnTo>
                    <a:pt x="862" y="388"/>
                  </a:lnTo>
                  <a:lnTo>
                    <a:pt x="859" y="366"/>
                  </a:lnTo>
                  <a:lnTo>
                    <a:pt x="855" y="345"/>
                  </a:lnTo>
                  <a:lnTo>
                    <a:pt x="851" y="323"/>
                  </a:lnTo>
                  <a:lnTo>
                    <a:pt x="844" y="302"/>
                  </a:lnTo>
                  <a:lnTo>
                    <a:pt x="838" y="283"/>
                  </a:lnTo>
                  <a:lnTo>
                    <a:pt x="830" y="262"/>
                  </a:lnTo>
                  <a:lnTo>
                    <a:pt x="822" y="244"/>
                  </a:lnTo>
                  <a:lnTo>
                    <a:pt x="812" y="225"/>
                  </a:lnTo>
                  <a:lnTo>
                    <a:pt x="801" y="207"/>
                  </a:lnTo>
                  <a:lnTo>
                    <a:pt x="790" y="189"/>
                  </a:lnTo>
                  <a:lnTo>
                    <a:pt x="778" y="173"/>
                  </a:lnTo>
                  <a:lnTo>
                    <a:pt x="765" y="157"/>
                  </a:lnTo>
                  <a:lnTo>
                    <a:pt x="751" y="140"/>
                  </a:lnTo>
                  <a:lnTo>
                    <a:pt x="737" y="125"/>
                  </a:lnTo>
                  <a:lnTo>
                    <a:pt x="722" y="111"/>
                  </a:lnTo>
                  <a:lnTo>
                    <a:pt x="707" y="98"/>
                  </a:lnTo>
                  <a:lnTo>
                    <a:pt x="690" y="85"/>
                  </a:lnTo>
                  <a:lnTo>
                    <a:pt x="674" y="73"/>
                  </a:lnTo>
                  <a:lnTo>
                    <a:pt x="656" y="62"/>
                  </a:lnTo>
                  <a:lnTo>
                    <a:pt x="638" y="52"/>
                  </a:lnTo>
                  <a:lnTo>
                    <a:pt x="620" y="42"/>
                  </a:lnTo>
                  <a:lnTo>
                    <a:pt x="600" y="33"/>
                  </a:lnTo>
                  <a:lnTo>
                    <a:pt x="581" y="26"/>
                  </a:lnTo>
                  <a:lnTo>
                    <a:pt x="560" y="19"/>
                  </a:lnTo>
                  <a:lnTo>
                    <a:pt x="540" y="13"/>
                  </a:lnTo>
                  <a:lnTo>
                    <a:pt x="519" y="9"/>
                  </a:lnTo>
                  <a:lnTo>
                    <a:pt x="498" y="4"/>
                  </a:lnTo>
                  <a:lnTo>
                    <a:pt x="476" y="2"/>
                  </a:lnTo>
                  <a:lnTo>
                    <a:pt x="454" y="0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3" name="Google Shape;2923;p59"/>
          <p:cNvGrpSpPr/>
          <p:nvPr/>
        </p:nvGrpSpPr>
        <p:grpSpPr>
          <a:xfrm>
            <a:off x="5477668" y="3696890"/>
            <a:ext cx="457200" cy="428625"/>
            <a:chOff x="5477668" y="3696890"/>
            <a:chExt cx="457200" cy="428625"/>
          </a:xfrm>
        </p:grpSpPr>
        <p:sp>
          <p:nvSpPr>
            <p:cNvPr id="2924" name="Google Shape;2924;p59"/>
            <p:cNvSpPr/>
            <p:nvPr/>
          </p:nvSpPr>
          <p:spPr>
            <a:xfrm>
              <a:off x="5534818" y="3754040"/>
              <a:ext cx="342900" cy="228600"/>
            </a:xfrm>
            <a:custGeom>
              <a:avLst/>
              <a:gdLst/>
              <a:ahLst/>
              <a:cxnLst/>
              <a:rect l="l" t="t" r="r" b="b"/>
              <a:pathLst>
                <a:path w="864" h="577" extrusionOk="0">
                  <a:moveTo>
                    <a:pt x="828" y="541"/>
                  </a:moveTo>
                  <a:lnTo>
                    <a:pt x="36" y="541"/>
                  </a:lnTo>
                  <a:lnTo>
                    <a:pt x="36" y="37"/>
                  </a:lnTo>
                  <a:lnTo>
                    <a:pt x="828" y="37"/>
                  </a:lnTo>
                  <a:lnTo>
                    <a:pt x="828" y="541"/>
                  </a:lnTo>
                  <a:close/>
                  <a:moveTo>
                    <a:pt x="828" y="0"/>
                  </a:moveTo>
                  <a:lnTo>
                    <a:pt x="36" y="1"/>
                  </a:lnTo>
                  <a:lnTo>
                    <a:pt x="28" y="1"/>
                  </a:lnTo>
                  <a:lnTo>
                    <a:pt x="22" y="4"/>
                  </a:lnTo>
                  <a:lnTo>
                    <a:pt x="15" y="7"/>
                  </a:lnTo>
                  <a:lnTo>
                    <a:pt x="10" y="11"/>
                  </a:lnTo>
                  <a:lnTo>
                    <a:pt x="6" y="16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7"/>
                  </a:lnTo>
                  <a:lnTo>
                    <a:pt x="0" y="540"/>
                  </a:lnTo>
                  <a:lnTo>
                    <a:pt x="0" y="548"/>
                  </a:lnTo>
                  <a:lnTo>
                    <a:pt x="2" y="554"/>
                  </a:lnTo>
                  <a:lnTo>
                    <a:pt x="6" y="561"/>
                  </a:lnTo>
                  <a:lnTo>
                    <a:pt x="10" y="566"/>
                  </a:lnTo>
                  <a:lnTo>
                    <a:pt x="15" y="571"/>
                  </a:lnTo>
                  <a:lnTo>
                    <a:pt x="22" y="574"/>
                  </a:lnTo>
                  <a:lnTo>
                    <a:pt x="28" y="576"/>
                  </a:lnTo>
                  <a:lnTo>
                    <a:pt x="36" y="577"/>
                  </a:lnTo>
                  <a:lnTo>
                    <a:pt x="828" y="577"/>
                  </a:lnTo>
                  <a:lnTo>
                    <a:pt x="835" y="576"/>
                  </a:lnTo>
                  <a:lnTo>
                    <a:pt x="842" y="574"/>
                  </a:lnTo>
                  <a:lnTo>
                    <a:pt x="848" y="571"/>
                  </a:lnTo>
                  <a:lnTo>
                    <a:pt x="854" y="566"/>
                  </a:lnTo>
                  <a:lnTo>
                    <a:pt x="858" y="561"/>
                  </a:lnTo>
                  <a:lnTo>
                    <a:pt x="861" y="554"/>
                  </a:lnTo>
                  <a:lnTo>
                    <a:pt x="863" y="548"/>
                  </a:lnTo>
                  <a:lnTo>
                    <a:pt x="864" y="540"/>
                  </a:lnTo>
                  <a:lnTo>
                    <a:pt x="864" y="37"/>
                  </a:lnTo>
                  <a:lnTo>
                    <a:pt x="863" y="29"/>
                  </a:lnTo>
                  <a:lnTo>
                    <a:pt x="861" y="23"/>
                  </a:lnTo>
                  <a:lnTo>
                    <a:pt x="858" y="16"/>
                  </a:lnTo>
                  <a:lnTo>
                    <a:pt x="854" y="11"/>
                  </a:lnTo>
                  <a:lnTo>
                    <a:pt x="848" y="7"/>
                  </a:lnTo>
                  <a:lnTo>
                    <a:pt x="842" y="4"/>
                  </a:lnTo>
                  <a:lnTo>
                    <a:pt x="835" y="1"/>
                  </a:lnTo>
                  <a:lnTo>
                    <a:pt x="82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5" name="Google Shape;2925;p59"/>
            <p:cNvSpPr/>
            <p:nvPr/>
          </p:nvSpPr>
          <p:spPr>
            <a:xfrm>
              <a:off x="5477668" y="3696890"/>
              <a:ext cx="457200" cy="428625"/>
            </a:xfrm>
            <a:custGeom>
              <a:avLst/>
              <a:gdLst/>
              <a:ahLst/>
              <a:cxnLst/>
              <a:rect l="l" t="t" r="r" b="b"/>
              <a:pathLst>
                <a:path w="1152" h="1080" extrusionOk="0">
                  <a:moveTo>
                    <a:pt x="1080" y="828"/>
                  </a:moveTo>
                  <a:lnTo>
                    <a:pt x="1080" y="836"/>
                  </a:lnTo>
                  <a:lnTo>
                    <a:pt x="1077" y="842"/>
                  </a:lnTo>
                  <a:lnTo>
                    <a:pt x="1074" y="849"/>
                  </a:lnTo>
                  <a:lnTo>
                    <a:pt x="1070" y="853"/>
                  </a:lnTo>
                  <a:lnTo>
                    <a:pt x="1065" y="858"/>
                  </a:lnTo>
                  <a:lnTo>
                    <a:pt x="1058" y="861"/>
                  </a:lnTo>
                  <a:lnTo>
                    <a:pt x="1052" y="864"/>
                  </a:lnTo>
                  <a:lnTo>
                    <a:pt x="1044" y="864"/>
                  </a:lnTo>
                  <a:lnTo>
                    <a:pt x="720" y="864"/>
                  </a:lnTo>
                  <a:lnTo>
                    <a:pt x="432" y="864"/>
                  </a:lnTo>
                  <a:lnTo>
                    <a:pt x="108" y="864"/>
                  </a:lnTo>
                  <a:lnTo>
                    <a:pt x="101" y="864"/>
                  </a:lnTo>
                  <a:lnTo>
                    <a:pt x="94" y="861"/>
                  </a:lnTo>
                  <a:lnTo>
                    <a:pt x="88" y="858"/>
                  </a:lnTo>
                  <a:lnTo>
                    <a:pt x="83" y="853"/>
                  </a:lnTo>
                  <a:lnTo>
                    <a:pt x="78" y="849"/>
                  </a:lnTo>
                  <a:lnTo>
                    <a:pt x="75" y="842"/>
                  </a:lnTo>
                  <a:lnTo>
                    <a:pt x="73" y="836"/>
                  </a:lnTo>
                  <a:lnTo>
                    <a:pt x="72" y="828"/>
                  </a:lnTo>
                  <a:lnTo>
                    <a:pt x="72" y="108"/>
                  </a:lnTo>
                  <a:lnTo>
                    <a:pt x="73" y="101"/>
                  </a:lnTo>
                  <a:lnTo>
                    <a:pt x="75" y="94"/>
                  </a:lnTo>
                  <a:lnTo>
                    <a:pt x="78" y="88"/>
                  </a:lnTo>
                  <a:lnTo>
                    <a:pt x="83" y="83"/>
                  </a:lnTo>
                  <a:lnTo>
                    <a:pt x="88" y="78"/>
                  </a:lnTo>
                  <a:lnTo>
                    <a:pt x="94" y="75"/>
                  </a:lnTo>
                  <a:lnTo>
                    <a:pt x="101" y="73"/>
                  </a:lnTo>
                  <a:lnTo>
                    <a:pt x="108" y="72"/>
                  </a:lnTo>
                  <a:lnTo>
                    <a:pt x="1044" y="72"/>
                  </a:lnTo>
                  <a:lnTo>
                    <a:pt x="1052" y="73"/>
                  </a:lnTo>
                  <a:lnTo>
                    <a:pt x="1058" y="75"/>
                  </a:lnTo>
                  <a:lnTo>
                    <a:pt x="1065" y="78"/>
                  </a:lnTo>
                  <a:lnTo>
                    <a:pt x="1070" y="83"/>
                  </a:lnTo>
                  <a:lnTo>
                    <a:pt x="1074" y="88"/>
                  </a:lnTo>
                  <a:lnTo>
                    <a:pt x="1077" y="94"/>
                  </a:lnTo>
                  <a:lnTo>
                    <a:pt x="1080" y="101"/>
                  </a:lnTo>
                  <a:lnTo>
                    <a:pt x="1080" y="108"/>
                  </a:lnTo>
                  <a:lnTo>
                    <a:pt x="1080" y="828"/>
                  </a:lnTo>
                  <a:close/>
                  <a:moveTo>
                    <a:pt x="1044" y="0"/>
                  </a:moveTo>
                  <a:lnTo>
                    <a:pt x="108" y="0"/>
                  </a:lnTo>
                  <a:lnTo>
                    <a:pt x="97" y="1"/>
                  </a:lnTo>
                  <a:lnTo>
                    <a:pt x="86" y="2"/>
                  </a:lnTo>
                  <a:lnTo>
                    <a:pt x="76" y="5"/>
                  </a:lnTo>
                  <a:lnTo>
                    <a:pt x="65" y="8"/>
                  </a:lnTo>
                  <a:lnTo>
                    <a:pt x="57" y="13"/>
                  </a:lnTo>
                  <a:lnTo>
                    <a:pt x="47" y="1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24" y="40"/>
                  </a:lnTo>
                  <a:lnTo>
                    <a:pt x="18" y="47"/>
                  </a:lnTo>
                  <a:lnTo>
                    <a:pt x="13" y="57"/>
                  </a:lnTo>
                  <a:lnTo>
                    <a:pt x="8" y="66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1" y="97"/>
                  </a:lnTo>
                  <a:lnTo>
                    <a:pt x="0" y="108"/>
                  </a:lnTo>
                  <a:lnTo>
                    <a:pt x="0" y="828"/>
                  </a:lnTo>
                  <a:lnTo>
                    <a:pt x="1" y="839"/>
                  </a:lnTo>
                  <a:lnTo>
                    <a:pt x="2" y="850"/>
                  </a:lnTo>
                  <a:lnTo>
                    <a:pt x="5" y="860"/>
                  </a:lnTo>
                  <a:lnTo>
                    <a:pt x="8" y="870"/>
                  </a:lnTo>
                  <a:lnTo>
                    <a:pt x="13" y="879"/>
                  </a:lnTo>
                  <a:lnTo>
                    <a:pt x="18" y="888"/>
                  </a:lnTo>
                  <a:lnTo>
                    <a:pt x="24" y="896"/>
                  </a:lnTo>
                  <a:lnTo>
                    <a:pt x="32" y="905"/>
                  </a:lnTo>
                  <a:lnTo>
                    <a:pt x="40" y="911"/>
                  </a:lnTo>
                  <a:lnTo>
                    <a:pt x="47" y="918"/>
                  </a:lnTo>
                  <a:lnTo>
                    <a:pt x="56" y="923"/>
                  </a:lnTo>
                  <a:lnTo>
                    <a:pt x="65" y="927"/>
                  </a:lnTo>
                  <a:lnTo>
                    <a:pt x="75" y="931"/>
                  </a:lnTo>
                  <a:lnTo>
                    <a:pt x="86" y="934"/>
                  </a:lnTo>
                  <a:lnTo>
                    <a:pt x="97" y="935"/>
                  </a:lnTo>
                  <a:lnTo>
                    <a:pt x="108" y="936"/>
                  </a:lnTo>
                  <a:lnTo>
                    <a:pt x="468" y="936"/>
                  </a:lnTo>
                  <a:lnTo>
                    <a:pt x="468" y="979"/>
                  </a:lnTo>
                  <a:lnTo>
                    <a:pt x="244" y="1008"/>
                  </a:lnTo>
                  <a:lnTo>
                    <a:pt x="237" y="1011"/>
                  </a:lnTo>
                  <a:lnTo>
                    <a:pt x="232" y="1014"/>
                  </a:lnTo>
                  <a:lnTo>
                    <a:pt x="227" y="1017"/>
                  </a:lnTo>
                  <a:lnTo>
                    <a:pt x="223" y="1021"/>
                  </a:lnTo>
                  <a:lnTo>
                    <a:pt x="220" y="1027"/>
                  </a:lnTo>
                  <a:lnTo>
                    <a:pt x="218" y="1032"/>
                  </a:lnTo>
                  <a:lnTo>
                    <a:pt x="217" y="1038"/>
                  </a:lnTo>
                  <a:lnTo>
                    <a:pt x="216" y="1044"/>
                  </a:lnTo>
                  <a:lnTo>
                    <a:pt x="217" y="1050"/>
                  </a:lnTo>
                  <a:lnTo>
                    <a:pt x="219" y="1058"/>
                  </a:lnTo>
                  <a:lnTo>
                    <a:pt x="222" y="1063"/>
                  </a:lnTo>
                  <a:lnTo>
                    <a:pt x="226" y="1069"/>
                  </a:lnTo>
                  <a:lnTo>
                    <a:pt x="232" y="1073"/>
                  </a:lnTo>
                  <a:lnTo>
                    <a:pt x="238" y="1076"/>
                  </a:lnTo>
                  <a:lnTo>
                    <a:pt x="245" y="1079"/>
                  </a:lnTo>
                  <a:lnTo>
                    <a:pt x="252" y="1080"/>
                  </a:lnTo>
                  <a:lnTo>
                    <a:pt x="900" y="1080"/>
                  </a:lnTo>
                  <a:lnTo>
                    <a:pt x="907" y="1079"/>
                  </a:lnTo>
                  <a:lnTo>
                    <a:pt x="914" y="1076"/>
                  </a:lnTo>
                  <a:lnTo>
                    <a:pt x="920" y="1073"/>
                  </a:lnTo>
                  <a:lnTo>
                    <a:pt x="925" y="1069"/>
                  </a:lnTo>
                  <a:lnTo>
                    <a:pt x="930" y="1063"/>
                  </a:lnTo>
                  <a:lnTo>
                    <a:pt x="933" y="1058"/>
                  </a:lnTo>
                  <a:lnTo>
                    <a:pt x="935" y="1050"/>
                  </a:lnTo>
                  <a:lnTo>
                    <a:pt x="936" y="1044"/>
                  </a:lnTo>
                  <a:lnTo>
                    <a:pt x="936" y="1038"/>
                  </a:lnTo>
                  <a:lnTo>
                    <a:pt x="934" y="1032"/>
                  </a:lnTo>
                  <a:lnTo>
                    <a:pt x="932" y="1027"/>
                  </a:lnTo>
                  <a:lnTo>
                    <a:pt x="928" y="1021"/>
                  </a:lnTo>
                  <a:lnTo>
                    <a:pt x="924" y="1017"/>
                  </a:lnTo>
                  <a:lnTo>
                    <a:pt x="920" y="1014"/>
                  </a:lnTo>
                  <a:lnTo>
                    <a:pt x="914" y="1011"/>
                  </a:lnTo>
                  <a:lnTo>
                    <a:pt x="909" y="1008"/>
                  </a:lnTo>
                  <a:lnTo>
                    <a:pt x="684" y="979"/>
                  </a:lnTo>
                  <a:lnTo>
                    <a:pt x="684" y="936"/>
                  </a:lnTo>
                  <a:lnTo>
                    <a:pt x="1044" y="936"/>
                  </a:lnTo>
                  <a:lnTo>
                    <a:pt x="1056" y="935"/>
                  </a:lnTo>
                  <a:lnTo>
                    <a:pt x="1066" y="934"/>
                  </a:lnTo>
                  <a:lnTo>
                    <a:pt x="1076" y="931"/>
                  </a:lnTo>
                  <a:lnTo>
                    <a:pt x="1086" y="927"/>
                  </a:lnTo>
                  <a:lnTo>
                    <a:pt x="1096" y="923"/>
                  </a:lnTo>
                  <a:lnTo>
                    <a:pt x="1104" y="918"/>
                  </a:lnTo>
                  <a:lnTo>
                    <a:pt x="1113" y="911"/>
                  </a:lnTo>
                  <a:lnTo>
                    <a:pt x="1121" y="905"/>
                  </a:lnTo>
                  <a:lnTo>
                    <a:pt x="1127" y="896"/>
                  </a:lnTo>
                  <a:lnTo>
                    <a:pt x="1134" y="888"/>
                  </a:lnTo>
                  <a:lnTo>
                    <a:pt x="1139" y="879"/>
                  </a:lnTo>
                  <a:lnTo>
                    <a:pt x="1143" y="870"/>
                  </a:lnTo>
                  <a:lnTo>
                    <a:pt x="1148" y="860"/>
                  </a:lnTo>
                  <a:lnTo>
                    <a:pt x="1150" y="850"/>
                  </a:lnTo>
                  <a:lnTo>
                    <a:pt x="1151" y="839"/>
                  </a:lnTo>
                  <a:lnTo>
                    <a:pt x="1152" y="828"/>
                  </a:lnTo>
                  <a:lnTo>
                    <a:pt x="1152" y="108"/>
                  </a:lnTo>
                  <a:lnTo>
                    <a:pt x="1151" y="97"/>
                  </a:lnTo>
                  <a:lnTo>
                    <a:pt x="1150" y="86"/>
                  </a:lnTo>
                  <a:lnTo>
                    <a:pt x="1147" y="76"/>
                  </a:lnTo>
                  <a:lnTo>
                    <a:pt x="1143" y="66"/>
                  </a:lnTo>
                  <a:lnTo>
                    <a:pt x="1139" y="57"/>
                  </a:lnTo>
                  <a:lnTo>
                    <a:pt x="1134" y="47"/>
                  </a:lnTo>
                  <a:lnTo>
                    <a:pt x="1127" y="40"/>
                  </a:lnTo>
                  <a:lnTo>
                    <a:pt x="1121" y="32"/>
                  </a:lnTo>
                  <a:lnTo>
                    <a:pt x="1113" y="24"/>
                  </a:lnTo>
                  <a:lnTo>
                    <a:pt x="1104" y="18"/>
                  </a:lnTo>
                  <a:lnTo>
                    <a:pt x="1096" y="13"/>
                  </a:lnTo>
                  <a:lnTo>
                    <a:pt x="1086" y="8"/>
                  </a:lnTo>
                  <a:lnTo>
                    <a:pt x="1076" y="5"/>
                  </a:lnTo>
                  <a:lnTo>
                    <a:pt x="1066" y="2"/>
                  </a:lnTo>
                  <a:lnTo>
                    <a:pt x="1055" y="1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6" name="Google Shape;2926;p59"/>
          <p:cNvSpPr/>
          <p:nvPr/>
        </p:nvSpPr>
        <p:spPr>
          <a:xfrm>
            <a:off x="4563268" y="36683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152" h="1152" extrusionOk="0">
                <a:moveTo>
                  <a:pt x="1032" y="424"/>
                </a:moveTo>
                <a:lnTo>
                  <a:pt x="972" y="485"/>
                </a:lnTo>
                <a:lnTo>
                  <a:pt x="973" y="472"/>
                </a:lnTo>
                <a:lnTo>
                  <a:pt x="973" y="460"/>
                </a:lnTo>
                <a:lnTo>
                  <a:pt x="971" y="447"/>
                </a:lnTo>
                <a:lnTo>
                  <a:pt x="969" y="435"/>
                </a:lnTo>
                <a:lnTo>
                  <a:pt x="967" y="422"/>
                </a:lnTo>
                <a:lnTo>
                  <a:pt x="963" y="409"/>
                </a:lnTo>
                <a:lnTo>
                  <a:pt x="959" y="397"/>
                </a:lnTo>
                <a:lnTo>
                  <a:pt x="955" y="384"/>
                </a:lnTo>
                <a:lnTo>
                  <a:pt x="949" y="372"/>
                </a:lnTo>
                <a:lnTo>
                  <a:pt x="944" y="359"/>
                </a:lnTo>
                <a:lnTo>
                  <a:pt x="938" y="347"/>
                </a:lnTo>
                <a:lnTo>
                  <a:pt x="932" y="335"/>
                </a:lnTo>
                <a:lnTo>
                  <a:pt x="924" y="324"/>
                </a:lnTo>
                <a:lnTo>
                  <a:pt x="917" y="312"/>
                </a:lnTo>
                <a:lnTo>
                  <a:pt x="908" y="302"/>
                </a:lnTo>
                <a:lnTo>
                  <a:pt x="900" y="291"/>
                </a:lnTo>
                <a:lnTo>
                  <a:pt x="891" y="281"/>
                </a:lnTo>
                <a:lnTo>
                  <a:pt x="881" y="270"/>
                </a:lnTo>
                <a:lnTo>
                  <a:pt x="869" y="261"/>
                </a:lnTo>
                <a:lnTo>
                  <a:pt x="859" y="250"/>
                </a:lnTo>
                <a:lnTo>
                  <a:pt x="847" y="240"/>
                </a:lnTo>
                <a:lnTo>
                  <a:pt x="834" y="231"/>
                </a:lnTo>
                <a:lnTo>
                  <a:pt x="821" y="224"/>
                </a:lnTo>
                <a:lnTo>
                  <a:pt x="808" y="216"/>
                </a:lnTo>
                <a:lnTo>
                  <a:pt x="795" y="209"/>
                </a:lnTo>
                <a:lnTo>
                  <a:pt x="781" y="202"/>
                </a:lnTo>
                <a:lnTo>
                  <a:pt x="768" y="197"/>
                </a:lnTo>
                <a:lnTo>
                  <a:pt x="754" y="193"/>
                </a:lnTo>
                <a:lnTo>
                  <a:pt x="740" y="188"/>
                </a:lnTo>
                <a:lnTo>
                  <a:pt x="726" y="185"/>
                </a:lnTo>
                <a:lnTo>
                  <a:pt x="711" y="182"/>
                </a:lnTo>
                <a:lnTo>
                  <a:pt x="697" y="180"/>
                </a:lnTo>
                <a:lnTo>
                  <a:pt x="682" y="179"/>
                </a:lnTo>
                <a:lnTo>
                  <a:pt x="667" y="179"/>
                </a:lnTo>
                <a:lnTo>
                  <a:pt x="727" y="118"/>
                </a:lnTo>
                <a:lnTo>
                  <a:pt x="739" y="107"/>
                </a:lnTo>
                <a:lnTo>
                  <a:pt x="752" y="99"/>
                </a:lnTo>
                <a:lnTo>
                  <a:pt x="766" y="90"/>
                </a:lnTo>
                <a:lnTo>
                  <a:pt x="780" y="84"/>
                </a:lnTo>
                <a:lnTo>
                  <a:pt x="795" y="79"/>
                </a:lnTo>
                <a:lnTo>
                  <a:pt x="811" y="75"/>
                </a:lnTo>
                <a:lnTo>
                  <a:pt x="827" y="73"/>
                </a:lnTo>
                <a:lnTo>
                  <a:pt x="844" y="72"/>
                </a:lnTo>
                <a:lnTo>
                  <a:pt x="855" y="73"/>
                </a:lnTo>
                <a:lnTo>
                  <a:pt x="866" y="73"/>
                </a:lnTo>
                <a:lnTo>
                  <a:pt x="877" y="75"/>
                </a:lnTo>
                <a:lnTo>
                  <a:pt x="888" y="77"/>
                </a:lnTo>
                <a:lnTo>
                  <a:pt x="898" y="79"/>
                </a:lnTo>
                <a:lnTo>
                  <a:pt x="909" y="82"/>
                </a:lnTo>
                <a:lnTo>
                  <a:pt x="920" y="87"/>
                </a:lnTo>
                <a:lnTo>
                  <a:pt x="931" y="91"/>
                </a:lnTo>
                <a:lnTo>
                  <a:pt x="941" y="95"/>
                </a:lnTo>
                <a:lnTo>
                  <a:pt x="951" y="101"/>
                </a:lnTo>
                <a:lnTo>
                  <a:pt x="961" y="107"/>
                </a:lnTo>
                <a:lnTo>
                  <a:pt x="971" y="114"/>
                </a:lnTo>
                <a:lnTo>
                  <a:pt x="981" y="120"/>
                </a:lnTo>
                <a:lnTo>
                  <a:pt x="989" y="128"/>
                </a:lnTo>
                <a:lnTo>
                  <a:pt x="999" y="135"/>
                </a:lnTo>
                <a:lnTo>
                  <a:pt x="1008" y="144"/>
                </a:lnTo>
                <a:lnTo>
                  <a:pt x="1023" y="160"/>
                </a:lnTo>
                <a:lnTo>
                  <a:pt x="1037" y="177"/>
                </a:lnTo>
                <a:lnTo>
                  <a:pt x="1049" y="196"/>
                </a:lnTo>
                <a:lnTo>
                  <a:pt x="1058" y="214"/>
                </a:lnTo>
                <a:lnTo>
                  <a:pt x="1067" y="234"/>
                </a:lnTo>
                <a:lnTo>
                  <a:pt x="1072" y="254"/>
                </a:lnTo>
                <a:lnTo>
                  <a:pt x="1077" y="274"/>
                </a:lnTo>
                <a:lnTo>
                  <a:pt x="1080" y="294"/>
                </a:lnTo>
                <a:lnTo>
                  <a:pt x="1080" y="312"/>
                </a:lnTo>
                <a:lnTo>
                  <a:pt x="1079" y="331"/>
                </a:lnTo>
                <a:lnTo>
                  <a:pt x="1076" y="348"/>
                </a:lnTo>
                <a:lnTo>
                  <a:pt x="1070" y="365"/>
                </a:lnTo>
                <a:lnTo>
                  <a:pt x="1064" y="382"/>
                </a:lnTo>
                <a:lnTo>
                  <a:pt x="1055" y="397"/>
                </a:lnTo>
                <a:lnTo>
                  <a:pt x="1044" y="411"/>
                </a:lnTo>
                <a:lnTo>
                  <a:pt x="1032" y="424"/>
                </a:lnTo>
                <a:close/>
                <a:moveTo>
                  <a:pt x="320" y="1031"/>
                </a:moveTo>
                <a:lnTo>
                  <a:pt x="319" y="1012"/>
                </a:lnTo>
                <a:lnTo>
                  <a:pt x="315" y="994"/>
                </a:lnTo>
                <a:lnTo>
                  <a:pt x="311" y="977"/>
                </a:lnTo>
                <a:lnTo>
                  <a:pt x="303" y="958"/>
                </a:lnTo>
                <a:lnTo>
                  <a:pt x="296" y="941"/>
                </a:lnTo>
                <a:lnTo>
                  <a:pt x="285" y="924"/>
                </a:lnTo>
                <a:lnTo>
                  <a:pt x="273" y="908"/>
                </a:lnTo>
                <a:lnTo>
                  <a:pt x="259" y="892"/>
                </a:lnTo>
                <a:lnTo>
                  <a:pt x="245" y="879"/>
                </a:lnTo>
                <a:lnTo>
                  <a:pt x="229" y="868"/>
                </a:lnTo>
                <a:lnTo>
                  <a:pt x="213" y="857"/>
                </a:lnTo>
                <a:lnTo>
                  <a:pt x="195" y="849"/>
                </a:lnTo>
                <a:lnTo>
                  <a:pt x="178" y="842"/>
                </a:lnTo>
                <a:lnTo>
                  <a:pt x="160" y="836"/>
                </a:lnTo>
                <a:lnTo>
                  <a:pt x="142" y="833"/>
                </a:lnTo>
                <a:lnTo>
                  <a:pt x="124" y="832"/>
                </a:lnTo>
                <a:lnTo>
                  <a:pt x="160" y="701"/>
                </a:lnTo>
                <a:lnTo>
                  <a:pt x="162" y="695"/>
                </a:lnTo>
                <a:lnTo>
                  <a:pt x="165" y="689"/>
                </a:lnTo>
                <a:lnTo>
                  <a:pt x="169" y="683"/>
                </a:lnTo>
                <a:lnTo>
                  <a:pt x="174" y="678"/>
                </a:lnTo>
                <a:lnTo>
                  <a:pt x="188" y="668"/>
                </a:lnTo>
                <a:lnTo>
                  <a:pt x="202" y="661"/>
                </a:lnTo>
                <a:lnTo>
                  <a:pt x="218" y="655"/>
                </a:lnTo>
                <a:lnTo>
                  <a:pt x="234" y="651"/>
                </a:lnTo>
                <a:lnTo>
                  <a:pt x="250" y="648"/>
                </a:lnTo>
                <a:lnTo>
                  <a:pt x="268" y="647"/>
                </a:lnTo>
                <a:lnTo>
                  <a:pt x="285" y="647"/>
                </a:lnTo>
                <a:lnTo>
                  <a:pt x="302" y="649"/>
                </a:lnTo>
                <a:lnTo>
                  <a:pt x="320" y="653"/>
                </a:lnTo>
                <a:lnTo>
                  <a:pt x="337" y="657"/>
                </a:lnTo>
                <a:lnTo>
                  <a:pt x="354" y="663"/>
                </a:lnTo>
                <a:lnTo>
                  <a:pt x="371" y="671"/>
                </a:lnTo>
                <a:lnTo>
                  <a:pt x="388" y="681"/>
                </a:lnTo>
                <a:lnTo>
                  <a:pt x="404" y="692"/>
                </a:lnTo>
                <a:lnTo>
                  <a:pt x="419" y="705"/>
                </a:lnTo>
                <a:lnTo>
                  <a:pt x="434" y="717"/>
                </a:lnTo>
                <a:lnTo>
                  <a:pt x="448" y="734"/>
                </a:lnTo>
                <a:lnTo>
                  <a:pt x="461" y="750"/>
                </a:lnTo>
                <a:lnTo>
                  <a:pt x="473" y="767"/>
                </a:lnTo>
                <a:lnTo>
                  <a:pt x="483" y="784"/>
                </a:lnTo>
                <a:lnTo>
                  <a:pt x="490" y="803"/>
                </a:lnTo>
                <a:lnTo>
                  <a:pt x="497" y="821"/>
                </a:lnTo>
                <a:lnTo>
                  <a:pt x="501" y="840"/>
                </a:lnTo>
                <a:lnTo>
                  <a:pt x="504" y="858"/>
                </a:lnTo>
                <a:lnTo>
                  <a:pt x="505" y="876"/>
                </a:lnTo>
                <a:lnTo>
                  <a:pt x="504" y="895"/>
                </a:lnTo>
                <a:lnTo>
                  <a:pt x="502" y="912"/>
                </a:lnTo>
                <a:lnTo>
                  <a:pt x="499" y="929"/>
                </a:lnTo>
                <a:lnTo>
                  <a:pt x="492" y="945"/>
                </a:lnTo>
                <a:lnTo>
                  <a:pt x="486" y="962"/>
                </a:lnTo>
                <a:lnTo>
                  <a:pt x="476" y="977"/>
                </a:lnTo>
                <a:lnTo>
                  <a:pt x="465" y="991"/>
                </a:lnTo>
                <a:lnTo>
                  <a:pt x="459" y="993"/>
                </a:lnTo>
                <a:lnTo>
                  <a:pt x="452" y="996"/>
                </a:lnTo>
                <a:lnTo>
                  <a:pt x="320" y="1031"/>
                </a:lnTo>
                <a:close/>
                <a:moveTo>
                  <a:pt x="150" y="1075"/>
                </a:moveTo>
                <a:lnTo>
                  <a:pt x="139" y="1078"/>
                </a:lnTo>
                <a:lnTo>
                  <a:pt x="125" y="1080"/>
                </a:lnTo>
                <a:lnTo>
                  <a:pt x="114" y="1078"/>
                </a:lnTo>
                <a:lnTo>
                  <a:pt x="105" y="1076"/>
                </a:lnTo>
                <a:lnTo>
                  <a:pt x="96" y="1071"/>
                </a:lnTo>
                <a:lnTo>
                  <a:pt x="87" y="1064"/>
                </a:lnTo>
                <a:lnTo>
                  <a:pt x="81" y="1056"/>
                </a:lnTo>
                <a:lnTo>
                  <a:pt x="77" y="1047"/>
                </a:lnTo>
                <a:lnTo>
                  <a:pt x="73" y="1037"/>
                </a:lnTo>
                <a:lnTo>
                  <a:pt x="72" y="1026"/>
                </a:lnTo>
                <a:lnTo>
                  <a:pt x="73" y="1014"/>
                </a:lnTo>
                <a:lnTo>
                  <a:pt x="76" y="1006"/>
                </a:lnTo>
                <a:lnTo>
                  <a:pt x="113" y="869"/>
                </a:lnTo>
                <a:lnTo>
                  <a:pt x="130" y="869"/>
                </a:lnTo>
                <a:lnTo>
                  <a:pt x="145" y="871"/>
                </a:lnTo>
                <a:lnTo>
                  <a:pt x="161" y="874"/>
                </a:lnTo>
                <a:lnTo>
                  <a:pt x="176" y="879"/>
                </a:lnTo>
                <a:lnTo>
                  <a:pt x="191" y="887"/>
                </a:lnTo>
                <a:lnTo>
                  <a:pt x="206" y="896"/>
                </a:lnTo>
                <a:lnTo>
                  <a:pt x="220" y="905"/>
                </a:lnTo>
                <a:lnTo>
                  <a:pt x="234" y="918"/>
                </a:lnTo>
                <a:lnTo>
                  <a:pt x="246" y="931"/>
                </a:lnTo>
                <a:lnTo>
                  <a:pt x="257" y="946"/>
                </a:lnTo>
                <a:lnTo>
                  <a:pt x="266" y="962"/>
                </a:lnTo>
                <a:lnTo>
                  <a:pt x="273" y="977"/>
                </a:lnTo>
                <a:lnTo>
                  <a:pt x="279" y="993"/>
                </a:lnTo>
                <a:lnTo>
                  <a:pt x="282" y="1008"/>
                </a:lnTo>
                <a:lnTo>
                  <a:pt x="284" y="1024"/>
                </a:lnTo>
                <a:lnTo>
                  <a:pt x="284" y="1040"/>
                </a:lnTo>
                <a:lnTo>
                  <a:pt x="150" y="1075"/>
                </a:lnTo>
                <a:close/>
                <a:moveTo>
                  <a:pt x="378" y="597"/>
                </a:moveTo>
                <a:lnTo>
                  <a:pt x="365" y="591"/>
                </a:lnTo>
                <a:lnTo>
                  <a:pt x="352" y="587"/>
                </a:lnTo>
                <a:lnTo>
                  <a:pt x="339" y="584"/>
                </a:lnTo>
                <a:lnTo>
                  <a:pt x="326" y="580"/>
                </a:lnTo>
                <a:lnTo>
                  <a:pt x="313" y="578"/>
                </a:lnTo>
                <a:lnTo>
                  <a:pt x="300" y="576"/>
                </a:lnTo>
                <a:lnTo>
                  <a:pt x="287" y="575"/>
                </a:lnTo>
                <a:lnTo>
                  <a:pt x="274" y="575"/>
                </a:lnTo>
                <a:lnTo>
                  <a:pt x="552" y="295"/>
                </a:lnTo>
                <a:lnTo>
                  <a:pt x="559" y="288"/>
                </a:lnTo>
                <a:lnTo>
                  <a:pt x="568" y="281"/>
                </a:lnTo>
                <a:lnTo>
                  <a:pt x="578" y="275"/>
                </a:lnTo>
                <a:lnTo>
                  <a:pt x="586" y="269"/>
                </a:lnTo>
                <a:lnTo>
                  <a:pt x="596" y="265"/>
                </a:lnTo>
                <a:lnTo>
                  <a:pt x="607" y="261"/>
                </a:lnTo>
                <a:lnTo>
                  <a:pt x="617" y="257"/>
                </a:lnTo>
                <a:lnTo>
                  <a:pt x="627" y="255"/>
                </a:lnTo>
                <a:lnTo>
                  <a:pt x="638" y="253"/>
                </a:lnTo>
                <a:lnTo>
                  <a:pt x="649" y="252"/>
                </a:lnTo>
                <a:lnTo>
                  <a:pt x="660" y="251"/>
                </a:lnTo>
                <a:lnTo>
                  <a:pt x="672" y="251"/>
                </a:lnTo>
                <a:lnTo>
                  <a:pt x="682" y="251"/>
                </a:lnTo>
                <a:lnTo>
                  <a:pt x="694" y="253"/>
                </a:lnTo>
                <a:lnTo>
                  <a:pt x="705" y="254"/>
                </a:lnTo>
                <a:lnTo>
                  <a:pt x="717" y="257"/>
                </a:lnTo>
                <a:lnTo>
                  <a:pt x="378" y="597"/>
                </a:lnTo>
                <a:close/>
                <a:moveTo>
                  <a:pt x="532" y="729"/>
                </a:moveTo>
                <a:lnTo>
                  <a:pt x="523" y="713"/>
                </a:lnTo>
                <a:lnTo>
                  <a:pt x="511" y="697"/>
                </a:lnTo>
                <a:lnTo>
                  <a:pt x="499" y="682"/>
                </a:lnTo>
                <a:lnTo>
                  <a:pt x="485" y="667"/>
                </a:lnTo>
                <a:lnTo>
                  <a:pt x="468" y="652"/>
                </a:lnTo>
                <a:lnTo>
                  <a:pt x="450" y="638"/>
                </a:lnTo>
                <a:lnTo>
                  <a:pt x="431" y="625"/>
                </a:lnTo>
                <a:lnTo>
                  <a:pt x="411" y="613"/>
                </a:lnTo>
                <a:lnTo>
                  <a:pt x="755" y="270"/>
                </a:lnTo>
                <a:lnTo>
                  <a:pt x="774" y="280"/>
                </a:lnTo>
                <a:lnTo>
                  <a:pt x="794" y="292"/>
                </a:lnTo>
                <a:lnTo>
                  <a:pt x="803" y="298"/>
                </a:lnTo>
                <a:lnTo>
                  <a:pt x="812" y="306"/>
                </a:lnTo>
                <a:lnTo>
                  <a:pt x="822" y="314"/>
                </a:lnTo>
                <a:lnTo>
                  <a:pt x="830" y="322"/>
                </a:lnTo>
                <a:lnTo>
                  <a:pt x="843" y="336"/>
                </a:lnTo>
                <a:lnTo>
                  <a:pt x="856" y="352"/>
                </a:lnTo>
                <a:lnTo>
                  <a:pt x="867" y="369"/>
                </a:lnTo>
                <a:lnTo>
                  <a:pt x="876" y="386"/>
                </a:lnTo>
                <a:lnTo>
                  <a:pt x="532" y="729"/>
                </a:lnTo>
                <a:close/>
                <a:moveTo>
                  <a:pt x="577" y="857"/>
                </a:moveTo>
                <a:lnTo>
                  <a:pt x="576" y="844"/>
                </a:lnTo>
                <a:lnTo>
                  <a:pt x="573" y="832"/>
                </a:lnTo>
                <a:lnTo>
                  <a:pt x="570" y="820"/>
                </a:lnTo>
                <a:lnTo>
                  <a:pt x="568" y="808"/>
                </a:lnTo>
                <a:lnTo>
                  <a:pt x="560" y="784"/>
                </a:lnTo>
                <a:lnTo>
                  <a:pt x="551" y="762"/>
                </a:lnTo>
                <a:lnTo>
                  <a:pt x="891" y="422"/>
                </a:lnTo>
                <a:lnTo>
                  <a:pt x="894" y="433"/>
                </a:lnTo>
                <a:lnTo>
                  <a:pt x="897" y="446"/>
                </a:lnTo>
                <a:lnTo>
                  <a:pt x="900" y="458"/>
                </a:lnTo>
                <a:lnTo>
                  <a:pt x="901" y="471"/>
                </a:lnTo>
                <a:lnTo>
                  <a:pt x="902" y="483"/>
                </a:lnTo>
                <a:lnTo>
                  <a:pt x="901" y="495"/>
                </a:lnTo>
                <a:lnTo>
                  <a:pt x="900" y="508"/>
                </a:lnTo>
                <a:lnTo>
                  <a:pt x="898" y="519"/>
                </a:lnTo>
                <a:lnTo>
                  <a:pt x="895" y="531"/>
                </a:lnTo>
                <a:lnTo>
                  <a:pt x="892" y="543"/>
                </a:lnTo>
                <a:lnTo>
                  <a:pt x="888" y="553"/>
                </a:lnTo>
                <a:lnTo>
                  <a:pt x="883" y="564"/>
                </a:lnTo>
                <a:lnTo>
                  <a:pt x="878" y="574"/>
                </a:lnTo>
                <a:lnTo>
                  <a:pt x="871" y="584"/>
                </a:lnTo>
                <a:lnTo>
                  <a:pt x="864" y="593"/>
                </a:lnTo>
                <a:lnTo>
                  <a:pt x="855" y="602"/>
                </a:lnTo>
                <a:lnTo>
                  <a:pt x="855" y="602"/>
                </a:lnTo>
                <a:lnTo>
                  <a:pt x="854" y="603"/>
                </a:lnTo>
                <a:lnTo>
                  <a:pt x="855" y="603"/>
                </a:lnTo>
                <a:lnTo>
                  <a:pt x="577" y="884"/>
                </a:lnTo>
                <a:lnTo>
                  <a:pt x="577" y="870"/>
                </a:lnTo>
                <a:lnTo>
                  <a:pt x="577" y="857"/>
                </a:lnTo>
                <a:lnTo>
                  <a:pt x="577" y="857"/>
                </a:lnTo>
                <a:close/>
                <a:moveTo>
                  <a:pt x="1058" y="93"/>
                </a:moveTo>
                <a:lnTo>
                  <a:pt x="1046" y="82"/>
                </a:lnTo>
                <a:lnTo>
                  <a:pt x="1036" y="72"/>
                </a:lnTo>
                <a:lnTo>
                  <a:pt x="1023" y="62"/>
                </a:lnTo>
                <a:lnTo>
                  <a:pt x="1011" y="53"/>
                </a:lnTo>
                <a:lnTo>
                  <a:pt x="998" y="45"/>
                </a:lnTo>
                <a:lnTo>
                  <a:pt x="985" y="37"/>
                </a:lnTo>
                <a:lnTo>
                  <a:pt x="972" y="31"/>
                </a:lnTo>
                <a:lnTo>
                  <a:pt x="958" y="24"/>
                </a:lnTo>
                <a:lnTo>
                  <a:pt x="944" y="19"/>
                </a:lnTo>
                <a:lnTo>
                  <a:pt x="930" y="13"/>
                </a:lnTo>
                <a:lnTo>
                  <a:pt x="916" y="10"/>
                </a:lnTo>
                <a:lnTo>
                  <a:pt x="902" y="6"/>
                </a:lnTo>
                <a:lnTo>
                  <a:pt x="888" y="4"/>
                </a:lnTo>
                <a:lnTo>
                  <a:pt x="873" y="1"/>
                </a:lnTo>
                <a:lnTo>
                  <a:pt x="859" y="0"/>
                </a:lnTo>
                <a:lnTo>
                  <a:pt x="844" y="0"/>
                </a:lnTo>
                <a:lnTo>
                  <a:pt x="833" y="0"/>
                </a:lnTo>
                <a:lnTo>
                  <a:pt x="820" y="1"/>
                </a:lnTo>
                <a:lnTo>
                  <a:pt x="809" y="3"/>
                </a:lnTo>
                <a:lnTo>
                  <a:pt x="797" y="5"/>
                </a:lnTo>
                <a:lnTo>
                  <a:pt x="785" y="7"/>
                </a:lnTo>
                <a:lnTo>
                  <a:pt x="774" y="10"/>
                </a:lnTo>
                <a:lnTo>
                  <a:pt x="763" y="13"/>
                </a:lnTo>
                <a:lnTo>
                  <a:pt x="753" y="18"/>
                </a:lnTo>
                <a:lnTo>
                  <a:pt x="742" y="22"/>
                </a:lnTo>
                <a:lnTo>
                  <a:pt x="731" y="27"/>
                </a:lnTo>
                <a:lnTo>
                  <a:pt x="721" y="33"/>
                </a:lnTo>
                <a:lnTo>
                  <a:pt x="712" y="38"/>
                </a:lnTo>
                <a:lnTo>
                  <a:pt x="702" y="45"/>
                </a:lnTo>
                <a:lnTo>
                  <a:pt x="693" y="52"/>
                </a:lnTo>
                <a:lnTo>
                  <a:pt x="685" y="60"/>
                </a:lnTo>
                <a:lnTo>
                  <a:pt x="676" y="67"/>
                </a:lnTo>
                <a:lnTo>
                  <a:pt x="501" y="244"/>
                </a:lnTo>
                <a:lnTo>
                  <a:pt x="500" y="244"/>
                </a:lnTo>
                <a:lnTo>
                  <a:pt x="499" y="246"/>
                </a:lnTo>
                <a:lnTo>
                  <a:pt x="499" y="246"/>
                </a:lnTo>
                <a:lnTo>
                  <a:pt x="499" y="247"/>
                </a:lnTo>
                <a:lnTo>
                  <a:pt x="499" y="247"/>
                </a:lnTo>
                <a:lnTo>
                  <a:pt x="126" y="621"/>
                </a:lnTo>
                <a:lnTo>
                  <a:pt x="121" y="628"/>
                </a:lnTo>
                <a:lnTo>
                  <a:pt x="114" y="634"/>
                </a:lnTo>
                <a:lnTo>
                  <a:pt x="109" y="642"/>
                </a:lnTo>
                <a:lnTo>
                  <a:pt x="105" y="649"/>
                </a:lnTo>
                <a:lnTo>
                  <a:pt x="100" y="657"/>
                </a:lnTo>
                <a:lnTo>
                  <a:pt x="96" y="666"/>
                </a:lnTo>
                <a:lnTo>
                  <a:pt x="93" y="674"/>
                </a:lnTo>
                <a:lnTo>
                  <a:pt x="91" y="683"/>
                </a:lnTo>
                <a:lnTo>
                  <a:pt x="5" y="989"/>
                </a:lnTo>
                <a:lnTo>
                  <a:pt x="4" y="993"/>
                </a:lnTo>
                <a:lnTo>
                  <a:pt x="3" y="1003"/>
                </a:lnTo>
                <a:lnTo>
                  <a:pt x="1" y="1016"/>
                </a:lnTo>
                <a:lnTo>
                  <a:pt x="0" y="1026"/>
                </a:lnTo>
                <a:lnTo>
                  <a:pt x="1" y="1039"/>
                </a:lnTo>
                <a:lnTo>
                  <a:pt x="2" y="1051"/>
                </a:lnTo>
                <a:lnTo>
                  <a:pt x="5" y="1063"/>
                </a:lnTo>
                <a:lnTo>
                  <a:pt x="10" y="1075"/>
                </a:lnTo>
                <a:lnTo>
                  <a:pt x="15" y="1086"/>
                </a:lnTo>
                <a:lnTo>
                  <a:pt x="22" y="1097"/>
                </a:lnTo>
                <a:lnTo>
                  <a:pt x="29" y="1106"/>
                </a:lnTo>
                <a:lnTo>
                  <a:pt x="37" y="1115"/>
                </a:lnTo>
                <a:lnTo>
                  <a:pt x="46" y="1124"/>
                </a:lnTo>
                <a:lnTo>
                  <a:pt x="56" y="1130"/>
                </a:lnTo>
                <a:lnTo>
                  <a:pt x="66" y="1137"/>
                </a:lnTo>
                <a:lnTo>
                  <a:pt x="77" y="1142"/>
                </a:lnTo>
                <a:lnTo>
                  <a:pt x="88" y="1146"/>
                </a:lnTo>
                <a:lnTo>
                  <a:pt x="100" y="1149"/>
                </a:lnTo>
                <a:lnTo>
                  <a:pt x="113" y="1152"/>
                </a:lnTo>
                <a:lnTo>
                  <a:pt x="126" y="1152"/>
                </a:lnTo>
                <a:lnTo>
                  <a:pt x="138" y="1151"/>
                </a:lnTo>
                <a:lnTo>
                  <a:pt x="152" y="1148"/>
                </a:lnTo>
                <a:lnTo>
                  <a:pt x="163" y="1146"/>
                </a:lnTo>
                <a:lnTo>
                  <a:pt x="167" y="1145"/>
                </a:lnTo>
                <a:lnTo>
                  <a:pt x="473" y="1065"/>
                </a:lnTo>
                <a:lnTo>
                  <a:pt x="482" y="1062"/>
                </a:lnTo>
                <a:lnTo>
                  <a:pt x="490" y="1059"/>
                </a:lnTo>
                <a:lnTo>
                  <a:pt x="498" y="1054"/>
                </a:lnTo>
                <a:lnTo>
                  <a:pt x="506" y="1050"/>
                </a:lnTo>
                <a:lnTo>
                  <a:pt x="514" y="1046"/>
                </a:lnTo>
                <a:lnTo>
                  <a:pt x="520" y="1040"/>
                </a:lnTo>
                <a:lnTo>
                  <a:pt x="528" y="1035"/>
                </a:lnTo>
                <a:lnTo>
                  <a:pt x="535" y="1029"/>
                </a:lnTo>
                <a:lnTo>
                  <a:pt x="1084" y="474"/>
                </a:lnTo>
                <a:lnTo>
                  <a:pt x="1093" y="465"/>
                </a:lnTo>
                <a:lnTo>
                  <a:pt x="1102" y="455"/>
                </a:lnTo>
                <a:lnTo>
                  <a:pt x="1109" y="444"/>
                </a:lnTo>
                <a:lnTo>
                  <a:pt x="1117" y="435"/>
                </a:lnTo>
                <a:lnTo>
                  <a:pt x="1123" y="424"/>
                </a:lnTo>
                <a:lnTo>
                  <a:pt x="1129" y="412"/>
                </a:lnTo>
                <a:lnTo>
                  <a:pt x="1134" y="401"/>
                </a:lnTo>
                <a:lnTo>
                  <a:pt x="1138" y="389"/>
                </a:lnTo>
                <a:lnTo>
                  <a:pt x="1141" y="377"/>
                </a:lnTo>
                <a:lnTo>
                  <a:pt x="1145" y="364"/>
                </a:lnTo>
                <a:lnTo>
                  <a:pt x="1148" y="352"/>
                </a:lnTo>
                <a:lnTo>
                  <a:pt x="1150" y="339"/>
                </a:lnTo>
                <a:lnTo>
                  <a:pt x="1151" y="328"/>
                </a:lnTo>
                <a:lnTo>
                  <a:pt x="1152" y="315"/>
                </a:lnTo>
                <a:lnTo>
                  <a:pt x="1152" y="302"/>
                </a:lnTo>
                <a:lnTo>
                  <a:pt x="1151" y="289"/>
                </a:lnTo>
                <a:lnTo>
                  <a:pt x="1150" y="276"/>
                </a:lnTo>
                <a:lnTo>
                  <a:pt x="1148" y="263"/>
                </a:lnTo>
                <a:lnTo>
                  <a:pt x="1146" y="250"/>
                </a:lnTo>
                <a:lnTo>
                  <a:pt x="1143" y="237"/>
                </a:lnTo>
                <a:lnTo>
                  <a:pt x="1139" y="225"/>
                </a:lnTo>
                <a:lnTo>
                  <a:pt x="1135" y="212"/>
                </a:lnTo>
                <a:lnTo>
                  <a:pt x="1130" y="199"/>
                </a:lnTo>
                <a:lnTo>
                  <a:pt x="1124" y="186"/>
                </a:lnTo>
                <a:lnTo>
                  <a:pt x="1119" y="174"/>
                </a:lnTo>
                <a:lnTo>
                  <a:pt x="1111" y="162"/>
                </a:lnTo>
                <a:lnTo>
                  <a:pt x="1105" y="149"/>
                </a:lnTo>
                <a:lnTo>
                  <a:pt x="1096" y="138"/>
                </a:lnTo>
                <a:lnTo>
                  <a:pt x="1087" y="127"/>
                </a:lnTo>
                <a:lnTo>
                  <a:pt x="1079" y="115"/>
                </a:lnTo>
                <a:lnTo>
                  <a:pt x="1069" y="104"/>
                </a:lnTo>
                <a:lnTo>
                  <a:pt x="1058" y="9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p59"/>
          <p:cNvGrpSpPr/>
          <p:nvPr/>
        </p:nvGrpSpPr>
        <p:grpSpPr>
          <a:xfrm>
            <a:off x="3720306" y="3668315"/>
            <a:ext cx="314325" cy="457200"/>
            <a:chOff x="3720306" y="3668315"/>
            <a:chExt cx="314325" cy="457200"/>
          </a:xfrm>
        </p:grpSpPr>
        <p:sp>
          <p:nvSpPr>
            <p:cNvPr id="2928" name="Google Shape;2928;p59"/>
            <p:cNvSpPr/>
            <p:nvPr/>
          </p:nvSpPr>
          <p:spPr>
            <a:xfrm>
              <a:off x="3720306" y="3668315"/>
              <a:ext cx="314325" cy="457200"/>
            </a:xfrm>
            <a:custGeom>
              <a:avLst/>
              <a:gdLst/>
              <a:ahLst/>
              <a:cxnLst/>
              <a:rect l="l" t="t" r="r" b="b"/>
              <a:pathLst>
                <a:path w="793" h="1152" extrusionOk="0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59"/>
            <p:cNvSpPr/>
            <p:nvPr/>
          </p:nvSpPr>
          <p:spPr>
            <a:xfrm>
              <a:off x="3791743" y="3739753"/>
              <a:ext cx="93663" cy="93663"/>
            </a:xfrm>
            <a:custGeom>
              <a:avLst/>
              <a:gdLst/>
              <a:ahLst/>
              <a:cxnLst/>
              <a:rect l="l" t="t" r="r" b="b"/>
              <a:pathLst>
                <a:path w="234" h="234" extrusionOk="0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0" name="Google Shape;2930;p59"/>
          <p:cNvGrpSpPr/>
          <p:nvPr/>
        </p:nvGrpSpPr>
        <p:grpSpPr>
          <a:xfrm>
            <a:off x="2791618" y="3668315"/>
            <a:ext cx="342900" cy="457200"/>
            <a:chOff x="2791618" y="3668315"/>
            <a:chExt cx="342900" cy="457200"/>
          </a:xfrm>
        </p:grpSpPr>
        <p:sp>
          <p:nvSpPr>
            <p:cNvPr id="2931" name="Google Shape;2931;p59"/>
            <p:cNvSpPr/>
            <p:nvPr/>
          </p:nvSpPr>
          <p:spPr>
            <a:xfrm>
              <a:off x="2791618" y="3668315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864" h="1152" extrusionOk="0">
                  <a:moveTo>
                    <a:pt x="792" y="684"/>
                  </a:moveTo>
                  <a:lnTo>
                    <a:pt x="792" y="720"/>
                  </a:lnTo>
                  <a:lnTo>
                    <a:pt x="792" y="792"/>
                  </a:lnTo>
                  <a:lnTo>
                    <a:pt x="792" y="828"/>
                  </a:lnTo>
                  <a:lnTo>
                    <a:pt x="792" y="841"/>
                  </a:lnTo>
                  <a:lnTo>
                    <a:pt x="791" y="854"/>
                  </a:lnTo>
                  <a:lnTo>
                    <a:pt x="789" y="867"/>
                  </a:lnTo>
                  <a:lnTo>
                    <a:pt x="786" y="878"/>
                  </a:lnTo>
                  <a:lnTo>
                    <a:pt x="784" y="890"/>
                  </a:lnTo>
                  <a:lnTo>
                    <a:pt x="781" y="903"/>
                  </a:lnTo>
                  <a:lnTo>
                    <a:pt x="777" y="914"/>
                  </a:lnTo>
                  <a:lnTo>
                    <a:pt x="772" y="926"/>
                  </a:lnTo>
                  <a:lnTo>
                    <a:pt x="767" y="937"/>
                  </a:lnTo>
                  <a:lnTo>
                    <a:pt x="762" y="948"/>
                  </a:lnTo>
                  <a:lnTo>
                    <a:pt x="755" y="958"/>
                  </a:lnTo>
                  <a:lnTo>
                    <a:pt x="749" y="969"/>
                  </a:lnTo>
                  <a:lnTo>
                    <a:pt x="742" y="979"/>
                  </a:lnTo>
                  <a:lnTo>
                    <a:pt x="735" y="989"/>
                  </a:lnTo>
                  <a:lnTo>
                    <a:pt x="726" y="997"/>
                  </a:lnTo>
                  <a:lnTo>
                    <a:pt x="718" y="1006"/>
                  </a:lnTo>
                  <a:lnTo>
                    <a:pt x="710" y="1014"/>
                  </a:lnTo>
                  <a:lnTo>
                    <a:pt x="700" y="1022"/>
                  </a:lnTo>
                  <a:lnTo>
                    <a:pt x="690" y="1030"/>
                  </a:lnTo>
                  <a:lnTo>
                    <a:pt x="681" y="1037"/>
                  </a:lnTo>
                  <a:lnTo>
                    <a:pt x="671" y="1044"/>
                  </a:lnTo>
                  <a:lnTo>
                    <a:pt x="660" y="1049"/>
                  </a:lnTo>
                  <a:lnTo>
                    <a:pt x="649" y="1056"/>
                  </a:lnTo>
                  <a:lnTo>
                    <a:pt x="638" y="1060"/>
                  </a:lnTo>
                  <a:lnTo>
                    <a:pt x="627" y="1064"/>
                  </a:lnTo>
                  <a:lnTo>
                    <a:pt x="615" y="1068"/>
                  </a:lnTo>
                  <a:lnTo>
                    <a:pt x="603" y="1072"/>
                  </a:lnTo>
                  <a:lnTo>
                    <a:pt x="591" y="1075"/>
                  </a:lnTo>
                  <a:lnTo>
                    <a:pt x="578" y="1077"/>
                  </a:lnTo>
                  <a:lnTo>
                    <a:pt x="566" y="1078"/>
                  </a:lnTo>
                  <a:lnTo>
                    <a:pt x="553" y="1079"/>
                  </a:lnTo>
                  <a:lnTo>
                    <a:pt x="540" y="1080"/>
                  </a:lnTo>
                  <a:lnTo>
                    <a:pt x="324" y="1080"/>
                  </a:lnTo>
                  <a:lnTo>
                    <a:pt x="311" y="1079"/>
                  </a:lnTo>
                  <a:lnTo>
                    <a:pt x="298" y="1078"/>
                  </a:lnTo>
                  <a:lnTo>
                    <a:pt x="285" y="1077"/>
                  </a:lnTo>
                  <a:lnTo>
                    <a:pt x="273" y="1075"/>
                  </a:lnTo>
                  <a:lnTo>
                    <a:pt x="262" y="1072"/>
                  </a:lnTo>
                  <a:lnTo>
                    <a:pt x="250" y="1068"/>
                  </a:lnTo>
                  <a:lnTo>
                    <a:pt x="238" y="1064"/>
                  </a:lnTo>
                  <a:lnTo>
                    <a:pt x="226" y="1060"/>
                  </a:lnTo>
                  <a:lnTo>
                    <a:pt x="215" y="1056"/>
                  </a:lnTo>
                  <a:lnTo>
                    <a:pt x="204" y="1049"/>
                  </a:lnTo>
                  <a:lnTo>
                    <a:pt x="193" y="1044"/>
                  </a:lnTo>
                  <a:lnTo>
                    <a:pt x="184" y="1037"/>
                  </a:lnTo>
                  <a:lnTo>
                    <a:pt x="173" y="1030"/>
                  </a:lnTo>
                  <a:lnTo>
                    <a:pt x="164" y="1022"/>
                  </a:lnTo>
                  <a:lnTo>
                    <a:pt x="155" y="1014"/>
                  </a:lnTo>
                  <a:lnTo>
                    <a:pt x="146" y="1006"/>
                  </a:lnTo>
                  <a:lnTo>
                    <a:pt x="137" y="997"/>
                  </a:lnTo>
                  <a:lnTo>
                    <a:pt x="130" y="989"/>
                  </a:lnTo>
                  <a:lnTo>
                    <a:pt x="122" y="979"/>
                  </a:lnTo>
                  <a:lnTo>
                    <a:pt x="115" y="969"/>
                  </a:lnTo>
                  <a:lnTo>
                    <a:pt x="108" y="958"/>
                  </a:lnTo>
                  <a:lnTo>
                    <a:pt x="103" y="948"/>
                  </a:lnTo>
                  <a:lnTo>
                    <a:pt x="97" y="937"/>
                  </a:lnTo>
                  <a:lnTo>
                    <a:pt x="92" y="926"/>
                  </a:lnTo>
                  <a:lnTo>
                    <a:pt x="88" y="914"/>
                  </a:lnTo>
                  <a:lnTo>
                    <a:pt x="83" y="903"/>
                  </a:lnTo>
                  <a:lnTo>
                    <a:pt x="80" y="890"/>
                  </a:lnTo>
                  <a:lnTo>
                    <a:pt x="77" y="878"/>
                  </a:lnTo>
                  <a:lnTo>
                    <a:pt x="75" y="867"/>
                  </a:lnTo>
                  <a:lnTo>
                    <a:pt x="74" y="854"/>
                  </a:lnTo>
                  <a:lnTo>
                    <a:pt x="72" y="841"/>
                  </a:lnTo>
                  <a:lnTo>
                    <a:pt x="72" y="828"/>
                  </a:lnTo>
                  <a:lnTo>
                    <a:pt x="72" y="792"/>
                  </a:lnTo>
                  <a:lnTo>
                    <a:pt x="72" y="720"/>
                  </a:lnTo>
                  <a:lnTo>
                    <a:pt x="72" y="684"/>
                  </a:lnTo>
                  <a:lnTo>
                    <a:pt x="72" y="576"/>
                  </a:lnTo>
                  <a:lnTo>
                    <a:pt x="72" y="568"/>
                  </a:lnTo>
                  <a:lnTo>
                    <a:pt x="75" y="562"/>
                  </a:lnTo>
                  <a:lnTo>
                    <a:pt x="78" y="555"/>
                  </a:lnTo>
                  <a:lnTo>
                    <a:pt x="82" y="550"/>
                  </a:lnTo>
                  <a:lnTo>
                    <a:pt x="88" y="546"/>
                  </a:lnTo>
                  <a:lnTo>
                    <a:pt x="94" y="543"/>
                  </a:lnTo>
                  <a:lnTo>
                    <a:pt x="101" y="540"/>
                  </a:lnTo>
                  <a:lnTo>
                    <a:pt x="108" y="540"/>
                  </a:lnTo>
                  <a:lnTo>
                    <a:pt x="181" y="540"/>
                  </a:lnTo>
                  <a:lnTo>
                    <a:pt x="684" y="540"/>
                  </a:lnTo>
                  <a:lnTo>
                    <a:pt x="756" y="540"/>
                  </a:lnTo>
                  <a:lnTo>
                    <a:pt x="764" y="540"/>
                  </a:lnTo>
                  <a:lnTo>
                    <a:pt x="770" y="543"/>
                  </a:lnTo>
                  <a:lnTo>
                    <a:pt x="776" y="546"/>
                  </a:lnTo>
                  <a:lnTo>
                    <a:pt x="781" y="550"/>
                  </a:lnTo>
                  <a:lnTo>
                    <a:pt x="785" y="555"/>
                  </a:lnTo>
                  <a:lnTo>
                    <a:pt x="790" y="562"/>
                  </a:lnTo>
                  <a:lnTo>
                    <a:pt x="792" y="568"/>
                  </a:lnTo>
                  <a:lnTo>
                    <a:pt x="792" y="576"/>
                  </a:lnTo>
                  <a:lnTo>
                    <a:pt x="792" y="684"/>
                  </a:lnTo>
                  <a:close/>
                  <a:moveTo>
                    <a:pt x="576" y="324"/>
                  </a:moveTo>
                  <a:lnTo>
                    <a:pt x="576" y="324"/>
                  </a:lnTo>
                  <a:lnTo>
                    <a:pt x="576" y="468"/>
                  </a:lnTo>
                  <a:lnTo>
                    <a:pt x="289" y="468"/>
                  </a:lnTo>
                  <a:lnTo>
                    <a:pt x="289" y="324"/>
                  </a:lnTo>
                  <a:lnTo>
                    <a:pt x="289" y="324"/>
                  </a:lnTo>
                  <a:lnTo>
                    <a:pt x="289" y="309"/>
                  </a:lnTo>
                  <a:lnTo>
                    <a:pt x="291" y="295"/>
                  </a:lnTo>
                  <a:lnTo>
                    <a:pt x="295" y="281"/>
                  </a:lnTo>
                  <a:lnTo>
                    <a:pt x="299" y="268"/>
                  </a:lnTo>
                  <a:lnTo>
                    <a:pt x="306" y="255"/>
                  </a:lnTo>
                  <a:lnTo>
                    <a:pt x="312" y="243"/>
                  </a:lnTo>
                  <a:lnTo>
                    <a:pt x="321" y="233"/>
                  </a:lnTo>
                  <a:lnTo>
                    <a:pt x="331" y="222"/>
                  </a:lnTo>
                  <a:lnTo>
                    <a:pt x="340" y="213"/>
                  </a:lnTo>
                  <a:lnTo>
                    <a:pt x="351" y="204"/>
                  </a:lnTo>
                  <a:lnTo>
                    <a:pt x="363" y="197"/>
                  </a:lnTo>
                  <a:lnTo>
                    <a:pt x="376" y="192"/>
                  </a:lnTo>
                  <a:lnTo>
                    <a:pt x="389" y="186"/>
                  </a:lnTo>
                  <a:lnTo>
                    <a:pt x="403" y="183"/>
                  </a:lnTo>
                  <a:lnTo>
                    <a:pt x="417" y="181"/>
                  </a:lnTo>
                  <a:lnTo>
                    <a:pt x="432" y="180"/>
                  </a:lnTo>
                  <a:lnTo>
                    <a:pt x="446" y="181"/>
                  </a:lnTo>
                  <a:lnTo>
                    <a:pt x="461" y="183"/>
                  </a:lnTo>
                  <a:lnTo>
                    <a:pt x="475" y="186"/>
                  </a:lnTo>
                  <a:lnTo>
                    <a:pt x="488" y="192"/>
                  </a:lnTo>
                  <a:lnTo>
                    <a:pt x="500" y="197"/>
                  </a:lnTo>
                  <a:lnTo>
                    <a:pt x="512" y="204"/>
                  </a:lnTo>
                  <a:lnTo>
                    <a:pt x="524" y="213"/>
                  </a:lnTo>
                  <a:lnTo>
                    <a:pt x="534" y="222"/>
                  </a:lnTo>
                  <a:lnTo>
                    <a:pt x="543" y="233"/>
                  </a:lnTo>
                  <a:lnTo>
                    <a:pt x="551" y="243"/>
                  </a:lnTo>
                  <a:lnTo>
                    <a:pt x="559" y="255"/>
                  </a:lnTo>
                  <a:lnTo>
                    <a:pt x="565" y="268"/>
                  </a:lnTo>
                  <a:lnTo>
                    <a:pt x="569" y="281"/>
                  </a:lnTo>
                  <a:lnTo>
                    <a:pt x="573" y="295"/>
                  </a:lnTo>
                  <a:lnTo>
                    <a:pt x="575" y="309"/>
                  </a:lnTo>
                  <a:lnTo>
                    <a:pt x="576" y="324"/>
                  </a:lnTo>
                  <a:close/>
                  <a:moveTo>
                    <a:pt x="181" y="324"/>
                  </a:moveTo>
                  <a:lnTo>
                    <a:pt x="181" y="311"/>
                  </a:lnTo>
                  <a:lnTo>
                    <a:pt x="182" y="298"/>
                  </a:lnTo>
                  <a:lnTo>
                    <a:pt x="183" y="285"/>
                  </a:lnTo>
                  <a:lnTo>
                    <a:pt x="185" y="274"/>
                  </a:lnTo>
                  <a:lnTo>
                    <a:pt x="188" y="261"/>
                  </a:lnTo>
                  <a:lnTo>
                    <a:pt x="191" y="249"/>
                  </a:lnTo>
                  <a:lnTo>
                    <a:pt x="196" y="237"/>
                  </a:lnTo>
                  <a:lnTo>
                    <a:pt x="200" y="226"/>
                  </a:lnTo>
                  <a:lnTo>
                    <a:pt x="205" y="214"/>
                  </a:lnTo>
                  <a:lnTo>
                    <a:pt x="211" y="203"/>
                  </a:lnTo>
                  <a:lnTo>
                    <a:pt x="216" y="194"/>
                  </a:lnTo>
                  <a:lnTo>
                    <a:pt x="223" y="183"/>
                  </a:lnTo>
                  <a:lnTo>
                    <a:pt x="230" y="173"/>
                  </a:lnTo>
                  <a:lnTo>
                    <a:pt x="238" y="163"/>
                  </a:lnTo>
                  <a:lnTo>
                    <a:pt x="245" y="155"/>
                  </a:lnTo>
                  <a:lnTo>
                    <a:pt x="254" y="146"/>
                  </a:lnTo>
                  <a:lnTo>
                    <a:pt x="263" y="138"/>
                  </a:lnTo>
                  <a:lnTo>
                    <a:pt x="271" y="130"/>
                  </a:lnTo>
                  <a:lnTo>
                    <a:pt x="281" y="122"/>
                  </a:lnTo>
                  <a:lnTo>
                    <a:pt x="291" y="115"/>
                  </a:lnTo>
                  <a:lnTo>
                    <a:pt x="301" y="108"/>
                  </a:lnTo>
                  <a:lnTo>
                    <a:pt x="312" y="102"/>
                  </a:lnTo>
                  <a:lnTo>
                    <a:pt x="323" y="96"/>
                  </a:lnTo>
                  <a:lnTo>
                    <a:pt x="334" y="92"/>
                  </a:lnTo>
                  <a:lnTo>
                    <a:pt x="346" y="87"/>
                  </a:lnTo>
                  <a:lnTo>
                    <a:pt x="357" y="84"/>
                  </a:lnTo>
                  <a:lnTo>
                    <a:pt x="370" y="80"/>
                  </a:lnTo>
                  <a:lnTo>
                    <a:pt x="381" y="77"/>
                  </a:lnTo>
                  <a:lnTo>
                    <a:pt x="393" y="75"/>
                  </a:lnTo>
                  <a:lnTo>
                    <a:pt x="406" y="73"/>
                  </a:lnTo>
                  <a:lnTo>
                    <a:pt x="419" y="73"/>
                  </a:lnTo>
                  <a:lnTo>
                    <a:pt x="432" y="72"/>
                  </a:lnTo>
                  <a:lnTo>
                    <a:pt x="445" y="73"/>
                  </a:lnTo>
                  <a:lnTo>
                    <a:pt x="458" y="73"/>
                  </a:lnTo>
                  <a:lnTo>
                    <a:pt x="470" y="75"/>
                  </a:lnTo>
                  <a:lnTo>
                    <a:pt x="483" y="77"/>
                  </a:lnTo>
                  <a:lnTo>
                    <a:pt x="495" y="80"/>
                  </a:lnTo>
                  <a:lnTo>
                    <a:pt x="507" y="84"/>
                  </a:lnTo>
                  <a:lnTo>
                    <a:pt x="519" y="87"/>
                  </a:lnTo>
                  <a:lnTo>
                    <a:pt x="530" y="92"/>
                  </a:lnTo>
                  <a:lnTo>
                    <a:pt x="541" y="96"/>
                  </a:lnTo>
                  <a:lnTo>
                    <a:pt x="552" y="102"/>
                  </a:lnTo>
                  <a:lnTo>
                    <a:pt x="563" y="108"/>
                  </a:lnTo>
                  <a:lnTo>
                    <a:pt x="573" y="115"/>
                  </a:lnTo>
                  <a:lnTo>
                    <a:pt x="582" y="122"/>
                  </a:lnTo>
                  <a:lnTo>
                    <a:pt x="592" y="130"/>
                  </a:lnTo>
                  <a:lnTo>
                    <a:pt x="602" y="138"/>
                  </a:lnTo>
                  <a:lnTo>
                    <a:pt x="610" y="146"/>
                  </a:lnTo>
                  <a:lnTo>
                    <a:pt x="619" y="155"/>
                  </a:lnTo>
                  <a:lnTo>
                    <a:pt x="627" y="163"/>
                  </a:lnTo>
                  <a:lnTo>
                    <a:pt x="634" y="173"/>
                  </a:lnTo>
                  <a:lnTo>
                    <a:pt x="641" y="183"/>
                  </a:lnTo>
                  <a:lnTo>
                    <a:pt x="647" y="194"/>
                  </a:lnTo>
                  <a:lnTo>
                    <a:pt x="654" y="203"/>
                  </a:lnTo>
                  <a:lnTo>
                    <a:pt x="659" y="214"/>
                  </a:lnTo>
                  <a:lnTo>
                    <a:pt x="664" y="226"/>
                  </a:lnTo>
                  <a:lnTo>
                    <a:pt x="669" y="237"/>
                  </a:lnTo>
                  <a:lnTo>
                    <a:pt x="673" y="249"/>
                  </a:lnTo>
                  <a:lnTo>
                    <a:pt x="676" y="261"/>
                  </a:lnTo>
                  <a:lnTo>
                    <a:pt x="678" y="274"/>
                  </a:lnTo>
                  <a:lnTo>
                    <a:pt x="681" y="285"/>
                  </a:lnTo>
                  <a:lnTo>
                    <a:pt x="683" y="298"/>
                  </a:lnTo>
                  <a:lnTo>
                    <a:pt x="684" y="311"/>
                  </a:lnTo>
                  <a:lnTo>
                    <a:pt x="684" y="324"/>
                  </a:lnTo>
                  <a:lnTo>
                    <a:pt x="684" y="468"/>
                  </a:lnTo>
                  <a:lnTo>
                    <a:pt x="613" y="468"/>
                  </a:lnTo>
                  <a:lnTo>
                    <a:pt x="613" y="324"/>
                  </a:lnTo>
                  <a:lnTo>
                    <a:pt x="611" y="306"/>
                  </a:lnTo>
                  <a:lnTo>
                    <a:pt x="608" y="288"/>
                  </a:lnTo>
                  <a:lnTo>
                    <a:pt x="604" y="270"/>
                  </a:lnTo>
                  <a:lnTo>
                    <a:pt x="597" y="254"/>
                  </a:lnTo>
                  <a:lnTo>
                    <a:pt x="590" y="238"/>
                  </a:lnTo>
                  <a:lnTo>
                    <a:pt x="581" y="223"/>
                  </a:lnTo>
                  <a:lnTo>
                    <a:pt x="570" y="210"/>
                  </a:lnTo>
                  <a:lnTo>
                    <a:pt x="560" y="197"/>
                  </a:lnTo>
                  <a:lnTo>
                    <a:pt x="547" y="185"/>
                  </a:lnTo>
                  <a:lnTo>
                    <a:pt x="533" y="174"/>
                  </a:lnTo>
                  <a:lnTo>
                    <a:pt x="517" y="166"/>
                  </a:lnTo>
                  <a:lnTo>
                    <a:pt x="502" y="158"/>
                  </a:lnTo>
                  <a:lnTo>
                    <a:pt x="485" y="153"/>
                  </a:lnTo>
                  <a:lnTo>
                    <a:pt x="468" y="147"/>
                  </a:lnTo>
                  <a:lnTo>
                    <a:pt x="451" y="145"/>
                  </a:lnTo>
                  <a:lnTo>
                    <a:pt x="432" y="144"/>
                  </a:lnTo>
                  <a:lnTo>
                    <a:pt x="414" y="145"/>
                  </a:lnTo>
                  <a:lnTo>
                    <a:pt x="395" y="147"/>
                  </a:lnTo>
                  <a:lnTo>
                    <a:pt x="378" y="153"/>
                  </a:lnTo>
                  <a:lnTo>
                    <a:pt x="362" y="158"/>
                  </a:lnTo>
                  <a:lnTo>
                    <a:pt x="346" y="166"/>
                  </a:lnTo>
                  <a:lnTo>
                    <a:pt x="332" y="174"/>
                  </a:lnTo>
                  <a:lnTo>
                    <a:pt x="318" y="185"/>
                  </a:lnTo>
                  <a:lnTo>
                    <a:pt x="305" y="197"/>
                  </a:lnTo>
                  <a:lnTo>
                    <a:pt x="293" y="210"/>
                  </a:lnTo>
                  <a:lnTo>
                    <a:pt x="283" y="223"/>
                  </a:lnTo>
                  <a:lnTo>
                    <a:pt x="273" y="238"/>
                  </a:lnTo>
                  <a:lnTo>
                    <a:pt x="266" y="254"/>
                  </a:lnTo>
                  <a:lnTo>
                    <a:pt x="260" y="270"/>
                  </a:lnTo>
                  <a:lnTo>
                    <a:pt x="256" y="288"/>
                  </a:lnTo>
                  <a:lnTo>
                    <a:pt x="253" y="306"/>
                  </a:lnTo>
                  <a:lnTo>
                    <a:pt x="252" y="324"/>
                  </a:lnTo>
                  <a:lnTo>
                    <a:pt x="252" y="468"/>
                  </a:lnTo>
                  <a:lnTo>
                    <a:pt x="181" y="468"/>
                  </a:lnTo>
                  <a:lnTo>
                    <a:pt x="181" y="324"/>
                  </a:lnTo>
                  <a:close/>
                  <a:moveTo>
                    <a:pt x="756" y="468"/>
                  </a:moveTo>
                  <a:lnTo>
                    <a:pt x="756" y="324"/>
                  </a:lnTo>
                  <a:lnTo>
                    <a:pt x="755" y="307"/>
                  </a:lnTo>
                  <a:lnTo>
                    <a:pt x="754" y="291"/>
                  </a:lnTo>
                  <a:lnTo>
                    <a:pt x="752" y="275"/>
                  </a:lnTo>
                  <a:lnTo>
                    <a:pt x="750" y="258"/>
                  </a:lnTo>
                  <a:lnTo>
                    <a:pt x="745" y="243"/>
                  </a:lnTo>
                  <a:lnTo>
                    <a:pt x="741" y="227"/>
                  </a:lnTo>
                  <a:lnTo>
                    <a:pt x="737" y="212"/>
                  </a:lnTo>
                  <a:lnTo>
                    <a:pt x="730" y="198"/>
                  </a:lnTo>
                  <a:lnTo>
                    <a:pt x="724" y="184"/>
                  </a:lnTo>
                  <a:lnTo>
                    <a:pt x="717" y="170"/>
                  </a:lnTo>
                  <a:lnTo>
                    <a:pt x="709" y="156"/>
                  </a:lnTo>
                  <a:lnTo>
                    <a:pt x="701" y="143"/>
                  </a:lnTo>
                  <a:lnTo>
                    <a:pt x="691" y="130"/>
                  </a:lnTo>
                  <a:lnTo>
                    <a:pt x="682" y="118"/>
                  </a:lnTo>
                  <a:lnTo>
                    <a:pt x="672" y="106"/>
                  </a:lnTo>
                  <a:lnTo>
                    <a:pt x="661" y="94"/>
                  </a:lnTo>
                  <a:lnTo>
                    <a:pt x="650" y="85"/>
                  </a:lnTo>
                  <a:lnTo>
                    <a:pt x="638" y="74"/>
                  </a:lnTo>
                  <a:lnTo>
                    <a:pt x="625" y="64"/>
                  </a:lnTo>
                  <a:lnTo>
                    <a:pt x="614" y="55"/>
                  </a:lnTo>
                  <a:lnTo>
                    <a:pt x="600" y="47"/>
                  </a:lnTo>
                  <a:lnTo>
                    <a:pt x="587" y="39"/>
                  </a:lnTo>
                  <a:lnTo>
                    <a:pt x="573" y="32"/>
                  </a:lnTo>
                  <a:lnTo>
                    <a:pt x="559" y="25"/>
                  </a:lnTo>
                  <a:lnTo>
                    <a:pt x="543" y="20"/>
                  </a:lnTo>
                  <a:lnTo>
                    <a:pt x="528" y="14"/>
                  </a:lnTo>
                  <a:lnTo>
                    <a:pt x="513" y="10"/>
                  </a:lnTo>
                  <a:lnTo>
                    <a:pt x="497" y="7"/>
                  </a:lnTo>
                  <a:lnTo>
                    <a:pt x="482" y="4"/>
                  </a:lnTo>
                  <a:lnTo>
                    <a:pt x="466" y="1"/>
                  </a:lnTo>
                  <a:lnTo>
                    <a:pt x="448" y="0"/>
                  </a:lnTo>
                  <a:lnTo>
                    <a:pt x="432" y="0"/>
                  </a:lnTo>
                  <a:lnTo>
                    <a:pt x="415" y="0"/>
                  </a:lnTo>
                  <a:lnTo>
                    <a:pt x="399" y="1"/>
                  </a:lnTo>
                  <a:lnTo>
                    <a:pt x="382" y="4"/>
                  </a:lnTo>
                  <a:lnTo>
                    <a:pt x="366" y="7"/>
                  </a:lnTo>
                  <a:lnTo>
                    <a:pt x="351" y="10"/>
                  </a:lnTo>
                  <a:lnTo>
                    <a:pt x="336" y="14"/>
                  </a:lnTo>
                  <a:lnTo>
                    <a:pt x="321" y="20"/>
                  </a:lnTo>
                  <a:lnTo>
                    <a:pt x="306" y="25"/>
                  </a:lnTo>
                  <a:lnTo>
                    <a:pt x="292" y="32"/>
                  </a:lnTo>
                  <a:lnTo>
                    <a:pt x="278" y="39"/>
                  </a:lnTo>
                  <a:lnTo>
                    <a:pt x="264" y="47"/>
                  </a:lnTo>
                  <a:lnTo>
                    <a:pt x="251" y="55"/>
                  </a:lnTo>
                  <a:lnTo>
                    <a:pt x="238" y="64"/>
                  </a:lnTo>
                  <a:lnTo>
                    <a:pt x="226" y="74"/>
                  </a:lnTo>
                  <a:lnTo>
                    <a:pt x="214" y="85"/>
                  </a:lnTo>
                  <a:lnTo>
                    <a:pt x="203" y="94"/>
                  </a:lnTo>
                  <a:lnTo>
                    <a:pt x="192" y="106"/>
                  </a:lnTo>
                  <a:lnTo>
                    <a:pt x="182" y="118"/>
                  </a:lnTo>
                  <a:lnTo>
                    <a:pt x="172" y="130"/>
                  </a:lnTo>
                  <a:lnTo>
                    <a:pt x="163" y="143"/>
                  </a:lnTo>
                  <a:lnTo>
                    <a:pt x="155" y="156"/>
                  </a:lnTo>
                  <a:lnTo>
                    <a:pt x="147" y="170"/>
                  </a:lnTo>
                  <a:lnTo>
                    <a:pt x="139" y="184"/>
                  </a:lnTo>
                  <a:lnTo>
                    <a:pt x="133" y="198"/>
                  </a:lnTo>
                  <a:lnTo>
                    <a:pt x="128" y="212"/>
                  </a:lnTo>
                  <a:lnTo>
                    <a:pt x="122" y="227"/>
                  </a:lnTo>
                  <a:lnTo>
                    <a:pt x="118" y="243"/>
                  </a:lnTo>
                  <a:lnTo>
                    <a:pt x="115" y="258"/>
                  </a:lnTo>
                  <a:lnTo>
                    <a:pt x="111" y="275"/>
                  </a:lnTo>
                  <a:lnTo>
                    <a:pt x="109" y="291"/>
                  </a:lnTo>
                  <a:lnTo>
                    <a:pt x="108" y="307"/>
                  </a:lnTo>
                  <a:lnTo>
                    <a:pt x="108" y="324"/>
                  </a:lnTo>
                  <a:lnTo>
                    <a:pt x="108" y="468"/>
                  </a:lnTo>
                  <a:lnTo>
                    <a:pt x="97" y="468"/>
                  </a:lnTo>
                  <a:lnTo>
                    <a:pt x="87" y="470"/>
                  </a:lnTo>
                  <a:lnTo>
                    <a:pt x="76" y="472"/>
                  </a:lnTo>
                  <a:lnTo>
                    <a:pt x="66" y="477"/>
                  </a:lnTo>
                  <a:lnTo>
                    <a:pt x="56" y="481"/>
                  </a:lnTo>
                  <a:lnTo>
                    <a:pt x="48" y="486"/>
                  </a:lnTo>
                  <a:lnTo>
                    <a:pt x="39" y="493"/>
                  </a:lnTo>
                  <a:lnTo>
                    <a:pt x="31" y="499"/>
                  </a:lnTo>
                  <a:lnTo>
                    <a:pt x="25" y="507"/>
                  </a:lnTo>
                  <a:lnTo>
                    <a:pt x="18" y="516"/>
                  </a:lnTo>
                  <a:lnTo>
                    <a:pt x="13" y="524"/>
                  </a:lnTo>
                  <a:lnTo>
                    <a:pt x="9" y="534"/>
                  </a:lnTo>
                  <a:lnTo>
                    <a:pt x="4" y="544"/>
                  </a:lnTo>
                  <a:lnTo>
                    <a:pt x="2" y="554"/>
                  </a:lnTo>
                  <a:lnTo>
                    <a:pt x="0" y="565"/>
                  </a:lnTo>
                  <a:lnTo>
                    <a:pt x="0" y="576"/>
                  </a:lnTo>
                  <a:lnTo>
                    <a:pt x="0" y="684"/>
                  </a:lnTo>
                  <a:lnTo>
                    <a:pt x="0" y="720"/>
                  </a:lnTo>
                  <a:lnTo>
                    <a:pt x="0" y="792"/>
                  </a:lnTo>
                  <a:lnTo>
                    <a:pt x="0" y="828"/>
                  </a:lnTo>
                  <a:lnTo>
                    <a:pt x="0" y="845"/>
                  </a:lnTo>
                  <a:lnTo>
                    <a:pt x="1" y="861"/>
                  </a:lnTo>
                  <a:lnTo>
                    <a:pt x="3" y="877"/>
                  </a:lnTo>
                  <a:lnTo>
                    <a:pt x="7" y="894"/>
                  </a:lnTo>
                  <a:lnTo>
                    <a:pt x="10" y="909"/>
                  </a:lnTo>
                  <a:lnTo>
                    <a:pt x="14" y="924"/>
                  </a:lnTo>
                  <a:lnTo>
                    <a:pt x="20" y="939"/>
                  </a:lnTo>
                  <a:lnTo>
                    <a:pt x="25" y="954"/>
                  </a:lnTo>
                  <a:lnTo>
                    <a:pt x="31" y="968"/>
                  </a:lnTo>
                  <a:lnTo>
                    <a:pt x="39" y="982"/>
                  </a:lnTo>
                  <a:lnTo>
                    <a:pt x="47" y="996"/>
                  </a:lnTo>
                  <a:lnTo>
                    <a:pt x="55" y="1009"/>
                  </a:lnTo>
                  <a:lnTo>
                    <a:pt x="64" y="1022"/>
                  </a:lnTo>
                  <a:lnTo>
                    <a:pt x="74" y="1034"/>
                  </a:lnTo>
                  <a:lnTo>
                    <a:pt x="84" y="1046"/>
                  </a:lnTo>
                  <a:lnTo>
                    <a:pt x="95" y="1057"/>
                  </a:lnTo>
                  <a:lnTo>
                    <a:pt x="106" y="1067"/>
                  </a:lnTo>
                  <a:lnTo>
                    <a:pt x="118" y="1078"/>
                  </a:lnTo>
                  <a:lnTo>
                    <a:pt x="130" y="1088"/>
                  </a:lnTo>
                  <a:lnTo>
                    <a:pt x="143" y="1097"/>
                  </a:lnTo>
                  <a:lnTo>
                    <a:pt x="156" y="1105"/>
                  </a:lnTo>
                  <a:lnTo>
                    <a:pt x="170" y="1113"/>
                  </a:lnTo>
                  <a:lnTo>
                    <a:pt x="184" y="1120"/>
                  </a:lnTo>
                  <a:lnTo>
                    <a:pt x="198" y="1127"/>
                  </a:lnTo>
                  <a:lnTo>
                    <a:pt x="213" y="1132"/>
                  </a:lnTo>
                  <a:lnTo>
                    <a:pt x="228" y="1138"/>
                  </a:lnTo>
                  <a:lnTo>
                    <a:pt x="243" y="1142"/>
                  </a:lnTo>
                  <a:lnTo>
                    <a:pt x="258" y="1145"/>
                  </a:lnTo>
                  <a:lnTo>
                    <a:pt x="274" y="1148"/>
                  </a:lnTo>
                  <a:lnTo>
                    <a:pt x="291" y="1151"/>
                  </a:lnTo>
                  <a:lnTo>
                    <a:pt x="307" y="1152"/>
                  </a:lnTo>
                  <a:lnTo>
                    <a:pt x="324" y="1152"/>
                  </a:lnTo>
                  <a:lnTo>
                    <a:pt x="540" y="1152"/>
                  </a:lnTo>
                  <a:lnTo>
                    <a:pt x="556" y="1152"/>
                  </a:lnTo>
                  <a:lnTo>
                    <a:pt x="574" y="1151"/>
                  </a:lnTo>
                  <a:lnTo>
                    <a:pt x="590" y="1148"/>
                  </a:lnTo>
                  <a:lnTo>
                    <a:pt x="605" y="1145"/>
                  </a:lnTo>
                  <a:lnTo>
                    <a:pt x="621" y="1142"/>
                  </a:lnTo>
                  <a:lnTo>
                    <a:pt x="636" y="1138"/>
                  </a:lnTo>
                  <a:lnTo>
                    <a:pt x="651" y="1132"/>
                  </a:lnTo>
                  <a:lnTo>
                    <a:pt x="667" y="1127"/>
                  </a:lnTo>
                  <a:lnTo>
                    <a:pt x="681" y="1120"/>
                  </a:lnTo>
                  <a:lnTo>
                    <a:pt x="695" y="1113"/>
                  </a:lnTo>
                  <a:lnTo>
                    <a:pt x="708" y="1105"/>
                  </a:lnTo>
                  <a:lnTo>
                    <a:pt x="722" y="1097"/>
                  </a:lnTo>
                  <a:lnTo>
                    <a:pt x="733" y="1088"/>
                  </a:lnTo>
                  <a:lnTo>
                    <a:pt x="746" y="1078"/>
                  </a:lnTo>
                  <a:lnTo>
                    <a:pt x="758" y="1067"/>
                  </a:lnTo>
                  <a:lnTo>
                    <a:pt x="769" y="1057"/>
                  </a:lnTo>
                  <a:lnTo>
                    <a:pt x="780" y="1046"/>
                  </a:lnTo>
                  <a:lnTo>
                    <a:pt x="790" y="1034"/>
                  </a:lnTo>
                  <a:lnTo>
                    <a:pt x="799" y="1022"/>
                  </a:lnTo>
                  <a:lnTo>
                    <a:pt x="809" y="1009"/>
                  </a:lnTo>
                  <a:lnTo>
                    <a:pt x="817" y="996"/>
                  </a:lnTo>
                  <a:lnTo>
                    <a:pt x="825" y="982"/>
                  </a:lnTo>
                  <a:lnTo>
                    <a:pt x="832" y="968"/>
                  </a:lnTo>
                  <a:lnTo>
                    <a:pt x="838" y="954"/>
                  </a:lnTo>
                  <a:lnTo>
                    <a:pt x="845" y="939"/>
                  </a:lnTo>
                  <a:lnTo>
                    <a:pt x="849" y="924"/>
                  </a:lnTo>
                  <a:lnTo>
                    <a:pt x="853" y="909"/>
                  </a:lnTo>
                  <a:lnTo>
                    <a:pt x="858" y="894"/>
                  </a:lnTo>
                  <a:lnTo>
                    <a:pt x="860" y="877"/>
                  </a:lnTo>
                  <a:lnTo>
                    <a:pt x="862" y="861"/>
                  </a:lnTo>
                  <a:lnTo>
                    <a:pt x="863" y="845"/>
                  </a:lnTo>
                  <a:lnTo>
                    <a:pt x="864" y="828"/>
                  </a:lnTo>
                  <a:lnTo>
                    <a:pt x="864" y="792"/>
                  </a:lnTo>
                  <a:lnTo>
                    <a:pt x="864" y="720"/>
                  </a:lnTo>
                  <a:lnTo>
                    <a:pt x="864" y="684"/>
                  </a:lnTo>
                  <a:lnTo>
                    <a:pt x="864" y="576"/>
                  </a:lnTo>
                  <a:lnTo>
                    <a:pt x="863" y="565"/>
                  </a:lnTo>
                  <a:lnTo>
                    <a:pt x="862" y="554"/>
                  </a:lnTo>
                  <a:lnTo>
                    <a:pt x="859" y="544"/>
                  </a:lnTo>
                  <a:lnTo>
                    <a:pt x="856" y="534"/>
                  </a:lnTo>
                  <a:lnTo>
                    <a:pt x="851" y="524"/>
                  </a:lnTo>
                  <a:lnTo>
                    <a:pt x="846" y="516"/>
                  </a:lnTo>
                  <a:lnTo>
                    <a:pt x="839" y="507"/>
                  </a:lnTo>
                  <a:lnTo>
                    <a:pt x="833" y="499"/>
                  </a:lnTo>
                  <a:lnTo>
                    <a:pt x="824" y="493"/>
                  </a:lnTo>
                  <a:lnTo>
                    <a:pt x="817" y="486"/>
                  </a:lnTo>
                  <a:lnTo>
                    <a:pt x="808" y="481"/>
                  </a:lnTo>
                  <a:lnTo>
                    <a:pt x="798" y="477"/>
                  </a:lnTo>
                  <a:lnTo>
                    <a:pt x="789" y="472"/>
                  </a:lnTo>
                  <a:lnTo>
                    <a:pt x="778" y="470"/>
                  </a:lnTo>
                  <a:lnTo>
                    <a:pt x="767" y="468"/>
                  </a:lnTo>
                  <a:lnTo>
                    <a:pt x="756" y="46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2" name="Google Shape;2932;p59"/>
            <p:cNvSpPr/>
            <p:nvPr/>
          </p:nvSpPr>
          <p:spPr>
            <a:xfrm>
              <a:off x="2934493" y="3939778"/>
              <a:ext cx="57150" cy="85725"/>
            </a:xfrm>
            <a:custGeom>
              <a:avLst/>
              <a:gdLst/>
              <a:ahLst/>
              <a:cxnLst/>
              <a:rect l="l" t="t" r="r" b="b"/>
              <a:pathLst>
                <a:path w="145" h="216" extrusionOk="0">
                  <a:moveTo>
                    <a:pt x="72" y="0"/>
                  </a:moveTo>
                  <a:lnTo>
                    <a:pt x="65" y="0"/>
                  </a:lnTo>
                  <a:lnTo>
                    <a:pt x="57" y="1"/>
                  </a:lnTo>
                  <a:lnTo>
                    <a:pt x="51" y="3"/>
                  </a:lnTo>
                  <a:lnTo>
                    <a:pt x="44" y="5"/>
                  </a:lnTo>
                  <a:lnTo>
                    <a:pt x="38" y="9"/>
                  </a:lnTo>
                  <a:lnTo>
                    <a:pt x="32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6" y="26"/>
                  </a:lnTo>
                  <a:lnTo>
                    <a:pt x="13" y="31"/>
                  </a:lnTo>
                  <a:lnTo>
                    <a:pt x="8" y="38"/>
                  </a:lnTo>
                  <a:lnTo>
                    <a:pt x="5" y="44"/>
                  </a:lnTo>
                  <a:lnTo>
                    <a:pt x="3" y="51"/>
                  </a:lnTo>
                  <a:lnTo>
                    <a:pt x="2" y="57"/>
                  </a:lnTo>
                  <a:lnTo>
                    <a:pt x="1" y="65"/>
                  </a:lnTo>
                  <a:lnTo>
                    <a:pt x="0" y="72"/>
                  </a:lnTo>
                  <a:lnTo>
                    <a:pt x="1" y="81"/>
                  </a:lnTo>
                  <a:lnTo>
                    <a:pt x="2" y="92"/>
                  </a:lnTo>
                  <a:lnTo>
                    <a:pt x="4" y="104"/>
                  </a:lnTo>
                  <a:lnTo>
                    <a:pt x="7" y="116"/>
                  </a:lnTo>
                  <a:lnTo>
                    <a:pt x="15" y="143"/>
                  </a:lnTo>
                  <a:lnTo>
                    <a:pt x="24" y="168"/>
                  </a:lnTo>
                  <a:lnTo>
                    <a:pt x="28" y="178"/>
                  </a:lnTo>
                  <a:lnTo>
                    <a:pt x="32" y="187"/>
                  </a:lnTo>
                  <a:lnTo>
                    <a:pt x="37" y="195"/>
                  </a:lnTo>
                  <a:lnTo>
                    <a:pt x="42" y="202"/>
                  </a:lnTo>
                  <a:lnTo>
                    <a:pt x="48" y="207"/>
                  </a:lnTo>
                  <a:lnTo>
                    <a:pt x="55" y="212"/>
                  </a:lnTo>
                  <a:lnTo>
                    <a:pt x="62" y="215"/>
                  </a:lnTo>
                  <a:lnTo>
                    <a:pt x="72" y="216"/>
                  </a:lnTo>
                  <a:lnTo>
                    <a:pt x="82" y="215"/>
                  </a:lnTo>
                  <a:lnTo>
                    <a:pt x="91" y="212"/>
                  </a:lnTo>
                  <a:lnTo>
                    <a:pt x="97" y="207"/>
                  </a:lnTo>
                  <a:lnTo>
                    <a:pt x="102" y="202"/>
                  </a:lnTo>
                  <a:lnTo>
                    <a:pt x="108" y="195"/>
                  </a:lnTo>
                  <a:lnTo>
                    <a:pt x="112" y="187"/>
                  </a:lnTo>
                  <a:lnTo>
                    <a:pt x="116" y="178"/>
                  </a:lnTo>
                  <a:lnTo>
                    <a:pt x="120" y="168"/>
                  </a:lnTo>
                  <a:lnTo>
                    <a:pt x="129" y="143"/>
                  </a:lnTo>
                  <a:lnTo>
                    <a:pt x="137" y="116"/>
                  </a:lnTo>
                  <a:lnTo>
                    <a:pt x="139" y="104"/>
                  </a:lnTo>
                  <a:lnTo>
                    <a:pt x="142" y="92"/>
                  </a:lnTo>
                  <a:lnTo>
                    <a:pt x="143" y="81"/>
                  </a:lnTo>
                  <a:lnTo>
                    <a:pt x="145" y="72"/>
                  </a:lnTo>
                  <a:lnTo>
                    <a:pt x="143" y="65"/>
                  </a:lnTo>
                  <a:lnTo>
                    <a:pt x="142" y="57"/>
                  </a:lnTo>
                  <a:lnTo>
                    <a:pt x="141" y="51"/>
                  </a:lnTo>
                  <a:lnTo>
                    <a:pt x="138" y="44"/>
                  </a:lnTo>
                  <a:lnTo>
                    <a:pt x="135" y="38"/>
                  </a:lnTo>
                  <a:lnTo>
                    <a:pt x="132" y="31"/>
                  </a:lnTo>
                  <a:lnTo>
                    <a:pt x="127" y="26"/>
                  </a:lnTo>
                  <a:lnTo>
                    <a:pt x="123" y="21"/>
                  </a:lnTo>
                  <a:lnTo>
                    <a:pt x="118" y="16"/>
                  </a:lnTo>
                  <a:lnTo>
                    <a:pt x="112" y="12"/>
                  </a:lnTo>
                  <a:lnTo>
                    <a:pt x="107" y="9"/>
                  </a:lnTo>
                  <a:lnTo>
                    <a:pt x="100" y="5"/>
                  </a:lnTo>
                  <a:lnTo>
                    <a:pt x="94" y="3"/>
                  </a:lnTo>
                  <a:lnTo>
                    <a:pt x="86" y="1"/>
                  </a:lnTo>
                  <a:lnTo>
                    <a:pt x="8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3" name="Google Shape;2933;p59"/>
          <p:cNvSpPr/>
          <p:nvPr/>
        </p:nvSpPr>
        <p:spPr>
          <a:xfrm>
            <a:off x="1820068" y="375404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1152" h="864" extrusionOk="0">
                <a:moveTo>
                  <a:pt x="241" y="87"/>
                </a:moveTo>
                <a:lnTo>
                  <a:pt x="324" y="155"/>
                </a:lnTo>
                <a:lnTo>
                  <a:pt x="227" y="252"/>
                </a:lnTo>
                <a:lnTo>
                  <a:pt x="72" y="252"/>
                </a:lnTo>
                <a:lnTo>
                  <a:pt x="241" y="87"/>
                </a:lnTo>
                <a:close/>
                <a:moveTo>
                  <a:pt x="925" y="252"/>
                </a:moveTo>
                <a:lnTo>
                  <a:pt x="828" y="155"/>
                </a:lnTo>
                <a:lnTo>
                  <a:pt x="911" y="87"/>
                </a:lnTo>
                <a:lnTo>
                  <a:pt x="1078" y="252"/>
                </a:lnTo>
                <a:lnTo>
                  <a:pt x="925" y="252"/>
                </a:lnTo>
                <a:close/>
                <a:moveTo>
                  <a:pt x="921" y="289"/>
                </a:moveTo>
                <a:lnTo>
                  <a:pt x="1048" y="289"/>
                </a:lnTo>
                <a:lnTo>
                  <a:pt x="694" y="666"/>
                </a:lnTo>
                <a:lnTo>
                  <a:pt x="921" y="289"/>
                </a:lnTo>
                <a:close/>
                <a:moveTo>
                  <a:pt x="458" y="666"/>
                </a:moveTo>
                <a:lnTo>
                  <a:pt x="103" y="289"/>
                </a:lnTo>
                <a:lnTo>
                  <a:pt x="231" y="289"/>
                </a:lnTo>
                <a:lnTo>
                  <a:pt x="458" y="666"/>
                </a:lnTo>
                <a:close/>
                <a:moveTo>
                  <a:pt x="450" y="289"/>
                </a:moveTo>
                <a:lnTo>
                  <a:pt x="538" y="730"/>
                </a:lnTo>
                <a:lnTo>
                  <a:pt x="273" y="289"/>
                </a:lnTo>
                <a:lnTo>
                  <a:pt x="450" y="289"/>
                </a:lnTo>
                <a:close/>
                <a:moveTo>
                  <a:pt x="351" y="179"/>
                </a:moveTo>
                <a:lnTo>
                  <a:pt x="440" y="252"/>
                </a:lnTo>
                <a:lnTo>
                  <a:pt x="277" y="252"/>
                </a:lnTo>
                <a:lnTo>
                  <a:pt x="351" y="179"/>
                </a:lnTo>
                <a:close/>
                <a:moveTo>
                  <a:pt x="349" y="130"/>
                </a:moveTo>
                <a:lnTo>
                  <a:pt x="281" y="73"/>
                </a:lnTo>
                <a:lnTo>
                  <a:pt x="407" y="73"/>
                </a:lnTo>
                <a:lnTo>
                  <a:pt x="349" y="130"/>
                </a:lnTo>
                <a:close/>
                <a:moveTo>
                  <a:pt x="576" y="139"/>
                </a:moveTo>
                <a:lnTo>
                  <a:pt x="497" y="73"/>
                </a:lnTo>
                <a:lnTo>
                  <a:pt x="656" y="73"/>
                </a:lnTo>
                <a:lnTo>
                  <a:pt x="576" y="139"/>
                </a:lnTo>
                <a:close/>
                <a:moveTo>
                  <a:pt x="745" y="73"/>
                </a:moveTo>
                <a:lnTo>
                  <a:pt x="872" y="73"/>
                </a:lnTo>
                <a:lnTo>
                  <a:pt x="803" y="130"/>
                </a:lnTo>
                <a:lnTo>
                  <a:pt x="745" y="73"/>
                </a:lnTo>
                <a:close/>
                <a:moveTo>
                  <a:pt x="713" y="252"/>
                </a:moveTo>
                <a:lnTo>
                  <a:pt x="801" y="179"/>
                </a:lnTo>
                <a:lnTo>
                  <a:pt x="875" y="252"/>
                </a:lnTo>
                <a:lnTo>
                  <a:pt x="713" y="252"/>
                </a:lnTo>
                <a:close/>
                <a:moveTo>
                  <a:pt x="703" y="289"/>
                </a:moveTo>
                <a:lnTo>
                  <a:pt x="879" y="289"/>
                </a:lnTo>
                <a:lnTo>
                  <a:pt x="614" y="730"/>
                </a:lnTo>
                <a:lnTo>
                  <a:pt x="703" y="289"/>
                </a:lnTo>
                <a:close/>
                <a:moveTo>
                  <a:pt x="666" y="289"/>
                </a:moveTo>
                <a:lnTo>
                  <a:pt x="576" y="737"/>
                </a:lnTo>
                <a:lnTo>
                  <a:pt x="487" y="289"/>
                </a:lnTo>
                <a:lnTo>
                  <a:pt x="666" y="289"/>
                </a:lnTo>
                <a:close/>
                <a:moveTo>
                  <a:pt x="468" y="229"/>
                </a:moveTo>
                <a:lnTo>
                  <a:pt x="377" y="153"/>
                </a:lnTo>
                <a:lnTo>
                  <a:pt x="449" y="80"/>
                </a:lnTo>
                <a:lnTo>
                  <a:pt x="548" y="162"/>
                </a:lnTo>
                <a:lnTo>
                  <a:pt x="468" y="229"/>
                </a:lnTo>
                <a:close/>
                <a:moveTo>
                  <a:pt x="605" y="162"/>
                </a:moveTo>
                <a:lnTo>
                  <a:pt x="703" y="80"/>
                </a:lnTo>
                <a:lnTo>
                  <a:pt x="775" y="153"/>
                </a:lnTo>
                <a:lnTo>
                  <a:pt x="684" y="229"/>
                </a:lnTo>
                <a:lnTo>
                  <a:pt x="605" y="162"/>
                </a:lnTo>
                <a:close/>
                <a:moveTo>
                  <a:pt x="656" y="252"/>
                </a:moveTo>
                <a:lnTo>
                  <a:pt x="497" y="252"/>
                </a:lnTo>
                <a:lnTo>
                  <a:pt x="576" y="186"/>
                </a:lnTo>
                <a:lnTo>
                  <a:pt x="656" y="252"/>
                </a:lnTo>
                <a:close/>
                <a:moveTo>
                  <a:pt x="1130" y="204"/>
                </a:moveTo>
                <a:lnTo>
                  <a:pt x="948" y="21"/>
                </a:lnTo>
                <a:lnTo>
                  <a:pt x="943" y="17"/>
                </a:lnTo>
                <a:lnTo>
                  <a:pt x="937" y="12"/>
                </a:lnTo>
                <a:lnTo>
                  <a:pt x="931" y="9"/>
                </a:lnTo>
                <a:lnTo>
                  <a:pt x="924" y="6"/>
                </a:lnTo>
                <a:lnTo>
                  <a:pt x="918" y="4"/>
                </a:lnTo>
                <a:lnTo>
                  <a:pt x="911" y="1"/>
                </a:lnTo>
                <a:lnTo>
                  <a:pt x="904" y="0"/>
                </a:lnTo>
                <a:lnTo>
                  <a:pt x="897" y="0"/>
                </a:lnTo>
                <a:lnTo>
                  <a:pt x="255" y="0"/>
                </a:lnTo>
                <a:lnTo>
                  <a:pt x="248" y="0"/>
                </a:lnTo>
                <a:lnTo>
                  <a:pt x="241" y="1"/>
                </a:lnTo>
                <a:lnTo>
                  <a:pt x="234" y="4"/>
                </a:lnTo>
                <a:lnTo>
                  <a:pt x="228" y="6"/>
                </a:lnTo>
                <a:lnTo>
                  <a:pt x="221" y="9"/>
                </a:lnTo>
                <a:lnTo>
                  <a:pt x="215" y="12"/>
                </a:lnTo>
                <a:lnTo>
                  <a:pt x="209" y="17"/>
                </a:lnTo>
                <a:lnTo>
                  <a:pt x="204" y="21"/>
                </a:lnTo>
                <a:lnTo>
                  <a:pt x="21" y="204"/>
                </a:lnTo>
                <a:lnTo>
                  <a:pt x="16" y="210"/>
                </a:lnTo>
                <a:lnTo>
                  <a:pt x="12" y="215"/>
                </a:lnTo>
                <a:lnTo>
                  <a:pt x="8" y="222"/>
                </a:lnTo>
                <a:lnTo>
                  <a:pt x="5" y="228"/>
                </a:lnTo>
                <a:lnTo>
                  <a:pt x="3" y="235"/>
                </a:lnTo>
                <a:lnTo>
                  <a:pt x="1" y="242"/>
                </a:lnTo>
                <a:lnTo>
                  <a:pt x="1" y="249"/>
                </a:lnTo>
                <a:lnTo>
                  <a:pt x="0" y="255"/>
                </a:lnTo>
                <a:lnTo>
                  <a:pt x="1" y="262"/>
                </a:lnTo>
                <a:lnTo>
                  <a:pt x="1" y="268"/>
                </a:lnTo>
                <a:lnTo>
                  <a:pt x="3" y="275"/>
                </a:lnTo>
                <a:lnTo>
                  <a:pt x="5" y="280"/>
                </a:lnTo>
                <a:lnTo>
                  <a:pt x="7" y="287"/>
                </a:lnTo>
                <a:lnTo>
                  <a:pt x="11" y="292"/>
                </a:lnTo>
                <a:lnTo>
                  <a:pt x="14" y="297"/>
                </a:lnTo>
                <a:lnTo>
                  <a:pt x="18" y="303"/>
                </a:lnTo>
                <a:lnTo>
                  <a:pt x="522" y="840"/>
                </a:lnTo>
                <a:lnTo>
                  <a:pt x="528" y="845"/>
                </a:lnTo>
                <a:lnTo>
                  <a:pt x="533" y="850"/>
                </a:lnTo>
                <a:lnTo>
                  <a:pt x="540" y="855"/>
                </a:lnTo>
                <a:lnTo>
                  <a:pt x="546" y="858"/>
                </a:lnTo>
                <a:lnTo>
                  <a:pt x="554" y="860"/>
                </a:lnTo>
                <a:lnTo>
                  <a:pt x="561" y="862"/>
                </a:lnTo>
                <a:lnTo>
                  <a:pt x="568" y="863"/>
                </a:lnTo>
                <a:lnTo>
                  <a:pt x="576" y="864"/>
                </a:lnTo>
                <a:lnTo>
                  <a:pt x="584" y="863"/>
                </a:lnTo>
                <a:lnTo>
                  <a:pt x="592" y="862"/>
                </a:lnTo>
                <a:lnTo>
                  <a:pt x="598" y="860"/>
                </a:lnTo>
                <a:lnTo>
                  <a:pt x="606" y="858"/>
                </a:lnTo>
                <a:lnTo>
                  <a:pt x="612" y="855"/>
                </a:lnTo>
                <a:lnTo>
                  <a:pt x="619" y="850"/>
                </a:lnTo>
                <a:lnTo>
                  <a:pt x="624" y="845"/>
                </a:lnTo>
                <a:lnTo>
                  <a:pt x="629" y="840"/>
                </a:lnTo>
                <a:lnTo>
                  <a:pt x="1134" y="303"/>
                </a:lnTo>
                <a:lnTo>
                  <a:pt x="1138" y="297"/>
                </a:lnTo>
                <a:lnTo>
                  <a:pt x="1142" y="292"/>
                </a:lnTo>
                <a:lnTo>
                  <a:pt x="1145" y="287"/>
                </a:lnTo>
                <a:lnTo>
                  <a:pt x="1148" y="280"/>
                </a:lnTo>
                <a:lnTo>
                  <a:pt x="1150" y="274"/>
                </a:lnTo>
                <a:lnTo>
                  <a:pt x="1151" y="267"/>
                </a:lnTo>
                <a:lnTo>
                  <a:pt x="1152" y="261"/>
                </a:lnTo>
                <a:lnTo>
                  <a:pt x="1152" y="254"/>
                </a:lnTo>
                <a:lnTo>
                  <a:pt x="1152" y="248"/>
                </a:lnTo>
                <a:lnTo>
                  <a:pt x="1151" y="241"/>
                </a:lnTo>
                <a:lnTo>
                  <a:pt x="1149" y="235"/>
                </a:lnTo>
                <a:lnTo>
                  <a:pt x="1147" y="228"/>
                </a:lnTo>
                <a:lnTo>
                  <a:pt x="1143" y="222"/>
                </a:lnTo>
                <a:lnTo>
                  <a:pt x="1140" y="215"/>
                </a:lnTo>
                <a:lnTo>
                  <a:pt x="1136" y="210"/>
                </a:lnTo>
                <a:lnTo>
                  <a:pt x="1130" y="20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4" name="Google Shape;2934;p59"/>
          <p:cNvGrpSpPr/>
          <p:nvPr/>
        </p:nvGrpSpPr>
        <p:grpSpPr>
          <a:xfrm>
            <a:off x="905668" y="3725465"/>
            <a:ext cx="457200" cy="342900"/>
            <a:chOff x="905668" y="3725465"/>
            <a:chExt cx="457200" cy="342900"/>
          </a:xfrm>
        </p:grpSpPr>
        <p:sp>
          <p:nvSpPr>
            <p:cNvPr id="2935" name="Google Shape;2935;p59"/>
            <p:cNvSpPr/>
            <p:nvPr/>
          </p:nvSpPr>
          <p:spPr>
            <a:xfrm>
              <a:off x="905668" y="3725465"/>
              <a:ext cx="457200" cy="342900"/>
            </a:xfrm>
            <a:custGeom>
              <a:avLst/>
              <a:gdLst/>
              <a:ahLst/>
              <a:cxnLst/>
              <a:rect l="l" t="t" r="r" b="b"/>
              <a:pathLst>
                <a:path w="1152" h="864" extrusionOk="0">
                  <a:moveTo>
                    <a:pt x="1069" y="470"/>
                  </a:moveTo>
                  <a:lnTo>
                    <a:pt x="889" y="758"/>
                  </a:lnTo>
                  <a:lnTo>
                    <a:pt x="883" y="766"/>
                  </a:lnTo>
                  <a:lnTo>
                    <a:pt x="877" y="772"/>
                  </a:lnTo>
                  <a:lnTo>
                    <a:pt x="871" y="778"/>
                  </a:lnTo>
                  <a:lnTo>
                    <a:pt x="863" y="783"/>
                  </a:lnTo>
                  <a:lnTo>
                    <a:pt x="854" y="787"/>
                  </a:lnTo>
                  <a:lnTo>
                    <a:pt x="847" y="789"/>
                  </a:lnTo>
                  <a:lnTo>
                    <a:pt x="837" y="792"/>
                  </a:lnTo>
                  <a:lnTo>
                    <a:pt x="828" y="792"/>
                  </a:lnTo>
                  <a:lnTo>
                    <a:pt x="144" y="792"/>
                  </a:lnTo>
                  <a:lnTo>
                    <a:pt x="137" y="792"/>
                  </a:lnTo>
                  <a:lnTo>
                    <a:pt x="130" y="791"/>
                  </a:lnTo>
                  <a:lnTo>
                    <a:pt x="123" y="788"/>
                  </a:lnTo>
                  <a:lnTo>
                    <a:pt x="116" y="786"/>
                  </a:lnTo>
                  <a:lnTo>
                    <a:pt x="110" y="783"/>
                  </a:lnTo>
                  <a:lnTo>
                    <a:pt x="104" y="780"/>
                  </a:lnTo>
                  <a:lnTo>
                    <a:pt x="98" y="775"/>
                  </a:lnTo>
                  <a:lnTo>
                    <a:pt x="93" y="771"/>
                  </a:lnTo>
                  <a:lnTo>
                    <a:pt x="89" y="766"/>
                  </a:lnTo>
                  <a:lnTo>
                    <a:pt x="84" y="760"/>
                  </a:lnTo>
                  <a:lnTo>
                    <a:pt x="81" y="754"/>
                  </a:lnTo>
                  <a:lnTo>
                    <a:pt x="78" y="748"/>
                  </a:lnTo>
                  <a:lnTo>
                    <a:pt x="76" y="741"/>
                  </a:lnTo>
                  <a:lnTo>
                    <a:pt x="73" y="734"/>
                  </a:lnTo>
                  <a:lnTo>
                    <a:pt x="72" y="727"/>
                  </a:lnTo>
                  <a:lnTo>
                    <a:pt x="72" y="720"/>
                  </a:lnTo>
                  <a:lnTo>
                    <a:pt x="72" y="144"/>
                  </a:lnTo>
                  <a:lnTo>
                    <a:pt x="72" y="136"/>
                  </a:lnTo>
                  <a:lnTo>
                    <a:pt x="73" y="130"/>
                  </a:lnTo>
                  <a:lnTo>
                    <a:pt x="76" y="122"/>
                  </a:lnTo>
                  <a:lnTo>
                    <a:pt x="78" y="116"/>
                  </a:lnTo>
                  <a:lnTo>
                    <a:pt x="81" y="109"/>
                  </a:lnTo>
                  <a:lnTo>
                    <a:pt x="84" y="104"/>
                  </a:lnTo>
                  <a:lnTo>
                    <a:pt x="89" y="98"/>
                  </a:lnTo>
                  <a:lnTo>
                    <a:pt x="93" y="93"/>
                  </a:lnTo>
                  <a:lnTo>
                    <a:pt x="98" y="89"/>
                  </a:lnTo>
                  <a:lnTo>
                    <a:pt x="104" y="84"/>
                  </a:lnTo>
                  <a:lnTo>
                    <a:pt x="110" y="81"/>
                  </a:lnTo>
                  <a:lnTo>
                    <a:pt x="116" y="78"/>
                  </a:lnTo>
                  <a:lnTo>
                    <a:pt x="123" y="76"/>
                  </a:lnTo>
                  <a:lnTo>
                    <a:pt x="130" y="73"/>
                  </a:lnTo>
                  <a:lnTo>
                    <a:pt x="137" y="72"/>
                  </a:lnTo>
                  <a:lnTo>
                    <a:pt x="144" y="72"/>
                  </a:lnTo>
                  <a:lnTo>
                    <a:pt x="828" y="72"/>
                  </a:lnTo>
                  <a:lnTo>
                    <a:pt x="837" y="72"/>
                  </a:lnTo>
                  <a:lnTo>
                    <a:pt x="847" y="75"/>
                  </a:lnTo>
                  <a:lnTo>
                    <a:pt x="854" y="77"/>
                  </a:lnTo>
                  <a:lnTo>
                    <a:pt x="863" y="81"/>
                  </a:lnTo>
                  <a:lnTo>
                    <a:pt x="871" y="85"/>
                  </a:lnTo>
                  <a:lnTo>
                    <a:pt x="877" y="92"/>
                  </a:lnTo>
                  <a:lnTo>
                    <a:pt x="883" y="98"/>
                  </a:lnTo>
                  <a:lnTo>
                    <a:pt x="889" y="106"/>
                  </a:lnTo>
                  <a:lnTo>
                    <a:pt x="1069" y="394"/>
                  </a:lnTo>
                  <a:lnTo>
                    <a:pt x="1074" y="403"/>
                  </a:lnTo>
                  <a:lnTo>
                    <a:pt x="1077" y="413"/>
                  </a:lnTo>
                  <a:lnTo>
                    <a:pt x="1079" y="422"/>
                  </a:lnTo>
                  <a:lnTo>
                    <a:pt x="1080" y="432"/>
                  </a:lnTo>
                  <a:lnTo>
                    <a:pt x="1079" y="442"/>
                  </a:lnTo>
                  <a:lnTo>
                    <a:pt x="1077" y="451"/>
                  </a:lnTo>
                  <a:lnTo>
                    <a:pt x="1074" y="461"/>
                  </a:lnTo>
                  <a:lnTo>
                    <a:pt x="1069" y="470"/>
                  </a:lnTo>
                  <a:lnTo>
                    <a:pt x="1069" y="470"/>
                  </a:lnTo>
                  <a:close/>
                  <a:moveTo>
                    <a:pt x="1130" y="355"/>
                  </a:moveTo>
                  <a:lnTo>
                    <a:pt x="950" y="68"/>
                  </a:lnTo>
                  <a:lnTo>
                    <a:pt x="945" y="59"/>
                  </a:lnTo>
                  <a:lnTo>
                    <a:pt x="940" y="53"/>
                  </a:lnTo>
                  <a:lnTo>
                    <a:pt x="933" y="45"/>
                  </a:lnTo>
                  <a:lnTo>
                    <a:pt x="927" y="39"/>
                  </a:lnTo>
                  <a:lnTo>
                    <a:pt x="920" y="33"/>
                  </a:lnTo>
                  <a:lnTo>
                    <a:pt x="913" y="28"/>
                  </a:lnTo>
                  <a:lnTo>
                    <a:pt x="905" y="23"/>
                  </a:lnTo>
                  <a:lnTo>
                    <a:pt x="898" y="18"/>
                  </a:lnTo>
                  <a:lnTo>
                    <a:pt x="890" y="14"/>
                  </a:lnTo>
                  <a:lnTo>
                    <a:pt x="881" y="10"/>
                  </a:lnTo>
                  <a:lnTo>
                    <a:pt x="873" y="8"/>
                  </a:lnTo>
                  <a:lnTo>
                    <a:pt x="864" y="4"/>
                  </a:lnTo>
                  <a:lnTo>
                    <a:pt x="855" y="2"/>
                  </a:lnTo>
                  <a:lnTo>
                    <a:pt x="847" y="1"/>
                  </a:lnTo>
                  <a:lnTo>
                    <a:pt x="837" y="0"/>
                  </a:lnTo>
                  <a:lnTo>
                    <a:pt x="828" y="0"/>
                  </a:lnTo>
                  <a:lnTo>
                    <a:pt x="144" y="0"/>
                  </a:lnTo>
                  <a:lnTo>
                    <a:pt x="130" y="1"/>
                  </a:lnTo>
                  <a:lnTo>
                    <a:pt x="114" y="3"/>
                  </a:lnTo>
                  <a:lnTo>
                    <a:pt x="102" y="6"/>
                  </a:lnTo>
                  <a:lnTo>
                    <a:pt x="87" y="11"/>
                  </a:lnTo>
                  <a:lnTo>
                    <a:pt x="76" y="17"/>
                  </a:lnTo>
                  <a:lnTo>
                    <a:pt x="64" y="25"/>
                  </a:lnTo>
                  <a:lnTo>
                    <a:pt x="53" y="32"/>
                  </a:lnTo>
                  <a:lnTo>
                    <a:pt x="42" y="42"/>
                  </a:lnTo>
                  <a:lnTo>
                    <a:pt x="32" y="52"/>
                  </a:lnTo>
                  <a:lnTo>
                    <a:pt x="25" y="64"/>
                  </a:lnTo>
                  <a:lnTo>
                    <a:pt x="17" y="76"/>
                  </a:lnTo>
                  <a:lnTo>
                    <a:pt x="11" y="87"/>
                  </a:lnTo>
                  <a:lnTo>
                    <a:pt x="6" y="102"/>
                  </a:lnTo>
                  <a:lnTo>
                    <a:pt x="3" y="114"/>
                  </a:lnTo>
                  <a:lnTo>
                    <a:pt x="1" y="130"/>
                  </a:lnTo>
                  <a:lnTo>
                    <a:pt x="0" y="144"/>
                  </a:lnTo>
                  <a:lnTo>
                    <a:pt x="0" y="720"/>
                  </a:lnTo>
                  <a:lnTo>
                    <a:pt x="1" y="734"/>
                  </a:lnTo>
                  <a:lnTo>
                    <a:pt x="3" y="748"/>
                  </a:lnTo>
                  <a:lnTo>
                    <a:pt x="6" y="762"/>
                  </a:lnTo>
                  <a:lnTo>
                    <a:pt x="11" y="775"/>
                  </a:lnTo>
                  <a:lnTo>
                    <a:pt x="17" y="788"/>
                  </a:lnTo>
                  <a:lnTo>
                    <a:pt x="25" y="800"/>
                  </a:lnTo>
                  <a:lnTo>
                    <a:pt x="32" y="811"/>
                  </a:lnTo>
                  <a:lnTo>
                    <a:pt x="42" y="822"/>
                  </a:lnTo>
                  <a:lnTo>
                    <a:pt x="53" y="831"/>
                  </a:lnTo>
                  <a:lnTo>
                    <a:pt x="64" y="839"/>
                  </a:lnTo>
                  <a:lnTo>
                    <a:pt x="76" y="847"/>
                  </a:lnTo>
                  <a:lnTo>
                    <a:pt x="87" y="852"/>
                  </a:lnTo>
                  <a:lnTo>
                    <a:pt x="102" y="858"/>
                  </a:lnTo>
                  <a:lnTo>
                    <a:pt x="114" y="861"/>
                  </a:lnTo>
                  <a:lnTo>
                    <a:pt x="130" y="863"/>
                  </a:lnTo>
                  <a:lnTo>
                    <a:pt x="144" y="864"/>
                  </a:lnTo>
                  <a:lnTo>
                    <a:pt x="828" y="864"/>
                  </a:lnTo>
                  <a:lnTo>
                    <a:pt x="837" y="864"/>
                  </a:lnTo>
                  <a:lnTo>
                    <a:pt x="847" y="863"/>
                  </a:lnTo>
                  <a:lnTo>
                    <a:pt x="855" y="861"/>
                  </a:lnTo>
                  <a:lnTo>
                    <a:pt x="864" y="860"/>
                  </a:lnTo>
                  <a:lnTo>
                    <a:pt x="873" y="856"/>
                  </a:lnTo>
                  <a:lnTo>
                    <a:pt x="881" y="853"/>
                  </a:lnTo>
                  <a:lnTo>
                    <a:pt x="890" y="850"/>
                  </a:lnTo>
                  <a:lnTo>
                    <a:pt x="898" y="846"/>
                  </a:lnTo>
                  <a:lnTo>
                    <a:pt x="905" y="841"/>
                  </a:lnTo>
                  <a:lnTo>
                    <a:pt x="913" y="836"/>
                  </a:lnTo>
                  <a:lnTo>
                    <a:pt x="920" y="831"/>
                  </a:lnTo>
                  <a:lnTo>
                    <a:pt x="927" y="824"/>
                  </a:lnTo>
                  <a:lnTo>
                    <a:pt x="933" y="819"/>
                  </a:lnTo>
                  <a:lnTo>
                    <a:pt x="940" y="811"/>
                  </a:lnTo>
                  <a:lnTo>
                    <a:pt x="945" y="804"/>
                  </a:lnTo>
                  <a:lnTo>
                    <a:pt x="950" y="796"/>
                  </a:lnTo>
                  <a:lnTo>
                    <a:pt x="1130" y="509"/>
                  </a:lnTo>
                  <a:lnTo>
                    <a:pt x="1135" y="499"/>
                  </a:lnTo>
                  <a:lnTo>
                    <a:pt x="1139" y="490"/>
                  </a:lnTo>
                  <a:lnTo>
                    <a:pt x="1144" y="481"/>
                  </a:lnTo>
                  <a:lnTo>
                    <a:pt x="1147" y="471"/>
                  </a:lnTo>
                  <a:lnTo>
                    <a:pt x="1149" y="461"/>
                  </a:lnTo>
                  <a:lnTo>
                    <a:pt x="1150" y="451"/>
                  </a:lnTo>
                  <a:lnTo>
                    <a:pt x="1151" y="442"/>
                  </a:lnTo>
                  <a:lnTo>
                    <a:pt x="1152" y="432"/>
                  </a:lnTo>
                  <a:lnTo>
                    <a:pt x="1151" y="422"/>
                  </a:lnTo>
                  <a:lnTo>
                    <a:pt x="1150" y="413"/>
                  </a:lnTo>
                  <a:lnTo>
                    <a:pt x="1149" y="402"/>
                  </a:lnTo>
                  <a:lnTo>
                    <a:pt x="1147" y="392"/>
                  </a:lnTo>
                  <a:lnTo>
                    <a:pt x="1144" y="383"/>
                  </a:lnTo>
                  <a:lnTo>
                    <a:pt x="1139" y="374"/>
                  </a:lnTo>
                  <a:lnTo>
                    <a:pt x="1135" y="364"/>
                  </a:lnTo>
                  <a:lnTo>
                    <a:pt x="1130" y="355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6" name="Google Shape;2936;p59"/>
            <p:cNvSpPr/>
            <p:nvPr/>
          </p:nvSpPr>
          <p:spPr>
            <a:xfrm>
              <a:off x="1191418" y="3854053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216" h="216" extrusionOk="0">
                  <a:moveTo>
                    <a:pt x="108" y="180"/>
                  </a:moveTo>
                  <a:lnTo>
                    <a:pt x="101" y="179"/>
                  </a:lnTo>
                  <a:lnTo>
                    <a:pt x="93" y="178"/>
                  </a:lnTo>
                  <a:lnTo>
                    <a:pt x="87" y="177"/>
                  </a:lnTo>
                  <a:lnTo>
                    <a:pt x="80" y="174"/>
                  </a:lnTo>
                  <a:lnTo>
                    <a:pt x="74" y="172"/>
                  </a:lnTo>
                  <a:lnTo>
                    <a:pt x="67" y="167"/>
                  </a:lnTo>
                  <a:lnTo>
                    <a:pt x="62" y="163"/>
                  </a:lnTo>
                  <a:lnTo>
                    <a:pt x="58" y="159"/>
                  </a:lnTo>
                  <a:lnTo>
                    <a:pt x="52" y="153"/>
                  </a:lnTo>
                  <a:lnTo>
                    <a:pt x="48" y="148"/>
                  </a:lnTo>
                  <a:lnTo>
                    <a:pt x="45" y="143"/>
                  </a:lnTo>
                  <a:lnTo>
                    <a:pt x="41" y="136"/>
                  </a:lnTo>
                  <a:lnTo>
                    <a:pt x="39" y="130"/>
                  </a:lnTo>
                  <a:lnTo>
                    <a:pt x="37" y="122"/>
                  </a:lnTo>
                  <a:lnTo>
                    <a:pt x="36" y="116"/>
                  </a:lnTo>
                  <a:lnTo>
                    <a:pt x="36" y="108"/>
                  </a:lnTo>
                  <a:lnTo>
                    <a:pt x="36" y="100"/>
                  </a:lnTo>
                  <a:lnTo>
                    <a:pt x="37" y="93"/>
                  </a:lnTo>
                  <a:lnTo>
                    <a:pt x="39" y="86"/>
                  </a:lnTo>
                  <a:lnTo>
                    <a:pt x="41" y="80"/>
                  </a:lnTo>
                  <a:lnTo>
                    <a:pt x="45" y="73"/>
                  </a:lnTo>
                  <a:lnTo>
                    <a:pt x="48" y="68"/>
                  </a:lnTo>
                  <a:lnTo>
                    <a:pt x="52" y="63"/>
                  </a:lnTo>
                  <a:lnTo>
                    <a:pt x="58" y="57"/>
                  </a:lnTo>
                  <a:lnTo>
                    <a:pt x="62" y="52"/>
                  </a:lnTo>
                  <a:lnTo>
                    <a:pt x="67" y="49"/>
                  </a:lnTo>
                  <a:lnTo>
                    <a:pt x="74" y="44"/>
                  </a:lnTo>
                  <a:lnTo>
                    <a:pt x="80" y="41"/>
                  </a:lnTo>
                  <a:lnTo>
                    <a:pt x="87" y="39"/>
                  </a:lnTo>
                  <a:lnTo>
                    <a:pt x="93" y="38"/>
                  </a:lnTo>
                  <a:lnTo>
                    <a:pt x="101" y="37"/>
                  </a:lnTo>
                  <a:lnTo>
                    <a:pt x="108" y="36"/>
                  </a:lnTo>
                  <a:lnTo>
                    <a:pt x="115" y="37"/>
                  </a:lnTo>
                  <a:lnTo>
                    <a:pt x="122" y="38"/>
                  </a:lnTo>
                  <a:lnTo>
                    <a:pt x="129" y="39"/>
                  </a:lnTo>
                  <a:lnTo>
                    <a:pt x="136" y="41"/>
                  </a:lnTo>
                  <a:lnTo>
                    <a:pt x="142" y="44"/>
                  </a:lnTo>
                  <a:lnTo>
                    <a:pt x="148" y="49"/>
                  </a:lnTo>
                  <a:lnTo>
                    <a:pt x="154" y="52"/>
                  </a:lnTo>
                  <a:lnTo>
                    <a:pt x="159" y="57"/>
                  </a:lnTo>
                  <a:lnTo>
                    <a:pt x="163" y="63"/>
                  </a:lnTo>
                  <a:lnTo>
                    <a:pt x="168" y="68"/>
                  </a:lnTo>
                  <a:lnTo>
                    <a:pt x="171" y="73"/>
                  </a:lnTo>
                  <a:lnTo>
                    <a:pt x="174" y="80"/>
                  </a:lnTo>
                  <a:lnTo>
                    <a:pt x="176" y="86"/>
                  </a:lnTo>
                  <a:lnTo>
                    <a:pt x="179" y="93"/>
                  </a:lnTo>
                  <a:lnTo>
                    <a:pt x="180" y="100"/>
                  </a:lnTo>
                  <a:lnTo>
                    <a:pt x="180" y="108"/>
                  </a:lnTo>
                  <a:lnTo>
                    <a:pt x="180" y="116"/>
                  </a:lnTo>
                  <a:lnTo>
                    <a:pt x="179" y="122"/>
                  </a:lnTo>
                  <a:lnTo>
                    <a:pt x="176" y="130"/>
                  </a:lnTo>
                  <a:lnTo>
                    <a:pt x="174" y="136"/>
                  </a:lnTo>
                  <a:lnTo>
                    <a:pt x="171" y="143"/>
                  </a:lnTo>
                  <a:lnTo>
                    <a:pt x="168" y="148"/>
                  </a:lnTo>
                  <a:lnTo>
                    <a:pt x="163" y="153"/>
                  </a:lnTo>
                  <a:lnTo>
                    <a:pt x="159" y="159"/>
                  </a:lnTo>
                  <a:lnTo>
                    <a:pt x="154" y="163"/>
                  </a:lnTo>
                  <a:lnTo>
                    <a:pt x="148" y="167"/>
                  </a:lnTo>
                  <a:lnTo>
                    <a:pt x="142" y="172"/>
                  </a:lnTo>
                  <a:lnTo>
                    <a:pt x="136" y="174"/>
                  </a:lnTo>
                  <a:lnTo>
                    <a:pt x="129" y="177"/>
                  </a:lnTo>
                  <a:lnTo>
                    <a:pt x="122" y="178"/>
                  </a:lnTo>
                  <a:lnTo>
                    <a:pt x="115" y="179"/>
                  </a:lnTo>
                  <a:lnTo>
                    <a:pt x="108" y="180"/>
                  </a:lnTo>
                  <a:close/>
                  <a:moveTo>
                    <a:pt x="108" y="0"/>
                  </a:moveTo>
                  <a:lnTo>
                    <a:pt x="97" y="0"/>
                  </a:lnTo>
                  <a:lnTo>
                    <a:pt x="86" y="2"/>
                  </a:lnTo>
                  <a:lnTo>
                    <a:pt x="76" y="4"/>
                  </a:lnTo>
                  <a:lnTo>
                    <a:pt x="66" y="9"/>
                  </a:lnTo>
                  <a:lnTo>
                    <a:pt x="57" y="13"/>
                  </a:lnTo>
                  <a:lnTo>
                    <a:pt x="48" y="18"/>
                  </a:lnTo>
                  <a:lnTo>
                    <a:pt x="39" y="25"/>
                  </a:lnTo>
                  <a:lnTo>
                    <a:pt x="32" y="31"/>
                  </a:lnTo>
                  <a:lnTo>
                    <a:pt x="24" y="39"/>
                  </a:lnTo>
                  <a:lnTo>
                    <a:pt x="19" y="48"/>
                  </a:lnTo>
                  <a:lnTo>
                    <a:pt x="13" y="56"/>
                  </a:lnTo>
                  <a:lnTo>
                    <a:pt x="8" y="66"/>
                  </a:lnTo>
                  <a:lnTo>
                    <a:pt x="5" y="76"/>
                  </a:lnTo>
                  <a:lnTo>
                    <a:pt x="3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9"/>
                  </a:lnTo>
                  <a:lnTo>
                    <a:pt x="3" y="130"/>
                  </a:lnTo>
                  <a:lnTo>
                    <a:pt x="5" y="140"/>
                  </a:lnTo>
                  <a:lnTo>
                    <a:pt x="8" y="150"/>
                  </a:lnTo>
                  <a:lnTo>
                    <a:pt x="13" y="160"/>
                  </a:lnTo>
                  <a:lnTo>
                    <a:pt x="19" y="168"/>
                  </a:lnTo>
                  <a:lnTo>
                    <a:pt x="24" y="177"/>
                  </a:lnTo>
                  <a:lnTo>
                    <a:pt x="32" y="185"/>
                  </a:lnTo>
                  <a:lnTo>
                    <a:pt x="39" y="191"/>
                  </a:lnTo>
                  <a:lnTo>
                    <a:pt x="48" y="198"/>
                  </a:lnTo>
                  <a:lnTo>
                    <a:pt x="57" y="203"/>
                  </a:lnTo>
                  <a:lnTo>
                    <a:pt x="66" y="207"/>
                  </a:lnTo>
                  <a:lnTo>
                    <a:pt x="76" y="211"/>
                  </a:lnTo>
                  <a:lnTo>
                    <a:pt x="86" y="214"/>
                  </a:lnTo>
                  <a:lnTo>
                    <a:pt x="97" y="215"/>
                  </a:lnTo>
                  <a:lnTo>
                    <a:pt x="108" y="216"/>
                  </a:lnTo>
                  <a:lnTo>
                    <a:pt x="119" y="215"/>
                  </a:lnTo>
                  <a:lnTo>
                    <a:pt x="130" y="214"/>
                  </a:lnTo>
                  <a:lnTo>
                    <a:pt x="140" y="211"/>
                  </a:lnTo>
                  <a:lnTo>
                    <a:pt x="151" y="207"/>
                  </a:lnTo>
                  <a:lnTo>
                    <a:pt x="159" y="203"/>
                  </a:lnTo>
                  <a:lnTo>
                    <a:pt x="169" y="198"/>
                  </a:lnTo>
                  <a:lnTo>
                    <a:pt x="176" y="191"/>
                  </a:lnTo>
                  <a:lnTo>
                    <a:pt x="184" y="185"/>
                  </a:lnTo>
                  <a:lnTo>
                    <a:pt x="192" y="177"/>
                  </a:lnTo>
                  <a:lnTo>
                    <a:pt x="198" y="168"/>
                  </a:lnTo>
                  <a:lnTo>
                    <a:pt x="203" y="160"/>
                  </a:lnTo>
                  <a:lnTo>
                    <a:pt x="208" y="150"/>
                  </a:lnTo>
                  <a:lnTo>
                    <a:pt x="211" y="140"/>
                  </a:lnTo>
                  <a:lnTo>
                    <a:pt x="214" y="130"/>
                  </a:lnTo>
                  <a:lnTo>
                    <a:pt x="215" y="119"/>
                  </a:lnTo>
                  <a:lnTo>
                    <a:pt x="216" y="108"/>
                  </a:lnTo>
                  <a:lnTo>
                    <a:pt x="215" y="97"/>
                  </a:lnTo>
                  <a:lnTo>
                    <a:pt x="214" y="86"/>
                  </a:lnTo>
                  <a:lnTo>
                    <a:pt x="211" y="76"/>
                  </a:lnTo>
                  <a:lnTo>
                    <a:pt x="208" y="66"/>
                  </a:lnTo>
                  <a:lnTo>
                    <a:pt x="203" y="56"/>
                  </a:lnTo>
                  <a:lnTo>
                    <a:pt x="198" y="48"/>
                  </a:lnTo>
                  <a:lnTo>
                    <a:pt x="192" y="39"/>
                  </a:lnTo>
                  <a:lnTo>
                    <a:pt x="184" y="31"/>
                  </a:lnTo>
                  <a:lnTo>
                    <a:pt x="176" y="25"/>
                  </a:lnTo>
                  <a:lnTo>
                    <a:pt x="169" y="18"/>
                  </a:lnTo>
                  <a:lnTo>
                    <a:pt x="159" y="13"/>
                  </a:lnTo>
                  <a:lnTo>
                    <a:pt x="151" y="9"/>
                  </a:lnTo>
                  <a:lnTo>
                    <a:pt x="140" y="4"/>
                  </a:lnTo>
                  <a:lnTo>
                    <a:pt x="130" y="2"/>
                  </a:lnTo>
                  <a:lnTo>
                    <a:pt x="119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7" name="Google Shape;2937;p59"/>
          <p:cNvGrpSpPr/>
          <p:nvPr/>
        </p:nvGrpSpPr>
        <p:grpSpPr>
          <a:xfrm>
            <a:off x="5477668" y="2796778"/>
            <a:ext cx="457200" cy="385763"/>
            <a:chOff x="5477668" y="2796778"/>
            <a:chExt cx="457200" cy="385763"/>
          </a:xfrm>
        </p:grpSpPr>
        <p:sp>
          <p:nvSpPr>
            <p:cNvPr id="2938" name="Google Shape;2938;p59"/>
            <p:cNvSpPr/>
            <p:nvPr/>
          </p:nvSpPr>
          <p:spPr>
            <a:xfrm>
              <a:off x="5591968" y="289679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451" y="428"/>
                  </a:moveTo>
                  <a:lnTo>
                    <a:pt x="445" y="437"/>
                  </a:lnTo>
                  <a:lnTo>
                    <a:pt x="436" y="444"/>
                  </a:lnTo>
                  <a:lnTo>
                    <a:pt x="429" y="452"/>
                  </a:lnTo>
                  <a:lnTo>
                    <a:pt x="420" y="458"/>
                  </a:lnTo>
                  <a:lnTo>
                    <a:pt x="403" y="471"/>
                  </a:lnTo>
                  <a:lnTo>
                    <a:pt x="384" y="481"/>
                  </a:lnTo>
                  <a:lnTo>
                    <a:pt x="365" y="490"/>
                  </a:lnTo>
                  <a:lnTo>
                    <a:pt x="346" y="496"/>
                  </a:lnTo>
                  <a:lnTo>
                    <a:pt x="325" y="500"/>
                  </a:lnTo>
                  <a:lnTo>
                    <a:pt x="305" y="504"/>
                  </a:lnTo>
                  <a:lnTo>
                    <a:pt x="284" y="504"/>
                  </a:lnTo>
                  <a:lnTo>
                    <a:pt x="264" y="503"/>
                  </a:lnTo>
                  <a:lnTo>
                    <a:pt x="243" y="499"/>
                  </a:lnTo>
                  <a:lnTo>
                    <a:pt x="222" y="494"/>
                  </a:lnTo>
                  <a:lnTo>
                    <a:pt x="203" y="486"/>
                  </a:lnTo>
                  <a:lnTo>
                    <a:pt x="184" y="477"/>
                  </a:lnTo>
                  <a:lnTo>
                    <a:pt x="174" y="471"/>
                  </a:lnTo>
                  <a:lnTo>
                    <a:pt x="165" y="466"/>
                  </a:lnTo>
                  <a:lnTo>
                    <a:pt x="157" y="459"/>
                  </a:lnTo>
                  <a:lnTo>
                    <a:pt x="148" y="452"/>
                  </a:lnTo>
                  <a:lnTo>
                    <a:pt x="139" y="444"/>
                  </a:lnTo>
                  <a:lnTo>
                    <a:pt x="132" y="437"/>
                  </a:lnTo>
                  <a:lnTo>
                    <a:pt x="124" y="429"/>
                  </a:lnTo>
                  <a:lnTo>
                    <a:pt x="118" y="420"/>
                  </a:lnTo>
                  <a:lnTo>
                    <a:pt x="105" y="403"/>
                  </a:lnTo>
                  <a:lnTo>
                    <a:pt x="95" y="385"/>
                  </a:lnTo>
                  <a:lnTo>
                    <a:pt x="86" y="365"/>
                  </a:lnTo>
                  <a:lnTo>
                    <a:pt x="80" y="345"/>
                  </a:lnTo>
                  <a:lnTo>
                    <a:pt x="76" y="325"/>
                  </a:lnTo>
                  <a:lnTo>
                    <a:pt x="72" y="305"/>
                  </a:lnTo>
                  <a:lnTo>
                    <a:pt x="72" y="283"/>
                  </a:lnTo>
                  <a:lnTo>
                    <a:pt x="73" y="263"/>
                  </a:lnTo>
                  <a:lnTo>
                    <a:pt x="77" y="242"/>
                  </a:lnTo>
                  <a:lnTo>
                    <a:pt x="82" y="222"/>
                  </a:lnTo>
                  <a:lnTo>
                    <a:pt x="90" y="202"/>
                  </a:lnTo>
                  <a:lnTo>
                    <a:pt x="99" y="183"/>
                  </a:lnTo>
                  <a:lnTo>
                    <a:pt x="105" y="174"/>
                  </a:lnTo>
                  <a:lnTo>
                    <a:pt x="110" y="165"/>
                  </a:lnTo>
                  <a:lnTo>
                    <a:pt x="117" y="156"/>
                  </a:lnTo>
                  <a:lnTo>
                    <a:pt x="124" y="147"/>
                  </a:lnTo>
                  <a:lnTo>
                    <a:pt x="132" y="140"/>
                  </a:lnTo>
                  <a:lnTo>
                    <a:pt x="139" y="131"/>
                  </a:lnTo>
                  <a:lnTo>
                    <a:pt x="147" y="125"/>
                  </a:lnTo>
                  <a:lnTo>
                    <a:pt x="155" y="117"/>
                  </a:lnTo>
                  <a:lnTo>
                    <a:pt x="173" y="105"/>
                  </a:lnTo>
                  <a:lnTo>
                    <a:pt x="191" y="94"/>
                  </a:lnTo>
                  <a:lnTo>
                    <a:pt x="211" y="86"/>
                  </a:lnTo>
                  <a:lnTo>
                    <a:pt x="231" y="80"/>
                  </a:lnTo>
                  <a:lnTo>
                    <a:pt x="251" y="75"/>
                  </a:lnTo>
                  <a:lnTo>
                    <a:pt x="271" y="73"/>
                  </a:lnTo>
                  <a:lnTo>
                    <a:pt x="292" y="72"/>
                  </a:lnTo>
                  <a:lnTo>
                    <a:pt x="313" y="74"/>
                  </a:lnTo>
                  <a:lnTo>
                    <a:pt x="334" y="77"/>
                  </a:lnTo>
                  <a:lnTo>
                    <a:pt x="353" y="82"/>
                  </a:lnTo>
                  <a:lnTo>
                    <a:pt x="374" y="90"/>
                  </a:lnTo>
                  <a:lnTo>
                    <a:pt x="393" y="99"/>
                  </a:lnTo>
                  <a:lnTo>
                    <a:pt x="402" y="104"/>
                  </a:lnTo>
                  <a:lnTo>
                    <a:pt x="411" y="111"/>
                  </a:lnTo>
                  <a:lnTo>
                    <a:pt x="420" y="117"/>
                  </a:lnTo>
                  <a:lnTo>
                    <a:pt x="429" y="123"/>
                  </a:lnTo>
                  <a:lnTo>
                    <a:pt x="436" y="131"/>
                  </a:lnTo>
                  <a:lnTo>
                    <a:pt x="445" y="140"/>
                  </a:lnTo>
                  <a:lnTo>
                    <a:pt x="451" y="147"/>
                  </a:lnTo>
                  <a:lnTo>
                    <a:pt x="459" y="156"/>
                  </a:lnTo>
                  <a:lnTo>
                    <a:pt x="471" y="173"/>
                  </a:lnTo>
                  <a:lnTo>
                    <a:pt x="482" y="192"/>
                  </a:lnTo>
                  <a:lnTo>
                    <a:pt x="489" y="211"/>
                  </a:lnTo>
                  <a:lnTo>
                    <a:pt x="496" y="230"/>
                  </a:lnTo>
                  <a:lnTo>
                    <a:pt x="501" y="251"/>
                  </a:lnTo>
                  <a:lnTo>
                    <a:pt x="503" y="271"/>
                  </a:lnTo>
                  <a:lnTo>
                    <a:pt x="504" y="292"/>
                  </a:lnTo>
                  <a:lnTo>
                    <a:pt x="502" y="312"/>
                  </a:lnTo>
                  <a:lnTo>
                    <a:pt x="499" y="333"/>
                  </a:lnTo>
                  <a:lnTo>
                    <a:pt x="494" y="354"/>
                  </a:lnTo>
                  <a:lnTo>
                    <a:pt x="486" y="373"/>
                  </a:lnTo>
                  <a:lnTo>
                    <a:pt x="477" y="392"/>
                  </a:lnTo>
                  <a:lnTo>
                    <a:pt x="472" y="402"/>
                  </a:lnTo>
                  <a:lnTo>
                    <a:pt x="465" y="411"/>
                  </a:lnTo>
                  <a:lnTo>
                    <a:pt x="459" y="419"/>
                  </a:lnTo>
                  <a:lnTo>
                    <a:pt x="451" y="428"/>
                  </a:lnTo>
                  <a:lnTo>
                    <a:pt x="451" y="428"/>
                  </a:lnTo>
                  <a:close/>
                  <a:moveTo>
                    <a:pt x="288" y="0"/>
                  </a:moveTo>
                  <a:lnTo>
                    <a:pt x="273" y="0"/>
                  </a:lnTo>
                  <a:lnTo>
                    <a:pt x="258" y="1"/>
                  </a:lnTo>
                  <a:lnTo>
                    <a:pt x="244" y="4"/>
                  </a:lnTo>
                  <a:lnTo>
                    <a:pt x="230" y="6"/>
                  </a:lnTo>
                  <a:lnTo>
                    <a:pt x="216" y="9"/>
                  </a:lnTo>
                  <a:lnTo>
                    <a:pt x="202" y="13"/>
                  </a:lnTo>
                  <a:lnTo>
                    <a:pt x="189" y="18"/>
                  </a:lnTo>
                  <a:lnTo>
                    <a:pt x="176" y="23"/>
                  </a:lnTo>
                  <a:lnTo>
                    <a:pt x="163" y="28"/>
                  </a:lnTo>
                  <a:lnTo>
                    <a:pt x="151" y="35"/>
                  </a:lnTo>
                  <a:lnTo>
                    <a:pt x="138" y="41"/>
                  </a:lnTo>
                  <a:lnTo>
                    <a:pt x="127" y="49"/>
                  </a:lnTo>
                  <a:lnTo>
                    <a:pt x="116" y="58"/>
                  </a:lnTo>
                  <a:lnTo>
                    <a:pt x="105" y="66"/>
                  </a:lnTo>
                  <a:lnTo>
                    <a:pt x="94" y="75"/>
                  </a:lnTo>
                  <a:lnTo>
                    <a:pt x="84" y="85"/>
                  </a:lnTo>
                  <a:lnTo>
                    <a:pt x="74" y="94"/>
                  </a:lnTo>
                  <a:lnTo>
                    <a:pt x="66" y="105"/>
                  </a:lnTo>
                  <a:lnTo>
                    <a:pt x="57" y="116"/>
                  </a:lnTo>
                  <a:lnTo>
                    <a:pt x="50" y="127"/>
                  </a:lnTo>
                  <a:lnTo>
                    <a:pt x="42" y="139"/>
                  </a:lnTo>
                  <a:lnTo>
                    <a:pt x="35" y="150"/>
                  </a:lnTo>
                  <a:lnTo>
                    <a:pt x="28" y="163"/>
                  </a:lnTo>
                  <a:lnTo>
                    <a:pt x="23" y="176"/>
                  </a:lnTo>
                  <a:lnTo>
                    <a:pt x="17" y="189"/>
                  </a:lnTo>
                  <a:lnTo>
                    <a:pt x="13" y="202"/>
                  </a:lnTo>
                  <a:lnTo>
                    <a:pt x="9" y="216"/>
                  </a:lnTo>
                  <a:lnTo>
                    <a:pt x="5" y="230"/>
                  </a:lnTo>
                  <a:lnTo>
                    <a:pt x="3" y="244"/>
                  </a:lnTo>
                  <a:lnTo>
                    <a:pt x="1" y="258"/>
                  </a:lnTo>
                  <a:lnTo>
                    <a:pt x="0" y="274"/>
                  </a:lnTo>
                  <a:lnTo>
                    <a:pt x="0" y="288"/>
                  </a:lnTo>
                  <a:lnTo>
                    <a:pt x="0" y="303"/>
                  </a:lnTo>
                  <a:lnTo>
                    <a:pt x="1" y="318"/>
                  </a:lnTo>
                  <a:lnTo>
                    <a:pt x="3" y="332"/>
                  </a:lnTo>
                  <a:lnTo>
                    <a:pt x="5" y="346"/>
                  </a:lnTo>
                  <a:lnTo>
                    <a:pt x="9" y="360"/>
                  </a:lnTo>
                  <a:lnTo>
                    <a:pt x="13" y="374"/>
                  </a:lnTo>
                  <a:lnTo>
                    <a:pt x="17" y="387"/>
                  </a:lnTo>
                  <a:lnTo>
                    <a:pt x="23" y="400"/>
                  </a:lnTo>
                  <a:lnTo>
                    <a:pt x="28" y="413"/>
                  </a:lnTo>
                  <a:lnTo>
                    <a:pt x="35" y="425"/>
                  </a:lnTo>
                  <a:lnTo>
                    <a:pt x="42" y="438"/>
                  </a:lnTo>
                  <a:lnTo>
                    <a:pt x="50" y="449"/>
                  </a:lnTo>
                  <a:lnTo>
                    <a:pt x="57" y="460"/>
                  </a:lnTo>
                  <a:lnTo>
                    <a:pt x="66" y="471"/>
                  </a:lnTo>
                  <a:lnTo>
                    <a:pt x="74" y="482"/>
                  </a:lnTo>
                  <a:lnTo>
                    <a:pt x="84" y="492"/>
                  </a:lnTo>
                  <a:lnTo>
                    <a:pt x="94" y="501"/>
                  </a:lnTo>
                  <a:lnTo>
                    <a:pt x="105" y="510"/>
                  </a:lnTo>
                  <a:lnTo>
                    <a:pt x="116" y="519"/>
                  </a:lnTo>
                  <a:lnTo>
                    <a:pt x="127" y="526"/>
                  </a:lnTo>
                  <a:lnTo>
                    <a:pt x="138" y="534"/>
                  </a:lnTo>
                  <a:lnTo>
                    <a:pt x="151" y="541"/>
                  </a:lnTo>
                  <a:lnTo>
                    <a:pt x="163" y="548"/>
                  </a:lnTo>
                  <a:lnTo>
                    <a:pt x="176" y="553"/>
                  </a:lnTo>
                  <a:lnTo>
                    <a:pt x="189" y="559"/>
                  </a:lnTo>
                  <a:lnTo>
                    <a:pt x="202" y="563"/>
                  </a:lnTo>
                  <a:lnTo>
                    <a:pt x="216" y="567"/>
                  </a:lnTo>
                  <a:lnTo>
                    <a:pt x="230" y="571"/>
                  </a:lnTo>
                  <a:lnTo>
                    <a:pt x="244" y="573"/>
                  </a:lnTo>
                  <a:lnTo>
                    <a:pt x="258" y="575"/>
                  </a:lnTo>
                  <a:lnTo>
                    <a:pt x="273" y="576"/>
                  </a:lnTo>
                  <a:lnTo>
                    <a:pt x="288" y="576"/>
                  </a:lnTo>
                  <a:lnTo>
                    <a:pt x="302" y="576"/>
                  </a:lnTo>
                  <a:lnTo>
                    <a:pt x="318" y="575"/>
                  </a:lnTo>
                  <a:lnTo>
                    <a:pt x="332" y="573"/>
                  </a:lnTo>
                  <a:lnTo>
                    <a:pt x="346" y="571"/>
                  </a:lnTo>
                  <a:lnTo>
                    <a:pt x="360" y="567"/>
                  </a:lnTo>
                  <a:lnTo>
                    <a:pt x="374" y="563"/>
                  </a:lnTo>
                  <a:lnTo>
                    <a:pt x="387" y="559"/>
                  </a:lnTo>
                  <a:lnTo>
                    <a:pt x="400" y="553"/>
                  </a:lnTo>
                  <a:lnTo>
                    <a:pt x="413" y="548"/>
                  </a:lnTo>
                  <a:lnTo>
                    <a:pt x="426" y="541"/>
                  </a:lnTo>
                  <a:lnTo>
                    <a:pt x="437" y="534"/>
                  </a:lnTo>
                  <a:lnTo>
                    <a:pt x="449" y="526"/>
                  </a:lnTo>
                  <a:lnTo>
                    <a:pt x="460" y="519"/>
                  </a:lnTo>
                  <a:lnTo>
                    <a:pt x="471" y="510"/>
                  </a:lnTo>
                  <a:lnTo>
                    <a:pt x="482" y="501"/>
                  </a:lnTo>
                  <a:lnTo>
                    <a:pt x="491" y="492"/>
                  </a:lnTo>
                  <a:lnTo>
                    <a:pt x="501" y="482"/>
                  </a:lnTo>
                  <a:lnTo>
                    <a:pt x="510" y="471"/>
                  </a:lnTo>
                  <a:lnTo>
                    <a:pt x="518" y="460"/>
                  </a:lnTo>
                  <a:lnTo>
                    <a:pt x="527" y="449"/>
                  </a:lnTo>
                  <a:lnTo>
                    <a:pt x="535" y="438"/>
                  </a:lnTo>
                  <a:lnTo>
                    <a:pt x="541" y="425"/>
                  </a:lnTo>
                  <a:lnTo>
                    <a:pt x="548" y="413"/>
                  </a:lnTo>
                  <a:lnTo>
                    <a:pt x="553" y="400"/>
                  </a:lnTo>
                  <a:lnTo>
                    <a:pt x="558" y="387"/>
                  </a:lnTo>
                  <a:lnTo>
                    <a:pt x="563" y="374"/>
                  </a:lnTo>
                  <a:lnTo>
                    <a:pt x="567" y="360"/>
                  </a:lnTo>
                  <a:lnTo>
                    <a:pt x="570" y="346"/>
                  </a:lnTo>
                  <a:lnTo>
                    <a:pt x="572" y="332"/>
                  </a:lnTo>
                  <a:lnTo>
                    <a:pt x="575" y="318"/>
                  </a:lnTo>
                  <a:lnTo>
                    <a:pt x="576" y="303"/>
                  </a:lnTo>
                  <a:lnTo>
                    <a:pt x="576" y="288"/>
                  </a:lnTo>
                  <a:lnTo>
                    <a:pt x="576" y="274"/>
                  </a:lnTo>
                  <a:lnTo>
                    <a:pt x="575" y="258"/>
                  </a:lnTo>
                  <a:lnTo>
                    <a:pt x="572" y="244"/>
                  </a:lnTo>
                  <a:lnTo>
                    <a:pt x="570" y="230"/>
                  </a:lnTo>
                  <a:lnTo>
                    <a:pt x="567" y="216"/>
                  </a:lnTo>
                  <a:lnTo>
                    <a:pt x="563" y="202"/>
                  </a:lnTo>
                  <a:lnTo>
                    <a:pt x="558" y="189"/>
                  </a:lnTo>
                  <a:lnTo>
                    <a:pt x="553" y="176"/>
                  </a:lnTo>
                  <a:lnTo>
                    <a:pt x="548" y="163"/>
                  </a:lnTo>
                  <a:lnTo>
                    <a:pt x="541" y="150"/>
                  </a:lnTo>
                  <a:lnTo>
                    <a:pt x="535" y="139"/>
                  </a:lnTo>
                  <a:lnTo>
                    <a:pt x="527" y="127"/>
                  </a:lnTo>
                  <a:lnTo>
                    <a:pt x="518" y="116"/>
                  </a:lnTo>
                  <a:lnTo>
                    <a:pt x="510" y="105"/>
                  </a:lnTo>
                  <a:lnTo>
                    <a:pt x="501" y="94"/>
                  </a:lnTo>
                  <a:lnTo>
                    <a:pt x="491" y="85"/>
                  </a:lnTo>
                  <a:lnTo>
                    <a:pt x="482" y="75"/>
                  </a:lnTo>
                  <a:lnTo>
                    <a:pt x="471" y="66"/>
                  </a:lnTo>
                  <a:lnTo>
                    <a:pt x="460" y="58"/>
                  </a:lnTo>
                  <a:lnTo>
                    <a:pt x="449" y="49"/>
                  </a:lnTo>
                  <a:lnTo>
                    <a:pt x="437" y="41"/>
                  </a:lnTo>
                  <a:lnTo>
                    <a:pt x="426" y="35"/>
                  </a:lnTo>
                  <a:lnTo>
                    <a:pt x="413" y="28"/>
                  </a:lnTo>
                  <a:lnTo>
                    <a:pt x="400" y="23"/>
                  </a:lnTo>
                  <a:lnTo>
                    <a:pt x="387" y="18"/>
                  </a:lnTo>
                  <a:lnTo>
                    <a:pt x="374" y="13"/>
                  </a:lnTo>
                  <a:lnTo>
                    <a:pt x="360" y="9"/>
                  </a:lnTo>
                  <a:lnTo>
                    <a:pt x="346" y="6"/>
                  </a:lnTo>
                  <a:lnTo>
                    <a:pt x="332" y="4"/>
                  </a:lnTo>
                  <a:lnTo>
                    <a:pt x="318" y="1"/>
                  </a:lnTo>
                  <a:lnTo>
                    <a:pt x="302" y="0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9" name="Google Shape;2939;p59"/>
            <p:cNvSpPr/>
            <p:nvPr/>
          </p:nvSpPr>
          <p:spPr>
            <a:xfrm>
              <a:off x="5649118" y="2953940"/>
              <a:ext cx="63500" cy="65088"/>
            </a:xfrm>
            <a:custGeom>
              <a:avLst/>
              <a:gdLst/>
              <a:ahLst/>
              <a:cxnLst/>
              <a:rect l="l" t="t" r="r" b="b"/>
              <a:pathLst>
                <a:path w="162" h="162" extrusionOk="0">
                  <a:moveTo>
                    <a:pt x="144" y="0"/>
                  </a:moveTo>
                  <a:lnTo>
                    <a:pt x="129" y="1"/>
                  </a:lnTo>
                  <a:lnTo>
                    <a:pt x="115" y="3"/>
                  </a:lnTo>
                  <a:lnTo>
                    <a:pt x="101" y="6"/>
                  </a:lnTo>
                  <a:lnTo>
                    <a:pt x="88" y="11"/>
                  </a:lnTo>
                  <a:lnTo>
                    <a:pt x="75" y="17"/>
                  </a:lnTo>
                  <a:lnTo>
                    <a:pt x="63" y="25"/>
                  </a:lnTo>
                  <a:lnTo>
                    <a:pt x="53" y="32"/>
                  </a:lnTo>
                  <a:lnTo>
                    <a:pt x="42" y="42"/>
                  </a:lnTo>
                  <a:lnTo>
                    <a:pt x="33" y="53"/>
                  </a:lnTo>
                  <a:lnTo>
                    <a:pt x="24" y="64"/>
                  </a:lnTo>
                  <a:lnTo>
                    <a:pt x="17" y="76"/>
                  </a:lnTo>
                  <a:lnTo>
                    <a:pt x="11" y="87"/>
                  </a:lnTo>
                  <a:lnTo>
                    <a:pt x="6" y="102"/>
                  </a:lnTo>
                  <a:lnTo>
                    <a:pt x="3" y="114"/>
                  </a:lnTo>
                  <a:lnTo>
                    <a:pt x="1" y="130"/>
                  </a:lnTo>
                  <a:lnTo>
                    <a:pt x="0" y="144"/>
                  </a:lnTo>
                  <a:lnTo>
                    <a:pt x="0" y="144"/>
                  </a:lnTo>
                  <a:lnTo>
                    <a:pt x="1" y="148"/>
                  </a:lnTo>
                  <a:lnTo>
                    <a:pt x="2" y="151"/>
                  </a:lnTo>
                  <a:lnTo>
                    <a:pt x="3" y="154"/>
                  </a:lnTo>
                  <a:lnTo>
                    <a:pt x="5" y="157"/>
                  </a:lnTo>
                  <a:lnTo>
                    <a:pt x="8" y="159"/>
                  </a:lnTo>
                  <a:lnTo>
                    <a:pt x="11" y="161"/>
                  </a:lnTo>
                  <a:lnTo>
                    <a:pt x="15" y="162"/>
                  </a:lnTo>
                  <a:lnTo>
                    <a:pt x="18" y="162"/>
                  </a:lnTo>
                  <a:lnTo>
                    <a:pt x="21" y="162"/>
                  </a:lnTo>
                  <a:lnTo>
                    <a:pt x="24" y="161"/>
                  </a:lnTo>
                  <a:lnTo>
                    <a:pt x="28" y="159"/>
                  </a:lnTo>
                  <a:lnTo>
                    <a:pt x="31" y="157"/>
                  </a:lnTo>
                  <a:lnTo>
                    <a:pt x="33" y="154"/>
                  </a:lnTo>
                  <a:lnTo>
                    <a:pt x="34" y="151"/>
                  </a:lnTo>
                  <a:lnTo>
                    <a:pt x="35" y="148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36" y="133"/>
                  </a:lnTo>
                  <a:lnTo>
                    <a:pt x="39" y="122"/>
                  </a:lnTo>
                  <a:lnTo>
                    <a:pt x="41" y="112"/>
                  </a:lnTo>
                  <a:lnTo>
                    <a:pt x="45" y="102"/>
                  </a:lnTo>
                  <a:lnTo>
                    <a:pt x="49" y="93"/>
                  </a:lnTo>
                  <a:lnTo>
                    <a:pt x="55" y="83"/>
                  </a:lnTo>
                  <a:lnTo>
                    <a:pt x="60" y="76"/>
                  </a:lnTo>
                  <a:lnTo>
                    <a:pt x="68" y="68"/>
                  </a:lnTo>
                  <a:lnTo>
                    <a:pt x="75" y="60"/>
                  </a:lnTo>
                  <a:lnTo>
                    <a:pt x="84" y="54"/>
                  </a:lnTo>
                  <a:lnTo>
                    <a:pt x="93" y="49"/>
                  </a:lnTo>
                  <a:lnTo>
                    <a:pt x="102" y="44"/>
                  </a:lnTo>
                  <a:lnTo>
                    <a:pt x="112" y="41"/>
                  </a:lnTo>
                  <a:lnTo>
                    <a:pt x="123" y="38"/>
                  </a:lnTo>
                  <a:lnTo>
                    <a:pt x="132" y="37"/>
                  </a:lnTo>
                  <a:lnTo>
                    <a:pt x="144" y="36"/>
                  </a:lnTo>
                  <a:lnTo>
                    <a:pt x="148" y="36"/>
                  </a:lnTo>
                  <a:lnTo>
                    <a:pt x="151" y="35"/>
                  </a:lnTo>
                  <a:lnTo>
                    <a:pt x="154" y="32"/>
                  </a:lnTo>
                  <a:lnTo>
                    <a:pt x="156" y="30"/>
                  </a:lnTo>
                  <a:lnTo>
                    <a:pt x="158" y="28"/>
                  </a:lnTo>
                  <a:lnTo>
                    <a:pt x="161" y="25"/>
                  </a:lnTo>
                  <a:lnTo>
                    <a:pt x="162" y="22"/>
                  </a:lnTo>
                  <a:lnTo>
                    <a:pt x="162" y="18"/>
                  </a:lnTo>
                  <a:lnTo>
                    <a:pt x="162" y="14"/>
                  </a:lnTo>
                  <a:lnTo>
                    <a:pt x="161" y="11"/>
                  </a:lnTo>
                  <a:lnTo>
                    <a:pt x="158" y="8"/>
                  </a:lnTo>
                  <a:lnTo>
                    <a:pt x="156" y="5"/>
                  </a:lnTo>
                  <a:lnTo>
                    <a:pt x="154" y="3"/>
                  </a:lnTo>
                  <a:lnTo>
                    <a:pt x="151" y="1"/>
                  </a:lnTo>
                  <a:lnTo>
                    <a:pt x="148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0" name="Google Shape;2940;p59"/>
            <p:cNvSpPr/>
            <p:nvPr/>
          </p:nvSpPr>
          <p:spPr>
            <a:xfrm>
              <a:off x="5477668" y="2796778"/>
              <a:ext cx="457200" cy="385763"/>
            </a:xfrm>
            <a:custGeom>
              <a:avLst/>
              <a:gdLst/>
              <a:ahLst/>
              <a:cxnLst/>
              <a:rect l="l" t="t" r="r" b="b"/>
              <a:pathLst>
                <a:path w="1152" h="972" extrusionOk="0">
                  <a:moveTo>
                    <a:pt x="1080" y="864"/>
                  </a:moveTo>
                  <a:lnTo>
                    <a:pt x="1080" y="871"/>
                  </a:lnTo>
                  <a:lnTo>
                    <a:pt x="1077" y="878"/>
                  </a:lnTo>
                  <a:lnTo>
                    <a:pt x="1074" y="884"/>
                  </a:lnTo>
                  <a:lnTo>
                    <a:pt x="1070" y="890"/>
                  </a:lnTo>
                  <a:lnTo>
                    <a:pt x="1065" y="894"/>
                  </a:lnTo>
                  <a:lnTo>
                    <a:pt x="1058" y="897"/>
                  </a:lnTo>
                  <a:lnTo>
                    <a:pt x="1052" y="899"/>
                  </a:lnTo>
                  <a:lnTo>
                    <a:pt x="1044" y="900"/>
                  </a:lnTo>
                  <a:lnTo>
                    <a:pt x="108" y="900"/>
                  </a:lnTo>
                  <a:lnTo>
                    <a:pt x="101" y="899"/>
                  </a:lnTo>
                  <a:lnTo>
                    <a:pt x="94" y="897"/>
                  </a:lnTo>
                  <a:lnTo>
                    <a:pt x="88" y="894"/>
                  </a:lnTo>
                  <a:lnTo>
                    <a:pt x="83" y="890"/>
                  </a:lnTo>
                  <a:lnTo>
                    <a:pt x="78" y="884"/>
                  </a:lnTo>
                  <a:lnTo>
                    <a:pt x="75" y="878"/>
                  </a:lnTo>
                  <a:lnTo>
                    <a:pt x="73" y="871"/>
                  </a:lnTo>
                  <a:lnTo>
                    <a:pt x="72" y="864"/>
                  </a:lnTo>
                  <a:lnTo>
                    <a:pt x="72" y="324"/>
                  </a:lnTo>
                  <a:lnTo>
                    <a:pt x="73" y="317"/>
                  </a:lnTo>
                  <a:lnTo>
                    <a:pt x="74" y="312"/>
                  </a:lnTo>
                  <a:lnTo>
                    <a:pt x="77" y="305"/>
                  </a:lnTo>
                  <a:lnTo>
                    <a:pt x="81" y="301"/>
                  </a:lnTo>
                  <a:lnTo>
                    <a:pt x="85" y="297"/>
                  </a:lnTo>
                  <a:lnTo>
                    <a:pt x="90" y="292"/>
                  </a:lnTo>
                  <a:lnTo>
                    <a:pt x="96" y="290"/>
                  </a:lnTo>
                  <a:lnTo>
                    <a:pt x="102" y="288"/>
                  </a:lnTo>
                  <a:lnTo>
                    <a:pt x="298" y="256"/>
                  </a:lnTo>
                  <a:lnTo>
                    <a:pt x="362" y="95"/>
                  </a:lnTo>
                  <a:lnTo>
                    <a:pt x="365" y="89"/>
                  </a:lnTo>
                  <a:lnTo>
                    <a:pt x="368" y="85"/>
                  </a:lnTo>
                  <a:lnTo>
                    <a:pt x="371" y="82"/>
                  </a:lnTo>
                  <a:lnTo>
                    <a:pt x="375" y="78"/>
                  </a:lnTo>
                  <a:lnTo>
                    <a:pt x="381" y="75"/>
                  </a:lnTo>
                  <a:lnTo>
                    <a:pt x="385" y="73"/>
                  </a:lnTo>
                  <a:lnTo>
                    <a:pt x="391" y="72"/>
                  </a:lnTo>
                  <a:lnTo>
                    <a:pt x="396" y="72"/>
                  </a:lnTo>
                  <a:lnTo>
                    <a:pt x="756" y="72"/>
                  </a:lnTo>
                  <a:lnTo>
                    <a:pt x="761" y="72"/>
                  </a:lnTo>
                  <a:lnTo>
                    <a:pt x="766" y="73"/>
                  </a:lnTo>
                  <a:lnTo>
                    <a:pt x="772" y="75"/>
                  </a:lnTo>
                  <a:lnTo>
                    <a:pt x="776" y="78"/>
                  </a:lnTo>
                  <a:lnTo>
                    <a:pt x="780" y="82"/>
                  </a:lnTo>
                  <a:lnTo>
                    <a:pt x="784" y="85"/>
                  </a:lnTo>
                  <a:lnTo>
                    <a:pt x="787" y="89"/>
                  </a:lnTo>
                  <a:lnTo>
                    <a:pt x="789" y="95"/>
                  </a:lnTo>
                  <a:lnTo>
                    <a:pt x="854" y="256"/>
                  </a:lnTo>
                  <a:lnTo>
                    <a:pt x="1049" y="288"/>
                  </a:lnTo>
                  <a:lnTo>
                    <a:pt x="1056" y="290"/>
                  </a:lnTo>
                  <a:lnTo>
                    <a:pt x="1062" y="292"/>
                  </a:lnTo>
                  <a:lnTo>
                    <a:pt x="1067" y="297"/>
                  </a:lnTo>
                  <a:lnTo>
                    <a:pt x="1071" y="301"/>
                  </a:lnTo>
                  <a:lnTo>
                    <a:pt x="1075" y="305"/>
                  </a:lnTo>
                  <a:lnTo>
                    <a:pt x="1077" y="312"/>
                  </a:lnTo>
                  <a:lnTo>
                    <a:pt x="1080" y="317"/>
                  </a:lnTo>
                  <a:lnTo>
                    <a:pt x="1080" y="324"/>
                  </a:lnTo>
                  <a:lnTo>
                    <a:pt x="1080" y="864"/>
                  </a:lnTo>
                  <a:close/>
                  <a:moveTo>
                    <a:pt x="1061" y="218"/>
                  </a:moveTo>
                  <a:lnTo>
                    <a:pt x="906" y="192"/>
                  </a:lnTo>
                  <a:lnTo>
                    <a:pt x="856" y="68"/>
                  </a:lnTo>
                  <a:lnTo>
                    <a:pt x="853" y="60"/>
                  </a:lnTo>
                  <a:lnTo>
                    <a:pt x="849" y="53"/>
                  </a:lnTo>
                  <a:lnTo>
                    <a:pt x="844" y="46"/>
                  </a:lnTo>
                  <a:lnTo>
                    <a:pt x="840" y="40"/>
                  </a:lnTo>
                  <a:lnTo>
                    <a:pt x="834" y="34"/>
                  </a:lnTo>
                  <a:lnTo>
                    <a:pt x="829" y="28"/>
                  </a:lnTo>
                  <a:lnTo>
                    <a:pt x="823" y="23"/>
                  </a:lnTo>
                  <a:lnTo>
                    <a:pt x="816" y="18"/>
                  </a:lnTo>
                  <a:lnTo>
                    <a:pt x="810" y="15"/>
                  </a:lnTo>
                  <a:lnTo>
                    <a:pt x="803" y="10"/>
                  </a:lnTo>
                  <a:lnTo>
                    <a:pt x="796" y="7"/>
                  </a:lnTo>
                  <a:lnTo>
                    <a:pt x="788" y="5"/>
                  </a:lnTo>
                  <a:lnTo>
                    <a:pt x="780" y="3"/>
                  </a:lnTo>
                  <a:lnTo>
                    <a:pt x="772" y="1"/>
                  </a:lnTo>
                  <a:lnTo>
                    <a:pt x="764" y="1"/>
                  </a:lnTo>
                  <a:lnTo>
                    <a:pt x="756" y="0"/>
                  </a:lnTo>
                  <a:lnTo>
                    <a:pt x="396" y="0"/>
                  </a:lnTo>
                  <a:lnTo>
                    <a:pt x="387" y="1"/>
                  </a:lnTo>
                  <a:lnTo>
                    <a:pt x="380" y="1"/>
                  </a:lnTo>
                  <a:lnTo>
                    <a:pt x="372" y="3"/>
                  </a:lnTo>
                  <a:lnTo>
                    <a:pt x="364" y="5"/>
                  </a:lnTo>
                  <a:lnTo>
                    <a:pt x="356" y="7"/>
                  </a:lnTo>
                  <a:lnTo>
                    <a:pt x="350" y="10"/>
                  </a:lnTo>
                  <a:lnTo>
                    <a:pt x="342" y="15"/>
                  </a:lnTo>
                  <a:lnTo>
                    <a:pt x="335" y="18"/>
                  </a:lnTo>
                  <a:lnTo>
                    <a:pt x="329" y="23"/>
                  </a:lnTo>
                  <a:lnTo>
                    <a:pt x="323" y="28"/>
                  </a:lnTo>
                  <a:lnTo>
                    <a:pt x="317" y="34"/>
                  </a:lnTo>
                  <a:lnTo>
                    <a:pt x="312" y="40"/>
                  </a:lnTo>
                  <a:lnTo>
                    <a:pt x="307" y="46"/>
                  </a:lnTo>
                  <a:lnTo>
                    <a:pt x="303" y="53"/>
                  </a:lnTo>
                  <a:lnTo>
                    <a:pt x="299" y="60"/>
                  </a:lnTo>
                  <a:lnTo>
                    <a:pt x="296" y="68"/>
                  </a:lnTo>
                  <a:lnTo>
                    <a:pt x="246" y="192"/>
                  </a:lnTo>
                  <a:lnTo>
                    <a:pt x="90" y="218"/>
                  </a:lnTo>
                  <a:lnTo>
                    <a:pt x="81" y="220"/>
                  </a:lnTo>
                  <a:lnTo>
                    <a:pt x="71" y="222"/>
                  </a:lnTo>
                  <a:lnTo>
                    <a:pt x="62" y="226"/>
                  </a:lnTo>
                  <a:lnTo>
                    <a:pt x="54" y="231"/>
                  </a:lnTo>
                  <a:lnTo>
                    <a:pt x="46" y="235"/>
                  </a:lnTo>
                  <a:lnTo>
                    <a:pt x="38" y="240"/>
                  </a:lnTo>
                  <a:lnTo>
                    <a:pt x="32" y="247"/>
                  </a:lnTo>
                  <a:lnTo>
                    <a:pt x="26" y="255"/>
                  </a:lnTo>
                  <a:lnTo>
                    <a:pt x="20" y="261"/>
                  </a:lnTo>
                  <a:lnTo>
                    <a:pt x="15" y="270"/>
                  </a:lnTo>
                  <a:lnTo>
                    <a:pt x="10" y="277"/>
                  </a:lnTo>
                  <a:lnTo>
                    <a:pt x="7" y="286"/>
                  </a:lnTo>
                  <a:lnTo>
                    <a:pt x="4" y="296"/>
                  </a:lnTo>
                  <a:lnTo>
                    <a:pt x="2" y="304"/>
                  </a:lnTo>
                  <a:lnTo>
                    <a:pt x="1" y="314"/>
                  </a:lnTo>
                  <a:lnTo>
                    <a:pt x="0" y="324"/>
                  </a:lnTo>
                  <a:lnTo>
                    <a:pt x="0" y="864"/>
                  </a:lnTo>
                  <a:lnTo>
                    <a:pt x="1" y="874"/>
                  </a:lnTo>
                  <a:lnTo>
                    <a:pt x="2" y="885"/>
                  </a:lnTo>
                  <a:lnTo>
                    <a:pt x="5" y="896"/>
                  </a:lnTo>
                  <a:lnTo>
                    <a:pt x="8" y="906"/>
                  </a:lnTo>
                  <a:lnTo>
                    <a:pt x="13" y="915"/>
                  </a:lnTo>
                  <a:lnTo>
                    <a:pt x="18" y="924"/>
                  </a:lnTo>
                  <a:lnTo>
                    <a:pt x="24" y="933"/>
                  </a:lnTo>
                  <a:lnTo>
                    <a:pt x="32" y="940"/>
                  </a:lnTo>
                  <a:lnTo>
                    <a:pt x="40" y="947"/>
                  </a:lnTo>
                  <a:lnTo>
                    <a:pt x="47" y="953"/>
                  </a:lnTo>
                  <a:lnTo>
                    <a:pt x="57" y="959"/>
                  </a:lnTo>
                  <a:lnTo>
                    <a:pt x="65" y="963"/>
                  </a:lnTo>
                  <a:lnTo>
                    <a:pt x="76" y="967"/>
                  </a:lnTo>
                  <a:lnTo>
                    <a:pt x="86" y="969"/>
                  </a:lnTo>
                  <a:lnTo>
                    <a:pt x="97" y="972"/>
                  </a:lnTo>
                  <a:lnTo>
                    <a:pt x="108" y="972"/>
                  </a:lnTo>
                  <a:lnTo>
                    <a:pt x="1044" y="972"/>
                  </a:lnTo>
                  <a:lnTo>
                    <a:pt x="1055" y="972"/>
                  </a:lnTo>
                  <a:lnTo>
                    <a:pt x="1066" y="969"/>
                  </a:lnTo>
                  <a:lnTo>
                    <a:pt x="1076" y="967"/>
                  </a:lnTo>
                  <a:lnTo>
                    <a:pt x="1086" y="963"/>
                  </a:lnTo>
                  <a:lnTo>
                    <a:pt x="1096" y="959"/>
                  </a:lnTo>
                  <a:lnTo>
                    <a:pt x="1104" y="953"/>
                  </a:lnTo>
                  <a:lnTo>
                    <a:pt x="1113" y="947"/>
                  </a:lnTo>
                  <a:lnTo>
                    <a:pt x="1121" y="940"/>
                  </a:lnTo>
                  <a:lnTo>
                    <a:pt x="1127" y="933"/>
                  </a:lnTo>
                  <a:lnTo>
                    <a:pt x="1134" y="924"/>
                  </a:lnTo>
                  <a:lnTo>
                    <a:pt x="1139" y="915"/>
                  </a:lnTo>
                  <a:lnTo>
                    <a:pt x="1143" y="906"/>
                  </a:lnTo>
                  <a:lnTo>
                    <a:pt x="1147" y="896"/>
                  </a:lnTo>
                  <a:lnTo>
                    <a:pt x="1150" y="885"/>
                  </a:lnTo>
                  <a:lnTo>
                    <a:pt x="1151" y="874"/>
                  </a:lnTo>
                  <a:lnTo>
                    <a:pt x="1152" y="864"/>
                  </a:lnTo>
                  <a:lnTo>
                    <a:pt x="1152" y="324"/>
                  </a:lnTo>
                  <a:lnTo>
                    <a:pt x="1152" y="314"/>
                  </a:lnTo>
                  <a:lnTo>
                    <a:pt x="1150" y="304"/>
                  </a:lnTo>
                  <a:lnTo>
                    <a:pt x="1148" y="296"/>
                  </a:lnTo>
                  <a:lnTo>
                    <a:pt x="1146" y="286"/>
                  </a:lnTo>
                  <a:lnTo>
                    <a:pt x="1141" y="277"/>
                  </a:lnTo>
                  <a:lnTo>
                    <a:pt x="1137" y="270"/>
                  </a:lnTo>
                  <a:lnTo>
                    <a:pt x="1133" y="261"/>
                  </a:lnTo>
                  <a:lnTo>
                    <a:pt x="1126" y="255"/>
                  </a:lnTo>
                  <a:lnTo>
                    <a:pt x="1121" y="247"/>
                  </a:lnTo>
                  <a:lnTo>
                    <a:pt x="1113" y="240"/>
                  </a:lnTo>
                  <a:lnTo>
                    <a:pt x="1106" y="235"/>
                  </a:lnTo>
                  <a:lnTo>
                    <a:pt x="1098" y="231"/>
                  </a:lnTo>
                  <a:lnTo>
                    <a:pt x="1089" y="226"/>
                  </a:lnTo>
                  <a:lnTo>
                    <a:pt x="1081" y="222"/>
                  </a:lnTo>
                  <a:lnTo>
                    <a:pt x="1071" y="220"/>
                  </a:lnTo>
                  <a:lnTo>
                    <a:pt x="1061" y="21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1" name="Google Shape;2941;p59"/>
          <p:cNvGrpSpPr/>
          <p:nvPr/>
        </p:nvGrpSpPr>
        <p:grpSpPr>
          <a:xfrm>
            <a:off x="4563268" y="2753915"/>
            <a:ext cx="457200" cy="457200"/>
            <a:chOff x="4563268" y="2753915"/>
            <a:chExt cx="457200" cy="457200"/>
          </a:xfrm>
        </p:grpSpPr>
        <p:sp>
          <p:nvSpPr>
            <p:cNvPr id="2942" name="Google Shape;2942;p59"/>
            <p:cNvSpPr/>
            <p:nvPr/>
          </p:nvSpPr>
          <p:spPr>
            <a:xfrm>
              <a:off x="4563268" y="27539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970" y="647"/>
                  </a:moveTo>
                  <a:lnTo>
                    <a:pt x="960" y="650"/>
                  </a:lnTo>
                  <a:lnTo>
                    <a:pt x="951" y="653"/>
                  </a:lnTo>
                  <a:lnTo>
                    <a:pt x="944" y="657"/>
                  </a:lnTo>
                  <a:lnTo>
                    <a:pt x="936" y="664"/>
                  </a:lnTo>
                  <a:lnTo>
                    <a:pt x="930" y="670"/>
                  </a:lnTo>
                  <a:lnTo>
                    <a:pt x="924" y="677"/>
                  </a:lnTo>
                  <a:lnTo>
                    <a:pt x="919" y="685"/>
                  </a:lnTo>
                  <a:lnTo>
                    <a:pt x="916" y="694"/>
                  </a:lnTo>
                  <a:lnTo>
                    <a:pt x="913" y="704"/>
                  </a:lnTo>
                  <a:lnTo>
                    <a:pt x="908" y="714"/>
                  </a:lnTo>
                  <a:lnTo>
                    <a:pt x="904" y="723"/>
                  </a:lnTo>
                  <a:lnTo>
                    <a:pt x="900" y="733"/>
                  </a:lnTo>
                  <a:lnTo>
                    <a:pt x="896" y="742"/>
                  </a:lnTo>
                  <a:lnTo>
                    <a:pt x="894" y="750"/>
                  </a:lnTo>
                  <a:lnTo>
                    <a:pt x="893" y="760"/>
                  </a:lnTo>
                  <a:lnTo>
                    <a:pt x="893" y="769"/>
                  </a:lnTo>
                  <a:lnTo>
                    <a:pt x="894" y="778"/>
                  </a:lnTo>
                  <a:lnTo>
                    <a:pt x="896" y="787"/>
                  </a:lnTo>
                  <a:lnTo>
                    <a:pt x="900" y="796"/>
                  </a:lnTo>
                  <a:lnTo>
                    <a:pt x="905" y="804"/>
                  </a:lnTo>
                  <a:lnTo>
                    <a:pt x="967" y="898"/>
                  </a:lnTo>
                  <a:lnTo>
                    <a:pt x="897" y="967"/>
                  </a:lnTo>
                  <a:lnTo>
                    <a:pt x="805" y="905"/>
                  </a:lnTo>
                  <a:lnTo>
                    <a:pt x="795" y="899"/>
                  </a:lnTo>
                  <a:lnTo>
                    <a:pt x="785" y="895"/>
                  </a:lnTo>
                  <a:lnTo>
                    <a:pt x="774" y="893"/>
                  </a:lnTo>
                  <a:lnTo>
                    <a:pt x="765" y="893"/>
                  </a:lnTo>
                  <a:lnTo>
                    <a:pt x="756" y="893"/>
                  </a:lnTo>
                  <a:lnTo>
                    <a:pt x="748" y="894"/>
                  </a:lnTo>
                  <a:lnTo>
                    <a:pt x="741" y="896"/>
                  </a:lnTo>
                  <a:lnTo>
                    <a:pt x="733" y="899"/>
                  </a:lnTo>
                  <a:lnTo>
                    <a:pt x="724" y="904"/>
                  </a:lnTo>
                  <a:lnTo>
                    <a:pt x="714" y="908"/>
                  </a:lnTo>
                  <a:lnTo>
                    <a:pt x="704" y="912"/>
                  </a:lnTo>
                  <a:lnTo>
                    <a:pt x="694" y="915"/>
                  </a:lnTo>
                  <a:lnTo>
                    <a:pt x="686" y="920"/>
                  </a:lnTo>
                  <a:lnTo>
                    <a:pt x="677" y="924"/>
                  </a:lnTo>
                  <a:lnTo>
                    <a:pt x="670" y="930"/>
                  </a:lnTo>
                  <a:lnTo>
                    <a:pt x="663" y="936"/>
                  </a:lnTo>
                  <a:lnTo>
                    <a:pt x="658" y="944"/>
                  </a:lnTo>
                  <a:lnTo>
                    <a:pt x="653" y="952"/>
                  </a:lnTo>
                  <a:lnTo>
                    <a:pt x="650" y="961"/>
                  </a:lnTo>
                  <a:lnTo>
                    <a:pt x="647" y="969"/>
                  </a:lnTo>
                  <a:lnTo>
                    <a:pt x="625" y="1080"/>
                  </a:lnTo>
                  <a:lnTo>
                    <a:pt x="527" y="1080"/>
                  </a:lnTo>
                  <a:lnTo>
                    <a:pt x="505" y="969"/>
                  </a:lnTo>
                  <a:lnTo>
                    <a:pt x="502" y="961"/>
                  </a:lnTo>
                  <a:lnTo>
                    <a:pt x="499" y="952"/>
                  </a:lnTo>
                  <a:lnTo>
                    <a:pt x="495" y="944"/>
                  </a:lnTo>
                  <a:lnTo>
                    <a:pt x="489" y="936"/>
                  </a:lnTo>
                  <a:lnTo>
                    <a:pt x="483" y="930"/>
                  </a:lnTo>
                  <a:lnTo>
                    <a:pt x="475" y="924"/>
                  </a:lnTo>
                  <a:lnTo>
                    <a:pt x="466" y="920"/>
                  </a:lnTo>
                  <a:lnTo>
                    <a:pt x="458" y="915"/>
                  </a:lnTo>
                  <a:lnTo>
                    <a:pt x="448" y="912"/>
                  </a:lnTo>
                  <a:lnTo>
                    <a:pt x="438" y="908"/>
                  </a:lnTo>
                  <a:lnTo>
                    <a:pt x="429" y="904"/>
                  </a:lnTo>
                  <a:lnTo>
                    <a:pt x="419" y="899"/>
                  </a:lnTo>
                  <a:lnTo>
                    <a:pt x="411" y="896"/>
                  </a:lnTo>
                  <a:lnTo>
                    <a:pt x="404" y="894"/>
                  </a:lnTo>
                  <a:lnTo>
                    <a:pt x="396" y="893"/>
                  </a:lnTo>
                  <a:lnTo>
                    <a:pt x="388" y="893"/>
                  </a:lnTo>
                  <a:lnTo>
                    <a:pt x="378" y="893"/>
                  </a:lnTo>
                  <a:lnTo>
                    <a:pt x="367" y="895"/>
                  </a:lnTo>
                  <a:lnTo>
                    <a:pt x="357" y="899"/>
                  </a:lnTo>
                  <a:lnTo>
                    <a:pt x="348" y="905"/>
                  </a:lnTo>
                  <a:lnTo>
                    <a:pt x="255" y="967"/>
                  </a:lnTo>
                  <a:lnTo>
                    <a:pt x="185" y="898"/>
                  </a:lnTo>
                  <a:lnTo>
                    <a:pt x="247" y="804"/>
                  </a:lnTo>
                  <a:lnTo>
                    <a:pt x="253" y="796"/>
                  </a:lnTo>
                  <a:lnTo>
                    <a:pt x="256" y="787"/>
                  </a:lnTo>
                  <a:lnTo>
                    <a:pt x="258" y="778"/>
                  </a:lnTo>
                  <a:lnTo>
                    <a:pt x="259" y="769"/>
                  </a:lnTo>
                  <a:lnTo>
                    <a:pt x="259" y="760"/>
                  </a:lnTo>
                  <a:lnTo>
                    <a:pt x="258" y="750"/>
                  </a:lnTo>
                  <a:lnTo>
                    <a:pt x="256" y="742"/>
                  </a:lnTo>
                  <a:lnTo>
                    <a:pt x="253" y="733"/>
                  </a:lnTo>
                  <a:lnTo>
                    <a:pt x="248" y="723"/>
                  </a:lnTo>
                  <a:lnTo>
                    <a:pt x="244" y="714"/>
                  </a:lnTo>
                  <a:lnTo>
                    <a:pt x="240" y="704"/>
                  </a:lnTo>
                  <a:lnTo>
                    <a:pt x="236" y="694"/>
                  </a:lnTo>
                  <a:lnTo>
                    <a:pt x="232" y="685"/>
                  </a:lnTo>
                  <a:lnTo>
                    <a:pt x="228" y="677"/>
                  </a:lnTo>
                  <a:lnTo>
                    <a:pt x="222" y="670"/>
                  </a:lnTo>
                  <a:lnTo>
                    <a:pt x="216" y="664"/>
                  </a:lnTo>
                  <a:lnTo>
                    <a:pt x="208" y="657"/>
                  </a:lnTo>
                  <a:lnTo>
                    <a:pt x="200" y="653"/>
                  </a:lnTo>
                  <a:lnTo>
                    <a:pt x="191" y="650"/>
                  </a:lnTo>
                  <a:lnTo>
                    <a:pt x="182" y="647"/>
                  </a:lnTo>
                  <a:lnTo>
                    <a:pt x="72" y="625"/>
                  </a:lnTo>
                  <a:lnTo>
                    <a:pt x="72" y="527"/>
                  </a:lnTo>
                  <a:lnTo>
                    <a:pt x="182" y="505"/>
                  </a:lnTo>
                  <a:lnTo>
                    <a:pt x="191" y="503"/>
                  </a:lnTo>
                  <a:lnTo>
                    <a:pt x="200" y="499"/>
                  </a:lnTo>
                  <a:lnTo>
                    <a:pt x="208" y="494"/>
                  </a:lnTo>
                  <a:lnTo>
                    <a:pt x="216" y="489"/>
                  </a:lnTo>
                  <a:lnTo>
                    <a:pt x="222" y="482"/>
                  </a:lnTo>
                  <a:lnTo>
                    <a:pt x="228" y="475"/>
                  </a:lnTo>
                  <a:lnTo>
                    <a:pt x="232" y="466"/>
                  </a:lnTo>
                  <a:lnTo>
                    <a:pt x="236" y="458"/>
                  </a:lnTo>
                  <a:lnTo>
                    <a:pt x="240" y="448"/>
                  </a:lnTo>
                  <a:lnTo>
                    <a:pt x="244" y="438"/>
                  </a:lnTo>
                  <a:lnTo>
                    <a:pt x="248" y="428"/>
                  </a:lnTo>
                  <a:lnTo>
                    <a:pt x="253" y="420"/>
                  </a:lnTo>
                  <a:lnTo>
                    <a:pt x="256" y="410"/>
                  </a:lnTo>
                  <a:lnTo>
                    <a:pt x="258" y="401"/>
                  </a:lnTo>
                  <a:lnTo>
                    <a:pt x="259" y="392"/>
                  </a:lnTo>
                  <a:lnTo>
                    <a:pt x="259" y="383"/>
                  </a:lnTo>
                  <a:lnTo>
                    <a:pt x="258" y="373"/>
                  </a:lnTo>
                  <a:lnTo>
                    <a:pt x="256" y="365"/>
                  </a:lnTo>
                  <a:lnTo>
                    <a:pt x="253" y="356"/>
                  </a:lnTo>
                  <a:lnTo>
                    <a:pt x="247" y="347"/>
                  </a:lnTo>
                  <a:lnTo>
                    <a:pt x="185" y="255"/>
                  </a:lnTo>
                  <a:lnTo>
                    <a:pt x="255" y="185"/>
                  </a:lnTo>
                  <a:lnTo>
                    <a:pt x="348" y="247"/>
                  </a:lnTo>
                  <a:lnTo>
                    <a:pt x="357" y="252"/>
                  </a:lnTo>
                  <a:lnTo>
                    <a:pt x="367" y="257"/>
                  </a:lnTo>
                  <a:lnTo>
                    <a:pt x="378" y="259"/>
                  </a:lnTo>
                  <a:lnTo>
                    <a:pt x="388" y="260"/>
                  </a:lnTo>
                  <a:lnTo>
                    <a:pt x="396" y="259"/>
                  </a:lnTo>
                  <a:lnTo>
                    <a:pt x="404" y="258"/>
                  </a:lnTo>
                  <a:lnTo>
                    <a:pt x="411" y="256"/>
                  </a:lnTo>
                  <a:lnTo>
                    <a:pt x="419" y="252"/>
                  </a:lnTo>
                  <a:lnTo>
                    <a:pt x="429" y="248"/>
                  </a:lnTo>
                  <a:lnTo>
                    <a:pt x="438" y="244"/>
                  </a:lnTo>
                  <a:lnTo>
                    <a:pt x="448" y="239"/>
                  </a:lnTo>
                  <a:lnTo>
                    <a:pt x="458" y="236"/>
                  </a:lnTo>
                  <a:lnTo>
                    <a:pt x="466" y="233"/>
                  </a:lnTo>
                  <a:lnTo>
                    <a:pt x="475" y="228"/>
                  </a:lnTo>
                  <a:lnTo>
                    <a:pt x="482" y="222"/>
                  </a:lnTo>
                  <a:lnTo>
                    <a:pt x="489" y="216"/>
                  </a:lnTo>
                  <a:lnTo>
                    <a:pt x="495" y="208"/>
                  </a:lnTo>
                  <a:lnTo>
                    <a:pt x="499" y="201"/>
                  </a:lnTo>
                  <a:lnTo>
                    <a:pt x="502" y="192"/>
                  </a:lnTo>
                  <a:lnTo>
                    <a:pt x="505" y="182"/>
                  </a:lnTo>
                  <a:lnTo>
                    <a:pt x="527" y="72"/>
                  </a:lnTo>
                  <a:lnTo>
                    <a:pt x="625" y="72"/>
                  </a:lnTo>
                  <a:lnTo>
                    <a:pt x="647" y="182"/>
                  </a:lnTo>
                  <a:lnTo>
                    <a:pt x="649" y="192"/>
                  </a:lnTo>
                  <a:lnTo>
                    <a:pt x="653" y="201"/>
                  </a:lnTo>
                  <a:lnTo>
                    <a:pt x="658" y="208"/>
                  </a:lnTo>
                  <a:lnTo>
                    <a:pt x="663" y="216"/>
                  </a:lnTo>
                  <a:lnTo>
                    <a:pt x="670" y="222"/>
                  </a:lnTo>
                  <a:lnTo>
                    <a:pt x="677" y="228"/>
                  </a:lnTo>
                  <a:lnTo>
                    <a:pt x="686" y="233"/>
                  </a:lnTo>
                  <a:lnTo>
                    <a:pt x="694" y="236"/>
                  </a:lnTo>
                  <a:lnTo>
                    <a:pt x="704" y="239"/>
                  </a:lnTo>
                  <a:lnTo>
                    <a:pt x="714" y="244"/>
                  </a:lnTo>
                  <a:lnTo>
                    <a:pt x="724" y="248"/>
                  </a:lnTo>
                  <a:lnTo>
                    <a:pt x="732" y="252"/>
                  </a:lnTo>
                  <a:lnTo>
                    <a:pt x="741" y="256"/>
                  </a:lnTo>
                  <a:lnTo>
                    <a:pt x="748" y="258"/>
                  </a:lnTo>
                  <a:lnTo>
                    <a:pt x="756" y="259"/>
                  </a:lnTo>
                  <a:lnTo>
                    <a:pt x="765" y="260"/>
                  </a:lnTo>
                  <a:lnTo>
                    <a:pt x="774" y="259"/>
                  </a:lnTo>
                  <a:lnTo>
                    <a:pt x="785" y="257"/>
                  </a:lnTo>
                  <a:lnTo>
                    <a:pt x="795" y="252"/>
                  </a:lnTo>
                  <a:lnTo>
                    <a:pt x="805" y="247"/>
                  </a:lnTo>
                  <a:lnTo>
                    <a:pt x="897" y="185"/>
                  </a:lnTo>
                  <a:lnTo>
                    <a:pt x="967" y="255"/>
                  </a:lnTo>
                  <a:lnTo>
                    <a:pt x="905" y="347"/>
                  </a:lnTo>
                  <a:lnTo>
                    <a:pt x="900" y="356"/>
                  </a:lnTo>
                  <a:lnTo>
                    <a:pt x="896" y="365"/>
                  </a:lnTo>
                  <a:lnTo>
                    <a:pt x="894" y="373"/>
                  </a:lnTo>
                  <a:lnTo>
                    <a:pt x="893" y="383"/>
                  </a:lnTo>
                  <a:lnTo>
                    <a:pt x="893" y="392"/>
                  </a:lnTo>
                  <a:lnTo>
                    <a:pt x="894" y="401"/>
                  </a:lnTo>
                  <a:lnTo>
                    <a:pt x="896" y="410"/>
                  </a:lnTo>
                  <a:lnTo>
                    <a:pt x="900" y="419"/>
                  </a:lnTo>
                  <a:lnTo>
                    <a:pt x="904" y="428"/>
                  </a:lnTo>
                  <a:lnTo>
                    <a:pt x="908" y="438"/>
                  </a:lnTo>
                  <a:lnTo>
                    <a:pt x="913" y="448"/>
                  </a:lnTo>
                  <a:lnTo>
                    <a:pt x="916" y="458"/>
                  </a:lnTo>
                  <a:lnTo>
                    <a:pt x="919" y="466"/>
                  </a:lnTo>
                  <a:lnTo>
                    <a:pt x="924" y="475"/>
                  </a:lnTo>
                  <a:lnTo>
                    <a:pt x="930" y="482"/>
                  </a:lnTo>
                  <a:lnTo>
                    <a:pt x="936" y="489"/>
                  </a:lnTo>
                  <a:lnTo>
                    <a:pt x="944" y="494"/>
                  </a:lnTo>
                  <a:lnTo>
                    <a:pt x="951" y="499"/>
                  </a:lnTo>
                  <a:lnTo>
                    <a:pt x="960" y="503"/>
                  </a:lnTo>
                  <a:lnTo>
                    <a:pt x="970" y="505"/>
                  </a:lnTo>
                  <a:lnTo>
                    <a:pt x="1080" y="527"/>
                  </a:lnTo>
                  <a:lnTo>
                    <a:pt x="1080" y="625"/>
                  </a:lnTo>
                  <a:lnTo>
                    <a:pt x="970" y="647"/>
                  </a:lnTo>
                  <a:close/>
                  <a:moveTo>
                    <a:pt x="1094" y="456"/>
                  </a:moveTo>
                  <a:lnTo>
                    <a:pt x="984" y="434"/>
                  </a:lnTo>
                  <a:lnTo>
                    <a:pt x="979" y="422"/>
                  </a:lnTo>
                  <a:lnTo>
                    <a:pt x="975" y="411"/>
                  </a:lnTo>
                  <a:lnTo>
                    <a:pt x="970" y="399"/>
                  </a:lnTo>
                  <a:lnTo>
                    <a:pt x="964" y="387"/>
                  </a:lnTo>
                  <a:lnTo>
                    <a:pt x="1027" y="294"/>
                  </a:lnTo>
                  <a:lnTo>
                    <a:pt x="1030" y="289"/>
                  </a:lnTo>
                  <a:lnTo>
                    <a:pt x="1033" y="283"/>
                  </a:lnTo>
                  <a:lnTo>
                    <a:pt x="1036" y="277"/>
                  </a:lnTo>
                  <a:lnTo>
                    <a:pt x="1037" y="272"/>
                  </a:lnTo>
                  <a:lnTo>
                    <a:pt x="1039" y="259"/>
                  </a:lnTo>
                  <a:lnTo>
                    <a:pt x="1039" y="247"/>
                  </a:lnTo>
                  <a:lnTo>
                    <a:pt x="1037" y="235"/>
                  </a:lnTo>
                  <a:lnTo>
                    <a:pt x="1032" y="223"/>
                  </a:lnTo>
                  <a:lnTo>
                    <a:pt x="1029" y="218"/>
                  </a:lnTo>
                  <a:lnTo>
                    <a:pt x="1026" y="213"/>
                  </a:lnTo>
                  <a:lnTo>
                    <a:pt x="1023" y="208"/>
                  </a:lnTo>
                  <a:lnTo>
                    <a:pt x="1018" y="204"/>
                  </a:lnTo>
                  <a:lnTo>
                    <a:pt x="948" y="134"/>
                  </a:lnTo>
                  <a:lnTo>
                    <a:pt x="943" y="129"/>
                  </a:lnTo>
                  <a:lnTo>
                    <a:pt x="937" y="125"/>
                  </a:lnTo>
                  <a:lnTo>
                    <a:pt x="931" y="122"/>
                  </a:lnTo>
                  <a:lnTo>
                    <a:pt x="925" y="118"/>
                  </a:lnTo>
                  <a:lnTo>
                    <a:pt x="918" y="116"/>
                  </a:lnTo>
                  <a:lnTo>
                    <a:pt x="911" y="114"/>
                  </a:lnTo>
                  <a:lnTo>
                    <a:pt x="905" y="113"/>
                  </a:lnTo>
                  <a:lnTo>
                    <a:pt x="897" y="113"/>
                  </a:lnTo>
                  <a:lnTo>
                    <a:pt x="888" y="114"/>
                  </a:lnTo>
                  <a:lnTo>
                    <a:pt x="877" y="116"/>
                  </a:lnTo>
                  <a:lnTo>
                    <a:pt x="867" y="120"/>
                  </a:lnTo>
                  <a:lnTo>
                    <a:pt x="857" y="125"/>
                  </a:lnTo>
                  <a:lnTo>
                    <a:pt x="765" y="188"/>
                  </a:lnTo>
                  <a:lnTo>
                    <a:pt x="753" y="182"/>
                  </a:lnTo>
                  <a:lnTo>
                    <a:pt x="741" y="177"/>
                  </a:lnTo>
                  <a:lnTo>
                    <a:pt x="730" y="172"/>
                  </a:lnTo>
                  <a:lnTo>
                    <a:pt x="718" y="168"/>
                  </a:lnTo>
                  <a:lnTo>
                    <a:pt x="695" y="58"/>
                  </a:lnTo>
                  <a:lnTo>
                    <a:pt x="694" y="51"/>
                  </a:lnTo>
                  <a:lnTo>
                    <a:pt x="692" y="46"/>
                  </a:lnTo>
                  <a:lnTo>
                    <a:pt x="689" y="40"/>
                  </a:lnTo>
                  <a:lnTo>
                    <a:pt x="687" y="34"/>
                  </a:lnTo>
                  <a:lnTo>
                    <a:pt x="679" y="24"/>
                  </a:lnTo>
                  <a:lnTo>
                    <a:pt x="671" y="16"/>
                  </a:lnTo>
                  <a:lnTo>
                    <a:pt x="661" y="9"/>
                  </a:lnTo>
                  <a:lnTo>
                    <a:pt x="649" y="4"/>
                  </a:lnTo>
                  <a:lnTo>
                    <a:pt x="644" y="3"/>
                  </a:lnTo>
                  <a:lnTo>
                    <a:pt x="637" y="1"/>
                  </a:lnTo>
                  <a:lnTo>
                    <a:pt x="632" y="1"/>
                  </a:lnTo>
                  <a:lnTo>
                    <a:pt x="625" y="0"/>
                  </a:lnTo>
                  <a:lnTo>
                    <a:pt x="527" y="0"/>
                  </a:lnTo>
                  <a:lnTo>
                    <a:pt x="520" y="1"/>
                  </a:lnTo>
                  <a:lnTo>
                    <a:pt x="514" y="1"/>
                  </a:lnTo>
                  <a:lnTo>
                    <a:pt x="509" y="3"/>
                  </a:lnTo>
                  <a:lnTo>
                    <a:pt x="502" y="4"/>
                  </a:lnTo>
                  <a:lnTo>
                    <a:pt x="491" y="9"/>
                  </a:lnTo>
                  <a:lnTo>
                    <a:pt x="482" y="16"/>
                  </a:lnTo>
                  <a:lnTo>
                    <a:pt x="473" y="24"/>
                  </a:lnTo>
                  <a:lnTo>
                    <a:pt x="465" y="34"/>
                  </a:lnTo>
                  <a:lnTo>
                    <a:pt x="462" y="40"/>
                  </a:lnTo>
                  <a:lnTo>
                    <a:pt x="460" y="46"/>
                  </a:lnTo>
                  <a:lnTo>
                    <a:pt x="458" y="51"/>
                  </a:lnTo>
                  <a:lnTo>
                    <a:pt x="457" y="58"/>
                  </a:lnTo>
                  <a:lnTo>
                    <a:pt x="434" y="168"/>
                  </a:lnTo>
                  <a:lnTo>
                    <a:pt x="422" y="172"/>
                  </a:lnTo>
                  <a:lnTo>
                    <a:pt x="410" y="177"/>
                  </a:lnTo>
                  <a:lnTo>
                    <a:pt x="400" y="182"/>
                  </a:lnTo>
                  <a:lnTo>
                    <a:pt x="388" y="188"/>
                  </a:lnTo>
                  <a:lnTo>
                    <a:pt x="295" y="125"/>
                  </a:lnTo>
                  <a:lnTo>
                    <a:pt x="285" y="120"/>
                  </a:lnTo>
                  <a:lnTo>
                    <a:pt x="275" y="116"/>
                  </a:lnTo>
                  <a:lnTo>
                    <a:pt x="265" y="114"/>
                  </a:lnTo>
                  <a:lnTo>
                    <a:pt x="255" y="113"/>
                  </a:lnTo>
                  <a:lnTo>
                    <a:pt x="247" y="113"/>
                  </a:lnTo>
                  <a:lnTo>
                    <a:pt x="241" y="114"/>
                  </a:lnTo>
                  <a:lnTo>
                    <a:pt x="233" y="116"/>
                  </a:lnTo>
                  <a:lnTo>
                    <a:pt x="227" y="118"/>
                  </a:lnTo>
                  <a:lnTo>
                    <a:pt x="220" y="122"/>
                  </a:lnTo>
                  <a:lnTo>
                    <a:pt x="215" y="125"/>
                  </a:lnTo>
                  <a:lnTo>
                    <a:pt x="208" y="129"/>
                  </a:lnTo>
                  <a:lnTo>
                    <a:pt x="203" y="134"/>
                  </a:lnTo>
                  <a:lnTo>
                    <a:pt x="134" y="204"/>
                  </a:lnTo>
                  <a:lnTo>
                    <a:pt x="130" y="208"/>
                  </a:lnTo>
                  <a:lnTo>
                    <a:pt x="126" y="213"/>
                  </a:lnTo>
                  <a:lnTo>
                    <a:pt x="123" y="218"/>
                  </a:lnTo>
                  <a:lnTo>
                    <a:pt x="120" y="223"/>
                  </a:lnTo>
                  <a:lnTo>
                    <a:pt x="115" y="235"/>
                  </a:lnTo>
                  <a:lnTo>
                    <a:pt x="113" y="247"/>
                  </a:lnTo>
                  <a:lnTo>
                    <a:pt x="113" y="259"/>
                  </a:lnTo>
                  <a:lnTo>
                    <a:pt x="115" y="272"/>
                  </a:lnTo>
                  <a:lnTo>
                    <a:pt x="117" y="277"/>
                  </a:lnTo>
                  <a:lnTo>
                    <a:pt x="119" y="283"/>
                  </a:lnTo>
                  <a:lnTo>
                    <a:pt x="122" y="289"/>
                  </a:lnTo>
                  <a:lnTo>
                    <a:pt x="125" y="294"/>
                  </a:lnTo>
                  <a:lnTo>
                    <a:pt x="188" y="387"/>
                  </a:lnTo>
                  <a:lnTo>
                    <a:pt x="182" y="399"/>
                  </a:lnTo>
                  <a:lnTo>
                    <a:pt x="177" y="411"/>
                  </a:lnTo>
                  <a:lnTo>
                    <a:pt x="173" y="422"/>
                  </a:lnTo>
                  <a:lnTo>
                    <a:pt x="168" y="434"/>
                  </a:lnTo>
                  <a:lnTo>
                    <a:pt x="58" y="456"/>
                  </a:lnTo>
                  <a:lnTo>
                    <a:pt x="52" y="458"/>
                  </a:lnTo>
                  <a:lnTo>
                    <a:pt x="45" y="460"/>
                  </a:lnTo>
                  <a:lnTo>
                    <a:pt x="40" y="463"/>
                  </a:lnTo>
                  <a:lnTo>
                    <a:pt x="34" y="465"/>
                  </a:lnTo>
                  <a:lnTo>
                    <a:pt x="25" y="473"/>
                  </a:lnTo>
                  <a:lnTo>
                    <a:pt x="16" y="481"/>
                  </a:lnTo>
                  <a:lnTo>
                    <a:pt x="10" y="491"/>
                  </a:lnTo>
                  <a:lnTo>
                    <a:pt x="4" y="503"/>
                  </a:lnTo>
                  <a:lnTo>
                    <a:pt x="2" y="508"/>
                  </a:lnTo>
                  <a:lnTo>
                    <a:pt x="1" y="515"/>
                  </a:lnTo>
                  <a:lnTo>
                    <a:pt x="0" y="520"/>
                  </a:lnTo>
                  <a:lnTo>
                    <a:pt x="0" y="527"/>
                  </a:lnTo>
                  <a:lnTo>
                    <a:pt x="0" y="625"/>
                  </a:lnTo>
                  <a:lnTo>
                    <a:pt x="0" y="631"/>
                  </a:lnTo>
                  <a:lnTo>
                    <a:pt x="1" y="638"/>
                  </a:lnTo>
                  <a:lnTo>
                    <a:pt x="2" y="643"/>
                  </a:lnTo>
                  <a:lnTo>
                    <a:pt x="4" y="650"/>
                  </a:lnTo>
                  <a:lnTo>
                    <a:pt x="10" y="661"/>
                  </a:lnTo>
                  <a:lnTo>
                    <a:pt x="16" y="670"/>
                  </a:lnTo>
                  <a:lnTo>
                    <a:pt x="25" y="679"/>
                  </a:lnTo>
                  <a:lnTo>
                    <a:pt x="34" y="687"/>
                  </a:lnTo>
                  <a:lnTo>
                    <a:pt x="40" y="690"/>
                  </a:lnTo>
                  <a:lnTo>
                    <a:pt x="45" y="692"/>
                  </a:lnTo>
                  <a:lnTo>
                    <a:pt x="52" y="694"/>
                  </a:lnTo>
                  <a:lnTo>
                    <a:pt x="58" y="695"/>
                  </a:lnTo>
                  <a:lnTo>
                    <a:pt x="168" y="718"/>
                  </a:lnTo>
                  <a:lnTo>
                    <a:pt x="173" y="730"/>
                  </a:lnTo>
                  <a:lnTo>
                    <a:pt x="177" y="742"/>
                  </a:lnTo>
                  <a:lnTo>
                    <a:pt x="182" y="752"/>
                  </a:lnTo>
                  <a:lnTo>
                    <a:pt x="188" y="764"/>
                  </a:lnTo>
                  <a:lnTo>
                    <a:pt x="125" y="858"/>
                  </a:lnTo>
                  <a:lnTo>
                    <a:pt x="122" y="864"/>
                  </a:lnTo>
                  <a:lnTo>
                    <a:pt x="119" y="869"/>
                  </a:lnTo>
                  <a:lnTo>
                    <a:pt x="117" y="874"/>
                  </a:lnTo>
                  <a:lnTo>
                    <a:pt x="115" y="881"/>
                  </a:lnTo>
                  <a:lnTo>
                    <a:pt x="113" y="893"/>
                  </a:lnTo>
                  <a:lnTo>
                    <a:pt x="113" y="905"/>
                  </a:lnTo>
                  <a:lnTo>
                    <a:pt x="115" y="917"/>
                  </a:lnTo>
                  <a:lnTo>
                    <a:pt x="120" y="928"/>
                  </a:lnTo>
                  <a:lnTo>
                    <a:pt x="123" y="934"/>
                  </a:lnTo>
                  <a:lnTo>
                    <a:pt x="126" y="939"/>
                  </a:lnTo>
                  <a:lnTo>
                    <a:pt x="130" y="944"/>
                  </a:lnTo>
                  <a:lnTo>
                    <a:pt x="134" y="949"/>
                  </a:lnTo>
                  <a:lnTo>
                    <a:pt x="203" y="1018"/>
                  </a:lnTo>
                  <a:lnTo>
                    <a:pt x="208" y="1022"/>
                  </a:lnTo>
                  <a:lnTo>
                    <a:pt x="215" y="1027"/>
                  </a:lnTo>
                  <a:lnTo>
                    <a:pt x="220" y="1031"/>
                  </a:lnTo>
                  <a:lnTo>
                    <a:pt x="227" y="1033"/>
                  </a:lnTo>
                  <a:lnTo>
                    <a:pt x="233" y="1036"/>
                  </a:lnTo>
                  <a:lnTo>
                    <a:pt x="241" y="1038"/>
                  </a:lnTo>
                  <a:lnTo>
                    <a:pt x="247" y="1039"/>
                  </a:lnTo>
                  <a:lnTo>
                    <a:pt x="255" y="1039"/>
                  </a:lnTo>
                  <a:lnTo>
                    <a:pt x="265" y="1039"/>
                  </a:lnTo>
                  <a:lnTo>
                    <a:pt x="275" y="1036"/>
                  </a:lnTo>
                  <a:lnTo>
                    <a:pt x="285" y="1032"/>
                  </a:lnTo>
                  <a:lnTo>
                    <a:pt x="295" y="1027"/>
                  </a:lnTo>
                  <a:lnTo>
                    <a:pt x="388" y="964"/>
                  </a:lnTo>
                  <a:lnTo>
                    <a:pt x="400" y="969"/>
                  </a:lnTo>
                  <a:lnTo>
                    <a:pt x="410" y="975"/>
                  </a:lnTo>
                  <a:lnTo>
                    <a:pt x="422" y="979"/>
                  </a:lnTo>
                  <a:lnTo>
                    <a:pt x="434" y="984"/>
                  </a:lnTo>
                  <a:lnTo>
                    <a:pt x="457" y="1094"/>
                  </a:lnTo>
                  <a:lnTo>
                    <a:pt x="458" y="1100"/>
                  </a:lnTo>
                  <a:lnTo>
                    <a:pt x="460" y="1107"/>
                  </a:lnTo>
                  <a:lnTo>
                    <a:pt x="462" y="1112"/>
                  </a:lnTo>
                  <a:lnTo>
                    <a:pt x="465" y="1117"/>
                  </a:lnTo>
                  <a:lnTo>
                    <a:pt x="473" y="1127"/>
                  </a:lnTo>
                  <a:lnTo>
                    <a:pt x="482" y="1136"/>
                  </a:lnTo>
                  <a:lnTo>
                    <a:pt x="491" y="1142"/>
                  </a:lnTo>
                  <a:lnTo>
                    <a:pt x="502" y="1148"/>
                  </a:lnTo>
                  <a:lnTo>
                    <a:pt x="509" y="1150"/>
                  </a:lnTo>
                  <a:lnTo>
                    <a:pt x="514" y="1151"/>
                  </a:lnTo>
                  <a:lnTo>
                    <a:pt x="520" y="1152"/>
                  </a:lnTo>
                  <a:lnTo>
                    <a:pt x="527" y="1152"/>
                  </a:lnTo>
                  <a:lnTo>
                    <a:pt x="625" y="1152"/>
                  </a:lnTo>
                  <a:lnTo>
                    <a:pt x="632" y="1152"/>
                  </a:lnTo>
                  <a:lnTo>
                    <a:pt x="637" y="1151"/>
                  </a:lnTo>
                  <a:lnTo>
                    <a:pt x="644" y="1150"/>
                  </a:lnTo>
                  <a:lnTo>
                    <a:pt x="649" y="1148"/>
                  </a:lnTo>
                  <a:lnTo>
                    <a:pt x="661" y="1142"/>
                  </a:lnTo>
                  <a:lnTo>
                    <a:pt x="671" y="1136"/>
                  </a:lnTo>
                  <a:lnTo>
                    <a:pt x="679" y="1127"/>
                  </a:lnTo>
                  <a:lnTo>
                    <a:pt x="687" y="1117"/>
                  </a:lnTo>
                  <a:lnTo>
                    <a:pt x="689" y="1112"/>
                  </a:lnTo>
                  <a:lnTo>
                    <a:pt x="692" y="1107"/>
                  </a:lnTo>
                  <a:lnTo>
                    <a:pt x="694" y="1100"/>
                  </a:lnTo>
                  <a:lnTo>
                    <a:pt x="695" y="1094"/>
                  </a:lnTo>
                  <a:lnTo>
                    <a:pt x="718" y="984"/>
                  </a:lnTo>
                  <a:lnTo>
                    <a:pt x="730" y="979"/>
                  </a:lnTo>
                  <a:lnTo>
                    <a:pt x="741" y="975"/>
                  </a:lnTo>
                  <a:lnTo>
                    <a:pt x="753" y="969"/>
                  </a:lnTo>
                  <a:lnTo>
                    <a:pt x="765" y="964"/>
                  </a:lnTo>
                  <a:lnTo>
                    <a:pt x="857" y="1027"/>
                  </a:lnTo>
                  <a:lnTo>
                    <a:pt x="867" y="1032"/>
                  </a:lnTo>
                  <a:lnTo>
                    <a:pt x="877" y="1036"/>
                  </a:lnTo>
                  <a:lnTo>
                    <a:pt x="888" y="1039"/>
                  </a:lnTo>
                  <a:lnTo>
                    <a:pt x="897" y="1039"/>
                  </a:lnTo>
                  <a:lnTo>
                    <a:pt x="905" y="1039"/>
                  </a:lnTo>
                  <a:lnTo>
                    <a:pt x="911" y="1038"/>
                  </a:lnTo>
                  <a:lnTo>
                    <a:pt x="918" y="1036"/>
                  </a:lnTo>
                  <a:lnTo>
                    <a:pt x="925" y="1033"/>
                  </a:lnTo>
                  <a:lnTo>
                    <a:pt x="931" y="1031"/>
                  </a:lnTo>
                  <a:lnTo>
                    <a:pt x="937" y="1027"/>
                  </a:lnTo>
                  <a:lnTo>
                    <a:pt x="943" y="1022"/>
                  </a:lnTo>
                  <a:lnTo>
                    <a:pt x="948" y="1018"/>
                  </a:lnTo>
                  <a:lnTo>
                    <a:pt x="1018" y="949"/>
                  </a:lnTo>
                  <a:lnTo>
                    <a:pt x="1023" y="944"/>
                  </a:lnTo>
                  <a:lnTo>
                    <a:pt x="1026" y="939"/>
                  </a:lnTo>
                  <a:lnTo>
                    <a:pt x="1029" y="934"/>
                  </a:lnTo>
                  <a:lnTo>
                    <a:pt x="1032" y="928"/>
                  </a:lnTo>
                  <a:lnTo>
                    <a:pt x="1037" y="917"/>
                  </a:lnTo>
                  <a:lnTo>
                    <a:pt x="1039" y="905"/>
                  </a:lnTo>
                  <a:lnTo>
                    <a:pt x="1039" y="893"/>
                  </a:lnTo>
                  <a:lnTo>
                    <a:pt x="1037" y="881"/>
                  </a:lnTo>
                  <a:lnTo>
                    <a:pt x="1036" y="874"/>
                  </a:lnTo>
                  <a:lnTo>
                    <a:pt x="1033" y="869"/>
                  </a:lnTo>
                  <a:lnTo>
                    <a:pt x="1030" y="864"/>
                  </a:lnTo>
                  <a:lnTo>
                    <a:pt x="1027" y="858"/>
                  </a:lnTo>
                  <a:lnTo>
                    <a:pt x="964" y="764"/>
                  </a:lnTo>
                  <a:lnTo>
                    <a:pt x="970" y="752"/>
                  </a:lnTo>
                  <a:lnTo>
                    <a:pt x="975" y="742"/>
                  </a:lnTo>
                  <a:lnTo>
                    <a:pt x="979" y="730"/>
                  </a:lnTo>
                  <a:lnTo>
                    <a:pt x="984" y="718"/>
                  </a:lnTo>
                  <a:lnTo>
                    <a:pt x="1094" y="695"/>
                  </a:lnTo>
                  <a:lnTo>
                    <a:pt x="1100" y="694"/>
                  </a:lnTo>
                  <a:lnTo>
                    <a:pt x="1106" y="692"/>
                  </a:lnTo>
                  <a:lnTo>
                    <a:pt x="1112" y="690"/>
                  </a:lnTo>
                  <a:lnTo>
                    <a:pt x="1118" y="687"/>
                  </a:lnTo>
                  <a:lnTo>
                    <a:pt x="1127" y="679"/>
                  </a:lnTo>
                  <a:lnTo>
                    <a:pt x="1136" y="670"/>
                  </a:lnTo>
                  <a:lnTo>
                    <a:pt x="1143" y="661"/>
                  </a:lnTo>
                  <a:lnTo>
                    <a:pt x="1148" y="650"/>
                  </a:lnTo>
                  <a:lnTo>
                    <a:pt x="1149" y="643"/>
                  </a:lnTo>
                  <a:lnTo>
                    <a:pt x="1151" y="638"/>
                  </a:lnTo>
                  <a:lnTo>
                    <a:pt x="1151" y="631"/>
                  </a:lnTo>
                  <a:lnTo>
                    <a:pt x="1152" y="625"/>
                  </a:lnTo>
                  <a:lnTo>
                    <a:pt x="1152" y="527"/>
                  </a:lnTo>
                  <a:lnTo>
                    <a:pt x="1151" y="520"/>
                  </a:lnTo>
                  <a:lnTo>
                    <a:pt x="1151" y="515"/>
                  </a:lnTo>
                  <a:lnTo>
                    <a:pt x="1149" y="508"/>
                  </a:lnTo>
                  <a:lnTo>
                    <a:pt x="1148" y="503"/>
                  </a:lnTo>
                  <a:lnTo>
                    <a:pt x="1143" y="491"/>
                  </a:lnTo>
                  <a:lnTo>
                    <a:pt x="1136" y="481"/>
                  </a:lnTo>
                  <a:lnTo>
                    <a:pt x="1127" y="473"/>
                  </a:lnTo>
                  <a:lnTo>
                    <a:pt x="1118" y="465"/>
                  </a:lnTo>
                  <a:lnTo>
                    <a:pt x="1112" y="463"/>
                  </a:lnTo>
                  <a:lnTo>
                    <a:pt x="1106" y="460"/>
                  </a:lnTo>
                  <a:lnTo>
                    <a:pt x="1100" y="458"/>
                  </a:lnTo>
                  <a:lnTo>
                    <a:pt x="1094" y="45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3" name="Google Shape;2943;p59"/>
            <p:cNvSpPr/>
            <p:nvPr/>
          </p:nvSpPr>
          <p:spPr>
            <a:xfrm>
              <a:off x="4691856" y="2882503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504" h="504" extrusionOk="0">
                  <a:moveTo>
                    <a:pt x="252" y="473"/>
                  </a:moveTo>
                  <a:lnTo>
                    <a:pt x="241" y="473"/>
                  </a:lnTo>
                  <a:lnTo>
                    <a:pt x="230" y="472"/>
                  </a:lnTo>
                  <a:lnTo>
                    <a:pt x="218" y="469"/>
                  </a:lnTo>
                  <a:lnTo>
                    <a:pt x="207" y="468"/>
                  </a:lnTo>
                  <a:lnTo>
                    <a:pt x="187" y="463"/>
                  </a:lnTo>
                  <a:lnTo>
                    <a:pt x="166" y="455"/>
                  </a:lnTo>
                  <a:lnTo>
                    <a:pt x="147" y="446"/>
                  </a:lnTo>
                  <a:lnTo>
                    <a:pt x="128" y="435"/>
                  </a:lnTo>
                  <a:lnTo>
                    <a:pt x="112" y="422"/>
                  </a:lnTo>
                  <a:lnTo>
                    <a:pt x="96" y="408"/>
                  </a:lnTo>
                  <a:lnTo>
                    <a:pt x="82" y="392"/>
                  </a:lnTo>
                  <a:lnTo>
                    <a:pt x="69" y="375"/>
                  </a:lnTo>
                  <a:lnTo>
                    <a:pt x="58" y="357"/>
                  </a:lnTo>
                  <a:lnTo>
                    <a:pt x="49" y="338"/>
                  </a:lnTo>
                  <a:lnTo>
                    <a:pt x="41" y="317"/>
                  </a:lnTo>
                  <a:lnTo>
                    <a:pt x="36" y="297"/>
                  </a:lnTo>
                  <a:lnTo>
                    <a:pt x="34" y="286"/>
                  </a:lnTo>
                  <a:lnTo>
                    <a:pt x="32" y="274"/>
                  </a:lnTo>
                  <a:lnTo>
                    <a:pt x="32" y="263"/>
                  </a:lnTo>
                  <a:lnTo>
                    <a:pt x="31" y="252"/>
                  </a:lnTo>
                  <a:lnTo>
                    <a:pt x="32" y="240"/>
                  </a:lnTo>
                  <a:lnTo>
                    <a:pt x="32" y="230"/>
                  </a:lnTo>
                  <a:lnTo>
                    <a:pt x="34" y="219"/>
                  </a:lnTo>
                  <a:lnTo>
                    <a:pt x="36" y="207"/>
                  </a:lnTo>
                  <a:lnTo>
                    <a:pt x="41" y="186"/>
                  </a:lnTo>
                  <a:lnTo>
                    <a:pt x="49" y="166"/>
                  </a:lnTo>
                  <a:lnTo>
                    <a:pt x="58" y="147"/>
                  </a:lnTo>
                  <a:lnTo>
                    <a:pt x="69" y="128"/>
                  </a:lnTo>
                  <a:lnTo>
                    <a:pt x="82" y="112"/>
                  </a:lnTo>
                  <a:lnTo>
                    <a:pt x="96" y="96"/>
                  </a:lnTo>
                  <a:lnTo>
                    <a:pt x="112" y="82"/>
                  </a:lnTo>
                  <a:lnTo>
                    <a:pt x="128" y="69"/>
                  </a:lnTo>
                  <a:lnTo>
                    <a:pt x="147" y="58"/>
                  </a:lnTo>
                  <a:lnTo>
                    <a:pt x="166" y="49"/>
                  </a:lnTo>
                  <a:lnTo>
                    <a:pt x="187" y="42"/>
                  </a:lnTo>
                  <a:lnTo>
                    <a:pt x="207" y="36"/>
                  </a:lnTo>
                  <a:lnTo>
                    <a:pt x="218" y="34"/>
                  </a:lnTo>
                  <a:lnTo>
                    <a:pt x="230" y="33"/>
                  </a:lnTo>
                  <a:lnTo>
                    <a:pt x="241" y="32"/>
                  </a:lnTo>
                  <a:lnTo>
                    <a:pt x="252" y="31"/>
                  </a:lnTo>
                  <a:lnTo>
                    <a:pt x="263" y="32"/>
                  </a:lnTo>
                  <a:lnTo>
                    <a:pt x="274" y="33"/>
                  </a:lnTo>
                  <a:lnTo>
                    <a:pt x="286" y="34"/>
                  </a:lnTo>
                  <a:lnTo>
                    <a:pt x="297" y="36"/>
                  </a:lnTo>
                  <a:lnTo>
                    <a:pt x="317" y="42"/>
                  </a:lnTo>
                  <a:lnTo>
                    <a:pt x="338" y="49"/>
                  </a:lnTo>
                  <a:lnTo>
                    <a:pt x="357" y="58"/>
                  </a:lnTo>
                  <a:lnTo>
                    <a:pt x="376" y="69"/>
                  </a:lnTo>
                  <a:lnTo>
                    <a:pt x="392" y="82"/>
                  </a:lnTo>
                  <a:lnTo>
                    <a:pt x="408" y="96"/>
                  </a:lnTo>
                  <a:lnTo>
                    <a:pt x="422" y="112"/>
                  </a:lnTo>
                  <a:lnTo>
                    <a:pt x="435" y="128"/>
                  </a:lnTo>
                  <a:lnTo>
                    <a:pt x="446" y="147"/>
                  </a:lnTo>
                  <a:lnTo>
                    <a:pt x="456" y="166"/>
                  </a:lnTo>
                  <a:lnTo>
                    <a:pt x="462" y="186"/>
                  </a:lnTo>
                  <a:lnTo>
                    <a:pt x="468" y="207"/>
                  </a:lnTo>
                  <a:lnTo>
                    <a:pt x="470" y="219"/>
                  </a:lnTo>
                  <a:lnTo>
                    <a:pt x="472" y="230"/>
                  </a:lnTo>
                  <a:lnTo>
                    <a:pt x="472" y="240"/>
                  </a:lnTo>
                  <a:lnTo>
                    <a:pt x="473" y="252"/>
                  </a:lnTo>
                  <a:lnTo>
                    <a:pt x="472" y="263"/>
                  </a:lnTo>
                  <a:lnTo>
                    <a:pt x="472" y="274"/>
                  </a:lnTo>
                  <a:lnTo>
                    <a:pt x="470" y="286"/>
                  </a:lnTo>
                  <a:lnTo>
                    <a:pt x="468" y="297"/>
                  </a:lnTo>
                  <a:lnTo>
                    <a:pt x="462" y="317"/>
                  </a:lnTo>
                  <a:lnTo>
                    <a:pt x="456" y="338"/>
                  </a:lnTo>
                  <a:lnTo>
                    <a:pt x="446" y="357"/>
                  </a:lnTo>
                  <a:lnTo>
                    <a:pt x="435" y="375"/>
                  </a:lnTo>
                  <a:lnTo>
                    <a:pt x="422" y="392"/>
                  </a:lnTo>
                  <a:lnTo>
                    <a:pt x="408" y="408"/>
                  </a:lnTo>
                  <a:lnTo>
                    <a:pt x="392" y="422"/>
                  </a:lnTo>
                  <a:lnTo>
                    <a:pt x="376" y="435"/>
                  </a:lnTo>
                  <a:lnTo>
                    <a:pt x="357" y="446"/>
                  </a:lnTo>
                  <a:lnTo>
                    <a:pt x="338" y="455"/>
                  </a:lnTo>
                  <a:lnTo>
                    <a:pt x="317" y="463"/>
                  </a:lnTo>
                  <a:lnTo>
                    <a:pt x="297" y="468"/>
                  </a:lnTo>
                  <a:lnTo>
                    <a:pt x="286" y="469"/>
                  </a:lnTo>
                  <a:lnTo>
                    <a:pt x="274" y="472"/>
                  </a:lnTo>
                  <a:lnTo>
                    <a:pt x="263" y="473"/>
                  </a:lnTo>
                  <a:lnTo>
                    <a:pt x="252" y="473"/>
                  </a:lnTo>
                  <a:lnTo>
                    <a:pt x="252" y="473"/>
                  </a:lnTo>
                  <a:close/>
                  <a:moveTo>
                    <a:pt x="252" y="0"/>
                  </a:moveTo>
                  <a:lnTo>
                    <a:pt x="239" y="1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2"/>
                  </a:lnTo>
                  <a:lnTo>
                    <a:pt x="165" y="15"/>
                  </a:lnTo>
                  <a:lnTo>
                    <a:pt x="154" y="20"/>
                  </a:lnTo>
                  <a:lnTo>
                    <a:pt x="142" y="24"/>
                  </a:lnTo>
                  <a:lnTo>
                    <a:pt x="132" y="30"/>
                  </a:lnTo>
                  <a:lnTo>
                    <a:pt x="121" y="36"/>
                  </a:lnTo>
                  <a:lnTo>
                    <a:pt x="111" y="43"/>
                  </a:lnTo>
                  <a:lnTo>
                    <a:pt x="101" y="50"/>
                  </a:lnTo>
                  <a:lnTo>
                    <a:pt x="92" y="58"/>
                  </a:lnTo>
                  <a:lnTo>
                    <a:pt x="83" y="66"/>
                  </a:lnTo>
                  <a:lnTo>
                    <a:pt x="73" y="74"/>
                  </a:lnTo>
                  <a:lnTo>
                    <a:pt x="66" y="83"/>
                  </a:lnTo>
                  <a:lnTo>
                    <a:pt x="57" y="91"/>
                  </a:lnTo>
                  <a:lnTo>
                    <a:pt x="50" y="101"/>
                  </a:lnTo>
                  <a:lnTo>
                    <a:pt x="43" y="111"/>
                  </a:lnTo>
                  <a:lnTo>
                    <a:pt x="37" y="122"/>
                  </a:lnTo>
                  <a:lnTo>
                    <a:pt x="30" y="131"/>
                  </a:lnTo>
                  <a:lnTo>
                    <a:pt x="25" y="142"/>
                  </a:lnTo>
                  <a:lnTo>
                    <a:pt x="19" y="154"/>
                  </a:lnTo>
                  <a:lnTo>
                    <a:pt x="15" y="165"/>
                  </a:lnTo>
                  <a:lnTo>
                    <a:pt x="12" y="177"/>
                  </a:lnTo>
                  <a:lnTo>
                    <a:pt x="7" y="189"/>
                  </a:lnTo>
                  <a:lnTo>
                    <a:pt x="5" y="202"/>
                  </a:lnTo>
                  <a:lnTo>
                    <a:pt x="3" y="213"/>
                  </a:lnTo>
                  <a:lnTo>
                    <a:pt x="1" y="226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65"/>
                  </a:lnTo>
                  <a:lnTo>
                    <a:pt x="1" y="277"/>
                  </a:lnTo>
                  <a:lnTo>
                    <a:pt x="3" y="290"/>
                  </a:lnTo>
                  <a:lnTo>
                    <a:pt x="5" y="303"/>
                  </a:lnTo>
                  <a:lnTo>
                    <a:pt x="7" y="315"/>
                  </a:lnTo>
                  <a:lnTo>
                    <a:pt x="12" y="327"/>
                  </a:lnTo>
                  <a:lnTo>
                    <a:pt x="15" y="339"/>
                  </a:lnTo>
                  <a:lnTo>
                    <a:pt x="19" y="350"/>
                  </a:lnTo>
                  <a:lnTo>
                    <a:pt x="25" y="361"/>
                  </a:lnTo>
                  <a:lnTo>
                    <a:pt x="30" y="372"/>
                  </a:lnTo>
                  <a:lnTo>
                    <a:pt x="37" y="383"/>
                  </a:lnTo>
                  <a:lnTo>
                    <a:pt x="43" y="393"/>
                  </a:lnTo>
                  <a:lnTo>
                    <a:pt x="50" y="402"/>
                  </a:lnTo>
                  <a:lnTo>
                    <a:pt x="57" y="412"/>
                  </a:lnTo>
                  <a:lnTo>
                    <a:pt x="66" y="421"/>
                  </a:lnTo>
                  <a:lnTo>
                    <a:pt x="73" y="431"/>
                  </a:lnTo>
                  <a:lnTo>
                    <a:pt x="83" y="438"/>
                  </a:lnTo>
                  <a:lnTo>
                    <a:pt x="92" y="447"/>
                  </a:lnTo>
                  <a:lnTo>
                    <a:pt x="101" y="454"/>
                  </a:lnTo>
                  <a:lnTo>
                    <a:pt x="111" y="461"/>
                  </a:lnTo>
                  <a:lnTo>
                    <a:pt x="121" y="467"/>
                  </a:lnTo>
                  <a:lnTo>
                    <a:pt x="132" y="474"/>
                  </a:lnTo>
                  <a:lnTo>
                    <a:pt x="142" y="479"/>
                  </a:lnTo>
                  <a:lnTo>
                    <a:pt x="154" y="485"/>
                  </a:lnTo>
                  <a:lnTo>
                    <a:pt x="165" y="489"/>
                  </a:lnTo>
                  <a:lnTo>
                    <a:pt x="177" y="492"/>
                  </a:lnTo>
                  <a:lnTo>
                    <a:pt x="189" y="496"/>
                  </a:lnTo>
                  <a:lnTo>
                    <a:pt x="201" y="499"/>
                  </a:lnTo>
                  <a:lnTo>
                    <a:pt x="214" y="501"/>
                  </a:lnTo>
                  <a:lnTo>
                    <a:pt x="227" y="503"/>
                  </a:lnTo>
                  <a:lnTo>
                    <a:pt x="239" y="504"/>
                  </a:lnTo>
                  <a:lnTo>
                    <a:pt x="252" y="504"/>
                  </a:lnTo>
                  <a:lnTo>
                    <a:pt x="265" y="504"/>
                  </a:lnTo>
                  <a:lnTo>
                    <a:pt x="277" y="503"/>
                  </a:lnTo>
                  <a:lnTo>
                    <a:pt x="290" y="501"/>
                  </a:lnTo>
                  <a:lnTo>
                    <a:pt x="302" y="499"/>
                  </a:lnTo>
                  <a:lnTo>
                    <a:pt x="315" y="496"/>
                  </a:lnTo>
                  <a:lnTo>
                    <a:pt x="327" y="492"/>
                  </a:lnTo>
                  <a:lnTo>
                    <a:pt x="339" y="489"/>
                  </a:lnTo>
                  <a:lnTo>
                    <a:pt x="350" y="485"/>
                  </a:lnTo>
                  <a:lnTo>
                    <a:pt x="362" y="479"/>
                  </a:lnTo>
                  <a:lnTo>
                    <a:pt x="373" y="474"/>
                  </a:lnTo>
                  <a:lnTo>
                    <a:pt x="382" y="467"/>
                  </a:lnTo>
                  <a:lnTo>
                    <a:pt x="393" y="461"/>
                  </a:lnTo>
                  <a:lnTo>
                    <a:pt x="403" y="454"/>
                  </a:lnTo>
                  <a:lnTo>
                    <a:pt x="412" y="447"/>
                  </a:lnTo>
                  <a:lnTo>
                    <a:pt x="421" y="438"/>
                  </a:lnTo>
                  <a:lnTo>
                    <a:pt x="430" y="431"/>
                  </a:lnTo>
                  <a:lnTo>
                    <a:pt x="438" y="421"/>
                  </a:lnTo>
                  <a:lnTo>
                    <a:pt x="446" y="412"/>
                  </a:lnTo>
                  <a:lnTo>
                    <a:pt x="454" y="402"/>
                  </a:lnTo>
                  <a:lnTo>
                    <a:pt x="461" y="393"/>
                  </a:lnTo>
                  <a:lnTo>
                    <a:pt x="468" y="383"/>
                  </a:lnTo>
                  <a:lnTo>
                    <a:pt x="474" y="372"/>
                  </a:lnTo>
                  <a:lnTo>
                    <a:pt x="479" y="361"/>
                  </a:lnTo>
                  <a:lnTo>
                    <a:pt x="484" y="350"/>
                  </a:lnTo>
                  <a:lnTo>
                    <a:pt x="489" y="339"/>
                  </a:lnTo>
                  <a:lnTo>
                    <a:pt x="492" y="327"/>
                  </a:lnTo>
                  <a:lnTo>
                    <a:pt x="496" y="315"/>
                  </a:lnTo>
                  <a:lnTo>
                    <a:pt x="499" y="303"/>
                  </a:lnTo>
                  <a:lnTo>
                    <a:pt x="501" y="290"/>
                  </a:lnTo>
                  <a:lnTo>
                    <a:pt x="503" y="277"/>
                  </a:lnTo>
                  <a:lnTo>
                    <a:pt x="503" y="265"/>
                  </a:lnTo>
                  <a:lnTo>
                    <a:pt x="504" y="252"/>
                  </a:lnTo>
                  <a:lnTo>
                    <a:pt x="503" y="239"/>
                  </a:lnTo>
                  <a:lnTo>
                    <a:pt x="503" y="226"/>
                  </a:lnTo>
                  <a:lnTo>
                    <a:pt x="501" y="213"/>
                  </a:lnTo>
                  <a:lnTo>
                    <a:pt x="499" y="202"/>
                  </a:lnTo>
                  <a:lnTo>
                    <a:pt x="496" y="189"/>
                  </a:lnTo>
                  <a:lnTo>
                    <a:pt x="492" y="177"/>
                  </a:lnTo>
                  <a:lnTo>
                    <a:pt x="489" y="165"/>
                  </a:lnTo>
                  <a:lnTo>
                    <a:pt x="484" y="154"/>
                  </a:lnTo>
                  <a:lnTo>
                    <a:pt x="479" y="142"/>
                  </a:lnTo>
                  <a:lnTo>
                    <a:pt x="474" y="131"/>
                  </a:lnTo>
                  <a:lnTo>
                    <a:pt x="468" y="122"/>
                  </a:lnTo>
                  <a:lnTo>
                    <a:pt x="461" y="111"/>
                  </a:lnTo>
                  <a:lnTo>
                    <a:pt x="454" y="101"/>
                  </a:lnTo>
                  <a:lnTo>
                    <a:pt x="446" y="91"/>
                  </a:lnTo>
                  <a:lnTo>
                    <a:pt x="438" y="83"/>
                  </a:lnTo>
                  <a:lnTo>
                    <a:pt x="430" y="74"/>
                  </a:lnTo>
                  <a:lnTo>
                    <a:pt x="421" y="66"/>
                  </a:lnTo>
                  <a:lnTo>
                    <a:pt x="412" y="58"/>
                  </a:lnTo>
                  <a:lnTo>
                    <a:pt x="403" y="50"/>
                  </a:lnTo>
                  <a:lnTo>
                    <a:pt x="393" y="43"/>
                  </a:lnTo>
                  <a:lnTo>
                    <a:pt x="382" y="36"/>
                  </a:lnTo>
                  <a:lnTo>
                    <a:pt x="373" y="30"/>
                  </a:lnTo>
                  <a:lnTo>
                    <a:pt x="362" y="24"/>
                  </a:lnTo>
                  <a:lnTo>
                    <a:pt x="350" y="20"/>
                  </a:lnTo>
                  <a:lnTo>
                    <a:pt x="339" y="15"/>
                  </a:lnTo>
                  <a:lnTo>
                    <a:pt x="327" y="12"/>
                  </a:lnTo>
                  <a:lnTo>
                    <a:pt x="315" y="8"/>
                  </a:lnTo>
                  <a:lnTo>
                    <a:pt x="302" y="5"/>
                  </a:lnTo>
                  <a:lnTo>
                    <a:pt x="290" y="3"/>
                  </a:lnTo>
                  <a:lnTo>
                    <a:pt x="277" y="1"/>
                  </a:lnTo>
                  <a:lnTo>
                    <a:pt x="265" y="1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4" name="Google Shape;2944;p59"/>
            <p:cNvSpPr/>
            <p:nvPr/>
          </p:nvSpPr>
          <p:spPr>
            <a:xfrm>
              <a:off x="4734718" y="292536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44" y="252"/>
                  </a:moveTo>
                  <a:lnTo>
                    <a:pt x="133" y="251"/>
                  </a:lnTo>
                  <a:lnTo>
                    <a:pt x="122" y="250"/>
                  </a:lnTo>
                  <a:lnTo>
                    <a:pt x="112" y="247"/>
                  </a:lnTo>
                  <a:lnTo>
                    <a:pt x="103" y="244"/>
                  </a:lnTo>
                  <a:lnTo>
                    <a:pt x="93" y="239"/>
                  </a:lnTo>
                  <a:lnTo>
                    <a:pt x="84" y="234"/>
                  </a:lnTo>
                  <a:lnTo>
                    <a:pt x="76" y="228"/>
                  </a:lnTo>
                  <a:lnTo>
                    <a:pt x="68" y="220"/>
                  </a:lnTo>
                  <a:lnTo>
                    <a:pt x="60" y="212"/>
                  </a:lnTo>
                  <a:lnTo>
                    <a:pt x="55" y="205"/>
                  </a:lnTo>
                  <a:lnTo>
                    <a:pt x="50" y="195"/>
                  </a:lnTo>
                  <a:lnTo>
                    <a:pt x="44" y="186"/>
                  </a:lnTo>
                  <a:lnTo>
                    <a:pt x="41" y="176"/>
                  </a:lnTo>
                  <a:lnTo>
                    <a:pt x="38" y="166"/>
                  </a:lnTo>
                  <a:lnTo>
                    <a:pt x="37" y="155"/>
                  </a:lnTo>
                  <a:lnTo>
                    <a:pt x="36" y="144"/>
                  </a:lnTo>
                  <a:lnTo>
                    <a:pt x="37" y="132"/>
                  </a:lnTo>
                  <a:lnTo>
                    <a:pt x="38" y="122"/>
                  </a:lnTo>
                  <a:lnTo>
                    <a:pt x="41" y="112"/>
                  </a:lnTo>
                  <a:lnTo>
                    <a:pt x="44" y="102"/>
                  </a:lnTo>
                  <a:lnTo>
                    <a:pt x="50" y="93"/>
                  </a:lnTo>
                  <a:lnTo>
                    <a:pt x="55" y="84"/>
                  </a:lnTo>
                  <a:lnTo>
                    <a:pt x="60" y="75"/>
                  </a:lnTo>
                  <a:lnTo>
                    <a:pt x="68" y="68"/>
                  </a:lnTo>
                  <a:lnTo>
                    <a:pt x="76" y="60"/>
                  </a:lnTo>
                  <a:lnTo>
                    <a:pt x="84" y="55"/>
                  </a:lnTo>
                  <a:lnTo>
                    <a:pt x="93" y="49"/>
                  </a:lnTo>
                  <a:lnTo>
                    <a:pt x="103" y="44"/>
                  </a:lnTo>
                  <a:lnTo>
                    <a:pt x="112" y="41"/>
                  </a:lnTo>
                  <a:lnTo>
                    <a:pt x="122" y="39"/>
                  </a:lnTo>
                  <a:lnTo>
                    <a:pt x="133" y="36"/>
                  </a:lnTo>
                  <a:lnTo>
                    <a:pt x="144" y="36"/>
                  </a:lnTo>
                  <a:lnTo>
                    <a:pt x="155" y="36"/>
                  </a:lnTo>
                  <a:lnTo>
                    <a:pt x="166" y="39"/>
                  </a:lnTo>
                  <a:lnTo>
                    <a:pt x="176" y="41"/>
                  </a:lnTo>
                  <a:lnTo>
                    <a:pt x="186" y="44"/>
                  </a:lnTo>
                  <a:lnTo>
                    <a:pt x="195" y="49"/>
                  </a:lnTo>
                  <a:lnTo>
                    <a:pt x="204" y="55"/>
                  </a:lnTo>
                  <a:lnTo>
                    <a:pt x="213" y="60"/>
                  </a:lnTo>
                  <a:lnTo>
                    <a:pt x="220" y="68"/>
                  </a:lnTo>
                  <a:lnTo>
                    <a:pt x="228" y="75"/>
                  </a:lnTo>
                  <a:lnTo>
                    <a:pt x="233" y="84"/>
                  </a:lnTo>
                  <a:lnTo>
                    <a:pt x="239" y="93"/>
                  </a:lnTo>
                  <a:lnTo>
                    <a:pt x="244" y="102"/>
                  </a:lnTo>
                  <a:lnTo>
                    <a:pt x="247" y="112"/>
                  </a:lnTo>
                  <a:lnTo>
                    <a:pt x="249" y="122"/>
                  </a:lnTo>
                  <a:lnTo>
                    <a:pt x="252" y="132"/>
                  </a:lnTo>
                  <a:lnTo>
                    <a:pt x="252" y="144"/>
                  </a:lnTo>
                  <a:lnTo>
                    <a:pt x="252" y="155"/>
                  </a:lnTo>
                  <a:lnTo>
                    <a:pt x="249" y="166"/>
                  </a:lnTo>
                  <a:lnTo>
                    <a:pt x="247" y="176"/>
                  </a:lnTo>
                  <a:lnTo>
                    <a:pt x="244" y="186"/>
                  </a:lnTo>
                  <a:lnTo>
                    <a:pt x="239" y="195"/>
                  </a:lnTo>
                  <a:lnTo>
                    <a:pt x="233" y="205"/>
                  </a:lnTo>
                  <a:lnTo>
                    <a:pt x="228" y="212"/>
                  </a:lnTo>
                  <a:lnTo>
                    <a:pt x="220" y="220"/>
                  </a:lnTo>
                  <a:lnTo>
                    <a:pt x="213" y="228"/>
                  </a:lnTo>
                  <a:lnTo>
                    <a:pt x="204" y="234"/>
                  </a:lnTo>
                  <a:lnTo>
                    <a:pt x="195" y="239"/>
                  </a:lnTo>
                  <a:lnTo>
                    <a:pt x="186" y="244"/>
                  </a:lnTo>
                  <a:lnTo>
                    <a:pt x="176" y="247"/>
                  </a:lnTo>
                  <a:lnTo>
                    <a:pt x="166" y="250"/>
                  </a:lnTo>
                  <a:lnTo>
                    <a:pt x="155" y="251"/>
                  </a:lnTo>
                  <a:lnTo>
                    <a:pt x="144" y="252"/>
                  </a:lnTo>
                  <a:lnTo>
                    <a:pt x="144" y="252"/>
                  </a:lnTo>
                  <a:close/>
                  <a:moveTo>
                    <a:pt x="144" y="0"/>
                  </a:moveTo>
                  <a:lnTo>
                    <a:pt x="130" y="1"/>
                  </a:lnTo>
                  <a:lnTo>
                    <a:pt x="115" y="3"/>
                  </a:lnTo>
                  <a:lnTo>
                    <a:pt x="101" y="6"/>
                  </a:lnTo>
                  <a:lnTo>
                    <a:pt x="88" y="12"/>
                  </a:lnTo>
                  <a:lnTo>
                    <a:pt x="76" y="17"/>
                  </a:lnTo>
                  <a:lnTo>
                    <a:pt x="64" y="24"/>
                  </a:lnTo>
                  <a:lnTo>
                    <a:pt x="53" y="33"/>
                  </a:lnTo>
                  <a:lnTo>
                    <a:pt x="42" y="42"/>
                  </a:lnTo>
                  <a:lnTo>
                    <a:pt x="33" y="53"/>
                  </a:lnTo>
                  <a:lnTo>
                    <a:pt x="25" y="63"/>
                  </a:lnTo>
                  <a:lnTo>
                    <a:pt x="17" y="75"/>
                  </a:lnTo>
                  <a:lnTo>
                    <a:pt x="12" y="88"/>
                  </a:lnTo>
                  <a:lnTo>
                    <a:pt x="6" y="101"/>
                  </a:lnTo>
                  <a:lnTo>
                    <a:pt x="3" y="115"/>
                  </a:lnTo>
                  <a:lnTo>
                    <a:pt x="1" y="129"/>
                  </a:lnTo>
                  <a:lnTo>
                    <a:pt x="0" y="144"/>
                  </a:lnTo>
                  <a:lnTo>
                    <a:pt x="1" y="158"/>
                  </a:lnTo>
                  <a:lnTo>
                    <a:pt x="3" y="174"/>
                  </a:lnTo>
                  <a:lnTo>
                    <a:pt x="6" y="186"/>
                  </a:lnTo>
                  <a:lnTo>
                    <a:pt x="12" y="201"/>
                  </a:lnTo>
                  <a:lnTo>
                    <a:pt x="17" y="212"/>
                  </a:lnTo>
                  <a:lnTo>
                    <a:pt x="25" y="224"/>
                  </a:lnTo>
                  <a:lnTo>
                    <a:pt x="33" y="235"/>
                  </a:lnTo>
                  <a:lnTo>
                    <a:pt x="42" y="246"/>
                  </a:lnTo>
                  <a:lnTo>
                    <a:pt x="53" y="256"/>
                  </a:lnTo>
                  <a:lnTo>
                    <a:pt x="64" y="263"/>
                  </a:lnTo>
                  <a:lnTo>
                    <a:pt x="76" y="271"/>
                  </a:lnTo>
                  <a:lnTo>
                    <a:pt x="88" y="276"/>
                  </a:lnTo>
                  <a:lnTo>
                    <a:pt x="101" y="282"/>
                  </a:lnTo>
                  <a:lnTo>
                    <a:pt x="115" y="285"/>
                  </a:lnTo>
                  <a:lnTo>
                    <a:pt x="130" y="287"/>
                  </a:lnTo>
                  <a:lnTo>
                    <a:pt x="144" y="288"/>
                  </a:lnTo>
                  <a:lnTo>
                    <a:pt x="159" y="287"/>
                  </a:lnTo>
                  <a:lnTo>
                    <a:pt x="173" y="285"/>
                  </a:lnTo>
                  <a:lnTo>
                    <a:pt x="187" y="282"/>
                  </a:lnTo>
                  <a:lnTo>
                    <a:pt x="200" y="276"/>
                  </a:lnTo>
                  <a:lnTo>
                    <a:pt x="213" y="271"/>
                  </a:lnTo>
                  <a:lnTo>
                    <a:pt x="225" y="263"/>
                  </a:lnTo>
                  <a:lnTo>
                    <a:pt x="235" y="256"/>
                  </a:lnTo>
                  <a:lnTo>
                    <a:pt x="246" y="246"/>
                  </a:lnTo>
                  <a:lnTo>
                    <a:pt x="255" y="235"/>
                  </a:lnTo>
                  <a:lnTo>
                    <a:pt x="263" y="224"/>
                  </a:lnTo>
                  <a:lnTo>
                    <a:pt x="271" y="212"/>
                  </a:lnTo>
                  <a:lnTo>
                    <a:pt x="276" y="201"/>
                  </a:lnTo>
                  <a:lnTo>
                    <a:pt x="282" y="186"/>
                  </a:lnTo>
                  <a:lnTo>
                    <a:pt x="285" y="174"/>
                  </a:lnTo>
                  <a:lnTo>
                    <a:pt x="287" y="158"/>
                  </a:lnTo>
                  <a:lnTo>
                    <a:pt x="288" y="144"/>
                  </a:lnTo>
                  <a:lnTo>
                    <a:pt x="287" y="129"/>
                  </a:lnTo>
                  <a:lnTo>
                    <a:pt x="285" y="115"/>
                  </a:lnTo>
                  <a:lnTo>
                    <a:pt x="282" y="101"/>
                  </a:lnTo>
                  <a:lnTo>
                    <a:pt x="276" y="88"/>
                  </a:lnTo>
                  <a:lnTo>
                    <a:pt x="271" y="75"/>
                  </a:lnTo>
                  <a:lnTo>
                    <a:pt x="263" y="63"/>
                  </a:lnTo>
                  <a:lnTo>
                    <a:pt x="255" y="53"/>
                  </a:lnTo>
                  <a:lnTo>
                    <a:pt x="246" y="42"/>
                  </a:lnTo>
                  <a:lnTo>
                    <a:pt x="235" y="33"/>
                  </a:lnTo>
                  <a:lnTo>
                    <a:pt x="225" y="24"/>
                  </a:lnTo>
                  <a:lnTo>
                    <a:pt x="213" y="17"/>
                  </a:lnTo>
                  <a:lnTo>
                    <a:pt x="200" y="12"/>
                  </a:lnTo>
                  <a:lnTo>
                    <a:pt x="187" y="6"/>
                  </a:lnTo>
                  <a:lnTo>
                    <a:pt x="173" y="3"/>
                  </a:lnTo>
                  <a:lnTo>
                    <a:pt x="159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5" name="Google Shape;2945;p59"/>
          <p:cNvGrpSpPr/>
          <p:nvPr/>
        </p:nvGrpSpPr>
        <p:grpSpPr>
          <a:xfrm>
            <a:off x="3648868" y="2753915"/>
            <a:ext cx="457200" cy="457200"/>
            <a:chOff x="3648868" y="2753915"/>
            <a:chExt cx="457200" cy="457200"/>
          </a:xfrm>
        </p:grpSpPr>
        <p:sp>
          <p:nvSpPr>
            <p:cNvPr id="2946" name="Google Shape;2946;p59"/>
            <p:cNvSpPr/>
            <p:nvPr/>
          </p:nvSpPr>
          <p:spPr>
            <a:xfrm>
              <a:off x="3648868" y="27539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719" y="792"/>
                  </a:moveTo>
                  <a:lnTo>
                    <a:pt x="701" y="791"/>
                  </a:lnTo>
                  <a:lnTo>
                    <a:pt x="683" y="790"/>
                  </a:lnTo>
                  <a:lnTo>
                    <a:pt x="665" y="788"/>
                  </a:lnTo>
                  <a:lnTo>
                    <a:pt x="647" y="785"/>
                  </a:lnTo>
                  <a:lnTo>
                    <a:pt x="630" y="780"/>
                  </a:lnTo>
                  <a:lnTo>
                    <a:pt x="613" y="776"/>
                  </a:lnTo>
                  <a:lnTo>
                    <a:pt x="596" y="770"/>
                  </a:lnTo>
                  <a:lnTo>
                    <a:pt x="580" y="763"/>
                  </a:lnTo>
                  <a:lnTo>
                    <a:pt x="564" y="757"/>
                  </a:lnTo>
                  <a:lnTo>
                    <a:pt x="549" y="748"/>
                  </a:lnTo>
                  <a:lnTo>
                    <a:pt x="534" y="739"/>
                  </a:lnTo>
                  <a:lnTo>
                    <a:pt x="519" y="731"/>
                  </a:lnTo>
                  <a:lnTo>
                    <a:pt x="505" y="720"/>
                  </a:lnTo>
                  <a:lnTo>
                    <a:pt x="491" y="709"/>
                  </a:lnTo>
                  <a:lnTo>
                    <a:pt x="478" y="698"/>
                  </a:lnTo>
                  <a:lnTo>
                    <a:pt x="466" y="687"/>
                  </a:lnTo>
                  <a:lnTo>
                    <a:pt x="454" y="674"/>
                  </a:lnTo>
                  <a:lnTo>
                    <a:pt x="442" y="661"/>
                  </a:lnTo>
                  <a:lnTo>
                    <a:pt x="431" y="648"/>
                  </a:lnTo>
                  <a:lnTo>
                    <a:pt x="421" y="634"/>
                  </a:lnTo>
                  <a:lnTo>
                    <a:pt x="412" y="618"/>
                  </a:lnTo>
                  <a:lnTo>
                    <a:pt x="403" y="603"/>
                  </a:lnTo>
                  <a:lnTo>
                    <a:pt x="395" y="588"/>
                  </a:lnTo>
                  <a:lnTo>
                    <a:pt x="388" y="572"/>
                  </a:lnTo>
                  <a:lnTo>
                    <a:pt x="381" y="556"/>
                  </a:lnTo>
                  <a:lnTo>
                    <a:pt x="376" y="539"/>
                  </a:lnTo>
                  <a:lnTo>
                    <a:pt x="372" y="522"/>
                  </a:lnTo>
                  <a:lnTo>
                    <a:pt x="367" y="504"/>
                  </a:lnTo>
                  <a:lnTo>
                    <a:pt x="364" y="487"/>
                  </a:lnTo>
                  <a:lnTo>
                    <a:pt x="362" y="468"/>
                  </a:lnTo>
                  <a:lnTo>
                    <a:pt x="361" y="450"/>
                  </a:lnTo>
                  <a:lnTo>
                    <a:pt x="360" y="432"/>
                  </a:lnTo>
                  <a:lnTo>
                    <a:pt x="361" y="413"/>
                  </a:lnTo>
                  <a:lnTo>
                    <a:pt x="362" y="395"/>
                  </a:lnTo>
                  <a:lnTo>
                    <a:pt x="364" y="378"/>
                  </a:lnTo>
                  <a:lnTo>
                    <a:pt x="367" y="359"/>
                  </a:lnTo>
                  <a:lnTo>
                    <a:pt x="372" y="342"/>
                  </a:lnTo>
                  <a:lnTo>
                    <a:pt x="376" y="325"/>
                  </a:lnTo>
                  <a:lnTo>
                    <a:pt x="381" y="309"/>
                  </a:lnTo>
                  <a:lnTo>
                    <a:pt x="388" y="292"/>
                  </a:lnTo>
                  <a:lnTo>
                    <a:pt x="395" y="276"/>
                  </a:lnTo>
                  <a:lnTo>
                    <a:pt x="403" y="260"/>
                  </a:lnTo>
                  <a:lnTo>
                    <a:pt x="412" y="245"/>
                  </a:lnTo>
                  <a:lnTo>
                    <a:pt x="421" y="231"/>
                  </a:lnTo>
                  <a:lnTo>
                    <a:pt x="431" y="217"/>
                  </a:lnTo>
                  <a:lnTo>
                    <a:pt x="442" y="203"/>
                  </a:lnTo>
                  <a:lnTo>
                    <a:pt x="454" y="190"/>
                  </a:lnTo>
                  <a:lnTo>
                    <a:pt x="466" y="178"/>
                  </a:lnTo>
                  <a:lnTo>
                    <a:pt x="478" y="166"/>
                  </a:lnTo>
                  <a:lnTo>
                    <a:pt x="491" y="154"/>
                  </a:lnTo>
                  <a:lnTo>
                    <a:pt x="505" y="143"/>
                  </a:lnTo>
                  <a:lnTo>
                    <a:pt x="519" y="134"/>
                  </a:lnTo>
                  <a:lnTo>
                    <a:pt x="534" y="124"/>
                  </a:lnTo>
                  <a:lnTo>
                    <a:pt x="549" y="115"/>
                  </a:lnTo>
                  <a:lnTo>
                    <a:pt x="564" y="108"/>
                  </a:lnTo>
                  <a:lnTo>
                    <a:pt x="580" y="100"/>
                  </a:lnTo>
                  <a:lnTo>
                    <a:pt x="596" y="94"/>
                  </a:lnTo>
                  <a:lnTo>
                    <a:pt x="613" y="88"/>
                  </a:lnTo>
                  <a:lnTo>
                    <a:pt x="630" y="83"/>
                  </a:lnTo>
                  <a:lnTo>
                    <a:pt x="647" y="80"/>
                  </a:lnTo>
                  <a:lnTo>
                    <a:pt x="665" y="76"/>
                  </a:lnTo>
                  <a:lnTo>
                    <a:pt x="683" y="74"/>
                  </a:lnTo>
                  <a:lnTo>
                    <a:pt x="701" y="72"/>
                  </a:lnTo>
                  <a:lnTo>
                    <a:pt x="719" y="72"/>
                  </a:lnTo>
                  <a:lnTo>
                    <a:pt x="739" y="72"/>
                  </a:lnTo>
                  <a:lnTo>
                    <a:pt x="757" y="74"/>
                  </a:lnTo>
                  <a:lnTo>
                    <a:pt x="775" y="76"/>
                  </a:lnTo>
                  <a:lnTo>
                    <a:pt x="793" y="80"/>
                  </a:lnTo>
                  <a:lnTo>
                    <a:pt x="810" y="83"/>
                  </a:lnTo>
                  <a:lnTo>
                    <a:pt x="827" y="88"/>
                  </a:lnTo>
                  <a:lnTo>
                    <a:pt x="844" y="94"/>
                  </a:lnTo>
                  <a:lnTo>
                    <a:pt x="860" y="100"/>
                  </a:lnTo>
                  <a:lnTo>
                    <a:pt x="876" y="108"/>
                  </a:lnTo>
                  <a:lnTo>
                    <a:pt x="891" y="115"/>
                  </a:lnTo>
                  <a:lnTo>
                    <a:pt x="906" y="124"/>
                  </a:lnTo>
                  <a:lnTo>
                    <a:pt x="921" y="134"/>
                  </a:lnTo>
                  <a:lnTo>
                    <a:pt x="936" y="143"/>
                  </a:lnTo>
                  <a:lnTo>
                    <a:pt x="948" y="154"/>
                  </a:lnTo>
                  <a:lnTo>
                    <a:pt x="963" y="166"/>
                  </a:lnTo>
                  <a:lnTo>
                    <a:pt x="974" y="178"/>
                  </a:lnTo>
                  <a:lnTo>
                    <a:pt x="986" y="190"/>
                  </a:lnTo>
                  <a:lnTo>
                    <a:pt x="998" y="203"/>
                  </a:lnTo>
                  <a:lnTo>
                    <a:pt x="1009" y="217"/>
                  </a:lnTo>
                  <a:lnTo>
                    <a:pt x="1019" y="231"/>
                  </a:lnTo>
                  <a:lnTo>
                    <a:pt x="1028" y="245"/>
                  </a:lnTo>
                  <a:lnTo>
                    <a:pt x="1037" y="260"/>
                  </a:lnTo>
                  <a:lnTo>
                    <a:pt x="1045" y="276"/>
                  </a:lnTo>
                  <a:lnTo>
                    <a:pt x="1052" y="292"/>
                  </a:lnTo>
                  <a:lnTo>
                    <a:pt x="1059" y="309"/>
                  </a:lnTo>
                  <a:lnTo>
                    <a:pt x="1064" y="325"/>
                  </a:lnTo>
                  <a:lnTo>
                    <a:pt x="1068" y="342"/>
                  </a:lnTo>
                  <a:lnTo>
                    <a:pt x="1073" y="359"/>
                  </a:lnTo>
                  <a:lnTo>
                    <a:pt x="1076" y="378"/>
                  </a:lnTo>
                  <a:lnTo>
                    <a:pt x="1078" y="395"/>
                  </a:lnTo>
                  <a:lnTo>
                    <a:pt x="1079" y="413"/>
                  </a:lnTo>
                  <a:lnTo>
                    <a:pt x="1080" y="432"/>
                  </a:lnTo>
                  <a:lnTo>
                    <a:pt x="1079" y="450"/>
                  </a:lnTo>
                  <a:lnTo>
                    <a:pt x="1078" y="468"/>
                  </a:lnTo>
                  <a:lnTo>
                    <a:pt x="1076" y="487"/>
                  </a:lnTo>
                  <a:lnTo>
                    <a:pt x="1073" y="504"/>
                  </a:lnTo>
                  <a:lnTo>
                    <a:pt x="1068" y="522"/>
                  </a:lnTo>
                  <a:lnTo>
                    <a:pt x="1064" y="539"/>
                  </a:lnTo>
                  <a:lnTo>
                    <a:pt x="1059" y="556"/>
                  </a:lnTo>
                  <a:lnTo>
                    <a:pt x="1052" y="572"/>
                  </a:lnTo>
                  <a:lnTo>
                    <a:pt x="1045" y="588"/>
                  </a:lnTo>
                  <a:lnTo>
                    <a:pt x="1037" y="603"/>
                  </a:lnTo>
                  <a:lnTo>
                    <a:pt x="1028" y="618"/>
                  </a:lnTo>
                  <a:lnTo>
                    <a:pt x="1019" y="634"/>
                  </a:lnTo>
                  <a:lnTo>
                    <a:pt x="1009" y="648"/>
                  </a:lnTo>
                  <a:lnTo>
                    <a:pt x="998" y="661"/>
                  </a:lnTo>
                  <a:lnTo>
                    <a:pt x="986" y="674"/>
                  </a:lnTo>
                  <a:lnTo>
                    <a:pt x="974" y="687"/>
                  </a:lnTo>
                  <a:lnTo>
                    <a:pt x="963" y="698"/>
                  </a:lnTo>
                  <a:lnTo>
                    <a:pt x="948" y="709"/>
                  </a:lnTo>
                  <a:lnTo>
                    <a:pt x="936" y="720"/>
                  </a:lnTo>
                  <a:lnTo>
                    <a:pt x="921" y="731"/>
                  </a:lnTo>
                  <a:lnTo>
                    <a:pt x="906" y="739"/>
                  </a:lnTo>
                  <a:lnTo>
                    <a:pt x="891" y="748"/>
                  </a:lnTo>
                  <a:lnTo>
                    <a:pt x="876" y="757"/>
                  </a:lnTo>
                  <a:lnTo>
                    <a:pt x="860" y="763"/>
                  </a:lnTo>
                  <a:lnTo>
                    <a:pt x="844" y="770"/>
                  </a:lnTo>
                  <a:lnTo>
                    <a:pt x="827" y="776"/>
                  </a:lnTo>
                  <a:lnTo>
                    <a:pt x="810" y="780"/>
                  </a:lnTo>
                  <a:lnTo>
                    <a:pt x="793" y="785"/>
                  </a:lnTo>
                  <a:lnTo>
                    <a:pt x="775" y="788"/>
                  </a:lnTo>
                  <a:lnTo>
                    <a:pt x="757" y="790"/>
                  </a:lnTo>
                  <a:lnTo>
                    <a:pt x="739" y="791"/>
                  </a:lnTo>
                  <a:lnTo>
                    <a:pt x="719" y="792"/>
                  </a:lnTo>
                  <a:close/>
                  <a:moveTo>
                    <a:pt x="173" y="1069"/>
                  </a:moveTo>
                  <a:lnTo>
                    <a:pt x="168" y="1073"/>
                  </a:lnTo>
                  <a:lnTo>
                    <a:pt x="163" y="1077"/>
                  </a:lnTo>
                  <a:lnTo>
                    <a:pt x="158" y="1081"/>
                  </a:lnTo>
                  <a:lnTo>
                    <a:pt x="152" y="1083"/>
                  </a:lnTo>
                  <a:lnTo>
                    <a:pt x="146" y="1085"/>
                  </a:lnTo>
                  <a:lnTo>
                    <a:pt x="141" y="1087"/>
                  </a:lnTo>
                  <a:lnTo>
                    <a:pt x="134" y="1088"/>
                  </a:lnTo>
                  <a:lnTo>
                    <a:pt x="127" y="1088"/>
                  </a:lnTo>
                  <a:lnTo>
                    <a:pt x="120" y="1088"/>
                  </a:lnTo>
                  <a:lnTo>
                    <a:pt x="115" y="1087"/>
                  </a:lnTo>
                  <a:lnTo>
                    <a:pt x="108" y="1085"/>
                  </a:lnTo>
                  <a:lnTo>
                    <a:pt x="103" y="1083"/>
                  </a:lnTo>
                  <a:lnTo>
                    <a:pt x="96" y="1081"/>
                  </a:lnTo>
                  <a:lnTo>
                    <a:pt x="92" y="1077"/>
                  </a:lnTo>
                  <a:lnTo>
                    <a:pt x="87" y="1074"/>
                  </a:lnTo>
                  <a:lnTo>
                    <a:pt x="82" y="1070"/>
                  </a:lnTo>
                  <a:lnTo>
                    <a:pt x="78" y="1066"/>
                  </a:lnTo>
                  <a:lnTo>
                    <a:pt x="75" y="1060"/>
                  </a:lnTo>
                  <a:lnTo>
                    <a:pt x="71" y="1055"/>
                  </a:lnTo>
                  <a:lnTo>
                    <a:pt x="68" y="1049"/>
                  </a:lnTo>
                  <a:lnTo>
                    <a:pt x="66" y="1044"/>
                  </a:lnTo>
                  <a:lnTo>
                    <a:pt x="65" y="1038"/>
                  </a:lnTo>
                  <a:lnTo>
                    <a:pt x="64" y="1031"/>
                  </a:lnTo>
                  <a:lnTo>
                    <a:pt x="64" y="1025"/>
                  </a:lnTo>
                  <a:lnTo>
                    <a:pt x="64" y="1018"/>
                  </a:lnTo>
                  <a:lnTo>
                    <a:pt x="65" y="1012"/>
                  </a:lnTo>
                  <a:lnTo>
                    <a:pt x="66" y="1006"/>
                  </a:lnTo>
                  <a:lnTo>
                    <a:pt x="69" y="1000"/>
                  </a:lnTo>
                  <a:lnTo>
                    <a:pt x="71" y="994"/>
                  </a:lnTo>
                  <a:lnTo>
                    <a:pt x="75" y="989"/>
                  </a:lnTo>
                  <a:lnTo>
                    <a:pt x="79" y="984"/>
                  </a:lnTo>
                  <a:lnTo>
                    <a:pt x="83" y="979"/>
                  </a:lnTo>
                  <a:lnTo>
                    <a:pt x="82" y="979"/>
                  </a:lnTo>
                  <a:lnTo>
                    <a:pt x="373" y="689"/>
                  </a:lnTo>
                  <a:lnTo>
                    <a:pt x="383" y="702"/>
                  </a:lnTo>
                  <a:lnTo>
                    <a:pt x="393" y="714"/>
                  </a:lnTo>
                  <a:lnTo>
                    <a:pt x="404" y="725"/>
                  </a:lnTo>
                  <a:lnTo>
                    <a:pt x="415" y="737"/>
                  </a:lnTo>
                  <a:lnTo>
                    <a:pt x="426" y="748"/>
                  </a:lnTo>
                  <a:lnTo>
                    <a:pt x="438" y="759"/>
                  </a:lnTo>
                  <a:lnTo>
                    <a:pt x="451" y="769"/>
                  </a:lnTo>
                  <a:lnTo>
                    <a:pt x="462" y="778"/>
                  </a:lnTo>
                  <a:lnTo>
                    <a:pt x="173" y="1069"/>
                  </a:lnTo>
                  <a:close/>
                  <a:moveTo>
                    <a:pt x="719" y="0"/>
                  </a:moveTo>
                  <a:lnTo>
                    <a:pt x="698" y="1"/>
                  </a:lnTo>
                  <a:lnTo>
                    <a:pt x="676" y="2"/>
                  </a:lnTo>
                  <a:lnTo>
                    <a:pt x="655" y="5"/>
                  </a:lnTo>
                  <a:lnTo>
                    <a:pt x="633" y="8"/>
                  </a:lnTo>
                  <a:lnTo>
                    <a:pt x="611" y="14"/>
                  </a:lnTo>
                  <a:lnTo>
                    <a:pt x="592" y="19"/>
                  </a:lnTo>
                  <a:lnTo>
                    <a:pt x="572" y="27"/>
                  </a:lnTo>
                  <a:lnTo>
                    <a:pt x="552" y="34"/>
                  </a:lnTo>
                  <a:lnTo>
                    <a:pt x="533" y="43"/>
                  </a:lnTo>
                  <a:lnTo>
                    <a:pt x="514" y="53"/>
                  </a:lnTo>
                  <a:lnTo>
                    <a:pt x="496" y="62"/>
                  </a:lnTo>
                  <a:lnTo>
                    <a:pt x="479" y="74"/>
                  </a:lnTo>
                  <a:lnTo>
                    <a:pt x="461" y="86"/>
                  </a:lnTo>
                  <a:lnTo>
                    <a:pt x="445" y="99"/>
                  </a:lnTo>
                  <a:lnTo>
                    <a:pt x="430" y="112"/>
                  </a:lnTo>
                  <a:lnTo>
                    <a:pt x="415" y="126"/>
                  </a:lnTo>
                  <a:lnTo>
                    <a:pt x="400" y="141"/>
                  </a:lnTo>
                  <a:lnTo>
                    <a:pt x="387" y="157"/>
                  </a:lnTo>
                  <a:lnTo>
                    <a:pt x="374" y="174"/>
                  </a:lnTo>
                  <a:lnTo>
                    <a:pt x="362" y="191"/>
                  </a:lnTo>
                  <a:lnTo>
                    <a:pt x="350" y="208"/>
                  </a:lnTo>
                  <a:lnTo>
                    <a:pt x="340" y="226"/>
                  </a:lnTo>
                  <a:lnTo>
                    <a:pt x="331" y="245"/>
                  </a:lnTo>
                  <a:lnTo>
                    <a:pt x="322" y="264"/>
                  </a:lnTo>
                  <a:lnTo>
                    <a:pt x="314" y="284"/>
                  </a:lnTo>
                  <a:lnTo>
                    <a:pt x="307" y="303"/>
                  </a:lnTo>
                  <a:lnTo>
                    <a:pt x="302" y="324"/>
                  </a:lnTo>
                  <a:lnTo>
                    <a:pt x="297" y="345"/>
                  </a:lnTo>
                  <a:lnTo>
                    <a:pt x="293" y="366"/>
                  </a:lnTo>
                  <a:lnTo>
                    <a:pt x="291" y="387"/>
                  </a:lnTo>
                  <a:lnTo>
                    <a:pt x="289" y="410"/>
                  </a:lnTo>
                  <a:lnTo>
                    <a:pt x="287" y="432"/>
                  </a:lnTo>
                  <a:lnTo>
                    <a:pt x="289" y="459"/>
                  </a:lnTo>
                  <a:lnTo>
                    <a:pt x="292" y="486"/>
                  </a:lnTo>
                  <a:lnTo>
                    <a:pt x="295" y="512"/>
                  </a:lnTo>
                  <a:lnTo>
                    <a:pt x="302" y="537"/>
                  </a:lnTo>
                  <a:lnTo>
                    <a:pt x="308" y="562"/>
                  </a:lnTo>
                  <a:lnTo>
                    <a:pt x="317" y="587"/>
                  </a:lnTo>
                  <a:lnTo>
                    <a:pt x="326" y="611"/>
                  </a:lnTo>
                  <a:lnTo>
                    <a:pt x="338" y="634"/>
                  </a:lnTo>
                  <a:lnTo>
                    <a:pt x="38" y="934"/>
                  </a:lnTo>
                  <a:lnTo>
                    <a:pt x="38" y="934"/>
                  </a:lnTo>
                  <a:lnTo>
                    <a:pt x="29" y="944"/>
                  </a:lnTo>
                  <a:lnTo>
                    <a:pt x="22" y="953"/>
                  </a:lnTo>
                  <a:lnTo>
                    <a:pt x="15" y="964"/>
                  </a:lnTo>
                  <a:lnTo>
                    <a:pt x="10" y="975"/>
                  </a:lnTo>
                  <a:lnTo>
                    <a:pt x="6" y="987"/>
                  </a:lnTo>
                  <a:lnTo>
                    <a:pt x="2" y="999"/>
                  </a:lnTo>
                  <a:lnTo>
                    <a:pt x="0" y="1012"/>
                  </a:lnTo>
                  <a:lnTo>
                    <a:pt x="0" y="1025"/>
                  </a:lnTo>
                  <a:lnTo>
                    <a:pt x="0" y="1038"/>
                  </a:lnTo>
                  <a:lnTo>
                    <a:pt x="2" y="1050"/>
                  </a:lnTo>
                  <a:lnTo>
                    <a:pt x="6" y="1062"/>
                  </a:lnTo>
                  <a:lnTo>
                    <a:pt x="10" y="1074"/>
                  </a:lnTo>
                  <a:lnTo>
                    <a:pt x="15" y="1085"/>
                  </a:lnTo>
                  <a:lnTo>
                    <a:pt x="22" y="1096"/>
                  </a:lnTo>
                  <a:lnTo>
                    <a:pt x="29" y="1106"/>
                  </a:lnTo>
                  <a:lnTo>
                    <a:pt x="37" y="1114"/>
                  </a:lnTo>
                  <a:lnTo>
                    <a:pt x="47" y="1123"/>
                  </a:lnTo>
                  <a:lnTo>
                    <a:pt x="56" y="1130"/>
                  </a:lnTo>
                  <a:lnTo>
                    <a:pt x="66" y="1137"/>
                  </a:lnTo>
                  <a:lnTo>
                    <a:pt x="78" y="1142"/>
                  </a:lnTo>
                  <a:lnTo>
                    <a:pt x="89" y="1147"/>
                  </a:lnTo>
                  <a:lnTo>
                    <a:pt x="102" y="1150"/>
                  </a:lnTo>
                  <a:lnTo>
                    <a:pt x="114" y="1151"/>
                  </a:lnTo>
                  <a:lnTo>
                    <a:pt x="127" y="1152"/>
                  </a:lnTo>
                  <a:lnTo>
                    <a:pt x="141" y="1151"/>
                  </a:lnTo>
                  <a:lnTo>
                    <a:pt x="152" y="1149"/>
                  </a:lnTo>
                  <a:lnTo>
                    <a:pt x="165" y="1147"/>
                  </a:lnTo>
                  <a:lnTo>
                    <a:pt x="177" y="1141"/>
                  </a:lnTo>
                  <a:lnTo>
                    <a:pt x="188" y="1136"/>
                  </a:lnTo>
                  <a:lnTo>
                    <a:pt x="199" y="1129"/>
                  </a:lnTo>
                  <a:lnTo>
                    <a:pt x="209" y="1122"/>
                  </a:lnTo>
                  <a:lnTo>
                    <a:pt x="217" y="1114"/>
                  </a:lnTo>
                  <a:lnTo>
                    <a:pt x="217" y="1114"/>
                  </a:lnTo>
                  <a:lnTo>
                    <a:pt x="518" y="814"/>
                  </a:lnTo>
                  <a:lnTo>
                    <a:pt x="541" y="825"/>
                  </a:lnTo>
                  <a:lnTo>
                    <a:pt x="565" y="834"/>
                  </a:lnTo>
                  <a:lnTo>
                    <a:pt x="589" y="843"/>
                  </a:lnTo>
                  <a:lnTo>
                    <a:pt x="614" y="851"/>
                  </a:lnTo>
                  <a:lnTo>
                    <a:pt x="640" y="856"/>
                  </a:lnTo>
                  <a:lnTo>
                    <a:pt x="667" y="860"/>
                  </a:lnTo>
                  <a:lnTo>
                    <a:pt x="692" y="864"/>
                  </a:lnTo>
                  <a:lnTo>
                    <a:pt x="719" y="864"/>
                  </a:lnTo>
                  <a:lnTo>
                    <a:pt x="742" y="864"/>
                  </a:lnTo>
                  <a:lnTo>
                    <a:pt x="764" y="861"/>
                  </a:lnTo>
                  <a:lnTo>
                    <a:pt x="785" y="859"/>
                  </a:lnTo>
                  <a:lnTo>
                    <a:pt x="807" y="855"/>
                  </a:lnTo>
                  <a:lnTo>
                    <a:pt x="827" y="851"/>
                  </a:lnTo>
                  <a:lnTo>
                    <a:pt x="848" y="844"/>
                  </a:lnTo>
                  <a:lnTo>
                    <a:pt x="869" y="838"/>
                  </a:lnTo>
                  <a:lnTo>
                    <a:pt x="888" y="830"/>
                  </a:lnTo>
                  <a:lnTo>
                    <a:pt x="907" y="822"/>
                  </a:lnTo>
                  <a:lnTo>
                    <a:pt x="926" y="812"/>
                  </a:lnTo>
                  <a:lnTo>
                    <a:pt x="944" y="801"/>
                  </a:lnTo>
                  <a:lnTo>
                    <a:pt x="961" y="790"/>
                  </a:lnTo>
                  <a:lnTo>
                    <a:pt x="979" y="778"/>
                  </a:lnTo>
                  <a:lnTo>
                    <a:pt x="995" y="765"/>
                  </a:lnTo>
                  <a:lnTo>
                    <a:pt x="1010" y="751"/>
                  </a:lnTo>
                  <a:lnTo>
                    <a:pt x="1025" y="737"/>
                  </a:lnTo>
                  <a:lnTo>
                    <a:pt x="1040" y="722"/>
                  </a:lnTo>
                  <a:lnTo>
                    <a:pt x="1053" y="707"/>
                  </a:lnTo>
                  <a:lnTo>
                    <a:pt x="1066" y="691"/>
                  </a:lnTo>
                  <a:lnTo>
                    <a:pt x="1078" y="674"/>
                  </a:lnTo>
                  <a:lnTo>
                    <a:pt x="1090" y="656"/>
                  </a:lnTo>
                  <a:lnTo>
                    <a:pt x="1100" y="638"/>
                  </a:lnTo>
                  <a:lnTo>
                    <a:pt x="1109" y="620"/>
                  </a:lnTo>
                  <a:lnTo>
                    <a:pt x="1118" y="600"/>
                  </a:lnTo>
                  <a:lnTo>
                    <a:pt x="1126" y="581"/>
                  </a:lnTo>
                  <a:lnTo>
                    <a:pt x="1132" y="560"/>
                  </a:lnTo>
                  <a:lnTo>
                    <a:pt x="1139" y="540"/>
                  </a:lnTo>
                  <a:lnTo>
                    <a:pt x="1143" y="519"/>
                  </a:lnTo>
                  <a:lnTo>
                    <a:pt x="1147" y="498"/>
                  </a:lnTo>
                  <a:lnTo>
                    <a:pt x="1149" y="476"/>
                  </a:lnTo>
                  <a:lnTo>
                    <a:pt x="1152" y="454"/>
                  </a:lnTo>
                  <a:lnTo>
                    <a:pt x="1152" y="432"/>
                  </a:lnTo>
                  <a:lnTo>
                    <a:pt x="1152" y="410"/>
                  </a:lnTo>
                  <a:lnTo>
                    <a:pt x="1149" y="387"/>
                  </a:lnTo>
                  <a:lnTo>
                    <a:pt x="1147" y="366"/>
                  </a:lnTo>
                  <a:lnTo>
                    <a:pt x="1143" y="345"/>
                  </a:lnTo>
                  <a:lnTo>
                    <a:pt x="1139" y="324"/>
                  </a:lnTo>
                  <a:lnTo>
                    <a:pt x="1132" y="303"/>
                  </a:lnTo>
                  <a:lnTo>
                    <a:pt x="1126" y="284"/>
                  </a:lnTo>
                  <a:lnTo>
                    <a:pt x="1118" y="264"/>
                  </a:lnTo>
                  <a:lnTo>
                    <a:pt x="1109" y="245"/>
                  </a:lnTo>
                  <a:lnTo>
                    <a:pt x="1100" y="226"/>
                  </a:lnTo>
                  <a:lnTo>
                    <a:pt x="1090" y="208"/>
                  </a:lnTo>
                  <a:lnTo>
                    <a:pt x="1078" y="191"/>
                  </a:lnTo>
                  <a:lnTo>
                    <a:pt x="1066" y="174"/>
                  </a:lnTo>
                  <a:lnTo>
                    <a:pt x="1053" y="157"/>
                  </a:lnTo>
                  <a:lnTo>
                    <a:pt x="1040" y="141"/>
                  </a:lnTo>
                  <a:lnTo>
                    <a:pt x="1025" y="126"/>
                  </a:lnTo>
                  <a:lnTo>
                    <a:pt x="1010" y="112"/>
                  </a:lnTo>
                  <a:lnTo>
                    <a:pt x="995" y="99"/>
                  </a:lnTo>
                  <a:lnTo>
                    <a:pt x="979" y="86"/>
                  </a:lnTo>
                  <a:lnTo>
                    <a:pt x="961" y="74"/>
                  </a:lnTo>
                  <a:lnTo>
                    <a:pt x="944" y="62"/>
                  </a:lnTo>
                  <a:lnTo>
                    <a:pt x="926" y="53"/>
                  </a:lnTo>
                  <a:lnTo>
                    <a:pt x="907" y="43"/>
                  </a:lnTo>
                  <a:lnTo>
                    <a:pt x="888" y="34"/>
                  </a:lnTo>
                  <a:lnTo>
                    <a:pt x="869" y="27"/>
                  </a:lnTo>
                  <a:lnTo>
                    <a:pt x="848" y="19"/>
                  </a:lnTo>
                  <a:lnTo>
                    <a:pt x="827" y="14"/>
                  </a:lnTo>
                  <a:lnTo>
                    <a:pt x="807" y="8"/>
                  </a:lnTo>
                  <a:lnTo>
                    <a:pt x="785" y="5"/>
                  </a:lnTo>
                  <a:lnTo>
                    <a:pt x="764" y="2"/>
                  </a:lnTo>
                  <a:lnTo>
                    <a:pt x="742" y="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7" name="Google Shape;2947;p59"/>
            <p:cNvSpPr/>
            <p:nvPr/>
          </p:nvSpPr>
          <p:spPr>
            <a:xfrm>
              <a:off x="3834606" y="2825353"/>
              <a:ext cx="106363" cy="107950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251" y="0"/>
                  </a:moveTo>
                  <a:lnTo>
                    <a:pt x="239" y="0"/>
                  </a:lnTo>
                  <a:lnTo>
                    <a:pt x="227" y="1"/>
                  </a:lnTo>
                  <a:lnTo>
                    <a:pt x="214" y="3"/>
                  </a:lnTo>
                  <a:lnTo>
                    <a:pt x="201" y="5"/>
                  </a:lnTo>
                  <a:lnTo>
                    <a:pt x="189" y="8"/>
                  </a:lnTo>
                  <a:lnTo>
                    <a:pt x="177" y="11"/>
                  </a:lnTo>
                  <a:lnTo>
                    <a:pt x="165" y="15"/>
                  </a:lnTo>
                  <a:lnTo>
                    <a:pt x="154" y="19"/>
                  </a:lnTo>
                  <a:lnTo>
                    <a:pt x="142" y="25"/>
                  </a:lnTo>
                  <a:lnTo>
                    <a:pt x="132" y="30"/>
                  </a:lnTo>
                  <a:lnTo>
                    <a:pt x="121" y="37"/>
                  </a:lnTo>
                  <a:lnTo>
                    <a:pt x="111" y="43"/>
                  </a:lnTo>
                  <a:lnTo>
                    <a:pt x="101" y="50"/>
                  </a:lnTo>
                  <a:lnTo>
                    <a:pt x="92" y="57"/>
                  </a:lnTo>
                  <a:lnTo>
                    <a:pt x="83" y="66"/>
                  </a:lnTo>
                  <a:lnTo>
                    <a:pt x="73" y="73"/>
                  </a:lnTo>
                  <a:lnTo>
                    <a:pt x="66" y="82"/>
                  </a:lnTo>
                  <a:lnTo>
                    <a:pt x="57" y="92"/>
                  </a:lnTo>
                  <a:lnTo>
                    <a:pt x="50" y="102"/>
                  </a:lnTo>
                  <a:lnTo>
                    <a:pt x="43" y="111"/>
                  </a:lnTo>
                  <a:lnTo>
                    <a:pt x="37" y="121"/>
                  </a:lnTo>
                  <a:lnTo>
                    <a:pt x="30" y="132"/>
                  </a:lnTo>
                  <a:lnTo>
                    <a:pt x="25" y="143"/>
                  </a:lnTo>
                  <a:lnTo>
                    <a:pt x="19" y="153"/>
                  </a:lnTo>
                  <a:lnTo>
                    <a:pt x="15" y="165"/>
                  </a:lnTo>
                  <a:lnTo>
                    <a:pt x="12" y="177"/>
                  </a:lnTo>
                  <a:lnTo>
                    <a:pt x="7" y="189"/>
                  </a:lnTo>
                  <a:lnTo>
                    <a:pt x="5" y="201"/>
                  </a:lnTo>
                  <a:lnTo>
                    <a:pt x="3" y="214"/>
                  </a:lnTo>
                  <a:lnTo>
                    <a:pt x="1" y="226"/>
                  </a:lnTo>
                  <a:lnTo>
                    <a:pt x="0" y="239"/>
                  </a:lnTo>
                  <a:lnTo>
                    <a:pt x="0" y="252"/>
                  </a:lnTo>
                  <a:lnTo>
                    <a:pt x="0" y="256"/>
                  </a:lnTo>
                  <a:lnTo>
                    <a:pt x="1" y="259"/>
                  </a:lnTo>
                  <a:lnTo>
                    <a:pt x="3" y="262"/>
                  </a:lnTo>
                  <a:lnTo>
                    <a:pt x="5" y="265"/>
                  </a:lnTo>
                  <a:lnTo>
                    <a:pt x="7" y="267"/>
                  </a:lnTo>
                  <a:lnTo>
                    <a:pt x="11" y="269"/>
                  </a:lnTo>
                  <a:lnTo>
                    <a:pt x="14" y="270"/>
                  </a:lnTo>
                  <a:lnTo>
                    <a:pt x="18" y="270"/>
                  </a:lnTo>
                  <a:lnTo>
                    <a:pt x="21" y="270"/>
                  </a:lnTo>
                  <a:lnTo>
                    <a:pt x="25" y="269"/>
                  </a:lnTo>
                  <a:lnTo>
                    <a:pt x="28" y="267"/>
                  </a:lnTo>
                  <a:lnTo>
                    <a:pt x="31" y="265"/>
                  </a:lnTo>
                  <a:lnTo>
                    <a:pt x="33" y="262"/>
                  </a:lnTo>
                  <a:lnTo>
                    <a:pt x="34" y="259"/>
                  </a:lnTo>
                  <a:lnTo>
                    <a:pt x="35" y="256"/>
                  </a:lnTo>
                  <a:lnTo>
                    <a:pt x="35" y="252"/>
                  </a:lnTo>
                  <a:lnTo>
                    <a:pt x="37" y="241"/>
                  </a:lnTo>
                  <a:lnTo>
                    <a:pt x="37" y="230"/>
                  </a:lnTo>
                  <a:lnTo>
                    <a:pt x="39" y="219"/>
                  </a:lnTo>
                  <a:lnTo>
                    <a:pt x="41" y="208"/>
                  </a:lnTo>
                  <a:lnTo>
                    <a:pt x="45" y="188"/>
                  </a:lnTo>
                  <a:lnTo>
                    <a:pt x="53" y="167"/>
                  </a:lnTo>
                  <a:lnTo>
                    <a:pt x="62" y="149"/>
                  </a:lnTo>
                  <a:lnTo>
                    <a:pt x="73" y="131"/>
                  </a:lnTo>
                  <a:lnTo>
                    <a:pt x="85" y="114"/>
                  </a:lnTo>
                  <a:lnTo>
                    <a:pt x="99" y="99"/>
                  </a:lnTo>
                  <a:lnTo>
                    <a:pt x="114" y="85"/>
                  </a:lnTo>
                  <a:lnTo>
                    <a:pt x="132" y="72"/>
                  </a:lnTo>
                  <a:lnTo>
                    <a:pt x="149" y="62"/>
                  </a:lnTo>
                  <a:lnTo>
                    <a:pt x="168" y="53"/>
                  </a:lnTo>
                  <a:lnTo>
                    <a:pt x="188" y="45"/>
                  </a:lnTo>
                  <a:lnTo>
                    <a:pt x="208" y="40"/>
                  </a:lnTo>
                  <a:lnTo>
                    <a:pt x="219" y="39"/>
                  </a:lnTo>
                  <a:lnTo>
                    <a:pt x="230" y="37"/>
                  </a:lnTo>
                  <a:lnTo>
                    <a:pt x="241" y="37"/>
                  </a:lnTo>
                  <a:lnTo>
                    <a:pt x="251" y="36"/>
                  </a:lnTo>
                  <a:lnTo>
                    <a:pt x="256" y="36"/>
                  </a:lnTo>
                  <a:lnTo>
                    <a:pt x="259" y="35"/>
                  </a:lnTo>
                  <a:lnTo>
                    <a:pt x="262" y="32"/>
                  </a:lnTo>
                  <a:lnTo>
                    <a:pt x="264" y="30"/>
                  </a:lnTo>
                  <a:lnTo>
                    <a:pt x="267" y="28"/>
                  </a:lnTo>
                  <a:lnTo>
                    <a:pt x="269" y="25"/>
                  </a:lnTo>
                  <a:lnTo>
                    <a:pt x="270" y="22"/>
                  </a:lnTo>
                  <a:lnTo>
                    <a:pt x="270" y="18"/>
                  </a:lnTo>
                  <a:lnTo>
                    <a:pt x="270" y="14"/>
                  </a:lnTo>
                  <a:lnTo>
                    <a:pt x="269" y="11"/>
                  </a:lnTo>
                  <a:lnTo>
                    <a:pt x="267" y="8"/>
                  </a:lnTo>
                  <a:lnTo>
                    <a:pt x="264" y="5"/>
                  </a:lnTo>
                  <a:lnTo>
                    <a:pt x="262" y="3"/>
                  </a:lnTo>
                  <a:lnTo>
                    <a:pt x="259" y="1"/>
                  </a:lnTo>
                  <a:lnTo>
                    <a:pt x="256" y="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8" name="Google Shape;2948;p59"/>
          <p:cNvGrpSpPr/>
          <p:nvPr/>
        </p:nvGrpSpPr>
        <p:grpSpPr>
          <a:xfrm>
            <a:off x="2734468" y="2753915"/>
            <a:ext cx="457200" cy="457200"/>
            <a:chOff x="2734468" y="2753915"/>
            <a:chExt cx="457200" cy="457200"/>
          </a:xfrm>
        </p:grpSpPr>
        <p:sp>
          <p:nvSpPr>
            <p:cNvPr id="2949" name="Google Shape;2949;p59"/>
            <p:cNvSpPr/>
            <p:nvPr/>
          </p:nvSpPr>
          <p:spPr>
            <a:xfrm>
              <a:off x="2734468" y="27539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1153" h="1152" extrusionOk="0">
                  <a:moveTo>
                    <a:pt x="793" y="648"/>
                  </a:moveTo>
                  <a:lnTo>
                    <a:pt x="774" y="648"/>
                  </a:lnTo>
                  <a:lnTo>
                    <a:pt x="754" y="645"/>
                  </a:lnTo>
                  <a:lnTo>
                    <a:pt x="735" y="642"/>
                  </a:lnTo>
                  <a:lnTo>
                    <a:pt x="716" y="637"/>
                  </a:lnTo>
                  <a:lnTo>
                    <a:pt x="698" y="631"/>
                  </a:lnTo>
                  <a:lnTo>
                    <a:pt x="681" y="624"/>
                  </a:lnTo>
                  <a:lnTo>
                    <a:pt x="664" y="616"/>
                  </a:lnTo>
                  <a:lnTo>
                    <a:pt x="647" y="608"/>
                  </a:lnTo>
                  <a:lnTo>
                    <a:pt x="635" y="620"/>
                  </a:lnTo>
                  <a:lnTo>
                    <a:pt x="594" y="661"/>
                  </a:lnTo>
                  <a:lnTo>
                    <a:pt x="526" y="729"/>
                  </a:lnTo>
                  <a:lnTo>
                    <a:pt x="521" y="734"/>
                  </a:lnTo>
                  <a:lnTo>
                    <a:pt x="517" y="739"/>
                  </a:lnTo>
                  <a:lnTo>
                    <a:pt x="513" y="746"/>
                  </a:lnTo>
                  <a:lnTo>
                    <a:pt x="510" y="752"/>
                  </a:lnTo>
                  <a:lnTo>
                    <a:pt x="508" y="759"/>
                  </a:lnTo>
                  <a:lnTo>
                    <a:pt x="506" y="765"/>
                  </a:lnTo>
                  <a:lnTo>
                    <a:pt x="506" y="773"/>
                  </a:lnTo>
                  <a:lnTo>
                    <a:pt x="505" y="779"/>
                  </a:lnTo>
                  <a:lnTo>
                    <a:pt x="505" y="864"/>
                  </a:lnTo>
                  <a:lnTo>
                    <a:pt x="434" y="864"/>
                  </a:lnTo>
                  <a:lnTo>
                    <a:pt x="426" y="865"/>
                  </a:lnTo>
                  <a:lnTo>
                    <a:pt x="418" y="866"/>
                  </a:lnTo>
                  <a:lnTo>
                    <a:pt x="412" y="867"/>
                  </a:lnTo>
                  <a:lnTo>
                    <a:pt x="405" y="870"/>
                  </a:lnTo>
                  <a:lnTo>
                    <a:pt x="399" y="872"/>
                  </a:lnTo>
                  <a:lnTo>
                    <a:pt x="392" y="877"/>
                  </a:lnTo>
                  <a:lnTo>
                    <a:pt x="387" y="881"/>
                  </a:lnTo>
                  <a:lnTo>
                    <a:pt x="382" y="885"/>
                  </a:lnTo>
                  <a:lnTo>
                    <a:pt x="377" y="891"/>
                  </a:lnTo>
                  <a:lnTo>
                    <a:pt x="373" y="896"/>
                  </a:lnTo>
                  <a:lnTo>
                    <a:pt x="370" y="901"/>
                  </a:lnTo>
                  <a:lnTo>
                    <a:pt x="367" y="908"/>
                  </a:lnTo>
                  <a:lnTo>
                    <a:pt x="364" y="914"/>
                  </a:lnTo>
                  <a:lnTo>
                    <a:pt x="362" y="922"/>
                  </a:lnTo>
                  <a:lnTo>
                    <a:pt x="361" y="928"/>
                  </a:lnTo>
                  <a:lnTo>
                    <a:pt x="361" y="936"/>
                  </a:lnTo>
                  <a:lnTo>
                    <a:pt x="361" y="1008"/>
                  </a:lnTo>
                  <a:lnTo>
                    <a:pt x="277" y="1008"/>
                  </a:lnTo>
                  <a:lnTo>
                    <a:pt x="269" y="1008"/>
                  </a:lnTo>
                  <a:lnTo>
                    <a:pt x="263" y="1009"/>
                  </a:lnTo>
                  <a:lnTo>
                    <a:pt x="255" y="1012"/>
                  </a:lnTo>
                  <a:lnTo>
                    <a:pt x="249" y="1014"/>
                  </a:lnTo>
                  <a:lnTo>
                    <a:pt x="242" y="1016"/>
                  </a:lnTo>
                  <a:lnTo>
                    <a:pt x="237" y="1020"/>
                  </a:lnTo>
                  <a:lnTo>
                    <a:pt x="232" y="1025"/>
                  </a:lnTo>
                  <a:lnTo>
                    <a:pt x="226" y="1029"/>
                  </a:lnTo>
                  <a:lnTo>
                    <a:pt x="174" y="1080"/>
                  </a:lnTo>
                  <a:lnTo>
                    <a:pt x="73" y="1080"/>
                  </a:lnTo>
                  <a:lnTo>
                    <a:pt x="73" y="977"/>
                  </a:lnTo>
                  <a:lnTo>
                    <a:pt x="493" y="558"/>
                  </a:lnTo>
                  <a:lnTo>
                    <a:pt x="493" y="558"/>
                  </a:lnTo>
                  <a:lnTo>
                    <a:pt x="493" y="558"/>
                  </a:lnTo>
                  <a:lnTo>
                    <a:pt x="546" y="505"/>
                  </a:lnTo>
                  <a:lnTo>
                    <a:pt x="537" y="489"/>
                  </a:lnTo>
                  <a:lnTo>
                    <a:pt x="529" y="472"/>
                  </a:lnTo>
                  <a:lnTo>
                    <a:pt x="522" y="454"/>
                  </a:lnTo>
                  <a:lnTo>
                    <a:pt x="516" y="437"/>
                  </a:lnTo>
                  <a:lnTo>
                    <a:pt x="511" y="418"/>
                  </a:lnTo>
                  <a:lnTo>
                    <a:pt x="508" y="399"/>
                  </a:lnTo>
                  <a:lnTo>
                    <a:pt x="506" y="380"/>
                  </a:lnTo>
                  <a:lnTo>
                    <a:pt x="505" y="360"/>
                  </a:lnTo>
                  <a:lnTo>
                    <a:pt x="506" y="345"/>
                  </a:lnTo>
                  <a:lnTo>
                    <a:pt x="507" y="330"/>
                  </a:lnTo>
                  <a:lnTo>
                    <a:pt x="508" y="316"/>
                  </a:lnTo>
                  <a:lnTo>
                    <a:pt x="511" y="302"/>
                  </a:lnTo>
                  <a:lnTo>
                    <a:pt x="515" y="288"/>
                  </a:lnTo>
                  <a:lnTo>
                    <a:pt x="518" y="274"/>
                  </a:lnTo>
                  <a:lnTo>
                    <a:pt x="522" y="261"/>
                  </a:lnTo>
                  <a:lnTo>
                    <a:pt x="527" y="248"/>
                  </a:lnTo>
                  <a:lnTo>
                    <a:pt x="533" y="235"/>
                  </a:lnTo>
                  <a:lnTo>
                    <a:pt x="539" y="223"/>
                  </a:lnTo>
                  <a:lnTo>
                    <a:pt x="547" y="210"/>
                  </a:lnTo>
                  <a:lnTo>
                    <a:pt x="554" y="199"/>
                  </a:lnTo>
                  <a:lnTo>
                    <a:pt x="562" y="188"/>
                  </a:lnTo>
                  <a:lnTo>
                    <a:pt x="571" y="177"/>
                  </a:lnTo>
                  <a:lnTo>
                    <a:pt x="579" y="166"/>
                  </a:lnTo>
                  <a:lnTo>
                    <a:pt x="589" y="156"/>
                  </a:lnTo>
                  <a:lnTo>
                    <a:pt x="600" y="147"/>
                  </a:lnTo>
                  <a:lnTo>
                    <a:pt x="610" y="138"/>
                  </a:lnTo>
                  <a:lnTo>
                    <a:pt x="620" y="129"/>
                  </a:lnTo>
                  <a:lnTo>
                    <a:pt x="632" y="122"/>
                  </a:lnTo>
                  <a:lnTo>
                    <a:pt x="644" y="114"/>
                  </a:lnTo>
                  <a:lnTo>
                    <a:pt x="656" y="107"/>
                  </a:lnTo>
                  <a:lnTo>
                    <a:pt x="668" y="100"/>
                  </a:lnTo>
                  <a:lnTo>
                    <a:pt x="681" y="95"/>
                  </a:lnTo>
                  <a:lnTo>
                    <a:pt x="694" y="89"/>
                  </a:lnTo>
                  <a:lnTo>
                    <a:pt x="708" y="85"/>
                  </a:lnTo>
                  <a:lnTo>
                    <a:pt x="721" y="81"/>
                  </a:lnTo>
                  <a:lnTo>
                    <a:pt x="735" y="77"/>
                  </a:lnTo>
                  <a:lnTo>
                    <a:pt x="749" y="75"/>
                  </a:lnTo>
                  <a:lnTo>
                    <a:pt x="764" y="73"/>
                  </a:lnTo>
                  <a:lnTo>
                    <a:pt x="778" y="72"/>
                  </a:lnTo>
                  <a:lnTo>
                    <a:pt x="793" y="72"/>
                  </a:lnTo>
                  <a:lnTo>
                    <a:pt x="808" y="72"/>
                  </a:lnTo>
                  <a:lnTo>
                    <a:pt x="822" y="73"/>
                  </a:lnTo>
                  <a:lnTo>
                    <a:pt x="836" y="75"/>
                  </a:lnTo>
                  <a:lnTo>
                    <a:pt x="851" y="77"/>
                  </a:lnTo>
                  <a:lnTo>
                    <a:pt x="864" y="81"/>
                  </a:lnTo>
                  <a:lnTo>
                    <a:pt x="878" y="85"/>
                  </a:lnTo>
                  <a:lnTo>
                    <a:pt x="893" y="89"/>
                  </a:lnTo>
                  <a:lnTo>
                    <a:pt x="905" y="95"/>
                  </a:lnTo>
                  <a:lnTo>
                    <a:pt x="917" y="100"/>
                  </a:lnTo>
                  <a:lnTo>
                    <a:pt x="930" y="107"/>
                  </a:lnTo>
                  <a:lnTo>
                    <a:pt x="942" y="114"/>
                  </a:lnTo>
                  <a:lnTo>
                    <a:pt x="954" y="122"/>
                  </a:lnTo>
                  <a:lnTo>
                    <a:pt x="965" y="129"/>
                  </a:lnTo>
                  <a:lnTo>
                    <a:pt x="976" y="138"/>
                  </a:lnTo>
                  <a:lnTo>
                    <a:pt x="986" y="147"/>
                  </a:lnTo>
                  <a:lnTo>
                    <a:pt x="996" y="156"/>
                  </a:lnTo>
                  <a:lnTo>
                    <a:pt x="1006" y="166"/>
                  </a:lnTo>
                  <a:lnTo>
                    <a:pt x="1016" y="177"/>
                  </a:lnTo>
                  <a:lnTo>
                    <a:pt x="1024" y="188"/>
                  </a:lnTo>
                  <a:lnTo>
                    <a:pt x="1032" y="199"/>
                  </a:lnTo>
                  <a:lnTo>
                    <a:pt x="1039" y="210"/>
                  </a:lnTo>
                  <a:lnTo>
                    <a:pt x="1046" y="223"/>
                  </a:lnTo>
                  <a:lnTo>
                    <a:pt x="1052" y="235"/>
                  </a:lnTo>
                  <a:lnTo>
                    <a:pt x="1059" y="248"/>
                  </a:lnTo>
                  <a:lnTo>
                    <a:pt x="1063" y="261"/>
                  </a:lnTo>
                  <a:lnTo>
                    <a:pt x="1069" y="274"/>
                  </a:lnTo>
                  <a:lnTo>
                    <a:pt x="1072" y="288"/>
                  </a:lnTo>
                  <a:lnTo>
                    <a:pt x="1075" y="302"/>
                  </a:lnTo>
                  <a:lnTo>
                    <a:pt x="1077" y="316"/>
                  </a:lnTo>
                  <a:lnTo>
                    <a:pt x="1079" y="330"/>
                  </a:lnTo>
                  <a:lnTo>
                    <a:pt x="1080" y="345"/>
                  </a:lnTo>
                  <a:lnTo>
                    <a:pt x="1082" y="360"/>
                  </a:lnTo>
                  <a:lnTo>
                    <a:pt x="1080" y="374"/>
                  </a:lnTo>
                  <a:lnTo>
                    <a:pt x="1079" y="390"/>
                  </a:lnTo>
                  <a:lnTo>
                    <a:pt x="1077" y="404"/>
                  </a:lnTo>
                  <a:lnTo>
                    <a:pt x="1075" y="418"/>
                  </a:lnTo>
                  <a:lnTo>
                    <a:pt x="1072" y="432"/>
                  </a:lnTo>
                  <a:lnTo>
                    <a:pt x="1069" y="446"/>
                  </a:lnTo>
                  <a:lnTo>
                    <a:pt x="1063" y="459"/>
                  </a:lnTo>
                  <a:lnTo>
                    <a:pt x="1059" y="472"/>
                  </a:lnTo>
                  <a:lnTo>
                    <a:pt x="1052" y="485"/>
                  </a:lnTo>
                  <a:lnTo>
                    <a:pt x="1046" y="498"/>
                  </a:lnTo>
                  <a:lnTo>
                    <a:pt x="1039" y="509"/>
                  </a:lnTo>
                  <a:lnTo>
                    <a:pt x="1032" y="521"/>
                  </a:lnTo>
                  <a:lnTo>
                    <a:pt x="1024" y="532"/>
                  </a:lnTo>
                  <a:lnTo>
                    <a:pt x="1016" y="543"/>
                  </a:lnTo>
                  <a:lnTo>
                    <a:pt x="1006" y="554"/>
                  </a:lnTo>
                  <a:lnTo>
                    <a:pt x="996" y="563"/>
                  </a:lnTo>
                  <a:lnTo>
                    <a:pt x="986" y="573"/>
                  </a:lnTo>
                  <a:lnTo>
                    <a:pt x="976" y="582"/>
                  </a:lnTo>
                  <a:lnTo>
                    <a:pt x="965" y="590"/>
                  </a:lnTo>
                  <a:lnTo>
                    <a:pt x="954" y="599"/>
                  </a:lnTo>
                  <a:lnTo>
                    <a:pt x="942" y="607"/>
                  </a:lnTo>
                  <a:lnTo>
                    <a:pt x="930" y="613"/>
                  </a:lnTo>
                  <a:lnTo>
                    <a:pt x="917" y="620"/>
                  </a:lnTo>
                  <a:lnTo>
                    <a:pt x="905" y="625"/>
                  </a:lnTo>
                  <a:lnTo>
                    <a:pt x="893" y="630"/>
                  </a:lnTo>
                  <a:lnTo>
                    <a:pt x="878" y="635"/>
                  </a:lnTo>
                  <a:lnTo>
                    <a:pt x="864" y="639"/>
                  </a:lnTo>
                  <a:lnTo>
                    <a:pt x="851" y="642"/>
                  </a:lnTo>
                  <a:lnTo>
                    <a:pt x="836" y="644"/>
                  </a:lnTo>
                  <a:lnTo>
                    <a:pt x="822" y="647"/>
                  </a:lnTo>
                  <a:lnTo>
                    <a:pt x="808" y="648"/>
                  </a:lnTo>
                  <a:lnTo>
                    <a:pt x="793" y="648"/>
                  </a:lnTo>
                  <a:close/>
                  <a:moveTo>
                    <a:pt x="793" y="0"/>
                  </a:moveTo>
                  <a:lnTo>
                    <a:pt x="775" y="1"/>
                  </a:lnTo>
                  <a:lnTo>
                    <a:pt x="756" y="2"/>
                  </a:lnTo>
                  <a:lnTo>
                    <a:pt x="738" y="4"/>
                  </a:lnTo>
                  <a:lnTo>
                    <a:pt x="721" y="7"/>
                  </a:lnTo>
                  <a:lnTo>
                    <a:pt x="704" y="12"/>
                  </a:lnTo>
                  <a:lnTo>
                    <a:pt x="686" y="16"/>
                  </a:lnTo>
                  <a:lnTo>
                    <a:pt x="669" y="22"/>
                  </a:lnTo>
                  <a:lnTo>
                    <a:pt x="653" y="28"/>
                  </a:lnTo>
                  <a:lnTo>
                    <a:pt x="637" y="35"/>
                  </a:lnTo>
                  <a:lnTo>
                    <a:pt x="621" y="44"/>
                  </a:lnTo>
                  <a:lnTo>
                    <a:pt x="606" y="53"/>
                  </a:lnTo>
                  <a:lnTo>
                    <a:pt x="592" y="61"/>
                  </a:lnTo>
                  <a:lnTo>
                    <a:pt x="577" y="72"/>
                  </a:lnTo>
                  <a:lnTo>
                    <a:pt x="564" y="82"/>
                  </a:lnTo>
                  <a:lnTo>
                    <a:pt x="551" y="94"/>
                  </a:lnTo>
                  <a:lnTo>
                    <a:pt x="538" y="105"/>
                  </a:lnTo>
                  <a:lnTo>
                    <a:pt x="526" y="118"/>
                  </a:lnTo>
                  <a:lnTo>
                    <a:pt x="516" y="131"/>
                  </a:lnTo>
                  <a:lnTo>
                    <a:pt x="505" y="144"/>
                  </a:lnTo>
                  <a:lnTo>
                    <a:pt x="494" y="158"/>
                  </a:lnTo>
                  <a:lnTo>
                    <a:pt x="485" y="174"/>
                  </a:lnTo>
                  <a:lnTo>
                    <a:pt x="477" y="189"/>
                  </a:lnTo>
                  <a:lnTo>
                    <a:pt x="468" y="204"/>
                  </a:lnTo>
                  <a:lnTo>
                    <a:pt x="462" y="220"/>
                  </a:lnTo>
                  <a:lnTo>
                    <a:pt x="455" y="236"/>
                  </a:lnTo>
                  <a:lnTo>
                    <a:pt x="450" y="253"/>
                  </a:lnTo>
                  <a:lnTo>
                    <a:pt x="444" y="270"/>
                  </a:lnTo>
                  <a:lnTo>
                    <a:pt x="440" y="287"/>
                  </a:lnTo>
                  <a:lnTo>
                    <a:pt x="437" y="305"/>
                  </a:lnTo>
                  <a:lnTo>
                    <a:pt x="435" y="324"/>
                  </a:lnTo>
                  <a:lnTo>
                    <a:pt x="434" y="341"/>
                  </a:lnTo>
                  <a:lnTo>
                    <a:pt x="434" y="360"/>
                  </a:lnTo>
                  <a:lnTo>
                    <a:pt x="434" y="378"/>
                  </a:lnTo>
                  <a:lnTo>
                    <a:pt x="435" y="394"/>
                  </a:lnTo>
                  <a:lnTo>
                    <a:pt x="437" y="411"/>
                  </a:lnTo>
                  <a:lnTo>
                    <a:pt x="440" y="427"/>
                  </a:lnTo>
                  <a:lnTo>
                    <a:pt x="443" y="444"/>
                  </a:lnTo>
                  <a:lnTo>
                    <a:pt x="448" y="460"/>
                  </a:lnTo>
                  <a:lnTo>
                    <a:pt x="453" y="475"/>
                  </a:lnTo>
                  <a:lnTo>
                    <a:pt x="458" y="491"/>
                  </a:lnTo>
                  <a:lnTo>
                    <a:pt x="21" y="928"/>
                  </a:lnTo>
                  <a:lnTo>
                    <a:pt x="12" y="937"/>
                  </a:lnTo>
                  <a:lnTo>
                    <a:pt x="6" y="948"/>
                  </a:lnTo>
                  <a:lnTo>
                    <a:pt x="4" y="953"/>
                  </a:lnTo>
                  <a:lnTo>
                    <a:pt x="3" y="959"/>
                  </a:lnTo>
                  <a:lnTo>
                    <a:pt x="1" y="965"/>
                  </a:lnTo>
                  <a:lnTo>
                    <a:pt x="0" y="972"/>
                  </a:lnTo>
                  <a:lnTo>
                    <a:pt x="0" y="1080"/>
                  </a:lnTo>
                  <a:lnTo>
                    <a:pt x="1" y="1087"/>
                  </a:lnTo>
                  <a:lnTo>
                    <a:pt x="3" y="1094"/>
                  </a:lnTo>
                  <a:lnTo>
                    <a:pt x="5" y="1101"/>
                  </a:lnTo>
                  <a:lnTo>
                    <a:pt x="7" y="1108"/>
                  </a:lnTo>
                  <a:lnTo>
                    <a:pt x="10" y="1114"/>
                  </a:lnTo>
                  <a:lnTo>
                    <a:pt x="13" y="1120"/>
                  </a:lnTo>
                  <a:lnTo>
                    <a:pt x="18" y="1125"/>
                  </a:lnTo>
                  <a:lnTo>
                    <a:pt x="22" y="1130"/>
                  </a:lnTo>
                  <a:lnTo>
                    <a:pt x="27" y="1135"/>
                  </a:lnTo>
                  <a:lnTo>
                    <a:pt x="33" y="1139"/>
                  </a:lnTo>
                  <a:lnTo>
                    <a:pt x="39" y="1143"/>
                  </a:lnTo>
                  <a:lnTo>
                    <a:pt x="46" y="1147"/>
                  </a:lnTo>
                  <a:lnTo>
                    <a:pt x="52" y="1149"/>
                  </a:lnTo>
                  <a:lnTo>
                    <a:pt x="59" y="1151"/>
                  </a:lnTo>
                  <a:lnTo>
                    <a:pt x="65" y="1152"/>
                  </a:lnTo>
                  <a:lnTo>
                    <a:pt x="73" y="1152"/>
                  </a:lnTo>
                  <a:lnTo>
                    <a:pt x="181" y="1152"/>
                  </a:lnTo>
                  <a:lnTo>
                    <a:pt x="187" y="1152"/>
                  </a:lnTo>
                  <a:lnTo>
                    <a:pt x="194" y="1151"/>
                  </a:lnTo>
                  <a:lnTo>
                    <a:pt x="200" y="1149"/>
                  </a:lnTo>
                  <a:lnTo>
                    <a:pt x="206" y="1147"/>
                  </a:lnTo>
                  <a:lnTo>
                    <a:pt x="215" y="1140"/>
                  </a:lnTo>
                  <a:lnTo>
                    <a:pt x="225" y="1131"/>
                  </a:lnTo>
                  <a:lnTo>
                    <a:pt x="277" y="1080"/>
                  </a:lnTo>
                  <a:lnTo>
                    <a:pt x="361" y="1080"/>
                  </a:lnTo>
                  <a:lnTo>
                    <a:pt x="369" y="1080"/>
                  </a:lnTo>
                  <a:lnTo>
                    <a:pt x="375" y="1079"/>
                  </a:lnTo>
                  <a:lnTo>
                    <a:pt x="383" y="1076"/>
                  </a:lnTo>
                  <a:lnTo>
                    <a:pt x="389" y="1074"/>
                  </a:lnTo>
                  <a:lnTo>
                    <a:pt x="396" y="1071"/>
                  </a:lnTo>
                  <a:lnTo>
                    <a:pt x="401" y="1068"/>
                  </a:lnTo>
                  <a:lnTo>
                    <a:pt x="407" y="1063"/>
                  </a:lnTo>
                  <a:lnTo>
                    <a:pt x="412" y="1059"/>
                  </a:lnTo>
                  <a:lnTo>
                    <a:pt x="416" y="1054"/>
                  </a:lnTo>
                  <a:lnTo>
                    <a:pt x="421" y="1048"/>
                  </a:lnTo>
                  <a:lnTo>
                    <a:pt x="424" y="1042"/>
                  </a:lnTo>
                  <a:lnTo>
                    <a:pt x="427" y="1036"/>
                  </a:lnTo>
                  <a:lnTo>
                    <a:pt x="430" y="1029"/>
                  </a:lnTo>
                  <a:lnTo>
                    <a:pt x="431" y="1022"/>
                  </a:lnTo>
                  <a:lnTo>
                    <a:pt x="432" y="1015"/>
                  </a:lnTo>
                  <a:lnTo>
                    <a:pt x="434" y="1008"/>
                  </a:lnTo>
                  <a:lnTo>
                    <a:pt x="434" y="936"/>
                  </a:lnTo>
                  <a:lnTo>
                    <a:pt x="505" y="936"/>
                  </a:lnTo>
                  <a:lnTo>
                    <a:pt x="512" y="936"/>
                  </a:lnTo>
                  <a:lnTo>
                    <a:pt x="520" y="935"/>
                  </a:lnTo>
                  <a:lnTo>
                    <a:pt x="526" y="933"/>
                  </a:lnTo>
                  <a:lnTo>
                    <a:pt x="533" y="931"/>
                  </a:lnTo>
                  <a:lnTo>
                    <a:pt x="539" y="927"/>
                  </a:lnTo>
                  <a:lnTo>
                    <a:pt x="545" y="924"/>
                  </a:lnTo>
                  <a:lnTo>
                    <a:pt x="551" y="920"/>
                  </a:lnTo>
                  <a:lnTo>
                    <a:pt x="556" y="914"/>
                  </a:lnTo>
                  <a:lnTo>
                    <a:pt x="561" y="910"/>
                  </a:lnTo>
                  <a:lnTo>
                    <a:pt x="564" y="905"/>
                  </a:lnTo>
                  <a:lnTo>
                    <a:pt x="569" y="898"/>
                  </a:lnTo>
                  <a:lnTo>
                    <a:pt x="572" y="892"/>
                  </a:lnTo>
                  <a:lnTo>
                    <a:pt x="574" y="885"/>
                  </a:lnTo>
                  <a:lnTo>
                    <a:pt x="576" y="879"/>
                  </a:lnTo>
                  <a:lnTo>
                    <a:pt x="577" y="871"/>
                  </a:lnTo>
                  <a:lnTo>
                    <a:pt x="577" y="864"/>
                  </a:lnTo>
                  <a:lnTo>
                    <a:pt x="577" y="779"/>
                  </a:lnTo>
                  <a:lnTo>
                    <a:pt x="662" y="694"/>
                  </a:lnTo>
                  <a:lnTo>
                    <a:pt x="678" y="699"/>
                  </a:lnTo>
                  <a:lnTo>
                    <a:pt x="694" y="705"/>
                  </a:lnTo>
                  <a:lnTo>
                    <a:pt x="709" y="709"/>
                  </a:lnTo>
                  <a:lnTo>
                    <a:pt x="725" y="714"/>
                  </a:lnTo>
                  <a:lnTo>
                    <a:pt x="742" y="716"/>
                  </a:lnTo>
                  <a:lnTo>
                    <a:pt x="759" y="718"/>
                  </a:lnTo>
                  <a:lnTo>
                    <a:pt x="776" y="720"/>
                  </a:lnTo>
                  <a:lnTo>
                    <a:pt x="793" y="720"/>
                  </a:lnTo>
                  <a:lnTo>
                    <a:pt x="812" y="720"/>
                  </a:lnTo>
                  <a:lnTo>
                    <a:pt x="830" y="718"/>
                  </a:lnTo>
                  <a:lnTo>
                    <a:pt x="848" y="716"/>
                  </a:lnTo>
                  <a:lnTo>
                    <a:pt x="866" y="712"/>
                  </a:lnTo>
                  <a:lnTo>
                    <a:pt x="883" y="708"/>
                  </a:lnTo>
                  <a:lnTo>
                    <a:pt x="900" y="704"/>
                  </a:lnTo>
                  <a:lnTo>
                    <a:pt x="916" y="698"/>
                  </a:lnTo>
                  <a:lnTo>
                    <a:pt x="934" y="692"/>
                  </a:lnTo>
                  <a:lnTo>
                    <a:pt x="949" y="684"/>
                  </a:lnTo>
                  <a:lnTo>
                    <a:pt x="965" y="677"/>
                  </a:lnTo>
                  <a:lnTo>
                    <a:pt x="980" y="668"/>
                  </a:lnTo>
                  <a:lnTo>
                    <a:pt x="994" y="658"/>
                  </a:lnTo>
                  <a:lnTo>
                    <a:pt x="1008" y="649"/>
                  </a:lnTo>
                  <a:lnTo>
                    <a:pt x="1022" y="638"/>
                  </a:lnTo>
                  <a:lnTo>
                    <a:pt x="1035" y="626"/>
                  </a:lnTo>
                  <a:lnTo>
                    <a:pt x="1048" y="614"/>
                  </a:lnTo>
                  <a:lnTo>
                    <a:pt x="1060" y="602"/>
                  </a:lnTo>
                  <a:lnTo>
                    <a:pt x="1071" y="589"/>
                  </a:lnTo>
                  <a:lnTo>
                    <a:pt x="1082" y="575"/>
                  </a:lnTo>
                  <a:lnTo>
                    <a:pt x="1091" y="561"/>
                  </a:lnTo>
                  <a:lnTo>
                    <a:pt x="1101" y="546"/>
                  </a:lnTo>
                  <a:lnTo>
                    <a:pt x="1110" y="531"/>
                  </a:lnTo>
                  <a:lnTo>
                    <a:pt x="1117" y="516"/>
                  </a:lnTo>
                  <a:lnTo>
                    <a:pt x="1125" y="500"/>
                  </a:lnTo>
                  <a:lnTo>
                    <a:pt x="1131" y="483"/>
                  </a:lnTo>
                  <a:lnTo>
                    <a:pt x="1137" y="467"/>
                  </a:lnTo>
                  <a:lnTo>
                    <a:pt x="1142" y="450"/>
                  </a:lnTo>
                  <a:lnTo>
                    <a:pt x="1145" y="433"/>
                  </a:lnTo>
                  <a:lnTo>
                    <a:pt x="1148" y="414"/>
                  </a:lnTo>
                  <a:lnTo>
                    <a:pt x="1151" y="397"/>
                  </a:lnTo>
                  <a:lnTo>
                    <a:pt x="1153" y="379"/>
                  </a:lnTo>
                  <a:lnTo>
                    <a:pt x="1153" y="360"/>
                  </a:lnTo>
                  <a:lnTo>
                    <a:pt x="1153" y="341"/>
                  </a:lnTo>
                  <a:lnTo>
                    <a:pt x="1151" y="324"/>
                  </a:lnTo>
                  <a:lnTo>
                    <a:pt x="1148" y="305"/>
                  </a:lnTo>
                  <a:lnTo>
                    <a:pt x="1145" y="287"/>
                  </a:lnTo>
                  <a:lnTo>
                    <a:pt x="1142" y="270"/>
                  </a:lnTo>
                  <a:lnTo>
                    <a:pt x="1137" y="253"/>
                  </a:lnTo>
                  <a:lnTo>
                    <a:pt x="1131" y="236"/>
                  </a:lnTo>
                  <a:lnTo>
                    <a:pt x="1125" y="220"/>
                  </a:lnTo>
                  <a:lnTo>
                    <a:pt x="1117" y="204"/>
                  </a:lnTo>
                  <a:lnTo>
                    <a:pt x="1110" y="189"/>
                  </a:lnTo>
                  <a:lnTo>
                    <a:pt x="1101" y="174"/>
                  </a:lnTo>
                  <a:lnTo>
                    <a:pt x="1091" y="158"/>
                  </a:lnTo>
                  <a:lnTo>
                    <a:pt x="1082" y="144"/>
                  </a:lnTo>
                  <a:lnTo>
                    <a:pt x="1071" y="131"/>
                  </a:lnTo>
                  <a:lnTo>
                    <a:pt x="1060" y="118"/>
                  </a:lnTo>
                  <a:lnTo>
                    <a:pt x="1048" y="105"/>
                  </a:lnTo>
                  <a:lnTo>
                    <a:pt x="1035" y="94"/>
                  </a:lnTo>
                  <a:lnTo>
                    <a:pt x="1022" y="82"/>
                  </a:lnTo>
                  <a:lnTo>
                    <a:pt x="1008" y="72"/>
                  </a:lnTo>
                  <a:lnTo>
                    <a:pt x="994" y="61"/>
                  </a:lnTo>
                  <a:lnTo>
                    <a:pt x="980" y="53"/>
                  </a:lnTo>
                  <a:lnTo>
                    <a:pt x="965" y="44"/>
                  </a:lnTo>
                  <a:lnTo>
                    <a:pt x="949" y="35"/>
                  </a:lnTo>
                  <a:lnTo>
                    <a:pt x="934" y="28"/>
                  </a:lnTo>
                  <a:lnTo>
                    <a:pt x="916" y="22"/>
                  </a:lnTo>
                  <a:lnTo>
                    <a:pt x="900" y="16"/>
                  </a:lnTo>
                  <a:lnTo>
                    <a:pt x="883" y="12"/>
                  </a:lnTo>
                  <a:lnTo>
                    <a:pt x="866" y="7"/>
                  </a:lnTo>
                  <a:lnTo>
                    <a:pt x="848" y="4"/>
                  </a:lnTo>
                  <a:lnTo>
                    <a:pt x="830" y="2"/>
                  </a:lnTo>
                  <a:lnTo>
                    <a:pt x="812" y="1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0" name="Google Shape;2950;p59"/>
            <p:cNvSpPr/>
            <p:nvPr/>
          </p:nvSpPr>
          <p:spPr>
            <a:xfrm>
              <a:off x="3020218" y="281106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288" h="288" extrusionOk="0">
                  <a:moveTo>
                    <a:pt x="174" y="252"/>
                  </a:moveTo>
                  <a:lnTo>
                    <a:pt x="154" y="238"/>
                  </a:lnTo>
                  <a:lnTo>
                    <a:pt x="135" y="222"/>
                  </a:lnTo>
                  <a:lnTo>
                    <a:pt x="116" y="206"/>
                  </a:lnTo>
                  <a:lnTo>
                    <a:pt x="99" y="189"/>
                  </a:lnTo>
                  <a:lnTo>
                    <a:pt x="82" y="172"/>
                  </a:lnTo>
                  <a:lnTo>
                    <a:pt x="66" y="154"/>
                  </a:lnTo>
                  <a:lnTo>
                    <a:pt x="51" y="135"/>
                  </a:lnTo>
                  <a:lnTo>
                    <a:pt x="35" y="116"/>
                  </a:lnTo>
                  <a:lnTo>
                    <a:pt x="42" y="102"/>
                  </a:lnTo>
                  <a:lnTo>
                    <a:pt x="48" y="89"/>
                  </a:lnTo>
                  <a:lnTo>
                    <a:pt x="57" y="77"/>
                  </a:lnTo>
                  <a:lnTo>
                    <a:pt x="66" y="66"/>
                  </a:lnTo>
                  <a:lnTo>
                    <a:pt x="76" y="57"/>
                  </a:lnTo>
                  <a:lnTo>
                    <a:pt x="88" y="49"/>
                  </a:lnTo>
                  <a:lnTo>
                    <a:pt x="100" y="41"/>
                  </a:lnTo>
                  <a:lnTo>
                    <a:pt x="114" y="36"/>
                  </a:lnTo>
                  <a:lnTo>
                    <a:pt x="134" y="51"/>
                  </a:lnTo>
                  <a:lnTo>
                    <a:pt x="153" y="66"/>
                  </a:lnTo>
                  <a:lnTo>
                    <a:pt x="172" y="82"/>
                  </a:lnTo>
                  <a:lnTo>
                    <a:pt x="189" y="99"/>
                  </a:lnTo>
                  <a:lnTo>
                    <a:pt x="206" y="117"/>
                  </a:lnTo>
                  <a:lnTo>
                    <a:pt x="222" y="134"/>
                  </a:lnTo>
                  <a:lnTo>
                    <a:pt x="237" y="154"/>
                  </a:lnTo>
                  <a:lnTo>
                    <a:pt x="251" y="173"/>
                  </a:lnTo>
                  <a:lnTo>
                    <a:pt x="246" y="187"/>
                  </a:lnTo>
                  <a:lnTo>
                    <a:pt x="238" y="200"/>
                  </a:lnTo>
                  <a:lnTo>
                    <a:pt x="231" y="212"/>
                  </a:lnTo>
                  <a:lnTo>
                    <a:pt x="221" y="222"/>
                  </a:lnTo>
                  <a:lnTo>
                    <a:pt x="211" y="231"/>
                  </a:lnTo>
                  <a:lnTo>
                    <a:pt x="200" y="240"/>
                  </a:lnTo>
                  <a:lnTo>
                    <a:pt x="187" y="247"/>
                  </a:lnTo>
                  <a:lnTo>
                    <a:pt x="174" y="252"/>
                  </a:lnTo>
                  <a:lnTo>
                    <a:pt x="174" y="252"/>
                  </a:lnTo>
                  <a:close/>
                  <a:moveTo>
                    <a:pt x="282" y="153"/>
                  </a:moveTo>
                  <a:lnTo>
                    <a:pt x="265" y="132"/>
                  </a:lnTo>
                  <a:lnTo>
                    <a:pt x="249" y="112"/>
                  </a:lnTo>
                  <a:lnTo>
                    <a:pt x="232" y="92"/>
                  </a:lnTo>
                  <a:lnTo>
                    <a:pt x="215" y="74"/>
                  </a:lnTo>
                  <a:lnTo>
                    <a:pt x="195" y="55"/>
                  </a:lnTo>
                  <a:lnTo>
                    <a:pt x="177" y="38"/>
                  </a:lnTo>
                  <a:lnTo>
                    <a:pt x="156" y="22"/>
                  </a:lnTo>
                  <a:lnTo>
                    <a:pt x="136" y="7"/>
                  </a:lnTo>
                  <a:lnTo>
                    <a:pt x="128" y="3"/>
                  </a:lnTo>
                  <a:lnTo>
                    <a:pt x="120" y="0"/>
                  </a:lnTo>
                  <a:lnTo>
                    <a:pt x="112" y="0"/>
                  </a:lnTo>
                  <a:lnTo>
                    <a:pt x="103" y="3"/>
                  </a:lnTo>
                  <a:lnTo>
                    <a:pt x="85" y="9"/>
                  </a:lnTo>
                  <a:lnTo>
                    <a:pt x="69" y="19"/>
                  </a:lnTo>
                  <a:lnTo>
                    <a:pt x="54" y="28"/>
                  </a:lnTo>
                  <a:lnTo>
                    <a:pt x="41" y="40"/>
                  </a:lnTo>
                  <a:lnTo>
                    <a:pt x="29" y="54"/>
                  </a:lnTo>
                  <a:lnTo>
                    <a:pt x="18" y="69"/>
                  </a:lnTo>
                  <a:lnTo>
                    <a:pt x="10" y="86"/>
                  </a:lnTo>
                  <a:lnTo>
                    <a:pt x="2" y="104"/>
                  </a:lnTo>
                  <a:lnTo>
                    <a:pt x="1" y="109"/>
                  </a:lnTo>
                  <a:lnTo>
                    <a:pt x="0" y="115"/>
                  </a:lnTo>
                  <a:lnTo>
                    <a:pt x="1" y="120"/>
                  </a:lnTo>
                  <a:lnTo>
                    <a:pt x="2" y="126"/>
                  </a:lnTo>
                  <a:lnTo>
                    <a:pt x="4" y="131"/>
                  </a:lnTo>
                  <a:lnTo>
                    <a:pt x="6" y="135"/>
                  </a:lnTo>
                  <a:lnTo>
                    <a:pt x="22" y="157"/>
                  </a:lnTo>
                  <a:lnTo>
                    <a:pt x="39" y="176"/>
                  </a:lnTo>
                  <a:lnTo>
                    <a:pt x="56" y="196"/>
                  </a:lnTo>
                  <a:lnTo>
                    <a:pt x="73" y="214"/>
                  </a:lnTo>
                  <a:lnTo>
                    <a:pt x="93" y="233"/>
                  </a:lnTo>
                  <a:lnTo>
                    <a:pt x="111" y="250"/>
                  </a:lnTo>
                  <a:lnTo>
                    <a:pt x="132" y="266"/>
                  </a:lnTo>
                  <a:lnTo>
                    <a:pt x="152" y="281"/>
                  </a:lnTo>
                  <a:lnTo>
                    <a:pt x="160" y="285"/>
                  </a:lnTo>
                  <a:lnTo>
                    <a:pt x="167" y="288"/>
                  </a:lnTo>
                  <a:lnTo>
                    <a:pt x="176" y="288"/>
                  </a:lnTo>
                  <a:lnTo>
                    <a:pt x="184" y="287"/>
                  </a:lnTo>
                  <a:lnTo>
                    <a:pt x="202" y="279"/>
                  </a:lnTo>
                  <a:lnTo>
                    <a:pt x="219" y="270"/>
                  </a:lnTo>
                  <a:lnTo>
                    <a:pt x="234" y="260"/>
                  </a:lnTo>
                  <a:lnTo>
                    <a:pt x="247" y="248"/>
                  </a:lnTo>
                  <a:lnTo>
                    <a:pt x="259" y="234"/>
                  </a:lnTo>
                  <a:lnTo>
                    <a:pt x="270" y="219"/>
                  </a:lnTo>
                  <a:lnTo>
                    <a:pt x="278" y="202"/>
                  </a:lnTo>
                  <a:lnTo>
                    <a:pt x="286" y="184"/>
                  </a:lnTo>
                  <a:lnTo>
                    <a:pt x="287" y="179"/>
                  </a:lnTo>
                  <a:lnTo>
                    <a:pt x="288" y="173"/>
                  </a:lnTo>
                  <a:lnTo>
                    <a:pt x="287" y="168"/>
                  </a:lnTo>
                  <a:lnTo>
                    <a:pt x="286" y="162"/>
                  </a:lnTo>
                  <a:lnTo>
                    <a:pt x="284" y="157"/>
                  </a:lnTo>
                  <a:lnTo>
                    <a:pt x="282" y="15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1" name="Google Shape;2951;p59"/>
          <p:cNvSpPr/>
          <p:nvPr/>
        </p:nvSpPr>
        <p:spPr>
          <a:xfrm>
            <a:off x="1820068" y="275391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152" h="1152" extrusionOk="0">
                <a:moveTo>
                  <a:pt x="72" y="1080"/>
                </a:moveTo>
                <a:lnTo>
                  <a:pt x="80" y="1075"/>
                </a:lnTo>
                <a:lnTo>
                  <a:pt x="97" y="1065"/>
                </a:lnTo>
                <a:lnTo>
                  <a:pt x="124" y="1050"/>
                </a:lnTo>
                <a:lnTo>
                  <a:pt x="161" y="1032"/>
                </a:lnTo>
                <a:lnTo>
                  <a:pt x="181" y="1022"/>
                </a:lnTo>
                <a:lnTo>
                  <a:pt x="205" y="1013"/>
                </a:lnTo>
                <a:lnTo>
                  <a:pt x="230" y="1003"/>
                </a:lnTo>
                <a:lnTo>
                  <a:pt x="257" y="992"/>
                </a:lnTo>
                <a:lnTo>
                  <a:pt x="285" y="982"/>
                </a:lnTo>
                <a:lnTo>
                  <a:pt x="316" y="974"/>
                </a:lnTo>
                <a:lnTo>
                  <a:pt x="347" y="965"/>
                </a:lnTo>
                <a:lnTo>
                  <a:pt x="381" y="958"/>
                </a:lnTo>
                <a:lnTo>
                  <a:pt x="471" y="938"/>
                </a:lnTo>
                <a:lnTo>
                  <a:pt x="482" y="946"/>
                </a:lnTo>
                <a:lnTo>
                  <a:pt x="495" y="952"/>
                </a:lnTo>
                <a:lnTo>
                  <a:pt x="507" y="958"/>
                </a:lnTo>
                <a:lnTo>
                  <a:pt x="520" y="963"/>
                </a:lnTo>
                <a:lnTo>
                  <a:pt x="534" y="966"/>
                </a:lnTo>
                <a:lnTo>
                  <a:pt x="547" y="969"/>
                </a:lnTo>
                <a:lnTo>
                  <a:pt x="561" y="972"/>
                </a:lnTo>
                <a:lnTo>
                  <a:pt x="576" y="972"/>
                </a:lnTo>
                <a:lnTo>
                  <a:pt x="590" y="972"/>
                </a:lnTo>
                <a:lnTo>
                  <a:pt x="605" y="969"/>
                </a:lnTo>
                <a:lnTo>
                  <a:pt x="617" y="966"/>
                </a:lnTo>
                <a:lnTo>
                  <a:pt x="632" y="963"/>
                </a:lnTo>
                <a:lnTo>
                  <a:pt x="644" y="958"/>
                </a:lnTo>
                <a:lnTo>
                  <a:pt x="657" y="952"/>
                </a:lnTo>
                <a:lnTo>
                  <a:pt x="669" y="946"/>
                </a:lnTo>
                <a:lnTo>
                  <a:pt x="681" y="938"/>
                </a:lnTo>
                <a:lnTo>
                  <a:pt x="771" y="958"/>
                </a:lnTo>
                <a:lnTo>
                  <a:pt x="804" y="965"/>
                </a:lnTo>
                <a:lnTo>
                  <a:pt x="836" y="974"/>
                </a:lnTo>
                <a:lnTo>
                  <a:pt x="866" y="982"/>
                </a:lnTo>
                <a:lnTo>
                  <a:pt x="894" y="992"/>
                </a:lnTo>
                <a:lnTo>
                  <a:pt x="921" y="1002"/>
                </a:lnTo>
                <a:lnTo>
                  <a:pt x="946" y="1012"/>
                </a:lnTo>
                <a:lnTo>
                  <a:pt x="970" y="1022"/>
                </a:lnTo>
                <a:lnTo>
                  <a:pt x="991" y="1031"/>
                </a:lnTo>
                <a:lnTo>
                  <a:pt x="1027" y="1049"/>
                </a:lnTo>
                <a:lnTo>
                  <a:pt x="1054" y="1065"/>
                </a:lnTo>
                <a:lnTo>
                  <a:pt x="1072" y="1075"/>
                </a:lnTo>
                <a:lnTo>
                  <a:pt x="1080" y="1080"/>
                </a:lnTo>
                <a:lnTo>
                  <a:pt x="72" y="1080"/>
                </a:lnTo>
                <a:close/>
                <a:moveTo>
                  <a:pt x="730" y="842"/>
                </a:moveTo>
                <a:lnTo>
                  <a:pt x="718" y="857"/>
                </a:lnTo>
                <a:lnTo>
                  <a:pt x="702" y="874"/>
                </a:lnTo>
                <a:lnTo>
                  <a:pt x="684" y="890"/>
                </a:lnTo>
                <a:lnTo>
                  <a:pt x="667" y="903"/>
                </a:lnTo>
                <a:lnTo>
                  <a:pt x="650" y="912"/>
                </a:lnTo>
                <a:lnTo>
                  <a:pt x="640" y="917"/>
                </a:lnTo>
                <a:lnTo>
                  <a:pt x="632" y="921"/>
                </a:lnTo>
                <a:lnTo>
                  <a:pt x="622" y="924"/>
                </a:lnTo>
                <a:lnTo>
                  <a:pt x="613" y="926"/>
                </a:lnTo>
                <a:lnTo>
                  <a:pt x="603" y="928"/>
                </a:lnTo>
                <a:lnTo>
                  <a:pt x="595" y="930"/>
                </a:lnTo>
                <a:lnTo>
                  <a:pt x="585" y="931"/>
                </a:lnTo>
                <a:lnTo>
                  <a:pt x="576" y="932"/>
                </a:lnTo>
                <a:lnTo>
                  <a:pt x="567" y="931"/>
                </a:lnTo>
                <a:lnTo>
                  <a:pt x="557" y="930"/>
                </a:lnTo>
                <a:lnTo>
                  <a:pt x="548" y="928"/>
                </a:lnTo>
                <a:lnTo>
                  <a:pt x="539" y="926"/>
                </a:lnTo>
                <a:lnTo>
                  <a:pt x="530" y="924"/>
                </a:lnTo>
                <a:lnTo>
                  <a:pt x="520" y="921"/>
                </a:lnTo>
                <a:lnTo>
                  <a:pt x="512" y="917"/>
                </a:lnTo>
                <a:lnTo>
                  <a:pt x="503" y="912"/>
                </a:lnTo>
                <a:lnTo>
                  <a:pt x="485" y="903"/>
                </a:lnTo>
                <a:lnTo>
                  <a:pt x="467" y="890"/>
                </a:lnTo>
                <a:lnTo>
                  <a:pt x="450" y="874"/>
                </a:lnTo>
                <a:lnTo>
                  <a:pt x="434" y="857"/>
                </a:lnTo>
                <a:lnTo>
                  <a:pt x="422" y="842"/>
                </a:lnTo>
                <a:lnTo>
                  <a:pt x="405" y="818"/>
                </a:lnTo>
                <a:lnTo>
                  <a:pt x="387" y="792"/>
                </a:lnTo>
                <a:lnTo>
                  <a:pt x="371" y="766"/>
                </a:lnTo>
                <a:lnTo>
                  <a:pt x="357" y="741"/>
                </a:lnTo>
                <a:lnTo>
                  <a:pt x="344" y="712"/>
                </a:lnTo>
                <a:lnTo>
                  <a:pt x="332" y="684"/>
                </a:lnTo>
                <a:lnTo>
                  <a:pt x="322" y="656"/>
                </a:lnTo>
                <a:lnTo>
                  <a:pt x="313" y="627"/>
                </a:lnTo>
                <a:lnTo>
                  <a:pt x="305" y="598"/>
                </a:lnTo>
                <a:lnTo>
                  <a:pt x="299" y="568"/>
                </a:lnTo>
                <a:lnTo>
                  <a:pt x="293" y="537"/>
                </a:lnTo>
                <a:lnTo>
                  <a:pt x="290" y="508"/>
                </a:lnTo>
                <a:lnTo>
                  <a:pt x="289" y="478"/>
                </a:lnTo>
                <a:lnTo>
                  <a:pt x="289" y="447"/>
                </a:lnTo>
                <a:lnTo>
                  <a:pt x="290" y="417"/>
                </a:lnTo>
                <a:lnTo>
                  <a:pt x="293" y="387"/>
                </a:lnTo>
                <a:lnTo>
                  <a:pt x="298" y="358"/>
                </a:lnTo>
                <a:lnTo>
                  <a:pt x="304" y="329"/>
                </a:lnTo>
                <a:lnTo>
                  <a:pt x="312" y="301"/>
                </a:lnTo>
                <a:lnTo>
                  <a:pt x="322" y="273"/>
                </a:lnTo>
                <a:lnTo>
                  <a:pt x="332" y="246"/>
                </a:lnTo>
                <a:lnTo>
                  <a:pt x="345" y="220"/>
                </a:lnTo>
                <a:lnTo>
                  <a:pt x="353" y="207"/>
                </a:lnTo>
                <a:lnTo>
                  <a:pt x="360" y="195"/>
                </a:lnTo>
                <a:lnTo>
                  <a:pt x="368" y="183"/>
                </a:lnTo>
                <a:lnTo>
                  <a:pt x="377" y="171"/>
                </a:lnTo>
                <a:lnTo>
                  <a:pt x="386" y="161"/>
                </a:lnTo>
                <a:lnTo>
                  <a:pt x="395" y="151"/>
                </a:lnTo>
                <a:lnTo>
                  <a:pt x="405" y="140"/>
                </a:lnTo>
                <a:lnTo>
                  <a:pt x="416" y="131"/>
                </a:lnTo>
                <a:lnTo>
                  <a:pt x="426" y="122"/>
                </a:lnTo>
                <a:lnTo>
                  <a:pt x="437" y="114"/>
                </a:lnTo>
                <a:lnTo>
                  <a:pt x="449" y="107"/>
                </a:lnTo>
                <a:lnTo>
                  <a:pt x="461" y="99"/>
                </a:lnTo>
                <a:lnTo>
                  <a:pt x="474" y="94"/>
                </a:lnTo>
                <a:lnTo>
                  <a:pt x="487" y="88"/>
                </a:lnTo>
                <a:lnTo>
                  <a:pt x="501" y="83"/>
                </a:lnTo>
                <a:lnTo>
                  <a:pt x="515" y="80"/>
                </a:lnTo>
                <a:lnTo>
                  <a:pt x="529" y="76"/>
                </a:lnTo>
                <a:lnTo>
                  <a:pt x="544" y="74"/>
                </a:lnTo>
                <a:lnTo>
                  <a:pt x="560" y="72"/>
                </a:lnTo>
                <a:lnTo>
                  <a:pt x="576" y="72"/>
                </a:lnTo>
                <a:lnTo>
                  <a:pt x="592" y="72"/>
                </a:lnTo>
                <a:lnTo>
                  <a:pt x="608" y="74"/>
                </a:lnTo>
                <a:lnTo>
                  <a:pt x="623" y="76"/>
                </a:lnTo>
                <a:lnTo>
                  <a:pt x="637" y="80"/>
                </a:lnTo>
                <a:lnTo>
                  <a:pt x="651" y="83"/>
                </a:lnTo>
                <a:lnTo>
                  <a:pt x="665" y="88"/>
                </a:lnTo>
                <a:lnTo>
                  <a:pt x="678" y="94"/>
                </a:lnTo>
                <a:lnTo>
                  <a:pt x="691" y="99"/>
                </a:lnTo>
                <a:lnTo>
                  <a:pt x="703" y="107"/>
                </a:lnTo>
                <a:lnTo>
                  <a:pt x="715" y="114"/>
                </a:lnTo>
                <a:lnTo>
                  <a:pt x="725" y="122"/>
                </a:lnTo>
                <a:lnTo>
                  <a:pt x="736" y="131"/>
                </a:lnTo>
                <a:lnTo>
                  <a:pt x="747" y="140"/>
                </a:lnTo>
                <a:lnTo>
                  <a:pt x="757" y="151"/>
                </a:lnTo>
                <a:lnTo>
                  <a:pt x="767" y="161"/>
                </a:lnTo>
                <a:lnTo>
                  <a:pt x="775" y="171"/>
                </a:lnTo>
                <a:lnTo>
                  <a:pt x="784" y="183"/>
                </a:lnTo>
                <a:lnTo>
                  <a:pt x="791" y="195"/>
                </a:lnTo>
                <a:lnTo>
                  <a:pt x="799" y="207"/>
                </a:lnTo>
                <a:lnTo>
                  <a:pt x="806" y="220"/>
                </a:lnTo>
                <a:lnTo>
                  <a:pt x="819" y="246"/>
                </a:lnTo>
                <a:lnTo>
                  <a:pt x="830" y="273"/>
                </a:lnTo>
                <a:lnTo>
                  <a:pt x="840" y="301"/>
                </a:lnTo>
                <a:lnTo>
                  <a:pt x="848" y="329"/>
                </a:lnTo>
                <a:lnTo>
                  <a:pt x="854" y="358"/>
                </a:lnTo>
                <a:lnTo>
                  <a:pt x="858" y="387"/>
                </a:lnTo>
                <a:lnTo>
                  <a:pt x="862" y="418"/>
                </a:lnTo>
                <a:lnTo>
                  <a:pt x="863" y="448"/>
                </a:lnTo>
                <a:lnTo>
                  <a:pt x="863" y="478"/>
                </a:lnTo>
                <a:lnTo>
                  <a:pt x="862" y="508"/>
                </a:lnTo>
                <a:lnTo>
                  <a:pt x="858" y="537"/>
                </a:lnTo>
                <a:lnTo>
                  <a:pt x="853" y="568"/>
                </a:lnTo>
                <a:lnTo>
                  <a:pt x="848" y="598"/>
                </a:lnTo>
                <a:lnTo>
                  <a:pt x="840" y="627"/>
                </a:lnTo>
                <a:lnTo>
                  <a:pt x="830" y="656"/>
                </a:lnTo>
                <a:lnTo>
                  <a:pt x="821" y="684"/>
                </a:lnTo>
                <a:lnTo>
                  <a:pt x="809" y="712"/>
                </a:lnTo>
                <a:lnTo>
                  <a:pt x="795" y="741"/>
                </a:lnTo>
                <a:lnTo>
                  <a:pt x="781" y="766"/>
                </a:lnTo>
                <a:lnTo>
                  <a:pt x="764" y="792"/>
                </a:lnTo>
                <a:lnTo>
                  <a:pt x="748" y="818"/>
                </a:lnTo>
                <a:lnTo>
                  <a:pt x="730" y="842"/>
                </a:lnTo>
                <a:close/>
                <a:moveTo>
                  <a:pt x="1120" y="1020"/>
                </a:moveTo>
                <a:lnTo>
                  <a:pt x="1111" y="1015"/>
                </a:lnTo>
                <a:lnTo>
                  <a:pt x="1093" y="1003"/>
                </a:lnTo>
                <a:lnTo>
                  <a:pt x="1062" y="987"/>
                </a:lnTo>
                <a:lnTo>
                  <a:pt x="1024" y="967"/>
                </a:lnTo>
                <a:lnTo>
                  <a:pt x="1001" y="957"/>
                </a:lnTo>
                <a:lnTo>
                  <a:pt x="976" y="947"/>
                </a:lnTo>
                <a:lnTo>
                  <a:pt x="949" y="936"/>
                </a:lnTo>
                <a:lnTo>
                  <a:pt x="920" y="925"/>
                </a:lnTo>
                <a:lnTo>
                  <a:pt x="889" y="914"/>
                </a:lnTo>
                <a:lnTo>
                  <a:pt x="856" y="905"/>
                </a:lnTo>
                <a:lnTo>
                  <a:pt x="822" y="895"/>
                </a:lnTo>
                <a:lnTo>
                  <a:pt x="786" y="887"/>
                </a:lnTo>
                <a:lnTo>
                  <a:pt x="799" y="869"/>
                </a:lnTo>
                <a:lnTo>
                  <a:pt x="812" y="852"/>
                </a:lnTo>
                <a:lnTo>
                  <a:pt x="824" y="833"/>
                </a:lnTo>
                <a:lnTo>
                  <a:pt x="835" y="814"/>
                </a:lnTo>
                <a:lnTo>
                  <a:pt x="845" y="795"/>
                </a:lnTo>
                <a:lnTo>
                  <a:pt x="856" y="775"/>
                </a:lnTo>
                <a:lnTo>
                  <a:pt x="866" y="756"/>
                </a:lnTo>
                <a:lnTo>
                  <a:pt x="875" y="736"/>
                </a:lnTo>
                <a:lnTo>
                  <a:pt x="890" y="697"/>
                </a:lnTo>
                <a:lnTo>
                  <a:pt x="904" y="661"/>
                </a:lnTo>
                <a:lnTo>
                  <a:pt x="914" y="625"/>
                </a:lnTo>
                <a:lnTo>
                  <a:pt x="923" y="593"/>
                </a:lnTo>
                <a:lnTo>
                  <a:pt x="927" y="571"/>
                </a:lnTo>
                <a:lnTo>
                  <a:pt x="932" y="546"/>
                </a:lnTo>
                <a:lnTo>
                  <a:pt x="934" y="519"/>
                </a:lnTo>
                <a:lnTo>
                  <a:pt x="936" y="491"/>
                </a:lnTo>
                <a:lnTo>
                  <a:pt x="936" y="462"/>
                </a:lnTo>
                <a:lnTo>
                  <a:pt x="935" y="431"/>
                </a:lnTo>
                <a:lnTo>
                  <a:pt x="932" y="399"/>
                </a:lnTo>
                <a:lnTo>
                  <a:pt x="929" y="367"/>
                </a:lnTo>
                <a:lnTo>
                  <a:pt x="923" y="334"/>
                </a:lnTo>
                <a:lnTo>
                  <a:pt x="916" y="302"/>
                </a:lnTo>
                <a:lnTo>
                  <a:pt x="906" y="270"/>
                </a:lnTo>
                <a:lnTo>
                  <a:pt x="895" y="238"/>
                </a:lnTo>
                <a:lnTo>
                  <a:pt x="890" y="222"/>
                </a:lnTo>
                <a:lnTo>
                  <a:pt x="883" y="207"/>
                </a:lnTo>
                <a:lnTo>
                  <a:pt x="876" y="192"/>
                </a:lnTo>
                <a:lnTo>
                  <a:pt x="868" y="178"/>
                </a:lnTo>
                <a:lnTo>
                  <a:pt x="859" y="163"/>
                </a:lnTo>
                <a:lnTo>
                  <a:pt x="851" y="150"/>
                </a:lnTo>
                <a:lnTo>
                  <a:pt x="841" y="136"/>
                </a:lnTo>
                <a:lnTo>
                  <a:pt x="831" y="123"/>
                </a:lnTo>
                <a:lnTo>
                  <a:pt x="819" y="108"/>
                </a:lnTo>
                <a:lnTo>
                  <a:pt x="806" y="95"/>
                </a:lnTo>
                <a:lnTo>
                  <a:pt x="794" y="82"/>
                </a:lnTo>
                <a:lnTo>
                  <a:pt x="779" y="70"/>
                </a:lnTo>
                <a:lnTo>
                  <a:pt x="765" y="59"/>
                </a:lnTo>
                <a:lnTo>
                  <a:pt x="750" y="48"/>
                </a:lnTo>
                <a:lnTo>
                  <a:pt x="735" y="40"/>
                </a:lnTo>
                <a:lnTo>
                  <a:pt x="719" y="31"/>
                </a:lnTo>
                <a:lnTo>
                  <a:pt x="703" y="23"/>
                </a:lnTo>
                <a:lnTo>
                  <a:pt x="686" y="18"/>
                </a:lnTo>
                <a:lnTo>
                  <a:pt x="668" y="13"/>
                </a:lnTo>
                <a:lnTo>
                  <a:pt x="651" y="8"/>
                </a:lnTo>
                <a:lnTo>
                  <a:pt x="633" y="4"/>
                </a:lnTo>
                <a:lnTo>
                  <a:pt x="614" y="2"/>
                </a:lnTo>
                <a:lnTo>
                  <a:pt x="595" y="1"/>
                </a:lnTo>
                <a:lnTo>
                  <a:pt x="576" y="0"/>
                </a:lnTo>
                <a:lnTo>
                  <a:pt x="557" y="1"/>
                </a:lnTo>
                <a:lnTo>
                  <a:pt x="538" y="2"/>
                </a:lnTo>
                <a:lnTo>
                  <a:pt x="519" y="4"/>
                </a:lnTo>
                <a:lnTo>
                  <a:pt x="501" y="8"/>
                </a:lnTo>
                <a:lnTo>
                  <a:pt x="484" y="13"/>
                </a:lnTo>
                <a:lnTo>
                  <a:pt x="466" y="18"/>
                </a:lnTo>
                <a:lnTo>
                  <a:pt x="449" y="23"/>
                </a:lnTo>
                <a:lnTo>
                  <a:pt x="433" y="31"/>
                </a:lnTo>
                <a:lnTo>
                  <a:pt x="417" y="40"/>
                </a:lnTo>
                <a:lnTo>
                  <a:pt x="401" y="48"/>
                </a:lnTo>
                <a:lnTo>
                  <a:pt x="386" y="59"/>
                </a:lnTo>
                <a:lnTo>
                  <a:pt x="372" y="70"/>
                </a:lnTo>
                <a:lnTo>
                  <a:pt x="358" y="82"/>
                </a:lnTo>
                <a:lnTo>
                  <a:pt x="345" y="95"/>
                </a:lnTo>
                <a:lnTo>
                  <a:pt x="332" y="108"/>
                </a:lnTo>
                <a:lnTo>
                  <a:pt x="320" y="123"/>
                </a:lnTo>
                <a:lnTo>
                  <a:pt x="311" y="136"/>
                </a:lnTo>
                <a:lnTo>
                  <a:pt x="301" y="150"/>
                </a:lnTo>
                <a:lnTo>
                  <a:pt x="292" y="163"/>
                </a:lnTo>
                <a:lnTo>
                  <a:pt x="284" y="178"/>
                </a:lnTo>
                <a:lnTo>
                  <a:pt x="276" y="192"/>
                </a:lnTo>
                <a:lnTo>
                  <a:pt x="270" y="207"/>
                </a:lnTo>
                <a:lnTo>
                  <a:pt x="262" y="222"/>
                </a:lnTo>
                <a:lnTo>
                  <a:pt x="257" y="238"/>
                </a:lnTo>
                <a:lnTo>
                  <a:pt x="246" y="270"/>
                </a:lnTo>
                <a:lnTo>
                  <a:pt x="236" y="302"/>
                </a:lnTo>
                <a:lnTo>
                  <a:pt x="230" y="334"/>
                </a:lnTo>
                <a:lnTo>
                  <a:pt x="223" y="367"/>
                </a:lnTo>
                <a:lnTo>
                  <a:pt x="220" y="399"/>
                </a:lnTo>
                <a:lnTo>
                  <a:pt x="217" y="431"/>
                </a:lnTo>
                <a:lnTo>
                  <a:pt x="216" y="462"/>
                </a:lnTo>
                <a:lnTo>
                  <a:pt x="217" y="491"/>
                </a:lnTo>
                <a:lnTo>
                  <a:pt x="218" y="519"/>
                </a:lnTo>
                <a:lnTo>
                  <a:pt x="220" y="546"/>
                </a:lnTo>
                <a:lnTo>
                  <a:pt x="224" y="571"/>
                </a:lnTo>
                <a:lnTo>
                  <a:pt x="229" y="593"/>
                </a:lnTo>
                <a:lnTo>
                  <a:pt x="237" y="625"/>
                </a:lnTo>
                <a:lnTo>
                  <a:pt x="248" y="661"/>
                </a:lnTo>
                <a:lnTo>
                  <a:pt x="262" y="697"/>
                </a:lnTo>
                <a:lnTo>
                  <a:pt x="277" y="736"/>
                </a:lnTo>
                <a:lnTo>
                  <a:pt x="287" y="756"/>
                </a:lnTo>
                <a:lnTo>
                  <a:pt x="296" y="775"/>
                </a:lnTo>
                <a:lnTo>
                  <a:pt x="306" y="795"/>
                </a:lnTo>
                <a:lnTo>
                  <a:pt x="317" y="814"/>
                </a:lnTo>
                <a:lnTo>
                  <a:pt x="328" y="833"/>
                </a:lnTo>
                <a:lnTo>
                  <a:pt x="340" y="852"/>
                </a:lnTo>
                <a:lnTo>
                  <a:pt x="353" y="869"/>
                </a:lnTo>
                <a:lnTo>
                  <a:pt x="366" y="887"/>
                </a:lnTo>
                <a:lnTo>
                  <a:pt x="330" y="895"/>
                </a:lnTo>
                <a:lnTo>
                  <a:pt x="296" y="905"/>
                </a:lnTo>
                <a:lnTo>
                  <a:pt x="263" y="914"/>
                </a:lnTo>
                <a:lnTo>
                  <a:pt x="232" y="925"/>
                </a:lnTo>
                <a:lnTo>
                  <a:pt x="204" y="936"/>
                </a:lnTo>
                <a:lnTo>
                  <a:pt x="177" y="947"/>
                </a:lnTo>
                <a:lnTo>
                  <a:pt x="151" y="957"/>
                </a:lnTo>
                <a:lnTo>
                  <a:pt x="128" y="967"/>
                </a:lnTo>
                <a:lnTo>
                  <a:pt x="89" y="987"/>
                </a:lnTo>
                <a:lnTo>
                  <a:pt x="60" y="1003"/>
                </a:lnTo>
                <a:lnTo>
                  <a:pt x="41" y="1015"/>
                </a:lnTo>
                <a:lnTo>
                  <a:pt x="32" y="1020"/>
                </a:lnTo>
                <a:lnTo>
                  <a:pt x="22" y="1028"/>
                </a:lnTo>
                <a:lnTo>
                  <a:pt x="15" y="1035"/>
                </a:lnTo>
                <a:lnTo>
                  <a:pt x="8" y="1045"/>
                </a:lnTo>
                <a:lnTo>
                  <a:pt x="4" y="1056"/>
                </a:lnTo>
                <a:lnTo>
                  <a:pt x="1" y="1067"/>
                </a:lnTo>
                <a:lnTo>
                  <a:pt x="0" y="1077"/>
                </a:lnTo>
                <a:lnTo>
                  <a:pt x="1" y="1089"/>
                </a:lnTo>
                <a:lnTo>
                  <a:pt x="3" y="1101"/>
                </a:lnTo>
                <a:lnTo>
                  <a:pt x="7" y="1112"/>
                </a:lnTo>
                <a:lnTo>
                  <a:pt x="14" y="1122"/>
                </a:lnTo>
                <a:lnTo>
                  <a:pt x="20" y="1130"/>
                </a:lnTo>
                <a:lnTo>
                  <a:pt x="29" y="1138"/>
                </a:lnTo>
                <a:lnTo>
                  <a:pt x="39" y="1143"/>
                </a:lnTo>
                <a:lnTo>
                  <a:pt x="49" y="1149"/>
                </a:lnTo>
                <a:lnTo>
                  <a:pt x="60" y="1151"/>
                </a:lnTo>
                <a:lnTo>
                  <a:pt x="72" y="1152"/>
                </a:lnTo>
                <a:lnTo>
                  <a:pt x="1080" y="1152"/>
                </a:lnTo>
                <a:lnTo>
                  <a:pt x="1092" y="1151"/>
                </a:lnTo>
                <a:lnTo>
                  <a:pt x="1102" y="1149"/>
                </a:lnTo>
                <a:lnTo>
                  <a:pt x="1113" y="1143"/>
                </a:lnTo>
                <a:lnTo>
                  <a:pt x="1123" y="1138"/>
                </a:lnTo>
                <a:lnTo>
                  <a:pt x="1132" y="1130"/>
                </a:lnTo>
                <a:lnTo>
                  <a:pt x="1139" y="1122"/>
                </a:lnTo>
                <a:lnTo>
                  <a:pt x="1145" y="1112"/>
                </a:lnTo>
                <a:lnTo>
                  <a:pt x="1149" y="1101"/>
                </a:lnTo>
                <a:lnTo>
                  <a:pt x="1151" y="1089"/>
                </a:lnTo>
                <a:lnTo>
                  <a:pt x="1152" y="1077"/>
                </a:lnTo>
                <a:lnTo>
                  <a:pt x="1151" y="1067"/>
                </a:lnTo>
                <a:lnTo>
                  <a:pt x="1148" y="1056"/>
                </a:lnTo>
                <a:lnTo>
                  <a:pt x="1143" y="1045"/>
                </a:lnTo>
                <a:lnTo>
                  <a:pt x="1137" y="1035"/>
                </a:lnTo>
                <a:lnTo>
                  <a:pt x="1129" y="1028"/>
                </a:lnTo>
                <a:lnTo>
                  <a:pt x="1120" y="102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2" name="Google Shape;2952;p59"/>
          <p:cNvGrpSpPr/>
          <p:nvPr/>
        </p:nvGrpSpPr>
        <p:grpSpPr>
          <a:xfrm>
            <a:off x="934243" y="2753915"/>
            <a:ext cx="400050" cy="457200"/>
            <a:chOff x="934243" y="2753915"/>
            <a:chExt cx="400050" cy="457200"/>
          </a:xfrm>
        </p:grpSpPr>
        <p:sp>
          <p:nvSpPr>
            <p:cNvPr id="2953" name="Google Shape;2953;p59"/>
            <p:cNvSpPr/>
            <p:nvPr/>
          </p:nvSpPr>
          <p:spPr>
            <a:xfrm>
              <a:off x="934243" y="2753915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1008" h="1152" extrusionOk="0">
                  <a:moveTo>
                    <a:pt x="936" y="288"/>
                  </a:moveTo>
                  <a:lnTo>
                    <a:pt x="936" y="324"/>
                  </a:lnTo>
                  <a:lnTo>
                    <a:pt x="72" y="324"/>
                  </a:lnTo>
                  <a:lnTo>
                    <a:pt x="72" y="288"/>
                  </a:lnTo>
                  <a:lnTo>
                    <a:pt x="72" y="252"/>
                  </a:lnTo>
                  <a:lnTo>
                    <a:pt x="73" y="245"/>
                  </a:lnTo>
                  <a:lnTo>
                    <a:pt x="75" y="238"/>
                  </a:lnTo>
                  <a:lnTo>
                    <a:pt x="78" y="232"/>
                  </a:lnTo>
                  <a:lnTo>
                    <a:pt x="82" y="226"/>
                  </a:lnTo>
                  <a:lnTo>
                    <a:pt x="88" y="222"/>
                  </a:lnTo>
                  <a:lnTo>
                    <a:pt x="94" y="219"/>
                  </a:lnTo>
                  <a:lnTo>
                    <a:pt x="101" y="217"/>
                  </a:lnTo>
                  <a:lnTo>
                    <a:pt x="108" y="216"/>
                  </a:lnTo>
                  <a:lnTo>
                    <a:pt x="900" y="216"/>
                  </a:lnTo>
                  <a:lnTo>
                    <a:pt x="908" y="217"/>
                  </a:lnTo>
                  <a:lnTo>
                    <a:pt x="914" y="219"/>
                  </a:lnTo>
                  <a:lnTo>
                    <a:pt x="921" y="222"/>
                  </a:lnTo>
                  <a:lnTo>
                    <a:pt x="926" y="226"/>
                  </a:lnTo>
                  <a:lnTo>
                    <a:pt x="930" y="232"/>
                  </a:lnTo>
                  <a:lnTo>
                    <a:pt x="934" y="238"/>
                  </a:lnTo>
                  <a:lnTo>
                    <a:pt x="936" y="245"/>
                  </a:lnTo>
                  <a:lnTo>
                    <a:pt x="936" y="252"/>
                  </a:lnTo>
                  <a:lnTo>
                    <a:pt x="936" y="288"/>
                  </a:lnTo>
                  <a:close/>
                  <a:moveTo>
                    <a:pt x="864" y="1008"/>
                  </a:moveTo>
                  <a:lnTo>
                    <a:pt x="863" y="1015"/>
                  </a:lnTo>
                  <a:lnTo>
                    <a:pt x="862" y="1022"/>
                  </a:lnTo>
                  <a:lnTo>
                    <a:pt x="861" y="1029"/>
                  </a:lnTo>
                  <a:lnTo>
                    <a:pt x="858" y="1036"/>
                  </a:lnTo>
                  <a:lnTo>
                    <a:pt x="856" y="1042"/>
                  </a:lnTo>
                  <a:lnTo>
                    <a:pt x="851" y="1048"/>
                  </a:lnTo>
                  <a:lnTo>
                    <a:pt x="847" y="1054"/>
                  </a:lnTo>
                  <a:lnTo>
                    <a:pt x="843" y="1059"/>
                  </a:lnTo>
                  <a:lnTo>
                    <a:pt x="837" y="1063"/>
                  </a:lnTo>
                  <a:lnTo>
                    <a:pt x="832" y="1068"/>
                  </a:lnTo>
                  <a:lnTo>
                    <a:pt x="827" y="1071"/>
                  </a:lnTo>
                  <a:lnTo>
                    <a:pt x="820" y="1074"/>
                  </a:lnTo>
                  <a:lnTo>
                    <a:pt x="814" y="1076"/>
                  </a:lnTo>
                  <a:lnTo>
                    <a:pt x="806" y="1079"/>
                  </a:lnTo>
                  <a:lnTo>
                    <a:pt x="800" y="1080"/>
                  </a:lnTo>
                  <a:lnTo>
                    <a:pt x="792" y="1080"/>
                  </a:lnTo>
                  <a:lnTo>
                    <a:pt x="216" y="1080"/>
                  </a:lnTo>
                  <a:lnTo>
                    <a:pt x="209" y="1080"/>
                  </a:lnTo>
                  <a:lnTo>
                    <a:pt x="201" y="1079"/>
                  </a:lnTo>
                  <a:lnTo>
                    <a:pt x="195" y="1076"/>
                  </a:lnTo>
                  <a:lnTo>
                    <a:pt x="188" y="1074"/>
                  </a:lnTo>
                  <a:lnTo>
                    <a:pt x="182" y="1071"/>
                  </a:lnTo>
                  <a:lnTo>
                    <a:pt x="175" y="1068"/>
                  </a:lnTo>
                  <a:lnTo>
                    <a:pt x="170" y="1063"/>
                  </a:lnTo>
                  <a:lnTo>
                    <a:pt x="166" y="1059"/>
                  </a:lnTo>
                  <a:lnTo>
                    <a:pt x="160" y="1054"/>
                  </a:lnTo>
                  <a:lnTo>
                    <a:pt x="156" y="1048"/>
                  </a:lnTo>
                  <a:lnTo>
                    <a:pt x="153" y="1042"/>
                  </a:lnTo>
                  <a:lnTo>
                    <a:pt x="149" y="1036"/>
                  </a:lnTo>
                  <a:lnTo>
                    <a:pt x="147" y="1029"/>
                  </a:lnTo>
                  <a:lnTo>
                    <a:pt x="145" y="1022"/>
                  </a:lnTo>
                  <a:lnTo>
                    <a:pt x="144" y="1015"/>
                  </a:lnTo>
                  <a:lnTo>
                    <a:pt x="144" y="1008"/>
                  </a:lnTo>
                  <a:lnTo>
                    <a:pt x="144" y="396"/>
                  </a:lnTo>
                  <a:lnTo>
                    <a:pt x="864" y="396"/>
                  </a:lnTo>
                  <a:lnTo>
                    <a:pt x="864" y="1008"/>
                  </a:lnTo>
                  <a:close/>
                  <a:moveTo>
                    <a:pt x="288" y="108"/>
                  </a:moveTo>
                  <a:lnTo>
                    <a:pt x="289" y="101"/>
                  </a:lnTo>
                  <a:lnTo>
                    <a:pt x="291" y="94"/>
                  </a:lnTo>
                  <a:lnTo>
                    <a:pt x="294" y="88"/>
                  </a:lnTo>
                  <a:lnTo>
                    <a:pt x="298" y="83"/>
                  </a:lnTo>
                  <a:lnTo>
                    <a:pt x="304" y="78"/>
                  </a:lnTo>
                  <a:lnTo>
                    <a:pt x="310" y="75"/>
                  </a:lnTo>
                  <a:lnTo>
                    <a:pt x="317" y="73"/>
                  </a:lnTo>
                  <a:lnTo>
                    <a:pt x="324" y="72"/>
                  </a:lnTo>
                  <a:lnTo>
                    <a:pt x="684" y="72"/>
                  </a:lnTo>
                  <a:lnTo>
                    <a:pt x="692" y="73"/>
                  </a:lnTo>
                  <a:lnTo>
                    <a:pt x="698" y="75"/>
                  </a:lnTo>
                  <a:lnTo>
                    <a:pt x="705" y="78"/>
                  </a:lnTo>
                  <a:lnTo>
                    <a:pt x="710" y="83"/>
                  </a:lnTo>
                  <a:lnTo>
                    <a:pt x="714" y="88"/>
                  </a:lnTo>
                  <a:lnTo>
                    <a:pt x="718" y="94"/>
                  </a:lnTo>
                  <a:lnTo>
                    <a:pt x="720" y="101"/>
                  </a:lnTo>
                  <a:lnTo>
                    <a:pt x="720" y="108"/>
                  </a:lnTo>
                  <a:lnTo>
                    <a:pt x="720" y="144"/>
                  </a:lnTo>
                  <a:lnTo>
                    <a:pt x="288" y="144"/>
                  </a:lnTo>
                  <a:lnTo>
                    <a:pt x="288" y="108"/>
                  </a:lnTo>
                  <a:close/>
                  <a:moveTo>
                    <a:pt x="1007" y="246"/>
                  </a:moveTo>
                  <a:lnTo>
                    <a:pt x="1006" y="235"/>
                  </a:lnTo>
                  <a:lnTo>
                    <a:pt x="1004" y="224"/>
                  </a:lnTo>
                  <a:lnTo>
                    <a:pt x="1002" y="215"/>
                  </a:lnTo>
                  <a:lnTo>
                    <a:pt x="997" y="206"/>
                  </a:lnTo>
                  <a:lnTo>
                    <a:pt x="993" y="197"/>
                  </a:lnTo>
                  <a:lnTo>
                    <a:pt x="988" y="189"/>
                  </a:lnTo>
                  <a:lnTo>
                    <a:pt x="981" y="181"/>
                  </a:lnTo>
                  <a:lnTo>
                    <a:pt x="973" y="174"/>
                  </a:lnTo>
                  <a:lnTo>
                    <a:pt x="966" y="167"/>
                  </a:lnTo>
                  <a:lnTo>
                    <a:pt x="958" y="162"/>
                  </a:lnTo>
                  <a:lnTo>
                    <a:pt x="950" y="156"/>
                  </a:lnTo>
                  <a:lnTo>
                    <a:pt x="940" y="152"/>
                  </a:lnTo>
                  <a:lnTo>
                    <a:pt x="931" y="149"/>
                  </a:lnTo>
                  <a:lnTo>
                    <a:pt x="921" y="147"/>
                  </a:lnTo>
                  <a:lnTo>
                    <a:pt x="911" y="144"/>
                  </a:lnTo>
                  <a:lnTo>
                    <a:pt x="900" y="144"/>
                  </a:lnTo>
                  <a:lnTo>
                    <a:pt x="792" y="144"/>
                  </a:lnTo>
                  <a:lnTo>
                    <a:pt x="792" y="108"/>
                  </a:lnTo>
                  <a:lnTo>
                    <a:pt x="792" y="108"/>
                  </a:lnTo>
                  <a:lnTo>
                    <a:pt x="791" y="97"/>
                  </a:lnTo>
                  <a:lnTo>
                    <a:pt x="790" y="86"/>
                  </a:lnTo>
                  <a:lnTo>
                    <a:pt x="787" y="76"/>
                  </a:lnTo>
                  <a:lnTo>
                    <a:pt x="783" y="66"/>
                  </a:lnTo>
                  <a:lnTo>
                    <a:pt x="779" y="57"/>
                  </a:lnTo>
                  <a:lnTo>
                    <a:pt x="774" y="47"/>
                  </a:lnTo>
                  <a:lnTo>
                    <a:pt x="767" y="40"/>
                  </a:lnTo>
                  <a:lnTo>
                    <a:pt x="761" y="32"/>
                  </a:lnTo>
                  <a:lnTo>
                    <a:pt x="753" y="24"/>
                  </a:lnTo>
                  <a:lnTo>
                    <a:pt x="745" y="18"/>
                  </a:lnTo>
                  <a:lnTo>
                    <a:pt x="736" y="13"/>
                  </a:lnTo>
                  <a:lnTo>
                    <a:pt x="726" y="8"/>
                  </a:lnTo>
                  <a:lnTo>
                    <a:pt x="716" y="5"/>
                  </a:lnTo>
                  <a:lnTo>
                    <a:pt x="706" y="2"/>
                  </a:lnTo>
                  <a:lnTo>
                    <a:pt x="695" y="1"/>
                  </a:lnTo>
                  <a:lnTo>
                    <a:pt x="684" y="0"/>
                  </a:lnTo>
                  <a:lnTo>
                    <a:pt x="324" y="0"/>
                  </a:lnTo>
                  <a:lnTo>
                    <a:pt x="312" y="1"/>
                  </a:lnTo>
                  <a:lnTo>
                    <a:pt x="303" y="2"/>
                  </a:lnTo>
                  <a:lnTo>
                    <a:pt x="292" y="5"/>
                  </a:lnTo>
                  <a:lnTo>
                    <a:pt x="282" y="8"/>
                  </a:lnTo>
                  <a:lnTo>
                    <a:pt x="273" y="13"/>
                  </a:lnTo>
                  <a:lnTo>
                    <a:pt x="264" y="18"/>
                  </a:lnTo>
                  <a:lnTo>
                    <a:pt x="255" y="24"/>
                  </a:lnTo>
                  <a:lnTo>
                    <a:pt x="248" y="32"/>
                  </a:lnTo>
                  <a:lnTo>
                    <a:pt x="240" y="40"/>
                  </a:lnTo>
                  <a:lnTo>
                    <a:pt x="235" y="47"/>
                  </a:lnTo>
                  <a:lnTo>
                    <a:pt x="229" y="57"/>
                  </a:lnTo>
                  <a:lnTo>
                    <a:pt x="225" y="66"/>
                  </a:lnTo>
                  <a:lnTo>
                    <a:pt x="221" y="76"/>
                  </a:lnTo>
                  <a:lnTo>
                    <a:pt x="219" y="86"/>
                  </a:lnTo>
                  <a:lnTo>
                    <a:pt x="216" y="97"/>
                  </a:lnTo>
                  <a:lnTo>
                    <a:pt x="216" y="108"/>
                  </a:lnTo>
                  <a:lnTo>
                    <a:pt x="216" y="108"/>
                  </a:lnTo>
                  <a:lnTo>
                    <a:pt x="216" y="144"/>
                  </a:lnTo>
                  <a:lnTo>
                    <a:pt x="108" y="144"/>
                  </a:lnTo>
                  <a:lnTo>
                    <a:pt x="98" y="144"/>
                  </a:lnTo>
                  <a:lnTo>
                    <a:pt x="87" y="147"/>
                  </a:lnTo>
                  <a:lnTo>
                    <a:pt x="77" y="149"/>
                  </a:lnTo>
                  <a:lnTo>
                    <a:pt x="67" y="152"/>
                  </a:lnTo>
                  <a:lnTo>
                    <a:pt x="59" y="156"/>
                  </a:lnTo>
                  <a:lnTo>
                    <a:pt x="50" y="162"/>
                  </a:lnTo>
                  <a:lnTo>
                    <a:pt x="41" y="167"/>
                  </a:lnTo>
                  <a:lnTo>
                    <a:pt x="34" y="174"/>
                  </a:lnTo>
                  <a:lnTo>
                    <a:pt x="27" y="181"/>
                  </a:lnTo>
                  <a:lnTo>
                    <a:pt x="21" y="189"/>
                  </a:lnTo>
                  <a:lnTo>
                    <a:pt x="15" y="197"/>
                  </a:lnTo>
                  <a:lnTo>
                    <a:pt x="11" y="206"/>
                  </a:lnTo>
                  <a:lnTo>
                    <a:pt x="7" y="215"/>
                  </a:lnTo>
                  <a:lnTo>
                    <a:pt x="4" y="224"/>
                  </a:lnTo>
                  <a:lnTo>
                    <a:pt x="1" y="235"/>
                  </a:lnTo>
                  <a:lnTo>
                    <a:pt x="0" y="246"/>
                  </a:lnTo>
                  <a:lnTo>
                    <a:pt x="0" y="246"/>
                  </a:lnTo>
                  <a:lnTo>
                    <a:pt x="0" y="288"/>
                  </a:lnTo>
                  <a:lnTo>
                    <a:pt x="0" y="324"/>
                  </a:lnTo>
                  <a:lnTo>
                    <a:pt x="0" y="331"/>
                  </a:lnTo>
                  <a:lnTo>
                    <a:pt x="1" y="339"/>
                  </a:lnTo>
                  <a:lnTo>
                    <a:pt x="4" y="345"/>
                  </a:lnTo>
                  <a:lnTo>
                    <a:pt x="6" y="352"/>
                  </a:lnTo>
                  <a:lnTo>
                    <a:pt x="9" y="358"/>
                  </a:lnTo>
                  <a:lnTo>
                    <a:pt x="12" y="365"/>
                  </a:lnTo>
                  <a:lnTo>
                    <a:pt x="17" y="370"/>
                  </a:lnTo>
                  <a:lnTo>
                    <a:pt x="21" y="374"/>
                  </a:lnTo>
                  <a:lnTo>
                    <a:pt x="26" y="380"/>
                  </a:lnTo>
                  <a:lnTo>
                    <a:pt x="32" y="384"/>
                  </a:lnTo>
                  <a:lnTo>
                    <a:pt x="38" y="387"/>
                  </a:lnTo>
                  <a:lnTo>
                    <a:pt x="44" y="391"/>
                  </a:lnTo>
                  <a:lnTo>
                    <a:pt x="51" y="393"/>
                  </a:lnTo>
                  <a:lnTo>
                    <a:pt x="58" y="395"/>
                  </a:lnTo>
                  <a:lnTo>
                    <a:pt x="65" y="396"/>
                  </a:lnTo>
                  <a:lnTo>
                    <a:pt x="72" y="396"/>
                  </a:lnTo>
                  <a:lnTo>
                    <a:pt x="72" y="1008"/>
                  </a:lnTo>
                  <a:lnTo>
                    <a:pt x="73" y="1022"/>
                  </a:lnTo>
                  <a:lnTo>
                    <a:pt x="75" y="1036"/>
                  </a:lnTo>
                  <a:lnTo>
                    <a:pt x="78" y="1050"/>
                  </a:lnTo>
                  <a:lnTo>
                    <a:pt x="84" y="1065"/>
                  </a:lnTo>
                  <a:lnTo>
                    <a:pt x="89" y="1076"/>
                  </a:lnTo>
                  <a:lnTo>
                    <a:pt x="96" y="1088"/>
                  </a:lnTo>
                  <a:lnTo>
                    <a:pt x="105" y="1099"/>
                  </a:lnTo>
                  <a:lnTo>
                    <a:pt x="114" y="1110"/>
                  </a:lnTo>
                  <a:lnTo>
                    <a:pt x="125" y="1119"/>
                  </a:lnTo>
                  <a:lnTo>
                    <a:pt x="135" y="1127"/>
                  </a:lnTo>
                  <a:lnTo>
                    <a:pt x="147" y="1135"/>
                  </a:lnTo>
                  <a:lnTo>
                    <a:pt x="160" y="1140"/>
                  </a:lnTo>
                  <a:lnTo>
                    <a:pt x="173" y="1146"/>
                  </a:lnTo>
                  <a:lnTo>
                    <a:pt x="187" y="1149"/>
                  </a:lnTo>
                  <a:lnTo>
                    <a:pt x="201" y="1151"/>
                  </a:lnTo>
                  <a:lnTo>
                    <a:pt x="216" y="1152"/>
                  </a:lnTo>
                  <a:lnTo>
                    <a:pt x="792" y="1152"/>
                  </a:lnTo>
                  <a:lnTo>
                    <a:pt x="807" y="1151"/>
                  </a:lnTo>
                  <a:lnTo>
                    <a:pt x="821" y="1149"/>
                  </a:lnTo>
                  <a:lnTo>
                    <a:pt x="835" y="1146"/>
                  </a:lnTo>
                  <a:lnTo>
                    <a:pt x="848" y="1140"/>
                  </a:lnTo>
                  <a:lnTo>
                    <a:pt x="861" y="1135"/>
                  </a:lnTo>
                  <a:lnTo>
                    <a:pt x="873" y="1127"/>
                  </a:lnTo>
                  <a:lnTo>
                    <a:pt x="884" y="1119"/>
                  </a:lnTo>
                  <a:lnTo>
                    <a:pt x="894" y="1110"/>
                  </a:lnTo>
                  <a:lnTo>
                    <a:pt x="903" y="1099"/>
                  </a:lnTo>
                  <a:lnTo>
                    <a:pt x="912" y="1088"/>
                  </a:lnTo>
                  <a:lnTo>
                    <a:pt x="918" y="1076"/>
                  </a:lnTo>
                  <a:lnTo>
                    <a:pt x="925" y="1065"/>
                  </a:lnTo>
                  <a:lnTo>
                    <a:pt x="929" y="1050"/>
                  </a:lnTo>
                  <a:lnTo>
                    <a:pt x="934" y="1036"/>
                  </a:lnTo>
                  <a:lnTo>
                    <a:pt x="936" y="1022"/>
                  </a:lnTo>
                  <a:lnTo>
                    <a:pt x="936" y="1008"/>
                  </a:lnTo>
                  <a:lnTo>
                    <a:pt x="936" y="396"/>
                  </a:lnTo>
                  <a:lnTo>
                    <a:pt x="943" y="396"/>
                  </a:lnTo>
                  <a:lnTo>
                    <a:pt x="951" y="395"/>
                  </a:lnTo>
                  <a:lnTo>
                    <a:pt x="957" y="393"/>
                  </a:lnTo>
                  <a:lnTo>
                    <a:pt x="964" y="391"/>
                  </a:lnTo>
                  <a:lnTo>
                    <a:pt x="970" y="387"/>
                  </a:lnTo>
                  <a:lnTo>
                    <a:pt x="977" y="384"/>
                  </a:lnTo>
                  <a:lnTo>
                    <a:pt x="982" y="380"/>
                  </a:lnTo>
                  <a:lnTo>
                    <a:pt x="986" y="374"/>
                  </a:lnTo>
                  <a:lnTo>
                    <a:pt x="992" y="370"/>
                  </a:lnTo>
                  <a:lnTo>
                    <a:pt x="996" y="365"/>
                  </a:lnTo>
                  <a:lnTo>
                    <a:pt x="999" y="358"/>
                  </a:lnTo>
                  <a:lnTo>
                    <a:pt x="1003" y="352"/>
                  </a:lnTo>
                  <a:lnTo>
                    <a:pt x="1005" y="345"/>
                  </a:lnTo>
                  <a:lnTo>
                    <a:pt x="1007" y="339"/>
                  </a:lnTo>
                  <a:lnTo>
                    <a:pt x="1008" y="331"/>
                  </a:lnTo>
                  <a:lnTo>
                    <a:pt x="1008" y="324"/>
                  </a:lnTo>
                  <a:lnTo>
                    <a:pt x="1008" y="288"/>
                  </a:lnTo>
                  <a:lnTo>
                    <a:pt x="1008" y="246"/>
                  </a:lnTo>
                  <a:lnTo>
                    <a:pt x="1007" y="24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4" name="Google Shape;2954;p59"/>
            <p:cNvSpPr/>
            <p:nvPr/>
          </p:nvSpPr>
          <p:spPr>
            <a:xfrm>
              <a:off x="1019968" y="2939653"/>
              <a:ext cx="57150" cy="214313"/>
            </a:xfrm>
            <a:custGeom>
              <a:avLst/>
              <a:gdLst/>
              <a:ahLst/>
              <a:cxnLst/>
              <a:rect l="l" t="t" r="r" b="b"/>
              <a:pathLst>
                <a:path w="144" h="540" extrusionOk="0">
                  <a:moveTo>
                    <a:pt x="36" y="36"/>
                  </a:moveTo>
                  <a:lnTo>
                    <a:pt x="108" y="36"/>
                  </a:lnTo>
                  <a:lnTo>
                    <a:pt x="108" y="504"/>
                  </a:lnTo>
                  <a:lnTo>
                    <a:pt x="36" y="504"/>
                  </a:lnTo>
                  <a:lnTo>
                    <a:pt x="36" y="36"/>
                  </a:lnTo>
                  <a:close/>
                  <a:moveTo>
                    <a:pt x="36" y="540"/>
                  </a:moveTo>
                  <a:lnTo>
                    <a:pt x="108" y="540"/>
                  </a:lnTo>
                  <a:lnTo>
                    <a:pt x="115" y="539"/>
                  </a:lnTo>
                  <a:lnTo>
                    <a:pt x="122" y="537"/>
                  </a:lnTo>
                  <a:lnTo>
                    <a:pt x="128" y="534"/>
                  </a:lnTo>
                  <a:lnTo>
                    <a:pt x="133" y="530"/>
                  </a:lnTo>
                  <a:lnTo>
                    <a:pt x="138" y="524"/>
                  </a:lnTo>
                  <a:lnTo>
                    <a:pt x="141" y="518"/>
                  </a:lnTo>
                  <a:lnTo>
                    <a:pt x="143" y="511"/>
                  </a:lnTo>
                  <a:lnTo>
                    <a:pt x="144" y="504"/>
                  </a:lnTo>
                  <a:lnTo>
                    <a:pt x="144" y="36"/>
                  </a:lnTo>
                  <a:lnTo>
                    <a:pt x="143" y="28"/>
                  </a:lnTo>
                  <a:lnTo>
                    <a:pt x="141" y="22"/>
                  </a:lnTo>
                  <a:lnTo>
                    <a:pt x="138" y="15"/>
                  </a:lnTo>
                  <a:lnTo>
                    <a:pt x="133" y="11"/>
                  </a:lnTo>
                  <a:lnTo>
                    <a:pt x="128" y="6"/>
                  </a:lnTo>
                  <a:lnTo>
                    <a:pt x="122" y="3"/>
                  </a:lnTo>
                  <a:lnTo>
                    <a:pt x="115" y="0"/>
                  </a:lnTo>
                  <a:lnTo>
                    <a:pt x="10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1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504"/>
                  </a:lnTo>
                  <a:lnTo>
                    <a:pt x="0" y="511"/>
                  </a:lnTo>
                  <a:lnTo>
                    <a:pt x="3" y="518"/>
                  </a:lnTo>
                  <a:lnTo>
                    <a:pt x="6" y="524"/>
                  </a:lnTo>
                  <a:lnTo>
                    <a:pt x="10" y="530"/>
                  </a:lnTo>
                  <a:lnTo>
                    <a:pt x="15" y="534"/>
                  </a:lnTo>
                  <a:lnTo>
                    <a:pt x="22" y="537"/>
                  </a:lnTo>
                  <a:lnTo>
                    <a:pt x="28" y="539"/>
                  </a:lnTo>
                  <a:lnTo>
                    <a:pt x="36" y="5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5" name="Google Shape;2955;p59"/>
            <p:cNvSpPr/>
            <p:nvPr/>
          </p:nvSpPr>
          <p:spPr>
            <a:xfrm>
              <a:off x="1105693" y="2939653"/>
              <a:ext cx="57150" cy="214313"/>
            </a:xfrm>
            <a:custGeom>
              <a:avLst/>
              <a:gdLst/>
              <a:ahLst/>
              <a:cxnLst/>
              <a:rect l="l" t="t" r="r" b="b"/>
              <a:pathLst>
                <a:path w="144" h="540" extrusionOk="0">
                  <a:moveTo>
                    <a:pt x="36" y="36"/>
                  </a:moveTo>
                  <a:lnTo>
                    <a:pt x="108" y="36"/>
                  </a:lnTo>
                  <a:lnTo>
                    <a:pt x="108" y="504"/>
                  </a:lnTo>
                  <a:lnTo>
                    <a:pt x="36" y="504"/>
                  </a:lnTo>
                  <a:lnTo>
                    <a:pt x="36" y="36"/>
                  </a:lnTo>
                  <a:close/>
                  <a:moveTo>
                    <a:pt x="36" y="540"/>
                  </a:moveTo>
                  <a:lnTo>
                    <a:pt x="108" y="540"/>
                  </a:lnTo>
                  <a:lnTo>
                    <a:pt x="115" y="539"/>
                  </a:lnTo>
                  <a:lnTo>
                    <a:pt x="122" y="537"/>
                  </a:lnTo>
                  <a:lnTo>
                    <a:pt x="128" y="534"/>
                  </a:lnTo>
                  <a:lnTo>
                    <a:pt x="133" y="530"/>
                  </a:lnTo>
                  <a:lnTo>
                    <a:pt x="138" y="524"/>
                  </a:lnTo>
                  <a:lnTo>
                    <a:pt x="141" y="518"/>
                  </a:lnTo>
                  <a:lnTo>
                    <a:pt x="143" y="511"/>
                  </a:lnTo>
                  <a:lnTo>
                    <a:pt x="144" y="504"/>
                  </a:lnTo>
                  <a:lnTo>
                    <a:pt x="144" y="36"/>
                  </a:lnTo>
                  <a:lnTo>
                    <a:pt x="143" y="28"/>
                  </a:lnTo>
                  <a:lnTo>
                    <a:pt x="141" y="22"/>
                  </a:lnTo>
                  <a:lnTo>
                    <a:pt x="138" y="15"/>
                  </a:lnTo>
                  <a:lnTo>
                    <a:pt x="133" y="11"/>
                  </a:lnTo>
                  <a:lnTo>
                    <a:pt x="128" y="6"/>
                  </a:lnTo>
                  <a:lnTo>
                    <a:pt x="122" y="3"/>
                  </a:lnTo>
                  <a:lnTo>
                    <a:pt x="115" y="0"/>
                  </a:lnTo>
                  <a:lnTo>
                    <a:pt x="10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0" y="11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504"/>
                  </a:lnTo>
                  <a:lnTo>
                    <a:pt x="0" y="511"/>
                  </a:lnTo>
                  <a:lnTo>
                    <a:pt x="3" y="518"/>
                  </a:lnTo>
                  <a:lnTo>
                    <a:pt x="6" y="524"/>
                  </a:lnTo>
                  <a:lnTo>
                    <a:pt x="10" y="530"/>
                  </a:lnTo>
                  <a:lnTo>
                    <a:pt x="15" y="534"/>
                  </a:lnTo>
                  <a:lnTo>
                    <a:pt x="22" y="537"/>
                  </a:lnTo>
                  <a:lnTo>
                    <a:pt x="28" y="539"/>
                  </a:lnTo>
                  <a:lnTo>
                    <a:pt x="36" y="5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6" name="Google Shape;2956;p59"/>
            <p:cNvSpPr/>
            <p:nvPr/>
          </p:nvSpPr>
          <p:spPr>
            <a:xfrm>
              <a:off x="1191418" y="2939653"/>
              <a:ext cx="57150" cy="214313"/>
            </a:xfrm>
            <a:custGeom>
              <a:avLst/>
              <a:gdLst/>
              <a:ahLst/>
              <a:cxnLst/>
              <a:rect l="l" t="t" r="r" b="b"/>
              <a:pathLst>
                <a:path w="144" h="540" extrusionOk="0">
                  <a:moveTo>
                    <a:pt x="36" y="36"/>
                  </a:moveTo>
                  <a:lnTo>
                    <a:pt x="108" y="36"/>
                  </a:lnTo>
                  <a:lnTo>
                    <a:pt x="108" y="504"/>
                  </a:lnTo>
                  <a:lnTo>
                    <a:pt x="36" y="504"/>
                  </a:lnTo>
                  <a:lnTo>
                    <a:pt x="36" y="36"/>
                  </a:lnTo>
                  <a:close/>
                  <a:moveTo>
                    <a:pt x="36" y="540"/>
                  </a:moveTo>
                  <a:lnTo>
                    <a:pt x="108" y="540"/>
                  </a:lnTo>
                  <a:lnTo>
                    <a:pt x="115" y="539"/>
                  </a:lnTo>
                  <a:lnTo>
                    <a:pt x="122" y="537"/>
                  </a:lnTo>
                  <a:lnTo>
                    <a:pt x="128" y="534"/>
                  </a:lnTo>
                  <a:lnTo>
                    <a:pt x="133" y="530"/>
                  </a:lnTo>
                  <a:lnTo>
                    <a:pt x="138" y="524"/>
                  </a:lnTo>
                  <a:lnTo>
                    <a:pt x="141" y="518"/>
                  </a:lnTo>
                  <a:lnTo>
                    <a:pt x="143" y="511"/>
                  </a:lnTo>
                  <a:lnTo>
                    <a:pt x="144" y="504"/>
                  </a:lnTo>
                  <a:lnTo>
                    <a:pt x="144" y="36"/>
                  </a:lnTo>
                  <a:lnTo>
                    <a:pt x="143" y="28"/>
                  </a:lnTo>
                  <a:lnTo>
                    <a:pt x="141" y="22"/>
                  </a:lnTo>
                  <a:lnTo>
                    <a:pt x="138" y="15"/>
                  </a:lnTo>
                  <a:lnTo>
                    <a:pt x="133" y="11"/>
                  </a:lnTo>
                  <a:lnTo>
                    <a:pt x="128" y="6"/>
                  </a:lnTo>
                  <a:lnTo>
                    <a:pt x="122" y="3"/>
                  </a:lnTo>
                  <a:lnTo>
                    <a:pt x="115" y="0"/>
                  </a:lnTo>
                  <a:lnTo>
                    <a:pt x="108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3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504"/>
                  </a:lnTo>
                  <a:lnTo>
                    <a:pt x="0" y="511"/>
                  </a:lnTo>
                  <a:lnTo>
                    <a:pt x="3" y="518"/>
                  </a:lnTo>
                  <a:lnTo>
                    <a:pt x="6" y="524"/>
                  </a:lnTo>
                  <a:lnTo>
                    <a:pt x="10" y="530"/>
                  </a:lnTo>
                  <a:lnTo>
                    <a:pt x="16" y="534"/>
                  </a:lnTo>
                  <a:lnTo>
                    <a:pt x="22" y="537"/>
                  </a:lnTo>
                  <a:lnTo>
                    <a:pt x="28" y="539"/>
                  </a:lnTo>
                  <a:lnTo>
                    <a:pt x="36" y="5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7" name="Google Shape;2957;p59"/>
          <p:cNvSpPr/>
          <p:nvPr/>
        </p:nvSpPr>
        <p:spPr>
          <a:xfrm>
            <a:off x="5477668" y="1910953"/>
            <a:ext cx="457200" cy="314325"/>
          </a:xfrm>
          <a:custGeom>
            <a:avLst/>
            <a:gdLst/>
            <a:ahLst/>
            <a:cxnLst/>
            <a:rect l="l" t="t" r="r" b="b"/>
            <a:pathLst>
              <a:path w="1152" h="792" extrusionOk="0">
                <a:moveTo>
                  <a:pt x="1080" y="685"/>
                </a:moveTo>
                <a:lnTo>
                  <a:pt x="1048" y="685"/>
                </a:lnTo>
                <a:lnTo>
                  <a:pt x="1044" y="685"/>
                </a:lnTo>
                <a:lnTo>
                  <a:pt x="900" y="541"/>
                </a:lnTo>
                <a:lnTo>
                  <a:pt x="900" y="540"/>
                </a:lnTo>
                <a:lnTo>
                  <a:pt x="864" y="504"/>
                </a:lnTo>
                <a:lnTo>
                  <a:pt x="864" y="288"/>
                </a:lnTo>
                <a:lnTo>
                  <a:pt x="1044" y="108"/>
                </a:lnTo>
                <a:lnTo>
                  <a:pt x="1048" y="108"/>
                </a:lnTo>
                <a:lnTo>
                  <a:pt x="1080" y="108"/>
                </a:lnTo>
                <a:lnTo>
                  <a:pt x="1080" y="685"/>
                </a:lnTo>
                <a:close/>
                <a:moveTo>
                  <a:pt x="108" y="720"/>
                </a:moveTo>
                <a:lnTo>
                  <a:pt x="101" y="720"/>
                </a:lnTo>
                <a:lnTo>
                  <a:pt x="94" y="717"/>
                </a:lnTo>
                <a:lnTo>
                  <a:pt x="88" y="714"/>
                </a:lnTo>
                <a:lnTo>
                  <a:pt x="83" y="710"/>
                </a:lnTo>
                <a:lnTo>
                  <a:pt x="78" y="705"/>
                </a:lnTo>
                <a:lnTo>
                  <a:pt x="75" y="698"/>
                </a:lnTo>
                <a:lnTo>
                  <a:pt x="73" y="692"/>
                </a:lnTo>
                <a:lnTo>
                  <a:pt x="72" y="684"/>
                </a:lnTo>
                <a:lnTo>
                  <a:pt x="72" y="108"/>
                </a:lnTo>
                <a:lnTo>
                  <a:pt x="73" y="101"/>
                </a:lnTo>
                <a:lnTo>
                  <a:pt x="75" y="94"/>
                </a:lnTo>
                <a:lnTo>
                  <a:pt x="78" y="88"/>
                </a:lnTo>
                <a:lnTo>
                  <a:pt x="83" y="82"/>
                </a:lnTo>
                <a:lnTo>
                  <a:pt x="88" y="78"/>
                </a:lnTo>
                <a:lnTo>
                  <a:pt x="94" y="75"/>
                </a:lnTo>
                <a:lnTo>
                  <a:pt x="101" y="73"/>
                </a:lnTo>
                <a:lnTo>
                  <a:pt x="108" y="72"/>
                </a:lnTo>
                <a:lnTo>
                  <a:pt x="792" y="72"/>
                </a:lnTo>
                <a:lnTo>
                  <a:pt x="799" y="73"/>
                </a:lnTo>
                <a:lnTo>
                  <a:pt x="806" y="75"/>
                </a:lnTo>
                <a:lnTo>
                  <a:pt x="812" y="78"/>
                </a:lnTo>
                <a:lnTo>
                  <a:pt x="817" y="82"/>
                </a:lnTo>
                <a:lnTo>
                  <a:pt x="822" y="88"/>
                </a:lnTo>
                <a:lnTo>
                  <a:pt x="825" y="94"/>
                </a:lnTo>
                <a:lnTo>
                  <a:pt x="827" y="101"/>
                </a:lnTo>
                <a:lnTo>
                  <a:pt x="828" y="108"/>
                </a:lnTo>
                <a:lnTo>
                  <a:pt x="828" y="684"/>
                </a:lnTo>
                <a:lnTo>
                  <a:pt x="827" y="692"/>
                </a:lnTo>
                <a:lnTo>
                  <a:pt x="825" y="698"/>
                </a:lnTo>
                <a:lnTo>
                  <a:pt x="822" y="705"/>
                </a:lnTo>
                <a:lnTo>
                  <a:pt x="817" y="710"/>
                </a:lnTo>
                <a:lnTo>
                  <a:pt x="812" y="714"/>
                </a:lnTo>
                <a:lnTo>
                  <a:pt x="806" y="717"/>
                </a:lnTo>
                <a:lnTo>
                  <a:pt x="799" y="720"/>
                </a:lnTo>
                <a:lnTo>
                  <a:pt x="792" y="720"/>
                </a:lnTo>
                <a:lnTo>
                  <a:pt x="108" y="720"/>
                </a:lnTo>
                <a:close/>
                <a:moveTo>
                  <a:pt x="1080" y="36"/>
                </a:moveTo>
                <a:lnTo>
                  <a:pt x="1048" y="36"/>
                </a:lnTo>
                <a:lnTo>
                  <a:pt x="1041" y="36"/>
                </a:lnTo>
                <a:lnTo>
                  <a:pt x="1034" y="37"/>
                </a:lnTo>
                <a:lnTo>
                  <a:pt x="1028" y="39"/>
                </a:lnTo>
                <a:lnTo>
                  <a:pt x="1020" y="41"/>
                </a:lnTo>
                <a:lnTo>
                  <a:pt x="1015" y="45"/>
                </a:lnTo>
                <a:lnTo>
                  <a:pt x="1008" y="48"/>
                </a:lnTo>
                <a:lnTo>
                  <a:pt x="1003" y="52"/>
                </a:lnTo>
                <a:lnTo>
                  <a:pt x="998" y="57"/>
                </a:lnTo>
                <a:lnTo>
                  <a:pt x="900" y="153"/>
                </a:lnTo>
                <a:lnTo>
                  <a:pt x="900" y="108"/>
                </a:lnTo>
                <a:lnTo>
                  <a:pt x="899" y="96"/>
                </a:lnTo>
                <a:lnTo>
                  <a:pt x="898" y="86"/>
                </a:lnTo>
                <a:lnTo>
                  <a:pt x="895" y="76"/>
                </a:lnTo>
                <a:lnTo>
                  <a:pt x="892" y="66"/>
                </a:lnTo>
                <a:lnTo>
                  <a:pt x="887" y="57"/>
                </a:lnTo>
                <a:lnTo>
                  <a:pt x="882" y="48"/>
                </a:lnTo>
                <a:lnTo>
                  <a:pt x="876" y="39"/>
                </a:lnTo>
                <a:lnTo>
                  <a:pt x="868" y="32"/>
                </a:lnTo>
                <a:lnTo>
                  <a:pt x="860" y="24"/>
                </a:lnTo>
                <a:lnTo>
                  <a:pt x="853" y="19"/>
                </a:lnTo>
                <a:lnTo>
                  <a:pt x="843" y="13"/>
                </a:lnTo>
                <a:lnTo>
                  <a:pt x="834" y="9"/>
                </a:lnTo>
                <a:lnTo>
                  <a:pt x="824" y="5"/>
                </a:lnTo>
                <a:lnTo>
                  <a:pt x="814" y="3"/>
                </a:lnTo>
                <a:lnTo>
                  <a:pt x="803" y="0"/>
                </a:lnTo>
                <a:lnTo>
                  <a:pt x="792" y="0"/>
                </a:lnTo>
                <a:lnTo>
                  <a:pt x="108" y="0"/>
                </a:lnTo>
                <a:lnTo>
                  <a:pt x="97" y="0"/>
                </a:lnTo>
                <a:lnTo>
                  <a:pt x="86" y="3"/>
                </a:lnTo>
                <a:lnTo>
                  <a:pt x="76" y="5"/>
                </a:lnTo>
                <a:lnTo>
                  <a:pt x="65" y="9"/>
                </a:lnTo>
                <a:lnTo>
                  <a:pt x="57" y="13"/>
                </a:lnTo>
                <a:lnTo>
                  <a:pt x="47" y="19"/>
                </a:lnTo>
                <a:lnTo>
                  <a:pt x="40" y="25"/>
                </a:lnTo>
                <a:lnTo>
                  <a:pt x="32" y="32"/>
                </a:lnTo>
                <a:lnTo>
                  <a:pt x="24" y="39"/>
                </a:lnTo>
                <a:lnTo>
                  <a:pt x="18" y="48"/>
                </a:lnTo>
                <a:lnTo>
                  <a:pt x="13" y="57"/>
                </a:lnTo>
                <a:lnTo>
                  <a:pt x="8" y="66"/>
                </a:lnTo>
                <a:lnTo>
                  <a:pt x="5" y="76"/>
                </a:lnTo>
                <a:lnTo>
                  <a:pt x="2" y="87"/>
                </a:lnTo>
                <a:lnTo>
                  <a:pt x="1" y="96"/>
                </a:lnTo>
                <a:lnTo>
                  <a:pt x="0" y="108"/>
                </a:lnTo>
                <a:lnTo>
                  <a:pt x="0" y="359"/>
                </a:lnTo>
                <a:lnTo>
                  <a:pt x="0" y="684"/>
                </a:lnTo>
                <a:lnTo>
                  <a:pt x="1" y="695"/>
                </a:lnTo>
                <a:lnTo>
                  <a:pt x="2" y="706"/>
                </a:lnTo>
                <a:lnTo>
                  <a:pt x="5" y="716"/>
                </a:lnTo>
                <a:lnTo>
                  <a:pt x="8" y="726"/>
                </a:lnTo>
                <a:lnTo>
                  <a:pt x="13" y="736"/>
                </a:lnTo>
                <a:lnTo>
                  <a:pt x="18" y="744"/>
                </a:lnTo>
                <a:lnTo>
                  <a:pt x="24" y="753"/>
                </a:lnTo>
                <a:lnTo>
                  <a:pt x="32" y="761"/>
                </a:lnTo>
                <a:lnTo>
                  <a:pt x="40" y="767"/>
                </a:lnTo>
                <a:lnTo>
                  <a:pt x="47" y="774"/>
                </a:lnTo>
                <a:lnTo>
                  <a:pt x="57" y="779"/>
                </a:lnTo>
                <a:lnTo>
                  <a:pt x="65" y="783"/>
                </a:lnTo>
                <a:lnTo>
                  <a:pt x="76" y="787"/>
                </a:lnTo>
                <a:lnTo>
                  <a:pt x="86" y="790"/>
                </a:lnTo>
                <a:lnTo>
                  <a:pt x="97" y="791"/>
                </a:lnTo>
                <a:lnTo>
                  <a:pt x="108" y="792"/>
                </a:lnTo>
                <a:lnTo>
                  <a:pt x="792" y="792"/>
                </a:lnTo>
                <a:lnTo>
                  <a:pt x="803" y="791"/>
                </a:lnTo>
                <a:lnTo>
                  <a:pt x="814" y="790"/>
                </a:lnTo>
                <a:lnTo>
                  <a:pt x="824" y="787"/>
                </a:lnTo>
                <a:lnTo>
                  <a:pt x="834" y="783"/>
                </a:lnTo>
                <a:lnTo>
                  <a:pt x="843" y="779"/>
                </a:lnTo>
                <a:lnTo>
                  <a:pt x="853" y="774"/>
                </a:lnTo>
                <a:lnTo>
                  <a:pt x="860" y="767"/>
                </a:lnTo>
                <a:lnTo>
                  <a:pt x="868" y="761"/>
                </a:lnTo>
                <a:lnTo>
                  <a:pt x="876" y="753"/>
                </a:lnTo>
                <a:lnTo>
                  <a:pt x="882" y="744"/>
                </a:lnTo>
                <a:lnTo>
                  <a:pt x="887" y="736"/>
                </a:lnTo>
                <a:lnTo>
                  <a:pt x="892" y="726"/>
                </a:lnTo>
                <a:lnTo>
                  <a:pt x="895" y="716"/>
                </a:lnTo>
                <a:lnTo>
                  <a:pt x="898" y="706"/>
                </a:lnTo>
                <a:lnTo>
                  <a:pt x="899" y="695"/>
                </a:lnTo>
                <a:lnTo>
                  <a:pt x="900" y="684"/>
                </a:lnTo>
                <a:lnTo>
                  <a:pt x="900" y="640"/>
                </a:lnTo>
                <a:lnTo>
                  <a:pt x="998" y="736"/>
                </a:lnTo>
                <a:lnTo>
                  <a:pt x="1003" y="741"/>
                </a:lnTo>
                <a:lnTo>
                  <a:pt x="1008" y="746"/>
                </a:lnTo>
                <a:lnTo>
                  <a:pt x="1015" y="749"/>
                </a:lnTo>
                <a:lnTo>
                  <a:pt x="1020" y="752"/>
                </a:lnTo>
                <a:lnTo>
                  <a:pt x="1028" y="754"/>
                </a:lnTo>
                <a:lnTo>
                  <a:pt x="1034" y="755"/>
                </a:lnTo>
                <a:lnTo>
                  <a:pt x="1041" y="756"/>
                </a:lnTo>
                <a:lnTo>
                  <a:pt x="1048" y="757"/>
                </a:lnTo>
                <a:lnTo>
                  <a:pt x="1080" y="757"/>
                </a:lnTo>
                <a:lnTo>
                  <a:pt x="1087" y="756"/>
                </a:lnTo>
                <a:lnTo>
                  <a:pt x="1095" y="755"/>
                </a:lnTo>
                <a:lnTo>
                  <a:pt x="1101" y="754"/>
                </a:lnTo>
                <a:lnTo>
                  <a:pt x="1108" y="751"/>
                </a:lnTo>
                <a:lnTo>
                  <a:pt x="1114" y="749"/>
                </a:lnTo>
                <a:lnTo>
                  <a:pt x="1121" y="744"/>
                </a:lnTo>
                <a:lnTo>
                  <a:pt x="1126" y="740"/>
                </a:lnTo>
                <a:lnTo>
                  <a:pt x="1130" y="736"/>
                </a:lnTo>
                <a:lnTo>
                  <a:pt x="1136" y="730"/>
                </a:lnTo>
                <a:lnTo>
                  <a:pt x="1140" y="725"/>
                </a:lnTo>
                <a:lnTo>
                  <a:pt x="1143" y="720"/>
                </a:lnTo>
                <a:lnTo>
                  <a:pt x="1147" y="713"/>
                </a:lnTo>
                <a:lnTo>
                  <a:pt x="1149" y="707"/>
                </a:lnTo>
                <a:lnTo>
                  <a:pt x="1151" y="699"/>
                </a:lnTo>
                <a:lnTo>
                  <a:pt x="1152" y="693"/>
                </a:lnTo>
                <a:lnTo>
                  <a:pt x="1152" y="685"/>
                </a:lnTo>
                <a:lnTo>
                  <a:pt x="1152" y="108"/>
                </a:lnTo>
                <a:lnTo>
                  <a:pt x="1152" y="101"/>
                </a:lnTo>
                <a:lnTo>
                  <a:pt x="1151" y="93"/>
                </a:lnTo>
                <a:lnTo>
                  <a:pt x="1149" y="87"/>
                </a:lnTo>
                <a:lnTo>
                  <a:pt x="1147" y="80"/>
                </a:lnTo>
                <a:lnTo>
                  <a:pt x="1143" y="74"/>
                </a:lnTo>
                <a:lnTo>
                  <a:pt x="1140" y="67"/>
                </a:lnTo>
                <a:lnTo>
                  <a:pt x="1136" y="62"/>
                </a:lnTo>
                <a:lnTo>
                  <a:pt x="1130" y="58"/>
                </a:lnTo>
                <a:lnTo>
                  <a:pt x="1126" y="52"/>
                </a:lnTo>
                <a:lnTo>
                  <a:pt x="1121" y="48"/>
                </a:lnTo>
                <a:lnTo>
                  <a:pt x="1114" y="45"/>
                </a:lnTo>
                <a:lnTo>
                  <a:pt x="1108" y="41"/>
                </a:lnTo>
                <a:lnTo>
                  <a:pt x="1101" y="39"/>
                </a:lnTo>
                <a:lnTo>
                  <a:pt x="1095" y="37"/>
                </a:lnTo>
                <a:lnTo>
                  <a:pt x="1087" y="36"/>
                </a:lnTo>
                <a:lnTo>
                  <a:pt x="1080" y="3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8" name="Google Shape;2958;p59"/>
          <p:cNvGrpSpPr/>
          <p:nvPr/>
        </p:nvGrpSpPr>
        <p:grpSpPr>
          <a:xfrm>
            <a:off x="4563268" y="1839515"/>
            <a:ext cx="457201" cy="457200"/>
            <a:chOff x="4563268" y="1839515"/>
            <a:chExt cx="457201" cy="457200"/>
          </a:xfrm>
        </p:grpSpPr>
        <p:sp>
          <p:nvSpPr>
            <p:cNvPr id="2959" name="Google Shape;2959;p59"/>
            <p:cNvSpPr/>
            <p:nvPr/>
          </p:nvSpPr>
          <p:spPr>
            <a:xfrm>
              <a:off x="4812506" y="1896665"/>
              <a:ext cx="150813" cy="149225"/>
            </a:xfrm>
            <a:custGeom>
              <a:avLst/>
              <a:gdLst/>
              <a:ahLst/>
              <a:cxnLst/>
              <a:rect l="l" t="t" r="r" b="b"/>
              <a:pathLst>
                <a:path w="378" h="378" extrusionOk="0">
                  <a:moveTo>
                    <a:pt x="342" y="360"/>
                  </a:moveTo>
                  <a:lnTo>
                    <a:pt x="342" y="360"/>
                  </a:lnTo>
                  <a:lnTo>
                    <a:pt x="342" y="364"/>
                  </a:lnTo>
                  <a:lnTo>
                    <a:pt x="343" y="367"/>
                  </a:lnTo>
                  <a:lnTo>
                    <a:pt x="345" y="370"/>
                  </a:lnTo>
                  <a:lnTo>
                    <a:pt x="347" y="372"/>
                  </a:lnTo>
                  <a:lnTo>
                    <a:pt x="349" y="375"/>
                  </a:lnTo>
                  <a:lnTo>
                    <a:pt x="353" y="377"/>
                  </a:lnTo>
                  <a:lnTo>
                    <a:pt x="356" y="378"/>
                  </a:lnTo>
                  <a:lnTo>
                    <a:pt x="360" y="378"/>
                  </a:lnTo>
                  <a:lnTo>
                    <a:pt x="364" y="378"/>
                  </a:lnTo>
                  <a:lnTo>
                    <a:pt x="367" y="377"/>
                  </a:lnTo>
                  <a:lnTo>
                    <a:pt x="370" y="374"/>
                  </a:lnTo>
                  <a:lnTo>
                    <a:pt x="373" y="372"/>
                  </a:lnTo>
                  <a:lnTo>
                    <a:pt x="375" y="370"/>
                  </a:lnTo>
                  <a:lnTo>
                    <a:pt x="376" y="367"/>
                  </a:lnTo>
                  <a:lnTo>
                    <a:pt x="378" y="364"/>
                  </a:lnTo>
                  <a:lnTo>
                    <a:pt x="378" y="360"/>
                  </a:lnTo>
                  <a:lnTo>
                    <a:pt x="378" y="360"/>
                  </a:lnTo>
                  <a:lnTo>
                    <a:pt x="378" y="359"/>
                  </a:lnTo>
                  <a:lnTo>
                    <a:pt x="378" y="341"/>
                  </a:lnTo>
                  <a:lnTo>
                    <a:pt x="376" y="323"/>
                  </a:lnTo>
                  <a:lnTo>
                    <a:pt x="373" y="305"/>
                  </a:lnTo>
                  <a:lnTo>
                    <a:pt x="371" y="287"/>
                  </a:lnTo>
                  <a:lnTo>
                    <a:pt x="367" y="270"/>
                  </a:lnTo>
                  <a:lnTo>
                    <a:pt x="361" y="253"/>
                  </a:lnTo>
                  <a:lnTo>
                    <a:pt x="356" y="236"/>
                  </a:lnTo>
                  <a:lnTo>
                    <a:pt x="349" y="220"/>
                  </a:lnTo>
                  <a:lnTo>
                    <a:pt x="342" y="204"/>
                  </a:lnTo>
                  <a:lnTo>
                    <a:pt x="334" y="189"/>
                  </a:lnTo>
                  <a:lnTo>
                    <a:pt x="326" y="174"/>
                  </a:lnTo>
                  <a:lnTo>
                    <a:pt x="316" y="158"/>
                  </a:lnTo>
                  <a:lnTo>
                    <a:pt x="306" y="144"/>
                  </a:lnTo>
                  <a:lnTo>
                    <a:pt x="295" y="131"/>
                  </a:lnTo>
                  <a:lnTo>
                    <a:pt x="285" y="118"/>
                  </a:lnTo>
                  <a:lnTo>
                    <a:pt x="273" y="105"/>
                  </a:lnTo>
                  <a:lnTo>
                    <a:pt x="260" y="94"/>
                  </a:lnTo>
                  <a:lnTo>
                    <a:pt x="247" y="83"/>
                  </a:lnTo>
                  <a:lnTo>
                    <a:pt x="234" y="72"/>
                  </a:lnTo>
                  <a:lnTo>
                    <a:pt x="220" y="62"/>
                  </a:lnTo>
                  <a:lnTo>
                    <a:pt x="205" y="53"/>
                  </a:lnTo>
                  <a:lnTo>
                    <a:pt x="190" y="44"/>
                  </a:lnTo>
                  <a:lnTo>
                    <a:pt x="175" y="36"/>
                  </a:lnTo>
                  <a:lnTo>
                    <a:pt x="158" y="29"/>
                  </a:lnTo>
                  <a:lnTo>
                    <a:pt x="142" y="22"/>
                  </a:lnTo>
                  <a:lnTo>
                    <a:pt x="126" y="17"/>
                  </a:lnTo>
                  <a:lnTo>
                    <a:pt x="109" y="12"/>
                  </a:lnTo>
                  <a:lnTo>
                    <a:pt x="91" y="7"/>
                  </a:lnTo>
                  <a:lnTo>
                    <a:pt x="74" y="4"/>
                  </a:lnTo>
                  <a:lnTo>
                    <a:pt x="56" y="2"/>
                  </a:lnTo>
                  <a:lnTo>
                    <a:pt x="37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5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3" y="28"/>
                  </a:lnTo>
                  <a:lnTo>
                    <a:pt x="5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5" y="35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34" y="36"/>
                  </a:lnTo>
                  <a:lnTo>
                    <a:pt x="51" y="37"/>
                  </a:lnTo>
                  <a:lnTo>
                    <a:pt x="68" y="40"/>
                  </a:lnTo>
                  <a:lnTo>
                    <a:pt x="83" y="43"/>
                  </a:lnTo>
                  <a:lnTo>
                    <a:pt x="99" y="46"/>
                  </a:lnTo>
                  <a:lnTo>
                    <a:pt x="114" y="50"/>
                  </a:lnTo>
                  <a:lnTo>
                    <a:pt x="129" y="56"/>
                  </a:lnTo>
                  <a:lnTo>
                    <a:pt x="144" y="61"/>
                  </a:lnTo>
                  <a:lnTo>
                    <a:pt x="158" y="68"/>
                  </a:lnTo>
                  <a:lnTo>
                    <a:pt x="172" y="75"/>
                  </a:lnTo>
                  <a:lnTo>
                    <a:pt x="185" y="83"/>
                  </a:lnTo>
                  <a:lnTo>
                    <a:pt x="199" y="91"/>
                  </a:lnTo>
                  <a:lnTo>
                    <a:pt x="211" y="100"/>
                  </a:lnTo>
                  <a:lnTo>
                    <a:pt x="224" y="110"/>
                  </a:lnTo>
                  <a:lnTo>
                    <a:pt x="236" y="121"/>
                  </a:lnTo>
                  <a:lnTo>
                    <a:pt x="247" y="131"/>
                  </a:lnTo>
                  <a:lnTo>
                    <a:pt x="258" y="142"/>
                  </a:lnTo>
                  <a:lnTo>
                    <a:pt x="267" y="154"/>
                  </a:lnTo>
                  <a:lnTo>
                    <a:pt x="277" y="166"/>
                  </a:lnTo>
                  <a:lnTo>
                    <a:pt x="287" y="179"/>
                  </a:lnTo>
                  <a:lnTo>
                    <a:pt x="295" y="192"/>
                  </a:lnTo>
                  <a:lnTo>
                    <a:pt x="303" y="206"/>
                  </a:lnTo>
                  <a:lnTo>
                    <a:pt x="310" y="220"/>
                  </a:lnTo>
                  <a:lnTo>
                    <a:pt x="316" y="234"/>
                  </a:lnTo>
                  <a:lnTo>
                    <a:pt x="322" y="249"/>
                  </a:lnTo>
                  <a:lnTo>
                    <a:pt x="328" y="264"/>
                  </a:lnTo>
                  <a:lnTo>
                    <a:pt x="332" y="279"/>
                  </a:lnTo>
                  <a:lnTo>
                    <a:pt x="335" y="294"/>
                  </a:lnTo>
                  <a:lnTo>
                    <a:pt x="339" y="311"/>
                  </a:lnTo>
                  <a:lnTo>
                    <a:pt x="340" y="327"/>
                  </a:lnTo>
                  <a:lnTo>
                    <a:pt x="342" y="343"/>
                  </a:lnTo>
                  <a:lnTo>
                    <a:pt x="342" y="36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0" name="Google Shape;2960;p59"/>
            <p:cNvSpPr/>
            <p:nvPr/>
          </p:nvSpPr>
          <p:spPr>
            <a:xfrm>
              <a:off x="4563268" y="18395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1152" h="1152" extrusionOk="0">
                  <a:moveTo>
                    <a:pt x="1077" y="914"/>
                  </a:moveTo>
                  <a:lnTo>
                    <a:pt x="1075" y="919"/>
                  </a:lnTo>
                  <a:lnTo>
                    <a:pt x="1071" y="923"/>
                  </a:lnTo>
                  <a:lnTo>
                    <a:pt x="1068" y="927"/>
                  </a:lnTo>
                  <a:lnTo>
                    <a:pt x="1064" y="930"/>
                  </a:lnTo>
                  <a:lnTo>
                    <a:pt x="1059" y="932"/>
                  </a:lnTo>
                  <a:lnTo>
                    <a:pt x="1054" y="934"/>
                  </a:lnTo>
                  <a:lnTo>
                    <a:pt x="1050" y="935"/>
                  </a:lnTo>
                  <a:lnTo>
                    <a:pt x="1044" y="936"/>
                  </a:lnTo>
                  <a:lnTo>
                    <a:pt x="1033" y="936"/>
                  </a:lnTo>
                  <a:lnTo>
                    <a:pt x="216" y="119"/>
                  </a:lnTo>
                  <a:lnTo>
                    <a:pt x="216" y="108"/>
                  </a:lnTo>
                  <a:lnTo>
                    <a:pt x="216" y="103"/>
                  </a:lnTo>
                  <a:lnTo>
                    <a:pt x="218" y="97"/>
                  </a:lnTo>
                  <a:lnTo>
                    <a:pt x="219" y="93"/>
                  </a:lnTo>
                  <a:lnTo>
                    <a:pt x="222" y="87"/>
                  </a:lnTo>
                  <a:lnTo>
                    <a:pt x="226" y="84"/>
                  </a:lnTo>
                  <a:lnTo>
                    <a:pt x="229" y="80"/>
                  </a:lnTo>
                  <a:lnTo>
                    <a:pt x="233" y="77"/>
                  </a:lnTo>
                  <a:lnTo>
                    <a:pt x="239" y="75"/>
                  </a:lnTo>
                  <a:lnTo>
                    <a:pt x="245" y="72"/>
                  </a:lnTo>
                  <a:lnTo>
                    <a:pt x="252" y="72"/>
                  </a:lnTo>
                  <a:lnTo>
                    <a:pt x="259" y="72"/>
                  </a:lnTo>
                  <a:lnTo>
                    <a:pt x="266" y="75"/>
                  </a:lnTo>
                  <a:lnTo>
                    <a:pt x="272" y="78"/>
                  </a:lnTo>
                  <a:lnTo>
                    <a:pt x="277" y="82"/>
                  </a:lnTo>
                  <a:lnTo>
                    <a:pt x="1069" y="875"/>
                  </a:lnTo>
                  <a:lnTo>
                    <a:pt x="1073" y="879"/>
                  </a:lnTo>
                  <a:lnTo>
                    <a:pt x="1076" y="883"/>
                  </a:lnTo>
                  <a:lnTo>
                    <a:pt x="1078" y="888"/>
                  </a:lnTo>
                  <a:lnTo>
                    <a:pt x="1079" y="893"/>
                  </a:lnTo>
                  <a:lnTo>
                    <a:pt x="1080" y="899"/>
                  </a:lnTo>
                  <a:lnTo>
                    <a:pt x="1080" y="903"/>
                  </a:lnTo>
                  <a:lnTo>
                    <a:pt x="1079" y="908"/>
                  </a:lnTo>
                  <a:lnTo>
                    <a:pt x="1077" y="914"/>
                  </a:lnTo>
                  <a:lnTo>
                    <a:pt x="1077" y="914"/>
                  </a:lnTo>
                  <a:close/>
                  <a:moveTo>
                    <a:pt x="549" y="936"/>
                  </a:moveTo>
                  <a:lnTo>
                    <a:pt x="541" y="937"/>
                  </a:lnTo>
                  <a:lnTo>
                    <a:pt x="532" y="940"/>
                  </a:lnTo>
                  <a:lnTo>
                    <a:pt x="213" y="619"/>
                  </a:lnTo>
                  <a:lnTo>
                    <a:pt x="215" y="611"/>
                  </a:lnTo>
                  <a:lnTo>
                    <a:pt x="216" y="604"/>
                  </a:lnTo>
                  <a:lnTo>
                    <a:pt x="216" y="170"/>
                  </a:lnTo>
                  <a:lnTo>
                    <a:pt x="983" y="936"/>
                  </a:lnTo>
                  <a:lnTo>
                    <a:pt x="549" y="936"/>
                  </a:lnTo>
                  <a:close/>
                  <a:moveTo>
                    <a:pt x="498" y="957"/>
                  </a:moveTo>
                  <a:lnTo>
                    <a:pt x="385" y="1069"/>
                  </a:lnTo>
                  <a:lnTo>
                    <a:pt x="378" y="1075"/>
                  </a:lnTo>
                  <a:lnTo>
                    <a:pt x="371" y="1078"/>
                  </a:lnTo>
                  <a:lnTo>
                    <a:pt x="365" y="1080"/>
                  </a:lnTo>
                  <a:lnTo>
                    <a:pt x="360" y="1080"/>
                  </a:lnTo>
                  <a:lnTo>
                    <a:pt x="355" y="1080"/>
                  </a:lnTo>
                  <a:lnTo>
                    <a:pt x="349" y="1078"/>
                  </a:lnTo>
                  <a:lnTo>
                    <a:pt x="341" y="1075"/>
                  </a:lnTo>
                  <a:lnTo>
                    <a:pt x="335" y="1069"/>
                  </a:lnTo>
                  <a:lnTo>
                    <a:pt x="83" y="818"/>
                  </a:lnTo>
                  <a:lnTo>
                    <a:pt x="77" y="810"/>
                  </a:lnTo>
                  <a:lnTo>
                    <a:pt x="73" y="804"/>
                  </a:lnTo>
                  <a:lnTo>
                    <a:pt x="72" y="797"/>
                  </a:lnTo>
                  <a:lnTo>
                    <a:pt x="72" y="792"/>
                  </a:lnTo>
                  <a:lnTo>
                    <a:pt x="72" y="787"/>
                  </a:lnTo>
                  <a:lnTo>
                    <a:pt x="73" y="781"/>
                  </a:lnTo>
                  <a:lnTo>
                    <a:pt x="77" y="773"/>
                  </a:lnTo>
                  <a:lnTo>
                    <a:pt x="83" y="767"/>
                  </a:lnTo>
                  <a:lnTo>
                    <a:pt x="195" y="654"/>
                  </a:lnTo>
                  <a:lnTo>
                    <a:pt x="195" y="653"/>
                  </a:lnTo>
                  <a:lnTo>
                    <a:pt x="195" y="653"/>
                  </a:lnTo>
                  <a:lnTo>
                    <a:pt x="499" y="957"/>
                  </a:lnTo>
                  <a:lnTo>
                    <a:pt x="499" y="957"/>
                  </a:lnTo>
                  <a:lnTo>
                    <a:pt x="498" y="957"/>
                  </a:lnTo>
                  <a:lnTo>
                    <a:pt x="498" y="957"/>
                  </a:lnTo>
                  <a:close/>
                  <a:moveTo>
                    <a:pt x="328" y="31"/>
                  </a:moveTo>
                  <a:lnTo>
                    <a:pt x="321" y="25"/>
                  </a:lnTo>
                  <a:lnTo>
                    <a:pt x="312" y="18"/>
                  </a:lnTo>
                  <a:lnTo>
                    <a:pt x="302" y="13"/>
                  </a:lnTo>
                  <a:lnTo>
                    <a:pt x="293" y="8"/>
                  </a:lnTo>
                  <a:lnTo>
                    <a:pt x="283" y="4"/>
                  </a:lnTo>
                  <a:lnTo>
                    <a:pt x="273" y="2"/>
                  </a:lnTo>
                  <a:lnTo>
                    <a:pt x="262" y="0"/>
                  </a:lnTo>
                  <a:lnTo>
                    <a:pt x="252" y="0"/>
                  </a:lnTo>
                  <a:lnTo>
                    <a:pt x="242" y="0"/>
                  </a:lnTo>
                  <a:lnTo>
                    <a:pt x="231" y="2"/>
                  </a:lnTo>
                  <a:lnTo>
                    <a:pt x="221" y="4"/>
                  </a:lnTo>
                  <a:lnTo>
                    <a:pt x="211" y="9"/>
                  </a:lnTo>
                  <a:lnTo>
                    <a:pt x="203" y="12"/>
                  </a:lnTo>
                  <a:lnTo>
                    <a:pt x="196" y="15"/>
                  </a:lnTo>
                  <a:lnTo>
                    <a:pt x="190" y="19"/>
                  </a:lnTo>
                  <a:lnTo>
                    <a:pt x="184" y="25"/>
                  </a:lnTo>
                  <a:lnTo>
                    <a:pt x="177" y="30"/>
                  </a:lnTo>
                  <a:lnTo>
                    <a:pt x="172" y="36"/>
                  </a:lnTo>
                  <a:lnTo>
                    <a:pt x="167" y="42"/>
                  </a:lnTo>
                  <a:lnTo>
                    <a:pt x="162" y="48"/>
                  </a:lnTo>
                  <a:lnTo>
                    <a:pt x="158" y="55"/>
                  </a:lnTo>
                  <a:lnTo>
                    <a:pt x="154" y="62"/>
                  </a:lnTo>
                  <a:lnTo>
                    <a:pt x="151" y="69"/>
                  </a:lnTo>
                  <a:lnTo>
                    <a:pt x="149" y="77"/>
                  </a:lnTo>
                  <a:lnTo>
                    <a:pt x="147" y="84"/>
                  </a:lnTo>
                  <a:lnTo>
                    <a:pt x="146" y="92"/>
                  </a:lnTo>
                  <a:lnTo>
                    <a:pt x="145" y="99"/>
                  </a:lnTo>
                  <a:lnTo>
                    <a:pt x="144" y="108"/>
                  </a:lnTo>
                  <a:lnTo>
                    <a:pt x="144" y="604"/>
                  </a:lnTo>
                  <a:lnTo>
                    <a:pt x="31" y="716"/>
                  </a:lnTo>
                  <a:lnTo>
                    <a:pt x="25" y="724"/>
                  </a:lnTo>
                  <a:lnTo>
                    <a:pt x="18" y="732"/>
                  </a:lnTo>
                  <a:lnTo>
                    <a:pt x="13" y="742"/>
                  </a:lnTo>
                  <a:lnTo>
                    <a:pt x="7" y="752"/>
                  </a:lnTo>
                  <a:lnTo>
                    <a:pt x="4" y="761"/>
                  </a:lnTo>
                  <a:lnTo>
                    <a:pt x="2" y="771"/>
                  </a:lnTo>
                  <a:lnTo>
                    <a:pt x="1" y="782"/>
                  </a:lnTo>
                  <a:lnTo>
                    <a:pt x="0" y="792"/>
                  </a:lnTo>
                  <a:lnTo>
                    <a:pt x="1" y="802"/>
                  </a:lnTo>
                  <a:lnTo>
                    <a:pt x="2" y="812"/>
                  </a:lnTo>
                  <a:lnTo>
                    <a:pt x="4" y="823"/>
                  </a:lnTo>
                  <a:lnTo>
                    <a:pt x="7" y="833"/>
                  </a:lnTo>
                  <a:lnTo>
                    <a:pt x="13" y="842"/>
                  </a:lnTo>
                  <a:lnTo>
                    <a:pt x="18" y="851"/>
                  </a:lnTo>
                  <a:lnTo>
                    <a:pt x="25" y="860"/>
                  </a:lnTo>
                  <a:lnTo>
                    <a:pt x="31" y="868"/>
                  </a:lnTo>
                  <a:lnTo>
                    <a:pt x="284" y="1120"/>
                  </a:lnTo>
                  <a:lnTo>
                    <a:pt x="292" y="1128"/>
                  </a:lnTo>
                  <a:lnTo>
                    <a:pt x="300" y="1134"/>
                  </a:lnTo>
                  <a:lnTo>
                    <a:pt x="310" y="1139"/>
                  </a:lnTo>
                  <a:lnTo>
                    <a:pt x="320" y="1144"/>
                  </a:lnTo>
                  <a:lnTo>
                    <a:pt x="329" y="1148"/>
                  </a:lnTo>
                  <a:lnTo>
                    <a:pt x="339" y="1150"/>
                  </a:lnTo>
                  <a:lnTo>
                    <a:pt x="350" y="1151"/>
                  </a:lnTo>
                  <a:lnTo>
                    <a:pt x="360" y="1152"/>
                  </a:lnTo>
                  <a:lnTo>
                    <a:pt x="370" y="1151"/>
                  </a:lnTo>
                  <a:lnTo>
                    <a:pt x="381" y="1150"/>
                  </a:lnTo>
                  <a:lnTo>
                    <a:pt x="391" y="1148"/>
                  </a:lnTo>
                  <a:lnTo>
                    <a:pt x="401" y="1144"/>
                  </a:lnTo>
                  <a:lnTo>
                    <a:pt x="410" y="1139"/>
                  </a:lnTo>
                  <a:lnTo>
                    <a:pt x="419" y="1134"/>
                  </a:lnTo>
                  <a:lnTo>
                    <a:pt x="429" y="1128"/>
                  </a:lnTo>
                  <a:lnTo>
                    <a:pt x="436" y="1120"/>
                  </a:lnTo>
                  <a:lnTo>
                    <a:pt x="549" y="1008"/>
                  </a:lnTo>
                  <a:lnTo>
                    <a:pt x="1044" y="1008"/>
                  </a:lnTo>
                  <a:lnTo>
                    <a:pt x="1052" y="1008"/>
                  </a:lnTo>
                  <a:lnTo>
                    <a:pt x="1060" y="1007"/>
                  </a:lnTo>
                  <a:lnTo>
                    <a:pt x="1068" y="1005"/>
                  </a:lnTo>
                  <a:lnTo>
                    <a:pt x="1076" y="1003"/>
                  </a:lnTo>
                  <a:lnTo>
                    <a:pt x="1083" y="1001"/>
                  </a:lnTo>
                  <a:lnTo>
                    <a:pt x="1091" y="998"/>
                  </a:lnTo>
                  <a:lnTo>
                    <a:pt x="1097" y="994"/>
                  </a:lnTo>
                  <a:lnTo>
                    <a:pt x="1104" y="989"/>
                  </a:lnTo>
                  <a:lnTo>
                    <a:pt x="1110" y="985"/>
                  </a:lnTo>
                  <a:lnTo>
                    <a:pt x="1117" y="981"/>
                  </a:lnTo>
                  <a:lnTo>
                    <a:pt x="1122" y="974"/>
                  </a:lnTo>
                  <a:lnTo>
                    <a:pt x="1127" y="969"/>
                  </a:lnTo>
                  <a:lnTo>
                    <a:pt x="1132" y="962"/>
                  </a:lnTo>
                  <a:lnTo>
                    <a:pt x="1136" y="956"/>
                  </a:lnTo>
                  <a:lnTo>
                    <a:pt x="1140" y="948"/>
                  </a:lnTo>
                  <a:lnTo>
                    <a:pt x="1144" y="942"/>
                  </a:lnTo>
                  <a:lnTo>
                    <a:pt x="1147" y="934"/>
                  </a:lnTo>
                  <a:lnTo>
                    <a:pt x="1149" y="926"/>
                  </a:lnTo>
                  <a:lnTo>
                    <a:pt x="1150" y="918"/>
                  </a:lnTo>
                  <a:lnTo>
                    <a:pt x="1151" y="910"/>
                  </a:lnTo>
                  <a:lnTo>
                    <a:pt x="1152" y="903"/>
                  </a:lnTo>
                  <a:lnTo>
                    <a:pt x="1152" y="894"/>
                  </a:lnTo>
                  <a:lnTo>
                    <a:pt x="1151" y="887"/>
                  </a:lnTo>
                  <a:lnTo>
                    <a:pt x="1150" y="879"/>
                  </a:lnTo>
                  <a:lnTo>
                    <a:pt x="1148" y="872"/>
                  </a:lnTo>
                  <a:lnTo>
                    <a:pt x="1146" y="864"/>
                  </a:lnTo>
                  <a:lnTo>
                    <a:pt x="1143" y="856"/>
                  </a:lnTo>
                  <a:lnTo>
                    <a:pt x="1139" y="849"/>
                  </a:lnTo>
                  <a:lnTo>
                    <a:pt x="1135" y="842"/>
                  </a:lnTo>
                  <a:lnTo>
                    <a:pt x="1131" y="836"/>
                  </a:lnTo>
                  <a:lnTo>
                    <a:pt x="1126" y="829"/>
                  </a:lnTo>
                  <a:lnTo>
                    <a:pt x="1120" y="824"/>
                  </a:lnTo>
                  <a:lnTo>
                    <a:pt x="328" y="3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1" name="Google Shape;2961;p59"/>
            <p:cNvSpPr/>
            <p:nvPr/>
          </p:nvSpPr>
          <p:spPr>
            <a:xfrm>
              <a:off x="4806156" y="1839515"/>
              <a:ext cx="214313" cy="214313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36" y="72"/>
                  </a:moveTo>
                  <a:lnTo>
                    <a:pt x="36" y="72"/>
                  </a:lnTo>
                  <a:lnTo>
                    <a:pt x="59" y="72"/>
                  </a:lnTo>
                  <a:lnTo>
                    <a:pt x="80" y="75"/>
                  </a:lnTo>
                  <a:lnTo>
                    <a:pt x="102" y="77"/>
                  </a:lnTo>
                  <a:lnTo>
                    <a:pt x="123" y="81"/>
                  </a:lnTo>
                  <a:lnTo>
                    <a:pt x="144" y="85"/>
                  </a:lnTo>
                  <a:lnTo>
                    <a:pt x="164" y="92"/>
                  </a:lnTo>
                  <a:lnTo>
                    <a:pt x="184" y="98"/>
                  </a:lnTo>
                  <a:lnTo>
                    <a:pt x="204" y="106"/>
                  </a:lnTo>
                  <a:lnTo>
                    <a:pt x="223" y="114"/>
                  </a:lnTo>
                  <a:lnTo>
                    <a:pt x="242" y="124"/>
                  </a:lnTo>
                  <a:lnTo>
                    <a:pt x="259" y="135"/>
                  </a:lnTo>
                  <a:lnTo>
                    <a:pt x="278" y="146"/>
                  </a:lnTo>
                  <a:lnTo>
                    <a:pt x="294" y="158"/>
                  </a:lnTo>
                  <a:lnTo>
                    <a:pt x="310" y="171"/>
                  </a:lnTo>
                  <a:lnTo>
                    <a:pt x="326" y="185"/>
                  </a:lnTo>
                  <a:lnTo>
                    <a:pt x="342" y="199"/>
                  </a:lnTo>
                  <a:lnTo>
                    <a:pt x="356" y="214"/>
                  </a:lnTo>
                  <a:lnTo>
                    <a:pt x="370" y="230"/>
                  </a:lnTo>
                  <a:lnTo>
                    <a:pt x="382" y="246"/>
                  </a:lnTo>
                  <a:lnTo>
                    <a:pt x="394" y="262"/>
                  </a:lnTo>
                  <a:lnTo>
                    <a:pt x="405" y="281"/>
                  </a:lnTo>
                  <a:lnTo>
                    <a:pt x="416" y="298"/>
                  </a:lnTo>
                  <a:lnTo>
                    <a:pt x="426" y="318"/>
                  </a:lnTo>
                  <a:lnTo>
                    <a:pt x="434" y="336"/>
                  </a:lnTo>
                  <a:lnTo>
                    <a:pt x="442" y="355"/>
                  </a:lnTo>
                  <a:lnTo>
                    <a:pt x="448" y="376"/>
                  </a:lnTo>
                  <a:lnTo>
                    <a:pt x="454" y="396"/>
                  </a:lnTo>
                  <a:lnTo>
                    <a:pt x="459" y="417"/>
                  </a:lnTo>
                  <a:lnTo>
                    <a:pt x="463" y="438"/>
                  </a:lnTo>
                  <a:lnTo>
                    <a:pt x="466" y="460"/>
                  </a:lnTo>
                  <a:lnTo>
                    <a:pt x="467" y="482"/>
                  </a:lnTo>
                  <a:lnTo>
                    <a:pt x="468" y="504"/>
                  </a:lnTo>
                  <a:lnTo>
                    <a:pt x="468" y="504"/>
                  </a:lnTo>
                  <a:lnTo>
                    <a:pt x="469" y="511"/>
                  </a:lnTo>
                  <a:lnTo>
                    <a:pt x="471" y="518"/>
                  </a:lnTo>
                  <a:lnTo>
                    <a:pt x="474" y="524"/>
                  </a:lnTo>
                  <a:lnTo>
                    <a:pt x="479" y="529"/>
                  </a:lnTo>
                  <a:lnTo>
                    <a:pt x="484" y="534"/>
                  </a:lnTo>
                  <a:lnTo>
                    <a:pt x="490" y="537"/>
                  </a:lnTo>
                  <a:lnTo>
                    <a:pt x="497" y="539"/>
                  </a:lnTo>
                  <a:lnTo>
                    <a:pt x="504" y="540"/>
                  </a:lnTo>
                  <a:lnTo>
                    <a:pt x="511" y="539"/>
                  </a:lnTo>
                  <a:lnTo>
                    <a:pt x="518" y="537"/>
                  </a:lnTo>
                  <a:lnTo>
                    <a:pt x="524" y="534"/>
                  </a:lnTo>
                  <a:lnTo>
                    <a:pt x="529" y="529"/>
                  </a:lnTo>
                  <a:lnTo>
                    <a:pt x="534" y="524"/>
                  </a:lnTo>
                  <a:lnTo>
                    <a:pt x="537" y="518"/>
                  </a:lnTo>
                  <a:lnTo>
                    <a:pt x="539" y="511"/>
                  </a:lnTo>
                  <a:lnTo>
                    <a:pt x="540" y="504"/>
                  </a:lnTo>
                  <a:lnTo>
                    <a:pt x="540" y="504"/>
                  </a:lnTo>
                  <a:lnTo>
                    <a:pt x="540" y="503"/>
                  </a:lnTo>
                  <a:lnTo>
                    <a:pt x="539" y="477"/>
                  </a:lnTo>
                  <a:lnTo>
                    <a:pt x="537" y="453"/>
                  </a:lnTo>
                  <a:lnTo>
                    <a:pt x="534" y="427"/>
                  </a:lnTo>
                  <a:lnTo>
                    <a:pt x="529" y="403"/>
                  </a:lnTo>
                  <a:lnTo>
                    <a:pt x="524" y="378"/>
                  </a:lnTo>
                  <a:lnTo>
                    <a:pt x="518" y="354"/>
                  </a:lnTo>
                  <a:lnTo>
                    <a:pt x="509" y="330"/>
                  </a:lnTo>
                  <a:lnTo>
                    <a:pt x="500" y="308"/>
                  </a:lnTo>
                  <a:lnTo>
                    <a:pt x="491" y="285"/>
                  </a:lnTo>
                  <a:lnTo>
                    <a:pt x="479" y="264"/>
                  </a:lnTo>
                  <a:lnTo>
                    <a:pt x="467" y="243"/>
                  </a:lnTo>
                  <a:lnTo>
                    <a:pt x="454" y="222"/>
                  </a:lnTo>
                  <a:lnTo>
                    <a:pt x="440" y="203"/>
                  </a:lnTo>
                  <a:lnTo>
                    <a:pt x="425" y="184"/>
                  </a:lnTo>
                  <a:lnTo>
                    <a:pt x="410" y="165"/>
                  </a:lnTo>
                  <a:lnTo>
                    <a:pt x="392" y="148"/>
                  </a:lnTo>
                  <a:lnTo>
                    <a:pt x="375" y="132"/>
                  </a:lnTo>
                  <a:lnTo>
                    <a:pt x="357" y="116"/>
                  </a:lnTo>
                  <a:lnTo>
                    <a:pt x="338" y="100"/>
                  </a:lnTo>
                  <a:lnTo>
                    <a:pt x="318" y="86"/>
                  </a:lnTo>
                  <a:lnTo>
                    <a:pt x="297" y="73"/>
                  </a:lnTo>
                  <a:lnTo>
                    <a:pt x="277" y="62"/>
                  </a:lnTo>
                  <a:lnTo>
                    <a:pt x="255" y="50"/>
                  </a:lnTo>
                  <a:lnTo>
                    <a:pt x="232" y="40"/>
                  </a:lnTo>
                  <a:lnTo>
                    <a:pt x="210" y="31"/>
                  </a:lnTo>
                  <a:lnTo>
                    <a:pt x="186" y="23"/>
                  </a:lnTo>
                  <a:lnTo>
                    <a:pt x="162" y="16"/>
                  </a:lnTo>
                  <a:lnTo>
                    <a:pt x="139" y="11"/>
                  </a:lnTo>
                  <a:lnTo>
                    <a:pt x="114" y="6"/>
                  </a:lnTo>
                  <a:lnTo>
                    <a:pt x="89" y="3"/>
                  </a:lnTo>
                  <a:lnTo>
                    <a:pt x="63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36" y="0"/>
                  </a:lnTo>
                  <a:lnTo>
                    <a:pt x="28" y="1"/>
                  </a:lnTo>
                  <a:lnTo>
                    <a:pt x="22" y="3"/>
                  </a:lnTo>
                  <a:lnTo>
                    <a:pt x="15" y="6"/>
                  </a:lnTo>
                  <a:lnTo>
                    <a:pt x="11" y="11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0"/>
                  </a:lnTo>
                  <a:lnTo>
                    <a:pt x="6" y="56"/>
                  </a:lnTo>
                  <a:lnTo>
                    <a:pt x="11" y="62"/>
                  </a:lnTo>
                  <a:lnTo>
                    <a:pt x="15" y="66"/>
                  </a:lnTo>
                  <a:lnTo>
                    <a:pt x="22" y="69"/>
                  </a:lnTo>
                  <a:lnTo>
                    <a:pt x="28" y="71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2" name="Google Shape;2962;p59"/>
          <p:cNvSpPr/>
          <p:nvPr/>
        </p:nvSpPr>
        <p:spPr>
          <a:xfrm>
            <a:off x="3648868" y="1839515"/>
            <a:ext cx="457200" cy="442913"/>
          </a:xfrm>
          <a:custGeom>
            <a:avLst/>
            <a:gdLst/>
            <a:ahLst/>
            <a:cxnLst/>
            <a:rect l="l" t="t" r="r" b="b"/>
            <a:pathLst>
              <a:path w="1152" h="1116" extrusionOk="0">
                <a:moveTo>
                  <a:pt x="849" y="661"/>
                </a:moveTo>
                <a:lnTo>
                  <a:pt x="843" y="669"/>
                </a:lnTo>
                <a:lnTo>
                  <a:pt x="837" y="676"/>
                </a:lnTo>
                <a:lnTo>
                  <a:pt x="833" y="685"/>
                </a:lnTo>
                <a:lnTo>
                  <a:pt x="830" y="693"/>
                </a:lnTo>
                <a:lnTo>
                  <a:pt x="827" y="702"/>
                </a:lnTo>
                <a:lnTo>
                  <a:pt x="825" y="712"/>
                </a:lnTo>
                <a:lnTo>
                  <a:pt x="825" y="721"/>
                </a:lnTo>
                <a:lnTo>
                  <a:pt x="826" y="731"/>
                </a:lnTo>
                <a:lnTo>
                  <a:pt x="877" y="1035"/>
                </a:lnTo>
                <a:lnTo>
                  <a:pt x="616" y="894"/>
                </a:lnTo>
                <a:lnTo>
                  <a:pt x="606" y="890"/>
                </a:lnTo>
                <a:lnTo>
                  <a:pt x="596" y="887"/>
                </a:lnTo>
                <a:lnTo>
                  <a:pt x="587" y="885"/>
                </a:lnTo>
                <a:lnTo>
                  <a:pt x="576" y="885"/>
                </a:lnTo>
                <a:lnTo>
                  <a:pt x="566" y="885"/>
                </a:lnTo>
                <a:lnTo>
                  <a:pt x="555" y="887"/>
                </a:lnTo>
                <a:lnTo>
                  <a:pt x="546" y="890"/>
                </a:lnTo>
                <a:lnTo>
                  <a:pt x="536" y="894"/>
                </a:lnTo>
                <a:lnTo>
                  <a:pt x="275" y="1035"/>
                </a:lnTo>
                <a:lnTo>
                  <a:pt x="325" y="731"/>
                </a:lnTo>
                <a:lnTo>
                  <a:pt x="326" y="721"/>
                </a:lnTo>
                <a:lnTo>
                  <a:pt x="326" y="712"/>
                </a:lnTo>
                <a:lnTo>
                  <a:pt x="325" y="702"/>
                </a:lnTo>
                <a:lnTo>
                  <a:pt x="323" y="693"/>
                </a:lnTo>
                <a:lnTo>
                  <a:pt x="319" y="685"/>
                </a:lnTo>
                <a:lnTo>
                  <a:pt x="314" y="676"/>
                </a:lnTo>
                <a:lnTo>
                  <a:pt x="309" y="669"/>
                </a:lnTo>
                <a:lnTo>
                  <a:pt x="303" y="661"/>
                </a:lnTo>
                <a:lnTo>
                  <a:pt x="83" y="442"/>
                </a:lnTo>
                <a:lnTo>
                  <a:pt x="383" y="397"/>
                </a:lnTo>
                <a:lnTo>
                  <a:pt x="393" y="395"/>
                </a:lnTo>
                <a:lnTo>
                  <a:pt x="403" y="392"/>
                </a:lnTo>
                <a:lnTo>
                  <a:pt x="412" y="388"/>
                </a:lnTo>
                <a:lnTo>
                  <a:pt x="420" y="382"/>
                </a:lnTo>
                <a:lnTo>
                  <a:pt x="428" y="376"/>
                </a:lnTo>
                <a:lnTo>
                  <a:pt x="434" y="368"/>
                </a:lnTo>
                <a:lnTo>
                  <a:pt x="441" y="361"/>
                </a:lnTo>
                <a:lnTo>
                  <a:pt x="446" y="351"/>
                </a:lnTo>
                <a:lnTo>
                  <a:pt x="576" y="81"/>
                </a:lnTo>
                <a:lnTo>
                  <a:pt x="707" y="351"/>
                </a:lnTo>
                <a:lnTo>
                  <a:pt x="711" y="361"/>
                </a:lnTo>
                <a:lnTo>
                  <a:pt x="717" y="368"/>
                </a:lnTo>
                <a:lnTo>
                  <a:pt x="724" y="376"/>
                </a:lnTo>
                <a:lnTo>
                  <a:pt x="731" y="382"/>
                </a:lnTo>
                <a:lnTo>
                  <a:pt x="740" y="388"/>
                </a:lnTo>
                <a:lnTo>
                  <a:pt x="750" y="392"/>
                </a:lnTo>
                <a:lnTo>
                  <a:pt x="759" y="395"/>
                </a:lnTo>
                <a:lnTo>
                  <a:pt x="769" y="397"/>
                </a:lnTo>
                <a:lnTo>
                  <a:pt x="1068" y="442"/>
                </a:lnTo>
                <a:lnTo>
                  <a:pt x="849" y="661"/>
                </a:lnTo>
                <a:close/>
                <a:moveTo>
                  <a:pt x="1147" y="416"/>
                </a:moveTo>
                <a:lnTo>
                  <a:pt x="1143" y="406"/>
                </a:lnTo>
                <a:lnTo>
                  <a:pt x="1137" y="396"/>
                </a:lnTo>
                <a:lnTo>
                  <a:pt x="1131" y="388"/>
                </a:lnTo>
                <a:lnTo>
                  <a:pt x="1122" y="380"/>
                </a:lnTo>
                <a:lnTo>
                  <a:pt x="1114" y="374"/>
                </a:lnTo>
                <a:lnTo>
                  <a:pt x="1103" y="368"/>
                </a:lnTo>
                <a:lnTo>
                  <a:pt x="1093" y="364"/>
                </a:lnTo>
                <a:lnTo>
                  <a:pt x="1081" y="362"/>
                </a:lnTo>
                <a:lnTo>
                  <a:pt x="782" y="318"/>
                </a:lnTo>
                <a:lnTo>
                  <a:pt x="651" y="46"/>
                </a:lnTo>
                <a:lnTo>
                  <a:pt x="645" y="37"/>
                </a:lnTo>
                <a:lnTo>
                  <a:pt x="638" y="27"/>
                </a:lnTo>
                <a:lnTo>
                  <a:pt x="630" y="19"/>
                </a:lnTo>
                <a:lnTo>
                  <a:pt x="620" y="13"/>
                </a:lnTo>
                <a:lnTo>
                  <a:pt x="610" y="8"/>
                </a:lnTo>
                <a:lnTo>
                  <a:pt x="600" y="3"/>
                </a:lnTo>
                <a:lnTo>
                  <a:pt x="588" y="1"/>
                </a:lnTo>
                <a:lnTo>
                  <a:pt x="576" y="0"/>
                </a:lnTo>
                <a:lnTo>
                  <a:pt x="564" y="1"/>
                </a:lnTo>
                <a:lnTo>
                  <a:pt x="552" y="3"/>
                </a:lnTo>
                <a:lnTo>
                  <a:pt x="541" y="8"/>
                </a:lnTo>
                <a:lnTo>
                  <a:pt x="532" y="13"/>
                </a:lnTo>
                <a:lnTo>
                  <a:pt x="522" y="19"/>
                </a:lnTo>
                <a:lnTo>
                  <a:pt x="513" y="27"/>
                </a:lnTo>
                <a:lnTo>
                  <a:pt x="507" y="37"/>
                </a:lnTo>
                <a:lnTo>
                  <a:pt x="500" y="46"/>
                </a:lnTo>
                <a:lnTo>
                  <a:pt x="371" y="318"/>
                </a:lnTo>
                <a:lnTo>
                  <a:pt x="70" y="362"/>
                </a:lnTo>
                <a:lnTo>
                  <a:pt x="60" y="364"/>
                </a:lnTo>
                <a:lnTo>
                  <a:pt x="49" y="368"/>
                </a:lnTo>
                <a:lnTo>
                  <a:pt x="39" y="374"/>
                </a:lnTo>
                <a:lnTo>
                  <a:pt x="29" y="380"/>
                </a:lnTo>
                <a:lnTo>
                  <a:pt x="22" y="388"/>
                </a:lnTo>
                <a:lnTo>
                  <a:pt x="14" y="396"/>
                </a:lnTo>
                <a:lnTo>
                  <a:pt x="9" y="406"/>
                </a:lnTo>
                <a:lnTo>
                  <a:pt x="5" y="416"/>
                </a:lnTo>
                <a:lnTo>
                  <a:pt x="1" y="427"/>
                </a:lnTo>
                <a:lnTo>
                  <a:pt x="0" y="438"/>
                </a:lnTo>
                <a:lnTo>
                  <a:pt x="0" y="449"/>
                </a:lnTo>
                <a:lnTo>
                  <a:pt x="2" y="460"/>
                </a:lnTo>
                <a:lnTo>
                  <a:pt x="6" y="470"/>
                </a:lnTo>
                <a:lnTo>
                  <a:pt x="10" y="481"/>
                </a:lnTo>
                <a:lnTo>
                  <a:pt x="16" y="489"/>
                </a:lnTo>
                <a:lnTo>
                  <a:pt x="24" y="498"/>
                </a:lnTo>
                <a:lnTo>
                  <a:pt x="243" y="717"/>
                </a:lnTo>
                <a:lnTo>
                  <a:pt x="192" y="1022"/>
                </a:lnTo>
                <a:lnTo>
                  <a:pt x="191" y="1034"/>
                </a:lnTo>
                <a:lnTo>
                  <a:pt x="191" y="1044"/>
                </a:lnTo>
                <a:lnTo>
                  <a:pt x="194" y="1055"/>
                </a:lnTo>
                <a:lnTo>
                  <a:pt x="198" y="1066"/>
                </a:lnTo>
                <a:lnTo>
                  <a:pt x="203" y="1077"/>
                </a:lnTo>
                <a:lnTo>
                  <a:pt x="210" y="1085"/>
                </a:lnTo>
                <a:lnTo>
                  <a:pt x="217" y="1094"/>
                </a:lnTo>
                <a:lnTo>
                  <a:pt x="227" y="1102"/>
                </a:lnTo>
                <a:lnTo>
                  <a:pt x="238" y="1108"/>
                </a:lnTo>
                <a:lnTo>
                  <a:pt x="250" y="1112"/>
                </a:lnTo>
                <a:lnTo>
                  <a:pt x="262" y="1115"/>
                </a:lnTo>
                <a:lnTo>
                  <a:pt x="275" y="1116"/>
                </a:lnTo>
                <a:lnTo>
                  <a:pt x="284" y="1116"/>
                </a:lnTo>
                <a:lnTo>
                  <a:pt x="295" y="1113"/>
                </a:lnTo>
                <a:lnTo>
                  <a:pt x="305" y="1110"/>
                </a:lnTo>
                <a:lnTo>
                  <a:pt x="314" y="1106"/>
                </a:lnTo>
                <a:lnTo>
                  <a:pt x="576" y="966"/>
                </a:lnTo>
                <a:lnTo>
                  <a:pt x="837" y="1106"/>
                </a:lnTo>
                <a:lnTo>
                  <a:pt x="847" y="1110"/>
                </a:lnTo>
                <a:lnTo>
                  <a:pt x="857" y="1113"/>
                </a:lnTo>
                <a:lnTo>
                  <a:pt x="867" y="1116"/>
                </a:lnTo>
                <a:lnTo>
                  <a:pt x="877" y="1116"/>
                </a:lnTo>
                <a:lnTo>
                  <a:pt x="890" y="1115"/>
                </a:lnTo>
                <a:lnTo>
                  <a:pt x="902" y="1112"/>
                </a:lnTo>
                <a:lnTo>
                  <a:pt x="914" y="1108"/>
                </a:lnTo>
                <a:lnTo>
                  <a:pt x="926" y="1102"/>
                </a:lnTo>
                <a:lnTo>
                  <a:pt x="934" y="1094"/>
                </a:lnTo>
                <a:lnTo>
                  <a:pt x="943" y="1085"/>
                </a:lnTo>
                <a:lnTo>
                  <a:pt x="950" y="1077"/>
                </a:lnTo>
                <a:lnTo>
                  <a:pt x="954" y="1066"/>
                </a:lnTo>
                <a:lnTo>
                  <a:pt x="958" y="1055"/>
                </a:lnTo>
                <a:lnTo>
                  <a:pt x="960" y="1044"/>
                </a:lnTo>
                <a:lnTo>
                  <a:pt x="960" y="1034"/>
                </a:lnTo>
                <a:lnTo>
                  <a:pt x="959" y="1022"/>
                </a:lnTo>
                <a:lnTo>
                  <a:pt x="909" y="717"/>
                </a:lnTo>
                <a:lnTo>
                  <a:pt x="1129" y="498"/>
                </a:lnTo>
                <a:lnTo>
                  <a:pt x="1136" y="489"/>
                </a:lnTo>
                <a:lnTo>
                  <a:pt x="1142" y="481"/>
                </a:lnTo>
                <a:lnTo>
                  <a:pt x="1147" y="470"/>
                </a:lnTo>
                <a:lnTo>
                  <a:pt x="1150" y="460"/>
                </a:lnTo>
                <a:lnTo>
                  <a:pt x="1152" y="449"/>
                </a:lnTo>
                <a:lnTo>
                  <a:pt x="1152" y="438"/>
                </a:lnTo>
                <a:lnTo>
                  <a:pt x="1150" y="427"/>
                </a:lnTo>
                <a:lnTo>
                  <a:pt x="1147" y="416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3" name="Google Shape;2963;p59"/>
          <p:cNvGrpSpPr/>
          <p:nvPr/>
        </p:nvGrpSpPr>
        <p:grpSpPr>
          <a:xfrm>
            <a:off x="2734468" y="1896665"/>
            <a:ext cx="457200" cy="357188"/>
            <a:chOff x="2734468" y="1896665"/>
            <a:chExt cx="457200" cy="357188"/>
          </a:xfrm>
        </p:grpSpPr>
        <p:sp>
          <p:nvSpPr>
            <p:cNvPr id="2964" name="Google Shape;2964;p59"/>
            <p:cNvSpPr/>
            <p:nvPr/>
          </p:nvSpPr>
          <p:spPr>
            <a:xfrm>
              <a:off x="2791618" y="1950640"/>
              <a:ext cx="285750" cy="231775"/>
            </a:xfrm>
            <a:custGeom>
              <a:avLst/>
              <a:gdLst/>
              <a:ahLst/>
              <a:cxnLst/>
              <a:rect l="l" t="t" r="r" b="b"/>
              <a:pathLst>
                <a:path w="719" h="583" extrusionOk="0">
                  <a:moveTo>
                    <a:pt x="646" y="517"/>
                  </a:moveTo>
                  <a:lnTo>
                    <a:pt x="610" y="525"/>
                  </a:lnTo>
                  <a:lnTo>
                    <a:pt x="575" y="530"/>
                  </a:lnTo>
                  <a:lnTo>
                    <a:pt x="539" y="535"/>
                  </a:lnTo>
                  <a:lnTo>
                    <a:pt x="503" y="540"/>
                  </a:lnTo>
                  <a:lnTo>
                    <a:pt x="468" y="543"/>
                  </a:lnTo>
                  <a:lnTo>
                    <a:pt x="431" y="545"/>
                  </a:lnTo>
                  <a:lnTo>
                    <a:pt x="395" y="546"/>
                  </a:lnTo>
                  <a:lnTo>
                    <a:pt x="360" y="547"/>
                  </a:lnTo>
                  <a:lnTo>
                    <a:pt x="324" y="546"/>
                  </a:lnTo>
                  <a:lnTo>
                    <a:pt x="289" y="545"/>
                  </a:lnTo>
                  <a:lnTo>
                    <a:pt x="252" y="543"/>
                  </a:lnTo>
                  <a:lnTo>
                    <a:pt x="216" y="540"/>
                  </a:lnTo>
                  <a:lnTo>
                    <a:pt x="181" y="535"/>
                  </a:lnTo>
                  <a:lnTo>
                    <a:pt x="145" y="530"/>
                  </a:lnTo>
                  <a:lnTo>
                    <a:pt x="109" y="525"/>
                  </a:lnTo>
                  <a:lnTo>
                    <a:pt x="74" y="517"/>
                  </a:lnTo>
                  <a:lnTo>
                    <a:pt x="64" y="489"/>
                  </a:lnTo>
                  <a:lnTo>
                    <a:pt x="56" y="461"/>
                  </a:lnTo>
                  <a:lnTo>
                    <a:pt x="50" y="433"/>
                  </a:lnTo>
                  <a:lnTo>
                    <a:pt x="45" y="405"/>
                  </a:lnTo>
                  <a:lnTo>
                    <a:pt x="41" y="376"/>
                  </a:lnTo>
                  <a:lnTo>
                    <a:pt x="38" y="348"/>
                  </a:lnTo>
                  <a:lnTo>
                    <a:pt x="37" y="319"/>
                  </a:lnTo>
                  <a:lnTo>
                    <a:pt x="36" y="291"/>
                  </a:lnTo>
                  <a:lnTo>
                    <a:pt x="37" y="263"/>
                  </a:lnTo>
                  <a:lnTo>
                    <a:pt x="38" y="234"/>
                  </a:lnTo>
                  <a:lnTo>
                    <a:pt x="41" y="206"/>
                  </a:lnTo>
                  <a:lnTo>
                    <a:pt x="45" y="178"/>
                  </a:lnTo>
                  <a:lnTo>
                    <a:pt x="50" y="150"/>
                  </a:lnTo>
                  <a:lnTo>
                    <a:pt x="56" y="122"/>
                  </a:lnTo>
                  <a:lnTo>
                    <a:pt x="64" y="93"/>
                  </a:lnTo>
                  <a:lnTo>
                    <a:pt x="74" y="65"/>
                  </a:lnTo>
                  <a:lnTo>
                    <a:pt x="109" y="58"/>
                  </a:lnTo>
                  <a:lnTo>
                    <a:pt x="145" y="52"/>
                  </a:lnTo>
                  <a:lnTo>
                    <a:pt x="181" y="47"/>
                  </a:lnTo>
                  <a:lnTo>
                    <a:pt x="216" y="43"/>
                  </a:lnTo>
                  <a:lnTo>
                    <a:pt x="252" y="40"/>
                  </a:lnTo>
                  <a:lnTo>
                    <a:pt x="289" y="38"/>
                  </a:lnTo>
                  <a:lnTo>
                    <a:pt x="324" y="35"/>
                  </a:lnTo>
                  <a:lnTo>
                    <a:pt x="360" y="35"/>
                  </a:lnTo>
                  <a:lnTo>
                    <a:pt x="395" y="35"/>
                  </a:lnTo>
                  <a:lnTo>
                    <a:pt x="431" y="38"/>
                  </a:lnTo>
                  <a:lnTo>
                    <a:pt x="468" y="40"/>
                  </a:lnTo>
                  <a:lnTo>
                    <a:pt x="503" y="43"/>
                  </a:lnTo>
                  <a:lnTo>
                    <a:pt x="539" y="47"/>
                  </a:lnTo>
                  <a:lnTo>
                    <a:pt x="575" y="52"/>
                  </a:lnTo>
                  <a:lnTo>
                    <a:pt x="610" y="58"/>
                  </a:lnTo>
                  <a:lnTo>
                    <a:pt x="646" y="65"/>
                  </a:lnTo>
                  <a:lnTo>
                    <a:pt x="656" y="93"/>
                  </a:lnTo>
                  <a:lnTo>
                    <a:pt x="663" y="122"/>
                  </a:lnTo>
                  <a:lnTo>
                    <a:pt x="669" y="150"/>
                  </a:lnTo>
                  <a:lnTo>
                    <a:pt x="674" y="178"/>
                  </a:lnTo>
                  <a:lnTo>
                    <a:pt x="678" y="206"/>
                  </a:lnTo>
                  <a:lnTo>
                    <a:pt x="682" y="234"/>
                  </a:lnTo>
                  <a:lnTo>
                    <a:pt x="683" y="263"/>
                  </a:lnTo>
                  <a:lnTo>
                    <a:pt x="684" y="291"/>
                  </a:lnTo>
                  <a:lnTo>
                    <a:pt x="683" y="319"/>
                  </a:lnTo>
                  <a:lnTo>
                    <a:pt x="682" y="348"/>
                  </a:lnTo>
                  <a:lnTo>
                    <a:pt x="678" y="376"/>
                  </a:lnTo>
                  <a:lnTo>
                    <a:pt x="674" y="405"/>
                  </a:lnTo>
                  <a:lnTo>
                    <a:pt x="669" y="433"/>
                  </a:lnTo>
                  <a:lnTo>
                    <a:pt x="663" y="461"/>
                  </a:lnTo>
                  <a:lnTo>
                    <a:pt x="656" y="489"/>
                  </a:lnTo>
                  <a:lnTo>
                    <a:pt x="646" y="517"/>
                  </a:lnTo>
                  <a:lnTo>
                    <a:pt x="646" y="517"/>
                  </a:lnTo>
                  <a:close/>
                  <a:moveTo>
                    <a:pt x="654" y="29"/>
                  </a:moveTo>
                  <a:lnTo>
                    <a:pt x="617" y="22"/>
                  </a:lnTo>
                  <a:lnTo>
                    <a:pt x="580" y="16"/>
                  </a:lnTo>
                  <a:lnTo>
                    <a:pt x="543" y="11"/>
                  </a:lnTo>
                  <a:lnTo>
                    <a:pt x="507" y="7"/>
                  </a:lnTo>
                  <a:lnTo>
                    <a:pt x="470" y="3"/>
                  </a:lnTo>
                  <a:lnTo>
                    <a:pt x="433" y="1"/>
                  </a:lnTo>
                  <a:lnTo>
                    <a:pt x="397" y="0"/>
                  </a:lnTo>
                  <a:lnTo>
                    <a:pt x="360" y="0"/>
                  </a:lnTo>
                  <a:lnTo>
                    <a:pt x="323" y="0"/>
                  </a:lnTo>
                  <a:lnTo>
                    <a:pt x="286" y="1"/>
                  </a:lnTo>
                  <a:lnTo>
                    <a:pt x="250" y="3"/>
                  </a:lnTo>
                  <a:lnTo>
                    <a:pt x="213" y="7"/>
                  </a:lnTo>
                  <a:lnTo>
                    <a:pt x="176" y="11"/>
                  </a:lnTo>
                  <a:lnTo>
                    <a:pt x="139" y="16"/>
                  </a:lnTo>
                  <a:lnTo>
                    <a:pt x="103" y="22"/>
                  </a:lnTo>
                  <a:lnTo>
                    <a:pt x="66" y="29"/>
                  </a:lnTo>
                  <a:lnTo>
                    <a:pt x="62" y="31"/>
                  </a:lnTo>
                  <a:lnTo>
                    <a:pt x="57" y="32"/>
                  </a:lnTo>
                  <a:lnTo>
                    <a:pt x="53" y="35"/>
                  </a:lnTo>
                  <a:lnTo>
                    <a:pt x="49" y="38"/>
                  </a:lnTo>
                  <a:lnTo>
                    <a:pt x="45" y="41"/>
                  </a:lnTo>
                  <a:lnTo>
                    <a:pt x="43" y="45"/>
                  </a:lnTo>
                  <a:lnTo>
                    <a:pt x="41" y="49"/>
                  </a:lnTo>
                  <a:lnTo>
                    <a:pt x="39" y="54"/>
                  </a:lnTo>
                  <a:lnTo>
                    <a:pt x="29" y="83"/>
                  </a:lnTo>
                  <a:lnTo>
                    <a:pt x="22" y="113"/>
                  </a:lnTo>
                  <a:lnTo>
                    <a:pt x="15" y="142"/>
                  </a:lnTo>
                  <a:lnTo>
                    <a:pt x="10" y="173"/>
                  </a:lnTo>
                  <a:lnTo>
                    <a:pt x="6" y="202"/>
                  </a:lnTo>
                  <a:lnTo>
                    <a:pt x="2" y="232"/>
                  </a:lnTo>
                  <a:lnTo>
                    <a:pt x="0" y="261"/>
                  </a:lnTo>
                  <a:lnTo>
                    <a:pt x="0" y="291"/>
                  </a:lnTo>
                  <a:lnTo>
                    <a:pt x="0" y="321"/>
                  </a:lnTo>
                  <a:lnTo>
                    <a:pt x="2" y="351"/>
                  </a:lnTo>
                  <a:lnTo>
                    <a:pt x="6" y="380"/>
                  </a:lnTo>
                  <a:lnTo>
                    <a:pt x="10" y="410"/>
                  </a:lnTo>
                  <a:lnTo>
                    <a:pt x="15" y="439"/>
                  </a:lnTo>
                  <a:lnTo>
                    <a:pt x="22" y="470"/>
                  </a:lnTo>
                  <a:lnTo>
                    <a:pt x="29" y="499"/>
                  </a:lnTo>
                  <a:lnTo>
                    <a:pt x="39" y="529"/>
                  </a:lnTo>
                  <a:lnTo>
                    <a:pt x="41" y="533"/>
                  </a:lnTo>
                  <a:lnTo>
                    <a:pt x="43" y="538"/>
                  </a:lnTo>
                  <a:lnTo>
                    <a:pt x="45" y="541"/>
                  </a:lnTo>
                  <a:lnTo>
                    <a:pt x="49" y="544"/>
                  </a:lnTo>
                  <a:lnTo>
                    <a:pt x="53" y="547"/>
                  </a:lnTo>
                  <a:lnTo>
                    <a:pt x="57" y="550"/>
                  </a:lnTo>
                  <a:lnTo>
                    <a:pt x="62" y="552"/>
                  </a:lnTo>
                  <a:lnTo>
                    <a:pt x="66" y="553"/>
                  </a:lnTo>
                  <a:lnTo>
                    <a:pt x="103" y="560"/>
                  </a:lnTo>
                  <a:lnTo>
                    <a:pt x="139" y="566"/>
                  </a:lnTo>
                  <a:lnTo>
                    <a:pt x="176" y="571"/>
                  </a:lnTo>
                  <a:lnTo>
                    <a:pt x="213" y="575"/>
                  </a:lnTo>
                  <a:lnTo>
                    <a:pt x="250" y="579"/>
                  </a:lnTo>
                  <a:lnTo>
                    <a:pt x="286" y="581"/>
                  </a:lnTo>
                  <a:lnTo>
                    <a:pt x="323" y="583"/>
                  </a:lnTo>
                  <a:lnTo>
                    <a:pt x="360" y="583"/>
                  </a:lnTo>
                  <a:lnTo>
                    <a:pt x="397" y="583"/>
                  </a:lnTo>
                  <a:lnTo>
                    <a:pt x="433" y="581"/>
                  </a:lnTo>
                  <a:lnTo>
                    <a:pt x="470" y="579"/>
                  </a:lnTo>
                  <a:lnTo>
                    <a:pt x="507" y="575"/>
                  </a:lnTo>
                  <a:lnTo>
                    <a:pt x="543" y="571"/>
                  </a:lnTo>
                  <a:lnTo>
                    <a:pt x="580" y="566"/>
                  </a:lnTo>
                  <a:lnTo>
                    <a:pt x="617" y="560"/>
                  </a:lnTo>
                  <a:lnTo>
                    <a:pt x="654" y="553"/>
                  </a:lnTo>
                  <a:lnTo>
                    <a:pt x="658" y="552"/>
                  </a:lnTo>
                  <a:lnTo>
                    <a:pt x="662" y="550"/>
                  </a:lnTo>
                  <a:lnTo>
                    <a:pt x="667" y="547"/>
                  </a:lnTo>
                  <a:lnTo>
                    <a:pt x="671" y="544"/>
                  </a:lnTo>
                  <a:lnTo>
                    <a:pt x="674" y="541"/>
                  </a:lnTo>
                  <a:lnTo>
                    <a:pt x="676" y="538"/>
                  </a:lnTo>
                  <a:lnTo>
                    <a:pt x="678" y="533"/>
                  </a:lnTo>
                  <a:lnTo>
                    <a:pt x="681" y="529"/>
                  </a:lnTo>
                  <a:lnTo>
                    <a:pt x="690" y="499"/>
                  </a:lnTo>
                  <a:lnTo>
                    <a:pt x="698" y="470"/>
                  </a:lnTo>
                  <a:lnTo>
                    <a:pt x="704" y="439"/>
                  </a:lnTo>
                  <a:lnTo>
                    <a:pt x="710" y="410"/>
                  </a:lnTo>
                  <a:lnTo>
                    <a:pt x="714" y="380"/>
                  </a:lnTo>
                  <a:lnTo>
                    <a:pt x="717" y="351"/>
                  </a:lnTo>
                  <a:lnTo>
                    <a:pt x="719" y="321"/>
                  </a:lnTo>
                  <a:lnTo>
                    <a:pt x="719" y="291"/>
                  </a:lnTo>
                  <a:lnTo>
                    <a:pt x="719" y="261"/>
                  </a:lnTo>
                  <a:lnTo>
                    <a:pt x="717" y="232"/>
                  </a:lnTo>
                  <a:lnTo>
                    <a:pt x="714" y="202"/>
                  </a:lnTo>
                  <a:lnTo>
                    <a:pt x="710" y="173"/>
                  </a:lnTo>
                  <a:lnTo>
                    <a:pt x="704" y="142"/>
                  </a:lnTo>
                  <a:lnTo>
                    <a:pt x="698" y="113"/>
                  </a:lnTo>
                  <a:lnTo>
                    <a:pt x="690" y="83"/>
                  </a:lnTo>
                  <a:lnTo>
                    <a:pt x="681" y="54"/>
                  </a:lnTo>
                  <a:lnTo>
                    <a:pt x="678" y="49"/>
                  </a:lnTo>
                  <a:lnTo>
                    <a:pt x="676" y="45"/>
                  </a:lnTo>
                  <a:lnTo>
                    <a:pt x="674" y="41"/>
                  </a:lnTo>
                  <a:lnTo>
                    <a:pt x="671" y="38"/>
                  </a:lnTo>
                  <a:lnTo>
                    <a:pt x="667" y="35"/>
                  </a:lnTo>
                  <a:lnTo>
                    <a:pt x="662" y="32"/>
                  </a:lnTo>
                  <a:lnTo>
                    <a:pt x="658" y="31"/>
                  </a:lnTo>
                  <a:lnTo>
                    <a:pt x="654" y="2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5" name="Google Shape;2965;p59"/>
            <p:cNvSpPr/>
            <p:nvPr/>
          </p:nvSpPr>
          <p:spPr>
            <a:xfrm>
              <a:off x="2734468" y="1896665"/>
              <a:ext cx="457200" cy="357188"/>
            </a:xfrm>
            <a:custGeom>
              <a:avLst/>
              <a:gdLst/>
              <a:ahLst/>
              <a:cxnLst/>
              <a:rect l="l" t="t" r="r" b="b"/>
              <a:pathLst>
                <a:path w="1152" h="900" extrusionOk="0">
                  <a:moveTo>
                    <a:pt x="1041" y="764"/>
                  </a:moveTo>
                  <a:lnTo>
                    <a:pt x="982" y="771"/>
                  </a:lnTo>
                  <a:lnTo>
                    <a:pt x="924" y="776"/>
                  </a:lnTo>
                  <a:lnTo>
                    <a:pt x="866" y="780"/>
                  </a:lnTo>
                  <a:lnTo>
                    <a:pt x="808" y="785"/>
                  </a:lnTo>
                  <a:lnTo>
                    <a:pt x="750" y="788"/>
                  </a:lnTo>
                  <a:lnTo>
                    <a:pt x="692" y="790"/>
                  </a:lnTo>
                  <a:lnTo>
                    <a:pt x="633" y="791"/>
                  </a:lnTo>
                  <a:lnTo>
                    <a:pt x="576" y="792"/>
                  </a:lnTo>
                  <a:lnTo>
                    <a:pt x="518" y="791"/>
                  </a:lnTo>
                  <a:lnTo>
                    <a:pt x="460" y="790"/>
                  </a:lnTo>
                  <a:lnTo>
                    <a:pt x="401" y="788"/>
                  </a:lnTo>
                  <a:lnTo>
                    <a:pt x="344" y="785"/>
                  </a:lnTo>
                  <a:lnTo>
                    <a:pt x="286" y="780"/>
                  </a:lnTo>
                  <a:lnTo>
                    <a:pt x="227" y="776"/>
                  </a:lnTo>
                  <a:lnTo>
                    <a:pt x="169" y="771"/>
                  </a:lnTo>
                  <a:lnTo>
                    <a:pt x="112" y="764"/>
                  </a:lnTo>
                  <a:lnTo>
                    <a:pt x="102" y="722"/>
                  </a:lnTo>
                  <a:lnTo>
                    <a:pt x="94" y="681"/>
                  </a:lnTo>
                  <a:lnTo>
                    <a:pt x="87" y="639"/>
                  </a:lnTo>
                  <a:lnTo>
                    <a:pt x="81" y="598"/>
                  </a:lnTo>
                  <a:lnTo>
                    <a:pt x="77" y="557"/>
                  </a:lnTo>
                  <a:lnTo>
                    <a:pt x="74" y="515"/>
                  </a:lnTo>
                  <a:lnTo>
                    <a:pt x="73" y="474"/>
                  </a:lnTo>
                  <a:lnTo>
                    <a:pt x="72" y="432"/>
                  </a:lnTo>
                  <a:lnTo>
                    <a:pt x="73" y="391"/>
                  </a:lnTo>
                  <a:lnTo>
                    <a:pt x="74" y="350"/>
                  </a:lnTo>
                  <a:lnTo>
                    <a:pt x="77" y="307"/>
                  </a:lnTo>
                  <a:lnTo>
                    <a:pt x="81" y="266"/>
                  </a:lnTo>
                  <a:lnTo>
                    <a:pt x="87" y="224"/>
                  </a:lnTo>
                  <a:lnTo>
                    <a:pt x="94" y="183"/>
                  </a:lnTo>
                  <a:lnTo>
                    <a:pt x="102" y="142"/>
                  </a:lnTo>
                  <a:lnTo>
                    <a:pt x="112" y="100"/>
                  </a:lnTo>
                  <a:lnTo>
                    <a:pt x="169" y="94"/>
                  </a:lnTo>
                  <a:lnTo>
                    <a:pt x="227" y="88"/>
                  </a:lnTo>
                  <a:lnTo>
                    <a:pt x="286" y="83"/>
                  </a:lnTo>
                  <a:lnTo>
                    <a:pt x="344" y="80"/>
                  </a:lnTo>
                  <a:lnTo>
                    <a:pt x="401" y="76"/>
                  </a:lnTo>
                  <a:lnTo>
                    <a:pt x="460" y="74"/>
                  </a:lnTo>
                  <a:lnTo>
                    <a:pt x="518" y="72"/>
                  </a:lnTo>
                  <a:lnTo>
                    <a:pt x="576" y="72"/>
                  </a:lnTo>
                  <a:lnTo>
                    <a:pt x="633" y="72"/>
                  </a:lnTo>
                  <a:lnTo>
                    <a:pt x="692" y="74"/>
                  </a:lnTo>
                  <a:lnTo>
                    <a:pt x="750" y="76"/>
                  </a:lnTo>
                  <a:lnTo>
                    <a:pt x="808" y="80"/>
                  </a:lnTo>
                  <a:lnTo>
                    <a:pt x="866" y="83"/>
                  </a:lnTo>
                  <a:lnTo>
                    <a:pt x="924" y="88"/>
                  </a:lnTo>
                  <a:lnTo>
                    <a:pt x="982" y="94"/>
                  </a:lnTo>
                  <a:lnTo>
                    <a:pt x="1041" y="100"/>
                  </a:lnTo>
                  <a:lnTo>
                    <a:pt x="1049" y="142"/>
                  </a:lnTo>
                  <a:lnTo>
                    <a:pt x="1058" y="183"/>
                  </a:lnTo>
                  <a:lnTo>
                    <a:pt x="1064" y="224"/>
                  </a:lnTo>
                  <a:lnTo>
                    <a:pt x="1070" y="266"/>
                  </a:lnTo>
                  <a:lnTo>
                    <a:pt x="1074" y="307"/>
                  </a:lnTo>
                  <a:lnTo>
                    <a:pt x="1077" y="350"/>
                  </a:lnTo>
                  <a:lnTo>
                    <a:pt x="1079" y="391"/>
                  </a:lnTo>
                  <a:lnTo>
                    <a:pt x="1079" y="432"/>
                  </a:lnTo>
                  <a:lnTo>
                    <a:pt x="1079" y="474"/>
                  </a:lnTo>
                  <a:lnTo>
                    <a:pt x="1077" y="515"/>
                  </a:lnTo>
                  <a:lnTo>
                    <a:pt x="1074" y="557"/>
                  </a:lnTo>
                  <a:lnTo>
                    <a:pt x="1070" y="598"/>
                  </a:lnTo>
                  <a:lnTo>
                    <a:pt x="1064" y="639"/>
                  </a:lnTo>
                  <a:lnTo>
                    <a:pt x="1058" y="681"/>
                  </a:lnTo>
                  <a:lnTo>
                    <a:pt x="1049" y="722"/>
                  </a:lnTo>
                  <a:lnTo>
                    <a:pt x="1041" y="764"/>
                  </a:lnTo>
                  <a:close/>
                  <a:moveTo>
                    <a:pt x="1111" y="84"/>
                  </a:moveTo>
                  <a:lnTo>
                    <a:pt x="1106" y="73"/>
                  </a:lnTo>
                  <a:lnTo>
                    <a:pt x="1102" y="63"/>
                  </a:lnTo>
                  <a:lnTo>
                    <a:pt x="1096" y="55"/>
                  </a:lnTo>
                  <a:lnTo>
                    <a:pt x="1088" y="46"/>
                  </a:lnTo>
                  <a:lnTo>
                    <a:pt x="1079" y="40"/>
                  </a:lnTo>
                  <a:lnTo>
                    <a:pt x="1070" y="34"/>
                  </a:lnTo>
                  <a:lnTo>
                    <a:pt x="1060" y="31"/>
                  </a:lnTo>
                  <a:lnTo>
                    <a:pt x="1049" y="29"/>
                  </a:lnTo>
                  <a:lnTo>
                    <a:pt x="990" y="22"/>
                  </a:lnTo>
                  <a:lnTo>
                    <a:pt x="930" y="16"/>
                  </a:lnTo>
                  <a:lnTo>
                    <a:pt x="872" y="12"/>
                  </a:lnTo>
                  <a:lnTo>
                    <a:pt x="813" y="7"/>
                  </a:lnTo>
                  <a:lnTo>
                    <a:pt x="753" y="4"/>
                  </a:lnTo>
                  <a:lnTo>
                    <a:pt x="694" y="2"/>
                  </a:lnTo>
                  <a:lnTo>
                    <a:pt x="634" y="1"/>
                  </a:lnTo>
                  <a:lnTo>
                    <a:pt x="576" y="0"/>
                  </a:lnTo>
                  <a:lnTo>
                    <a:pt x="517" y="1"/>
                  </a:lnTo>
                  <a:lnTo>
                    <a:pt x="457" y="2"/>
                  </a:lnTo>
                  <a:lnTo>
                    <a:pt x="398" y="4"/>
                  </a:lnTo>
                  <a:lnTo>
                    <a:pt x="340" y="7"/>
                  </a:lnTo>
                  <a:lnTo>
                    <a:pt x="280" y="12"/>
                  </a:lnTo>
                  <a:lnTo>
                    <a:pt x="221" y="16"/>
                  </a:lnTo>
                  <a:lnTo>
                    <a:pt x="161" y="22"/>
                  </a:lnTo>
                  <a:lnTo>
                    <a:pt x="103" y="29"/>
                  </a:lnTo>
                  <a:lnTo>
                    <a:pt x="91" y="31"/>
                  </a:lnTo>
                  <a:lnTo>
                    <a:pt x="81" y="34"/>
                  </a:lnTo>
                  <a:lnTo>
                    <a:pt x="72" y="40"/>
                  </a:lnTo>
                  <a:lnTo>
                    <a:pt x="63" y="46"/>
                  </a:lnTo>
                  <a:lnTo>
                    <a:pt x="56" y="55"/>
                  </a:lnTo>
                  <a:lnTo>
                    <a:pt x="49" y="63"/>
                  </a:lnTo>
                  <a:lnTo>
                    <a:pt x="45" y="73"/>
                  </a:lnTo>
                  <a:lnTo>
                    <a:pt x="42" y="84"/>
                  </a:lnTo>
                  <a:lnTo>
                    <a:pt x="32" y="127"/>
                  </a:lnTo>
                  <a:lnTo>
                    <a:pt x="23" y="170"/>
                  </a:lnTo>
                  <a:lnTo>
                    <a:pt x="16" y="213"/>
                  </a:lnTo>
                  <a:lnTo>
                    <a:pt x="10" y="258"/>
                  </a:lnTo>
                  <a:lnTo>
                    <a:pt x="6" y="301"/>
                  </a:lnTo>
                  <a:lnTo>
                    <a:pt x="3" y="344"/>
                  </a:lnTo>
                  <a:lnTo>
                    <a:pt x="0" y="388"/>
                  </a:lnTo>
                  <a:lnTo>
                    <a:pt x="0" y="432"/>
                  </a:lnTo>
                  <a:lnTo>
                    <a:pt x="0" y="476"/>
                  </a:lnTo>
                  <a:lnTo>
                    <a:pt x="3" y="519"/>
                  </a:lnTo>
                  <a:lnTo>
                    <a:pt x="6" y="563"/>
                  </a:lnTo>
                  <a:lnTo>
                    <a:pt x="10" y="607"/>
                  </a:lnTo>
                  <a:lnTo>
                    <a:pt x="16" y="650"/>
                  </a:lnTo>
                  <a:lnTo>
                    <a:pt x="23" y="694"/>
                  </a:lnTo>
                  <a:lnTo>
                    <a:pt x="32" y="737"/>
                  </a:lnTo>
                  <a:lnTo>
                    <a:pt x="42" y="780"/>
                  </a:lnTo>
                  <a:lnTo>
                    <a:pt x="45" y="791"/>
                  </a:lnTo>
                  <a:lnTo>
                    <a:pt x="49" y="801"/>
                  </a:lnTo>
                  <a:lnTo>
                    <a:pt x="56" y="810"/>
                  </a:lnTo>
                  <a:lnTo>
                    <a:pt x="63" y="817"/>
                  </a:lnTo>
                  <a:lnTo>
                    <a:pt x="72" y="824"/>
                  </a:lnTo>
                  <a:lnTo>
                    <a:pt x="81" y="829"/>
                  </a:lnTo>
                  <a:lnTo>
                    <a:pt x="91" y="833"/>
                  </a:lnTo>
                  <a:lnTo>
                    <a:pt x="103" y="836"/>
                  </a:lnTo>
                  <a:lnTo>
                    <a:pt x="131" y="839"/>
                  </a:lnTo>
                  <a:lnTo>
                    <a:pt x="159" y="842"/>
                  </a:lnTo>
                  <a:lnTo>
                    <a:pt x="188" y="844"/>
                  </a:lnTo>
                  <a:lnTo>
                    <a:pt x="216" y="847"/>
                  </a:lnTo>
                  <a:lnTo>
                    <a:pt x="245" y="850"/>
                  </a:lnTo>
                  <a:lnTo>
                    <a:pt x="274" y="852"/>
                  </a:lnTo>
                  <a:lnTo>
                    <a:pt x="302" y="854"/>
                  </a:lnTo>
                  <a:lnTo>
                    <a:pt x="331" y="856"/>
                  </a:lnTo>
                  <a:lnTo>
                    <a:pt x="328" y="858"/>
                  </a:lnTo>
                  <a:lnTo>
                    <a:pt x="326" y="860"/>
                  </a:lnTo>
                  <a:lnTo>
                    <a:pt x="325" y="861"/>
                  </a:lnTo>
                  <a:lnTo>
                    <a:pt x="323" y="864"/>
                  </a:lnTo>
                  <a:lnTo>
                    <a:pt x="326" y="868"/>
                  </a:lnTo>
                  <a:lnTo>
                    <a:pt x="329" y="871"/>
                  </a:lnTo>
                  <a:lnTo>
                    <a:pt x="335" y="874"/>
                  </a:lnTo>
                  <a:lnTo>
                    <a:pt x="344" y="878"/>
                  </a:lnTo>
                  <a:lnTo>
                    <a:pt x="355" y="881"/>
                  </a:lnTo>
                  <a:lnTo>
                    <a:pt x="367" y="884"/>
                  </a:lnTo>
                  <a:lnTo>
                    <a:pt x="382" y="887"/>
                  </a:lnTo>
                  <a:lnTo>
                    <a:pt x="398" y="890"/>
                  </a:lnTo>
                  <a:lnTo>
                    <a:pt x="435" y="894"/>
                  </a:lnTo>
                  <a:lnTo>
                    <a:pt x="478" y="897"/>
                  </a:lnTo>
                  <a:lnTo>
                    <a:pt x="525" y="899"/>
                  </a:lnTo>
                  <a:lnTo>
                    <a:pt x="576" y="900"/>
                  </a:lnTo>
                  <a:lnTo>
                    <a:pt x="627" y="899"/>
                  </a:lnTo>
                  <a:lnTo>
                    <a:pt x="674" y="897"/>
                  </a:lnTo>
                  <a:lnTo>
                    <a:pt x="717" y="894"/>
                  </a:lnTo>
                  <a:lnTo>
                    <a:pt x="754" y="890"/>
                  </a:lnTo>
                  <a:lnTo>
                    <a:pt x="771" y="887"/>
                  </a:lnTo>
                  <a:lnTo>
                    <a:pt x="785" y="884"/>
                  </a:lnTo>
                  <a:lnTo>
                    <a:pt x="798" y="881"/>
                  </a:lnTo>
                  <a:lnTo>
                    <a:pt x="808" y="878"/>
                  </a:lnTo>
                  <a:lnTo>
                    <a:pt x="817" y="874"/>
                  </a:lnTo>
                  <a:lnTo>
                    <a:pt x="822" y="871"/>
                  </a:lnTo>
                  <a:lnTo>
                    <a:pt x="827" y="868"/>
                  </a:lnTo>
                  <a:lnTo>
                    <a:pt x="828" y="864"/>
                  </a:lnTo>
                  <a:lnTo>
                    <a:pt x="828" y="861"/>
                  </a:lnTo>
                  <a:lnTo>
                    <a:pt x="826" y="860"/>
                  </a:lnTo>
                  <a:lnTo>
                    <a:pt x="823" y="858"/>
                  </a:lnTo>
                  <a:lnTo>
                    <a:pt x="821" y="856"/>
                  </a:lnTo>
                  <a:lnTo>
                    <a:pt x="849" y="854"/>
                  </a:lnTo>
                  <a:lnTo>
                    <a:pt x="879" y="852"/>
                  </a:lnTo>
                  <a:lnTo>
                    <a:pt x="907" y="850"/>
                  </a:lnTo>
                  <a:lnTo>
                    <a:pt x="935" y="847"/>
                  </a:lnTo>
                  <a:lnTo>
                    <a:pt x="964" y="844"/>
                  </a:lnTo>
                  <a:lnTo>
                    <a:pt x="992" y="842"/>
                  </a:lnTo>
                  <a:lnTo>
                    <a:pt x="1021" y="839"/>
                  </a:lnTo>
                  <a:lnTo>
                    <a:pt x="1049" y="836"/>
                  </a:lnTo>
                  <a:lnTo>
                    <a:pt x="1060" y="833"/>
                  </a:lnTo>
                  <a:lnTo>
                    <a:pt x="1070" y="829"/>
                  </a:lnTo>
                  <a:lnTo>
                    <a:pt x="1079" y="824"/>
                  </a:lnTo>
                  <a:lnTo>
                    <a:pt x="1088" y="817"/>
                  </a:lnTo>
                  <a:lnTo>
                    <a:pt x="1096" y="810"/>
                  </a:lnTo>
                  <a:lnTo>
                    <a:pt x="1102" y="801"/>
                  </a:lnTo>
                  <a:lnTo>
                    <a:pt x="1106" y="791"/>
                  </a:lnTo>
                  <a:lnTo>
                    <a:pt x="1111" y="780"/>
                  </a:lnTo>
                  <a:lnTo>
                    <a:pt x="1120" y="737"/>
                  </a:lnTo>
                  <a:lnTo>
                    <a:pt x="1128" y="694"/>
                  </a:lnTo>
                  <a:lnTo>
                    <a:pt x="1136" y="650"/>
                  </a:lnTo>
                  <a:lnTo>
                    <a:pt x="1141" y="607"/>
                  </a:lnTo>
                  <a:lnTo>
                    <a:pt x="1145" y="563"/>
                  </a:lnTo>
                  <a:lnTo>
                    <a:pt x="1149" y="519"/>
                  </a:lnTo>
                  <a:lnTo>
                    <a:pt x="1151" y="476"/>
                  </a:lnTo>
                  <a:lnTo>
                    <a:pt x="1152" y="432"/>
                  </a:lnTo>
                  <a:lnTo>
                    <a:pt x="1151" y="388"/>
                  </a:lnTo>
                  <a:lnTo>
                    <a:pt x="1149" y="344"/>
                  </a:lnTo>
                  <a:lnTo>
                    <a:pt x="1145" y="301"/>
                  </a:lnTo>
                  <a:lnTo>
                    <a:pt x="1141" y="258"/>
                  </a:lnTo>
                  <a:lnTo>
                    <a:pt x="1136" y="213"/>
                  </a:lnTo>
                  <a:lnTo>
                    <a:pt x="1128" y="170"/>
                  </a:lnTo>
                  <a:lnTo>
                    <a:pt x="1120" y="127"/>
                  </a:lnTo>
                  <a:lnTo>
                    <a:pt x="1111" y="84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6" name="Google Shape;2966;p59"/>
            <p:cNvSpPr/>
            <p:nvPr/>
          </p:nvSpPr>
          <p:spPr>
            <a:xfrm>
              <a:off x="3091656" y="1968103"/>
              <a:ext cx="42863" cy="4286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54" y="36"/>
                  </a:moveTo>
                  <a:lnTo>
                    <a:pt x="57" y="37"/>
                  </a:lnTo>
                  <a:lnTo>
                    <a:pt x="61" y="38"/>
                  </a:lnTo>
                  <a:lnTo>
                    <a:pt x="64" y="39"/>
                  </a:lnTo>
                  <a:lnTo>
                    <a:pt x="66" y="41"/>
                  </a:lnTo>
                  <a:lnTo>
                    <a:pt x="68" y="44"/>
                  </a:lnTo>
                  <a:lnTo>
                    <a:pt x="70" y="48"/>
                  </a:lnTo>
                  <a:lnTo>
                    <a:pt x="71" y="51"/>
                  </a:lnTo>
                  <a:lnTo>
                    <a:pt x="71" y="54"/>
                  </a:lnTo>
                  <a:lnTo>
                    <a:pt x="71" y="57"/>
                  </a:lnTo>
                  <a:lnTo>
                    <a:pt x="70" y="60"/>
                  </a:lnTo>
                  <a:lnTo>
                    <a:pt x="68" y="64"/>
                  </a:lnTo>
                  <a:lnTo>
                    <a:pt x="66" y="67"/>
                  </a:lnTo>
                  <a:lnTo>
                    <a:pt x="64" y="69"/>
                  </a:lnTo>
                  <a:lnTo>
                    <a:pt x="61" y="70"/>
                  </a:lnTo>
                  <a:lnTo>
                    <a:pt x="57" y="71"/>
                  </a:lnTo>
                  <a:lnTo>
                    <a:pt x="54" y="72"/>
                  </a:lnTo>
                  <a:lnTo>
                    <a:pt x="50" y="71"/>
                  </a:lnTo>
                  <a:lnTo>
                    <a:pt x="47" y="70"/>
                  </a:lnTo>
                  <a:lnTo>
                    <a:pt x="43" y="69"/>
                  </a:lnTo>
                  <a:lnTo>
                    <a:pt x="41" y="67"/>
                  </a:lnTo>
                  <a:lnTo>
                    <a:pt x="39" y="64"/>
                  </a:lnTo>
                  <a:lnTo>
                    <a:pt x="37" y="60"/>
                  </a:lnTo>
                  <a:lnTo>
                    <a:pt x="36" y="57"/>
                  </a:lnTo>
                  <a:lnTo>
                    <a:pt x="36" y="54"/>
                  </a:lnTo>
                  <a:lnTo>
                    <a:pt x="36" y="51"/>
                  </a:lnTo>
                  <a:lnTo>
                    <a:pt x="37" y="48"/>
                  </a:lnTo>
                  <a:lnTo>
                    <a:pt x="39" y="44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47" y="38"/>
                  </a:lnTo>
                  <a:lnTo>
                    <a:pt x="50" y="37"/>
                  </a:lnTo>
                  <a:lnTo>
                    <a:pt x="54" y="36"/>
                  </a:lnTo>
                  <a:close/>
                  <a:moveTo>
                    <a:pt x="54" y="108"/>
                  </a:moveTo>
                  <a:lnTo>
                    <a:pt x="60" y="108"/>
                  </a:lnTo>
                  <a:lnTo>
                    <a:pt x="65" y="107"/>
                  </a:lnTo>
                  <a:lnTo>
                    <a:pt x="70" y="106"/>
                  </a:lnTo>
                  <a:lnTo>
                    <a:pt x="75" y="104"/>
                  </a:lnTo>
                  <a:lnTo>
                    <a:pt x="84" y="98"/>
                  </a:lnTo>
                  <a:lnTo>
                    <a:pt x="92" y="92"/>
                  </a:lnTo>
                  <a:lnTo>
                    <a:pt x="98" y="84"/>
                  </a:lnTo>
                  <a:lnTo>
                    <a:pt x="104" y="75"/>
                  </a:lnTo>
                  <a:lnTo>
                    <a:pt x="105" y="70"/>
                  </a:lnTo>
                  <a:lnTo>
                    <a:pt x="107" y="65"/>
                  </a:lnTo>
                  <a:lnTo>
                    <a:pt x="107" y="59"/>
                  </a:lnTo>
                  <a:lnTo>
                    <a:pt x="108" y="54"/>
                  </a:lnTo>
                  <a:lnTo>
                    <a:pt x="107" y="49"/>
                  </a:lnTo>
                  <a:lnTo>
                    <a:pt x="107" y="43"/>
                  </a:lnTo>
                  <a:lnTo>
                    <a:pt x="105" y="38"/>
                  </a:lnTo>
                  <a:lnTo>
                    <a:pt x="104" y="33"/>
                  </a:lnTo>
                  <a:lnTo>
                    <a:pt x="98" y="24"/>
                  </a:lnTo>
                  <a:lnTo>
                    <a:pt x="92" y="16"/>
                  </a:lnTo>
                  <a:lnTo>
                    <a:pt x="84" y="10"/>
                  </a:lnTo>
                  <a:lnTo>
                    <a:pt x="75" y="4"/>
                  </a:lnTo>
                  <a:lnTo>
                    <a:pt x="70" y="2"/>
                  </a:lnTo>
                  <a:lnTo>
                    <a:pt x="65" y="1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9" y="0"/>
                  </a:lnTo>
                  <a:lnTo>
                    <a:pt x="43" y="1"/>
                  </a:lnTo>
                  <a:lnTo>
                    <a:pt x="38" y="2"/>
                  </a:lnTo>
                  <a:lnTo>
                    <a:pt x="33" y="4"/>
                  </a:lnTo>
                  <a:lnTo>
                    <a:pt x="24" y="10"/>
                  </a:lnTo>
                  <a:lnTo>
                    <a:pt x="15" y="16"/>
                  </a:lnTo>
                  <a:lnTo>
                    <a:pt x="9" y="24"/>
                  </a:lnTo>
                  <a:lnTo>
                    <a:pt x="4" y="33"/>
                  </a:lnTo>
                  <a:lnTo>
                    <a:pt x="2" y="38"/>
                  </a:lnTo>
                  <a:lnTo>
                    <a:pt x="1" y="43"/>
                  </a:lnTo>
                  <a:lnTo>
                    <a:pt x="0" y="49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1" y="65"/>
                  </a:lnTo>
                  <a:lnTo>
                    <a:pt x="2" y="70"/>
                  </a:lnTo>
                  <a:lnTo>
                    <a:pt x="4" y="75"/>
                  </a:lnTo>
                  <a:lnTo>
                    <a:pt x="9" y="84"/>
                  </a:lnTo>
                  <a:lnTo>
                    <a:pt x="15" y="92"/>
                  </a:lnTo>
                  <a:lnTo>
                    <a:pt x="24" y="98"/>
                  </a:lnTo>
                  <a:lnTo>
                    <a:pt x="33" y="104"/>
                  </a:lnTo>
                  <a:lnTo>
                    <a:pt x="38" y="106"/>
                  </a:lnTo>
                  <a:lnTo>
                    <a:pt x="43" y="107"/>
                  </a:lnTo>
                  <a:lnTo>
                    <a:pt x="49" y="108"/>
                  </a:lnTo>
                  <a:lnTo>
                    <a:pt x="54" y="10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7" name="Google Shape;2967;p59"/>
            <p:cNvSpPr/>
            <p:nvPr/>
          </p:nvSpPr>
          <p:spPr>
            <a:xfrm>
              <a:off x="3077368" y="2153840"/>
              <a:ext cx="57150" cy="14288"/>
            </a:xfrm>
            <a:custGeom>
              <a:avLst/>
              <a:gdLst/>
              <a:ahLst/>
              <a:cxnLst/>
              <a:rect l="l" t="t" r="r" b="b"/>
              <a:pathLst>
                <a:path w="145" h="36" extrusionOk="0">
                  <a:moveTo>
                    <a:pt x="127" y="0"/>
                  </a:moveTo>
                  <a:lnTo>
                    <a:pt x="19" y="0"/>
                  </a:lnTo>
                  <a:lnTo>
                    <a:pt x="16" y="1"/>
                  </a:lnTo>
                  <a:lnTo>
                    <a:pt x="12" y="2"/>
                  </a:lnTo>
                  <a:lnTo>
                    <a:pt x="9" y="3"/>
                  </a:lnTo>
                  <a:lnTo>
                    <a:pt x="6" y="5"/>
                  </a:lnTo>
                  <a:lnTo>
                    <a:pt x="4" y="8"/>
                  </a:lnTo>
                  <a:lnTo>
                    <a:pt x="3" y="12"/>
                  </a:lnTo>
                  <a:lnTo>
                    <a:pt x="2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4" y="28"/>
                  </a:lnTo>
                  <a:lnTo>
                    <a:pt x="6" y="31"/>
                  </a:lnTo>
                  <a:lnTo>
                    <a:pt x="9" y="33"/>
                  </a:lnTo>
                  <a:lnTo>
                    <a:pt x="12" y="34"/>
                  </a:lnTo>
                  <a:lnTo>
                    <a:pt x="16" y="35"/>
                  </a:lnTo>
                  <a:lnTo>
                    <a:pt x="19" y="36"/>
                  </a:lnTo>
                  <a:lnTo>
                    <a:pt x="127" y="36"/>
                  </a:lnTo>
                  <a:lnTo>
                    <a:pt x="130" y="35"/>
                  </a:lnTo>
                  <a:lnTo>
                    <a:pt x="134" y="34"/>
                  </a:lnTo>
                  <a:lnTo>
                    <a:pt x="137" y="33"/>
                  </a:lnTo>
                  <a:lnTo>
                    <a:pt x="140" y="31"/>
                  </a:lnTo>
                  <a:lnTo>
                    <a:pt x="142" y="28"/>
                  </a:lnTo>
                  <a:lnTo>
                    <a:pt x="143" y="24"/>
                  </a:lnTo>
                  <a:lnTo>
                    <a:pt x="144" y="21"/>
                  </a:lnTo>
                  <a:lnTo>
                    <a:pt x="145" y="18"/>
                  </a:lnTo>
                  <a:lnTo>
                    <a:pt x="144" y="15"/>
                  </a:lnTo>
                  <a:lnTo>
                    <a:pt x="143" y="10"/>
                  </a:lnTo>
                  <a:lnTo>
                    <a:pt x="142" y="8"/>
                  </a:lnTo>
                  <a:lnTo>
                    <a:pt x="140" y="5"/>
                  </a:lnTo>
                  <a:lnTo>
                    <a:pt x="137" y="3"/>
                  </a:lnTo>
                  <a:lnTo>
                    <a:pt x="133" y="2"/>
                  </a:lnTo>
                  <a:lnTo>
                    <a:pt x="130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8" name="Google Shape;2968;p59"/>
            <p:cNvSpPr/>
            <p:nvPr/>
          </p:nvSpPr>
          <p:spPr>
            <a:xfrm>
              <a:off x="3091656" y="2110978"/>
              <a:ext cx="57150" cy="14288"/>
            </a:xfrm>
            <a:custGeom>
              <a:avLst/>
              <a:gdLst/>
              <a:ahLst/>
              <a:cxnLst/>
              <a:rect l="l" t="t" r="r" b="b"/>
              <a:pathLst>
                <a:path w="144" h="36" extrusionOk="0">
                  <a:moveTo>
                    <a:pt x="125" y="0"/>
                  </a:moveTo>
                  <a:lnTo>
                    <a:pt x="17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7" y="36"/>
                  </a:lnTo>
                  <a:lnTo>
                    <a:pt x="125" y="36"/>
                  </a:lnTo>
                  <a:lnTo>
                    <a:pt x="130" y="35"/>
                  </a:lnTo>
                  <a:lnTo>
                    <a:pt x="133" y="34"/>
                  </a:lnTo>
                  <a:lnTo>
                    <a:pt x="136" y="33"/>
                  </a:lnTo>
                  <a:lnTo>
                    <a:pt x="138" y="31"/>
                  </a:lnTo>
                  <a:lnTo>
                    <a:pt x="141" y="28"/>
                  </a:lnTo>
                  <a:lnTo>
                    <a:pt x="143" y="24"/>
                  </a:lnTo>
                  <a:lnTo>
                    <a:pt x="144" y="21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3" y="12"/>
                  </a:lnTo>
                  <a:lnTo>
                    <a:pt x="141" y="8"/>
                  </a:lnTo>
                  <a:lnTo>
                    <a:pt x="138" y="5"/>
                  </a:lnTo>
                  <a:lnTo>
                    <a:pt x="136" y="3"/>
                  </a:lnTo>
                  <a:lnTo>
                    <a:pt x="133" y="2"/>
                  </a:lnTo>
                  <a:lnTo>
                    <a:pt x="130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9" name="Google Shape;2969;p59"/>
            <p:cNvSpPr/>
            <p:nvPr/>
          </p:nvSpPr>
          <p:spPr>
            <a:xfrm>
              <a:off x="3091656" y="2068115"/>
              <a:ext cx="57150" cy="14288"/>
            </a:xfrm>
            <a:custGeom>
              <a:avLst/>
              <a:gdLst/>
              <a:ahLst/>
              <a:cxnLst/>
              <a:rect l="l" t="t" r="r" b="b"/>
              <a:pathLst>
                <a:path w="144" h="36" extrusionOk="0">
                  <a:moveTo>
                    <a:pt x="125" y="0"/>
                  </a:moveTo>
                  <a:lnTo>
                    <a:pt x="17" y="0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8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1" y="24"/>
                  </a:lnTo>
                  <a:lnTo>
                    <a:pt x="3" y="28"/>
                  </a:lnTo>
                  <a:lnTo>
                    <a:pt x="6" y="31"/>
                  </a:lnTo>
                  <a:lnTo>
                    <a:pt x="8" y="33"/>
                  </a:lnTo>
                  <a:lnTo>
                    <a:pt x="11" y="34"/>
                  </a:lnTo>
                  <a:lnTo>
                    <a:pt x="14" y="35"/>
                  </a:lnTo>
                  <a:lnTo>
                    <a:pt x="17" y="36"/>
                  </a:lnTo>
                  <a:lnTo>
                    <a:pt x="125" y="36"/>
                  </a:lnTo>
                  <a:lnTo>
                    <a:pt x="130" y="35"/>
                  </a:lnTo>
                  <a:lnTo>
                    <a:pt x="133" y="34"/>
                  </a:lnTo>
                  <a:lnTo>
                    <a:pt x="136" y="33"/>
                  </a:lnTo>
                  <a:lnTo>
                    <a:pt x="138" y="31"/>
                  </a:lnTo>
                  <a:lnTo>
                    <a:pt x="141" y="28"/>
                  </a:lnTo>
                  <a:lnTo>
                    <a:pt x="143" y="24"/>
                  </a:lnTo>
                  <a:lnTo>
                    <a:pt x="144" y="21"/>
                  </a:lnTo>
                  <a:lnTo>
                    <a:pt x="144" y="18"/>
                  </a:lnTo>
                  <a:lnTo>
                    <a:pt x="144" y="15"/>
                  </a:lnTo>
                  <a:lnTo>
                    <a:pt x="143" y="12"/>
                  </a:lnTo>
                  <a:lnTo>
                    <a:pt x="141" y="8"/>
                  </a:lnTo>
                  <a:lnTo>
                    <a:pt x="138" y="5"/>
                  </a:lnTo>
                  <a:lnTo>
                    <a:pt x="136" y="3"/>
                  </a:lnTo>
                  <a:lnTo>
                    <a:pt x="133" y="2"/>
                  </a:lnTo>
                  <a:lnTo>
                    <a:pt x="130" y="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0" name="Google Shape;2970;p59"/>
            <p:cNvSpPr/>
            <p:nvPr/>
          </p:nvSpPr>
          <p:spPr>
            <a:xfrm>
              <a:off x="2848768" y="2007790"/>
              <a:ext cx="85725" cy="60325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196" y="0"/>
                  </a:moveTo>
                  <a:lnTo>
                    <a:pt x="32" y="13"/>
                  </a:lnTo>
                  <a:lnTo>
                    <a:pt x="28" y="14"/>
                  </a:lnTo>
                  <a:lnTo>
                    <a:pt x="25" y="17"/>
                  </a:lnTo>
                  <a:lnTo>
                    <a:pt x="21" y="18"/>
                  </a:lnTo>
                  <a:lnTo>
                    <a:pt x="18" y="21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2" y="30"/>
                  </a:lnTo>
                  <a:lnTo>
                    <a:pt x="11" y="34"/>
                  </a:lnTo>
                  <a:lnTo>
                    <a:pt x="0" y="134"/>
                  </a:lnTo>
                  <a:lnTo>
                    <a:pt x="0" y="138"/>
                  </a:lnTo>
                  <a:lnTo>
                    <a:pt x="1" y="141"/>
                  </a:lnTo>
                  <a:lnTo>
                    <a:pt x="2" y="144"/>
                  </a:lnTo>
                  <a:lnTo>
                    <a:pt x="4" y="146"/>
                  </a:lnTo>
                  <a:lnTo>
                    <a:pt x="7" y="148"/>
                  </a:lnTo>
                  <a:lnTo>
                    <a:pt x="10" y="151"/>
                  </a:lnTo>
                  <a:lnTo>
                    <a:pt x="13" y="152"/>
                  </a:lnTo>
                  <a:lnTo>
                    <a:pt x="17" y="152"/>
                  </a:lnTo>
                  <a:lnTo>
                    <a:pt x="20" y="152"/>
                  </a:lnTo>
                  <a:lnTo>
                    <a:pt x="24" y="151"/>
                  </a:lnTo>
                  <a:lnTo>
                    <a:pt x="27" y="148"/>
                  </a:lnTo>
                  <a:lnTo>
                    <a:pt x="30" y="146"/>
                  </a:lnTo>
                  <a:lnTo>
                    <a:pt x="32" y="144"/>
                  </a:lnTo>
                  <a:lnTo>
                    <a:pt x="33" y="141"/>
                  </a:lnTo>
                  <a:lnTo>
                    <a:pt x="36" y="138"/>
                  </a:lnTo>
                  <a:lnTo>
                    <a:pt x="36" y="134"/>
                  </a:lnTo>
                  <a:lnTo>
                    <a:pt x="42" y="65"/>
                  </a:lnTo>
                  <a:lnTo>
                    <a:pt x="42" y="62"/>
                  </a:lnTo>
                  <a:lnTo>
                    <a:pt x="44" y="59"/>
                  </a:lnTo>
                  <a:lnTo>
                    <a:pt x="46" y="56"/>
                  </a:lnTo>
                  <a:lnTo>
                    <a:pt x="48" y="52"/>
                  </a:lnTo>
                  <a:lnTo>
                    <a:pt x="52" y="50"/>
                  </a:lnTo>
                  <a:lnTo>
                    <a:pt x="55" y="48"/>
                  </a:lnTo>
                  <a:lnTo>
                    <a:pt x="58" y="47"/>
                  </a:lnTo>
                  <a:lnTo>
                    <a:pt x="61" y="46"/>
                  </a:lnTo>
                  <a:lnTo>
                    <a:pt x="196" y="37"/>
                  </a:lnTo>
                  <a:lnTo>
                    <a:pt x="201" y="36"/>
                  </a:lnTo>
                  <a:lnTo>
                    <a:pt x="204" y="35"/>
                  </a:lnTo>
                  <a:lnTo>
                    <a:pt x="207" y="34"/>
                  </a:lnTo>
                  <a:lnTo>
                    <a:pt x="209" y="31"/>
                  </a:lnTo>
                  <a:lnTo>
                    <a:pt x="212" y="29"/>
                  </a:lnTo>
                  <a:lnTo>
                    <a:pt x="214" y="25"/>
                  </a:lnTo>
                  <a:lnTo>
                    <a:pt x="215" y="22"/>
                  </a:lnTo>
                  <a:lnTo>
                    <a:pt x="215" y="18"/>
                  </a:lnTo>
                  <a:lnTo>
                    <a:pt x="215" y="14"/>
                  </a:lnTo>
                  <a:lnTo>
                    <a:pt x="214" y="11"/>
                  </a:lnTo>
                  <a:lnTo>
                    <a:pt x="212" y="8"/>
                  </a:lnTo>
                  <a:lnTo>
                    <a:pt x="209" y="6"/>
                  </a:lnTo>
                  <a:lnTo>
                    <a:pt x="207" y="4"/>
                  </a:lnTo>
                  <a:lnTo>
                    <a:pt x="204" y="3"/>
                  </a:lnTo>
                  <a:lnTo>
                    <a:pt x="201" y="2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1" name="Google Shape;2971;p59"/>
          <p:cNvGrpSpPr/>
          <p:nvPr/>
        </p:nvGrpSpPr>
        <p:grpSpPr>
          <a:xfrm>
            <a:off x="1820068" y="1868090"/>
            <a:ext cx="457200" cy="400050"/>
            <a:chOff x="1820068" y="1868090"/>
            <a:chExt cx="457200" cy="400050"/>
          </a:xfrm>
        </p:grpSpPr>
        <p:sp>
          <p:nvSpPr>
            <p:cNvPr id="2972" name="Google Shape;2972;p59"/>
            <p:cNvSpPr/>
            <p:nvPr/>
          </p:nvSpPr>
          <p:spPr>
            <a:xfrm>
              <a:off x="1820068" y="1868090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1152" h="1008" extrusionOk="0">
                  <a:moveTo>
                    <a:pt x="1000" y="532"/>
                  </a:moveTo>
                  <a:lnTo>
                    <a:pt x="601" y="926"/>
                  </a:lnTo>
                  <a:lnTo>
                    <a:pt x="596" y="930"/>
                  </a:lnTo>
                  <a:lnTo>
                    <a:pt x="589" y="933"/>
                  </a:lnTo>
                  <a:lnTo>
                    <a:pt x="583" y="936"/>
                  </a:lnTo>
                  <a:lnTo>
                    <a:pt x="576" y="936"/>
                  </a:lnTo>
                  <a:lnTo>
                    <a:pt x="569" y="936"/>
                  </a:lnTo>
                  <a:lnTo>
                    <a:pt x="562" y="933"/>
                  </a:lnTo>
                  <a:lnTo>
                    <a:pt x="556" y="930"/>
                  </a:lnTo>
                  <a:lnTo>
                    <a:pt x="551" y="926"/>
                  </a:lnTo>
                  <a:lnTo>
                    <a:pt x="152" y="532"/>
                  </a:lnTo>
                  <a:lnTo>
                    <a:pt x="142" y="522"/>
                  </a:lnTo>
                  <a:lnTo>
                    <a:pt x="134" y="511"/>
                  </a:lnTo>
                  <a:lnTo>
                    <a:pt x="125" y="500"/>
                  </a:lnTo>
                  <a:lnTo>
                    <a:pt x="117" y="490"/>
                  </a:lnTo>
                  <a:lnTo>
                    <a:pt x="110" y="478"/>
                  </a:lnTo>
                  <a:lnTo>
                    <a:pt x="103" y="466"/>
                  </a:lnTo>
                  <a:lnTo>
                    <a:pt x="98" y="454"/>
                  </a:lnTo>
                  <a:lnTo>
                    <a:pt x="93" y="442"/>
                  </a:lnTo>
                  <a:lnTo>
                    <a:pt x="88" y="430"/>
                  </a:lnTo>
                  <a:lnTo>
                    <a:pt x="84" y="417"/>
                  </a:lnTo>
                  <a:lnTo>
                    <a:pt x="81" y="405"/>
                  </a:lnTo>
                  <a:lnTo>
                    <a:pt x="77" y="392"/>
                  </a:lnTo>
                  <a:lnTo>
                    <a:pt x="75" y="379"/>
                  </a:lnTo>
                  <a:lnTo>
                    <a:pt x="74" y="366"/>
                  </a:lnTo>
                  <a:lnTo>
                    <a:pt x="73" y="354"/>
                  </a:lnTo>
                  <a:lnTo>
                    <a:pt x="73" y="341"/>
                  </a:lnTo>
                  <a:lnTo>
                    <a:pt x="73" y="328"/>
                  </a:lnTo>
                  <a:lnTo>
                    <a:pt x="74" y="315"/>
                  </a:lnTo>
                  <a:lnTo>
                    <a:pt x="75" y="302"/>
                  </a:lnTo>
                  <a:lnTo>
                    <a:pt x="77" y="290"/>
                  </a:lnTo>
                  <a:lnTo>
                    <a:pt x="81" y="277"/>
                  </a:lnTo>
                  <a:lnTo>
                    <a:pt x="84" y="264"/>
                  </a:lnTo>
                  <a:lnTo>
                    <a:pt x="88" y="252"/>
                  </a:lnTo>
                  <a:lnTo>
                    <a:pt x="93" y="239"/>
                  </a:lnTo>
                  <a:lnTo>
                    <a:pt x="98" y="227"/>
                  </a:lnTo>
                  <a:lnTo>
                    <a:pt x="103" y="215"/>
                  </a:lnTo>
                  <a:lnTo>
                    <a:pt x="110" y="203"/>
                  </a:lnTo>
                  <a:lnTo>
                    <a:pt x="117" y="193"/>
                  </a:lnTo>
                  <a:lnTo>
                    <a:pt x="125" y="182"/>
                  </a:lnTo>
                  <a:lnTo>
                    <a:pt x="134" y="171"/>
                  </a:lnTo>
                  <a:lnTo>
                    <a:pt x="142" y="160"/>
                  </a:lnTo>
                  <a:lnTo>
                    <a:pt x="152" y="150"/>
                  </a:lnTo>
                  <a:lnTo>
                    <a:pt x="162" y="141"/>
                  </a:lnTo>
                  <a:lnTo>
                    <a:pt x="173" y="132"/>
                  </a:lnTo>
                  <a:lnTo>
                    <a:pt x="182" y="125"/>
                  </a:lnTo>
                  <a:lnTo>
                    <a:pt x="193" y="117"/>
                  </a:lnTo>
                  <a:lnTo>
                    <a:pt x="205" y="109"/>
                  </a:lnTo>
                  <a:lnTo>
                    <a:pt x="216" y="104"/>
                  </a:lnTo>
                  <a:lnTo>
                    <a:pt x="228" y="98"/>
                  </a:lnTo>
                  <a:lnTo>
                    <a:pt x="239" y="92"/>
                  </a:lnTo>
                  <a:lnTo>
                    <a:pt x="251" y="88"/>
                  </a:lnTo>
                  <a:lnTo>
                    <a:pt x="263" y="84"/>
                  </a:lnTo>
                  <a:lnTo>
                    <a:pt x="275" y="80"/>
                  </a:lnTo>
                  <a:lnTo>
                    <a:pt x="287" y="78"/>
                  </a:lnTo>
                  <a:lnTo>
                    <a:pt x="300" y="75"/>
                  </a:lnTo>
                  <a:lnTo>
                    <a:pt x="313" y="74"/>
                  </a:lnTo>
                  <a:lnTo>
                    <a:pt x="325" y="73"/>
                  </a:lnTo>
                  <a:lnTo>
                    <a:pt x="338" y="72"/>
                  </a:lnTo>
                  <a:lnTo>
                    <a:pt x="351" y="72"/>
                  </a:lnTo>
                  <a:lnTo>
                    <a:pt x="363" y="73"/>
                  </a:lnTo>
                  <a:lnTo>
                    <a:pt x="376" y="74"/>
                  </a:lnTo>
                  <a:lnTo>
                    <a:pt x="389" y="76"/>
                  </a:lnTo>
                  <a:lnTo>
                    <a:pt x="400" y="78"/>
                  </a:lnTo>
                  <a:lnTo>
                    <a:pt x="413" y="80"/>
                  </a:lnTo>
                  <a:lnTo>
                    <a:pt x="425" y="85"/>
                  </a:lnTo>
                  <a:lnTo>
                    <a:pt x="437" y="89"/>
                  </a:lnTo>
                  <a:lnTo>
                    <a:pt x="449" y="93"/>
                  </a:lnTo>
                  <a:lnTo>
                    <a:pt x="461" y="99"/>
                  </a:lnTo>
                  <a:lnTo>
                    <a:pt x="473" y="104"/>
                  </a:lnTo>
                  <a:lnTo>
                    <a:pt x="485" y="111"/>
                  </a:lnTo>
                  <a:lnTo>
                    <a:pt x="495" y="118"/>
                  </a:lnTo>
                  <a:lnTo>
                    <a:pt x="506" y="126"/>
                  </a:lnTo>
                  <a:lnTo>
                    <a:pt x="517" y="133"/>
                  </a:lnTo>
                  <a:lnTo>
                    <a:pt x="527" y="142"/>
                  </a:lnTo>
                  <a:lnTo>
                    <a:pt x="575" y="186"/>
                  </a:lnTo>
                  <a:lnTo>
                    <a:pt x="625" y="142"/>
                  </a:lnTo>
                  <a:lnTo>
                    <a:pt x="635" y="133"/>
                  </a:lnTo>
                  <a:lnTo>
                    <a:pt x="646" y="126"/>
                  </a:lnTo>
                  <a:lnTo>
                    <a:pt x="656" y="118"/>
                  </a:lnTo>
                  <a:lnTo>
                    <a:pt x="667" y="111"/>
                  </a:lnTo>
                  <a:lnTo>
                    <a:pt x="679" y="104"/>
                  </a:lnTo>
                  <a:lnTo>
                    <a:pt x="691" y="99"/>
                  </a:lnTo>
                  <a:lnTo>
                    <a:pt x="703" y="93"/>
                  </a:lnTo>
                  <a:lnTo>
                    <a:pt x="715" y="89"/>
                  </a:lnTo>
                  <a:lnTo>
                    <a:pt x="727" y="85"/>
                  </a:lnTo>
                  <a:lnTo>
                    <a:pt x="738" y="80"/>
                  </a:lnTo>
                  <a:lnTo>
                    <a:pt x="751" y="78"/>
                  </a:lnTo>
                  <a:lnTo>
                    <a:pt x="763" y="76"/>
                  </a:lnTo>
                  <a:lnTo>
                    <a:pt x="776" y="74"/>
                  </a:lnTo>
                  <a:lnTo>
                    <a:pt x="789" y="73"/>
                  </a:lnTo>
                  <a:lnTo>
                    <a:pt x="801" y="72"/>
                  </a:lnTo>
                  <a:lnTo>
                    <a:pt x="814" y="72"/>
                  </a:lnTo>
                  <a:lnTo>
                    <a:pt x="827" y="73"/>
                  </a:lnTo>
                  <a:lnTo>
                    <a:pt x="839" y="74"/>
                  </a:lnTo>
                  <a:lnTo>
                    <a:pt x="852" y="75"/>
                  </a:lnTo>
                  <a:lnTo>
                    <a:pt x="865" y="78"/>
                  </a:lnTo>
                  <a:lnTo>
                    <a:pt x="877" y="80"/>
                  </a:lnTo>
                  <a:lnTo>
                    <a:pt x="889" y="84"/>
                  </a:lnTo>
                  <a:lnTo>
                    <a:pt x="900" y="88"/>
                  </a:lnTo>
                  <a:lnTo>
                    <a:pt x="913" y="92"/>
                  </a:lnTo>
                  <a:lnTo>
                    <a:pt x="924" y="98"/>
                  </a:lnTo>
                  <a:lnTo>
                    <a:pt x="936" y="104"/>
                  </a:lnTo>
                  <a:lnTo>
                    <a:pt x="947" y="109"/>
                  </a:lnTo>
                  <a:lnTo>
                    <a:pt x="959" y="117"/>
                  </a:lnTo>
                  <a:lnTo>
                    <a:pt x="970" y="125"/>
                  </a:lnTo>
                  <a:lnTo>
                    <a:pt x="979" y="132"/>
                  </a:lnTo>
                  <a:lnTo>
                    <a:pt x="990" y="141"/>
                  </a:lnTo>
                  <a:lnTo>
                    <a:pt x="1000" y="150"/>
                  </a:lnTo>
                  <a:lnTo>
                    <a:pt x="1010" y="160"/>
                  </a:lnTo>
                  <a:lnTo>
                    <a:pt x="1018" y="171"/>
                  </a:lnTo>
                  <a:lnTo>
                    <a:pt x="1027" y="182"/>
                  </a:lnTo>
                  <a:lnTo>
                    <a:pt x="1034" y="193"/>
                  </a:lnTo>
                  <a:lnTo>
                    <a:pt x="1042" y="203"/>
                  </a:lnTo>
                  <a:lnTo>
                    <a:pt x="1048" y="215"/>
                  </a:lnTo>
                  <a:lnTo>
                    <a:pt x="1054" y="227"/>
                  </a:lnTo>
                  <a:lnTo>
                    <a:pt x="1059" y="239"/>
                  </a:lnTo>
                  <a:lnTo>
                    <a:pt x="1064" y="252"/>
                  </a:lnTo>
                  <a:lnTo>
                    <a:pt x="1068" y="264"/>
                  </a:lnTo>
                  <a:lnTo>
                    <a:pt x="1071" y="277"/>
                  </a:lnTo>
                  <a:lnTo>
                    <a:pt x="1074" y="290"/>
                  </a:lnTo>
                  <a:lnTo>
                    <a:pt x="1076" y="302"/>
                  </a:lnTo>
                  <a:lnTo>
                    <a:pt x="1078" y="315"/>
                  </a:lnTo>
                  <a:lnTo>
                    <a:pt x="1079" y="328"/>
                  </a:lnTo>
                  <a:lnTo>
                    <a:pt x="1079" y="341"/>
                  </a:lnTo>
                  <a:lnTo>
                    <a:pt x="1079" y="354"/>
                  </a:lnTo>
                  <a:lnTo>
                    <a:pt x="1078" y="366"/>
                  </a:lnTo>
                  <a:lnTo>
                    <a:pt x="1076" y="379"/>
                  </a:lnTo>
                  <a:lnTo>
                    <a:pt x="1074" y="392"/>
                  </a:lnTo>
                  <a:lnTo>
                    <a:pt x="1071" y="405"/>
                  </a:lnTo>
                  <a:lnTo>
                    <a:pt x="1068" y="417"/>
                  </a:lnTo>
                  <a:lnTo>
                    <a:pt x="1064" y="430"/>
                  </a:lnTo>
                  <a:lnTo>
                    <a:pt x="1059" y="442"/>
                  </a:lnTo>
                  <a:lnTo>
                    <a:pt x="1054" y="454"/>
                  </a:lnTo>
                  <a:lnTo>
                    <a:pt x="1048" y="466"/>
                  </a:lnTo>
                  <a:lnTo>
                    <a:pt x="1042" y="478"/>
                  </a:lnTo>
                  <a:lnTo>
                    <a:pt x="1034" y="490"/>
                  </a:lnTo>
                  <a:lnTo>
                    <a:pt x="1027" y="500"/>
                  </a:lnTo>
                  <a:lnTo>
                    <a:pt x="1018" y="511"/>
                  </a:lnTo>
                  <a:lnTo>
                    <a:pt x="1010" y="522"/>
                  </a:lnTo>
                  <a:lnTo>
                    <a:pt x="1000" y="532"/>
                  </a:lnTo>
                  <a:lnTo>
                    <a:pt x="1000" y="532"/>
                  </a:lnTo>
                  <a:close/>
                  <a:moveTo>
                    <a:pt x="1051" y="100"/>
                  </a:moveTo>
                  <a:lnTo>
                    <a:pt x="1039" y="88"/>
                  </a:lnTo>
                  <a:lnTo>
                    <a:pt x="1026" y="77"/>
                  </a:lnTo>
                  <a:lnTo>
                    <a:pt x="1012" y="66"/>
                  </a:lnTo>
                  <a:lnTo>
                    <a:pt x="999" y="57"/>
                  </a:lnTo>
                  <a:lnTo>
                    <a:pt x="985" y="48"/>
                  </a:lnTo>
                  <a:lnTo>
                    <a:pt x="970" y="40"/>
                  </a:lnTo>
                  <a:lnTo>
                    <a:pt x="956" y="33"/>
                  </a:lnTo>
                  <a:lnTo>
                    <a:pt x="940" y="26"/>
                  </a:lnTo>
                  <a:lnTo>
                    <a:pt x="925" y="20"/>
                  </a:lnTo>
                  <a:lnTo>
                    <a:pt x="910" y="15"/>
                  </a:lnTo>
                  <a:lnTo>
                    <a:pt x="894" y="11"/>
                  </a:lnTo>
                  <a:lnTo>
                    <a:pt x="879" y="7"/>
                  </a:lnTo>
                  <a:lnTo>
                    <a:pt x="863" y="5"/>
                  </a:lnTo>
                  <a:lnTo>
                    <a:pt x="848" y="3"/>
                  </a:lnTo>
                  <a:lnTo>
                    <a:pt x="831" y="0"/>
                  </a:lnTo>
                  <a:lnTo>
                    <a:pt x="815" y="0"/>
                  </a:lnTo>
                  <a:lnTo>
                    <a:pt x="799" y="0"/>
                  </a:lnTo>
                  <a:lnTo>
                    <a:pt x="783" y="1"/>
                  </a:lnTo>
                  <a:lnTo>
                    <a:pt x="768" y="3"/>
                  </a:lnTo>
                  <a:lnTo>
                    <a:pt x="751" y="5"/>
                  </a:lnTo>
                  <a:lnTo>
                    <a:pt x="735" y="8"/>
                  </a:lnTo>
                  <a:lnTo>
                    <a:pt x="720" y="11"/>
                  </a:lnTo>
                  <a:lnTo>
                    <a:pt x="704" y="15"/>
                  </a:lnTo>
                  <a:lnTo>
                    <a:pt x="689" y="21"/>
                  </a:lnTo>
                  <a:lnTo>
                    <a:pt x="674" y="27"/>
                  </a:lnTo>
                  <a:lnTo>
                    <a:pt x="659" y="34"/>
                  </a:lnTo>
                  <a:lnTo>
                    <a:pt x="644" y="41"/>
                  </a:lnTo>
                  <a:lnTo>
                    <a:pt x="629" y="49"/>
                  </a:lnTo>
                  <a:lnTo>
                    <a:pt x="615" y="58"/>
                  </a:lnTo>
                  <a:lnTo>
                    <a:pt x="602" y="67"/>
                  </a:lnTo>
                  <a:lnTo>
                    <a:pt x="588" y="78"/>
                  </a:lnTo>
                  <a:lnTo>
                    <a:pt x="575" y="89"/>
                  </a:lnTo>
                  <a:lnTo>
                    <a:pt x="563" y="78"/>
                  </a:lnTo>
                  <a:lnTo>
                    <a:pt x="549" y="67"/>
                  </a:lnTo>
                  <a:lnTo>
                    <a:pt x="536" y="58"/>
                  </a:lnTo>
                  <a:lnTo>
                    <a:pt x="522" y="49"/>
                  </a:lnTo>
                  <a:lnTo>
                    <a:pt x="507" y="41"/>
                  </a:lnTo>
                  <a:lnTo>
                    <a:pt x="493" y="34"/>
                  </a:lnTo>
                  <a:lnTo>
                    <a:pt x="478" y="27"/>
                  </a:lnTo>
                  <a:lnTo>
                    <a:pt x="463" y="21"/>
                  </a:lnTo>
                  <a:lnTo>
                    <a:pt x="448" y="15"/>
                  </a:lnTo>
                  <a:lnTo>
                    <a:pt x="432" y="11"/>
                  </a:lnTo>
                  <a:lnTo>
                    <a:pt x="417" y="8"/>
                  </a:lnTo>
                  <a:lnTo>
                    <a:pt x="400" y="5"/>
                  </a:lnTo>
                  <a:lnTo>
                    <a:pt x="384" y="3"/>
                  </a:lnTo>
                  <a:lnTo>
                    <a:pt x="369" y="1"/>
                  </a:lnTo>
                  <a:lnTo>
                    <a:pt x="353" y="0"/>
                  </a:lnTo>
                  <a:lnTo>
                    <a:pt x="337" y="0"/>
                  </a:lnTo>
                  <a:lnTo>
                    <a:pt x="320" y="0"/>
                  </a:lnTo>
                  <a:lnTo>
                    <a:pt x="304" y="3"/>
                  </a:lnTo>
                  <a:lnTo>
                    <a:pt x="289" y="5"/>
                  </a:lnTo>
                  <a:lnTo>
                    <a:pt x="273" y="7"/>
                  </a:lnTo>
                  <a:lnTo>
                    <a:pt x="258" y="11"/>
                  </a:lnTo>
                  <a:lnTo>
                    <a:pt x="242" y="15"/>
                  </a:lnTo>
                  <a:lnTo>
                    <a:pt x="227" y="20"/>
                  </a:lnTo>
                  <a:lnTo>
                    <a:pt x="211" y="26"/>
                  </a:lnTo>
                  <a:lnTo>
                    <a:pt x="196" y="33"/>
                  </a:lnTo>
                  <a:lnTo>
                    <a:pt x="182" y="40"/>
                  </a:lnTo>
                  <a:lnTo>
                    <a:pt x="167" y="48"/>
                  </a:lnTo>
                  <a:lnTo>
                    <a:pt x="153" y="57"/>
                  </a:lnTo>
                  <a:lnTo>
                    <a:pt x="140" y="66"/>
                  </a:lnTo>
                  <a:lnTo>
                    <a:pt x="126" y="77"/>
                  </a:lnTo>
                  <a:lnTo>
                    <a:pt x="113" y="88"/>
                  </a:lnTo>
                  <a:lnTo>
                    <a:pt x="101" y="100"/>
                  </a:lnTo>
                  <a:lnTo>
                    <a:pt x="88" y="113"/>
                  </a:lnTo>
                  <a:lnTo>
                    <a:pt x="77" y="126"/>
                  </a:lnTo>
                  <a:lnTo>
                    <a:pt x="67" y="139"/>
                  </a:lnTo>
                  <a:lnTo>
                    <a:pt x="57" y="153"/>
                  </a:lnTo>
                  <a:lnTo>
                    <a:pt x="47" y="168"/>
                  </a:lnTo>
                  <a:lnTo>
                    <a:pt x="40" y="182"/>
                  </a:lnTo>
                  <a:lnTo>
                    <a:pt x="32" y="197"/>
                  </a:lnTo>
                  <a:lnTo>
                    <a:pt x="26" y="212"/>
                  </a:lnTo>
                  <a:lnTo>
                    <a:pt x="19" y="228"/>
                  </a:lnTo>
                  <a:lnTo>
                    <a:pt x="14" y="243"/>
                  </a:lnTo>
                  <a:lnTo>
                    <a:pt x="9" y="260"/>
                  </a:lnTo>
                  <a:lnTo>
                    <a:pt x="6" y="276"/>
                  </a:lnTo>
                  <a:lnTo>
                    <a:pt x="4" y="292"/>
                  </a:lnTo>
                  <a:lnTo>
                    <a:pt x="2" y="308"/>
                  </a:lnTo>
                  <a:lnTo>
                    <a:pt x="1" y="324"/>
                  </a:lnTo>
                  <a:lnTo>
                    <a:pt x="0" y="341"/>
                  </a:lnTo>
                  <a:lnTo>
                    <a:pt x="1" y="357"/>
                  </a:lnTo>
                  <a:lnTo>
                    <a:pt x="2" y="374"/>
                  </a:lnTo>
                  <a:lnTo>
                    <a:pt x="4" y="390"/>
                  </a:lnTo>
                  <a:lnTo>
                    <a:pt x="6" y="406"/>
                  </a:lnTo>
                  <a:lnTo>
                    <a:pt x="9" y="423"/>
                  </a:lnTo>
                  <a:lnTo>
                    <a:pt x="14" y="438"/>
                  </a:lnTo>
                  <a:lnTo>
                    <a:pt x="19" y="454"/>
                  </a:lnTo>
                  <a:lnTo>
                    <a:pt x="26" y="469"/>
                  </a:lnTo>
                  <a:lnTo>
                    <a:pt x="32" y="484"/>
                  </a:lnTo>
                  <a:lnTo>
                    <a:pt x="40" y="499"/>
                  </a:lnTo>
                  <a:lnTo>
                    <a:pt x="47" y="514"/>
                  </a:lnTo>
                  <a:lnTo>
                    <a:pt x="57" y="528"/>
                  </a:lnTo>
                  <a:lnTo>
                    <a:pt x="67" y="543"/>
                  </a:lnTo>
                  <a:lnTo>
                    <a:pt x="77" y="557"/>
                  </a:lnTo>
                  <a:lnTo>
                    <a:pt x="88" y="570"/>
                  </a:lnTo>
                  <a:lnTo>
                    <a:pt x="101" y="582"/>
                  </a:lnTo>
                  <a:lnTo>
                    <a:pt x="129" y="611"/>
                  </a:lnTo>
                  <a:lnTo>
                    <a:pt x="179" y="660"/>
                  </a:lnTo>
                  <a:lnTo>
                    <a:pt x="244" y="724"/>
                  </a:lnTo>
                  <a:lnTo>
                    <a:pt x="314" y="793"/>
                  </a:lnTo>
                  <a:lnTo>
                    <a:pt x="383" y="862"/>
                  </a:lnTo>
                  <a:lnTo>
                    <a:pt x="443" y="921"/>
                  </a:lnTo>
                  <a:lnTo>
                    <a:pt x="484" y="960"/>
                  </a:lnTo>
                  <a:lnTo>
                    <a:pt x="499" y="977"/>
                  </a:lnTo>
                  <a:lnTo>
                    <a:pt x="507" y="983"/>
                  </a:lnTo>
                  <a:lnTo>
                    <a:pt x="516" y="990"/>
                  </a:lnTo>
                  <a:lnTo>
                    <a:pt x="526" y="995"/>
                  </a:lnTo>
                  <a:lnTo>
                    <a:pt x="535" y="1000"/>
                  </a:lnTo>
                  <a:lnTo>
                    <a:pt x="545" y="1004"/>
                  </a:lnTo>
                  <a:lnTo>
                    <a:pt x="555" y="1006"/>
                  </a:lnTo>
                  <a:lnTo>
                    <a:pt x="566" y="1007"/>
                  </a:lnTo>
                  <a:lnTo>
                    <a:pt x="576" y="1008"/>
                  </a:lnTo>
                  <a:lnTo>
                    <a:pt x="586" y="1007"/>
                  </a:lnTo>
                  <a:lnTo>
                    <a:pt x="597" y="1006"/>
                  </a:lnTo>
                  <a:lnTo>
                    <a:pt x="607" y="1004"/>
                  </a:lnTo>
                  <a:lnTo>
                    <a:pt x="616" y="1000"/>
                  </a:lnTo>
                  <a:lnTo>
                    <a:pt x="626" y="995"/>
                  </a:lnTo>
                  <a:lnTo>
                    <a:pt x="636" y="990"/>
                  </a:lnTo>
                  <a:lnTo>
                    <a:pt x="644" y="983"/>
                  </a:lnTo>
                  <a:lnTo>
                    <a:pt x="653" y="977"/>
                  </a:lnTo>
                  <a:lnTo>
                    <a:pt x="669" y="959"/>
                  </a:lnTo>
                  <a:lnTo>
                    <a:pt x="715" y="915"/>
                  </a:lnTo>
                  <a:lnTo>
                    <a:pt x="777" y="852"/>
                  </a:lnTo>
                  <a:lnTo>
                    <a:pt x="851" y="781"/>
                  </a:lnTo>
                  <a:lnTo>
                    <a:pt x="923" y="709"/>
                  </a:lnTo>
                  <a:lnTo>
                    <a:pt x="987" y="646"/>
                  </a:lnTo>
                  <a:lnTo>
                    <a:pt x="1032" y="601"/>
                  </a:lnTo>
                  <a:lnTo>
                    <a:pt x="1051" y="582"/>
                  </a:lnTo>
                  <a:lnTo>
                    <a:pt x="1064" y="570"/>
                  </a:lnTo>
                  <a:lnTo>
                    <a:pt x="1074" y="557"/>
                  </a:lnTo>
                  <a:lnTo>
                    <a:pt x="1085" y="543"/>
                  </a:lnTo>
                  <a:lnTo>
                    <a:pt x="1095" y="528"/>
                  </a:lnTo>
                  <a:lnTo>
                    <a:pt x="1105" y="514"/>
                  </a:lnTo>
                  <a:lnTo>
                    <a:pt x="1112" y="499"/>
                  </a:lnTo>
                  <a:lnTo>
                    <a:pt x="1120" y="484"/>
                  </a:lnTo>
                  <a:lnTo>
                    <a:pt x="1126" y="469"/>
                  </a:lnTo>
                  <a:lnTo>
                    <a:pt x="1133" y="454"/>
                  </a:lnTo>
                  <a:lnTo>
                    <a:pt x="1138" y="438"/>
                  </a:lnTo>
                  <a:lnTo>
                    <a:pt x="1142" y="423"/>
                  </a:lnTo>
                  <a:lnTo>
                    <a:pt x="1146" y="406"/>
                  </a:lnTo>
                  <a:lnTo>
                    <a:pt x="1148" y="390"/>
                  </a:lnTo>
                  <a:lnTo>
                    <a:pt x="1150" y="374"/>
                  </a:lnTo>
                  <a:lnTo>
                    <a:pt x="1151" y="357"/>
                  </a:lnTo>
                  <a:lnTo>
                    <a:pt x="1152" y="341"/>
                  </a:lnTo>
                  <a:lnTo>
                    <a:pt x="1151" y="324"/>
                  </a:lnTo>
                  <a:lnTo>
                    <a:pt x="1150" y="308"/>
                  </a:lnTo>
                  <a:lnTo>
                    <a:pt x="1148" y="292"/>
                  </a:lnTo>
                  <a:lnTo>
                    <a:pt x="1146" y="276"/>
                  </a:lnTo>
                  <a:lnTo>
                    <a:pt x="1142" y="260"/>
                  </a:lnTo>
                  <a:lnTo>
                    <a:pt x="1138" y="243"/>
                  </a:lnTo>
                  <a:lnTo>
                    <a:pt x="1133" y="228"/>
                  </a:lnTo>
                  <a:lnTo>
                    <a:pt x="1126" y="212"/>
                  </a:lnTo>
                  <a:lnTo>
                    <a:pt x="1120" y="197"/>
                  </a:lnTo>
                  <a:lnTo>
                    <a:pt x="1112" y="182"/>
                  </a:lnTo>
                  <a:lnTo>
                    <a:pt x="1105" y="168"/>
                  </a:lnTo>
                  <a:lnTo>
                    <a:pt x="1095" y="153"/>
                  </a:lnTo>
                  <a:lnTo>
                    <a:pt x="1085" y="139"/>
                  </a:lnTo>
                  <a:lnTo>
                    <a:pt x="1074" y="126"/>
                  </a:lnTo>
                  <a:lnTo>
                    <a:pt x="1064" y="113"/>
                  </a:lnTo>
                  <a:lnTo>
                    <a:pt x="1051" y="10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3" name="Google Shape;2973;p59"/>
            <p:cNvSpPr/>
            <p:nvPr/>
          </p:nvSpPr>
          <p:spPr>
            <a:xfrm>
              <a:off x="1891506" y="1939528"/>
              <a:ext cx="68263" cy="68263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153" y="0"/>
                  </a:moveTo>
                  <a:lnTo>
                    <a:pt x="152" y="0"/>
                  </a:lnTo>
                  <a:lnTo>
                    <a:pt x="152" y="0"/>
                  </a:lnTo>
                  <a:lnTo>
                    <a:pt x="137" y="1"/>
                  </a:lnTo>
                  <a:lnTo>
                    <a:pt x="122" y="3"/>
                  </a:lnTo>
                  <a:lnTo>
                    <a:pt x="107" y="7"/>
                  </a:lnTo>
                  <a:lnTo>
                    <a:pt x="93" y="12"/>
                  </a:lnTo>
                  <a:lnTo>
                    <a:pt x="80" y="18"/>
                  </a:lnTo>
                  <a:lnTo>
                    <a:pt x="67" y="27"/>
                  </a:lnTo>
                  <a:lnTo>
                    <a:pt x="55" y="35"/>
                  </a:lnTo>
                  <a:lnTo>
                    <a:pt x="44" y="45"/>
                  </a:lnTo>
                  <a:lnTo>
                    <a:pt x="35" y="56"/>
                  </a:lnTo>
                  <a:lnTo>
                    <a:pt x="26" y="68"/>
                  </a:lnTo>
                  <a:lnTo>
                    <a:pt x="18" y="80"/>
                  </a:lnTo>
                  <a:lnTo>
                    <a:pt x="12" y="94"/>
                  </a:lnTo>
                  <a:lnTo>
                    <a:pt x="7" y="108"/>
                  </a:lnTo>
                  <a:lnTo>
                    <a:pt x="3" y="122"/>
                  </a:lnTo>
                  <a:lnTo>
                    <a:pt x="1" y="137"/>
                  </a:lnTo>
                  <a:lnTo>
                    <a:pt x="0" y="153"/>
                  </a:lnTo>
                  <a:lnTo>
                    <a:pt x="0" y="156"/>
                  </a:lnTo>
                  <a:lnTo>
                    <a:pt x="1" y="159"/>
                  </a:lnTo>
                  <a:lnTo>
                    <a:pt x="3" y="163"/>
                  </a:lnTo>
                  <a:lnTo>
                    <a:pt x="5" y="166"/>
                  </a:lnTo>
                  <a:lnTo>
                    <a:pt x="8" y="168"/>
                  </a:lnTo>
                  <a:lnTo>
                    <a:pt x="11" y="169"/>
                  </a:lnTo>
                  <a:lnTo>
                    <a:pt x="14" y="170"/>
                  </a:lnTo>
                  <a:lnTo>
                    <a:pt x="18" y="171"/>
                  </a:lnTo>
                  <a:lnTo>
                    <a:pt x="22" y="170"/>
                  </a:lnTo>
                  <a:lnTo>
                    <a:pt x="25" y="169"/>
                  </a:lnTo>
                  <a:lnTo>
                    <a:pt x="28" y="168"/>
                  </a:lnTo>
                  <a:lnTo>
                    <a:pt x="30" y="166"/>
                  </a:lnTo>
                  <a:lnTo>
                    <a:pt x="32" y="163"/>
                  </a:lnTo>
                  <a:lnTo>
                    <a:pt x="35" y="159"/>
                  </a:lnTo>
                  <a:lnTo>
                    <a:pt x="36" y="156"/>
                  </a:lnTo>
                  <a:lnTo>
                    <a:pt x="36" y="153"/>
                  </a:lnTo>
                  <a:lnTo>
                    <a:pt x="36" y="153"/>
                  </a:lnTo>
                  <a:lnTo>
                    <a:pt x="37" y="141"/>
                  </a:lnTo>
                  <a:lnTo>
                    <a:pt x="38" y="129"/>
                  </a:lnTo>
                  <a:lnTo>
                    <a:pt x="41" y="118"/>
                  </a:lnTo>
                  <a:lnTo>
                    <a:pt x="45" y="108"/>
                  </a:lnTo>
                  <a:lnTo>
                    <a:pt x="50" y="97"/>
                  </a:lnTo>
                  <a:lnTo>
                    <a:pt x="56" y="87"/>
                  </a:lnTo>
                  <a:lnTo>
                    <a:pt x="63" y="78"/>
                  </a:lnTo>
                  <a:lnTo>
                    <a:pt x="70" y="70"/>
                  </a:lnTo>
                  <a:lnTo>
                    <a:pt x="79" y="62"/>
                  </a:lnTo>
                  <a:lnTo>
                    <a:pt x="88" y="56"/>
                  </a:lnTo>
                  <a:lnTo>
                    <a:pt x="97" y="50"/>
                  </a:lnTo>
                  <a:lnTo>
                    <a:pt x="107" y="45"/>
                  </a:lnTo>
                  <a:lnTo>
                    <a:pt x="118" y="41"/>
                  </a:lnTo>
                  <a:lnTo>
                    <a:pt x="130" y="39"/>
                  </a:lnTo>
                  <a:lnTo>
                    <a:pt x="140" y="36"/>
                  </a:lnTo>
                  <a:lnTo>
                    <a:pt x="153" y="36"/>
                  </a:lnTo>
                  <a:lnTo>
                    <a:pt x="153" y="36"/>
                  </a:lnTo>
                  <a:lnTo>
                    <a:pt x="157" y="35"/>
                  </a:lnTo>
                  <a:lnTo>
                    <a:pt x="160" y="34"/>
                  </a:lnTo>
                  <a:lnTo>
                    <a:pt x="163" y="33"/>
                  </a:lnTo>
                  <a:lnTo>
                    <a:pt x="165" y="31"/>
                  </a:lnTo>
                  <a:lnTo>
                    <a:pt x="167" y="28"/>
                  </a:lnTo>
                  <a:lnTo>
                    <a:pt x="170" y="24"/>
                  </a:lnTo>
                  <a:lnTo>
                    <a:pt x="171" y="21"/>
                  </a:lnTo>
                  <a:lnTo>
                    <a:pt x="171" y="18"/>
                  </a:lnTo>
                  <a:lnTo>
                    <a:pt x="171" y="15"/>
                  </a:lnTo>
                  <a:lnTo>
                    <a:pt x="170" y="10"/>
                  </a:lnTo>
                  <a:lnTo>
                    <a:pt x="167" y="8"/>
                  </a:lnTo>
                  <a:lnTo>
                    <a:pt x="165" y="5"/>
                  </a:lnTo>
                  <a:lnTo>
                    <a:pt x="163" y="3"/>
                  </a:lnTo>
                  <a:lnTo>
                    <a:pt x="160" y="2"/>
                  </a:lnTo>
                  <a:lnTo>
                    <a:pt x="157" y="1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4" name="Google Shape;2974;p59"/>
          <p:cNvSpPr/>
          <p:nvPr/>
        </p:nvSpPr>
        <p:spPr>
          <a:xfrm>
            <a:off x="905668" y="1896665"/>
            <a:ext cx="457200" cy="328613"/>
          </a:xfrm>
          <a:custGeom>
            <a:avLst/>
            <a:gdLst/>
            <a:ahLst/>
            <a:cxnLst/>
            <a:rect l="l" t="t" r="r" b="b"/>
            <a:pathLst>
              <a:path w="1152" h="828" extrusionOk="0">
                <a:moveTo>
                  <a:pt x="882" y="756"/>
                </a:moveTo>
                <a:lnTo>
                  <a:pt x="882" y="756"/>
                </a:lnTo>
                <a:lnTo>
                  <a:pt x="234" y="756"/>
                </a:lnTo>
                <a:lnTo>
                  <a:pt x="217" y="756"/>
                </a:lnTo>
                <a:lnTo>
                  <a:pt x="201" y="752"/>
                </a:lnTo>
                <a:lnTo>
                  <a:pt x="186" y="749"/>
                </a:lnTo>
                <a:lnTo>
                  <a:pt x="171" y="743"/>
                </a:lnTo>
                <a:lnTo>
                  <a:pt x="157" y="736"/>
                </a:lnTo>
                <a:lnTo>
                  <a:pt x="144" y="729"/>
                </a:lnTo>
                <a:lnTo>
                  <a:pt x="131" y="719"/>
                </a:lnTo>
                <a:lnTo>
                  <a:pt x="120" y="708"/>
                </a:lnTo>
                <a:lnTo>
                  <a:pt x="109" y="697"/>
                </a:lnTo>
                <a:lnTo>
                  <a:pt x="99" y="684"/>
                </a:lnTo>
                <a:lnTo>
                  <a:pt x="92" y="671"/>
                </a:lnTo>
                <a:lnTo>
                  <a:pt x="84" y="657"/>
                </a:lnTo>
                <a:lnTo>
                  <a:pt x="79" y="642"/>
                </a:lnTo>
                <a:lnTo>
                  <a:pt x="76" y="626"/>
                </a:lnTo>
                <a:lnTo>
                  <a:pt x="72" y="611"/>
                </a:lnTo>
                <a:lnTo>
                  <a:pt x="72" y="594"/>
                </a:lnTo>
                <a:lnTo>
                  <a:pt x="72" y="583"/>
                </a:lnTo>
                <a:lnTo>
                  <a:pt x="73" y="573"/>
                </a:lnTo>
                <a:lnTo>
                  <a:pt x="76" y="562"/>
                </a:lnTo>
                <a:lnTo>
                  <a:pt x="78" y="553"/>
                </a:lnTo>
                <a:lnTo>
                  <a:pt x="81" y="542"/>
                </a:lnTo>
                <a:lnTo>
                  <a:pt x="84" y="532"/>
                </a:lnTo>
                <a:lnTo>
                  <a:pt x="89" y="523"/>
                </a:lnTo>
                <a:lnTo>
                  <a:pt x="94" y="514"/>
                </a:lnTo>
                <a:lnTo>
                  <a:pt x="99" y="505"/>
                </a:lnTo>
                <a:lnTo>
                  <a:pt x="105" y="496"/>
                </a:lnTo>
                <a:lnTo>
                  <a:pt x="112" y="489"/>
                </a:lnTo>
                <a:lnTo>
                  <a:pt x="119" y="481"/>
                </a:lnTo>
                <a:lnTo>
                  <a:pt x="126" y="474"/>
                </a:lnTo>
                <a:lnTo>
                  <a:pt x="135" y="467"/>
                </a:lnTo>
                <a:lnTo>
                  <a:pt x="144" y="461"/>
                </a:lnTo>
                <a:lnTo>
                  <a:pt x="153" y="454"/>
                </a:lnTo>
                <a:lnTo>
                  <a:pt x="170" y="445"/>
                </a:lnTo>
                <a:lnTo>
                  <a:pt x="181" y="437"/>
                </a:lnTo>
                <a:lnTo>
                  <a:pt x="187" y="433"/>
                </a:lnTo>
                <a:lnTo>
                  <a:pt x="190" y="428"/>
                </a:lnTo>
                <a:lnTo>
                  <a:pt x="193" y="425"/>
                </a:lnTo>
                <a:lnTo>
                  <a:pt x="195" y="421"/>
                </a:lnTo>
                <a:lnTo>
                  <a:pt x="197" y="417"/>
                </a:lnTo>
                <a:lnTo>
                  <a:pt x="198" y="411"/>
                </a:lnTo>
                <a:lnTo>
                  <a:pt x="197" y="407"/>
                </a:lnTo>
                <a:lnTo>
                  <a:pt x="195" y="400"/>
                </a:lnTo>
                <a:lnTo>
                  <a:pt x="192" y="387"/>
                </a:lnTo>
                <a:lnTo>
                  <a:pt x="185" y="370"/>
                </a:lnTo>
                <a:lnTo>
                  <a:pt x="183" y="363"/>
                </a:lnTo>
                <a:lnTo>
                  <a:pt x="181" y="355"/>
                </a:lnTo>
                <a:lnTo>
                  <a:pt x="180" y="348"/>
                </a:lnTo>
                <a:lnTo>
                  <a:pt x="180" y="342"/>
                </a:lnTo>
                <a:lnTo>
                  <a:pt x="180" y="332"/>
                </a:lnTo>
                <a:lnTo>
                  <a:pt x="181" y="324"/>
                </a:lnTo>
                <a:lnTo>
                  <a:pt x="184" y="315"/>
                </a:lnTo>
                <a:lnTo>
                  <a:pt x="187" y="307"/>
                </a:lnTo>
                <a:lnTo>
                  <a:pt x="191" y="299"/>
                </a:lnTo>
                <a:lnTo>
                  <a:pt x="195" y="291"/>
                </a:lnTo>
                <a:lnTo>
                  <a:pt x="201" y="285"/>
                </a:lnTo>
                <a:lnTo>
                  <a:pt x="206" y="278"/>
                </a:lnTo>
                <a:lnTo>
                  <a:pt x="213" y="273"/>
                </a:lnTo>
                <a:lnTo>
                  <a:pt x="219" y="267"/>
                </a:lnTo>
                <a:lnTo>
                  <a:pt x="227" y="263"/>
                </a:lnTo>
                <a:lnTo>
                  <a:pt x="235" y="259"/>
                </a:lnTo>
                <a:lnTo>
                  <a:pt x="243" y="256"/>
                </a:lnTo>
                <a:lnTo>
                  <a:pt x="252" y="253"/>
                </a:lnTo>
                <a:lnTo>
                  <a:pt x="260" y="252"/>
                </a:lnTo>
                <a:lnTo>
                  <a:pt x="270" y="252"/>
                </a:lnTo>
                <a:lnTo>
                  <a:pt x="274" y="252"/>
                </a:lnTo>
                <a:lnTo>
                  <a:pt x="285" y="252"/>
                </a:lnTo>
                <a:lnTo>
                  <a:pt x="293" y="253"/>
                </a:lnTo>
                <a:lnTo>
                  <a:pt x="300" y="255"/>
                </a:lnTo>
                <a:lnTo>
                  <a:pt x="309" y="257"/>
                </a:lnTo>
                <a:lnTo>
                  <a:pt x="319" y="260"/>
                </a:lnTo>
                <a:lnTo>
                  <a:pt x="333" y="265"/>
                </a:lnTo>
                <a:lnTo>
                  <a:pt x="343" y="266"/>
                </a:lnTo>
                <a:lnTo>
                  <a:pt x="348" y="266"/>
                </a:lnTo>
                <a:lnTo>
                  <a:pt x="352" y="265"/>
                </a:lnTo>
                <a:lnTo>
                  <a:pt x="356" y="264"/>
                </a:lnTo>
                <a:lnTo>
                  <a:pt x="360" y="261"/>
                </a:lnTo>
                <a:lnTo>
                  <a:pt x="366" y="255"/>
                </a:lnTo>
                <a:lnTo>
                  <a:pt x="372" y="245"/>
                </a:lnTo>
                <a:lnTo>
                  <a:pt x="377" y="233"/>
                </a:lnTo>
                <a:lnTo>
                  <a:pt x="384" y="219"/>
                </a:lnTo>
                <a:lnTo>
                  <a:pt x="392" y="203"/>
                </a:lnTo>
                <a:lnTo>
                  <a:pt x="402" y="186"/>
                </a:lnTo>
                <a:lnTo>
                  <a:pt x="413" y="172"/>
                </a:lnTo>
                <a:lnTo>
                  <a:pt x="423" y="158"/>
                </a:lnTo>
                <a:lnTo>
                  <a:pt x="435" y="145"/>
                </a:lnTo>
                <a:lnTo>
                  <a:pt x="448" y="134"/>
                </a:lnTo>
                <a:lnTo>
                  <a:pt x="462" y="122"/>
                </a:lnTo>
                <a:lnTo>
                  <a:pt x="477" y="112"/>
                </a:lnTo>
                <a:lnTo>
                  <a:pt x="492" y="103"/>
                </a:lnTo>
                <a:lnTo>
                  <a:pt x="508" y="95"/>
                </a:lnTo>
                <a:lnTo>
                  <a:pt x="524" y="88"/>
                </a:lnTo>
                <a:lnTo>
                  <a:pt x="541" y="83"/>
                </a:lnTo>
                <a:lnTo>
                  <a:pt x="558" y="77"/>
                </a:lnTo>
                <a:lnTo>
                  <a:pt x="576" y="74"/>
                </a:lnTo>
                <a:lnTo>
                  <a:pt x="594" y="73"/>
                </a:lnTo>
                <a:lnTo>
                  <a:pt x="612" y="72"/>
                </a:lnTo>
                <a:lnTo>
                  <a:pt x="624" y="72"/>
                </a:lnTo>
                <a:lnTo>
                  <a:pt x="636" y="73"/>
                </a:lnTo>
                <a:lnTo>
                  <a:pt x="648" y="74"/>
                </a:lnTo>
                <a:lnTo>
                  <a:pt x="660" y="76"/>
                </a:lnTo>
                <a:lnTo>
                  <a:pt x="671" y="78"/>
                </a:lnTo>
                <a:lnTo>
                  <a:pt x="681" y="82"/>
                </a:lnTo>
                <a:lnTo>
                  <a:pt x="693" y="85"/>
                </a:lnTo>
                <a:lnTo>
                  <a:pt x="704" y="89"/>
                </a:lnTo>
                <a:lnTo>
                  <a:pt x="725" y="99"/>
                </a:lnTo>
                <a:lnTo>
                  <a:pt x="744" y="110"/>
                </a:lnTo>
                <a:lnTo>
                  <a:pt x="764" y="123"/>
                </a:lnTo>
                <a:lnTo>
                  <a:pt x="781" y="137"/>
                </a:lnTo>
                <a:lnTo>
                  <a:pt x="796" y="153"/>
                </a:lnTo>
                <a:lnTo>
                  <a:pt x="811" y="170"/>
                </a:lnTo>
                <a:lnTo>
                  <a:pt x="824" y="190"/>
                </a:lnTo>
                <a:lnTo>
                  <a:pt x="835" y="209"/>
                </a:lnTo>
                <a:lnTo>
                  <a:pt x="845" y="231"/>
                </a:lnTo>
                <a:lnTo>
                  <a:pt x="852" y="252"/>
                </a:lnTo>
                <a:lnTo>
                  <a:pt x="855" y="264"/>
                </a:lnTo>
                <a:lnTo>
                  <a:pt x="858" y="276"/>
                </a:lnTo>
                <a:lnTo>
                  <a:pt x="860" y="288"/>
                </a:lnTo>
                <a:lnTo>
                  <a:pt x="861" y="300"/>
                </a:lnTo>
                <a:lnTo>
                  <a:pt x="863" y="317"/>
                </a:lnTo>
                <a:lnTo>
                  <a:pt x="865" y="330"/>
                </a:lnTo>
                <a:lnTo>
                  <a:pt x="866" y="336"/>
                </a:lnTo>
                <a:lnTo>
                  <a:pt x="867" y="340"/>
                </a:lnTo>
                <a:lnTo>
                  <a:pt x="869" y="343"/>
                </a:lnTo>
                <a:lnTo>
                  <a:pt x="872" y="346"/>
                </a:lnTo>
                <a:lnTo>
                  <a:pt x="875" y="350"/>
                </a:lnTo>
                <a:lnTo>
                  <a:pt x="878" y="352"/>
                </a:lnTo>
                <a:lnTo>
                  <a:pt x="883" y="354"/>
                </a:lnTo>
                <a:lnTo>
                  <a:pt x="888" y="356"/>
                </a:lnTo>
                <a:lnTo>
                  <a:pt x="902" y="359"/>
                </a:lnTo>
                <a:lnTo>
                  <a:pt x="919" y="364"/>
                </a:lnTo>
                <a:lnTo>
                  <a:pt x="936" y="368"/>
                </a:lnTo>
                <a:lnTo>
                  <a:pt x="953" y="373"/>
                </a:lnTo>
                <a:lnTo>
                  <a:pt x="969" y="380"/>
                </a:lnTo>
                <a:lnTo>
                  <a:pt x="984" y="388"/>
                </a:lnTo>
                <a:lnTo>
                  <a:pt x="998" y="398"/>
                </a:lnTo>
                <a:lnTo>
                  <a:pt x="1011" y="408"/>
                </a:lnTo>
                <a:lnTo>
                  <a:pt x="1024" y="420"/>
                </a:lnTo>
                <a:lnTo>
                  <a:pt x="1035" y="432"/>
                </a:lnTo>
                <a:lnTo>
                  <a:pt x="1044" y="446"/>
                </a:lnTo>
                <a:lnTo>
                  <a:pt x="1054" y="460"/>
                </a:lnTo>
                <a:lnTo>
                  <a:pt x="1062" y="475"/>
                </a:lnTo>
                <a:lnTo>
                  <a:pt x="1068" y="490"/>
                </a:lnTo>
                <a:lnTo>
                  <a:pt x="1074" y="506"/>
                </a:lnTo>
                <a:lnTo>
                  <a:pt x="1077" y="523"/>
                </a:lnTo>
                <a:lnTo>
                  <a:pt x="1079" y="541"/>
                </a:lnTo>
                <a:lnTo>
                  <a:pt x="1080" y="558"/>
                </a:lnTo>
                <a:lnTo>
                  <a:pt x="1079" y="579"/>
                </a:lnTo>
                <a:lnTo>
                  <a:pt x="1076" y="598"/>
                </a:lnTo>
                <a:lnTo>
                  <a:pt x="1071" y="616"/>
                </a:lnTo>
                <a:lnTo>
                  <a:pt x="1065" y="635"/>
                </a:lnTo>
                <a:lnTo>
                  <a:pt x="1056" y="652"/>
                </a:lnTo>
                <a:lnTo>
                  <a:pt x="1047" y="668"/>
                </a:lnTo>
                <a:lnTo>
                  <a:pt x="1035" y="684"/>
                </a:lnTo>
                <a:lnTo>
                  <a:pt x="1022" y="698"/>
                </a:lnTo>
                <a:lnTo>
                  <a:pt x="1008" y="710"/>
                </a:lnTo>
                <a:lnTo>
                  <a:pt x="993" y="722"/>
                </a:lnTo>
                <a:lnTo>
                  <a:pt x="976" y="732"/>
                </a:lnTo>
                <a:lnTo>
                  <a:pt x="959" y="741"/>
                </a:lnTo>
                <a:lnTo>
                  <a:pt x="941" y="747"/>
                </a:lnTo>
                <a:lnTo>
                  <a:pt x="922" y="752"/>
                </a:lnTo>
                <a:lnTo>
                  <a:pt x="902" y="755"/>
                </a:lnTo>
                <a:lnTo>
                  <a:pt x="882" y="756"/>
                </a:lnTo>
                <a:close/>
                <a:moveTo>
                  <a:pt x="933" y="293"/>
                </a:moveTo>
                <a:lnTo>
                  <a:pt x="931" y="278"/>
                </a:lnTo>
                <a:lnTo>
                  <a:pt x="929" y="263"/>
                </a:lnTo>
                <a:lnTo>
                  <a:pt x="926" y="248"/>
                </a:lnTo>
                <a:lnTo>
                  <a:pt x="921" y="233"/>
                </a:lnTo>
                <a:lnTo>
                  <a:pt x="917" y="219"/>
                </a:lnTo>
                <a:lnTo>
                  <a:pt x="912" y="205"/>
                </a:lnTo>
                <a:lnTo>
                  <a:pt x="906" y="192"/>
                </a:lnTo>
                <a:lnTo>
                  <a:pt x="900" y="178"/>
                </a:lnTo>
                <a:lnTo>
                  <a:pt x="893" y="165"/>
                </a:lnTo>
                <a:lnTo>
                  <a:pt x="886" y="152"/>
                </a:lnTo>
                <a:lnTo>
                  <a:pt x="877" y="140"/>
                </a:lnTo>
                <a:lnTo>
                  <a:pt x="868" y="128"/>
                </a:lnTo>
                <a:lnTo>
                  <a:pt x="860" y="116"/>
                </a:lnTo>
                <a:lnTo>
                  <a:pt x="850" y="105"/>
                </a:lnTo>
                <a:lnTo>
                  <a:pt x="840" y="95"/>
                </a:lnTo>
                <a:lnTo>
                  <a:pt x="829" y="85"/>
                </a:lnTo>
                <a:lnTo>
                  <a:pt x="819" y="75"/>
                </a:lnTo>
                <a:lnTo>
                  <a:pt x="807" y="67"/>
                </a:lnTo>
                <a:lnTo>
                  <a:pt x="796" y="58"/>
                </a:lnTo>
                <a:lnTo>
                  <a:pt x="783" y="49"/>
                </a:lnTo>
                <a:lnTo>
                  <a:pt x="771" y="42"/>
                </a:lnTo>
                <a:lnTo>
                  <a:pt x="758" y="35"/>
                </a:lnTo>
                <a:lnTo>
                  <a:pt x="744" y="29"/>
                </a:lnTo>
                <a:lnTo>
                  <a:pt x="731" y="22"/>
                </a:lnTo>
                <a:lnTo>
                  <a:pt x="717" y="18"/>
                </a:lnTo>
                <a:lnTo>
                  <a:pt x="703" y="13"/>
                </a:lnTo>
                <a:lnTo>
                  <a:pt x="688" y="9"/>
                </a:lnTo>
                <a:lnTo>
                  <a:pt x="674" y="6"/>
                </a:lnTo>
                <a:lnTo>
                  <a:pt x="659" y="3"/>
                </a:lnTo>
                <a:lnTo>
                  <a:pt x="643" y="2"/>
                </a:lnTo>
                <a:lnTo>
                  <a:pt x="627" y="1"/>
                </a:lnTo>
                <a:lnTo>
                  <a:pt x="612" y="0"/>
                </a:lnTo>
                <a:lnTo>
                  <a:pt x="588" y="1"/>
                </a:lnTo>
                <a:lnTo>
                  <a:pt x="564" y="4"/>
                </a:lnTo>
                <a:lnTo>
                  <a:pt x="541" y="8"/>
                </a:lnTo>
                <a:lnTo>
                  <a:pt x="518" y="14"/>
                </a:lnTo>
                <a:lnTo>
                  <a:pt x="497" y="21"/>
                </a:lnTo>
                <a:lnTo>
                  <a:pt x="475" y="30"/>
                </a:lnTo>
                <a:lnTo>
                  <a:pt x="455" y="41"/>
                </a:lnTo>
                <a:lnTo>
                  <a:pt x="435" y="53"/>
                </a:lnTo>
                <a:lnTo>
                  <a:pt x="417" y="66"/>
                </a:lnTo>
                <a:lnTo>
                  <a:pt x="400" y="80"/>
                </a:lnTo>
                <a:lnTo>
                  <a:pt x="383" y="96"/>
                </a:lnTo>
                <a:lnTo>
                  <a:pt x="368" y="112"/>
                </a:lnTo>
                <a:lnTo>
                  <a:pt x="353" y="129"/>
                </a:lnTo>
                <a:lnTo>
                  <a:pt x="340" y="149"/>
                </a:lnTo>
                <a:lnTo>
                  <a:pt x="329" y="168"/>
                </a:lnTo>
                <a:lnTo>
                  <a:pt x="319" y="189"/>
                </a:lnTo>
                <a:lnTo>
                  <a:pt x="307" y="185"/>
                </a:lnTo>
                <a:lnTo>
                  <a:pt x="295" y="182"/>
                </a:lnTo>
                <a:lnTo>
                  <a:pt x="283" y="181"/>
                </a:lnTo>
                <a:lnTo>
                  <a:pt x="270" y="180"/>
                </a:lnTo>
                <a:lnTo>
                  <a:pt x="254" y="181"/>
                </a:lnTo>
                <a:lnTo>
                  <a:pt x="238" y="183"/>
                </a:lnTo>
                <a:lnTo>
                  <a:pt x="221" y="188"/>
                </a:lnTo>
                <a:lnTo>
                  <a:pt x="207" y="193"/>
                </a:lnTo>
                <a:lnTo>
                  <a:pt x="192" y="199"/>
                </a:lnTo>
                <a:lnTo>
                  <a:pt x="179" y="208"/>
                </a:lnTo>
                <a:lnTo>
                  <a:pt x="167" y="217"/>
                </a:lnTo>
                <a:lnTo>
                  <a:pt x="156" y="228"/>
                </a:lnTo>
                <a:lnTo>
                  <a:pt x="145" y="239"/>
                </a:lnTo>
                <a:lnTo>
                  <a:pt x="136" y="251"/>
                </a:lnTo>
                <a:lnTo>
                  <a:pt x="127" y="265"/>
                </a:lnTo>
                <a:lnTo>
                  <a:pt x="121" y="279"/>
                </a:lnTo>
                <a:lnTo>
                  <a:pt x="116" y="293"/>
                </a:lnTo>
                <a:lnTo>
                  <a:pt x="111" y="310"/>
                </a:lnTo>
                <a:lnTo>
                  <a:pt x="109" y="326"/>
                </a:lnTo>
                <a:lnTo>
                  <a:pt x="108" y="342"/>
                </a:lnTo>
                <a:lnTo>
                  <a:pt x="109" y="355"/>
                </a:lnTo>
                <a:lnTo>
                  <a:pt x="110" y="368"/>
                </a:lnTo>
                <a:lnTo>
                  <a:pt x="113" y="381"/>
                </a:lnTo>
                <a:lnTo>
                  <a:pt x="117" y="393"/>
                </a:lnTo>
                <a:lnTo>
                  <a:pt x="104" y="400"/>
                </a:lnTo>
                <a:lnTo>
                  <a:pt x="92" y="409"/>
                </a:lnTo>
                <a:lnTo>
                  <a:pt x="80" y="419"/>
                </a:lnTo>
                <a:lnTo>
                  <a:pt x="69" y="429"/>
                </a:lnTo>
                <a:lnTo>
                  <a:pt x="59" y="440"/>
                </a:lnTo>
                <a:lnTo>
                  <a:pt x="50" y="451"/>
                </a:lnTo>
                <a:lnTo>
                  <a:pt x="40" y="463"/>
                </a:lnTo>
                <a:lnTo>
                  <a:pt x="32" y="476"/>
                </a:lnTo>
                <a:lnTo>
                  <a:pt x="25" y="489"/>
                </a:lnTo>
                <a:lnTo>
                  <a:pt x="18" y="503"/>
                </a:lnTo>
                <a:lnTo>
                  <a:pt x="13" y="517"/>
                </a:lnTo>
                <a:lnTo>
                  <a:pt x="9" y="532"/>
                </a:lnTo>
                <a:lnTo>
                  <a:pt x="4" y="547"/>
                </a:lnTo>
                <a:lnTo>
                  <a:pt x="2" y="562"/>
                </a:lnTo>
                <a:lnTo>
                  <a:pt x="1" y="577"/>
                </a:lnTo>
                <a:lnTo>
                  <a:pt x="0" y="594"/>
                </a:lnTo>
                <a:lnTo>
                  <a:pt x="0" y="606"/>
                </a:lnTo>
                <a:lnTo>
                  <a:pt x="1" y="617"/>
                </a:lnTo>
                <a:lnTo>
                  <a:pt x="2" y="629"/>
                </a:lnTo>
                <a:lnTo>
                  <a:pt x="4" y="641"/>
                </a:lnTo>
                <a:lnTo>
                  <a:pt x="8" y="652"/>
                </a:lnTo>
                <a:lnTo>
                  <a:pt x="11" y="664"/>
                </a:lnTo>
                <a:lnTo>
                  <a:pt x="14" y="675"/>
                </a:lnTo>
                <a:lnTo>
                  <a:pt x="18" y="685"/>
                </a:lnTo>
                <a:lnTo>
                  <a:pt x="23" y="695"/>
                </a:lnTo>
                <a:lnTo>
                  <a:pt x="28" y="706"/>
                </a:lnTo>
                <a:lnTo>
                  <a:pt x="33" y="716"/>
                </a:lnTo>
                <a:lnTo>
                  <a:pt x="40" y="724"/>
                </a:lnTo>
                <a:lnTo>
                  <a:pt x="53" y="743"/>
                </a:lnTo>
                <a:lnTo>
                  <a:pt x="68" y="759"/>
                </a:lnTo>
                <a:lnTo>
                  <a:pt x="85" y="774"/>
                </a:lnTo>
                <a:lnTo>
                  <a:pt x="104" y="788"/>
                </a:lnTo>
                <a:lnTo>
                  <a:pt x="112" y="795"/>
                </a:lnTo>
                <a:lnTo>
                  <a:pt x="122" y="800"/>
                </a:lnTo>
                <a:lnTo>
                  <a:pt x="133" y="805"/>
                </a:lnTo>
                <a:lnTo>
                  <a:pt x="143" y="810"/>
                </a:lnTo>
                <a:lnTo>
                  <a:pt x="153" y="814"/>
                </a:lnTo>
                <a:lnTo>
                  <a:pt x="164" y="817"/>
                </a:lnTo>
                <a:lnTo>
                  <a:pt x="176" y="820"/>
                </a:lnTo>
                <a:lnTo>
                  <a:pt x="187" y="824"/>
                </a:lnTo>
                <a:lnTo>
                  <a:pt x="199" y="825"/>
                </a:lnTo>
                <a:lnTo>
                  <a:pt x="211" y="827"/>
                </a:lnTo>
                <a:lnTo>
                  <a:pt x="222" y="828"/>
                </a:lnTo>
                <a:lnTo>
                  <a:pt x="234" y="828"/>
                </a:lnTo>
                <a:lnTo>
                  <a:pt x="234" y="828"/>
                </a:lnTo>
                <a:lnTo>
                  <a:pt x="882" y="828"/>
                </a:lnTo>
                <a:lnTo>
                  <a:pt x="882" y="828"/>
                </a:lnTo>
                <a:lnTo>
                  <a:pt x="895" y="828"/>
                </a:lnTo>
                <a:lnTo>
                  <a:pt x="909" y="827"/>
                </a:lnTo>
                <a:lnTo>
                  <a:pt x="923" y="825"/>
                </a:lnTo>
                <a:lnTo>
                  <a:pt x="936" y="823"/>
                </a:lnTo>
                <a:lnTo>
                  <a:pt x="949" y="819"/>
                </a:lnTo>
                <a:lnTo>
                  <a:pt x="962" y="816"/>
                </a:lnTo>
                <a:lnTo>
                  <a:pt x="975" y="812"/>
                </a:lnTo>
                <a:lnTo>
                  <a:pt x="987" y="806"/>
                </a:lnTo>
                <a:lnTo>
                  <a:pt x="999" y="801"/>
                </a:lnTo>
                <a:lnTo>
                  <a:pt x="1011" y="796"/>
                </a:lnTo>
                <a:lnTo>
                  <a:pt x="1022" y="789"/>
                </a:lnTo>
                <a:lnTo>
                  <a:pt x="1033" y="782"/>
                </a:lnTo>
                <a:lnTo>
                  <a:pt x="1043" y="774"/>
                </a:lnTo>
                <a:lnTo>
                  <a:pt x="1054" y="766"/>
                </a:lnTo>
                <a:lnTo>
                  <a:pt x="1064" y="758"/>
                </a:lnTo>
                <a:lnTo>
                  <a:pt x="1072" y="749"/>
                </a:lnTo>
                <a:lnTo>
                  <a:pt x="1082" y="739"/>
                </a:lnTo>
                <a:lnTo>
                  <a:pt x="1091" y="730"/>
                </a:lnTo>
                <a:lnTo>
                  <a:pt x="1098" y="720"/>
                </a:lnTo>
                <a:lnTo>
                  <a:pt x="1106" y="709"/>
                </a:lnTo>
                <a:lnTo>
                  <a:pt x="1112" y="698"/>
                </a:lnTo>
                <a:lnTo>
                  <a:pt x="1119" y="687"/>
                </a:lnTo>
                <a:lnTo>
                  <a:pt x="1125" y="675"/>
                </a:lnTo>
                <a:lnTo>
                  <a:pt x="1131" y="663"/>
                </a:lnTo>
                <a:lnTo>
                  <a:pt x="1135" y="651"/>
                </a:lnTo>
                <a:lnTo>
                  <a:pt x="1139" y="638"/>
                </a:lnTo>
                <a:lnTo>
                  <a:pt x="1144" y="625"/>
                </a:lnTo>
                <a:lnTo>
                  <a:pt x="1146" y="612"/>
                </a:lnTo>
                <a:lnTo>
                  <a:pt x="1149" y="599"/>
                </a:lnTo>
                <a:lnTo>
                  <a:pt x="1150" y="586"/>
                </a:lnTo>
                <a:lnTo>
                  <a:pt x="1151" y="572"/>
                </a:lnTo>
                <a:lnTo>
                  <a:pt x="1152" y="558"/>
                </a:lnTo>
                <a:lnTo>
                  <a:pt x="1151" y="546"/>
                </a:lnTo>
                <a:lnTo>
                  <a:pt x="1151" y="533"/>
                </a:lnTo>
                <a:lnTo>
                  <a:pt x="1149" y="521"/>
                </a:lnTo>
                <a:lnTo>
                  <a:pt x="1148" y="509"/>
                </a:lnTo>
                <a:lnTo>
                  <a:pt x="1143" y="487"/>
                </a:lnTo>
                <a:lnTo>
                  <a:pt x="1135" y="464"/>
                </a:lnTo>
                <a:lnTo>
                  <a:pt x="1126" y="444"/>
                </a:lnTo>
                <a:lnTo>
                  <a:pt x="1116" y="423"/>
                </a:lnTo>
                <a:lnTo>
                  <a:pt x="1103" y="404"/>
                </a:lnTo>
                <a:lnTo>
                  <a:pt x="1089" y="385"/>
                </a:lnTo>
                <a:lnTo>
                  <a:pt x="1074" y="368"/>
                </a:lnTo>
                <a:lnTo>
                  <a:pt x="1057" y="353"/>
                </a:lnTo>
                <a:lnTo>
                  <a:pt x="1039" y="339"/>
                </a:lnTo>
                <a:lnTo>
                  <a:pt x="1020" y="326"/>
                </a:lnTo>
                <a:lnTo>
                  <a:pt x="999" y="315"/>
                </a:lnTo>
                <a:lnTo>
                  <a:pt x="979" y="306"/>
                </a:lnTo>
                <a:lnTo>
                  <a:pt x="956" y="299"/>
                </a:lnTo>
                <a:lnTo>
                  <a:pt x="933" y="293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17969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BBE6-A37C-2ECF-8E4A-F4E8FF7F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SALESFORCE PLATFORM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C7D17-30C0-CA55-BE4D-42CF00C8E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5998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9" name="Google Shape;2979;p60"/>
          <p:cNvGrpSpPr/>
          <p:nvPr/>
        </p:nvGrpSpPr>
        <p:grpSpPr>
          <a:xfrm>
            <a:off x="1169873" y="1804998"/>
            <a:ext cx="311298" cy="376896"/>
            <a:chOff x="7027863" y="2076451"/>
            <a:chExt cx="414338" cy="501649"/>
          </a:xfrm>
        </p:grpSpPr>
        <p:sp>
          <p:nvSpPr>
            <p:cNvPr id="2980" name="Google Shape;2980;p60"/>
            <p:cNvSpPr/>
            <p:nvPr/>
          </p:nvSpPr>
          <p:spPr>
            <a:xfrm>
              <a:off x="7269163" y="2405063"/>
              <a:ext cx="22225" cy="98425"/>
            </a:xfrm>
            <a:custGeom>
              <a:avLst/>
              <a:gdLst/>
              <a:ahLst/>
              <a:cxnLst/>
              <a:rect l="l" t="t" r="r" b="b"/>
              <a:pathLst>
                <a:path w="16" h="70" extrusionOk="0">
                  <a:moveTo>
                    <a:pt x="9" y="0"/>
                  </a:moveTo>
                  <a:cubicBezTo>
                    <a:pt x="6" y="0"/>
                    <a:pt x="3" y="2"/>
                    <a:pt x="0" y="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8"/>
                    <a:pt x="6" y="70"/>
                    <a:pt x="9" y="70"/>
                  </a:cubicBezTo>
                  <a:cubicBezTo>
                    <a:pt x="14" y="70"/>
                    <a:pt x="16" y="65"/>
                    <a:pt x="16" y="56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5"/>
                    <a:pt x="14" y="0"/>
                    <a:pt x="9" y="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60"/>
            <p:cNvSpPr/>
            <p:nvPr/>
          </p:nvSpPr>
          <p:spPr>
            <a:xfrm>
              <a:off x="7361238" y="2405063"/>
              <a:ext cx="25400" cy="33337"/>
            </a:xfrm>
            <a:custGeom>
              <a:avLst/>
              <a:gdLst/>
              <a:ahLst/>
              <a:cxnLst/>
              <a:rect l="l" t="t" r="r" b="b"/>
              <a:pathLst>
                <a:path w="18" h="23" extrusionOk="0">
                  <a:moveTo>
                    <a:pt x="9" y="0"/>
                  </a:moveTo>
                  <a:cubicBezTo>
                    <a:pt x="3" y="0"/>
                    <a:pt x="0" y="5"/>
                    <a:pt x="0" y="1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5"/>
                    <a:pt x="15" y="0"/>
                    <a:pt x="9" y="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60"/>
            <p:cNvSpPr/>
            <p:nvPr/>
          </p:nvSpPr>
          <p:spPr>
            <a:xfrm>
              <a:off x="7094538" y="2076451"/>
              <a:ext cx="265113" cy="190500"/>
            </a:xfrm>
            <a:custGeom>
              <a:avLst/>
              <a:gdLst/>
              <a:ahLst/>
              <a:cxnLst/>
              <a:rect l="l" t="t" r="r" b="b"/>
              <a:pathLst>
                <a:path w="190" h="136" extrusionOk="0">
                  <a:moveTo>
                    <a:pt x="70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3"/>
                    <a:pt x="9" y="25"/>
                    <a:pt x="13" y="38"/>
                  </a:cubicBezTo>
                  <a:cubicBezTo>
                    <a:pt x="19" y="56"/>
                    <a:pt x="23" y="70"/>
                    <a:pt x="25" y="8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80"/>
                    <a:pt x="45" y="80"/>
                    <a:pt x="45" y="80"/>
                  </a:cubicBezTo>
                  <a:lnTo>
                    <a:pt x="70" y="0"/>
                  </a:lnTo>
                  <a:close/>
                  <a:moveTo>
                    <a:pt x="123" y="102"/>
                  </a:moveTo>
                  <a:cubicBezTo>
                    <a:pt x="123" y="67"/>
                    <a:pt x="123" y="67"/>
                    <a:pt x="123" y="67"/>
                  </a:cubicBezTo>
                  <a:cubicBezTo>
                    <a:pt x="123" y="56"/>
                    <a:pt x="122" y="48"/>
                    <a:pt x="118" y="43"/>
                  </a:cubicBezTo>
                  <a:cubicBezTo>
                    <a:pt x="113" y="37"/>
                    <a:pt x="106" y="33"/>
                    <a:pt x="97" y="33"/>
                  </a:cubicBezTo>
                  <a:cubicBezTo>
                    <a:pt x="87" y="33"/>
                    <a:pt x="80" y="37"/>
                    <a:pt x="75" y="43"/>
                  </a:cubicBezTo>
                  <a:cubicBezTo>
                    <a:pt x="72" y="48"/>
                    <a:pt x="70" y="56"/>
                    <a:pt x="70" y="67"/>
                  </a:cubicBezTo>
                  <a:cubicBezTo>
                    <a:pt x="70" y="102"/>
                    <a:pt x="70" y="102"/>
                    <a:pt x="70" y="102"/>
                  </a:cubicBezTo>
                  <a:cubicBezTo>
                    <a:pt x="70" y="113"/>
                    <a:pt x="72" y="121"/>
                    <a:pt x="75" y="126"/>
                  </a:cubicBezTo>
                  <a:cubicBezTo>
                    <a:pt x="80" y="133"/>
                    <a:pt x="87" y="136"/>
                    <a:pt x="97" y="136"/>
                  </a:cubicBezTo>
                  <a:cubicBezTo>
                    <a:pt x="106" y="136"/>
                    <a:pt x="113" y="133"/>
                    <a:pt x="118" y="126"/>
                  </a:cubicBezTo>
                  <a:cubicBezTo>
                    <a:pt x="122" y="121"/>
                    <a:pt x="123" y="113"/>
                    <a:pt x="123" y="102"/>
                  </a:cubicBezTo>
                  <a:moveTo>
                    <a:pt x="105" y="106"/>
                  </a:moveTo>
                  <a:cubicBezTo>
                    <a:pt x="105" y="115"/>
                    <a:pt x="102" y="119"/>
                    <a:pt x="97" y="119"/>
                  </a:cubicBezTo>
                  <a:cubicBezTo>
                    <a:pt x="91" y="119"/>
                    <a:pt x="88" y="115"/>
                    <a:pt x="88" y="106"/>
                  </a:cubicBezTo>
                  <a:cubicBezTo>
                    <a:pt x="88" y="63"/>
                    <a:pt x="88" y="63"/>
                    <a:pt x="88" y="63"/>
                  </a:cubicBezTo>
                  <a:cubicBezTo>
                    <a:pt x="88" y="54"/>
                    <a:pt x="91" y="49"/>
                    <a:pt x="97" y="49"/>
                  </a:cubicBezTo>
                  <a:cubicBezTo>
                    <a:pt x="102" y="49"/>
                    <a:pt x="105" y="54"/>
                    <a:pt x="105" y="63"/>
                  </a:cubicBezTo>
                  <a:lnTo>
                    <a:pt x="105" y="106"/>
                  </a:lnTo>
                  <a:close/>
                  <a:moveTo>
                    <a:pt x="190" y="135"/>
                  </a:moveTo>
                  <a:cubicBezTo>
                    <a:pt x="190" y="34"/>
                    <a:pt x="190" y="34"/>
                    <a:pt x="190" y="34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111"/>
                    <a:pt x="172" y="111"/>
                    <a:pt x="172" y="111"/>
                  </a:cubicBezTo>
                  <a:cubicBezTo>
                    <a:pt x="168" y="117"/>
                    <a:pt x="164" y="119"/>
                    <a:pt x="161" y="119"/>
                  </a:cubicBezTo>
                  <a:cubicBezTo>
                    <a:pt x="158" y="119"/>
                    <a:pt x="157" y="118"/>
                    <a:pt x="157" y="115"/>
                  </a:cubicBezTo>
                  <a:cubicBezTo>
                    <a:pt x="156" y="115"/>
                    <a:pt x="156" y="112"/>
                    <a:pt x="156" y="108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38" y="34"/>
                    <a:pt x="138" y="34"/>
                    <a:pt x="138" y="3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38" y="121"/>
                    <a:pt x="139" y="125"/>
                    <a:pt x="140" y="128"/>
                  </a:cubicBezTo>
                  <a:cubicBezTo>
                    <a:pt x="142" y="134"/>
                    <a:pt x="146" y="136"/>
                    <a:pt x="152" y="136"/>
                  </a:cubicBezTo>
                  <a:cubicBezTo>
                    <a:pt x="158" y="136"/>
                    <a:pt x="165" y="132"/>
                    <a:pt x="172" y="124"/>
                  </a:cubicBezTo>
                  <a:cubicBezTo>
                    <a:pt x="172" y="135"/>
                    <a:pt x="172" y="135"/>
                    <a:pt x="172" y="135"/>
                  </a:cubicBezTo>
                  <a:lnTo>
                    <a:pt x="190" y="13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60"/>
            <p:cNvSpPr/>
            <p:nvPr/>
          </p:nvSpPr>
          <p:spPr>
            <a:xfrm>
              <a:off x="7027863" y="2289175"/>
              <a:ext cx="414338" cy="288925"/>
            </a:xfrm>
            <a:custGeom>
              <a:avLst/>
              <a:gdLst/>
              <a:ahLst/>
              <a:cxnLst/>
              <a:rect l="l" t="t" r="r" b="b"/>
              <a:pathLst>
                <a:path w="297" h="207" extrusionOk="0">
                  <a:moveTo>
                    <a:pt x="292" y="33"/>
                  </a:moveTo>
                  <a:cubicBezTo>
                    <a:pt x="289" y="17"/>
                    <a:pt x="276" y="5"/>
                    <a:pt x="260" y="4"/>
                  </a:cubicBezTo>
                  <a:cubicBezTo>
                    <a:pt x="223" y="0"/>
                    <a:pt x="186" y="0"/>
                    <a:pt x="149" y="0"/>
                  </a:cubicBezTo>
                  <a:cubicBezTo>
                    <a:pt x="112" y="0"/>
                    <a:pt x="74" y="0"/>
                    <a:pt x="37" y="4"/>
                  </a:cubicBezTo>
                  <a:cubicBezTo>
                    <a:pt x="22" y="5"/>
                    <a:pt x="9" y="17"/>
                    <a:pt x="5" y="33"/>
                  </a:cubicBezTo>
                  <a:cubicBezTo>
                    <a:pt x="0" y="55"/>
                    <a:pt x="0" y="80"/>
                    <a:pt x="0" y="103"/>
                  </a:cubicBezTo>
                  <a:cubicBezTo>
                    <a:pt x="0" y="126"/>
                    <a:pt x="0" y="151"/>
                    <a:pt x="5" y="173"/>
                  </a:cubicBezTo>
                  <a:cubicBezTo>
                    <a:pt x="9" y="189"/>
                    <a:pt x="22" y="201"/>
                    <a:pt x="37" y="203"/>
                  </a:cubicBezTo>
                  <a:cubicBezTo>
                    <a:pt x="74" y="207"/>
                    <a:pt x="111" y="207"/>
                    <a:pt x="149" y="207"/>
                  </a:cubicBezTo>
                  <a:cubicBezTo>
                    <a:pt x="186" y="207"/>
                    <a:pt x="223" y="207"/>
                    <a:pt x="260" y="203"/>
                  </a:cubicBezTo>
                  <a:cubicBezTo>
                    <a:pt x="276" y="201"/>
                    <a:pt x="288" y="189"/>
                    <a:pt x="292" y="173"/>
                  </a:cubicBezTo>
                  <a:cubicBezTo>
                    <a:pt x="297" y="151"/>
                    <a:pt x="297" y="126"/>
                    <a:pt x="297" y="103"/>
                  </a:cubicBezTo>
                  <a:cubicBezTo>
                    <a:pt x="297" y="80"/>
                    <a:pt x="297" y="55"/>
                    <a:pt x="292" y="33"/>
                  </a:cubicBezTo>
                  <a:moveTo>
                    <a:pt x="85" y="53"/>
                  </a:moveTo>
                  <a:cubicBezTo>
                    <a:pt x="63" y="53"/>
                    <a:pt x="63" y="53"/>
                    <a:pt x="63" y="53"/>
                  </a:cubicBezTo>
                  <a:cubicBezTo>
                    <a:pt x="63" y="167"/>
                    <a:pt x="63" y="167"/>
                    <a:pt x="63" y="167"/>
                  </a:cubicBezTo>
                  <a:cubicBezTo>
                    <a:pt x="43" y="167"/>
                    <a:pt x="43" y="167"/>
                    <a:pt x="43" y="167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85" y="34"/>
                    <a:pt x="85" y="34"/>
                    <a:pt x="85" y="34"/>
                  </a:cubicBezTo>
                  <a:lnTo>
                    <a:pt x="85" y="53"/>
                  </a:lnTo>
                  <a:close/>
                  <a:moveTo>
                    <a:pt x="139" y="167"/>
                  </a:moveTo>
                  <a:cubicBezTo>
                    <a:pt x="121" y="167"/>
                    <a:pt x="121" y="167"/>
                    <a:pt x="121" y="167"/>
                  </a:cubicBezTo>
                  <a:cubicBezTo>
                    <a:pt x="121" y="157"/>
                    <a:pt x="121" y="157"/>
                    <a:pt x="121" y="157"/>
                  </a:cubicBezTo>
                  <a:cubicBezTo>
                    <a:pt x="114" y="165"/>
                    <a:pt x="107" y="169"/>
                    <a:pt x="101" y="169"/>
                  </a:cubicBezTo>
                  <a:cubicBezTo>
                    <a:pt x="95" y="169"/>
                    <a:pt x="91" y="167"/>
                    <a:pt x="89" y="161"/>
                  </a:cubicBezTo>
                  <a:cubicBezTo>
                    <a:pt x="88" y="158"/>
                    <a:pt x="87" y="154"/>
                    <a:pt x="87" y="147"/>
                  </a:cubicBezTo>
                  <a:cubicBezTo>
                    <a:pt x="87" y="68"/>
                    <a:pt x="87" y="68"/>
                    <a:pt x="87" y="68"/>
                  </a:cubicBezTo>
                  <a:cubicBezTo>
                    <a:pt x="105" y="68"/>
                    <a:pt x="105" y="68"/>
                    <a:pt x="105" y="68"/>
                  </a:cubicBezTo>
                  <a:cubicBezTo>
                    <a:pt x="105" y="141"/>
                    <a:pt x="105" y="141"/>
                    <a:pt x="105" y="141"/>
                  </a:cubicBezTo>
                  <a:cubicBezTo>
                    <a:pt x="105" y="146"/>
                    <a:pt x="105" y="148"/>
                    <a:pt x="106" y="148"/>
                  </a:cubicBezTo>
                  <a:cubicBezTo>
                    <a:pt x="106" y="151"/>
                    <a:pt x="107" y="153"/>
                    <a:pt x="110" y="153"/>
                  </a:cubicBezTo>
                  <a:cubicBezTo>
                    <a:pt x="113" y="153"/>
                    <a:pt x="117" y="150"/>
                    <a:pt x="121" y="144"/>
                  </a:cubicBezTo>
                  <a:cubicBezTo>
                    <a:pt x="121" y="68"/>
                    <a:pt x="121" y="68"/>
                    <a:pt x="121" y="68"/>
                  </a:cubicBezTo>
                  <a:cubicBezTo>
                    <a:pt x="139" y="68"/>
                    <a:pt x="139" y="68"/>
                    <a:pt x="139" y="68"/>
                  </a:cubicBezTo>
                  <a:lnTo>
                    <a:pt x="139" y="167"/>
                  </a:lnTo>
                  <a:close/>
                  <a:moveTo>
                    <a:pt x="207" y="138"/>
                  </a:moveTo>
                  <a:cubicBezTo>
                    <a:pt x="207" y="147"/>
                    <a:pt x="207" y="154"/>
                    <a:pt x="206" y="158"/>
                  </a:cubicBezTo>
                  <a:cubicBezTo>
                    <a:pt x="203" y="165"/>
                    <a:pt x="198" y="169"/>
                    <a:pt x="191" y="169"/>
                  </a:cubicBezTo>
                  <a:cubicBezTo>
                    <a:pt x="185" y="169"/>
                    <a:pt x="179" y="165"/>
                    <a:pt x="173" y="158"/>
                  </a:cubicBezTo>
                  <a:cubicBezTo>
                    <a:pt x="173" y="167"/>
                    <a:pt x="173" y="167"/>
                    <a:pt x="173" y="167"/>
                  </a:cubicBezTo>
                  <a:cubicBezTo>
                    <a:pt x="155" y="167"/>
                    <a:pt x="155" y="167"/>
                    <a:pt x="155" y="167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73" y="34"/>
                    <a:pt x="173" y="34"/>
                    <a:pt x="173" y="34"/>
                  </a:cubicBezTo>
                  <a:cubicBezTo>
                    <a:pt x="173" y="78"/>
                    <a:pt x="173" y="78"/>
                    <a:pt x="173" y="78"/>
                  </a:cubicBezTo>
                  <a:cubicBezTo>
                    <a:pt x="178" y="71"/>
                    <a:pt x="185" y="67"/>
                    <a:pt x="191" y="67"/>
                  </a:cubicBezTo>
                  <a:cubicBezTo>
                    <a:pt x="198" y="67"/>
                    <a:pt x="203" y="71"/>
                    <a:pt x="206" y="78"/>
                  </a:cubicBezTo>
                  <a:cubicBezTo>
                    <a:pt x="207" y="82"/>
                    <a:pt x="207" y="89"/>
                    <a:pt x="207" y="98"/>
                  </a:cubicBezTo>
                  <a:lnTo>
                    <a:pt x="207" y="138"/>
                  </a:lnTo>
                  <a:close/>
                  <a:moveTo>
                    <a:pt x="275" y="121"/>
                  </a:moveTo>
                  <a:cubicBezTo>
                    <a:pt x="239" y="121"/>
                    <a:pt x="239" y="121"/>
                    <a:pt x="239" y="121"/>
                  </a:cubicBezTo>
                  <a:cubicBezTo>
                    <a:pt x="239" y="139"/>
                    <a:pt x="239" y="139"/>
                    <a:pt x="239" y="139"/>
                  </a:cubicBezTo>
                  <a:cubicBezTo>
                    <a:pt x="239" y="148"/>
                    <a:pt x="242" y="153"/>
                    <a:pt x="248" y="153"/>
                  </a:cubicBezTo>
                  <a:cubicBezTo>
                    <a:pt x="253" y="153"/>
                    <a:pt x="255" y="150"/>
                    <a:pt x="256" y="145"/>
                  </a:cubicBezTo>
                  <a:cubicBezTo>
                    <a:pt x="257" y="144"/>
                    <a:pt x="257" y="140"/>
                    <a:pt x="257" y="133"/>
                  </a:cubicBezTo>
                  <a:cubicBezTo>
                    <a:pt x="275" y="133"/>
                    <a:pt x="275" y="133"/>
                    <a:pt x="275" y="133"/>
                  </a:cubicBezTo>
                  <a:cubicBezTo>
                    <a:pt x="275" y="136"/>
                    <a:pt x="275" y="136"/>
                    <a:pt x="275" y="136"/>
                  </a:cubicBezTo>
                  <a:cubicBezTo>
                    <a:pt x="275" y="142"/>
                    <a:pt x="275" y="146"/>
                    <a:pt x="275" y="147"/>
                  </a:cubicBezTo>
                  <a:cubicBezTo>
                    <a:pt x="274" y="151"/>
                    <a:pt x="273" y="155"/>
                    <a:pt x="271" y="158"/>
                  </a:cubicBezTo>
                  <a:cubicBezTo>
                    <a:pt x="266" y="165"/>
                    <a:pt x="258" y="169"/>
                    <a:pt x="249" y="169"/>
                  </a:cubicBezTo>
                  <a:cubicBezTo>
                    <a:pt x="239" y="169"/>
                    <a:pt x="232" y="165"/>
                    <a:pt x="227" y="159"/>
                  </a:cubicBezTo>
                  <a:cubicBezTo>
                    <a:pt x="223" y="154"/>
                    <a:pt x="221" y="146"/>
                    <a:pt x="221" y="135"/>
                  </a:cubicBezTo>
                  <a:cubicBezTo>
                    <a:pt x="221" y="101"/>
                    <a:pt x="221" y="101"/>
                    <a:pt x="221" y="101"/>
                  </a:cubicBezTo>
                  <a:cubicBezTo>
                    <a:pt x="221" y="90"/>
                    <a:pt x="223" y="82"/>
                    <a:pt x="227" y="77"/>
                  </a:cubicBezTo>
                  <a:cubicBezTo>
                    <a:pt x="232" y="70"/>
                    <a:pt x="239" y="67"/>
                    <a:pt x="248" y="67"/>
                  </a:cubicBezTo>
                  <a:cubicBezTo>
                    <a:pt x="257" y="67"/>
                    <a:pt x="265" y="70"/>
                    <a:pt x="270" y="77"/>
                  </a:cubicBezTo>
                  <a:cubicBezTo>
                    <a:pt x="273" y="82"/>
                    <a:pt x="275" y="90"/>
                    <a:pt x="275" y="101"/>
                  </a:cubicBezTo>
                  <a:lnTo>
                    <a:pt x="275" y="12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4" name="Google Shape;2984;p60"/>
          <p:cNvSpPr/>
          <p:nvPr/>
        </p:nvSpPr>
        <p:spPr>
          <a:xfrm>
            <a:off x="1903278" y="1822889"/>
            <a:ext cx="292573" cy="341115"/>
          </a:xfrm>
          <a:custGeom>
            <a:avLst/>
            <a:gdLst/>
            <a:ahLst/>
            <a:cxnLst/>
            <a:rect l="l" t="t" r="r" b="b"/>
            <a:pathLst>
              <a:path w="223" h="260" extrusionOk="0">
                <a:moveTo>
                  <a:pt x="112" y="0"/>
                </a:moveTo>
                <a:lnTo>
                  <a:pt x="56" y="130"/>
                </a:lnTo>
                <a:lnTo>
                  <a:pt x="0" y="260"/>
                </a:lnTo>
                <a:lnTo>
                  <a:pt x="92" y="260"/>
                </a:lnTo>
                <a:lnTo>
                  <a:pt x="92" y="206"/>
                </a:lnTo>
                <a:lnTo>
                  <a:pt x="70" y="187"/>
                </a:lnTo>
                <a:lnTo>
                  <a:pt x="73" y="181"/>
                </a:lnTo>
                <a:lnTo>
                  <a:pt x="92" y="195"/>
                </a:lnTo>
                <a:lnTo>
                  <a:pt x="92" y="153"/>
                </a:lnTo>
                <a:lnTo>
                  <a:pt x="123" y="153"/>
                </a:lnTo>
                <a:lnTo>
                  <a:pt x="123" y="180"/>
                </a:lnTo>
                <a:lnTo>
                  <a:pt x="145" y="169"/>
                </a:lnTo>
                <a:lnTo>
                  <a:pt x="149" y="177"/>
                </a:lnTo>
                <a:lnTo>
                  <a:pt x="123" y="189"/>
                </a:lnTo>
                <a:lnTo>
                  <a:pt x="123" y="210"/>
                </a:lnTo>
                <a:lnTo>
                  <a:pt x="163" y="190"/>
                </a:lnTo>
                <a:lnTo>
                  <a:pt x="166" y="198"/>
                </a:lnTo>
                <a:lnTo>
                  <a:pt x="123" y="219"/>
                </a:lnTo>
                <a:lnTo>
                  <a:pt x="123" y="260"/>
                </a:lnTo>
                <a:lnTo>
                  <a:pt x="223" y="260"/>
                </a:lnTo>
                <a:lnTo>
                  <a:pt x="167" y="130"/>
                </a:lnTo>
                <a:lnTo>
                  <a:pt x="112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5" name="Google Shape;2985;p60"/>
          <p:cNvGrpSpPr/>
          <p:nvPr/>
        </p:nvGrpSpPr>
        <p:grpSpPr>
          <a:xfrm>
            <a:off x="2622668" y="1842730"/>
            <a:ext cx="299262" cy="301432"/>
            <a:chOff x="8431510" y="2106613"/>
            <a:chExt cx="438150" cy="441325"/>
          </a:xfrm>
        </p:grpSpPr>
        <p:sp>
          <p:nvSpPr>
            <p:cNvPr id="2986" name="Google Shape;2986;p60"/>
            <p:cNvSpPr/>
            <p:nvPr/>
          </p:nvSpPr>
          <p:spPr>
            <a:xfrm>
              <a:off x="8431510" y="2430463"/>
              <a:ext cx="117475" cy="117475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7" name="Google Shape;2987;p60"/>
            <p:cNvSpPr/>
            <p:nvPr/>
          </p:nvSpPr>
          <p:spPr>
            <a:xfrm>
              <a:off x="8431510" y="2255838"/>
              <a:ext cx="288925" cy="292100"/>
            </a:xfrm>
            <a:custGeom>
              <a:avLst/>
              <a:gdLst/>
              <a:ahLst/>
              <a:cxnLst/>
              <a:rect l="l" t="t" r="r" b="b"/>
              <a:pathLst>
                <a:path w="208" h="209" extrusionOk="0">
                  <a:moveTo>
                    <a:pt x="0" y="61"/>
                  </a:moveTo>
                  <a:cubicBezTo>
                    <a:pt x="39" y="61"/>
                    <a:pt x="76" y="76"/>
                    <a:pt x="104" y="104"/>
                  </a:cubicBezTo>
                  <a:cubicBezTo>
                    <a:pt x="132" y="132"/>
                    <a:pt x="147" y="169"/>
                    <a:pt x="147" y="209"/>
                  </a:cubicBezTo>
                  <a:cubicBezTo>
                    <a:pt x="208" y="209"/>
                    <a:pt x="208" y="209"/>
                    <a:pt x="208" y="209"/>
                  </a:cubicBezTo>
                  <a:cubicBezTo>
                    <a:pt x="208" y="94"/>
                    <a:pt x="115" y="0"/>
                    <a:pt x="0" y="0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8" name="Google Shape;2988;p60"/>
            <p:cNvSpPr/>
            <p:nvPr/>
          </p:nvSpPr>
          <p:spPr>
            <a:xfrm>
              <a:off x="8431510" y="2106613"/>
              <a:ext cx="438150" cy="441325"/>
            </a:xfrm>
            <a:custGeom>
              <a:avLst/>
              <a:gdLst/>
              <a:ahLst/>
              <a:cxnLst/>
              <a:rect l="l" t="t" r="r" b="b"/>
              <a:pathLst>
                <a:path w="315" h="316" extrusionOk="0">
                  <a:moveTo>
                    <a:pt x="0" y="60"/>
                  </a:moveTo>
                  <a:cubicBezTo>
                    <a:pt x="140" y="60"/>
                    <a:pt x="254" y="175"/>
                    <a:pt x="254" y="316"/>
                  </a:cubicBezTo>
                  <a:cubicBezTo>
                    <a:pt x="315" y="316"/>
                    <a:pt x="315" y="316"/>
                    <a:pt x="315" y="316"/>
                  </a:cubicBezTo>
                  <a:cubicBezTo>
                    <a:pt x="315" y="142"/>
                    <a:pt x="174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9" name="Google Shape;2989;p60"/>
          <p:cNvGrpSpPr/>
          <p:nvPr/>
        </p:nvGrpSpPr>
        <p:grpSpPr>
          <a:xfrm>
            <a:off x="3323144" y="1834093"/>
            <a:ext cx="331575" cy="333959"/>
            <a:chOff x="9146555" y="2105025"/>
            <a:chExt cx="441325" cy="444500"/>
          </a:xfrm>
        </p:grpSpPr>
        <p:sp>
          <p:nvSpPr>
            <p:cNvPr id="2990" name="Google Shape;2990;p60"/>
            <p:cNvSpPr/>
            <p:nvPr/>
          </p:nvSpPr>
          <p:spPr>
            <a:xfrm>
              <a:off x="9146555" y="2105025"/>
              <a:ext cx="284163" cy="444500"/>
            </a:xfrm>
            <a:custGeom>
              <a:avLst/>
              <a:gdLst/>
              <a:ahLst/>
              <a:cxnLst/>
              <a:rect l="l" t="t" r="r" b="b"/>
              <a:pathLst>
                <a:path w="204" h="319" extrusionOk="0">
                  <a:moveTo>
                    <a:pt x="152" y="16"/>
                  </a:moveTo>
                  <a:cubicBezTo>
                    <a:pt x="155" y="17"/>
                    <a:pt x="158" y="20"/>
                    <a:pt x="161" y="23"/>
                  </a:cubicBezTo>
                  <a:cubicBezTo>
                    <a:pt x="164" y="26"/>
                    <a:pt x="167" y="30"/>
                    <a:pt x="170" y="35"/>
                  </a:cubicBezTo>
                  <a:cubicBezTo>
                    <a:pt x="173" y="39"/>
                    <a:pt x="176" y="45"/>
                    <a:pt x="178" y="51"/>
                  </a:cubicBezTo>
                  <a:cubicBezTo>
                    <a:pt x="180" y="57"/>
                    <a:pt x="181" y="64"/>
                    <a:pt x="181" y="72"/>
                  </a:cubicBezTo>
                  <a:cubicBezTo>
                    <a:pt x="180" y="87"/>
                    <a:pt x="177" y="99"/>
                    <a:pt x="171" y="108"/>
                  </a:cubicBezTo>
                  <a:cubicBezTo>
                    <a:pt x="168" y="112"/>
                    <a:pt x="164" y="116"/>
                    <a:pt x="161" y="120"/>
                  </a:cubicBezTo>
                  <a:cubicBezTo>
                    <a:pt x="157" y="124"/>
                    <a:pt x="153" y="128"/>
                    <a:pt x="149" y="131"/>
                  </a:cubicBezTo>
                  <a:cubicBezTo>
                    <a:pt x="146" y="134"/>
                    <a:pt x="144" y="137"/>
                    <a:pt x="142" y="140"/>
                  </a:cubicBezTo>
                  <a:cubicBezTo>
                    <a:pt x="139" y="144"/>
                    <a:pt x="138" y="148"/>
                    <a:pt x="138" y="152"/>
                  </a:cubicBezTo>
                  <a:cubicBezTo>
                    <a:pt x="138" y="156"/>
                    <a:pt x="139" y="160"/>
                    <a:pt x="142" y="163"/>
                  </a:cubicBezTo>
                  <a:cubicBezTo>
                    <a:pt x="144" y="166"/>
                    <a:pt x="146" y="168"/>
                    <a:pt x="148" y="170"/>
                  </a:cubicBezTo>
                  <a:cubicBezTo>
                    <a:pt x="162" y="182"/>
                    <a:pt x="162" y="182"/>
                    <a:pt x="162" y="182"/>
                  </a:cubicBezTo>
                  <a:cubicBezTo>
                    <a:pt x="171" y="189"/>
                    <a:pt x="179" y="197"/>
                    <a:pt x="185" y="206"/>
                  </a:cubicBezTo>
                  <a:cubicBezTo>
                    <a:pt x="192" y="214"/>
                    <a:pt x="195" y="226"/>
                    <a:pt x="195" y="240"/>
                  </a:cubicBezTo>
                  <a:cubicBezTo>
                    <a:pt x="195" y="261"/>
                    <a:pt x="186" y="279"/>
                    <a:pt x="168" y="294"/>
                  </a:cubicBezTo>
                  <a:cubicBezTo>
                    <a:pt x="150" y="311"/>
                    <a:pt x="123" y="319"/>
                    <a:pt x="88" y="319"/>
                  </a:cubicBezTo>
                  <a:cubicBezTo>
                    <a:pt x="59" y="319"/>
                    <a:pt x="37" y="313"/>
                    <a:pt x="22" y="301"/>
                  </a:cubicBezTo>
                  <a:cubicBezTo>
                    <a:pt x="8" y="289"/>
                    <a:pt x="0" y="276"/>
                    <a:pt x="0" y="260"/>
                  </a:cubicBezTo>
                  <a:cubicBezTo>
                    <a:pt x="0" y="252"/>
                    <a:pt x="3" y="243"/>
                    <a:pt x="7" y="234"/>
                  </a:cubicBezTo>
                  <a:cubicBezTo>
                    <a:pt x="12" y="224"/>
                    <a:pt x="20" y="216"/>
                    <a:pt x="32" y="209"/>
                  </a:cubicBezTo>
                  <a:cubicBezTo>
                    <a:pt x="46" y="201"/>
                    <a:pt x="60" y="196"/>
                    <a:pt x="75" y="193"/>
                  </a:cubicBezTo>
                  <a:cubicBezTo>
                    <a:pt x="90" y="191"/>
                    <a:pt x="102" y="190"/>
                    <a:pt x="112" y="190"/>
                  </a:cubicBezTo>
                  <a:cubicBezTo>
                    <a:pt x="109" y="186"/>
                    <a:pt x="106" y="181"/>
                    <a:pt x="104" y="177"/>
                  </a:cubicBezTo>
                  <a:cubicBezTo>
                    <a:pt x="101" y="172"/>
                    <a:pt x="100" y="167"/>
                    <a:pt x="100" y="161"/>
                  </a:cubicBezTo>
                  <a:cubicBezTo>
                    <a:pt x="100" y="157"/>
                    <a:pt x="100" y="154"/>
                    <a:pt x="101" y="152"/>
                  </a:cubicBezTo>
                  <a:cubicBezTo>
                    <a:pt x="102" y="149"/>
                    <a:pt x="103" y="147"/>
                    <a:pt x="104" y="145"/>
                  </a:cubicBezTo>
                  <a:cubicBezTo>
                    <a:pt x="99" y="145"/>
                    <a:pt x="95" y="145"/>
                    <a:pt x="91" y="145"/>
                  </a:cubicBezTo>
                  <a:cubicBezTo>
                    <a:pt x="68" y="145"/>
                    <a:pt x="51" y="138"/>
                    <a:pt x="40" y="124"/>
                  </a:cubicBezTo>
                  <a:cubicBezTo>
                    <a:pt x="27" y="111"/>
                    <a:pt x="21" y="97"/>
                    <a:pt x="21" y="80"/>
                  </a:cubicBezTo>
                  <a:cubicBezTo>
                    <a:pt x="21" y="59"/>
                    <a:pt x="30" y="40"/>
                    <a:pt x="47" y="23"/>
                  </a:cubicBezTo>
                  <a:cubicBezTo>
                    <a:pt x="59" y="14"/>
                    <a:pt x="71" y="7"/>
                    <a:pt x="84" y="4"/>
                  </a:cubicBezTo>
                  <a:cubicBezTo>
                    <a:pt x="97" y="2"/>
                    <a:pt x="109" y="0"/>
                    <a:pt x="120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178" y="16"/>
                    <a:pt x="178" y="16"/>
                    <a:pt x="178" y="16"/>
                  </a:cubicBezTo>
                  <a:lnTo>
                    <a:pt x="152" y="16"/>
                  </a:lnTo>
                  <a:close/>
                  <a:moveTo>
                    <a:pt x="168" y="257"/>
                  </a:moveTo>
                  <a:cubicBezTo>
                    <a:pt x="168" y="246"/>
                    <a:pt x="165" y="237"/>
                    <a:pt x="158" y="229"/>
                  </a:cubicBezTo>
                  <a:cubicBezTo>
                    <a:pt x="151" y="221"/>
                    <a:pt x="139" y="212"/>
                    <a:pt x="123" y="201"/>
                  </a:cubicBezTo>
                  <a:cubicBezTo>
                    <a:pt x="121" y="201"/>
                    <a:pt x="118" y="201"/>
                    <a:pt x="114" y="201"/>
                  </a:cubicBezTo>
                  <a:cubicBezTo>
                    <a:pt x="112" y="201"/>
                    <a:pt x="106" y="201"/>
                    <a:pt x="98" y="202"/>
                  </a:cubicBezTo>
                  <a:cubicBezTo>
                    <a:pt x="89" y="203"/>
                    <a:pt x="80" y="205"/>
                    <a:pt x="71" y="208"/>
                  </a:cubicBezTo>
                  <a:cubicBezTo>
                    <a:pt x="69" y="208"/>
                    <a:pt x="66" y="210"/>
                    <a:pt x="62" y="211"/>
                  </a:cubicBezTo>
                  <a:cubicBezTo>
                    <a:pt x="58" y="213"/>
                    <a:pt x="54" y="216"/>
                    <a:pt x="50" y="219"/>
                  </a:cubicBezTo>
                  <a:cubicBezTo>
                    <a:pt x="46" y="222"/>
                    <a:pt x="43" y="227"/>
                    <a:pt x="40" y="232"/>
                  </a:cubicBezTo>
                  <a:cubicBezTo>
                    <a:pt x="37" y="237"/>
                    <a:pt x="36" y="243"/>
                    <a:pt x="36" y="251"/>
                  </a:cubicBezTo>
                  <a:cubicBezTo>
                    <a:pt x="36" y="266"/>
                    <a:pt x="42" y="278"/>
                    <a:pt x="56" y="287"/>
                  </a:cubicBezTo>
                  <a:cubicBezTo>
                    <a:pt x="68" y="297"/>
                    <a:pt x="86" y="302"/>
                    <a:pt x="108" y="302"/>
                  </a:cubicBezTo>
                  <a:cubicBezTo>
                    <a:pt x="128" y="302"/>
                    <a:pt x="143" y="297"/>
                    <a:pt x="153" y="289"/>
                  </a:cubicBezTo>
                  <a:cubicBezTo>
                    <a:pt x="163" y="281"/>
                    <a:pt x="168" y="270"/>
                    <a:pt x="168" y="257"/>
                  </a:cubicBezTo>
                  <a:moveTo>
                    <a:pt x="110" y="134"/>
                  </a:moveTo>
                  <a:cubicBezTo>
                    <a:pt x="121" y="133"/>
                    <a:pt x="130" y="130"/>
                    <a:pt x="137" y="122"/>
                  </a:cubicBezTo>
                  <a:cubicBezTo>
                    <a:pt x="141" y="117"/>
                    <a:pt x="143" y="111"/>
                    <a:pt x="144" y="106"/>
                  </a:cubicBezTo>
                  <a:cubicBezTo>
                    <a:pt x="145" y="100"/>
                    <a:pt x="145" y="95"/>
                    <a:pt x="145" y="91"/>
                  </a:cubicBezTo>
                  <a:cubicBezTo>
                    <a:pt x="145" y="75"/>
                    <a:pt x="141" y="58"/>
                    <a:pt x="133" y="42"/>
                  </a:cubicBezTo>
                  <a:cubicBezTo>
                    <a:pt x="129" y="33"/>
                    <a:pt x="123" y="27"/>
                    <a:pt x="117" y="22"/>
                  </a:cubicBezTo>
                  <a:cubicBezTo>
                    <a:pt x="110" y="17"/>
                    <a:pt x="103" y="15"/>
                    <a:pt x="94" y="14"/>
                  </a:cubicBezTo>
                  <a:cubicBezTo>
                    <a:pt x="83" y="15"/>
                    <a:pt x="73" y="19"/>
                    <a:pt x="66" y="28"/>
                  </a:cubicBezTo>
                  <a:cubicBezTo>
                    <a:pt x="59" y="37"/>
                    <a:pt x="56" y="48"/>
                    <a:pt x="57" y="59"/>
                  </a:cubicBezTo>
                  <a:cubicBezTo>
                    <a:pt x="57" y="74"/>
                    <a:pt x="61" y="90"/>
                    <a:pt x="70" y="106"/>
                  </a:cubicBezTo>
                  <a:cubicBezTo>
                    <a:pt x="74" y="114"/>
                    <a:pt x="80" y="121"/>
                    <a:pt x="87" y="126"/>
                  </a:cubicBezTo>
                  <a:cubicBezTo>
                    <a:pt x="93" y="131"/>
                    <a:pt x="101" y="134"/>
                    <a:pt x="110" y="134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1" name="Google Shape;2991;p60"/>
            <p:cNvSpPr/>
            <p:nvPr/>
          </p:nvSpPr>
          <p:spPr>
            <a:xfrm>
              <a:off x="9435480" y="2106613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6" y="39"/>
                  </a:moveTo>
                  <a:lnTo>
                    <a:pt x="58" y="39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39" y="39"/>
                  </a:lnTo>
                  <a:lnTo>
                    <a:pt x="0" y="39"/>
                  </a:lnTo>
                  <a:lnTo>
                    <a:pt x="0" y="58"/>
                  </a:lnTo>
                  <a:lnTo>
                    <a:pt x="39" y="58"/>
                  </a:lnTo>
                  <a:lnTo>
                    <a:pt x="39" y="96"/>
                  </a:lnTo>
                  <a:lnTo>
                    <a:pt x="58" y="96"/>
                  </a:lnTo>
                  <a:lnTo>
                    <a:pt x="58" y="58"/>
                  </a:lnTo>
                  <a:lnTo>
                    <a:pt x="96" y="58"/>
                  </a:lnTo>
                  <a:lnTo>
                    <a:pt x="96" y="3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2" name="Google Shape;2992;p60"/>
          <p:cNvSpPr/>
          <p:nvPr/>
        </p:nvSpPr>
        <p:spPr>
          <a:xfrm>
            <a:off x="4046719" y="1855272"/>
            <a:ext cx="314442" cy="296985"/>
          </a:xfrm>
          <a:custGeom>
            <a:avLst/>
            <a:gdLst/>
            <a:ahLst/>
            <a:cxnLst/>
            <a:rect l="l" t="t" r="r" b="b"/>
            <a:pathLst>
              <a:path w="330" h="284" extrusionOk="0">
                <a:moveTo>
                  <a:pt x="328" y="67"/>
                </a:moveTo>
                <a:cubicBezTo>
                  <a:pt x="326" y="99"/>
                  <a:pt x="304" y="142"/>
                  <a:pt x="261" y="197"/>
                </a:cubicBezTo>
                <a:cubicBezTo>
                  <a:pt x="217" y="255"/>
                  <a:pt x="179" y="284"/>
                  <a:pt x="148" y="284"/>
                </a:cubicBezTo>
                <a:cubicBezTo>
                  <a:pt x="129" y="284"/>
                  <a:pt x="113" y="267"/>
                  <a:pt x="100" y="231"/>
                </a:cubicBezTo>
                <a:cubicBezTo>
                  <a:pt x="91" y="199"/>
                  <a:pt x="82" y="167"/>
                  <a:pt x="73" y="134"/>
                </a:cubicBezTo>
                <a:cubicBezTo>
                  <a:pt x="63" y="99"/>
                  <a:pt x="53" y="82"/>
                  <a:pt x="42" y="82"/>
                </a:cubicBezTo>
                <a:cubicBezTo>
                  <a:pt x="39" y="82"/>
                  <a:pt x="31" y="87"/>
                  <a:pt x="16" y="97"/>
                </a:cubicBezTo>
                <a:cubicBezTo>
                  <a:pt x="0" y="77"/>
                  <a:pt x="0" y="77"/>
                  <a:pt x="0" y="77"/>
                </a:cubicBezTo>
                <a:cubicBezTo>
                  <a:pt x="17" y="63"/>
                  <a:pt x="32" y="49"/>
                  <a:pt x="48" y="35"/>
                </a:cubicBezTo>
                <a:cubicBezTo>
                  <a:pt x="70" y="16"/>
                  <a:pt x="86" y="6"/>
                  <a:pt x="97" y="5"/>
                </a:cubicBezTo>
                <a:cubicBezTo>
                  <a:pt x="122" y="3"/>
                  <a:pt x="138" y="20"/>
                  <a:pt x="144" y="57"/>
                </a:cubicBezTo>
                <a:cubicBezTo>
                  <a:pt x="150" y="97"/>
                  <a:pt x="154" y="122"/>
                  <a:pt x="157" y="132"/>
                </a:cubicBezTo>
                <a:cubicBezTo>
                  <a:pt x="164" y="165"/>
                  <a:pt x="172" y="182"/>
                  <a:pt x="181" y="182"/>
                </a:cubicBezTo>
                <a:cubicBezTo>
                  <a:pt x="188" y="182"/>
                  <a:pt x="198" y="171"/>
                  <a:pt x="212" y="150"/>
                </a:cubicBezTo>
                <a:cubicBezTo>
                  <a:pt x="226" y="128"/>
                  <a:pt x="233" y="112"/>
                  <a:pt x="234" y="101"/>
                </a:cubicBezTo>
                <a:cubicBezTo>
                  <a:pt x="236" y="82"/>
                  <a:pt x="228" y="73"/>
                  <a:pt x="212" y="73"/>
                </a:cubicBezTo>
                <a:cubicBezTo>
                  <a:pt x="204" y="73"/>
                  <a:pt x="196" y="74"/>
                  <a:pt x="188" y="78"/>
                </a:cubicBezTo>
                <a:cubicBezTo>
                  <a:pt x="204" y="26"/>
                  <a:pt x="235" y="0"/>
                  <a:pt x="280" y="2"/>
                </a:cubicBezTo>
                <a:cubicBezTo>
                  <a:pt x="314" y="3"/>
                  <a:pt x="330" y="24"/>
                  <a:pt x="328" y="67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3" name="Google Shape;2993;p60"/>
          <p:cNvSpPr/>
          <p:nvPr/>
        </p:nvSpPr>
        <p:spPr>
          <a:xfrm>
            <a:off x="4814519" y="1816708"/>
            <a:ext cx="169148" cy="327454"/>
          </a:xfrm>
          <a:custGeom>
            <a:avLst/>
            <a:gdLst/>
            <a:ahLst/>
            <a:cxnLst/>
            <a:rect l="l" t="t" r="r" b="b"/>
            <a:pathLst>
              <a:path w="178" h="344" extrusionOk="0">
                <a:moveTo>
                  <a:pt x="0" y="114"/>
                </a:moveTo>
                <a:cubicBezTo>
                  <a:pt x="38" y="114"/>
                  <a:pt x="38" y="114"/>
                  <a:pt x="38" y="114"/>
                </a:cubicBezTo>
                <a:cubicBezTo>
                  <a:pt x="38" y="79"/>
                  <a:pt x="38" y="79"/>
                  <a:pt x="38" y="79"/>
                </a:cubicBezTo>
                <a:cubicBezTo>
                  <a:pt x="38" y="64"/>
                  <a:pt x="38" y="40"/>
                  <a:pt x="50" y="26"/>
                </a:cubicBezTo>
                <a:cubicBezTo>
                  <a:pt x="63" y="10"/>
                  <a:pt x="80" y="0"/>
                  <a:pt x="109" y="0"/>
                </a:cubicBezTo>
                <a:cubicBezTo>
                  <a:pt x="157" y="0"/>
                  <a:pt x="178" y="6"/>
                  <a:pt x="178" y="6"/>
                </a:cubicBezTo>
                <a:cubicBezTo>
                  <a:pt x="168" y="59"/>
                  <a:pt x="168" y="59"/>
                  <a:pt x="168" y="59"/>
                </a:cubicBezTo>
                <a:cubicBezTo>
                  <a:pt x="168" y="59"/>
                  <a:pt x="152" y="55"/>
                  <a:pt x="137" y="55"/>
                </a:cubicBezTo>
                <a:cubicBezTo>
                  <a:pt x="122" y="55"/>
                  <a:pt x="109" y="60"/>
                  <a:pt x="109" y="73"/>
                </a:cubicBezTo>
                <a:cubicBezTo>
                  <a:pt x="109" y="114"/>
                  <a:pt x="109" y="114"/>
                  <a:pt x="109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6" y="165"/>
                  <a:pt x="166" y="165"/>
                  <a:pt x="166" y="165"/>
                </a:cubicBezTo>
                <a:cubicBezTo>
                  <a:pt x="109" y="165"/>
                  <a:pt x="109" y="165"/>
                  <a:pt x="109" y="165"/>
                </a:cubicBezTo>
                <a:cubicBezTo>
                  <a:pt x="109" y="344"/>
                  <a:pt x="109" y="344"/>
                  <a:pt x="109" y="344"/>
                </a:cubicBezTo>
                <a:cubicBezTo>
                  <a:pt x="38" y="344"/>
                  <a:pt x="38" y="344"/>
                  <a:pt x="38" y="344"/>
                </a:cubicBezTo>
                <a:cubicBezTo>
                  <a:pt x="38" y="165"/>
                  <a:pt x="38" y="165"/>
                  <a:pt x="38" y="165"/>
                </a:cubicBezTo>
                <a:cubicBezTo>
                  <a:pt x="0" y="165"/>
                  <a:pt x="0" y="165"/>
                  <a:pt x="0" y="165"/>
                </a:cubicBezTo>
                <a:lnTo>
                  <a:pt x="0" y="11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4" name="Google Shape;2994;p60"/>
          <p:cNvGrpSpPr/>
          <p:nvPr/>
        </p:nvGrpSpPr>
        <p:grpSpPr>
          <a:xfrm>
            <a:off x="1140176" y="4822117"/>
            <a:ext cx="379164" cy="165310"/>
            <a:chOff x="6978650" y="5138589"/>
            <a:chExt cx="458788" cy="200025"/>
          </a:xfrm>
        </p:grpSpPr>
        <p:sp>
          <p:nvSpPr>
            <p:cNvPr id="2995" name="Google Shape;2995;p60"/>
            <p:cNvSpPr/>
            <p:nvPr/>
          </p:nvSpPr>
          <p:spPr>
            <a:xfrm>
              <a:off x="6994525" y="5241776"/>
              <a:ext cx="14288" cy="87312"/>
            </a:xfrm>
            <a:custGeom>
              <a:avLst/>
              <a:gdLst/>
              <a:ahLst/>
              <a:cxnLst/>
              <a:rect l="l" t="t" r="r" b="b"/>
              <a:pathLst>
                <a:path w="10" h="62" extrusionOk="0">
                  <a:moveTo>
                    <a:pt x="5" y="62"/>
                  </a:moveTo>
                  <a:cubicBezTo>
                    <a:pt x="6" y="62"/>
                    <a:pt x="6" y="61"/>
                    <a:pt x="6" y="6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1"/>
                    <a:pt x="4" y="62"/>
                    <a:pt x="5" y="62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6" name="Google Shape;2996;p60"/>
            <p:cNvSpPr/>
            <p:nvPr/>
          </p:nvSpPr>
          <p:spPr>
            <a:xfrm>
              <a:off x="6978650" y="5257651"/>
              <a:ext cx="11113" cy="53975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4" y="39"/>
                  </a:moveTo>
                  <a:cubicBezTo>
                    <a:pt x="5" y="39"/>
                    <a:pt x="5" y="39"/>
                    <a:pt x="5" y="3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3" y="39"/>
                    <a:pt x="3" y="39"/>
                    <a:pt x="4" y="39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7" name="Google Shape;2997;p60"/>
            <p:cNvSpPr/>
            <p:nvPr/>
          </p:nvSpPr>
          <p:spPr>
            <a:xfrm>
              <a:off x="7011988" y="5233839"/>
              <a:ext cx="14288" cy="101600"/>
            </a:xfrm>
            <a:custGeom>
              <a:avLst/>
              <a:gdLst/>
              <a:ahLst/>
              <a:cxnLst/>
              <a:rect l="l" t="t" r="r" b="b"/>
              <a:pathLst>
                <a:path w="10" h="73" extrusionOk="0">
                  <a:moveTo>
                    <a:pt x="7" y="2"/>
                  </a:move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2"/>
                    <a:pt x="4" y="73"/>
                    <a:pt x="5" y="73"/>
                  </a:cubicBezTo>
                  <a:cubicBezTo>
                    <a:pt x="6" y="73"/>
                    <a:pt x="7" y="72"/>
                    <a:pt x="7" y="71"/>
                  </a:cubicBezTo>
                  <a:cubicBezTo>
                    <a:pt x="10" y="37"/>
                    <a:pt x="10" y="37"/>
                    <a:pt x="10" y="37"/>
                  </a:cubicBezTo>
                  <a:lnTo>
                    <a:pt x="7" y="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60"/>
            <p:cNvSpPr/>
            <p:nvPr/>
          </p:nvSpPr>
          <p:spPr>
            <a:xfrm>
              <a:off x="7031038" y="5232251"/>
              <a:ext cx="14288" cy="104775"/>
            </a:xfrm>
            <a:custGeom>
              <a:avLst/>
              <a:gdLst/>
              <a:ahLst/>
              <a:cxnLst/>
              <a:rect l="l" t="t" r="r" b="b"/>
              <a:pathLst>
                <a:path w="10" h="75" extrusionOk="0">
                  <a:moveTo>
                    <a:pt x="5" y="75"/>
                  </a:moveTo>
                  <a:cubicBezTo>
                    <a:pt x="6" y="75"/>
                    <a:pt x="7" y="74"/>
                    <a:pt x="7" y="73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3" y="74"/>
                    <a:pt x="4" y="75"/>
                    <a:pt x="5" y="75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60"/>
            <p:cNvSpPr/>
            <p:nvPr/>
          </p:nvSpPr>
          <p:spPr>
            <a:xfrm>
              <a:off x="7048500" y="5235426"/>
              <a:ext cx="14288" cy="103187"/>
            </a:xfrm>
            <a:custGeom>
              <a:avLst/>
              <a:gdLst/>
              <a:ahLst/>
              <a:cxnLst/>
              <a:rect l="l" t="t" r="r" b="b"/>
              <a:pathLst>
                <a:path w="10" h="74" extrusionOk="0">
                  <a:moveTo>
                    <a:pt x="5" y="74"/>
                  </a:moveTo>
                  <a:cubicBezTo>
                    <a:pt x="6" y="74"/>
                    <a:pt x="7" y="73"/>
                    <a:pt x="7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3"/>
                    <a:pt x="4" y="74"/>
                    <a:pt x="5" y="74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60"/>
            <p:cNvSpPr/>
            <p:nvPr/>
          </p:nvSpPr>
          <p:spPr>
            <a:xfrm>
              <a:off x="7067550" y="5206851"/>
              <a:ext cx="14288" cy="131762"/>
            </a:xfrm>
            <a:custGeom>
              <a:avLst/>
              <a:gdLst/>
              <a:ahLst/>
              <a:cxnLst/>
              <a:rect l="l" t="t" r="r" b="b"/>
              <a:pathLst>
                <a:path w="11" h="95" extrusionOk="0">
                  <a:moveTo>
                    <a:pt x="11" y="5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7" y="0"/>
                    <a:pt x="5" y="0"/>
                  </a:cubicBezTo>
                  <a:cubicBezTo>
                    <a:pt x="4" y="0"/>
                    <a:pt x="3" y="1"/>
                    <a:pt x="3" y="2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4"/>
                    <a:pt x="4" y="95"/>
                    <a:pt x="5" y="95"/>
                  </a:cubicBezTo>
                  <a:cubicBezTo>
                    <a:pt x="7" y="95"/>
                    <a:pt x="8" y="94"/>
                    <a:pt x="8" y="93"/>
                  </a:cubicBezTo>
                  <a:cubicBezTo>
                    <a:pt x="8" y="93"/>
                    <a:pt x="8" y="93"/>
                    <a:pt x="8" y="93"/>
                  </a:cubicBezTo>
                  <a:lnTo>
                    <a:pt x="11" y="5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1" name="Google Shape;3001;p60"/>
            <p:cNvSpPr/>
            <p:nvPr/>
          </p:nvSpPr>
          <p:spPr>
            <a:xfrm>
              <a:off x="7085013" y="5187801"/>
              <a:ext cx="15875" cy="150812"/>
            </a:xfrm>
            <a:custGeom>
              <a:avLst/>
              <a:gdLst/>
              <a:ahLst/>
              <a:cxnLst/>
              <a:rect l="l" t="t" r="r" b="b"/>
              <a:pathLst>
                <a:path w="11" h="108" extrusionOk="0">
                  <a:moveTo>
                    <a:pt x="6" y="108"/>
                  </a:moveTo>
                  <a:cubicBezTo>
                    <a:pt x="7" y="108"/>
                    <a:pt x="8" y="107"/>
                    <a:pt x="8" y="105"/>
                  </a:cubicBezTo>
                  <a:cubicBezTo>
                    <a:pt x="8" y="105"/>
                    <a:pt x="8" y="105"/>
                    <a:pt x="8" y="105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4" y="0"/>
                    <a:pt x="3" y="1"/>
                    <a:pt x="3" y="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3" y="105"/>
                    <a:pt x="3" y="105"/>
                    <a:pt x="3" y="105"/>
                  </a:cubicBezTo>
                  <a:cubicBezTo>
                    <a:pt x="3" y="107"/>
                    <a:pt x="4" y="108"/>
                    <a:pt x="6" y="108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2" name="Google Shape;3002;p60"/>
            <p:cNvSpPr/>
            <p:nvPr/>
          </p:nvSpPr>
          <p:spPr>
            <a:xfrm>
              <a:off x="7104063" y="5179864"/>
              <a:ext cx="15875" cy="158750"/>
            </a:xfrm>
            <a:custGeom>
              <a:avLst/>
              <a:gdLst/>
              <a:ahLst/>
              <a:cxnLst/>
              <a:rect l="l" t="t" r="r" b="b"/>
              <a:pathLst>
                <a:path w="11" h="114" extrusionOk="0">
                  <a:moveTo>
                    <a:pt x="5" y="0"/>
                  </a:moveTo>
                  <a:cubicBezTo>
                    <a:pt x="3" y="0"/>
                    <a:pt x="2" y="1"/>
                    <a:pt x="2" y="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13"/>
                    <a:pt x="3" y="114"/>
                    <a:pt x="5" y="114"/>
                  </a:cubicBezTo>
                  <a:cubicBezTo>
                    <a:pt x="7" y="114"/>
                    <a:pt x="8" y="113"/>
                    <a:pt x="8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7" y="0"/>
                    <a:pt x="5" y="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3" name="Google Shape;3003;p60"/>
            <p:cNvSpPr/>
            <p:nvPr/>
          </p:nvSpPr>
          <p:spPr>
            <a:xfrm>
              <a:off x="7123113" y="5175101"/>
              <a:ext cx="14288" cy="163512"/>
            </a:xfrm>
            <a:custGeom>
              <a:avLst/>
              <a:gdLst/>
              <a:ahLst/>
              <a:cxnLst/>
              <a:rect l="l" t="t" r="r" b="b"/>
              <a:pathLst>
                <a:path w="11" h="117" extrusionOk="0">
                  <a:moveTo>
                    <a:pt x="6" y="117"/>
                  </a:moveTo>
                  <a:cubicBezTo>
                    <a:pt x="7" y="117"/>
                    <a:pt x="9" y="116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2"/>
                    <a:pt x="7" y="0"/>
                    <a:pt x="6" y="0"/>
                  </a:cubicBezTo>
                  <a:cubicBezTo>
                    <a:pt x="4" y="0"/>
                    <a:pt x="2" y="2"/>
                    <a:pt x="2" y="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114"/>
                    <a:pt x="2" y="114"/>
                    <a:pt x="2" y="114"/>
                  </a:cubicBezTo>
                  <a:cubicBezTo>
                    <a:pt x="2" y="116"/>
                    <a:pt x="4" y="117"/>
                    <a:pt x="6" y="117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4" name="Google Shape;3004;p60"/>
            <p:cNvSpPr/>
            <p:nvPr/>
          </p:nvSpPr>
          <p:spPr>
            <a:xfrm>
              <a:off x="7142163" y="5178276"/>
              <a:ext cx="15875" cy="160337"/>
            </a:xfrm>
            <a:custGeom>
              <a:avLst/>
              <a:gdLst/>
              <a:ahLst/>
              <a:cxnLst/>
              <a:rect l="l" t="t" r="r" b="b"/>
              <a:pathLst>
                <a:path w="11" h="115" extrusionOk="0">
                  <a:moveTo>
                    <a:pt x="5" y="115"/>
                  </a:moveTo>
                  <a:cubicBezTo>
                    <a:pt x="7" y="115"/>
                    <a:pt x="9" y="113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3" y="0"/>
                    <a:pt x="2" y="1"/>
                    <a:pt x="2" y="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" y="111"/>
                    <a:pt x="2" y="111"/>
                    <a:pt x="2" y="111"/>
                  </a:cubicBezTo>
                  <a:cubicBezTo>
                    <a:pt x="2" y="113"/>
                    <a:pt x="3" y="115"/>
                    <a:pt x="5" y="115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5" name="Google Shape;3005;p60"/>
            <p:cNvSpPr/>
            <p:nvPr/>
          </p:nvSpPr>
          <p:spPr>
            <a:xfrm>
              <a:off x="7159625" y="5181451"/>
              <a:ext cx="17463" cy="157162"/>
            </a:xfrm>
            <a:custGeom>
              <a:avLst/>
              <a:gdLst/>
              <a:ahLst/>
              <a:cxnLst/>
              <a:rect l="l" t="t" r="r" b="b"/>
              <a:pathLst>
                <a:path w="12" h="113" extrusionOk="0">
                  <a:moveTo>
                    <a:pt x="12" y="75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2" y="2"/>
                    <a:pt x="2" y="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11"/>
                    <a:pt x="4" y="113"/>
                    <a:pt x="6" y="113"/>
                  </a:cubicBezTo>
                  <a:cubicBezTo>
                    <a:pt x="8" y="113"/>
                    <a:pt x="10" y="111"/>
                    <a:pt x="10" y="109"/>
                  </a:cubicBezTo>
                  <a:cubicBezTo>
                    <a:pt x="10" y="109"/>
                    <a:pt x="10" y="109"/>
                    <a:pt x="10" y="109"/>
                  </a:cubicBezTo>
                  <a:lnTo>
                    <a:pt x="12" y="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6" name="Google Shape;3006;p60"/>
            <p:cNvSpPr/>
            <p:nvPr/>
          </p:nvSpPr>
          <p:spPr>
            <a:xfrm>
              <a:off x="7180263" y="5162401"/>
              <a:ext cx="15875" cy="176212"/>
            </a:xfrm>
            <a:custGeom>
              <a:avLst/>
              <a:gdLst/>
              <a:ahLst/>
              <a:cxnLst/>
              <a:rect l="l" t="t" r="r" b="b"/>
              <a:pathLst>
                <a:path w="12" h="127" extrusionOk="0">
                  <a:moveTo>
                    <a:pt x="6" y="127"/>
                  </a:moveTo>
                  <a:cubicBezTo>
                    <a:pt x="8" y="127"/>
                    <a:pt x="10" y="125"/>
                    <a:pt x="10" y="123"/>
                  </a:cubicBezTo>
                  <a:cubicBezTo>
                    <a:pt x="10" y="123"/>
                    <a:pt x="10" y="123"/>
                    <a:pt x="10" y="123"/>
                  </a:cubicBezTo>
                  <a:cubicBezTo>
                    <a:pt x="12" y="89"/>
                    <a:pt x="12" y="89"/>
                    <a:pt x="12" y="8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6" y="0"/>
                  </a:cubicBezTo>
                  <a:cubicBezTo>
                    <a:pt x="4" y="0"/>
                    <a:pt x="2" y="2"/>
                    <a:pt x="2" y="5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5"/>
                    <a:pt x="4" y="127"/>
                    <a:pt x="6" y="127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7" name="Google Shape;3007;p60"/>
            <p:cNvSpPr/>
            <p:nvPr/>
          </p:nvSpPr>
          <p:spPr>
            <a:xfrm>
              <a:off x="7197725" y="5151289"/>
              <a:ext cx="17463" cy="187325"/>
            </a:xfrm>
            <a:custGeom>
              <a:avLst/>
              <a:gdLst/>
              <a:ahLst/>
              <a:cxnLst/>
              <a:rect l="l" t="t" r="r" b="b"/>
              <a:pathLst>
                <a:path w="13" h="135" extrusionOk="0">
                  <a:moveTo>
                    <a:pt x="7" y="0"/>
                  </a:moveTo>
                  <a:cubicBezTo>
                    <a:pt x="4" y="0"/>
                    <a:pt x="2" y="2"/>
                    <a:pt x="2" y="5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3"/>
                    <a:pt x="4" y="135"/>
                    <a:pt x="7" y="135"/>
                  </a:cubicBezTo>
                  <a:cubicBezTo>
                    <a:pt x="9" y="135"/>
                    <a:pt x="11" y="133"/>
                    <a:pt x="11" y="130"/>
                  </a:cubicBezTo>
                  <a:cubicBezTo>
                    <a:pt x="11" y="131"/>
                    <a:pt x="11" y="131"/>
                    <a:pt x="11" y="131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8" name="Google Shape;3008;p60"/>
            <p:cNvSpPr/>
            <p:nvPr/>
          </p:nvSpPr>
          <p:spPr>
            <a:xfrm>
              <a:off x="7218363" y="5138589"/>
              <a:ext cx="219075" cy="200025"/>
            </a:xfrm>
            <a:custGeom>
              <a:avLst/>
              <a:gdLst/>
              <a:ahLst/>
              <a:cxnLst/>
              <a:rect l="l" t="t" r="r" b="b"/>
              <a:pathLst>
                <a:path w="157" h="144" extrusionOk="0">
                  <a:moveTo>
                    <a:pt x="4" y="144"/>
                  </a:moveTo>
                  <a:cubicBezTo>
                    <a:pt x="4" y="144"/>
                    <a:pt x="116" y="144"/>
                    <a:pt x="116" y="144"/>
                  </a:cubicBezTo>
                  <a:cubicBezTo>
                    <a:pt x="139" y="144"/>
                    <a:pt x="157" y="126"/>
                    <a:pt x="157" y="103"/>
                  </a:cubicBezTo>
                  <a:cubicBezTo>
                    <a:pt x="157" y="81"/>
                    <a:pt x="139" y="62"/>
                    <a:pt x="116" y="62"/>
                  </a:cubicBezTo>
                  <a:cubicBezTo>
                    <a:pt x="111" y="62"/>
                    <a:pt x="105" y="64"/>
                    <a:pt x="101" y="66"/>
                  </a:cubicBezTo>
                  <a:cubicBezTo>
                    <a:pt x="97" y="29"/>
                    <a:pt x="67" y="0"/>
                    <a:pt x="30" y="0"/>
                  </a:cubicBezTo>
                  <a:cubicBezTo>
                    <a:pt x="21" y="0"/>
                    <a:pt x="12" y="2"/>
                    <a:pt x="4" y="5"/>
                  </a:cubicBezTo>
                  <a:cubicBezTo>
                    <a:pt x="1" y="6"/>
                    <a:pt x="0" y="7"/>
                    <a:pt x="0" y="10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2"/>
                    <a:pt x="2" y="144"/>
                    <a:pt x="4" y="144"/>
                  </a:cubicBezTo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9" name="Google Shape;3009;p60"/>
          <p:cNvGrpSpPr/>
          <p:nvPr/>
        </p:nvGrpSpPr>
        <p:grpSpPr>
          <a:xfrm>
            <a:off x="1172695" y="2587783"/>
            <a:ext cx="341115" cy="321436"/>
            <a:chOff x="7015163" y="2887861"/>
            <a:chExt cx="412750" cy="388938"/>
          </a:xfrm>
        </p:grpSpPr>
        <p:sp>
          <p:nvSpPr>
            <p:cNvPr id="3010" name="Google Shape;3010;p60"/>
            <p:cNvSpPr/>
            <p:nvPr/>
          </p:nvSpPr>
          <p:spPr>
            <a:xfrm>
              <a:off x="7059613" y="2987874"/>
              <a:ext cx="161925" cy="234950"/>
            </a:xfrm>
            <a:custGeom>
              <a:avLst/>
              <a:gdLst/>
              <a:ahLst/>
              <a:cxnLst/>
              <a:rect l="l" t="t" r="r" b="b"/>
              <a:pathLst>
                <a:path w="116" h="169" extrusionOk="0">
                  <a:moveTo>
                    <a:pt x="114" y="21"/>
                  </a:moveTo>
                  <a:cubicBezTo>
                    <a:pt x="116" y="18"/>
                    <a:pt x="115" y="14"/>
                    <a:pt x="112" y="12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1" y="0"/>
                    <a:pt x="87" y="1"/>
                    <a:pt x="85" y="4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" y="148"/>
                    <a:pt x="2" y="148"/>
                    <a:pt x="2" y="148"/>
                  </a:cubicBezTo>
                  <a:cubicBezTo>
                    <a:pt x="0" y="151"/>
                    <a:pt x="1" y="155"/>
                    <a:pt x="5" y="157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6" y="169"/>
                    <a:pt x="30" y="168"/>
                    <a:pt x="32" y="165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89" y="65"/>
                    <a:pt x="89" y="65"/>
                    <a:pt x="89" y="65"/>
                  </a:cubicBezTo>
                  <a:lnTo>
                    <a:pt x="114" y="2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1" name="Google Shape;3011;p60"/>
            <p:cNvSpPr/>
            <p:nvPr/>
          </p:nvSpPr>
          <p:spPr>
            <a:xfrm>
              <a:off x="7334250" y="3059311"/>
              <a:ext cx="93663" cy="73025"/>
            </a:xfrm>
            <a:custGeom>
              <a:avLst/>
              <a:gdLst/>
              <a:ahLst/>
              <a:cxnLst/>
              <a:rect l="l" t="t" r="r" b="b"/>
              <a:pathLst>
                <a:path w="67" h="52" extrusionOk="0">
                  <a:moveTo>
                    <a:pt x="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13"/>
                    <a:pt x="14" y="25"/>
                    <a:pt x="19" y="34"/>
                  </a:cubicBezTo>
                  <a:cubicBezTo>
                    <a:pt x="22" y="40"/>
                    <a:pt x="24" y="45"/>
                    <a:pt x="25" y="47"/>
                  </a:cubicBezTo>
                  <a:cubicBezTo>
                    <a:pt x="26" y="49"/>
                    <a:pt x="27" y="50"/>
                    <a:pt x="27" y="52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4" y="52"/>
                    <a:pt x="67" y="49"/>
                    <a:pt x="67" y="46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7" y="2"/>
                    <a:pt x="64" y="0"/>
                    <a:pt x="6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2" name="Google Shape;3012;p60"/>
            <p:cNvSpPr/>
            <p:nvPr/>
          </p:nvSpPr>
          <p:spPr>
            <a:xfrm>
              <a:off x="7172325" y="3059311"/>
              <a:ext cx="114300" cy="73025"/>
            </a:xfrm>
            <a:custGeom>
              <a:avLst/>
              <a:gdLst/>
              <a:ahLst/>
              <a:cxnLst/>
              <a:rect l="l" t="t" r="r" b="b"/>
              <a:pathLst>
                <a:path w="82" h="52" extrusionOk="0">
                  <a:moveTo>
                    <a:pt x="30" y="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76" y="40"/>
                    <a:pt x="68" y="24"/>
                    <a:pt x="57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3" name="Google Shape;3013;p60"/>
            <p:cNvSpPr/>
            <p:nvPr/>
          </p:nvSpPr>
          <p:spPr>
            <a:xfrm>
              <a:off x="7015163" y="3059311"/>
              <a:ext cx="104775" cy="73025"/>
            </a:xfrm>
            <a:custGeom>
              <a:avLst/>
              <a:gdLst/>
              <a:ahLst/>
              <a:cxnLst/>
              <a:rect l="l" t="t" r="r" b="b"/>
              <a:pathLst>
                <a:path w="75" h="52" extrusionOk="0">
                  <a:moveTo>
                    <a:pt x="75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2" y="52"/>
                    <a:pt x="6" y="52"/>
                  </a:cubicBezTo>
                  <a:cubicBezTo>
                    <a:pt x="45" y="52"/>
                    <a:pt x="45" y="52"/>
                    <a:pt x="45" y="52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4" name="Google Shape;3014;p60"/>
            <p:cNvSpPr/>
            <p:nvPr/>
          </p:nvSpPr>
          <p:spPr>
            <a:xfrm>
              <a:off x="7045325" y="3214886"/>
              <a:ext cx="42863" cy="50800"/>
            </a:xfrm>
            <a:custGeom>
              <a:avLst/>
              <a:gdLst/>
              <a:ahLst/>
              <a:cxnLst/>
              <a:rect l="l" t="t" r="r" b="b"/>
              <a:pathLst>
                <a:path w="31" h="37" extrusionOk="0">
                  <a:moveTo>
                    <a:pt x="28" y="1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7" y="0"/>
                    <a:pt x="4" y="2"/>
                    <a:pt x="3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2" y="37"/>
                    <a:pt x="5" y="35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1" y="14"/>
                    <a:pt x="28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5" name="Google Shape;3015;p60"/>
            <p:cNvSpPr/>
            <p:nvPr/>
          </p:nvSpPr>
          <p:spPr>
            <a:xfrm>
              <a:off x="7197725" y="2887861"/>
              <a:ext cx="163513" cy="274637"/>
            </a:xfrm>
            <a:custGeom>
              <a:avLst/>
              <a:gdLst/>
              <a:ahLst/>
              <a:cxnLst/>
              <a:rect l="l" t="t" r="r" b="b"/>
              <a:pathLst>
                <a:path w="117" h="197" extrusionOk="0">
                  <a:moveTo>
                    <a:pt x="112" y="177"/>
                  </a:moveTo>
                  <a:cubicBezTo>
                    <a:pt x="112" y="177"/>
                    <a:pt x="112" y="176"/>
                    <a:pt x="112" y="176"/>
                  </a:cubicBezTo>
                  <a:cubicBezTo>
                    <a:pt x="110" y="173"/>
                    <a:pt x="106" y="165"/>
                    <a:pt x="101" y="155"/>
                  </a:cubicBezTo>
                  <a:cubicBezTo>
                    <a:pt x="101" y="155"/>
                    <a:pt x="101" y="154"/>
                    <a:pt x="101" y="154"/>
                  </a:cubicBezTo>
                  <a:cubicBezTo>
                    <a:pt x="100" y="154"/>
                    <a:pt x="100" y="153"/>
                    <a:pt x="99" y="152"/>
                  </a:cubicBezTo>
                  <a:cubicBezTo>
                    <a:pt x="99" y="151"/>
                    <a:pt x="99" y="151"/>
                    <a:pt x="98" y="150"/>
                  </a:cubicBezTo>
                  <a:cubicBezTo>
                    <a:pt x="98" y="150"/>
                    <a:pt x="98" y="149"/>
                    <a:pt x="98" y="149"/>
                  </a:cubicBezTo>
                  <a:cubicBezTo>
                    <a:pt x="97" y="148"/>
                    <a:pt x="97" y="147"/>
                    <a:pt x="96" y="146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95" y="144"/>
                    <a:pt x="94" y="143"/>
                    <a:pt x="94" y="142"/>
                  </a:cubicBezTo>
                  <a:cubicBezTo>
                    <a:pt x="94" y="141"/>
                    <a:pt x="94" y="141"/>
                    <a:pt x="93" y="141"/>
                  </a:cubicBezTo>
                  <a:cubicBezTo>
                    <a:pt x="81" y="117"/>
                    <a:pt x="65" y="88"/>
                    <a:pt x="55" y="72"/>
                  </a:cubicBezTo>
                  <a:cubicBezTo>
                    <a:pt x="38" y="45"/>
                    <a:pt x="16" y="0"/>
                    <a:pt x="9" y="4"/>
                  </a:cubicBezTo>
                  <a:cubicBezTo>
                    <a:pt x="0" y="8"/>
                    <a:pt x="28" y="65"/>
                    <a:pt x="37" y="87"/>
                  </a:cubicBezTo>
                  <a:cubicBezTo>
                    <a:pt x="46" y="108"/>
                    <a:pt x="82" y="190"/>
                    <a:pt x="89" y="194"/>
                  </a:cubicBezTo>
                  <a:cubicBezTo>
                    <a:pt x="96" y="197"/>
                    <a:pt x="99" y="195"/>
                    <a:pt x="103" y="193"/>
                  </a:cubicBezTo>
                  <a:cubicBezTo>
                    <a:pt x="108" y="191"/>
                    <a:pt x="117" y="185"/>
                    <a:pt x="112" y="17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6" name="Google Shape;3016;p60"/>
            <p:cNvSpPr/>
            <p:nvPr/>
          </p:nvSpPr>
          <p:spPr>
            <a:xfrm>
              <a:off x="7335838" y="3162499"/>
              <a:ext cx="50800" cy="53975"/>
            </a:xfrm>
            <a:custGeom>
              <a:avLst/>
              <a:gdLst/>
              <a:ahLst/>
              <a:cxnLst/>
              <a:rect l="l" t="t" r="r" b="b"/>
              <a:pathLst>
                <a:path w="36" h="38" extrusionOk="0">
                  <a:moveTo>
                    <a:pt x="34" y="21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3" y="1"/>
                    <a:pt x="19" y="0"/>
                    <a:pt x="15" y="1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" y="9"/>
                    <a:pt x="0" y="13"/>
                    <a:pt x="2" y="16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5" y="37"/>
                    <a:pt x="20" y="38"/>
                    <a:pt x="24" y="36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4" y="30"/>
                    <a:pt x="36" y="25"/>
                    <a:pt x="34" y="2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7" name="Google Shape;3017;p60"/>
            <p:cNvSpPr/>
            <p:nvPr/>
          </p:nvSpPr>
          <p:spPr>
            <a:xfrm>
              <a:off x="7366000" y="3200599"/>
              <a:ext cx="55563" cy="76200"/>
            </a:xfrm>
            <a:custGeom>
              <a:avLst/>
              <a:gdLst/>
              <a:ahLst/>
              <a:cxnLst/>
              <a:rect l="l" t="t" r="r" b="b"/>
              <a:pathLst>
                <a:path w="40" h="55" extrusionOk="0">
                  <a:moveTo>
                    <a:pt x="9" y="18"/>
                  </a:moveTo>
                  <a:cubicBezTo>
                    <a:pt x="6" y="20"/>
                    <a:pt x="0" y="26"/>
                    <a:pt x="8" y="37"/>
                  </a:cubicBezTo>
                  <a:cubicBezTo>
                    <a:pt x="15" y="47"/>
                    <a:pt x="33" y="48"/>
                    <a:pt x="35" y="55"/>
                  </a:cubicBezTo>
                  <a:cubicBezTo>
                    <a:pt x="35" y="55"/>
                    <a:pt x="40" y="0"/>
                    <a:pt x="9" y="18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8" name="Google Shape;3018;p60"/>
          <p:cNvSpPr/>
          <p:nvPr/>
        </p:nvSpPr>
        <p:spPr>
          <a:xfrm>
            <a:off x="1935598" y="2582948"/>
            <a:ext cx="207294" cy="335868"/>
          </a:xfrm>
          <a:custGeom>
            <a:avLst/>
            <a:gdLst/>
            <a:ahLst/>
            <a:cxnLst/>
            <a:rect l="l" t="t" r="r" b="b"/>
            <a:pathLst>
              <a:path w="180" h="292" extrusionOk="0">
                <a:moveTo>
                  <a:pt x="101" y="0"/>
                </a:moveTo>
                <a:cubicBezTo>
                  <a:pt x="101" y="74"/>
                  <a:pt x="101" y="74"/>
                  <a:pt x="101" y="74"/>
                </a:cubicBezTo>
                <a:cubicBezTo>
                  <a:pt x="171" y="74"/>
                  <a:pt x="171" y="74"/>
                  <a:pt x="171" y="74"/>
                </a:cubicBezTo>
                <a:cubicBezTo>
                  <a:pt x="171" y="119"/>
                  <a:pt x="171" y="119"/>
                  <a:pt x="171" y="119"/>
                </a:cubicBezTo>
                <a:cubicBezTo>
                  <a:pt x="101" y="119"/>
                  <a:pt x="101" y="119"/>
                  <a:pt x="101" y="119"/>
                </a:cubicBezTo>
                <a:cubicBezTo>
                  <a:pt x="101" y="194"/>
                  <a:pt x="101" y="194"/>
                  <a:pt x="101" y="194"/>
                </a:cubicBezTo>
                <a:cubicBezTo>
                  <a:pt x="101" y="211"/>
                  <a:pt x="102" y="222"/>
                  <a:pt x="104" y="227"/>
                </a:cubicBezTo>
                <a:cubicBezTo>
                  <a:pt x="106" y="232"/>
                  <a:pt x="109" y="236"/>
                  <a:pt x="114" y="238"/>
                </a:cubicBezTo>
                <a:cubicBezTo>
                  <a:pt x="120" y="242"/>
                  <a:pt x="128" y="244"/>
                  <a:pt x="136" y="244"/>
                </a:cubicBezTo>
                <a:cubicBezTo>
                  <a:pt x="151" y="244"/>
                  <a:pt x="166" y="239"/>
                  <a:pt x="180" y="230"/>
                </a:cubicBezTo>
                <a:cubicBezTo>
                  <a:pt x="180" y="276"/>
                  <a:pt x="180" y="276"/>
                  <a:pt x="180" y="276"/>
                </a:cubicBezTo>
                <a:cubicBezTo>
                  <a:pt x="168" y="282"/>
                  <a:pt x="156" y="286"/>
                  <a:pt x="146" y="288"/>
                </a:cubicBezTo>
                <a:cubicBezTo>
                  <a:pt x="136" y="291"/>
                  <a:pt x="125" y="292"/>
                  <a:pt x="113" y="292"/>
                </a:cubicBezTo>
                <a:cubicBezTo>
                  <a:pt x="100" y="292"/>
                  <a:pt x="88" y="290"/>
                  <a:pt x="78" y="287"/>
                </a:cubicBezTo>
                <a:cubicBezTo>
                  <a:pt x="68" y="283"/>
                  <a:pt x="59" y="279"/>
                  <a:pt x="52" y="272"/>
                </a:cubicBezTo>
                <a:cubicBezTo>
                  <a:pt x="45" y="266"/>
                  <a:pt x="40" y="259"/>
                  <a:pt x="37" y="252"/>
                </a:cubicBezTo>
                <a:cubicBezTo>
                  <a:pt x="34" y="245"/>
                  <a:pt x="33" y="235"/>
                  <a:pt x="33" y="222"/>
                </a:cubicBezTo>
                <a:cubicBezTo>
                  <a:pt x="33" y="119"/>
                  <a:pt x="33" y="119"/>
                  <a:pt x="33" y="119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78"/>
                  <a:pt x="0" y="78"/>
                  <a:pt x="0" y="78"/>
                </a:cubicBezTo>
                <a:cubicBezTo>
                  <a:pt x="12" y="74"/>
                  <a:pt x="22" y="69"/>
                  <a:pt x="30" y="62"/>
                </a:cubicBezTo>
                <a:cubicBezTo>
                  <a:pt x="38" y="55"/>
                  <a:pt x="45" y="47"/>
                  <a:pt x="49" y="37"/>
                </a:cubicBezTo>
                <a:cubicBezTo>
                  <a:pt x="54" y="27"/>
                  <a:pt x="58" y="15"/>
                  <a:pt x="60" y="0"/>
                </a:cubicBezTo>
                <a:lnTo>
                  <a:pt x="101" y="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9" name="Google Shape;3019;p60"/>
          <p:cNvSpPr/>
          <p:nvPr/>
        </p:nvSpPr>
        <p:spPr>
          <a:xfrm>
            <a:off x="2613987" y="2590870"/>
            <a:ext cx="307720" cy="308913"/>
          </a:xfrm>
          <a:custGeom>
            <a:avLst/>
            <a:gdLst/>
            <a:ahLst/>
            <a:cxnLst/>
            <a:rect l="l" t="t" r="r" b="b"/>
            <a:pathLst>
              <a:path w="294" h="295" extrusionOk="0">
                <a:moveTo>
                  <a:pt x="37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77" y="0"/>
                  <a:pt x="294" y="17"/>
                  <a:pt x="294" y="38"/>
                </a:cubicBezTo>
                <a:cubicBezTo>
                  <a:pt x="294" y="257"/>
                  <a:pt x="294" y="257"/>
                  <a:pt x="294" y="257"/>
                </a:cubicBezTo>
                <a:cubicBezTo>
                  <a:pt x="294" y="278"/>
                  <a:pt x="277" y="295"/>
                  <a:pt x="256" y="295"/>
                </a:cubicBezTo>
                <a:cubicBezTo>
                  <a:pt x="37" y="295"/>
                  <a:pt x="37" y="295"/>
                  <a:pt x="37" y="295"/>
                </a:cubicBezTo>
                <a:cubicBezTo>
                  <a:pt x="17" y="295"/>
                  <a:pt x="0" y="278"/>
                  <a:pt x="0" y="257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7"/>
                  <a:pt x="17" y="0"/>
                  <a:pt x="37" y="0"/>
                </a:cubicBezTo>
                <a:moveTo>
                  <a:pt x="214" y="33"/>
                </a:moveTo>
                <a:cubicBezTo>
                  <a:pt x="207" y="33"/>
                  <a:pt x="201" y="39"/>
                  <a:pt x="201" y="46"/>
                </a:cubicBezTo>
                <a:cubicBezTo>
                  <a:pt x="201" y="78"/>
                  <a:pt x="201" y="78"/>
                  <a:pt x="201" y="78"/>
                </a:cubicBezTo>
                <a:cubicBezTo>
                  <a:pt x="201" y="85"/>
                  <a:pt x="207" y="91"/>
                  <a:pt x="214" y="91"/>
                </a:cubicBezTo>
                <a:cubicBezTo>
                  <a:pt x="247" y="91"/>
                  <a:pt x="247" y="91"/>
                  <a:pt x="247" y="91"/>
                </a:cubicBezTo>
                <a:cubicBezTo>
                  <a:pt x="255" y="91"/>
                  <a:pt x="261" y="85"/>
                  <a:pt x="261" y="78"/>
                </a:cubicBezTo>
                <a:cubicBezTo>
                  <a:pt x="261" y="46"/>
                  <a:pt x="261" y="46"/>
                  <a:pt x="261" y="46"/>
                </a:cubicBezTo>
                <a:cubicBezTo>
                  <a:pt x="261" y="39"/>
                  <a:pt x="255" y="33"/>
                  <a:pt x="247" y="33"/>
                </a:cubicBezTo>
                <a:lnTo>
                  <a:pt x="214" y="33"/>
                </a:lnTo>
                <a:close/>
                <a:moveTo>
                  <a:pt x="261" y="125"/>
                </a:moveTo>
                <a:cubicBezTo>
                  <a:pt x="235" y="125"/>
                  <a:pt x="235" y="125"/>
                  <a:pt x="235" y="125"/>
                </a:cubicBezTo>
                <a:cubicBezTo>
                  <a:pt x="237" y="133"/>
                  <a:pt x="239" y="141"/>
                  <a:pt x="239" y="150"/>
                </a:cubicBezTo>
                <a:cubicBezTo>
                  <a:pt x="239" y="199"/>
                  <a:pt x="198" y="239"/>
                  <a:pt x="147" y="239"/>
                </a:cubicBezTo>
                <a:cubicBezTo>
                  <a:pt x="97" y="239"/>
                  <a:pt x="56" y="199"/>
                  <a:pt x="56" y="150"/>
                </a:cubicBezTo>
                <a:cubicBezTo>
                  <a:pt x="56" y="141"/>
                  <a:pt x="57" y="133"/>
                  <a:pt x="59" y="125"/>
                </a:cubicBezTo>
                <a:cubicBezTo>
                  <a:pt x="32" y="125"/>
                  <a:pt x="32" y="125"/>
                  <a:pt x="32" y="125"/>
                </a:cubicBezTo>
                <a:cubicBezTo>
                  <a:pt x="32" y="249"/>
                  <a:pt x="32" y="249"/>
                  <a:pt x="32" y="249"/>
                </a:cubicBezTo>
                <a:cubicBezTo>
                  <a:pt x="32" y="256"/>
                  <a:pt x="38" y="261"/>
                  <a:pt x="44" y="261"/>
                </a:cubicBezTo>
                <a:cubicBezTo>
                  <a:pt x="249" y="261"/>
                  <a:pt x="249" y="261"/>
                  <a:pt x="249" y="261"/>
                </a:cubicBezTo>
                <a:cubicBezTo>
                  <a:pt x="256" y="261"/>
                  <a:pt x="261" y="256"/>
                  <a:pt x="261" y="249"/>
                </a:cubicBezTo>
                <a:lnTo>
                  <a:pt x="261" y="125"/>
                </a:lnTo>
                <a:close/>
                <a:moveTo>
                  <a:pt x="147" y="90"/>
                </a:moveTo>
                <a:cubicBezTo>
                  <a:pt x="114" y="90"/>
                  <a:pt x="88" y="115"/>
                  <a:pt x="88" y="147"/>
                </a:cubicBezTo>
                <a:cubicBezTo>
                  <a:pt x="88" y="179"/>
                  <a:pt x="114" y="204"/>
                  <a:pt x="147" y="204"/>
                </a:cubicBezTo>
                <a:cubicBezTo>
                  <a:pt x="180" y="204"/>
                  <a:pt x="206" y="179"/>
                  <a:pt x="206" y="147"/>
                </a:cubicBezTo>
                <a:cubicBezTo>
                  <a:pt x="206" y="115"/>
                  <a:pt x="180" y="90"/>
                  <a:pt x="147" y="90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0" name="Google Shape;3020;p60"/>
          <p:cNvSpPr/>
          <p:nvPr/>
        </p:nvSpPr>
        <p:spPr>
          <a:xfrm>
            <a:off x="3299316" y="2558230"/>
            <a:ext cx="371292" cy="372604"/>
          </a:xfrm>
          <a:custGeom>
            <a:avLst/>
            <a:gdLst/>
            <a:ahLst/>
            <a:cxnLst/>
            <a:rect l="l" t="t" r="r" b="b"/>
            <a:pathLst>
              <a:path w="323" h="323" extrusionOk="0">
                <a:moveTo>
                  <a:pt x="161" y="0"/>
                </a:moveTo>
                <a:cubicBezTo>
                  <a:pt x="72" y="0"/>
                  <a:pt x="0" y="72"/>
                  <a:pt x="0" y="162"/>
                </a:cubicBezTo>
                <a:cubicBezTo>
                  <a:pt x="0" y="228"/>
                  <a:pt x="40" y="285"/>
                  <a:pt x="97" y="310"/>
                </a:cubicBezTo>
                <a:cubicBezTo>
                  <a:pt x="96" y="298"/>
                  <a:pt x="96" y="285"/>
                  <a:pt x="99" y="272"/>
                </a:cubicBezTo>
                <a:cubicBezTo>
                  <a:pt x="102" y="259"/>
                  <a:pt x="120" y="184"/>
                  <a:pt x="120" y="184"/>
                </a:cubicBezTo>
                <a:cubicBezTo>
                  <a:pt x="120" y="184"/>
                  <a:pt x="115" y="174"/>
                  <a:pt x="115" y="159"/>
                </a:cubicBezTo>
                <a:cubicBezTo>
                  <a:pt x="115" y="135"/>
                  <a:pt x="129" y="117"/>
                  <a:pt x="146" y="117"/>
                </a:cubicBezTo>
                <a:cubicBezTo>
                  <a:pt x="161" y="117"/>
                  <a:pt x="168" y="128"/>
                  <a:pt x="168" y="141"/>
                </a:cubicBezTo>
                <a:cubicBezTo>
                  <a:pt x="168" y="156"/>
                  <a:pt x="159" y="178"/>
                  <a:pt x="154" y="199"/>
                </a:cubicBezTo>
                <a:cubicBezTo>
                  <a:pt x="150" y="216"/>
                  <a:pt x="162" y="230"/>
                  <a:pt x="179" y="230"/>
                </a:cubicBezTo>
                <a:cubicBezTo>
                  <a:pt x="210" y="230"/>
                  <a:pt x="230" y="190"/>
                  <a:pt x="230" y="144"/>
                </a:cubicBezTo>
                <a:cubicBezTo>
                  <a:pt x="230" y="108"/>
                  <a:pt x="207" y="82"/>
                  <a:pt x="163" y="82"/>
                </a:cubicBezTo>
                <a:cubicBezTo>
                  <a:pt x="114" y="82"/>
                  <a:pt x="84" y="118"/>
                  <a:pt x="84" y="159"/>
                </a:cubicBezTo>
                <a:cubicBezTo>
                  <a:pt x="84" y="173"/>
                  <a:pt x="88" y="183"/>
                  <a:pt x="94" y="191"/>
                </a:cubicBezTo>
                <a:cubicBezTo>
                  <a:pt x="97" y="194"/>
                  <a:pt x="98" y="196"/>
                  <a:pt x="97" y="200"/>
                </a:cubicBezTo>
                <a:cubicBezTo>
                  <a:pt x="96" y="203"/>
                  <a:pt x="94" y="210"/>
                  <a:pt x="93" y="213"/>
                </a:cubicBezTo>
                <a:cubicBezTo>
                  <a:pt x="92" y="217"/>
                  <a:pt x="89" y="218"/>
                  <a:pt x="85" y="217"/>
                </a:cubicBezTo>
                <a:cubicBezTo>
                  <a:pt x="63" y="208"/>
                  <a:pt x="52" y="183"/>
                  <a:pt x="52" y="155"/>
                </a:cubicBezTo>
                <a:cubicBezTo>
                  <a:pt x="52" y="109"/>
                  <a:pt x="91" y="54"/>
                  <a:pt x="168" y="54"/>
                </a:cubicBezTo>
                <a:cubicBezTo>
                  <a:pt x="229" y="54"/>
                  <a:pt x="270" y="99"/>
                  <a:pt x="270" y="147"/>
                </a:cubicBezTo>
                <a:cubicBezTo>
                  <a:pt x="270" y="210"/>
                  <a:pt x="235" y="258"/>
                  <a:pt x="183" y="258"/>
                </a:cubicBezTo>
                <a:cubicBezTo>
                  <a:pt x="165" y="258"/>
                  <a:pt x="149" y="248"/>
                  <a:pt x="143" y="237"/>
                </a:cubicBezTo>
                <a:cubicBezTo>
                  <a:pt x="143" y="237"/>
                  <a:pt x="134" y="275"/>
                  <a:pt x="132" y="282"/>
                </a:cubicBezTo>
                <a:cubicBezTo>
                  <a:pt x="128" y="294"/>
                  <a:pt x="122" y="307"/>
                  <a:pt x="116" y="317"/>
                </a:cubicBezTo>
                <a:cubicBezTo>
                  <a:pt x="130" y="321"/>
                  <a:pt x="145" y="323"/>
                  <a:pt x="161" y="323"/>
                </a:cubicBezTo>
                <a:cubicBezTo>
                  <a:pt x="251" y="323"/>
                  <a:pt x="323" y="251"/>
                  <a:pt x="323" y="162"/>
                </a:cubicBezTo>
                <a:cubicBezTo>
                  <a:pt x="323" y="72"/>
                  <a:pt x="251" y="0"/>
                  <a:pt x="161" y="0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1" name="Google Shape;3021;p60"/>
          <p:cNvGrpSpPr/>
          <p:nvPr/>
        </p:nvGrpSpPr>
        <p:grpSpPr>
          <a:xfrm>
            <a:off x="4051022" y="2593792"/>
            <a:ext cx="309628" cy="303068"/>
            <a:chOff x="9896797" y="2895799"/>
            <a:chExt cx="374650" cy="366712"/>
          </a:xfrm>
        </p:grpSpPr>
        <p:sp>
          <p:nvSpPr>
            <p:cNvPr id="3022" name="Google Shape;3022;p60"/>
            <p:cNvSpPr/>
            <p:nvPr/>
          </p:nvSpPr>
          <p:spPr>
            <a:xfrm>
              <a:off x="9931722" y="2956124"/>
              <a:ext cx="339725" cy="306387"/>
            </a:xfrm>
            <a:custGeom>
              <a:avLst/>
              <a:gdLst/>
              <a:ahLst/>
              <a:cxnLst/>
              <a:rect l="l" t="t" r="r" b="b"/>
              <a:pathLst>
                <a:path w="244" h="219" extrusionOk="0">
                  <a:moveTo>
                    <a:pt x="222" y="0"/>
                  </a:moveTo>
                  <a:cubicBezTo>
                    <a:pt x="233" y="20"/>
                    <a:pt x="230" y="43"/>
                    <a:pt x="225" y="57"/>
                  </a:cubicBezTo>
                  <a:cubicBezTo>
                    <a:pt x="203" y="132"/>
                    <a:pt x="99" y="128"/>
                    <a:pt x="84" y="128"/>
                  </a:cubicBezTo>
                  <a:cubicBezTo>
                    <a:pt x="69" y="128"/>
                    <a:pt x="66" y="141"/>
                    <a:pt x="66" y="141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52" y="207"/>
                    <a:pt x="36" y="206"/>
                    <a:pt x="36" y="206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2" y="206"/>
                    <a:pt x="1" y="206"/>
                    <a:pt x="0" y="206"/>
                  </a:cubicBezTo>
                  <a:cubicBezTo>
                    <a:pt x="0" y="209"/>
                    <a:pt x="1" y="218"/>
                    <a:pt x="12" y="218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45" y="218"/>
                    <a:pt x="61" y="219"/>
                    <a:pt x="64" y="202"/>
                  </a:cubicBezTo>
                  <a:cubicBezTo>
                    <a:pt x="75" y="154"/>
                    <a:pt x="75" y="154"/>
                    <a:pt x="75" y="154"/>
                  </a:cubicBezTo>
                  <a:cubicBezTo>
                    <a:pt x="75" y="154"/>
                    <a:pt x="79" y="140"/>
                    <a:pt x="93" y="140"/>
                  </a:cubicBezTo>
                  <a:cubicBezTo>
                    <a:pt x="108" y="140"/>
                    <a:pt x="212" y="144"/>
                    <a:pt x="235" y="69"/>
                  </a:cubicBezTo>
                  <a:cubicBezTo>
                    <a:pt x="240" y="52"/>
                    <a:pt x="244" y="22"/>
                    <a:pt x="222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3" name="Google Shape;3023;p60"/>
            <p:cNvSpPr/>
            <p:nvPr/>
          </p:nvSpPr>
          <p:spPr>
            <a:xfrm>
              <a:off x="9896797" y="2895799"/>
              <a:ext cx="349250" cy="338137"/>
            </a:xfrm>
            <a:custGeom>
              <a:avLst/>
              <a:gdLst/>
              <a:ahLst/>
              <a:cxnLst/>
              <a:rect l="l" t="t" r="r" b="b"/>
              <a:pathLst>
                <a:path w="251" h="243" extrusionOk="0">
                  <a:moveTo>
                    <a:pt x="66" y="226"/>
                  </a:moveTo>
                  <a:cubicBezTo>
                    <a:pt x="77" y="177"/>
                    <a:pt x="77" y="177"/>
                    <a:pt x="77" y="177"/>
                  </a:cubicBezTo>
                  <a:cubicBezTo>
                    <a:pt x="77" y="177"/>
                    <a:pt x="81" y="163"/>
                    <a:pt x="96" y="163"/>
                  </a:cubicBezTo>
                  <a:cubicBezTo>
                    <a:pt x="110" y="163"/>
                    <a:pt x="214" y="167"/>
                    <a:pt x="237" y="93"/>
                  </a:cubicBezTo>
                  <a:cubicBezTo>
                    <a:pt x="245" y="65"/>
                    <a:pt x="251" y="1"/>
                    <a:pt x="146" y="1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1" y="1"/>
                    <a:pt x="56" y="0"/>
                    <a:pt x="52" y="16"/>
                  </a:cubicBezTo>
                  <a:cubicBezTo>
                    <a:pt x="2" y="229"/>
                    <a:pt x="2" y="229"/>
                    <a:pt x="2" y="229"/>
                  </a:cubicBezTo>
                  <a:cubicBezTo>
                    <a:pt x="2" y="229"/>
                    <a:pt x="0" y="242"/>
                    <a:pt x="14" y="242"/>
                  </a:cubicBezTo>
                  <a:cubicBezTo>
                    <a:pt x="47" y="242"/>
                    <a:pt x="47" y="242"/>
                    <a:pt x="47" y="242"/>
                  </a:cubicBezTo>
                  <a:cubicBezTo>
                    <a:pt x="47" y="242"/>
                    <a:pt x="63" y="243"/>
                    <a:pt x="66" y="226"/>
                  </a:cubicBezTo>
                  <a:close/>
                  <a:moveTo>
                    <a:pt x="94" y="102"/>
                  </a:moveTo>
                  <a:cubicBezTo>
                    <a:pt x="104" y="59"/>
                    <a:pt x="104" y="59"/>
                    <a:pt x="104" y="59"/>
                  </a:cubicBezTo>
                  <a:cubicBezTo>
                    <a:pt x="104" y="59"/>
                    <a:pt x="108" y="47"/>
                    <a:pt x="118" y="46"/>
                  </a:cubicBezTo>
                  <a:cubicBezTo>
                    <a:pt x="128" y="44"/>
                    <a:pt x="146" y="46"/>
                    <a:pt x="150" y="47"/>
                  </a:cubicBezTo>
                  <a:cubicBezTo>
                    <a:pt x="179" y="52"/>
                    <a:pt x="173" y="80"/>
                    <a:pt x="173" y="80"/>
                  </a:cubicBezTo>
                  <a:cubicBezTo>
                    <a:pt x="167" y="123"/>
                    <a:pt x="101" y="117"/>
                    <a:pt x="101" y="117"/>
                  </a:cubicBezTo>
                  <a:cubicBezTo>
                    <a:pt x="90" y="113"/>
                    <a:pt x="94" y="102"/>
                    <a:pt x="94" y="10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4" name="Google Shape;3024;p60"/>
          <p:cNvGrpSpPr/>
          <p:nvPr/>
        </p:nvGrpSpPr>
        <p:grpSpPr>
          <a:xfrm>
            <a:off x="4745233" y="4737595"/>
            <a:ext cx="333959" cy="332767"/>
            <a:chOff x="10625583" y="5016351"/>
            <a:chExt cx="444500" cy="442913"/>
          </a:xfrm>
        </p:grpSpPr>
        <p:sp>
          <p:nvSpPr>
            <p:cNvPr id="3025" name="Google Shape;3025;p60"/>
            <p:cNvSpPr/>
            <p:nvPr/>
          </p:nvSpPr>
          <p:spPr>
            <a:xfrm>
              <a:off x="10770046" y="5016351"/>
              <a:ext cx="169863" cy="168275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122" y="14"/>
                  </a:moveTo>
                  <a:cubicBezTo>
                    <a:pt x="101" y="5"/>
                    <a:pt x="79" y="0"/>
                    <a:pt x="56" y="0"/>
                  </a:cubicBezTo>
                  <a:cubicBezTo>
                    <a:pt x="37" y="0"/>
                    <a:pt x="18" y="3"/>
                    <a:pt x="0" y="10"/>
                  </a:cubicBezTo>
                  <a:cubicBezTo>
                    <a:pt x="4" y="14"/>
                    <a:pt x="116" y="116"/>
                    <a:pt x="122" y="121"/>
                  </a:cubicBezTo>
                  <a:lnTo>
                    <a:pt x="122" y="1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6" name="Google Shape;3026;p60"/>
            <p:cNvSpPr/>
            <p:nvPr/>
          </p:nvSpPr>
          <p:spPr>
            <a:xfrm>
              <a:off x="10643046" y="5237014"/>
              <a:ext cx="92075" cy="192087"/>
            </a:xfrm>
            <a:custGeom>
              <a:avLst/>
              <a:gdLst/>
              <a:ahLst/>
              <a:cxnLst/>
              <a:rect l="l" t="t" r="r" b="b"/>
              <a:pathLst>
                <a:path w="66" h="138" extrusionOk="0">
                  <a:moveTo>
                    <a:pt x="66" y="138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0" y="5"/>
                    <a:pt x="1" y="59"/>
                    <a:pt x="0" y="60"/>
                  </a:cubicBezTo>
                  <a:cubicBezTo>
                    <a:pt x="12" y="93"/>
                    <a:pt x="36" y="120"/>
                    <a:pt x="66" y="138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7" name="Google Shape;3027;p60"/>
            <p:cNvSpPr/>
            <p:nvPr/>
          </p:nvSpPr>
          <p:spPr>
            <a:xfrm>
              <a:off x="10625583" y="5040164"/>
              <a:ext cx="204788" cy="257175"/>
            </a:xfrm>
            <a:custGeom>
              <a:avLst/>
              <a:gdLst/>
              <a:ahLst/>
              <a:cxnLst/>
              <a:rect l="l" t="t" r="r" b="b"/>
              <a:pathLst>
                <a:path w="147" h="184" extrusionOk="0">
                  <a:moveTo>
                    <a:pt x="87" y="0"/>
                  </a:moveTo>
                  <a:cubicBezTo>
                    <a:pt x="33" y="28"/>
                    <a:pt x="0" y="82"/>
                    <a:pt x="0" y="142"/>
                  </a:cubicBezTo>
                  <a:cubicBezTo>
                    <a:pt x="0" y="156"/>
                    <a:pt x="2" y="170"/>
                    <a:pt x="6" y="184"/>
                  </a:cubicBezTo>
                  <a:cubicBezTo>
                    <a:pt x="10" y="180"/>
                    <a:pt x="145" y="58"/>
                    <a:pt x="147" y="55"/>
                  </a:cubicBezTo>
                  <a:cubicBezTo>
                    <a:pt x="145" y="53"/>
                    <a:pt x="89" y="2"/>
                    <a:pt x="8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8" name="Google Shape;3028;p60"/>
            <p:cNvSpPr/>
            <p:nvPr/>
          </p:nvSpPr>
          <p:spPr>
            <a:xfrm>
              <a:off x="10757346" y="5335439"/>
              <a:ext cx="290513" cy="123825"/>
            </a:xfrm>
            <a:custGeom>
              <a:avLst/>
              <a:gdLst/>
              <a:ahLst/>
              <a:cxnLst/>
              <a:rect l="l" t="t" r="r" b="b"/>
              <a:pathLst>
                <a:path w="209" h="89" extrusionOk="0">
                  <a:moveTo>
                    <a:pt x="0" y="76"/>
                  </a:moveTo>
                  <a:cubicBezTo>
                    <a:pt x="17" y="83"/>
                    <a:pt x="34" y="88"/>
                    <a:pt x="51" y="89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135" y="84"/>
                    <a:pt x="185" y="50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9" name="Google Shape;3029;p60"/>
            <p:cNvSpPr/>
            <p:nvPr/>
          </p:nvSpPr>
          <p:spPr>
            <a:xfrm>
              <a:off x="10962133" y="5048101"/>
              <a:ext cx="107950" cy="263525"/>
            </a:xfrm>
            <a:custGeom>
              <a:avLst/>
              <a:gdLst/>
              <a:ahLst/>
              <a:cxnLst/>
              <a:rect l="l" t="t" r="r" b="b"/>
              <a:pathLst>
                <a:path w="77" h="189" extrusionOk="0">
                  <a:moveTo>
                    <a:pt x="0" y="0"/>
                  </a:moveTo>
                  <a:cubicBezTo>
                    <a:pt x="0" y="189"/>
                    <a:pt x="0" y="189"/>
                    <a:pt x="0" y="189"/>
                  </a:cubicBezTo>
                  <a:cubicBezTo>
                    <a:pt x="68" y="189"/>
                    <a:pt x="68" y="189"/>
                    <a:pt x="68" y="189"/>
                  </a:cubicBezTo>
                  <a:cubicBezTo>
                    <a:pt x="74" y="172"/>
                    <a:pt x="77" y="154"/>
                    <a:pt x="77" y="136"/>
                  </a:cubicBezTo>
                  <a:cubicBezTo>
                    <a:pt x="77" y="81"/>
                    <a:pt x="48" y="29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0" name="Google Shape;3030;p60"/>
          <p:cNvSpPr/>
          <p:nvPr/>
        </p:nvSpPr>
        <p:spPr>
          <a:xfrm>
            <a:off x="1123964" y="3276658"/>
            <a:ext cx="401467" cy="356859"/>
          </a:xfrm>
          <a:custGeom>
            <a:avLst/>
            <a:gdLst/>
            <a:ahLst/>
            <a:cxnLst/>
            <a:rect l="l" t="t" r="r" b="b"/>
            <a:pathLst>
              <a:path w="306" h="272" extrusionOk="0">
                <a:moveTo>
                  <a:pt x="149" y="272"/>
                </a:moveTo>
                <a:lnTo>
                  <a:pt x="61" y="219"/>
                </a:lnTo>
                <a:lnTo>
                  <a:pt x="61" y="202"/>
                </a:lnTo>
                <a:lnTo>
                  <a:pt x="91" y="218"/>
                </a:lnTo>
                <a:lnTo>
                  <a:pt x="149" y="169"/>
                </a:lnTo>
                <a:lnTo>
                  <a:pt x="149" y="272"/>
                </a:lnTo>
                <a:lnTo>
                  <a:pt x="149" y="272"/>
                </a:lnTo>
                <a:close/>
                <a:moveTo>
                  <a:pt x="4" y="157"/>
                </a:moveTo>
                <a:lnTo>
                  <a:pt x="57" y="112"/>
                </a:lnTo>
                <a:lnTo>
                  <a:pt x="143" y="165"/>
                </a:lnTo>
                <a:lnTo>
                  <a:pt x="92" y="209"/>
                </a:lnTo>
                <a:lnTo>
                  <a:pt x="4" y="157"/>
                </a:lnTo>
                <a:close/>
                <a:moveTo>
                  <a:pt x="58" y="104"/>
                </a:moveTo>
                <a:lnTo>
                  <a:pt x="0" y="56"/>
                </a:lnTo>
                <a:lnTo>
                  <a:pt x="92" y="0"/>
                </a:lnTo>
                <a:lnTo>
                  <a:pt x="149" y="47"/>
                </a:lnTo>
                <a:lnTo>
                  <a:pt x="58" y="104"/>
                </a:lnTo>
                <a:close/>
                <a:moveTo>
                  <a:pt x="245" y="219"/>
                </a:moveTo>
                <a:lnTo>
                  <a:pt x="157" y="272"/>
                </a:lnTo>
                <a:lnTo>
                  <a:pt x="157" y="169"/>
                </a:lnTo>
                <a:lnTo>
                  <a:pt x="215" y="218"/>
                </a:lnTo>
                <a:lnTo>
                  <a:pt x="245" y="202"/>
                </a:lnTo>
                <a:lnTo>
                  <a:pt x="245" y="219"/>
                </a:lnTo>
                <a:close/>
                <a:moveTo>
                  <a:pt x="214" y="209"/>
                </a:moveTo>
                <a:lnTo>
                  <a:pt x="163" y="165"/>
                </a:lnTo>
                <a:lnTo>
                  <a:pt x="249" y="112"/>
                </a:lnTo>
                <a:lnTo>
                  <a:pt x="302" y="157"/>
                </a:lnTo>
                <a:lnTo>
                  <a:pt x="214" y="209"/>
                </a:lnTo>
                <a:close/>
                <a:moveTo>
                  <a:pt x="248" y="104"/>
                </a:moveTo>
                <a:lnTo>
                  <a:pt x="157" y="47"/>
                </a:lnTo>
                <a:lnTo>
                  <a:pt x="214" y="0"/>
                </a:lnTo>
                <a:lnTo>
                  <a:pt x="306" y="56"/>
                </a:lnTo>
                <a:lnTo>
                  <a:pt x="248" y="10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1" name="Google Shape;3031;p60"/>
          <p:cNvSpPr/>
          <p:nvPr/>
        </p:nvSpPr>
        <p:spPr>
          <a:xfrm>
            <a:off x="1827004" y="3371120"/>
            <a:ext cx="377851" cy="167934"/>
          </a:xfrm>
          <a:custGeom>
            <a:avLst/>
            <a:gdLst/>
            <a:ahLst/>
            <a:cxnLst/>
            <a:rect l="l" t="t" r="r" b="b"/>
            <a:pathLst>
              <a:path w="328" h="146" extrusionOk="0">
                <a:moveTo>
                  <a:pt x="115" y="114"/>
                </a:moveTo>
                <a:cubicBezTo>
                  <a:pt x="115" y="60"/>
                  <a:pt x="115" y="60"/>
                  <a:pt x="115" y="60"/>
                </a:cubicBezTo>
                <a:cubicBezTo>
                  <a:pt x="78" y="70"/>
                  <a:pt x="64" y="92"/>
                  <a:pt x="60" y="114"/>
                </a:cubicBezTo>
                <a:lnTo>
                  <a:pt x="115" y="114"/>
                </a:lnTo>
                <a:close/>
                <a:moveTo>
                  <a:pt x="159" y="0"/>
                </a:moveTo>
                <a:cubicBezTo>
                  <a:pt x="159" y="29"/>
                  <a:pt x="159" y="29"/>
                  <a:pt x="159" y="29"/>
                </a:cubicBezTo>
                <a:cubicBezTo>
                  <a:pt x="160" y="29"/>
                  <a:pt x="162" y="29"/>
                  <a:pt x="164" y="29"/>
                </a:cubicBezTo>
                <a:cubicBezTo>
                  <a:pt x="209" y="29"/>
                  <a:pt x="250" y="41"/>
                  <a:pt x="280" y="59"/>
                </a:cubicBezTo>
                <a:cubicBezTo>
                  <a:pt x="309" y="77"/>
                  <a:pt x="328" y="102"/>
                  <a:pt x="328" y="130"/>
                </a:cubicBezTo>
                <a:cubicBezTo>
                  <a:pt x="328" y="135"/>
                  <a:pt x="327" y="141"/>
                  <a:pt x="325" y="146"/>
                </a:cubicBezTo>
                <a:cubicBezTo>
                  <a:pt x="318" y="146"/>
                  <a:pt x="318" y="146"/>
                  <a:pt x="318" y="146"/>
                </a:cubicBezTo>
                <a:cubicBezTo>
                  <a:pt x="267" y="146"/>
                  <a:pt x="267" y="146"/>
                  <a:pt x="267" y="146"/>
                </a:cubicBezTo>
                <a:cubicBezTo>
                  <a:pt x="169" y="146"/>
                  <a:pt x="169" y="146"/>
                  <a:pt x="169" y="146"/>
                </a:cubicBezTo>
                <a:cubicBezTo>
                  <a:pt x="169" y="136"/>
                  <a:pt x="169" y="136"/>
                  <a:pt x="169" y="136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64"/>
                  <a:pt x="169" y="64"/>
                  <a:pt x="169" y="64"/>
                </a:cubicBezTo>
                <a:cubicBezTo>
                  <a:pt x="187" y="64"/>
                  <a:pt x="201" y="66"/>
                  <a:pt x="213" y="70"/>
                </a:cubicBezTo>
                <a:cubicBezTo>
                  <a:pt x="213" y="114"/>
                  <a:pt x="213" y="114"/>
                  <a:pt x="213" y="114"/>
                </a:cubicBezTo>
                <a:cubicBezTo>
                  <a:pt x="267" y="114"/>
                  <a:pt x="267" y="114"/>
                  <a:pt x="267" y="114"/>
                </a:cubicBezTo>
                <a:cubicBezTo>
                  <a:pt x="262" y="85"/>
                  <a:pt x="239" y="54"/>
                  <a:pt x="164" y="54"/>
                </a:cubicBezTo>
                <a:cubicBezTo>
                  <a:pt x="162" y="54"/>
                  <a:pt x="160" y="54"/>
                  <a:pt x="159" y="54"/>
                </a:cubicBezTo>
                <a:cubicBezTo>
                  <a:pt x="159" y="114"/>
                  <a:pt x="159" y="114"/>
                  <a:pt x="159" y="114"/>
                </a:cubicBezTo>
                <a:cubicBezTo>
                  <a:pt x="159" y="146"/>
                  <a:pt x="159" y="146"/>
                  <a:pt x="159" y="146"/>
                </a:cubicBezTo>
                <a:cubicBezTo>
                  <a:pt x="115" y="146"/>
                  <a:pt x="115" y="146"/>
                  <a:pt x="115" y="146"/>
                </a:cubicBezTo>
                <a:cubicBezTo>
                  <a:pt x="60" y="146"/>
                  <a:pt x="60" y="146"/>
                  <a:pt x="60" y="146"/>
                </a:cubicBezTo>
                <a:cubicBezTo>
                  <a:pt x="11" y="146"/>
                  <a:pt x="11" y="146"/>
                  <a:pt x="11" y="146"/>
                </a:cubicBezTo>
                <a:cubicBezTo>
                  <a:pt x="2" y="146"/>
                  <a:pt x="2" y="146"/>
                  <a:pt x="2" y="146"/>
                </a:cubicBezTo>
                <a:cubicBezTo>
                  <a:pt x="1" y="141"/>
                  <a:pt x="0" y="135"/>
                  <a:pt x="0" y="130"/>
                </a:cubicBezTo>
                <a:cubicBezTo>
                  <a:pt x="0" y="102"/>
                  <a:pt x="18" y="77"/>
                  <a:pt x="48" y="59"/>
                </a:cubicBezTo>
                <a:cubicBezTo>
                  <a:pt x="66" y="47"/>
                  <a:pt x="89" y="39"/>
                  <a:pt x="115" y="34"/>
                </a:cubicBezTo>
                <a:cubicBezTo>
                  <a:pt x="115" y="4"/>
                  <a:pt x="115" y="4"/>
                  <a:pt x="115" y="4"/>
                </a:cubicBezTo>
                <a:cubicBezTo>
                  <a:pt x="129" y="2"/>
                  <a:pt x="144" y="0"/>
                  <a:pt x="159" y="0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2" name="Google Shape;3032;p60"/>
          <p:cNvGrpSpPr/>
          <p:nvPr/>
        </p:nvGrpSpPr>
        <p:grpSpPr>
          <a:xfrm>
            <a:off x="2558751" y="3275831"/>
            <a:ext cx="350300" cy="348987"/>
            <a:chOff x="8400256" y="3573016"/>
            <a:chExt cx="423863" cy="422275"/>
          </a:xfrm>
        </p:grpSpPr>
        <p:sp>
          <p:nvSpPr>
            <p:cNvPr id="3033" name="Google Shape;3033;p60"/>
            <p:cNvSpPr/>
            <p:nvPr/>
          </p:nvSpPr>
          <p:spPr>
            <a:xfrm>
              <a:off x="8400256" y="3573016"/>
              <a:ext cx="103188" cy="101600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4" name="Google Shape;3034;p60"/>
            <p:cNvSpPr/>
            <p:nvPr/>
          </p:nvSpPr>
          <p:spPr>
            <a:xfrm>
              <a:off x="8408194" y="3714304"/>
              <a:ext cx="87313" cy="280987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5" name="Google Shape;3035;p60"/>
            <p:cNvSpPr/>
            <p:nvPr/>
          </p:nvSpPr>
          <p:spPr>
            <a:xfrm>
              <a:off x="8551069" y="3706366"/>
              <a:ext cx="273050" cy="288925"/>
            </a:xfrm>
            <a:custGeom>
              <a:avLst/>
              <a:gdLst/>
              <a:ahLst/>
              <a:cxnLst/>
              <a:rect l="l" t="t" r="r" b="b"/>
              <a:pathLst>
                <a:path w="196" h="207" extrusionOk="0">
                  <a:moveTo>
                    <a:pt x="120" y="0"/>
                  </a:moveTo>
                  <a:cubicBezTo>
                    <a:pt x="90" y="0"/>
                    <a:pt x="69" y="16"/>
                    <a:pt x="61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63" y="207"/>
                    <a:pt x="63" y="207"/>
                    <a:pt x="63" y="207"/>
                  </a:cubicBezTo>
                  <a:cubicBezTo>
                    <a:pt x="63" y="107"/>
                    <a:pt x="63" y="107"/>
                    <a:pt x="63" y="107"/>
                  </a:cubicBezTo>
                  <a:cubicBezTo>
                    <a:pt x="63" y="81"/>
                    <a:pt x="68" y="55"/>
                    <a:pt x="100" y="55"/>
                  </a:cubicBezTo>
                  <a:cubicBezTo>
                    <a:pt x="133" y="55"/>
                    <a:pt x="133" y="85"/>
                    <a:pt x="133" y="109"/>
                  </a:cubicBezTo>
                  <a:cubicBezTo>
                    <a:pt x="133" y="207"/>
                    <a:pt x="133" y="207"/>
                    <a:pt x="133" y="207"/>
                  </a:cubicBezTo>
                  <a:cubicBezTo>
                    <a:pt x="196" y="207"/>
                    <a:pt x="196" y="207"/>
                    <a:pt x="196" y="207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196" y="42"/>
                    <a:pt x="184" y="0"/>
                    <a:pt x="12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36" name="Google Shape;3036;p60"/>
          <p:cNvSpPr/>
          <p:nvPr/>
        </p:nvSpPr>
        <p:spPr>
          <a:xfrm>
            <a:off x="3276282" y="3309942"/>
            <a:ext cx="343740" cy="280765"/>
          </a:xfrm>
          <a:custGeom>
            <a:avLst/>
            <a:gdLst/>
            <a:ahLst/>
            <a:cxnLst/>
            <a:rect l="l" t="t" r="r" b="b"/>
            <a:pathLst>
              <a:path w="298" h="243" extrusionOk="0">
                <a:moveTo>
                  <a:pt x="298" y="29"/>
                </a:moveTo>
                <a:cubicBezTo>
                  <a:pt x="287" y="34"/>
                  <a:pt x="276" y="37"/>
                  <a:pt x="263" y="39"/>
                </a:cubicBezTo>
                <a:cubicBezTo>
                  <a:pt x="276" y="31"/>
                  <a:pt x="285" y="19"/>
                  <a:pt x="290" y="5"/>
                </a:cubicBezTo>
                <a:cubicBezTo>
                  <a:pt x="278" y="12"/>
                  <a:pt x="265" y="17"/>
                  <a:pt x="251" y="20"/>
                </a:cubicBezTo>
                <a:cubicBezTo>
                  <a:pt x="240" y="8"/>
                  <a:pt x="224" y="0"/>
                  <a:pt x="207" y="0"/>
                </a:cubicBezTo>
                <a:cubicBezTo>
                  <a:pt x="173" y="0"/>
                  <a:pt x="145" y="28"/>
                  <a:pt x="145" y="62"/>
                </a:cubicBezTo>
                <a:cubicBezTo>
                  <a:pt x="145" y="66"/>
                  <a:pt x="146" y="71"/>
                  <a:pt x="147" y="76"/>
                </a:cubicBezTo>
                <a:cubicBezTo>
                  <a:pt x="96" y="73"/>
                  <a:pt x="51" y="49"/>
                  <a:pt x="21" y="12"/>
                </a:cubicBezTo>
                <a:cubicBezTo>
                  <a:pt x="16" y="21"/>
                  <a:pt x="13" y="31"/>
                  <a:pt x="13" y="42"/>
                </a:cubicBezTo>
                <a:cubicBezTo>
                  <a:pt x="13" y="64"/>
                  <a:pt x="24" y="82"/>
                  <a:pt x="40" y="93"/>
                </a:cubicBezTo>
                <a:cubicBezTo>
                  <a:pt x="30" y="93"/>
                  <a:pt x="20" y="90"/>
                  <a:pt x="12" y="86"/>
                </a:cubicBezTo>
                <a:cubicBezTo>
                  <a:pt x="12" y="86"/>
                  <a:pt x="12" y="86"/>
                  <a:pt x="12" y="86"/>
                </a:cubicBezTo>
                <a:cubicBezTo>
                  <a:pt x="12" y="116"/>
                  <a:pt x="33" y="141"/>
                  <a:pt x="61" y="146"/>
                </a:cubicBezTo>
                <a:cubicBezTo>
                  <a:pt x="56" y="148"/>
                  <a:pt x="51" y="149"/>
                  <a:pt x="45" y="149"/>
                </a:cubicBezTo>
                <a:cubicBezTo>
                  <a:pt x="41" y="149"/>
                  <a:pt x="37" y="148"/>
                  <a:pt x="34" y="147"/>
                </a:cubicBezTo>
                <a:cubicBezTo>
                  <a:pt x="41" y="172"/>
                  <a:pt x="64" y="189"/>
                  <a:pt x="91" y="190"/>
                </a:cubicBezTo>
                <a:cubicBezTo>
                  <a:pt x="70" y="206"/>
                  <a:pt x="44" y="216"/>
                  <a:pt x="15" y="216"/>
                </a:cubicBezTo>
                <a:cubicBezTo>
                  <a:pt x="10" y="216"/>
                  <a:pt x="5" y="216"/>
                  <a:pt x="0" y="215"/>
                </a:cubicBezTo>
                <a:cubicBezTo>
                  <a:pt x="27" y="233"/>
                  <a:pt x="59" y="243"/>
                  <a:pt x="94" y="243"/>
                </a:cubicBezTo>
                <a:cubicBezTo>
                  <a:pt x="206" y="243"/>
                  <a:pt x="268" y="150"/>
                  <a:pt x="268" y="69"/>
                </a:cubicBezTo>
                <a:cubicBezTo>
                  <a:pt x="268" y="66"/>
                  <a:pt x="268" y="63"/>
                  <a:pt x="268" y="61"/>
                </a:cubicBezTo>
                <a:cubicBezTo>
                  <a:pt x="280" y="52"/>
                  <a:pt x="290" y="41"/>
                  <a:pt x="298" y="29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7" name="Google Shape;3037;p60"/>
          <p:cNvGrpSpPr/>
          <p:nvPr/>
        </p:nvGrpSpPr>
        <p:grpSpPr>
          <a:xfrm>
            <a:off x="3989940" y="3335631"/>
            <a:ext cx="358171" cy="223037"/>
            <a:chOff x="9830618" y="3646041"/>
            <a:chExt cx="433387" cy="269875"/>
          </a:xfrm>
        </p:grpSpPr>
        <p:sp>
          <p:nvSpPr>
            <p:cNvPr id="3038" name="Google Shape;3038;p60"/>
            <p:cNvSpPr/>
            <p:nvPr/>
          </p:nvSpPr>
          <p:spPr>
            <a:xfrm>
              <a:off x="9830618" y="3646041"/>
              <a:ext cx="220663" cy="261937"/>
            </a:xfrm>
            <a:custGeom>
              <a:avLst/>
              <a:gdLst/>
              <a:ahLst/>
              <a:cxnLst/>
              <a:rect l="l" t="t" r="r" b="b"/>
              <a:pathLst>
                <a:path w="159" h="188" extrusionOk="0">
                  <a:moveTo>
                    <a:pt x="122" y="85"/>
                  </a:moveTo>
                  <a:cubicBezTo>
                    <a:pt x="122" y="85"/>
                    <a:pt x="150" y="83"/>
                    <a:pt x="150" y="49"/>
                  </a:cubicBezTo>
                  <a:cubicBezTo>
                    <a:pt x="150" y="16"/>
                    <a:pt x="127" y="0"/>
                    <a:pt x="97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42" y="186"/>
                    <a:pt x="42" y="186"/>
                    <a:pt x="42" y="186"/>
                  </a:cubicBezTo>
                  <a:cubicBezTo>
                    <a:pt x="43" y="186"/>
                    <a:pt x="43" y="186"/>
                    <a:pt x="43" y="186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86"/>
                    <a:pt x="156" y="188"/>
                    <a:pt x="156" y="131"/>
                  </a:cubicBezTo>
                  <a:cubicBezTo>
                    <a:pt x="156" y="131"/>
                    <a:pt x="159" y="85"/>
                    <a:pt x="122" y="85"/>
                  </a:cubicBezTo>
                  <a:close/>
                  <a:moveTo>
                    <a:pt x="43" y="33"/>
                  </a:moveTo>
                  <a:cubicBezTo>
                    <a:pt x="90" y="33"/>
                    <a:pt x="90" y="33"/>
                    <a:pt x="90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3"/>
                    <a:pt x="110" y="33"/>
                    <a:pt x="110" y="52"/>
                  </a:cubicBezTo>
                  <a:cubicBezTo>
                    <a:pt x="110" y="72"/>
                    <a:pt x="103" y="75"/>
                    <a:pt x="94" y="75"/>
                  </a:cubicBezTo>
                  <a:cubicBezTo>
                    <a:pt x="43" y="75"/>
                    <a:pt x="43" y="75"/>
                    <a:pt x="43" y="75"/>
                  </a:cubicBezTo>
                  <a:lnTo>
                    <a:pt x="43" y="33"/>
                  </a:lnTo>
                  <a:close/>
                  <a:moveTo>
                    <a:pt x="95" y="153"/>
                  </a:moveTo>
                  <a:cubicBezTo>
                    <a:pt x="43" y="153"/>
                    <a:pt x="43" y="153"/>
                    <a:pt x="43" y="153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97" y="103"/>
                    <a:pt x="117" y="103"/>
                    <a:pt x="117" y="129"/>
                  </a:cubicBezTo>
                  <a:cubicBezTo>
                    <a:pt x="117" y="151"/>
                    <a:pt x="102" y="153"/>
                    <a:pt x="95" y="15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9" name="Google Shape;3039;p60"/>
            <p:cNvSpPr/>
            <p:nvPr/>
          </p:nvSpPr>
          <p:spPr>
            <a:xfrm>
              <a:off x="10051280" y="3711129"/>
              <a:ext cx="212725" cy="204787"/>
            </a:xfrm>
            <a:custGeom>
              <a:avLst/>
              <a:gdLst/>
              <a:ahLst/>
              <a:cxnLst/>
              <a:rect l="l" t="t" r="r" b="b"/>
              <a:pathLst>
                <a:path w="152" h="147" extrusionOk="0">
                  <a:moveTo>
                    <a:pt x="76" y="0"/>
                  </a:moveTo>
                  <a:cubicBezTo>
                    <a:pt x="5" y="0"/>
                    <a:pt x="5" y="72"/>
                    <a:pt x="5" y="72"/>
                  </a:cubicBezTo>
                  <a:cubicBezTo>
                    <a:pt x="5" y="72"/>
                    <a:pt x="0" y="143"/>
                    <a:pt x="76" y="143"/>
                  </a:cubicBezTo>
                  <a:cubicBezTo>
                    <a:pt x="76" y="143"/>
                    <a:pt x="140" y="147"/>
                    <a:pt x="140" y="93"/>
                  </a:cubicBezTo>
                  <a:cubicBezTo>
                    <a:pt x="107" y="93"/>
                    <a:pt x="107" y="93"/>
                    <a:pt x="107" y="93"/>
                  </a:cubicBezTo>
                  <a:cubicBezTo>
                    <a:pt x="107" y="93"/>
                    <a:pt x="108" y="114"/>
                    <a:pt x="77" y="114"/>
                  </a:cubicBezTo>
                  <a:cubicBezTo>
                    <a:pt x="77" y="114"/>
                    <a:pt x="45" y="116"/>
                    <a:pt x="45" y="81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141" y="81"/>
                    <a:pt x="152" y="0"/>
                    <a:pt x="76" y="0"/>
                  </a:cubicBezTo>
                  <a:close/>
                  <a:moveTo>
                    <a:pt x="44" y="56"/>
                  </a:moveTo>
                  <a:cubicBezTo>
                    <a:pt x="44" y="56"/>
                    <a:pt x="48" y="28"/>
                    <a:pt x="77" y="28"/>
                  </a:cubicBezTo>
                  <a:cubicBezTo>
                    <a:pt x="106" y="28"/>
                    <a:pt x="105" y="56"/>
                    <a:pt x="105" y="56"/>
                  </a:cubicBezTo>
                  <a:lnTo>
                    <a:pt x="44" y="5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0" name="Google Shape;3040;p60"/>
            <p:cNvSpPr/>
            <p:nvPr/>
          </p:nvSpPr>
          <p:spPr>
            <a:xfrm>
              <a:off x="10102080" y="3660329"/>
              <a:ext cx="106363" cy="31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1" name="Google Shape;3041;p60"/>
          <p:cNvSpPr/>
          <p:nvPr/>
        </p:nvSpPr>
        <p:spPr>
          <a:xfrm>
            <a:off x="4042113" y="4738012"/>
            <a:ext cx="330620" cy="331932"/>
          </a:xfrm>
          <a:custGeom>
            <a:avLst/>
            <a:gdLst/>
            <a:ahLst/>
            <a:cxnLst/>
            <a:rect l="l" t="t" r="r" b="b"/>
            <a:pathLst>
              <a:path w="287" h="288" extrusionOk="0">
                <a:moveTo>
                  <a:pt x="279" y="60"/>
                </a:moveTo>
                <a:cubicBezTo>
                  <a:pt x="246" y="71"/>
                  <a:pt x="246" y="71"/>
                  <a:pt x="246" y="71"/>
                </a:cubicBezTo>
                <a:cubicBezTo>
                  <a:pt x="241" y="74"/>
                  <a:pt x="228" y="89"/>
                  <a:pt x="205" y="119"/>
                </a:cubicBezTo>
                <a:cubicBezTo>
                  <a:pt x="180" y="149"/>
                  <a:pt x="168" y="169"/>
                  <a:pt x="166" y="179"/>
                </a:cubicBezTo>
                <a:cubicBezTo>
                  <a:pt x="164" y="206"/>
                  <a:pt x="164" y="206"/>
                  <a:pt x="164" y="206"/>
                </a:cubicBezTo>
                <a:cubicBezTo>
                  <a:pt x="164" y="223"/>
                  <a:pt x="164" y="223"/>
                  <a:pt x="164" y="223"/>
                </a:cubicBezTo>
                <a:cubicBezTo>
                  <a:pt x="166" y="265"/>
                  <a:pt x="166" y="265"/>
                  <a:pt x="166" y="265"/>
                </a:cubicBezTo>
                <a:cubicBezTo>
                  <a:pt x="210" y="266"/>
                  <a:pt x="210" y="266"/>
                  <a:pt x="210" y="266"/>
                </a:cubicBezTo>
                <a:cubicBezTo>
                  <a:pt x="209" y="287"/>
                  <a:pt x="209" y="287"/>
                  <a:pt x="209" y="287"/>
                </a:cubicBezTo>
                <a:cubicBezTo>
                  <a:pt x="138" y="287"/>
                  <a:pt x="138" y="287"/>
                  <a:pt x="138" y="287"/>
                </a:cubicBezTo>
                <a:cubicBezTo>
                  <a:pt x="76" y="288"/>
                  <a:pt x="76" y="288"/>
                  <a:pt x="76" y="288"/>
                </a:cubicBezTo>
                <a:cubicBezTo>
                  <a:pt x="78" y="268"/>
                  <a:pt x="78" y="268"/>
                  <a:pt x="78" y="268"/>
                </a:cubicBezTo>
                <a:cubicBezTo>
                  <a:pt x="98" y="267"/>
                  <a:pt x="98" y="267"/>
                  <a:pt x="98" y="267"/>
                </a:cubicBezTo>
                <a:cubicBezTo>
                  <a:pt x="108" y="266"/>
                  <a:pt x="115" y="263"/>
                  <a:pt x="117" y="260"/>
                </a:cubicBezTo>
                <a:cubicBezTo>
                  <a:pt x="118" y="258"/>
                  <a:pt x="119" y="245"/>
                  <a:pt x="119" y="222"/>
                </a:cubicBezTo>
                <a:cubicBezTo>
                  <a:pt x="119" y="208"/>
                  <a:pt x="119" y="208"/>
                  <a:pt x="119" y="208"/>
                </a:cubicBezTo>
                <a:cubicBezTo>
                  <a:pt x="118" y="179"/>
                  <a:pt x="118" y="179"/>
                  <a:pt x="118" y="179"/>
                </a:cubicBezTo>
                <a:cubicBezTo>
                  <a:pt x="117" y="172"/>
                  <a:pt x="106" y="148"/>
                  <a:pt x="84" y="107"/>
                </a:cubicBezTo>
                <a:cubicBezTo>
                  <a:pt x="62" y="64"/>
                  <a:pt x="47" y="39"/>
                  <a:pt x="40" y="30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"/>
                  <a:pt x="0" y="2"/>
                  <a:pt x="0" y="2"/>
                </a:cubicBezTo>
                <a:cubicBezTo>
                  <a:pt x="2" y="0"/>
                  <a:pt x="24" y="0"/>
                  <a:pt x="65" y="1"/>
                </a:cubicBezTo>
                <a:cubicBezTo>
                  <a:pt x="94" y="0"/>
                  <a:pt x="117" y="0"/>
                  <a:pt x="136" y="2"/>
                </a:cubicBezTo>
                <a:cubicBezTo>
                  <a:pt x="135" y="18"/>
                  <a:pt x="135" y="18"/>
                  <a:pt x="135" y="18"/>
                </a:cubicBezTo>
                <a:cubicBezTo>
                  <a:pt x="92" y="24"/>
                  <a:pt x="92" y="24"/>
                  <a:pt x="92" y="24"/>
                </a:cubicBezTo>
                <a:cubicBezTo>
                  <a:pt x="106" y="55"/>
                  <a:pt x="126" y="98"/>
                  <a:pt x="153" y="152"/>
                </a:cubicBezTo>
                <a:cubicBezTo>
                  <a:pt x="189" y="109"/>
                  <a:pt x="207" y="81"/>
                  <a:pt x="208" y="69"/>
                </a:cubicBezTo>
                <a:cubicBezTo>
                  <a:pt x="172" y="60"/>
                  <a:pt x="172" y="60"/>
                  <a:pt x="172" y="60"/>
                </a:cubicBezTo>
                <a:cubicBezTo>
                  <a:pt x="169" y="41"/>
                  <a:pt x="169" y="41"/>
                  <a:pt x="169" y="41"/>
                </a:cubicBezTo>
                <a:cubicBezTo>
                  <a:pt x="230" y="41"/>
                  <a:pt x="230" y="41"/>
                  <a:pt x="230" y="41"/>
                </a:cubicBezTo>
                <a:cubicBezTo>
                  <a:pt x="287" y="42"/>
                  <a:pt x="287" y="42"/>
                  <a:pt x="287" y="42"/>
                </a:cubicBezTo>
                <a:lnTo>
                  <a:pt x="279" y="60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2" name="Google Shape;3042;p60"/>
          <p:cNvSpPr/>
          <p:nvPr/>
        </p:nvSpPr>
        <p:spPr>
          <a:xfrm>
            <a:off x="1839836" y="3961160"/>
            <a:ext cx="361393" cy="360199"/>
          </a:xfrm>
          <a:custGeom>
            <a:avLst/>
            <a:gdLst/>
            <a:ahLst/>
            <a:cxnLst/>
            <a:rect l="l" t="t" r="r" b="b"/>
            <a:pathLst>
              <a:path w="345" h="344" extrusionOk="0">
                <a:moveTo>
                  <a:pt x="172" y="0"/>
                </a:moveTo>
                <a:cubicBezTo>
                  <a:pt x="77" y="0"/>
                  <a:pt x="0" y="77"/>
                  <a:pt x="0" y="172"/>
                </a:cubicBezTo>
                <a:cubicBezTo>
                  <a:pt x="0" y="242"/>
                  <a:pt x="42" y="303"/>
                  <a:pt x="103" y="330"/>
                </a:cubicBezTo>
                <a:cubicBezTo>
                  <a:pt x="103" y="318"/>
                  <a:pt x="103" y="303"/>
                  <a:pt x="106" y="290"/>
                </a:cubicBezTo>
                <a:cubicBezTo>
                  <a:pt x="109" y="276"/>
                  <a:pt x="128" y="196"/>
                  <a:pt x="128" y="196"/>
                </a:cubicBezTo>
                <a:cubicBezTo>
                  <a:pt x="128" y="196"/>
                  <a:pt x="123" y="185"/>
                  <a:pt x="123" y="169"/>
                </a:cubicBezTo>
                <a:cubicBezTo>
                  <a:pt x="123" y="143"/>
                  <a:pt x="137" y="124"/>
                  <a:pt x="156" y="124"/>
                </a:cubicBezTo>
                <a:cubicBezTo>
                  <a:pt x="172" y="124"/>
                  <a:pt x="179" y="136"/>
                  <a:pt x="179" y="150"/>
                </a:cubicBezTo>
                <a:cubicBezTo>
                  <a:pt x="179" y="166"/>
                  <a:pt x="169" y="190"/>
                  <a:pt x="164" y="211"/>
                </a:cubicBezTo>
                <a:cubicBezTo>
                  <a:pt x="160" y="230"/>
                  <a:pt x="173" y="245"/>
                  <a:pt x="191" y="245"/>
                </a:cubicBezTo>
                <a:cubicBezTo>
                  <a:pt x="224" y="245"/>
                  <a:pt x="246" y="203"/>
                  <a:pt x="246" y="153"/>
                </a:cubicBezTo>
                <a:cubicBezTo>
                  <a:pt x="246" y="115"/>
                  <a:pt x="220" y="87"/>
                  <a:pt x="174" y="87"/>
                </a:cubicBezTo>
                <a:cubicBezTo>
                  <a:pt x="122" y="87"/>
                  <a:pt x="89" y="126"/>
                  <a:pt x="89" y="169"/>
                </a:cubicBezTo>
                <a:cubicBezTo>
                  <a:pt x="89" y="184"/>
                  <a:pt x="94" y="195"/>
                  <a:pt x="101" y="203"/>
                </a:cubicBezTo>
                <a:cubicBezTo>
                  <a:pt x="104" y="207"/>
                  <a:pt x="104" y="209"/>
                  <a:pt x="103" y="213"/>
                </a:cubicBezTo>
                <a:cubicBezTo>
                  <a:pt x="102" y="216"/>
                  <a:pt x="100" y="224"/>
                  <a:pt x="100" y="227"/>
                </a:cubicBezTo>
                <a:cubicBezTo>
                  <a:pt x="98" y="231"/>
                  <a:pt x="95" y="233"/>
                  <a:pt x="91" y="231"/>
                </a:cubicBezTo>
                <a:cubicBezTo>
                  <a:pt x="67" y="221"/>
                  <a:pt x="56" y="195"/>
                  <a:pt x="56" y="165"/>
                </a:cubicBezTo>
                <a:cubicBezTo>
                  <a:pt x="56" y="116"/>
                  <a:pt x="97" y="57"/>
                  <a:pt x="179" y="57"/>
                </a:cubicBezTo>
                <a:cubicBezTo>
                  <a:pt x="245" y="57"/>
                  <a:pt x="288" y="105"/>
                  <a:pt x="288" y="156"/>
                </a:cubicBezTo>
                <a:cubicBezTo>
                  <a:pt x="288" y="224"/>
                  <a:pt x="250" y="274"/>
                  <a:pt x="195" y="274"/>
                </a:cubicBezTo>
                <a:cubicBezTo>
                  <a:pt x="176" y="274"/>
                  <a:pt x="159" y="264"/>
                  <a:pt x="153" y="253"/>
                </a:cubicBezTo>
                <a:cubicBezTo>
                  <a:pt x="153" y="253"/>
                  <a:pt x="143" y="293"/>
                  <a:pt x="141" y="300"/>
                </a:cubicBezTo>
                <a:cubicBezTo>
                  <a:pt x="137" y="313"/>
                  <a:pt x="130" y="327"/>
                  <a:pt x="123" y="337"/>
                </a:cubicBezTo>
                <a:cubicBezTo>
                  <a:pt x="139" y="342"/>
                  <a:pt x="155" y="344"/>
                  <a:pt x="172" y="344"/>
                </a:cubicBezTo>
                <a:cubicBezTo>
                  <a:pt x="267" y="344"/>
                  <a:pt x="345" y="267"/>
                  <a:pt x="345" y="172"/>
                </a:cubicBezTo>
                <a:cubicBezTo>
                  <a:pt x="345" y="77"/>
                  <a:pt x="267" y="0"/>
                  <a:pt x="172" y="0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3" name="Google Shape;3043;p60"/>
          <p:cNvSpPr/>
          <p:nvPr/>
        </p:nvSpPr>
        <p:spPr>
          <a:xfrm>
            <a:off x="2602981" y="3941838"/>
            <a:ext cx="352924" cy="398843"/>
          </a:xfrm>
          <a:custGeom>
            <a:avLst/>
            <a:gdLst/>
            <a:ahLst/>
            <a:cxnLst/>
            <a:rect l="l" t="t" r="r" b="b"/>
            <a:pathLst>
              <a:path w="307" h="346" extrusionOk="0">
                <a:moveTo>
                  <a:pt x="307" y="254"/>
                </a:moveTo>
                <a:cubicBezTo>
                  <a:pt x="299" y="272"/>
                  <a:pt x="295" y="280"/>
                  <a:pt x="284" y="296"/>
                </a:cubicBezTo>
                <a:cubicBezTo>
                  <a:pt x="270" y="318"/>
                  <a:pt x="249" y="345"/>
                  <a:pt x="224" y="346"/>
                </a:cubicBezTo>
                <a:cubicBezTo>
                  <a:pt x="201" y="346"/>
                  <a:pt x="195" y="331"/>
                  <a:pt x="165" y="331"/>
                </a:cubicBezTo>
                <a:cubicBezTo>
                  <a:pt x="134" y="331"/>
                  <a:pt x="127" y="346"/>
                  <a:pt x="105" y="346"/>
                </a:cubicBezTo>
                <a:cubicBezTo>
                  <a:pt x="79" y="346"/>
                  <a:pt x="60" y="321"/>
                  <a:pt x="45" y="298"/>
                </a:cubicBezTo>
                <a:cubicBezTo>
                  <a:pt x="5" y="236"/>
                  <a:pt x="0" y="163"/>
                  <a:pt x="25" y="125"/>
                </a:cubicBezTo>
                <a:cubicBezTo>
                  <a:pt x="43" y="97"/>
                  <a:pt x="71" y="81"/>
                  <a:pt x="98" y="81"/>
                </a:cubicBezTo>
                <a:cubicBezTo>
                  <a:pt x="125" y="81"/>
                  <a:pt x="142" y="96"/>
                  <a:pt x="164" y="96"/>
                </a:cubicBezTo>
                <a:cubicBezTo>
                  <a:pt x="186" y="96"/>
                  <a:pt x="199" y="81"/>
                  <a:pt x="230" y="81"/>
                </a:cubicBezTo>
                <a:cubicBezTo>
                  <a:pt x="254" y="81"/>
                  <a:pt x="279" y="94"/>
                  <a:pt x="297" y="116"/>
                </a:cubicBezTo>
                <a:cubicBezTo>
                  <a:pt x="238" y="148"/>
                  <a:pt x="248" y="231"/>
                  <a:pt x="307" y="254"/>
                </a:cubicBezTo>
                <a:moveTo>
                  <a:pt x="207" y="56"/>
                </a:moveTo>
                <a:cubicBezTo>
                  <a:pt x="218" y="42"/>
                  <a:pt x="227" y="21"/>
                  <a:pt x="224" y="0"/>
                </a:cubicBezTo>
                <a:cubicBezTo>
                  <a:pt x="205" y="1"/>
                  <a:pt x="183" y="13"/>
                  <a:pt x="171" y="28"/>
                </a:cubicBezTo>
                <a:cubicBezTo>
                  <a:pt x="159" y="42"/>
                  <a:pt x="150" y="63"/>
                  <a:pt x="153" y="83"/>
                </a:cubicBezTo>
                <a:cubicBezTo>
                  <a:pt x="174" y="84"/>
                  <a:pt x="195" y="72"/>
                  <a:pt x="207" y="56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4" name="Google Shape;3044;p60"/>
          <p:cNvSpPr/>
          <p:nvPr/>
        </p:nvSpPr>
        <p:spPr>
          <a:xfrm>
            <a:off x="3317954" y="3997840"/>
            <a:ext cx="367355" cy="367355"/>
          </a:xfrm>
          <a:custGeom>
            <a:avLst/>
            <a:gdLst/>
            <a:ahLst/>
            <a:cxnLst/>
            <a:rect l="l" t="t" r="r" b="b"/>
            <a:pathLst>
              <a:path w="351" h="351" extrusionOk="0">
                <a:moveTo>
                  <a:pt x="175" y="0"/>
                </a:moveTo>
                <a:cubicBezTo>
                  <a:pt x="78" y="0"/>
                  <a:pt x="0" y="78"/>
                  <a:pt x="0" y="176"/>
                </a:cubicBezTo>
                <a:cubicBezTo>
                  <a:pt x="0" y="273"/>
                  <a:pt x="78" y="351"/>
                  <a:pt x="175" y="351"/>
                </a:cubicBezTo>
                <a:cubicBezTo>
                  <a:pt x="273" y="351"/>
                  <a:pt x="351" y="273"/>
                  <a:pt x="351" y="176"/>
                </a:cubicBezTo>
                <a:cubicBezTo>
                  <a:pt x="351" y="78"/>
                  <a:pt x="273" y="0"/>
                  <a:pt x="175" y="0"/>
                </a:cubicBezTo>
                <a:moveTo>
                  <a:pt x="117" y="74"/>
                </a:moveTo>
                <a:cubicBezTo>
                  <a:pt x="116" y="73"/>
                  <a:pt x="113" y="72"/>
                  <a:pt x="112" y="73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9"/>
                  <a:pt x="113" y="81"/>
                  <a:pt x="113" y="83"/>
                </a:cubicBezTo>
                <a:cubicBezTo>
                  <a:pt x="116" y="107"/>
                  <a:pt x="117" y="133"/>
                  <a:pt x="109" y="157"/>
                </a:cubicBezTo>
                <a:cubicBezTo>
                  <a:pt x="105" y="170"/>
                  <a:pt x="98" y="182"/>
                  <a:pt x="88" y="191"/>
                </a:cubicBezTo>
                <a:cubicBezTo>
                  <a:pt x="80" y="199"/>
                  <a:pt x="68" y="206"/>
                  <a:pt x="56" y="206"/>
                </a:cubicBezTo>
                <a:cubicBezTo>
                  <a:pt x="54" y="206"/>
                  <a:pt x="52" y="205"/>
                  <a:pt x="50" y="204"/>
                </a:cubicBezTo>
                <a:cubicBezTo>
                  <a:pt x="37" y="200"/>
                  <a:pt x="36" y="187"/>
                  <a:pt x="36" y="176"/>
                </a:cubicBezTo>
                <a:cubicBezTo>
                  <a:pt x="36" y="164"/>
                  <a:pt x="38" y="152"/>
                  <a:pt x="41" y="140"/>
                </a:cubicBezTo>
                <a:cubicBezTo>
                  <a:pt x="42" y="137"/>
                  <a:pt x="43" y="133"/>
                  <a:pt x="44" y="130"/>
                </a:cubicBezTo>
                <a:cubicBezTo>
                  <a:pt x="58" y="90"/>
                  <a:pt x="89" y="58"/>
                  <a:pt x="129" y="43"/>
                </a:cubicBezTo>
                <a:cubicBezTo>
                  <a:pt x="144" y="38"/>
                  <a:pt x="160" y="36"/>
                  <a:pt x="175" y="36"/>
                </a:cubicBezTo>
                <a:cubicBezTo>
                  <a:pt x="222" y="36"/>
                  <a:pt x="266" y="59"/>
                  <a:pt x="292" y="98"/>
                </a:cubicBezTo>
                <a:cubicBezTo>
                  <a:pt x="298" y="108"/>
                  <a:pt x="303" y="119"/>
                  <a:pt x="307" y="130"/>
                </a:cubicBezTo>
                <a:cubicBezTo>
                  <a:pt x="307" y="130"/>
                  <a:pt x="307" y="130"/>
                  <a:pt x="307" y="130"/>
                </a:cubicBezTo>
                <a:cubicBezTo>
                  <a:pt x="308" y="133"/>
                  <a:pt x="309" y="137"/>
                  <a:pt x="310" y="140"/>
                </a:cubicBezTo>
                <a:cubicBezTo>
                  <a:pt x="313" y="152"/>
                  <a:pt x="315" y="164"/>
                  <a:pt x="315" y="176"/>
                </a:cubicBezTo>
                <a:cubicBezTo>
                  <a:pt x="314" y="198"/>
                  <a:pt x="307" y="223"/>
                  <a:pt x="279" y="211"/>
                </a:cubicBezTo>
                <a:cubicBezTo>
                  <a:pt x="266" y="205"/>
                  <a:pt x="254" y="194"/>
                  <a:pt x="246" y="182"/>
                </a:cubicBezTo>
                <a:cubicBezTo>
                  <a:pt x="237" y="169"/>
                  <a:pt x="227" y="156"/>
                  <a:pt x="216" y="144"/>
                </a:cubicBezTo>
                <a:cubicBezTo>
                  <a:pt x="206" y="132"/>
                  <a:pt x="196" y="121"/>
                  <a:pt x="184" y="111"/>
                </a:cubicBezTo>
                <a:cubicBezTo>
                  <a:pt x="172" y="101"/>
                  <a:pt x="160" y="91"/>
                  <a:pt x="146" y="84"/>
                </a:cubicBezTo>
                <a:cubicBezTo>
                  <a:pt x="137" y="80"/>
                  <a:pt x="127" y="77"/>
                  <a:pt x="117" y="74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5" name="Google Shape;3045;p60"/>
          <p:cNvGrpSpPr/>
          <p:nvPr/>
        </p:nvGrpSpPr>
        <p:grpSpPr>
          <a:xfrm>
            <a:off x="4026913" y="3969122"/>
            <a:ext cx="376896" cy="331575"/>
            <a:chOff x="9842822" y="4248076"/>
            <a:chExt cx="501650" cy="441325"/>
          </a:xfrm>
        </p:grpSpPr>
        <p:sp>
          <p:nvSpPr>
            <p:cNvPr id="3046" name="Google Shape;3046;p60"/>
            <p:cNvSpPr/>
            <p:nvPr/>
          </p:nvSpPr>
          <p:spPr>
            <a:xfrm>
              <a:off x="9842822" y="4446513"/>
              <a:ext cx="228600" cy="193675"/>
            </a:xfrm>
            <a:custGeom>
              <a:avLst/>
              <a:gdLst/>
              <a:ahLst/>
              <a:cxnLst/>
              <a:rect l="l" t="t" r="r" b="b"/>
              <a:pathLst>
                <a:path w="163" h="139" extrusionOk="0">
                  <a:moveTo>
                    <a:pt x="148" y="13"/>
                  </a:moveTo>
                  <a:cubicBezTo>
                    <a:pt x="135" y="7"/>
                    <a:pt x="118" y="0"/>
                    <a:pt x="99" y="0"/>
                  </a:cubicBezTo>
                  <a:cubicBezTo>
                    <a:pt x="97" y="0"/>
                    <a:pt x="95" y="0"/>
                    <a:pt x="93" y="0"/>
                  </a:cubicBezTo>
                  <a:cubicBezTo>
                    <a:pt x="74" y="2"/>
                    <a:pt x="57" y="7"/>
                    <a:pt x="44" y="11"/>
                  </a:cubicBezTo>
                  <a:cubicBezTo>
                    <a:pt x="41" y="12"/>
                    <a:pt x="37" y="14"/>
                    <a:pt x="33" y="15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25" y="120"/>
                    <a:pt x="46" y="116"/>
                    <a:pt x="63" y="116"/>
                  </a:cubicBezTo>
                  <a:cubicBezTo>
                    <a:pt x="91" y="116"/>
                    <a:pt x="110" y="127"/>
                    <a:pt x="129" y="139"/>
                  </a:cubicBezTo>
                  <a:cubicBezTo>
                    <a:pt x="135" y="116"/>
                    <a:pt x="159" y="37"/>
                    <a:pt x="163" y="22"/>
                  </a:cubicBezTo>
                  <a:cubicBezTo>
                    <a:pt x="158" y="19"/>
                    <a:pt x="153" y="16"/>
                    <a:pt x="148" y="1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7" name="Google Shape;3047;p60"/>
            <p:cNvSpPr/>
            <p:nvPr/>
          </p:nvSpPr>
          <p:spPr>
            <a:xfrm>
              <a:off x="10052372" y="4495726"/>
              <a:ext cx="233363" cy="193675"/>
            </a:xfrm>
            <a:custGeom>
              <a:avLst/>
              <a:gdLst/>
              <a:ahLst/>
              <a:cxnLst/>
              <a:rect l="l" t="t" r="r" b="b"/>
              <a:pathLst>
                <a:path w="167" h="139" extrusionOk="0">
                  <a:moveTo>
                    <a:pt x="33" y="0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15"/>
                    <a:pt x="38" y="139"/>
                    <a:pt x="67" y="139"/>
                  </a:cubicBezTo>
                  <a:cubicBezTo>
                    <a:pt x="86" y="139"/>
                    <a:pt x="108" y="135"/>
                    <a:pt x="135" y="123"/>
                  </a:cubicBezTo>
                  <a:cubicBezTo>
                    <a:pt x="167" y="12"/>
                    <a:pt x="167" y="12"/>
                    <a:pt x="167" y="12"/>
                  </a:cubicBezTo>
                  <a:cubicBezTo>
                    <a:pt x="143" y="21"/>
                    <a:pt x="122" y="24"/>
                    <a:pt x="105" y="24"/>
                  </a:cubicBezTo>
                  <a:cubicBezTo>
                    <a:pt x="66" y="24"/>
                    <a:pt x="43" y="9"/>
                    <a:pt x="33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8" name="Google Shape;3048;p60"/>
            <p:cNvSpPr/>
            <p:nvPr/>
          </p:nvSpPr>
          <p:spPr>
            <a:xfrm>
              <a:off x="9899972" y="4248076"/>
              <a:ext cx="227013" cy="190500"/>
            </a:xfrm>
            <a:custGeom>
              <a:avLst/>
              <a:gdLst/>
              <a:ahLst/>
              <a:cxnLst/>
              <a:rect l="l" t="t" r="r" b="b"/>
              <a:pathLst>
                <a:path w="162" h="137" extrusionOk="0">
                  <a:moveTo>
                    <a:pt x="64" y="114"/>
                  </a:moveTo>
                  <a:cubicBezTo>
                    <a:pt x="91" y="114"/>
                    <a:pt x="110" y="125"/>
                    <a:pt x="128" y="137"/>
                  </a:cubicBezTo>
                  <a:cubicBezTo>
                    <a:pt x="135" y="114"/>
                    <a:pt x="155" y="45"/>
                    <a:pt x="162" y="21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62" y="21"/>
                    <a:pt x="138" y="7"/>
                    <a:pt x="122" y="3"/>
                  </a:cubicBezTo>
                  <a:cubicBezTo>
                    <a:pt x="114" y="1"/>
                    <a:pt x="10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78" y="0"/>
                    <a:pt x="58" y="4"/>
                    <a:pt x="33" y="14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25" y="119"/>
                    <a:pt x="46" y="114"/>
                    <a:pt x="63" y="114"/>
                  </a:cubicBezTo>
                  <a:lnTo>
                    <a:pt x="64" y="11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9" name="Google Shape;3049;p60"/>
            <p:cNvSpPr/>
            <p:nvPr/>
          </p:nvSpPr>
          <p:spPr>
            <a:xfrm>
              <a:off x="10107934" y="4298876"/>
              <a:ext cx="236538" cy="193675"/>
            </a:xfrm>
            <a:custGeom>
              <a:avLst/>
              <a:gdLst/>
              <a:ahLst/>
              <a:cxnLst/>
              <a:rect l="l" t="t" r="r" b="b"/>
              <a:pathLst>
                <a:path w="169" h="139" extrusionOk="0">
                  <a:moveTo>
                    <a:pt x="105" y="24"/>
                  </a:moveTo>
                  <a:cubicBezTo>
                    <a:pt x="69" y="24"/>
                    <a:pt x="45" y="8"/>
                    <a:pt x="34" y="0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6"/>
                    <a:pt x="1" y="117"/>
                    <a:pt x="1" y="117"/>
                  </a:cubicBezTo>
                  <a:cubicBezTo>
                    <a:pt x="19" y="129"/>
                    <a:pt x="43" y="139"/>
                    <a:pt x="72" y="139"/>
                  </a:cubicBezTo>
                  <a:cubicBezTo>
                    <a:pt x="91" y="139"/>
                    <a:pt x="112" y="135"/>
                    <a:pt x="136" y="124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69" y="9"/>
                    <a:pt x="169" y="9"/>
                    <a:pt x="169" y="9"/>
                  </a:cubicBezTo>
                  <a:cubicBezTo>
                    <a:pt x="145" y="20"/>
                    <a:pt x="123" y="24"/>
                    <a:pt x="105" y="2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0" name="Google Shape;3050;p60"/>
          <p:cNvGrpSpPr/>
          <p:nvPr/>
        </p:nvGrpSpPr>
        <p:grpSpPr>
          <a:xfrm>
            <a:off x="4787280" y="3981434"/>
            <a:ext cx="314876" cy="370933"/>
            <a:chOff x="10638283" y="4221088"/>
            <a:chExt cx="419100" cy="493712"/>
          </a:xfrm>
        </p:grpSpPr>
        <p:sp>
          <p:nvSpPr>
            <p:cNvPr id="3051" name="Google Shape;3051;p60"/>
            <p:cNvSpPr/>
            <p:nvPr/>
          </p:nvSpPr>
          <p:spPr>
            <a:xfrm>
              <a:off x="10714483" y="4221088"/>
              <a:ext cx="266700" cy="138112"/>
            </a:xfrm>
            <a:custGeom>
              <a:avLst/>
              <a:gdLst/>
              <a:ahLst/>
              <a:cxnLst/>
              <a:rect l="l" t="t" r="r" b="b"/>
              <a:pathLst>
                <a:path w="191" h="99" extrusionOk="0">
                  <a:moveTo>
                    <a:pt x="143" y="31"/>
                  </a:moveTo>
                  <a:cubicBezTo>
                    <a:pt x="147" y="25"/>
                    <a:pt x="147" y="25"/>
                    <a:pt x="147" y="25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59" y="6"/>
                    <a:pt x="159" y="6"/>
                    <a:pt x="159" y="6"/>
                  </a:cubicBezTo>
                  <a:cubicBezTo>
                    <a:pt x="160" y="5"/>
                    <a:pt x="160" y="3"/>
                    <a:pt x="158" y="2"/>
                  </a:cubicBezTo>
                  <a:cubicBezTo>
                    <a:pt x="156" y="0"/>
                    <a:pt x="154" y="1"/>
                    <a:pt x="153" y="2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40" y="22"/>
                    <a:pt x="140" y="22"/>
                    <a:pt x="140" y="22"/>
                  </a:cubicBezTo>
                  <a:cubicBezTo>
                    <a:pt x="136" y="28"/>
                    <a:pt x="136" y="28"/>
                    <a:pt x="136" y="28"/>
                  </a:cubicBezTo>
                  <a:cubicBezTo>
                    <a:pt x="124" y="23"/>
                    <a:pt x="110" y="20"/>
                    <a:pt x="96" y="20"/>
                  </a:cubicBezTo>
                  <a:cubicBezTo>
                    <a:pt x="81" y="20"/>
                    <a:pt x="67" y="23"/>
                    <a:pt x="55" y="28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1"/>
                    <a:pt x="35" y="0"/>
                    <a:pt x="33" y="2"/>
                  </a:cubicBezTo>
                  <a:cubicBezTo>
                    <a:pt x="32" y="3"/>
                    <a:pt x="31" y="5"/>
                    <a:pt x="33" y="6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20" y="44"/>
                    <a:pt x="0" y="70"/>
                    <a:pt x="0" y="99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1" y="70"/>
                    <a:pt x="172" y="44"/>
                    <a:pt x="143" y="31"/>
                  </a:cubicBezTo>
                  <a:close/>
                  <a:moveTo>
                    <a:pt x="55" y="72"/>
                  </a:moveTo>
                  <a:cubicBezTo>
                    <a:pt x="49" y="72"/>
                    <a:pt x="44" y="67"/>
                    <a:pt x="44" y="61"/>
                  </a:cubicBezTo>
                  <a:cubicBezTo>
                    <a:pt x="44" y="56"/>
                    <a:pt x="49" y="51"/>
                    <a:pt x="55" y="51"/>
                  </a:cubicBezTo>
                  <a:cubicBezTo>
                    <a:pt x="60" y="51"/>
                    <a:pt x="65" y="56"/>
                    <a:pt x="65" y="61"/>
                  </a:cubicBezTo>
                  <a:cubicBezTo>
                    <a:pt x="65" y="67"/>
                    <a:pt x="60" y="72"/>
                    <a:pt x="55" y="72"/>
                  </a:cubicBezTo>
                  <a:close/>
                  <a:moveTo>
                    <a:pt x="137" y="72"/>
                  </a:moveTo>
                  <a:cubicBezTo>
                    <a:pt x="131" y="72"/>
                    <a:pt x="127" y="67"/>
                    <a:pt x="127" y="61"/>
                  </a:cubicBezTo>
                  <a:cubicBezTo>
                    <a:pt x="127" y="56"/>
                    <a:pt x="131" y="51"/>
                    <a:pt x="137" y="51"/>
                  </a:cubicBezTo>
                  <a:cubicBezTo>
                    <a:pt x="142" y="51"/>
                    <a:pt x="147" y="56"/>
                    <a:pt x="147" y="61"/>
                  </a:cubicBezTo>
                  <a:cubicBezTo>
                    <a:pt x="147" y="67"/>
                    <a:pt x="142" y="72"/>
                    <a:pt x="137" y="7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2" name="Google Shape;3052;p60"/>
            <p:cNvSpPr/>
            <p:nvPr/>
          </p:nvSpPr>
          <p:spPr>
            <a:xfrm>
              <a:off x="10714483" y="4379838"/>
              <a:ext cx="266700" cy="334962"/>
            </a:xfrm>
            <a:custGeom>
              <a:avLst/>
              <a:gdLst/>
              <a:ahLst/>
              <a:cxnLst/>
              <a:rect l="l" t="t" r="r" b="b"/>
              <a:pathLst>
                <a:path w="191" h="241" extrusionOk="0">
                  <a:moveTo>
                    <a:pt x="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0" y="162"/>
                    <a:pt x="10" y="172"/>
                    <a:pt x="22" y="172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7" y="174"/>
                    <a:pt x="37" y="175"/>
                    <a:pt x="37" y="177"/>
                  </a:cubicBezTo>
                  <a:cubicBezTo>
                    <a:pt x="37" y="179"/>
                    <a:pt x="37" y="179"/>
                    <a:pt x="37" y="179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7" y="221"/>
                    <a:pt x="37" y="221"/>
                    <a:pt x="37" y="221"/>
                  </a:cubicBezTo>
                  <a:cubicBezTo>
                    <a:pt x="37" y="232"/>
                    <a:pt x="46" y="241"/>
                    <a:pt x="57" y="241"/>
                  </a:cubicBezTo>
                  <a:cubicBezTo>
                    <a:pt x="68" y="241"/>
                    <a:pt x="78" y="232"/>
                    <a:pt x="78" y="221"/>
                  </a:cubicBezTo>
                  <a:cubicBezTo>
                    <a:pt x="78" y="185"/>
                    <a:pt x="78" y="185"/>
                    <a:pt x="78" y="185"/>
                  </a:cubicBezTo>
                  <a:cubicBezTo>
                    <a:pt x="78" y="179"/>
                    <a:pt x="78" y="179"/>
                    <a:pt x="78" y="179"/>
                  </a:cubicBezTo>
                  <a:cubicBezTo>
                    <a:pt x="78" y="177"/>
                    <a:pt x="78" y="177"/>
                    <a:pt x="78" y="177"/>
                  </a:cubicBezTo>
                  <a:cubicBezTo>
                    <a:pt x="78" y="175"/>
                    <a:pt x="77" y="174"/>
                    <a:pt x="77" y="172"/>
                  </a:cubicBezTo>
                  <a:cubicBezTo>
                    <a:pt x="115" y="172"/>
                    <a:pt x="115" y="172"/>
                    <a:pt x="115" y="172"/>
                  </a:cubicBezTo>
                  <a:cubicBezTo>
                    <a:pt x="114" y="174"/>
                    <a:pt x="114" y="175"/>
                    <a:pt x="114" y="177"/>
                  </a:cubicBezTo>
                  <a:cubicBezTo>
                    <a:pt x="114" y="179"/>
                    <a:pt x="114" y="179"/>
                    <a:pt x="114" y="179"/>
                  </a:cubicBezTo>
                  <a:cubicBezTo>
                    <a:pt x="114" y="185"/>
                    <a:pt x="114" y="185"/>
                    <a:pt x="114" y="185"/>
                  </a:cubicBezTo>
                  <a:cubicBezTo>
                    <a:pt x="114" y="221"/>
                    <a:pt x="114" y="221"/>
                    <a:pt x="114" y="221"/>
                  </a:cubicBezTo>
                  <a:cubicBezTo>
                    <a:pt x="114" y="232"/>
                    <a:pt x="123" y="241"/>
                    <a:pt x="134" y="241"/>
                  </a:cubicBezTo>
                  <a:cubicBezTo>
                    <a:pt x="146" y="241"/>
                    <a:pt x="155" y="232"/>
                    <a:pt x="155" y="221"/>
                  </a:cubicBezTo>
                  <a:cubicBezTo>
                    <a:pt x="155" y="185"/>
                    <a:pt x="155" y="185"/>
                    <a:pt x="155" y="185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5" y="175"/>
                    <a:pt x="155" y="174"/>
                    <a:pt x="154" y="172"/>
                  </a:cubicBezTo>
                  <a:cubicBezTo>
                    <a:pt x="170" y="172"/>
                    <a:pt x="170" y="172"/>
                    <a:pt x="170" y="172"/>
                  </a:cubicBezTo>
                  <a:cubicBezTo>
                    <a:pt x="182" y="172"/>
                    <a:pt x="191" y="162"/>
                    <a:pt x="191" y="150"/>
                  </a:cubicBezTo>
                  <a:cubicBezTo>
                    <a:pt x="191" y="31"/>
                    <a:pt x="191" y="31"/>
                    <a:pt x="191" y="31"/>
                  </a:cubicBezTo>
                  <a:cubicBezTo>
                    <a:pt x="191" y="17"/>
                    <a:pt x="191" y="17"/>
                    <a:pt x="191" y="17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0"/>
                    <a:pt x="190" y="0"/>
                    <a:pt x="190" y="0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3" name="Google Shape;3053;p60"/>
            <p:cNvSpPr/>
            <p:nvPr/>
          </p:nvSpPr>
          <p:spPr>
            <a:xfrm>
              <a:off x="10638283" y="4379838"/>
              <a:ext cx="57150" cy="177800"/>
            </a:xfrm>
            <a:custGeom>
              <a:avLst/>
              <a:gdLst/>
              <a:ahLst/>
              <a:cxnLst/>
              <a:rect l="l" t="t" r="r" b="b"/>
              <a:pathLst>
                <a:path w="41" h="128" extrusionOk="0">
                  <a:moveTo>
                    <a:pt x="21" y="0"/>
                  </a:moveTo>
                  <a:cubicBezTo>
                    <a:pt x="10" y="0"/>
                    <a:pt x="0" y="9"/>
                    <a:pt x="0" y="2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9"/>
                    <a:pt x="10" y="128"/>
                    <a:pt x="21" y="128"/>
                  </a:cubicBezTo>
                  <a:cubicBezTo>
                    <a:pt x="32" y="128"/>
                    <a:pt x="41" y="119"/>
                    <a:pt x="41" y="108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4" name="Google Shape;3054;p60"/>
            <p:cNvSpPr/>
            <p:nvPr/>
          </p:nvSpPr>
          <p:spPr>
            <a:xfrm>
              <a:off x="11000233" y="4379838"/>
              <a:ext cx="57150" cy="177800"/>
            </a:xfrm>
            <a:custGeom>
              <a:avLst/>
              <a:gdLst/>
              <a:ahLst/>
              <a:cxnLst/>
              <a:rect l="l" t="t" r="r" b="b"/>
              <a:pathLst>
                <a:path w="41" h="128" extrusionOk="0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9"/>
                    <a:pt x="9" y="128"/>
                    <a:pt x="21" y="128"/>
                  </a:cubicBezTo>
                  <a:cubicBezTo>
                    <a:pt x="32" y="128"/>
                    <a:pt x="41" y="119"/>
                    <a:pt x="41" y="108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5" name="Google Shape;3055;p60"/>
          <p:cNvGrpSpPr/>
          <p:nvPr/>
        </p:nvGrpSpPr>
        <p:grpSpPr>
          <a:xfrm>
            <a:off x="3291307" y="4734215"/>
            <a:ext cx="385724" cy="341115"/>
            <a:chOff x="9129092" y="5032226"/>
            <a:chExt cx="466726" cy="412750"/>
          </a:xfrm>
        </p:grpSpPr>
        <p:sp>
          <p:nvSpPr>
            <p:cNvPr id="3056" name="Google Shape;3056;p60"/>
            <p:cNvSpPr/>
            <p:nvPr/>
          </p:nvSpPr>
          <p:spPr>
            <a:xfrm>
              <a:off x="9221167" y="5324326"/>
              <a:ext cx="374650" cy="120650"/>
            </a:xfrm>
            <a:custGeom>
              <a:avLst/>
              <a:gdLst/>
              <a:ahLst/>
              <a:cxnLst/>
              <a:rect l="l" t="t" r="r" b="b"/>
              <a:pathLst>
                <a:path w="236" h="76" extrusionOk="0">
                  <a:moveTo>
                    <a:pt x="45" y="0"/>
                  </a:moveTo>
                  <a:lnTo>
                    <a:pt x="43" y="0"/>
                  </a:lnTo>
                  <a:lnTo>
                    <a:pt x="42" y="1"/>
                  </a:lnTo>
                  <a:lnTo>
                    <a:pt x="3" y="71"/>
                  </a:lnTo>
                  <a:lnTo>
                    <a:pt x="0" y="76"/>
                  </a:lnTo>
                  <a:lnTo>
                    <a:pt x="5" y="76"/>
                  </a:lnTo>
                  <a:lnTo>
                    <a:pt x="192" y="76"/>
                  </a:lnTo>
                  <a:lnTo>
                    <a:pt x="193" y="76"/>
                  </a:lnTo>
                  <a:lnTo>
                    <a:pt x="194" y="74"/>
                  </a:lnTo>
                  <a:lnTo>
                    <a:pt x="234" y="5"/>
                  </a:lnTo>
                  <a:lnTo>
                    <a:pt x="236" y="0"/>
                  </a:lnTo>
                  <a:lnTo>
                    <a:pt x="231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7" name="Google Shape;3057;p60"/>
            <p:cNvSpPr/>
            <p:nvPr/>
          </p:nvSpPr>
          <p:spPr>
            <a:xfrm>
              <a:off x="9305305" y="5032226"/>
              <a:ext cx="290513" cy="266700"/>
            </a:xfrm>
            <a:custGeom>
              <a:avLst/>
              <a:gdLst/>
              <a:ahLst/>
              <a:cxnLst/>
              <a:rect l="l" t="t" r="r" b="b"/>
              <a:pathLst>
                <a:path w="183" h="168" extrusionOk="0">
                  <a:moveTo>
                    <a:pt x="96" y="167"/>
                  </a:moveTo>
                  <a:lnTo>
                    <a:pt x="97" y="168"/>
                  </a:lnTo>
                  <a:lnTo>
                    <a:pt x="98" y="168"/>
                  </a:lnTo>
                  <a:lnTo>
                    <a:pt x="178" y="168"/>
                  </a:lnTo>
                  <a:lnTo>
                    <a:pt x="183" y="168"/>
                  </a:lnTo>
                  <a:lnTo>
                    <a:pt x="181" y="163"/>
                  </a:lnTo>
                  <a:lnTo>
                    <a:pt x="88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4" y="1"/>
                  </a:lnTo>
                  <a:lnTo>
                    <a:pt x="0" y="1"/>
                  </a:lnTo>
                  <a:lnTo>
                    <a:pt x="3" y="4"/>
                  </a:lnTo>
                  <a:lnTo>
                    <a:pt x="96" y="16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8" name="Google Shape;3058;p60"/>
            <p:cNvSpPr/>
            <p:nvPr/>
          </p:nvSpPr>
          <p:spPr>
            <a:xfrm>
              <a:off x="9129092" y="5046514"/>
              <a:ext cx="222250" cy="385762"/>
            </a:xfrm>
            <a:custGeom>
              <a:avLst/>
              <a:gdLst/>
              <a:ahLst/>
              <a:cxnLst/>
              <a:rect l="l" t="t" r="r" b="b"/>
              <a:pathLst>
                <a:path w="140" h="243" extrusionOk="0">
                  <a:moveTo>
                    <a:pt x="140" y="75"/>
                  </a:moveTo>
                  <a:lnTo>
                    <a:pt x="139" y="73"/>
                  </a:lnTo>
                  <a:lnTo>
                    <a:pt x="98" y="4"/>
                  </a:lnTo>
                  <a:lnTo>
                    <a:pt x="96" y="0"/>
                  </a:lnTo>
                  <a:lnTo>
                    <a:pt x="93" y="4"/>
                  </a:lnTo>
                  <a:lnTo>
                    <a:pt x="0" y="166"/>
                  </a:lnTo>
                  <a:lnTo>
                    <a:pt x="0" y="167"/>
                  </a:lnTo>
                  <a:lnTo>
                    <a:pt x="0" y="168"/>
                  </a:lnTo>
                  <a:lnTo>
                    <a:pt x="41" y="238"/>
                  </a:lnTo>
                  <a:lnTo>
                    <a:pt x="43" y="243"/>
                  </a:lnTo>
                  <a:lnTo>
                    <a:pt x="45" y="238"/>
                  </a:lnTo>
                  <a:lnTo>
                    <a:pt x="139" y="77"/>
                  </a:lnTo>
                  <a:lnTo>
                    <a:pt x="140" y="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9" name="Google Shape;3059;p60"/>
          <p:cNvSpPr/>
          <p:nvPr/>
        </p:nvSpPr>
        <p:spPr>
          <a:xfrm>
            <a:off x="1119821" y="4017933"/>
            <a:ext cx="351612" cy="246653"/>
          </a:xfrm>
          <a:custGeom>
            <a:avLst/>
            <a:gdLst/>
            <a:ahLst/>
            <a:cxnLst/>
            <a:rect l="l" t="t" r="r" b="b"/>
            <a:pathLst>
              <a:path w="305" h="214" extrusionOk="0">
                <a:moveTo>
                  <a:pt x="211" y="107"/>
                </a:moveTo>
                <a:cubicBezTo>
                  <a:pt x="111" y="166"/>
                  <a:pt x="111" y="166"/>
                  <a:pt x="111" y="166"/>
                </a:cubicBezTo>
                <a:cubicBezTo>
                  <a:pt x="111" y="48"/>
                  <a:pt x="111" y="48"/>
                  <a:pt x="111" y="48"/>
                </a:cubicBezTo>
                <a:lnTo>
                  <a:pt x="211" y="107"/>
                </a:lnTo>
                <a:close/>
                <a:moveTo>
                  <a:pt x="305" y="161"/>
                </a:moveTo>
                <a:cubicBezTo>
                  <a:pt x="305" y="52"/>
                  <a:pt x="305" y="52"/>
                  <a:pt x="305" y="52"/>
                </a:cubicBezTo>
                <a:cubicBezTo>
                  <a:pt x="305" y="52"/>
                  <a:pt x="305" y="0"/>
                  <a:pt x="252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0" y="0"/>
                  <a:pt x="0" y="52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214"/>
                  <a:pt x="52" y="214"/>
                </a:cubicBezTo>
                <a:cubicBezTo>
                  <a:pt x="252" y="214"/>
                  <a:pt x="252" y="214"/>
                  <a:pt x="252" y="214"/>
                </a:cubicBezTo>
                <a:cubicBezTo>
                  <a:pt x="252" y="214"/>
                  <a:pt x="305" y="214"/>
                  <a:pt x="305" y="161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0" name="Google Shape;3060;p60"/>
          <p:cNvGrpSpPr/>
          <p:nvPr/>
        </p:nvGrpSpPr>
        <p:grpSpPr>
          <a:xfrm>
            <a:off x="1841970" y="4718470"/>
            <a:ext cx="373915" cy="372604"/>
            <a:chOff x="7680994" y="5013176"/>
            <a:chExt cx="452438" cy="450850"/>
          </a:xfrm>
        </p:grpSpPr>
        <p:sp>
          <p:nvSpPr>
            <p:cNvPr id="3061" name="Google Shape;3061;p60"/>
            <p:cNvSpPr/>
            <p:nvPr/>
          </p:nvSpPr>
          <p:spPr>
            <a:xfrm>
              <a:off x="7680994" y="5013176"/>
              <a:ext cx="452438" cy="45085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309" y="135"/>
                  </a:moveTo>
                  <a:cubicBezTo>
                    <a:pt x="182" y="263"/>
                    <a:pt x="182" y="263"/>
                    <a:pt x="182" y="263"/>
                  </a:cubicBezTo>
                  <a:cubicBezTo>
                    <a:pt x="176" y="268"/>
                    <a:pt x="169" y="271"/>
                    <a:pt x="161" y="271"/>
                  </a:cubicBezTo>
                  <a:cubicBezTo>
                    <a:pt x="156" y="271"/>
                    <a:pt x="156" y="271"/>
                    <a:pt x="156" y="271"/>
                  </a:cubicBezTo>
                  <a:cubicBezTo>
                    <a:pt x="154" y="270"/>
                    <a:pt x="154" y="270"/>
                    <a:pt x="154" y="270"/>
                  </a:cubicBezTo>
                  <a:cubicBezTo>
                    <a:pt x="149" y="269"/>
                    <a:pt x="144" y="266"/>
                    <a:pt x="141" y="263"/>
                  </a:cubicBezTo>
                  <a:cubicBezTo>
                    <a:pt x="57" y="179"/>
                    <a:pt x="57" y="179"/>
                    <a:pt x="57" y="179"/>
                  </a:cubicBezTo>
                  <a:cubicBezTo>
                    <a:pt x="51" y="173"/>
                    <a:pt x="48" y="166"/>
                    <a:pt x="48" y="158"/>
                  </a:cubicBezTo>
                  <a:cubicBezTo>
                    <a:pt x="48" y="150"/>
                    <a:pt x="51" y="143"/>
                    <a:pt x="57" y="137"/>
                  </a:cubicBezTo>
                  <a:cubicBezTo>
                    <a:pt x="82" y="113"/>
                    <a:pt x="82" y="113"/>
                    <a:pt x="82" y="113"/>
                  </a:cubicBezTo>
                  <a:cubicBezTo>
                    <a:pt x="87" y="107"/>
                    <a:pt x="94" y="104"/>
                    <a:pt x="102" y="104"/>
                  </a:cubicBezTo>
                  <a:cubicBezTo>
                    <a:pt x="110" y="104"/>
                    <a:pt x="117" y="107"/>
                    <a:pt x="123" y="113"/>
                  </a:cubicBezTo>
                  <a:cubicBezTo>
                    <a:pt x="161" y="151"/>
                    <a:pt x="161" y="151"/>
                    <a:pt x="161" y="151"/>
                  </a:cubicBezTo>
                  <a:cubicBezTo>
                    <a:pt x="244" y="69"/>
                    <a:pt x="244" y="69"/>
                    <a:pt x="244" y="69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4" y="0"/>
                    <a:pt x="151" y="0"/>
                    <a:pt x="136" y="15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0" y="150"/>
                    <a:pt x="0" y="174"/>
                    <a:pt x="15" y="188"/>
                  </a:cubicBezTo>
                  <a:cubicBezTo>
                    <a:pt x="136" y="310"/>
                    <a:pt x="136" y="310"/>
                    <a:pt x="136" y="310"/>
                  </a:cubicBezTo>
                  <a:cubicBezTo>
                    <a:pt x="151" y="324"/>
                    <a:pt x="174" y="324"/>
                    <a:pt x="189" y="310"/>
                  </a:cubicBezTo>
                  <a:cubicBezTo>
                    <a:pt x="310" y="188"/>
                    <a:pt x="310" y="188"/>
                    <a:pt x="310" y="188"/>
                  </a:cubicBezTo>
                  <a:cubicBezTo>
                    <a:pt x="324" y="174"/>
                    <a:pt x="324" y="150"/>
                    <a:pt x="310" y="136"/>
                  </a:cubicBezTo>
                  <a:lnTo>
                    <a:pt x="309" y="13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2" name="Google Shape;3062;p60"/>
            <p:cNvSpPr/>
            <p:nvPr/>
          </p:nvSpPr>
          <p:spPr>
            <a:xfrm>
              <a:off x="7771482" y="5090964"/>
              <a:ext cx="360363" cy="276225"/>
            </a:xfrm>
            <a:custGeom>
              <a:avLst/>
              <a:gdLst/>
              <a:ahLst/>
              <a:cxnLst/>
              <a:rect l="l" t="t" r="r" b="b"/>
              <a:pathLst>
                <a:path w="258" h="199" extrusionOk="0">
                  <a:moveTo>
                    <a:pt x="44" y="70"/>
                  </a:moveTo>
                  <a:cubicBezTo>
                    <a:pt x="42" y="68"/>
                    <a:pt x="39" y="67"/>
                    <a:pt x="36" y="67"/>
                  </a:cubicBezTo>
                  <a:cubicBezTo>
                    <a:pt x="34" y="67"/>
                    <a:pt x="31" y="68"/>
                    <a:pt x="29" y="70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0" y="99"/>
                    <a:pt x="0" y="105"/>
                    <a:pt x="4" y="109"/>
                  </a:cubicBezTo>
                  <a:cubicBezTo>
                    <a:pt x="88" y="193"/>
                    <a:pt x="88" y="193"/>
                    <a:pt x="88" y="193"/>
                  </a:cubicBezTo>
                  <a:cubicBezTo>
                    <a:pt x="90" y="195"/>
                    <a:pt x="92" y="198"/>
                    <a:pt x="94" y="198"/>
                  </a:cubicBezTo>
                  <a:cubicBezTo>
                    <a:pt x="96" y="199"/>
                    <a:pt x="96" y="199"/>
                    <a:pt x="96" y="199"/>
                  </a:cubicBezTo>
                  <a:cubicBezTo>
                    <a:pt x="96" y="199"/>
                    <a:pt x="96" y="199"/>
                    <a:pt x="96" y="199"/>
                  </a:cubicBezTo>
                  <a:cubicBezTo>
                    <a:pt x="98" y="199"/>
                    <a:pt x="101" y="197"/>
                    <a:pt x="103" y="195"/>
                  </a:cubicBezTo>
                  <a:cubicBezTo>
                    <a:pt x="254" y="44"/>
                    <a:pt x="254" y="44"/>
                    <a:pt x="254" y="44"/>
                  </a:cubicBezTo>
                  <a:cubicBezTo>
                    <a:pt x="258" y="40"/>
                    <a:pt x="258" y="33"/>
                    <a:pt x="254" y="29"/>
                  </a:cubicBezTo>
                  <a:cubicBezTo>
                    <a:pt x="229" y="3"/>
                    <a:pt x="229" y="3"/>
                    <a:pt x="229" y="3"/>
                  </a:cubicBezTo>
                  <a:cubicBezTo>
                    <a:pt x="227" y="1"/>
                    <a:pt x="224" y="0"/>
                    <a:pt x="222" y="0"/>
                  </a:cubicBezTo>
                  <a:cubicBezTo>
                    <a:pt x="219" y="0"/>
                    <a:pt x="216" y="1"/>
                    <a:pt x="214" y="3"/>
                  </a:cubicBezTo>
                  <a:cubicBezTo>
                    <a:pt x="96" y="122"/>
                    <a:pt x="96" y="122"/>
                    <a:pt x="96" y="122"/>
                  </a:cubicBezTo>
                  <a:lnTo>
                    <a:pt x="44" y="7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3" name="Google Shape;3063;p60"/>
          <p:cNvSpPr/>
          <p:nvPr/>
        </p:nvSpPr>
        <p:spPr>
          <a:xfrm>
            <a:off x="2573159" y="4718333"/>
            <a:ext cx="371292" cy="371291"/>
          </a:xfrm>
          <a:custGeom>
            <a:avLst/>
            <a:gdLst/>
            <a:ahLst/>
            <a:cxnLst/>
            <a:rect l="l" t="t" r="r" b="b"/>
            <a:pathLst>
              <a:path w="322" h="322" extrusionOk="0">
                <a:moveTo>
                  <a:pt x="0" y="161"/>
                </a:moveTo>
                <a:cubicBezTo>
                  <a:pt x="0" y="225"/>
                  <a:pt x="37" y="280"/>
                  <a:pt x="91" y="306"/>
                </a:cubicBezTo>
                <a:cubicBezTo>
                  <a:pt x="14" y="96"/>
                  <a:pt x="14" y="96"/>
                  <a:pt x="14" y="96"/>
                </a:cubicBezTo>
                <a:cubicBezTo>
                  <a:pt x="5" y="116"/>
                  <a:pt x="0" y="138"/>
                  <a:pt x="0" y="161"/>
                </a:cubicBezTo>
                <a:moveTo>
                  <a:pt x="270" y="153"/>
                </a:moveTo>
                <a:cubicBezTo>
                  <a:pt x="270" y="133"/>
                  <a:pt x="263" y="119"/>
                  <a:pt x="257" y="109"/>
                </a:cubicBezTo>
                <a:cubicBezTo>
                  <a:pt x="249" y="95"/>
                  <a:pt x="241" y="84"/>
                  <a:pt x="241" y="71"/>
                </a:cubicBezTo>
                <a:cubicBezTo>
                  <a:pt x="241" y="56"/>
                  <a:pt x="252" y="42"/>
                  <a:pt x="268" y="42"/>
                </a:cubicBezTo>
                <a:cubicBezTo>
                  <a:pt x="269" y="42"/>
                  <a:pt x="269" y="42"/>
                  <a:pt x="270" y="42"/>
                </a:cubicBezTo>
                <a:cubicBezTo>
                  <a:pt x="241" y="16"/>
                  <a:pt x="203" y="0"/>
                  <a:pt x="161" y="0"/>
                </a:cubicBezTo>
                <a:cubicBezTo>
                  <a:pt x="105" y="0"/>
                  <a:pt x="56" y="29"/>
                  <a:pt x="27" y="73"/>
                </a:cubicBezTo>
                <a:cubicBezTo>
                  <a:pt x="31" y="73"/>
                  <a:pt x="34" y="73"/>
                  <a:pt x="37" y="73"/>
                </a:cubicBezTo>
                <a:cubicBezTo>
                  <a:pt x="54" y="73"/>
                  <a:pt x="80" y="71"/>
                  <a:pt x="80" y="71"/>
                </a:cubicBezTo>
                <a:cubicBezTo>
                  <a:pt x="89" y="70"/>
                  <a:pt x="90" y="83"/>
                  <a:pt x="81" y="84"/>
                </a:cubicBezTo>
                <a:cubicBezTo>
                  <a:pt x="81" y="84"/>
                  <a:pt x="72" y="85"/>
                  <a:pt x="63" y="86"/>
                </a:cubicBezTo>
                <a:cubicBezTo>
                  <a:pt x="121" y="260"/>
                  <a:pt x="121" y="260"/>
                  <a:pt x="121" y="260"/>
                </a:cubicBezTo>
                <a:cubicBezTo>
                  <a:pt x="157" y="154"/>
                  <a:pt x="157" y="154"/>
                  <a:pt x="157" y="154"/>
                </a:cubicBezTo>
                <a:cubicBezTo>
                  <a:pt x="132" y="86"/>
                  <a:pt x="132" y="86"/>
                  <a:pt x="132" y="86"/>
                </a:cubicBezTo>
                <a:cubicBezTo>
                  <a:pt x="123" y="85"/>
                  <a:pt x="115" y="84"/>
                  <a:pt x="115" y="84"/>
                </a:cubicBezTo>
                <a:cubicBezTo>
                  <a:pt x="106" y="84"/>
                  <a:pt x="107" y="70"/>
                  <a:pt x="116" y="71"/>
                </a:cubicBezTo>
                <a:cubicBezTo>
                  <a:pt x="116" y="71"/>
                  <a:pt x="142" y="73"/>
                  <a:pt x="158" y="73"/>
                </a:cubicBezTo>
                <a:cubicBezTo>
                  <a:pt x="175" y="73"/>
                  <a:pt x="201" y="71"/>
                  <a:pt x="201" y="71"/>
                </a:cubicBezTo>
                <a:cubicBezTo>
                  <a:pt x="210" y="70"/>
                  <a:pt x="211" y="83"/>
                  <a:pt x="202" y="84"/>
                </a:cubicBezTo>
                <a:cubicBezTo>
                  <a:pt x="202" y="84"/>
                  <a:pt x="193" y="85"/>
                  <a:pt x="184" y="86"/>
                </a:cubicBezTo>
                <a:cubicBezTo>
                  <a:pt x="242" y="259"/>
                  <a:pt x="242" y="259"/>
                  <a:pt x="242" y="259"/>
                </a:cubicBezTo>
                <a:cubicBezTo>
                  <a:pt x="258" y="205"/>
                  <a:pt x="258" y="205"/>
                  <a:pt x="258" y="205"/>
                </a:cubicBezTo>
                <a:cubicBezTo>
                  <a:pt x="266" y="184"/>
                  <a:pt x="270" y="167"/>
                  <a:pt x="270" y="153"/>
                </a:cubicBezTo>
                <a:moveTo>
                  <a:pt x="164" y="175"/>
                </a:moveTo>
                <a:cubicBezTo>
                  <a:pt x="116" y="316"/>
                  <a:pt x="116" y="316"/>
                  <a:pt x="116" y="316"/>
                </a:cubicBezTo>
                <a:cubicBezTo>
                  <a:pt x="130" y="320"/>
                  <a:pt x="146" y="322"/>
                  <a:pt x="161" y="322"/>
                </a:cubicBezTo>
                <a:cubicBezTo>
                  <a:pt x="180" y="322"/>
                  <a:pt x="198" y="319"/>
                  <a:pt x="215" y="313"/>
                </a:cubicBezTo>
                <a:cubicBezTo>
                  <a:pt x="214" y="312"/>
                  <a:pt x="214" y="312"/>
                  <a:pt x="214" y="311"/>
                </a:cubicBezTo>
                <a:lnTo>
                  <a:pt x="164" y="175"/>
                </a:lnTo>
                <a:close/>
                <a:moveTo>
                  <a:pt x="303" y="84"/>
                </a:moveTo>
                <a:cubicBezTo>
                  <a:pt x="303" y="89"/>
                  <a:pt x="304" y="94"/>
                  <a:pt x="304" y="100"/>
                </a:cubicBezTo>
                <a:cubicBezTo>
                  <a:pt x="304" y="117"/>
                  <a:pt x="301" y="135"/>
                  <a:pt x="291" y="158"/>
                </a:cubicBezTo>
                <a:cubicBezTo>
                  <a:pt x="242" y="300"/>
                  <a:pt x="242" y="300"/>
                  <a:pt x="242" y="300"/>
                </a:cubicBezTo>
                <a:cubicBezTo>
                  <a:pt x="290" y="272"/>
                  <a:pt x="322" y="220"/>
                  <a:pt x="322" y="161"/>
                </a:cubicBezTo>
                <a:cubicBezTo>
                  <a:pt x="322" y="133"/>
                  <a:pt x="315" y="107"/>
                  <a:pt x="303" y="84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4" name="Google Shape;3064;p60"/>
          <p:cNvSpPr/>
          <p:nvPr/>
        </p:nvSpPr>
        <p:spPr>
          <a:xfrm>
            <a:off x="4754917" y="3306616"/>
            <a:ext cx="334556" cy="339804"/>
          </a:xfrm>
          <a:custGeom>
            <a:avLst/>
            <a:gdLst/>
            <a:ahLst/>
            <a:cxnLst/>
            <a:rect l="l" t="t" r="r" b="b"/>
            <a:pathLst>
              <a:path w="291" h="295" extrusionOk="0">
                <a:moveTo>
                  <a:pt x="282" y="179"/>
                </a:moveTo>
                <a:cubicBezTo>
                  <a:pt x="285" y="169"/>
                  <a:pt x="286" y="159"/>
                  <a:pt x="286" y="149"/>
                </a:cubicBezTo>
                <a:cubicBezTo>
                  <a:pt x="286" y="73"/>
                  <a:pt x="224" y="11"/>
                  <a:pt x="147" y="11"/>
                </a:cubicBezTo>
                <a:cubicBezTo>
                  <a:pt x="139" y="11"/>
                  <a:pt x="131" y="11"/>
                  <a:pt x="123" y="13"/>
                </a:cubicBezTo>
                <a:cubicBezTo>
                  <a:pt x="111" y="5"/>
                  <a:pt x="96" y="0"/>
                  <a:pt x="80" y="0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95"/>
                  <a:pt x="4" y="109"/>
                  <a:pt x="11" y="121"/>
                </a:cubicBezTo>
                <a:cubicBezTo>
                  <a:pt x="9" y="130"/>
                  <a:pt x="8" y="140"/>
                  <a:pt x="8" y="149"/>
                </a:cubicBezTo>
                <a:cubicBezTo>
                  <a:pt x="8" y="226"/>
                  <a:pt x="70" y="288"/>
                  <a:pt x="147" y="288"/>
                </a:cubicBezTo>
                <a:cubicBezTo>
                  <a:pt x="156" y="288"/>
                  <a:pt x="164" y="287"/>
                  <a:pt x="172" y="286"/>
                </a:cubicBezTo>
                <a:cubicBezTo>
                  <a:pt x="184" y="292"/>
                  <a:pt x="197" y="295"/>
                  <a:pt x="210" y="295"/>
                </a:cubicBezTo>
                <a:cubicBezTo>
                  <a:pt x="255" y="295"/>
                  <a:pt x="291" y="259"/>
                  <a:pt x="291" y="215"/>
                </a:cubicBezTo>
                <a:cubicBezTo>
                  <a:pt x="291" y="202"/>
                  <a:pt x="288" y="190"/>
                  <a:pt x="282" y="179"/>
                </a:cubicBezTo>
                <a:moveTo>
                  <a:pt x="218" y="216"/>
                </a:moveTo>
                <a:cubicBezTo>
                  <a:pt x="212" y="225"/>
                  <a:pt x="202" y="232"/>
                  <a:pt x="190" y="237"/>
                </a:cubicBezTo>
                <a:cubicBezTo>
                  <a:pt x="178" y="242"/>
                  <a:pt x="163" y="245"/>
                  <a:pt x="147" y="245"/>
                </a:cubicBezTo>
                <a:cubicBezTo>
                  <a:pt x="127" y="245"/>
                  <a:pt x="110" y="241"/>
                  <a:pt x="97" y="234"/>
                </a:cubicBezTo>
                <a:cubicBezTo>
                  <a:pt x="88" y="229"/>
                  <a:pt x="80" y="222"/>
                  <a:pt x="74" y="214"/>
                </a:cubicBezTo>
                <a:cubicBezTo>
                  <a:pt x="68" y="205"/>
                  <a:pt x="65" y="197"/>
                  <a:pt x="65" y="189"/>
                </a:cubicBezTo>
                <a:cubicBezTo>
                  <a:pt x="65" y="184"/>
                  <a:pt x="67" y="179"/>
                  <a:pt x="71" y="176"/>
                </a:cubicBezTo>
                <a:cubicBezTo>
                  <a:pt x="75" y="172"/>
                  <a:pt x="80" y="170"/>
                  <a:pt x="85" y="170"/>
                </a:cubicBezTo>
                <a:cubicBezTo>
                  <a:pt x="90" y="170"/>
                  <a:pt x="94" y="172"/>
                  <a:pt x="98" y="175"/>
                </a:cubicBezTo>
                <a:cubicBezTo>
                  <a:pt x="101" y="177"/>
                  <a:pt x="104" y="181"/>
                  <a:pt x="106" y="186"/>
                </a:cubicBezTo>
                <a:cubicBezTo>
                  <a:pt x="108" y="192"/>
                  <a:pt x="111" y="197"/>
                  <a:pt x="114" y="201"/>
                </a:cubicBezTo>
                <a:cubicBezTo>
                  <a:pt x="117" y="204"/>
                  <a:pt x="120" y="207"/>
                  <a:pt x="125" y="210"/>
                </a:cubicBezTo>
                <a:cubicBezTo>
                  <a:pt x="130" y="212"/>
                  <a:pt x="137" y="213"/>
                  <a:pt x="146" y="213"/>
                </a:cubicBezTo>
                <a:cubicBezTo>
                  <a:pt x="157" y="213"/>
                  <a:pt x="166" y="211"/>
                  <a:pt x="173" y="206"/>
                </a:cubicBezTo>
                <a:cubicBezTo>
                  <a:pt x="180" y="201"/>
                  <a:pt x="184" y="195"/>
                  <a:pt x="184" y="189"/>
                </a:cubicBezTo>
                <a:cubicBezTo>
                  <a:pt x="184" y="183"/>
                  <a:pt x="182" y="179"/>
                  <a:pt x="178" y="175"/>
                </a:cubicBezTo>
                <a:cubicBezTo>
                  <a:pt x="175" y="172"/>
                  <a:pt x="170" y="169"/>
                  <a:pt x="164" y="167"/>
                </a:cubicBezTo>
                <a:cubicBezTo>
                  <a:pt x="157" y="165"/>
                  <a:pt x="149" y="163"/>
                  <a:pt x="138" y="161"/>
                </a:cubicBezTo>
                <a:cubicBezTo>
                  <a:pt x="124" y="158"/>
                  <a:pt x="112" y="154"/>
                  <a:pt x="102" y="150"/>
                </a:cubicBezTo>
                <a:cubicBezTo>
                  <a:pt x="92" y="146"/>
                  <a:pt x="84" y="140"/>
                  <a:pt x="78" y="133"/>
                </a:cubicBezTo>
                <a:cubicBezTo>
                  <a:pt x="72" y="125"/>
                  <a:pt x="69" y="116"/>
                  <a:pt x="69" y="105"/>
                </a:cubicBezTo>
                <a:cubicBezTo>
                  <a:pt x="69" y="94"/>
                  <a:pt x="72" y="85"/>
                  <a:pt x="78" y="77"/>
                </a:cubicBezTo>
                <a:cubicBezTo>
                  <a:pt x="85" y="69"/>
                  <a:pt x="94" y="62"/>
                  <a:pt x="105" y="58"/>
                </a:cubicBezTo>
                <a:cubicBezTo>
                  <a:pt x="117" y="54"/>
                  <a:pt x="131" y="52"/>
                  <a:pt x="146" y="52"/>
                </a:cubicBezTo>
                <a:cubicBezTo>
                  <a:pt x="158" y="52"/>
                  <a:pt x="169" y="53"/>
                  <a:pt x="178" y="56"/>
                </a:cubicBezTo>
                <a:cubicBezTo>
                  <a:pt x="188" y="59"/>
                  <a:pt x="195" y="63"/>
                  <a:pt x="201" y="67"/>
                </a:cubicBezTo>
                <a:cubicBezTo>
                  <a:pt x="207" y="72"/>
                  <a:pt x="212" y="77"/>
                  <a:pt x="215" y="82"/>
                </a:cubicBezTo>
                <a:cubicBezTo>
                  <a:pt x="218" y="88"/>
                  <a:pt x="219" y="93"/>
                  <a:pt x="219" y="98"/>
                </a:cubicBezTo>
                <a:cubicBezTo>
                  <a:pt x="219" y="103"/>
                  <a:pt x="217" y="108"/>
                  <a:pt x="213" y="112"/>
                </a:cubicBezTo>
                <a:cubicBezTo>
                  <a:pt x="210" y="116"/>
                  <a:pt x="205" y="118"/>
                  <a:pt x="199" y="118"/>
                </a:cubicBezTo>
                <a:cubicBezTo>
                  <a:pt x="194" y="118"/>
                  <a:pt x="190" y="116"/>
                  <a:pt x="187" y="114"/>
                </a:cubicBezTo>
                <a:cubicBezTo>
                  <a:pt x="185" y="112"/>
                  <a:pt x="182" y="108"/>
                  <a:pt x="179" y="103"/>
                </a:cubicBezTo>
                <a:cubicBezTo>
                  <a:pt x="176" y="96"/>
                  <a:pt x="171" y="91"/>
                  <a:pt x="167" y="87"/>
                </a:cubicBezTo>
                <a:cubicBezTo>
                  <a:pt x="162" y="84"/>
                  <a:pt x="154" y="82"/>
                  <a:pt x="143" y="82"/>
                </a:cubicBezTo>
                <a:cubicBezTo>
                  <a:pt x="133" y="82"/>
                  <a:pt x="125" y="84"/>
                  <a:pt x="119" y="88"/>
                </a:cubicBezTo>
                <a:cubicBezTo>
                  <a:pt x="114" y="92"/>
                  <a:pt x="111" y="96"/>
                  <a:pt x="111" y="101"/>
                </a:cubicBezTo>
                <a:cubicBezTo>
                  <a:pt x="111" y="105"/>
                  <a:pt x="112" y="107"/>
                  <a:pt x="114" y="109"/>
                </a:cubicBezTo>
                <a:cubicBezTo>
                  <a:pt x="115" y="112"/>
                  <a:pt x="118" y="114"/>
                  <a:pt x="122" y="116"/>
                </a:cubicBezTo>
                <a:cubicBezTo>
                  <a:pt x="125" y="118"/>
                  <a:pt x="129" y="119"/>
                  <a:pt x="133" y="120"/>
                </a:cubicBezTo>
                <a:cubicBezTo>
                  <a:pt x="137" y="121"/>
                  <a:pt x="143" y="123"/>
                  <a:pt x="152" y="125"/>
                </a:cubicBezTo>
                <a:cubicBezTo>
                  <a:pt x="163" y="127"/>
                  <a:pt x="174" y="130"/>
                  <a:pt x="183" y="133"/>
                </a:cubicBezTo>
                <a:cubicBezTo>
                  <a:pt x="192" y="136"/>
                  <a:pt x="200" y="139"/>
                  <a:pt x="207" y="144"/>
                </a:cubicBezTo>
                <a:cubicBezTo>
                  <a:pt x="213" y="148"/>
                  <a:pt x="218" y="153"/>
                  <a:pt x="222" y="160"/>
                </a:cubicBezTo>
                <a:cubicBezTo>
                  <a:pt x="226" y="167"/>
                  <a:pt x="228" y="175"/>
                  <a:pt x="228" y="185"/>
                </a:cubicBezTo>
                <a:cubicBezTo>
                  <a:pt x="228" y="196"/>
                  <a:pt x="225" y="206"/>
                  <a:pt x="218" y="216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5" name="Google Shape;3065;p60"/>
          <p:cNvSpPr/>
          <p:nvPr/>
        </p:nvSpPr>
        <p:spPr>
          <a:xfrm>
            <a:off x="4722298" y="2606958"/>
            <a:ext cx="381787" cy="383099"/>
          </a:xfrm>
          <a:custGeom>
            <a:avLst/>
            <a:gdLst/>
            <a:ahLst/>
            <a:cxnLst/>
            <a:rect l="l" t="t" r="r" b="b"/>
            <a:pathLst>
              <a:path w="332" h="332" extrusionOk="0">
                <a:moveTo>
                  <a:pt x="166" y="332"/>
                </a:moveTo>
                <a:cubicBezTo>
                  <a:pt x="75" y="332"/>
                  <a:pt x="0" y="258"/>
                  <a:pt x="0" y="166"/>
                </a:cubicBezTo>
                <a:cubicBezTo>
                  <a:pt x="0" y="74"/>
                  <a:pt x="75" y="0"/>
                  <a:pt x="166" y="0"/>
                </a:cubicBezTo>
                <a:cubicBezTo>
                  <a:pt x="258" y="0"/>
                  <a:pt x="332" y="74"/>
                  <a:pt x="332" y="166"/>
                </a:cubicBezTo>
                <a:cubicBezTo>
                  <a:pt x="332" y="258"/>
                  <a:pt x="258" y="332"/>
                  <a:pt x="166" y="332"/>
                </a:cubicBezTo>
                <a:moveTo>
                  <a:pt x="306" y="189"/>
                </a:moveTo>
                <a:cubicBezTo>
                  <a:pt x="301" y="187"/>
                  <a:pt x="262" y="176"/>
                  <a:pt x="218" y="183"/>
                </a:cubicBezTo>
                <a:cubicBezTo>
                  <a:pt x="237" y="234"/>
                  <a:pt x="244" y="275"/>
                  <a:pt x="246" y="284"/>
                </a:cubicBezTo>
                <a:cubicBezTo>
                  <a:pt x="277" y="262"/>
                  <a:pt x="300" y="228"/>
                  <a:pt x="306" y="189"/>
                </a:cubicBezTo>
                <a:moveTo>
                  <a:pt x="222" y="297"/>
                </a:moveTo>
                <a:cubicBezTo>
                  <a:pt x="220" y="285"/>
                  <a:pt x="211" y="241"/>
                  <a:pt x="191" y="189"/>
                </a:cubicBezTo>
                <a:cubicBezTo>
                  <a:pt x="190" y="190"/>
                  <a:pt x="190" y="190"/>
                  <a:pt x="190" y="190"/>
                </a:cubicBezTo>
                <a:cubicBezTo>
                  <a:pt x="110" y="218"/>
                  <a:pt x="82" y="273"/>
                  <a:pt x="79" y="278"/>
                </a:cubicBezTo>
                <a:cubicBezTo>
                  <a:pt x="103" y="297"/>
                  <a:pt x="133" y="308"/>
                  <a:pt x="166" y="308"/>
                </a:cubicBezTo>
                <a:cubicBezTo>
                  <a:pt x="186" y="308"/>
                  <a:pt x="205" y="304"/>
                  <a:pt x="222" y="297"/>
                </a:cubicBezTo>
                <a:moveTo>
                  <a:pt x="61" y="261"/>
                </a:moveTo>
                <a:cubicBezTo>
                  <a:pt x="64" y="256"/>
                  <a:pt x="103" y="191"/>
                  <a:pt x="176" y="168"/>
                </a:cubicBezTo>
                <a:cubicBezTo>
                  <a:pt x="178" y="167"/>
                  <a:pt x="180" y="166"/>
                  <a:pt x="182" y="166"/>
                </a:cubicBezTo>
                <a:cubicBezTo>
                  <a:pt x="178" y="158"/>
                  <a:pt x="174" y="150"/>
                  <a:pt x="170" y="142"/>
                </a:cubicBezTo>
                <a:cubicBezTo>
                  <a:pt x="99" y="163"/>
                  <a:pt x="31" y="162"/>
                  <a:pt x="24" y="162"/>
                </a:cubicBezTo>
                <a:cubicBezTo>
                  <a:pt x="24" y="163"/>
                  <a:pt x="24" y="165"/>
                  <a:pt x="24" y="166"/>
                </a:cubicBezTo>
                <a:cubicBezTo>
                  <a:pt x="24" y="203"/>
                  <a:pt x="38" y="236"/>
                  <a:pt x="61" y="261"/>
                </a:cubicBezTo>
                <a:moveTo>
                  <a:pt x="27" y="137"/>
                </a:moveTo>
                <a:cubicBezTo>
                  <a:pt x="34" y="137"/>
                  <a:pt x="92" y="138"/>
                  <a:pt x="158" y="120"/>
                </a:cubicBezTo>
                <a:cubicBezTo>
                  <a:pt x="135" y="78"/>
                  <a:pt x="110" y="43"/>
                  <a:pt x="106" y="38"/>
                </a:cubicBezTo>
                <a:cubicBezTo>
                  <a:pt x="66" y="57"/>
                  <a:pt x="36" y="93"/>
                  <a:pt x="27" y="137"/>
                </a:cubicBezTo>
                <a:moveTo>
                  <a:pt x="133" y="28"/>
                </a:moveTo>
                <a:cubicBezTo>
                  <a:pt x="137" y="34"/>
                  <a:pt x="163" y="69"/>
                  <a:pt x="186" y="111"/>
                </a:cubicBezTo>
                <a:cubicBezTo>
                  <a:pt x="236" y="92"/>
                  <a:pt x="258" y="64"/>
                  <a:pt x="260" y="60"/>
                </a:cubicBezTo>
                <a:cubicBezTo>
                  <a:pt x="235" y="38"/>
                  <a:pt x="202" y="24"/>
                  <a:pt x="166" y="24"/>
                </a:cubicBezTo>
                <a:cubicBezTo>
                  <a:pt x="155" y="24"/>
                  <a:pt x="144" y="26"/>
                  <a:pt x="133" y="28"/>
                </a:cubicBezTo>
                <a:moveTo>
                  <a:pt x="276" y="77"/>
                </a:moveTo>
                <a:cubicBezTo>
                  <a:pt x="273" y="81"/>
                  <a:pt x="249" y="111"/>
                  <a:pt x="197" y="133"/>
                </a:cubicBezTo>
                <a:cubicBezTo>
                  <a:pt x="200" y="139"/>
                  <a:pt x="203" y="146"/>
                  <a:pt x="206" y="153"/>
                </a:cubicBezTo>
                <a:cubicBezTo>
                  <a:pt x="207" y="156"/>
                  <a:pt x="208" y="158"/>
                  <a:pt x="209" y="160"/>
                </a:cubicBezTo>
                <a:cubicBezTo>
                  <a:pt x="257" y="154"/>
                  <a:pt x="303" y="164"/>
                  <a:pt x="308" y="165"/>
                </a:cubicBezTo>
                <a:cubicBezTo>
                  <a:pt x="308" y="131"/>
                  <a:pt x="296" y="101"/>
                  <a:pt x="276" y="77"/>
                </a:cubicBezTo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6" name="Google Shape;3066;p60"/>
          <p:cNvGrpSpPr/>
          <p:nvPr/>
        </p:nvGrpSpPr>
        <p:grpSpPr>
          <a:xfrm>
            <a:off x="8988361" y="1771891"/>
            <a:ext cx="392113" cy="392113"/>
            <a:chOff x="3771900" y="2098675"/>
            <a:chExt cx="392113" cy="392113"/>
          </a:xfrm>
        </p:grpSpPr>
        <p:sp>
          <p:nvSpPr>
            <p:cNvPr id="3067" name="Google Shape;3067;p60"/>
            <p:cNvSpPr/>
            <p:nvPr/>
          </p:nvSpPr>
          <p:spPr>
            <a:xfrm>
              <a:off x="3771900" y="2301875"/>
              <a:ext cx="153988" cy="55563"/>
            </a:xfrm>
            <a:custGeom>
              <a:avLst/>
              <a:gdLst/>
              <a:ahLst/>
              <a:cxnLst/>
              <a:rect l="l" t="t" r="r" b="b"/>
              <a:pathLst>
                <a:path w="200" h="73" extrusionOk="0">
                  <a:moveTo>
                    <a:pt x="200" y="1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2" y="73"/>
                    <a:pt x="73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67" y="73"/>
                    <a:pt x="200" y="41"/>
                    <a:pt x="20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8" name="Google Shape;3068;p60"/>
            <p:cNvSpPr/>
            <p:nvPr/>
          </p:nvSpPr>
          <p:spPr>
            <a:xfrm>
              <a:off x="3771900" y="2098675"/>
              <a:ext cx="392113" cy="392113"/>
            </a:xfrm>
            <a:custGeom>
              <a:avLst/>
              <a:gdLst/>
              <a:ahLst/>
              <a:cxnLst/>
              <a:rect l="l" t="t" r="r" b="b"/>
              <a:pathLst>
                <a:path w="511" h="512" extrusionOk="0">
                  <a:moveTo>
                    <a:pt x="335" y="476"/>
                  </a:moveTo>
                  <a:cubicBezTo>
                    <a:pt x="273" y="476"/>
                    <a:pt x="273" y="476"/>
                    <a:pt x="273" y="476"/>
                  </a:cubicBezTo>
                  <a:cubicBezTo>
                    <a:pt x="273" y="162"/>
                    <a:pt x="273" y="162"/>
                    <a:pt x="273" y="162"/>
                  </a:cubicBezTo>
                  <a:cubicBezTo>
                    <a:pt x="297" y="156"/>
                    <a:pt x="316" y="136"/>
                    <a:pt x="322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26" y="266"/>
                    <a:pt x="326" y="266"/>
                    <a:pt x="326" y="266"/>
                  </a:cubicBezTo>
                  <a:cubicBezTo>
                    <a:pt x="406" y="112"/>
                    <a:pt x="406" y="112"/>
                    <a:pt x="406" y="112"/>
                  </a:cubicBezTo>
                  <a:cubicBezTo>
                    <a:pt x="417" y="112"/>
                    <a:pt x="417" y="112"/>
                    <a:pt x="417" y="112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09" y="266"/>
                    <a:pt x="509" y="266"/>
                    <a:pt x="509" y="266"/>
                  </a:cubicBezTo>
                  <a:cubicBezTo>
                    <a:pt x="429" y="112"/>
                    <a:pt x="429" y="112"/>
                    <a:pt x="429" y="112"/>
                  </a:cubicBezTo>
                  <a:cubicBezTo>
                    <a:pt x="497" y="112"/>
                    <a:pt x="497" y="112"/>
                    <a:pt x="497" y="112"/>
                  </a:cubicBezTo>
                  <a:cubicBezTo>
                    <a:pt x="505" y="112"/>
                    <a:pt x="511" y="105"/>
                    <a:pt x="511" y="97"/>
                  </a:cubicBezTo>
                  <a:cubicBezTo>
                    <a:pt x="511" y="89"/>
                    <a:pt x="505" y="83"/>
                    <a:pt x="497" y="83"/>
                  </a:cubicBezTo>
                  <a:cubicBezTo>
                    <a:pt x="322" y="83"/>
                    <a:pt x="322" y="83"/>
                    <a:pt x="322" y="83"/>
                  </a:cubicBezTo>
                  <a:cubicBezTo>
                    <a:pt x="316" y="58"/>
                    <a:pt x="297" y="39"/>
                    <a:pt x="273" y="32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3"/>
                    <a:pt x="270" y="0"/>
                    <a:pt x="266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2" y="0"/>
                    <a:pt x="239" y="3"/>
                    <a:pt x="239" y="7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15" y="38"/>
                    <a:pt x="196" y="58"/>
                    <a:pt x="190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7" y="83"/>
                    <a:pt x="0" y="89"/>
                    <a:pt x="0" y="97"/>
                  </a:cubicBezTo>
                  <a:cubicBezTo>
                    <a:pt x="0" y="105"/>
                    <a:pt x="7" y="112"/>
                    <a:pt x="15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3" y="266"/>
                    <a:pt x="3" y="266"/>
                    <a:pt x="3" y="266"/>
                  </a:cubicBezTo>
                  <a:cubicBezTo>
                    <a:pt x="15" y="266"/>
                    <a:pt x="15" y="266"/>
                    <a:pt x="15" y="266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8" y="266"/>
                    <a:pt x="198" y="266"/>
                    <a:pt x="198" y="266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6" y="136"/>
                    <a:pt x="215" y="156"/>
                    <a:pt x="239" y="162"/>
                  </a:cubicBezTo>
                  <a:cubicBezTo>
                    <a:pt x="239" y="476"/>
                    <a:pt x="239" y="476"/>
                    <a:pt x="239" y="476"/>
                  </a:cubicBezTo>
                  <a:cubicBezTo>
                    <a:pt x="178" y="476"/>
                    <a:pt x="178" y="476"/>
                    <a:pt x="178" y="476"/>
                  </a:cubicBezTo>
                  <a:cubicBezTo>
                    <a:pt x="168" y="476"/>
                    <a:pt x="159" y="484"/>
                    <a:pt x="159" y="494"/>
                  </a:cubicBezTo>
                  <a:cubicBezTo>
                    <a:pt x="159" y="504"/>
                    <a:pt x="168" y="512"/>
                    <a:pt x="178" y="512"/>
                  </a:cubicBezTo>
                  <a:cubicBezTo>
                    <a:pt x="335" y="512"/>
                    <a:pt x="335" y="512"/>
                    <a:pt x="335" y="512"/>
                  </a:cubicBezTo>
                  <a:cubicBezTo>
                    <a:pt x="345" y="512"/>
                    <a:pt x="353" y="504"/>
                    <a:pt x="353" y="494"/>
                  </a:cubicBezTo>
                  <a:cubicBezTo>
                    <a:pt x="353" y="484"/>
                    <a:pt x="345" y="476"/>
                    <a:pt x="335" y="476"/>
                  </a:cubicBezTo>
                  <a:close/>
                  <a:moveTo>
                    <a:pt x="218" y="97"/>
                  </a:moveTo>
                  <a:cubicBezTo>
                    <a:pt x="218" y="76"/>
                    <a:pt x="235" y="59"/>
                    <a:pt x="256" y="59"/>
                  </a:cubicBezTo>
                  <a:cubicBezTo>
                    <a:pt x="277" y="59"/>
                    <a:pt x="294" y="76"/>
                    <a:pt x="294" y="97"/>
                  </a:cubicBezTo>
                  <a:cubicBezTo>
                    <a:pt x="294" y="118"/>
                    <a:pt x="277" y="135"/>
                    <a:pt x="256" y="135"/>
                  </a:cubicBezTo>
                  <a:cubicBezTo>
                    <a:pt x="235" y="135"/>
                    <a:pt x="218" y="118"/>
                    <a:pt x="218" y="9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9" name="Google Shape;3069;p60"/>
            <p:cNvSpPr/>
            <p:nvPr/>
          </p:nvSpPr>
          <p:spPr>
            <a:xfrm>
              <a:off x="4010025" y="2301875"/>
              <a:ext cx="153988" cy="55563"/>
            </a:xfrm>
            <a:custGeom>
              <a:avLst/>
              <a:gdLst/>
              <a:ahLst/>
              <a:cxnLst/>
              <a:rect l="l" t="t" r="r" b="b"/>
              <a:pathLst>
                <a:path w="201" h="73" extrusionOk="0">
                  <a:moveTo>
                    <a:pt x="20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3" y="73"/>
                    <a:pt x="73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68" y="73"/>
                    <a:pt x="201" y="41"/>
                    <a:pt x="201" y="1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0" name="Google Shape;3070;p60"/>
            <p:cNvSpPr/>
            <p:nvPr/>
          </p:nvSpPr>
          <p:spPr>
            <a:xfrm>
              <a:off x="3771900" y="2301875"/>
              <a:ext cx="153988" cy="55563"/>
            </a:xfrm>
            <a:custGeom>
              <a:avLst/>
              <a:gdLst/>
              <a:ahLst/>
              <a:cxnLst/>
              <a:rect l="l" t="t" r="r" b="b"/>
              <a:pathLst>
                <a:path w="200" h="73" extrusionOk="0">
                  <a:moveTo>
                    <a:pt x="200" y="1"/>
                  </a:moveTo>
                  <a:cubicBezTo>
                    <a:pt x="200" y="0"/>
                    <a:pt x="200" y="0"/>
                    <a:pt x="2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2" y="73"/>
                    <a:pt x="73" y="7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67" y="73"/>
                    <a:pt x="200" y="41"/>
                    <a:pt x="20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1" name="Google Shape;3071;p60"/>
            <p:cNvSpPr/>
            <p:nvPr/>
          </p:nvSpPr>
          <p:spPr>
            <a:xfrm>
              <a:off x="3771900" y="2098675"/>
              <a:ext cx="392113" cy="392113"/>
            </a:xfrm>
            <a:custGeom>
              <a:avLst/>
              <a:gdLst/>
              <a:ahLst/>
              <a:cxnLst/>
              <a:rect l="l" t="t" r="r" b="b"/>
              <a:pathLst>
                <a:path w="511" h="512" extrusionOk="0">
                  <a:moveTo>
                    <a:pt x="335" y="476"/>
                  </a:moveTo>
                  <a:cubicBezTo>
                    <a:pt x="273" y="476"/>
                    <a:pt x="273" y="476"/>
                    <a:pt x="273" y="476"/>
                  </a:cubicBezTo>
                  <a:cubicBezTo>
                    <a:pt x="273" y="162"/>
                    <a:pt x="273" y="162"/>
                    <a:pt x="273" y="162"/>
                  </a:cubicBezTo>
                  <a:cubicBezTo>
                    <a:pt x="297" y="156"/>
                    <a:pt x="316" y="136"/>
                    <a:pt x="322" y="112"/>
                  </a:cubicBezTo>
                  <a:cubicBezTo>
                    <a:pt x="394" y="112"/>
                    <a:pt x="394" y="112"/>
                    <a:pt x="394" y="112"/>
                  </a:cubicBezTo>
                  <a:cubicBezTo>
                    <a:pt x="314" y="266"/>
                    <a:pt x="314" y="266"/>
                    <a:pt x="314" y="266"/>
                  </a:cubicBezTo>
                  <a:cubicBezTo>
                    <a:pt x="326" y="266"/>
                    <a:pt x="326" y="266"/>
                    <a:pt x="326" y="266"/>
                  </a:cubicBezTo>
                  <a:cubicBezTo>
                    <a:pt x="406" y="112"/>
                    <a:pt x="406" y="112"/>
                    <a:pt x="406" y="112"/>
                  </a:cubicBezTo>
                  <a:cubicBezTo>
                    <a:pt x="417" y="112"/>
                    <a:pt x="417" y="112"/>
                    <a:pt x="417" y="112"/>
                  </a:cubicBezTo>
                  <a:cubicBezTo>
                    <a:pt x="497" y="266"/>
                    <a:pt x="497" y="266"/>
                    <a:pt x="497" y="266"/>
                  </a:cubicBezTo>
                  <a:cubicBezTo>
                    <a:pt x="509" y="266"/>
                    <a:pt x="509" y="266"/>
                    <a:pt x="509" y="266"/>
                  </a:cubicBezTo>
                  <a:cubicBezTo>
                    <a:pt x="429" y="112"/>
                    <a:pt x="429" y="112"/>
                    <a:pt x="429" y="112"/>
                  </a:cubicBezTo>
                  <a:cubicBezTo>
                    <a:pt x="497" y="112"/>
                    <a:pt x="497" y="112"/>
                    <a:pt x="497" y="112"/>
                  </a:cubicBezTo>
                  <a:cubicBezTo>
                    <a:pt x="505" y="112"/>
                    <a:pt x="511" y="105"/>
                    <a:pt x="511" y="97"/>
                  </a:cubicBezTo>
                  <a:cubicBezTo>
                    <a:pt x="511" y="89"/>
                    <a:pt x="505" y="83"/>
                    <a:pt x="497" y="83"/>
                  </a:cubicBezTo>
                  <a:cubicBezTo>
                    <a:pt x="322" y="83"/>
                    <a:pt x="322" y="83"/>
                    <a:pt x="322" y="83"/>
                  </a:cubicBezTo>
                  <a:cubicBezTo>
                    <a:pt x="316" y="58"/>
                    <a:pt x="297" y="39"/>
                    <a:pt x="273" y="32"/>
                  </a:cubicBezTo>
                  <a:cubicBezTo>
                    <a:pt x="273" y="7"/>
                    <a:pt x="273" y="7"/>
                    <a:pt x="273" y="7"/>
                  </a:cubicBezTo>
                  <a:cubicBezTo>
                    <a:pt x="273" y="3"/>
                    <a:pt x="270" y="0"/>
                    <a:pt x="266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42" y="0"/>
                    <a:pt x="239" y="3"/>
                    <a:pt x="239" y="7"/>
                  </a:cubicBezTo>
                  <a:cubicBezTo>
                    <a:pt x="239" y="32"/>
                    <a:pt x="239" y="32"/>
                    <a:pt x="239" y="32"/>
                  </a:cubicBezTo>
                  <a:cubicBezTo>
                    <a:pt x="215" y="38"/>
                    <a:pt x="196" y="58"/>
                    <a:pt x="190" y="83"/>
                  </a:cubicBezTo>
                  <a:cubicBezTo>
                    <a:pt x="15" y="83"/>
                    <a:pt x="15" y="83"/>
                    <a:pt x="15" y="83"/>
                  </a:cubicBezTo>
                  <a:cubicBezTo>
                    <a:pt x="7" y="83"/>
                    <a:pt x="0" y="89"/>
                    <a:pt x="0" y="97"/>
                  </a:cubicBezTo>
                  <a:cubicBezTo>
                    <a:pt x="0" y="105"/>
                    <a:pt x="7" y="112"/>
                    <a:pt x="15" y="112"/>
                  </a:cubicBezTo>
                  <a:cubicBezTo>
                    <a:pt x="83" y="112"/>
                    <a:pt x="83" y="112"/>
                    <a:pt x="83" y="112"/>
                  </a:cubicBezTo>
                  <a:cubicBezTo>
                    <a:pt x="3" y="266"/>
                    <a:pt x="3" y="266"/>
                    <a:pt x="3" y="266"/>
                  </a:cubicBezTo>
                  <a:cubicBezTo>
                    <a:pt x="15" y="266"/>
                    <a:pt x="15" y="266"/>
                    <a:pt x="15" y="266"/>
                  </a:cubicBezTo>
                  <a:cubicBezTo>
                    <a:pt x="95" y="112"/>
                    <a:pt x="95" y="112"/>
                    <a:pt x="95" y="112"/>
                  </a:cubicBezTo>
                  <a:cubicBezTo>
                    <a:pt x="106" y="112"/>
                    <a:pt x="106" y="112"/>
                    <a:pt x="106" y="112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8" y="266"/>
                    <a:pt x="198" y="266"/>
                    <a:pt x="198" y="266"/>
                  </a:cubicBezTo>
                  <a:cubicBezTo>
                    <a:pt x="118" y="112"/>
                    <a:pt x="118" y="112"/>
                    <a:pt x="118" y="112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6" y="136"/>
                    <a:pt x="215" y="156"/>
                    <a:pt x="239" y="162"/>
                  </a:cubicBezTo>
                  <a:cubicBezTo>
                    <a:pt x="239" y="476"/>
                    <a:pt x="239" y="476"/>
                    <a:pt x="239" y="476"/>
                  </a:cubicBezTo>
                  <a:cubicBezTo>
                    <a:pt x="178" y="476"/>
                    <a:pt x="178" y="476"/>
                    <a:pt x="178" y="476"/>
                  </a:cubicBezTo>
                  <a:cubicBezTo>
                    <a:pt x="168" y="476"/>
                    <a:pt x="159" y="484"/>
                    <a:pt x="159" y="494"/>
                  </a:cubicBezTo>
                  <a:cubicBezTo>
                    <a:pt x="159" y="504"/>
                    <a:pt x="168" y="512"/>
                    <a:pt x="178" y="512"/>
                  </a:cubicBezTo>
                  <a:cubicBezTo>
                    <a:pt x="335" y="512"/>
                    <a:pt x="335" y="512"/>
                    <a:pt x="335" y="512"/>
                  </a:cubicBezTo>
                  <a:cubicBezTo>
                    <a:pt x="345" y="512"/>
                    <a:pt x="353" y="504"/>
                    <a:pt x="353" y="494"/>
                  </a:cubicBezTo>
                  <a:cubicBezTo>
                    <a:pt x="353" y="484"/>
                    <a:pt x="345" y="476"/>
                    <a:pt x="335" y="476"/>
                  </a:cubicBezTo>
                  <a:close/>
                  <a:moveTo>
                    <a:pt x="218" y="97"/>
                  </a:moveTo>
                  <a:cubicBezTo>
                    <a:pt x="218" y="76"/>
                    <a:pt x="235" y="59"/>
                    <a:pt x="256" y="59"/>
                  </a:cubicBezTo>
                  <a:cubicBezTo>
                    <a:pt x="277" y="59"/>
                    <a:pt x="294" y="76"/>
                    <a:pt x="294" y="97"/>
                  </a:cubicBezTo>
                  <a:cubicBezTo>
                    <a:pt x="294" y="118"/>
                    <a:pt x="277" y="135"/>
                    <a:pt x="256" y="135"/>
                  </a:cubicBezTo>
                  <a:cubicBezTo>
                    <a:pt x="235" y="135"/>
                    <a:pt x="218" y="118"/>
                    <a:pt x="218" y="9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2" name="Google Shape;3072;p60"/>
            <p:cNvSpPr/>
            <p:nvPr/>
          </p:nvSpPr>
          <p:spPr>
            <a:xfrm>
              <a:off x="4010025" y="2301875"/>
              <a:ext cx="153988" cy="55563"/>
            </a:xfrm>
            <a:custGeom>
              <a:avLst/>
              <a:gdLst/>
              <a:ahLst/>
              <a:cxnLst/>
              <a:rect l="l" t="t" r="r" b="b"/>
              <a:pathLst>
                <a:path w="201" h="73" extrusionOk="0">
                  <a:moveTo>
                    <a:pt x="20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41"/>
                    <a:pt x="33" y="73"/>
                    <a:pt x="73" y="73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168" y="73"/>
                    <a:pt x="201" y="41"/>
                    <a:pt x="201" y="1"/>
                  </a:cubicBezTo>
                  <a:cubicBezTo>
                    <a:pt x="201" y="0"/>
                    <a:pt x="201" y="0"/>
                    <a:pt x="20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3" name="Google Shape;3073;p60"/>
          <p:cNvSpPr/>
          <p:nvPr/>
        </p:nvSpPr>
        <p:spPr>
          <a:xfrm>
            <a:off x="6841515" y="2535925"/>
            <a:ext cx="420688" cy="420688"/>
          </a:xfrm>
          <a:custGeom>
            <a:avLst/>
            <a:gdLst/>
            <a:ahLst/>
            <a:cxnLst/>
            <a:rect l="l" t="t" r="r" b="b"/>
            <a:pathLst>
              <a:path w="548" h="548" extrusionOk="0">
                <a:moveTo>
                  <a:pt x="481" y="95"/>
                </a:moveTo>
                <a:cubicBezTo>
                  <a:pt x="478" y="92"/>
                  <a:pt x="475" y="89"/>
                  <a:pt x="473" y="86"/>
                </a:cubicBezTo>
                <a:cubicBezTo>
                  <a:pt x="473" y="86"/>
                  <a:pt x="473" y="86"/>
                  <a:pt x="471" y="84"/>
                </a:cubicBezTo>
                <a:cubicBezTo>
                  <a:pt x="471" y="83"/>
                  <a:pt x="470" y="83"/>
                  <a:pt x="468" y="82"/>
                </a:cubicBezTo>
                <a:cubicBezTo>
                  <a:pt x="468" y="82"/>
                  <a:pt x="468" y="80"/>
                  <a:pt x="467" y="80"/>
                </a:cubicBezTo>
                <a:cubicBezTo>
                  <a:pt x="467" y="79"/>
                  <a:pt x="465" y="77"/>
                  <a:pt x="464" y="77"/>
                </a:cubicBezTo>
                <a:cubicBezTo>
                  <a:pt x="462" y="76"/>
                  <a:pt x="462" y="76"/>
                  <a:pt x="462" y="76"/>
                </a:cubicBezTo>
                <a:cubicBezTo>
                  <a:pt x="461" y="74"/>
                  <a:pt x="459" y="73"/>
                  <a:pt x="458" y="73"/>
                </a:cubicBezTo>
                <a:cubicBezTo>
                  <a:pt x="411" y="27"/>
                  <a:pt x="346" y="0"/>
                  <a:pt x="275" y="0"/>
                </a:cubicBezTo>
                <a:cubicBezTo>
                  <a:pt x="204" y="0"/>
                  <a:pt x="139" y="27"/>
                  <a:pt x="90" y="73"/>
                </a:cubicBezTo>
                <a:cubicBezTo>
                  <a:pt x="89" y="73"/>
                  <a:pt x="87" y="74"/>
                  <a:pt x="86" y="76"/>
                </a:cubicBezTo>
                <a:cubicBezTo>
                  <a:pt x="86" y="76"/>
                  <a:pt x="86" y="76"/>
                  <a:pt x="86" y="77"/>
                </a:cubicBezTo>
                <a:cubicBezTo>
                  <a:pt x="84" y="77"/>
                  <a:pt x="83" y="79"/>
                  <a:pt x="81" y="80"/>
                </a:cubicBezTo>
                <a:cubicBezTo>
                  <a:pt x="81" y="82"/>
                  <a:pt x="81" y="82"/>
                  <a:pt x="81" y="82"/>
                </a:cubicBezTo>
                <a:cubicBezTo>
                  <a:pt x="80" y="83"/>
                  <a:pt x="78" y="83"/>
                  <a:pt x="77" y="84"/>
                </a:cubicBezTo>
                <a:cubicBezTo>
                  <a:pt x="77" y="86"/>
                  <a:pt x="77" y="86"/>
                  <a:pt x="75" y="86"/>
                </a:cubicBezTo>
                <a:cubicBezTo>
                  <a:pt x="74" y="89"/>
                  <a:pt x="71" y="92"/>
                  <a:pt x="68" y="95"/>
                </a:cubicBezTo>
                <a:cubicBezTo>
                  <a:pt x="25" y="144"/>
                  <a:pt x="0" y="206"/>
                  <a:pt x="0" y="273"/>
                </a:cubicBezTo>
                <a:cubicBezTo>
                  <a:pt x="0" y="343"/>
                  <a:pt x="25" y="405"/>
                  <a:pt x="68" y="454"/>
                </a:cubicBezTo>
                <a:cubicBezTo>
                  <a:pt x="74" y="461"/>
                  <a:pt x="83" y="468"/>
                  <a:pt x="90" y="476"/>
                </a:cubicBezTo>
                <a:cubicBezTo>
                  <a:pt x="139" y="520"/>
                  <a:pt x="204" y="548"/>
                  <a:pt x="275" y="548"/>
                </a:cubicBezTo>
                <a:cubicBezTo>
                  <a:pt x="346" y="548"/>
                  <a:pt x="409" y="520"/>
                  <a:pt x="458" y="476"/>
                </a:cubicBezTo>
                <a:cubicBezTo>
                  <a:pt x="467" y="468"/>
                  <a:pt x="474" y="461"/>
                  <a:pt x="481" y="454"/>
                </a:cubicBezTo>
                <a:cubicBezTo>
                  <a:pt x="523" y="405"/>
                  <a:pt x="548" y="343"/>
                  <a:pt x="548" y="273"/>
                </a:cubicBezTo>
                <a:cubicBezTo>
                  <a:pt x="548" y="206"/>
                  <a:pt x="523" y="144"/>
                  <a:pt x="481" y="95"/>
                </a:cubicBezTo>
                <a:close/>
                <a:moveTo>
                  <a:pt x="229" y="37"/>
                </a:moveTo>
                <a:cubicBezTo>
                  <a:pt x="199" y="61"/>
                  <a:pt x="174" y="92"/>
                  <a:pt x="157" y="127"/>
                </a:cubicBezTo>
                <a:cubicBezTo>
                  <a:pt x="140" y="118"/>
                  <a:pt x="126" y="107"/>
                  <a:pt x="112" y="95"/>
                </a:cubicBezTo>
                <a:cubicBezTo>
                  <a:pt x="145" y="65"/>
                  <a:pt x="185" y="45"/>
                  <a:pt x="229" y="37"/>
                </a:cubicBezTo>
                <a:close/>
                <a:moveTo>
                  <a:pt x="90" y="118"/>
                </a:moveTo>
                <a:cubicBezTo>
                  <a:pt x="106" y="133"/>
                  <a:pt x="124" y="145"/>
                  <a:pt x="142" y="155"/>
                </a:cubicBezTo>
                <a:cubicBezTo>
                  <a:pt x="130" y="188"/>
                  <a:pt x="121" y="222"/>
                  <a:pt x="120" y="259"/>
                </a:cubicBezTo>
                <a:cubicBezTo>
                  <a:pt x="34" y="259"/>
                  <a:pt x="34" y="259"/>
                  <a:pt x="34" y="259"/>
                </a:cubicBezTo>
                <a:cubicBezTo>
                  <a:pt x="37" y="206"/>
                  <a:pt x="58" y="157"/>
                  <a:pt x="90" y="118"/>
                </a:cubicBezTo>
                <a:close/>
                <a:moveTo>
                  <a:pt x="34" y="290"/>
                </a:moveTo>
                <a:cubicBezTo>
                  <a:pt x="120" y="290"/>
                  <a:pt x="120" y="290"/>
                  <a:pt x="120" y="290"/>
                </a:cubicBezTo>
                <a:cubicBezTo>
                  <a:pt x="121" y="327"/>
                  <a:pt x="130" y="361"/>
                  <a:pt x="142" y="392"/>
                </a:cubicBezTo>
                <a:cubicBezTo>
                  <a:pt x="124" y="402"/>
                  <a:pt x="106" y="415"/>
                  <a:pt x="90" y="430"/>
                </a:cubicBezTo>
                <a:cubicBezTo>
                  <a:pt x="58" y="392"/>
                  <a:pt x="37" y="343"/>
                  <a:pt x="34" y="290"/>
                </a:cubicBezTo>
                <a:close/>
                <a:moveTo>
                  <a:pt x="112" y="454"/>
                </a:moveTo>
                <a:cubicBezTo>
                  <a:pt x="126" y="440"/>
                  <a:pt x="140" y="430"/>
                  <a:pt x="157" y="421"/>
                </a:cubicBezTo>
                <a:cubicBezTo>
                  <a:pt x="174" y="456"/>
                  <a:pt x="199" y="486"/>
                  <a:pt x="229" y="511"/>
                </a:cubicBezTo>
                <a:cubicBezTo>
                  <a:pt x="185" y="502"/>
                  <a:pt x="145" y="482"/>
                  <a:pt x="112" y="454"/>
                </a:cubicBezTo>
                <a:close/>
                <a:moveTo>
                  <a:pt x="259" y="493"/>
                </a:moveTo>
                <a:cubicBezTo>
                  <a:pt x="254" y="490"/>
                  <a:pt x="250" y="486"/>
                  <a:pt x="244" y="483"/>
                </a:cubicBezTo>
                <a:cubicBezTo>
                  <a:pt x="235" y="474"/>
                  <a:pt x="226" y="465"/>
                  <a:pt x="217" y="456"/>
                </a:cubicBezTo>
                <a:cubicBezTo>
                  <a:pt x="210" y="446"/>
                  <a:pt x="202" y="436"/>
                  <a:pt x="195" y="425"/>
                </a:cubicBezTo>
                <a:cubicBezTo>
                  <a:pt x="191" y="420"/>
                  <a:pt x="188" y="414"/>
                  <a:pt x="185" y="408"/>
                </a:cubicBezTo>
                <a:cubicBezTo>
                  <a:pt x="208" y="399"/>
                  <a:pt x="232" y="393"/>
                  <a:pt x="259" y="390"/>
                </a:cubicBezTo>
                <a:lnTo>
                  <a:pt x="259" y="493"/>
                </a:lnTo>
                <a:close/>
                <a:moveTo>
                  <a:pt x="259" y="359"/>
                </a:moveTo>
                <a:cubicBezTo>
                  <a:pt x="227" y="361"/>
                  <a:pt x="198" y="368"/>
                  <a:pt x="171" y="378"/>
                </a:cubicBezTo>
                <a:cubicBezTo>
                  <a:pt x="168" y="371"/>
                  <a:pt x="166" y="362"/>
                  <a:pt x="163" y="355"/>
                </a:cubicBezTo>
                <a:cubicBezTo>
                  <a:pt x="158" y="341"/>
                  <a:pt x="157" y="328"/>
                  <a:pt x="154" y="315"/>
                </a:cubicBezTo>
                <a:cubicBezTo>
                  <a:pt x="152" y="307"/>
                  <a:pt x="152" y="299"/>
                  <a:pt x="151" y="290"/>
                </a:cubicBezTo>
                <a:cubicBezTo>
                  <a:pt x="259" y="290"/>
                  <a:pt x="259" y="290"/>
                  <a:pt x="259" y="290"/>
                </a:cubicBezTo>
                <a:lnTo>
                  <a:pt x="259" y="359"/>
                </a:lnTo>
                <a:close/>
                <a:moveTo>
                  <a:pt x="259" y="259"/>
                </a:moveTo>
                <a:cubicBezTo>
                  <a:pt x="151" y="259"/>
                  <a:pt x="151" y="259"/>
                  <a:pt x="151" y="259"/>
                </a:cubicBezTo>
                <a:cubicBezTo>
                  <a:pt x="152" y="250"/>
                  <a:pt x="152" y="241"/>
                  <a:pt x="154" y="232"/>
                </a:cubicBezTo>
                <a:cubicBezTo>
                  <a:pt x="157" y="219"/>
                  <a:pt x="158" y="207"/>
                  <a:pt x="163" y="194"/>
                </a:cubicBezTo>
                <a:cubicBezTo>
                  <a:pt x="166" y="185"/>
                  <a:pt x="168" y="177"/>
                  <a:pt x="171" y="170"/>
                </a:cubicBezTo>
                <a:cubicBezTo>
                  <a:pt x="198" y="180"/>
                  <a:pt x="227" y="188"/>
                  <a:pt x="259" y="189"/>
                </a:cubicBezTo>
                <a:lnTo>
                  <a:pt x="259" y="259"/>
                </a:lnTo>
                <a:close/>
                <a:moveTo>
                  <a:pt x="259" y="157"/>
                </a:moveTo>
                <a:cubicBezTo>
                  <a:pt x="232" y="155"/>
                  <a:pt x="208" y="149"/>
                  <a:pt x="185" y="141"/>
                </a:cubicBezTo>
                <a:cubicBezTo>
                  <a:pt x="188" y="135"/>
                  <a:pt x="191" y="129"/>
                  <a:pt x="195" y="123"/>
                </a:cubicBezTo>
                <a:cubicBezTo>
                  <a:pt x="202" y="113"/>
                  <a:pt x="210" y="102"/>
                  <a:pt x="217" y="92"/>
                </a:cubicBezTo>
                <a:cubicBezTo>
                  <a:pt x="226" y="83"/>
                  <a:pt x="235" y="74"/>
                  <a:pt x="244" y="65"/>
                </a:cubicBezTo>
                <a:cubicBezTo>
                  <a:pt x="250" y="61"/>
                  <a:pt x="254" y="58"/>
                  <a:pt x="259" y="53"/>
                </a:cubicBezTo>
                <a:lnTo>
                  <a:pt x="259" y="157"/>
                </a:lnTo>
                <a:close/>
                <a:moveTo>
                  <a:pt x="515" y="259"/>
                </a:moveTo>
                <a:cubicBezTo>
                  <a:pt x="428" y="259"/>
                  <a:pt x="428" y="259"/>
                  <a:pt x="428" y="259"/>
                </a:cubicBezTo>
                <a:cubicBezTo>
                  <a:pt x="427" y="222"/>
                  <a:pt x="419" y="188"/>
                  <a:pt x="406" y="155"/>
                </a:cubicBezTo>
                <a:cubicBezTo>
                  <a:pt x="425" y="145"/>
                  <a:pt x="443" y="133"/>
                  <a:pt x="458" y="118"/>
                </a:cubicBezTo>
                <a:cubicBezTo>
                  <a:pt x="490" y="157"/>
                  <a:pt x="512" y="206"/>
                  <a:pt x="515" y="259"/>
                </a:cubicBezTo>
                <a:close/>
                <a:moveTo>
                  <a:pt x="436" y="95"/>
                </a:moveTo>
                <a:cubicBezTo>
                  <a:pt x="422" y="107"/>
                  <a:pt x="408" y="118"/>
                  <a:pt x="393" y="127"/>
                </a:cubicBezTo>
                <a:cubicBezTo>
                  <a:pt x="374" y="92"/>
                  <a:pt x="349" y="61"/>
                  <a:pt x="319" y="37"/>
                </a:cubicBezTo>
                <a:cubicBezTo>
                  <a:pt x="363" y="45"/>
                  <a:pt x="403" y="65"/>
                  <a:pt x="436" y="95"/>
                </a:cubicBezTo>
                <a:close/>
                <a:moveTo>
                  <a:pt x="289" y="53"/>
                </a:moveTo>
                <a:cubicBezTo>
                  <a:pt x="295" y="58"/>
                  <a:pt x="300" y="61"/>
                  <a:pt x="304" y="65"/>
                </a:cubicBezTo>
                <a:cubicBezTo>
                  <a:pt x="313" y="74"/>
                  <a:pt x="322" y="83"/>
                  <a:pt x="331" y="92"/>
                </a:cubicBezTo>
                <a:cubicBezTo>
                  <a:pt x="340" y="102"/>
                  <a:pt x="347" y="113"/>
                  <a:pt x="353" y="123"/>
                </a:cubicBezTo>
                <a:cubicBezTo>
                  <a:pt x="357" y="129"/>
                  <a:pt x="360" y="135"/>
                  <a:pt x="363" y="141"/>
                </a:cubicBezTo>
                <a:cubicBezTo>
                  <a:pt x="341" y="149"/>
                  <a:pt x="316" y="155"/>
                  <a:pt x="289" y="157"/>
                </a:cubicBezTo>
                <a:lnTo>
                  <a:pt x="289" y="53"/>
                </a:lnTo>
                <a:close/>
                <a:moveTo>
                  <a:pt x="289" y="189"/>
                </a:moveTo>
                <a:cubicBezTo>
                  <a:pt x="321" y="188"/>
                  <a:pt x="350" y="180"/>
                  <a:pt x="378" y="170"/>
                </a:cubicBezTo>
                <a:cubicBezTo>
                  <a:pt x="381" y="177"/>
                  <a:pt x="384" y="185"/>
                  <a:pt x="385" y="194"/>
                </a:cubicBezTo>
                <a:cubicBezTo>
                  <a:pt x="390" y="207"/>
                  <a:pt x="393" y="219"/>
                  <a:pt x="394" y="232"/>
                </a:cubicBezTo>
                <a:cubicBezTo>
                  <a:pt x="396" y="241"/>
                  <a:pt x="397" y="250"/>
                  <a:pt x="397" y="259"/>
                </a:cubicBezTo>
                <a:cubicBezTo>
                  <a:pt x="289" y="259"/>
                  <a:pt x="289" y="259"/>
                  <a:pt x="289" y="259"/>
                </a:cubicBezTo>
                <a:lnTo>
                  <a:pt x="289" y="189"/>
                </a:lnTo>
                <a:close/>
                <a:moveTo>
                  <a:pt x="289" y="290"/>
                </a:moveTo>
                <a:cubicBezTo>
                  <a:pt x="397" y="290"/>
                  <a:pt x="397" y="290"/>
                  <a:pt x="397" y="290"/>
                </a:cubicBezTo>
                <a:cubicBezTo>
                  <a:pt x="397" y="299"/>
                  <a:pt x="396" y="307"/>
                  <a:pt x="394" y="315"/>
                </a:cubicBezTo>
                <a:cubicBezTo>
                  <a:pt x="393" y="328"/>
                  <a:pt x="390" y="341"/>
                  <a:pt x="385" y="355"/>
                </a:cubicBezTo>
                <a:cubicBezTo>
                  <a:pt x="384" y="362"/>
                  <a:pt x="381" y="371"/>
                  <a:pt x="378" y="378"/>
                </a:cubicBezTo>
                <a:cubicBezTo>
                  <a:pt x="350" y="368"/>
                  <a:pt x="321" y="361"/>
                  <a:pt x="289" y="359"/>
                </a:cubicBezTo>
                <a:lnTo>
                  <a:pt x="289" y="290"/>
                </a:lnTo>
                <a:close/>
                <a:moveTo>
                  <a:pt x="289" y="493"/>
                </a:moveTo>
                <a:cubicBezTo>
                  <a:pt x="289" y="390"/>
                  <a:pt x="289" y="390"/>
                  <a:pt x="289" y="390"/>
                </a:cubicBezTo>
                <a:cubicBezTo>
                  <a:pt x="316" y="393"/>
                  <a:pt x="341" y="399"/>
                  <a:pt x="363" y="408"/>
                </a:cubicBezTo>
                <a:cubicBezTo>
                  <a:pt x="360" y="414"/>
                  <a:pt x="357" y="420"/>
                  <a:pt x="353" y="425"/>
                </a:cubicBezTo>
                <a:cubicBezTo>
                  <a:pt x="347" y="436"/>
                  <a:pt x="340" y="446"/>
                  <a:pt x="331" y="456"/>
                </a:cubicBezTo>
                <a:cubicBezTo>
                  <a:pt x="322" y="465"/>
                  <a:pt x="313" y="474"/>
                  <a:pt x="304" y="483"/>
                </a:cubicBezTo>
                <a:cubicBezTo>
                  <a:pt x="300" y="486"/>
                  <a:pt x="295" y="490"/>
                  <a:pt x="289" y="493"/>
                </a:cubicBezTo>
                <a:close/>
                <a:moveTo>
                  <a:pt x="319" y="511"/>
                </a:moveTo>
                <a:cubicBezTo>
                  <a:pt x="349" y="486"/>
                  <a:pt x="374" y="456"/>
                  <a:pt x="393" y="421"/>
                </a:cubicBezTo>
                <a:cubicBezTo>
                  <a:pt x="408" y="430"/>
                  <a:pt x="422" y="440"/>
                  <a:pt x="436" y="454"/>
                </a:cubicBezTo>
                <a:cubicBezTo>
                  <a:pt x="403" y="482"/>
                  <a:pt x="363" y="502"/>
                  <a:pt x="319" y="511"/>
                </a:cubicBezTo>
                <a:close/>
                <a:moveTo>
                  <a:pt x="458" y="430"/>
                </a:moveTo>
                <a:cubicBezTo>
                  <a:pt x="443" y="415"/>
                  <a:pt x="425" y="402"/>
                  <a:pt x="406" y="392"/>
                </a:cubicBezTo>
                <a:cubicBezTo>
                  <a:pt x="419" y="361"/>
                  <a:pt x="427" y="327"/>
                  <a:pt x="428" y="290"/>
                </a:cubicBezTo>
                <a:cubicBezTo>
                  <a:pt x="515" y="290"/>
                  <a:pt x="515" y="290"/>
                  <a:pt x="515" y="290"/>
                </a:cubicBezTo>
                <a:cubicBezTo>
                  <a:pt x="512" y="343"/>
                  <a:pt x="490" y="392"/>
                  <a:pt x="458" y="430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4" name="Google Shape;3074;p60"/>
          <p:cNvGrpSpPr/>
          <p:nvPr/>
        </p:nvGrpSpPr>
        <p:grpSpPr>
          <a:xfrm>
            <a:off x="6828815" y="1759191"/>
            <a:ext cx="446088" cy="417513"/>
            <a:chOff x="1200150" y="2085975"/>
            <a:chExt cx="446088" cy="417513"/>
          </a:xfrm>
        </p:grpSpPr>
        <p:sp>
          <p:nvSpPr>
            <p:cNvPr id="3075" name="Google Shape;3075;p60"/>
            <p:cNvSpPr/>
            <p:nvPr/>
          </p:nvSpPr>
          <p:spPr>
            <a:xfrm>
              <a:off x="1200150" y="2270125"/>
              <a:ext cx="446088" cy="233363"/>
            </a:xfrm>
            <a:custGeom>
              <a:avLst/>
              <a:gdLst/>
              <a:ahLst/>
              <a:cxnLst/>
              <a:rect l="l" t="t" r="r" b="b"/>
              <a:pathLst>
                <a:path w="281" h="147" extrusionOk="0">
                  <a:moveTo>
                    <a:pt x="267" y="126"/>
                  </a:moveTo>
                  <a:lnTo>
                    <a:pt x="267" y="109"/>
                  </a:lnTo>
                  <a:lnTo>
                    <a:pt x="251" y="109"/>
                  </a:lnTo>
                  <a:lnTo>
                    <a:pt x="251" y="19"/>
                  </a:lnTo>
                  <a:lnTo>
                    <a:pt x="267" y="19"/>
                  </a:lnTo>
                  <a:lnTo>
                    <a:pt x="267" y="0"/>
                  </a:lnTo>
                  <a:lnTo>
                    <a:pt x="14" y="0"/>
                  </a:lnTo>
                  <a:lnTo>
                    <a:pt x="14" y="19"/>
                  </a:lnTo>
                  <a:lnTo>
                    <a:pt x="30" y="19"/>
                  </a:lnTo>
                  <a:lnTo>
                    <a:pt x="30" y="109"/>
                  </a:lnTo>
                  <a:lnTo>
                    <a:pt x="14" y="109"/>
                  </a:lnTo>
                  <a:lnTo>
                    <a:pt x="14" y="126"/>
                  </a:lnTo>
                  <a:lnTo>
                    <a:pt x="0" y="126"/>
                  </a:lnTo>
                  <a:lnTo>
                    <a:pt x="0" y="147"/>
                  </a:lnTo>
                  <a:lnTo>
                    <a:pt x="281" y="147"/>
                  </a:lnTo>
                  <a:lnTo>
                    <a:pt x="281" y="126"/>
                  </a:lnTo>
                  <a:lnTo>
                    <a:pt x="267" y="126"/>
                  </a:lnTo>
                  <a:close/>
                  <a:moveTo>
                    <a:pt x="92" y="109"/>
                  </a:moveTo>
                  <a:lnTo>
                    <a:pt x="62" y="109"/>
                  </a:lnTo>
                  <a:lnTo>
                    <a:pt x="62" y="19"/>
                  </a:lnTo>
                  <a:lnTo>
                    <a:pt x="92" y="19"/>
                  </a:lnTo>
                  <a:lnTo>
                    <a:pt x="92" y="109"/>
                  </a:lnTo>
                  <a:close/>
                  <a:moveTo>
                    <a:pt x="155" y="109"/>
                  </a:moveTo>
                  <a:lnTo>
                    <a:pt x="125" y="109"/>
                  </a:lnTo>
                  <a:lnTo>
                    <a:pt x="125" y="19"/>
                  </a:lnTo>
                  <a:lnTo>
                    <a:pt x="155" y="19"/>
                  </a:lnTo>
                  <a:lnTo>
                    <a:pt x="155" y="109"/>
                  </a:lnTo>
                  <a:close/>
                  <a:moveTo>
                    <a:pt x="218" y="109"/>
                  </a:moveTo>
                  <a:lnTo>
                    <a:pt x="188" y="109"/>
                  </a:lnTo>
                  <a:lnTo>
                    <a:pt x="188" y="19"/>
                  </a:lnTo>
                  <a:lnTo>
                    <a:pt x="218" y="19"/>
                  </a:lnTo>
                  <a:lnTo>
                    <a:pt x="218" y="10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6" name="Google Shape;3076;p60"/>
            <p:cNvSpPr/>
            <p:nvPr/>
          </p:nvSpPr>
          <p:spPr>
            <a:xfrm>
              <a:off x="1200150" y="2085975"/>
              <a:ext cx="446088" cy="163513"/>
            </a:xfrm>
            <a:custGeom>
              <a:avLst/>
              <a:gdLst/>
              <a:ahLst/>
              <a:cxnLst/>
              <a:rect l="l" t="t" r="r" b="b"/>
              <a:pathLst>
                <a:path w="281" h="103" extrusionOk="0">
                  <a:moveTo>
                    <a:pt x="140" y="0"/>
                  </a:moveTo>
                  <a:lnTo>
                    <a:pt x="0" y="95"/>
                  </a:lnTo>
                  <a:lnTo>
                    <a:pt x="0" y="103"/>
                  </a:lnTo>
                  <a:lnTo>
                    <a:pt x="281" y="103"/>
                  </a:lnTo>
                  <a:lnTo>
                    <a:pt x="281" y="95"/>
                  </a:lnTo>
                  <a:lnTo>
                    <a:pt x="140" y="0"/>
                  </a:lnTo>
                  <a:close/>
                  <a:moveTo>
                    <a:pt x="190" y="74"/>
                  </a:moveTo>
                  <a:lnTo>
                    <a:pt x="91" y="74"/>
                  </a:lnTo>
                  <a:lnTo>
                    <a:pt x="91" y="71"/>
                  </a:lnTo>
                  <a:lnTo>
                    <a:pt x="140" y="38"/>
                  </a:lnTo>
                  <a:lnTo>
                    <a:pt x="190" y="71"/>
                  </a:lnTo>
                  <a:lnTo>
                    <a:pt x="190" y="7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7" name="Google Shape;3077;p60"/>
          <p:cNvGrpSpPr/>
          <p:nvPr/>
        </p:nvGrpSpPr>
        <p:grpSpPr>
          <a:xfrm>
            <a:off x="9708441" y="1749666"/>
            <a:ext cx="447675" cy="436563"/>
            <a:chOff x="4592638" y="2076450"/>
            <a:chExt cx="447675" cy="436563"/>
          </a:xfrm>
        </p:grpSpPr>
        <p:sp>
          <p:nvSpPr>
            <p:cNvPr id="3078" name="Google Shape;3078;p60"/>
            <p:cNvSpPr/>
            <p:nvPr/>
          </p:nvSpPr>
          <p:spPr>
            <a:xfrm>
              <a:off x="4656138" y="2076450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4" y="249"/>
                  </a:moveTo>
                  <a:cubicBezTo>
                    <a:pt x="0" y="245"/>
                    <a:pt x="0" y="238"/>
                    <a:pt x="4" y="234"/>
                  </a:cubicBezTo>
                  <a:cubicBezTo>
                    <a:pt x="48" y="189"/>
                    <a:pt x="48" y="189"/>
                    <a:pt x="48" y="189"/>
                  </a:cubicBezTo>
                  <a:cubicBezTo>
                    <a:pt x="52" y="185"/>
                    <a:pt x="59" y="185"/>
                    <a:pt x="64" y="189"/>
                  </a:cubicBezTo>
                  <a:cubicBezTo>
                    <a:pt x="195" y="321"/>
                    <a:pt x="195" y="321"/>
                    <a:pt x="195" y="321"/>
                  </a:cubicBezTo>
                  <a:cubicBezTo>
                    <a:pt x="199" y="325"/>
                    <a:pt x="199" y="332"/>
                    <a:pt x="195" y="336"/>
                  </a:cubicBezTo>
                  <a:cubicBezTo>
                    <a:pt x="151" y="381"/>
                    <a:pt x="151" y="381"/>
                    <a:pt x="151" y="381"/>
                  </a:cubicBezTo>
                  <a:cubicBezTo>
                    <a:pt x="147" y="385"/>
                    <a:pt x="140" y="385"/>
                    <a:pt x="135" y="381"/>
                  </a:cubicBezTo>
                  <a:lnTo>
                    <a:pt x="4" y="249"/>
                  </a:lnTo>
                  <a:close/>
                  <a:moveTo>
                    <a:pt x="320" y="196"/>
                  </a:moveTo>
                  <a:cubicBezTo>
                    <a:pt x="325" y="200"/>
                    <a:pt x="332" y="200"/>
                    <a:pt x="336" y="196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85" y="147"/>
                    <a:pt x="385" y="140"/>
                    <a:pt x="381" y="135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5" y="0"/>
                    <a:pt x="238" y="0"/>
                    <a:pt x="234" y="4"/>
                  </a:cubicBezTo>
                  <a:cubicBezTo>
                    <a:pt x="189" y="49"/>
                    <a:pt x="189" y="49"/>
                    <a:pt x="189" y="49"/>
                  </a:cubicBezTo>
                  <a:cubicBezTo>
                    <a:pt x="185" y="53"/>
                    <a:pt x="185" y="60"/>
                    <a:pt x="189" y="64"/>
                  </a:cubicBezTo>
                  <a:lnTo>
                    <a:pt x="320" y="19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9" name="Google Shape;3079;p60"/>
            <p:cNvSpPr/>
            <p:nvPr/>
          </p:nvSpPr>
          <p:spPr>
            <a:xfrm>
              <a:off x="4724400" y="2144713"/>
              <a:ext cx="315913" cy="315913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406" y="359"/>
                  </a:moveTo>
                  <a:cubicBezTo>
                    <a:pt x="223" y="175"/>
                    <a:pt x="223" y="175"/>
                    <a:pt x="223" y="175"/>
                  </a:cubicBezTo>
                  <a:cubicBezTo>
                    <a:pt x="219" y="171"/>
                    <a:pt x="212" y="171"/>
                    <a:pt x="207" y="175"/>
                  </a:cubicBezTo>
                  <a:cubicBezTo>
                    <a:pt x="205" y="177"/>
                    <a:pt x="205" y="177"/>
                    <a:pt x="205" y="177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202" y="114"/>
                    <a:pt x="202" y="114"/>
                    <a:pt x="202" y="114"/>
                  </a:cubicBezTo>
                  <a:cubicBezTo>
                    <a:pt x="207" y="109"/>
                    <a:pt x="207" y="102"/>
                    <a:pt x="202" y="98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4" y="0"/>
                    <a:pt x="97" y="0"/>
                    <a:pt x="93" y="4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97"/>
                    <a:pt x="0" y="104"/>
                    <a:pt x="4" y="108"/>
                  </a:cubicBezTo>
                  <a:cubicBezTo>
                    <a:pt x="98" y="203"/>
                    <a:pt x="98" y="203"/>
                    <a:pt x="98" y="203"/>
                  </a:cubicBezTo>
                  <a:cubicBezTo>
                    <a:pt x="102" y="207"/>
                    <a:pt x="109" y="207"/>
                    <a:pt x="114" y="203"/>
                  </a:cubicBezTo>
                  <a:cubicBezTo>
                    <a:pt x="144" y="172"/>
                    <a:pt x="144" y="172"/>
                    <a:pt x="144" y="172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5" y="207"/>
                    <a:pt x="175" y="207"/>
                    <a:pt x="175" y="207"/>
                  </a:cubicBezTo>
                  <a:cubicBezTo>
                    <a:pt x="171" y="212"/>
                    <a:pt x="171" y="219"/>
                    <a:pt x="175" y="223"/>
                  </a:cubicBezTo>
                  <a:cubicBezTo>
                    <a:pt x="359" y="406"/>
                    <a:pt x="359" y="406"/>
                    <a:pt x="359" y="406"/>
                  </a:cubicBezTo>
                  <a:cubicBezTo>
                    <a:pt x="363" y="411"/>
                    <a:pt x="370" y="411"/>
                    <a:pt x="374" y="406"/>
                  </a:cubicBezTo>
                  <a:cubicBezTo>
                    <a:pt x="406" y="374"/>
                    <a:pt x="406" y="374"/>
                    <a:pt x="406" y="374"/>
                  </a:cubicBezTo>
                  <a:cubicBezTo>
                    <a:pt x="411" y="370"/>
                    <a:pt x="411" y="363"/>
                    <a:pt x="406" y="359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0" name="Google Shape;3080;p60"/>
            <p:cNvSpPr/>
            <p:nvPr/>
          </p:nvSpPr>
          <p:spPr>
            <a:xfrm>
              <a:off x="4592638" y="2468563"/>
              <a:ext cx="244475" cy="44450"/>
            </a:xfrm>
            <a:custGeom>
              <a:avLst/>
              <a:gdLst/>
              <a:ahLst/>
              <a:cxnLst/>
              <a:rect l="l" t="t" r="r" b="b"/>
              <a:pathLst>
                <a:path w="318" h="57" extrusionOk="0">
                  <a:moveTo>
                    <a:pt x="30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2"/>
                    <a:pt x="5" y="57"/>
                    <a:pt x="12" y="57"/>
                  </a:cubicBezTo>
                  <a:cubicBezTo>
                    <a:pt x="306" y="57"/>
                    <a:pt x="306" y="57"/>
                    <a:pt x="306" y="57"/>
                  </a:cubicBezTo>
                  <a:cubicBezTo>
                    <a:pt x="313" y="57"/>
                    <a:pt x="318" y="52"/>
                    <a:pt x="318" y="45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8" y="6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1" name="Google Shape;3081;p60"/>
          <p:cNvGrpSpPr/>
          <p:nvPr/>
        </p:nvGrpSpPr>
        <p:grpSpPr>
          <a:xfrm>
            <a:off x="9708441" y="2537513"/>
            <a:ext cx="457200" cy="396875"/>
            <a:chOff x="4587875" y="2944813"/>
            <a:chExt cx="457200" cy="396875"/>
          </a:xfrm>
        </p:grpSpPr>
        <p:sp>
          <p:nvSpPr>
            <p:cNvPr id="3082" name="Google Shape;3082;p60"/>
            <p:cNvSpPr/>
            <p:nvPr/>
          </p:nvSpPr>
          <p:spPr>
            <a:xfrm>
              <a:off x="4587875" y="3055938"/>
              <a:ext cx="457200" cy="285750"/>
            </a:xfrm>
            <a:custGeom>
              <a:avLst/>
              <a:gdLst/>
              <a:ahLst/>
              <a:cxnLst/>
              <a:rect l="l" t="t" r="r" b="b"/>
              <a:pathLst>
                <a:path w="288" h="180" extrusionOk="0">
                  <a:moveTo>
                    <a:pt x="0" y="0"/>
                  </a:moveTo>
                  <a:lnTo>
                    <a:pt x="72" y="0"/>
                  </a:lnTo>
                  <a:lnTo>
                    <a:pt x="144" y="180"/>
                  </a:lnTo>
                  <a:lnTo>
                    <a:pt x="216" y="0"/>
                  </a:lnTo>
                  <a:lnTo>
                    <a:pt x="288" y="0"/>
                  </a:lnTo>
                  <a:lnTo>
                    <a:pt x="144" y="180"/>
                  </a:lnTo>
                  <a:lnTo>
                    <a:pt x="195" y="0"/>
                  </a:lnTo>
                  <a:lnTo>
                    <a:pt x="92" y="0"/>
                  </a:lnTo>
                  <a:lnTo>
                    <a:pt x="144" y="18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3" name="Google Shape;3083;p60"/>
            <p:cNvSpPr/>
            <p:nvPr/>
          </p:nvSpPr>
          <p:spPr>
            <a:xfrm>
              <a:off x="4816475" y="2944813"/>
              <a:ext cx="228600" cy="87313"/>
            </a:xfrm>
            <a:custGeom>
              <a:avLst/>
              <a:gdLst/>
              <a:ahLst/>
              <a:cxnLst/>
              <a:rect l="l" t="t" r="r" b="b"/>
              <a:pathLst>
                <a:path w="144" h="55" extrusionOk="0">
                  <a:moveTo>
                    <a:pt x="83" y="55"/>
                  </a:moveTo>
                  <a:lnTo>
                    <a:pt x="144" y="55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83" y="55"/>
                  </a:lnTo>
                  <a:lnTo>
                    <a:pt x="83" y="5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4" name="Google Shape;3084;p60"/>
            <p:cNvSpPr/>
            <p:nvPr/>
          </p:nvSpPr>
          <p:spPr>
            <a:xfrm>
              <a:off x="4587875" y="2944813"/>
              <a:ext cx="96838" cy="87313"/>
            </a:xfrm>
            <a:custGeom>
              <a:avLst/>
              <a:gdLst/>
              <a:ahLst/>
              <a:cxnLst/>
              <a:rect l="l" t="t" r="r" b="b"/>
              <a:pathLst>
                <a:path w="61" h="55" extrusionOk="0">
                  <a:moveTo>
                    <a:pt x="0" y="55"/>
                  </a:moveTo>
                  <a:lnTo>
                    <a:pt x="61" y="55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5" name="Google Shape;3085;p60"/>
            <p:cNvSpPr/>
            <p:nvPr/>
          </p:nvSpPr>
          <p:spPr>
            <a:xfrm>
              <a:off x="4648200" y="2944813"/>
              <a:ext cx="133350" cy="87313"/>
            </a:xfrm>
            <a:custGeom>
              <a:avLst/>
              <a:gdLst/>
              <a:ahLst/>
              <a:cxnLst/>
              <a:rect l="l" t="t" r="r" b="b"/>
              <a:pathLst>
                <a:path w="84" h="55" extrusionOk="0">
                  <a:moveTo>
                    <a:pt x="45" y="55"/>
                  </a:moveTo>
                  <a:lnTo>
                    <a:pt x="46" y="55"/>
                  </a:lnTo>
                  <a:lnTo>
                    <a:pt x="84" y="0"/>
                  </a:lnTo>
                  <a:lnTo>
                    <a:pt x="0" y="0"/>
                  </a:lnTo>
                  <a:lnTo>
                    <a:pt x="45" y="55"/>
                  </a:lnTo>
                  <a:lnTo>
                    <a:pt x="45" y="5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6" name="Google Shape;3086;p60"/>
            <p:cNvSpPr/>
            <p:nvPr/>
          </p:nvSpPr>
          <p:spPr>
            <a:xfrm>
              <a:off x="4735513" y="2944813"/>
              <a:ext cx="161925" cy="87313"/>
            </a:xfrm>
            <a:custGeom>
              <a:avLst/>
              <a:gdLst/>
              <a:ahLst/>
              <a:cxnLst/>
              <a:rect l="l" t="t" r="r" b="b"/>
              <a:pathLst>
                <a:path w="102" h="55" extrusionOk="0">
                  <a:moveTo>
                    <a:pt x="0" y="55"/>
                  </a:moveTo>
                  <a:lnTo>
                    <a:pt x="102" y="55"/>
                  </a:lnTo>
                  <a:lnTo>
                    <a:pt x="51" y="0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7" name="Google Shape;3087;p60"/>
            <p:cNvSpPr/>
            <p:nvPr/>
          </p:nvSpPr>
          <p:spPr>
            <a:xfrm>
              <a:off x="4851400" y="2944813"/>
              <a:ext cx="131763" cy="87313"/>
            </a:xfrm>
            <a:custGeom>
              <a:avLst/>
              <a:gdLst/>
              <a:ahLst/>
              <a:cxnLst/>
              <a:rect l="l" t="t" r="r" b="b"/>
              <a:pathLst>
                <a:path w="83" h="55" extrusionOk="0">
                  <a:moveTo>
                    <a:pt x="38" y="55"/>
                  </a:moveTo>
                  <a:lnTo>
                    <a:pt x="38" y="55"/>
                  </a:lnTo>
                  <a:lnTo>
                    <a:pt x="83" y="0"/>
                  </a:lnTo>
                  <a:lnTo>
                    <a:pt x="0" y="0"/>
                  </a:lnTo>
                  <a:lnTo>
                    <a:pt x="38" y="55"/>
                  </a:lnTo>
                  <a:lnTo>
                    <a:pt x="38" y="5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8" name="Google Shape;3088;p60"/>
          <p:cNvGrpSpPr/>
          <p:nvPr/>
        </p:nvGrpSpPr>
        <p:grpSpPr>
          <a:xfrm>
            <a:off x="9060369" y="2513700"/>
            <a:ext cx="306388" cy="444500"/>
            <a:chOff x="3814763" y="2921000"/>
            <a:chExt cx="306388" cy="444500"/>
          </a:xfrm>
        </p:grpSpPr>
        <p:sp>
          <p:nvSpPr>
            <p:cNvPr id="3089" name="Google Shape;3089;p60"/>
            <p:cNvSpPr/>
            <p:nvPr/>
          </p:nvSpPr>
          <p:spPr>
            <a:xfrm>
              <a:off x="3814763" y="2921000"/>
              <a:ext cx="306388" cy="444500"/>
            </a:xfrm>
            <a:custGeom>
              <a:avLst/>
              <a:gdLst/>
              <a:ahLst/>
              <a:cxnLst/>
              <a:rect l="l" t="t" r="r" b="b"/>
              <a:pathLst>
                <a:path w="398" h="580" extrusionOk="0">
                  <a:moveTo>
                    <a:pt x="340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0" y="555"/>
                    <a:pt x="26" y="580"/>
                    <a:pt x="58" y="580"/>
                  </a:cubicBezTo>
                  <a:cubicBezTo>
                    <a:pt x="340" y="580"/>
                    <a:pt x="340" y="580"/>
                    <a:pt x="340" y="580"/>
                  </a:cubicBezTo>
                  <a:cubicBezTo>
                    <a:pt x="372" y="580"/>
                    <a:pt x="398" y="555"/>
                    <a:pt x="398" y="523"/>
                  </a:cubicBezTo>
                  <a:cubicBezTo>
                    <a:pt x="398" y="522"/>
                    <a:pt x="398" y="522"/>
                    <a:pt x="398" y="522"/>
                  </a:cubicBezTo>
                  <a:cubicBezTo>
                    <a:pt x="398" y="518"/>
                    <a:pt x="398" y="518"/>
                    <a:pt x="398" y="518"/>
                  </a:cubicBezTo>
                  <a:cubicBezTo>
                    <a:pt x="398" y="57"/>
                    <a:pt x="398" y="57"/>
                    <a:pt x="398" y="57"/>
                  </a:cubicBezTo>
                  <a:cubicBezTo>
                    <a:pt x="398" y="25"/>
                    <a:pt x="372" y="0"/>
                    <a:pt x="340" y="0"/>
                  </a:cubicBezTo>
                  <a:close/>
                  <a:moveTo>
                    <a:pt x="172" y="15"/>
                  </a:moveTo>
                  <a:cubicBezTo>
                    <a:pt x="226" y="15"/>
                    <a:pt x="226" y="15"/>
                    <a:pt x="226" y="15"/>
                  </a:cubicBezTo>
                  <a:cubicBezTo>
                    <a:pt x="230" y="15"/>
                    <a:pt x="232" y="18"/>
                    <a:pt x="232" y="21"/>
                  </a:cubicBezTo>
                  <a:cubicBezTo>
                    <a:pt x="232" y="25"/>
                    <a:pt x="230" y="28"/>
                    <a:pt x="226" y="28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168" y="28"/>
                    <a:pt x="166" y="25"/>
                    <a:pt x="166" y="21"/>
                  </a:cubicBezTo>
                  <a:cubicBezTo>
                    <a:pt x="166" y="18"/>
                    <a:pt x="168" y="15"/>
                    <a:pt x="172" y="15"/>
                  </a:cubicBezTo>
                  <a:close/>
                  <a:moveTo>
                    <a:pt x="199" y="561"/>
                  </a:moveTo>
                  <a:cubicBezTo>
                    <a:pt x="184" y="561"/>
                    <a:pt x="173" y="549"/>
                    <a:pt x="173" y="535"/>
                  </a:cubicBezTo>
                  <a:cubicBezTo>
                    <a:pt x="173" y="520"/>
                    <a:pt x="184" y="508"/>
                    <a:pt x="199" y="508"/>
                  </a:cubicBezTo>
                  <a:cubicBezTo>
                    <a:pt x="214" y="508"/>
                    <a:pt x="225" y="520"/>
                    <a:pt x="225" y="535"/>
                  </a:cubicBezTo>
                  <a:cubicBezTo>
                    <a:pt x="225" y="549"/>
                    <a:pt x="214" y="561"/>
                    <a:pt x="199" y="561"/>
                  </a:cubicBezTo>
                  <a:close/>
                  <a:moveTo>
                    <a:pt x="356" y="476"/>
                  </a:moveTo>
                  <a:cubicBezTo>
                    <a:pt x="355" y="484"/>
                    <a:pt x="349" y="491"/>
                    <a:pt x="340" y="491"/>
                  </a:cubicBezTo>
                  <a:cubicBezTo>
                    <a:pt x="58" y="491"/>
                    <a:pt x="58" y="491"/>
                    <a:pt x="58" y="491"/>
                  </a:cubicBezTo>
                  <a:cubicBezTo>
                    <a:pt x="49" y="491"/>
                    <a:pt x="42" y="484"/>
                    <a:pt x="42" y="475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54"/>
                    <a:pt x="49" y="47"/>
                    <a:pt x="58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9" y="47"/>
                    <a:pt x="356" y="54"/>
                    <a:pt x="356" y="63"/>
                  </a:cubicBezTo>
                  <a:cubicBezTo>
                    <a:pt x="356" y="476"/>
                    <a:pt x="356" y="476"/>
                    <a:pt x="356" y="476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0" name="Google Shape;3090;p60"/>
            <p:cNvSpPr/>
            <p:nvPr/>
          </p:nvSpPr>
          <p:spPr>
            <a:xfrm>
              <a:off x="3903663" y="2998788"/>
              <a:ext cx="128588" cy="96838"/>
            </a:xfrm>
            <a:custGeom>
              <a:avLst/>
              <a:gdLst/>
              <a:ahLst/>
              <a:cxnLst/>
              <a:rect l="l" t="t" r="r" b="b"/>
              <a:pathLst>
                <a:path w="166" h="127" extrusionOk="0">
                  <a:moveTo>
                    <a:pt x="166" y="62"/>
                  </a:moveTo>
                  <a:cubicBezTo>
                    <a:pt x="133" y="47"/>
                    <a:pt x="133" y="47"/>
                    <a:pt x="133" y="47"/>
                  </a:cubicBezTo>
                  <a:cubicBezTo>
                    <a:pt x="95" y="127"/>
                    <a:pt x="0" y="117"/>
                    <a:pt x="0" y="117"/>
                  </a:cubicBezTo>
                  <a:cubicBezTo>
                    <a:pt x="71" y="106"/>
                    <a:pt x="101" y="58"/>
                    <a:pt x="111" y="37"/>
                  </a:cubicBezTo>
                  <a:cubicBezTo>
                    <a:pt x="80" y="23"/>
                    <a:pt x="80" y="23"/>
                    <a:pt x="80" y="23"/>
                  </a:cubicBezTo>
                  <a:cubicBezTo>
                    <a:pt x="143" y="0"/>
                    <a:pt x="143" y="0"/>
                    <a:pt x="143" y="0"/>
                  </a:cubicBezTo>
                  <a:lnTo>
                    <a:pt x="166" y="6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1" name="Google Shape;3091;p60"/>
            <p:cNvSpPr/>
            <p:nvPr/>
          </p:nvSpPr>
          <p:spPr>
            <a:xfrm>
              <a:off x="4008438" y="3060700"/>
              <a:ext cx="52388" cy="207963"/>
            </a:xfrm>
            <a:custGeom>
              <a:avLst/>
              <a:gdLst/>
              <a:ahLst/>
              <a:cxnLst/>
              <a:rect l="l" t="t" r="r" b="b"/>
              <a:pathLst>
                <a:path w="68" h="271" extrusionOk="0">
                  <a:moveTo>
                    <a:pt x="68" y="10"/>
                  </a:moveTo>
                  <a:cubicBezTo>
                    <a:pt x="68" y="261"/>
                    <a:pt x="68" y="261"/>
                    <a:pt x="68" y="261"/>
                  </a:cubicBezTo>
                  <a:cubicBezTo>
                    <a:pt x="68" y="266"/>
                    <a:pt x="64" y="271"/>
                    <a:pt x="58" y="271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4" y="271"/>
                    <a:pt x="0" y="266"/>
                    <a:pt x="0" y="26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8" y="4"/>
                    <a:pt x="68" y="1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2" name="Google Shape;3092;p60"/>
            <p:cNvSpPr/>
            <p:nvPr/>
          </p:nvSpPr>
          <p:spPr>
            <a:xfrm>
              <a:off x="3941763" y="3098800"/>
              <a:ext cx="52388" cy="169863"/>
            </a:xfrm>
            <a:custGeom>
              <a:avLst/>
              <a:gdLst/>
              <a:ahLst/>
              <a:cxnLst/>
              <a:rect l="l" t="t" r="r" b="b"/>
              <a:pathLst>
                <a:path w="68" h="220" extrusionOk="0">
                  <a:moveTo>
                    <a:pt x="68" y="10"/>
                  </a:moveTo>
                  <a:cubicBezTo>
                    <a:pt x="68" y="210"/>
                    <a:pt x="68" y="210"/>
                    <a:pt x="68" y="210"/>
                  </a:cubicBezTo>
                  <a:cubicBezTo>
                    <a:pt x="68" y="215"/>
                    <a:pt x="64" y="220"/>
                    <a:pt x="58" y="220"/>
                  </a:cubicBezTo>
                  <a:cubicBezTo>
                    <a:pt x="10" y="220"/>
                    <a:pt x="10" y="220"/>
                    <a:pt x="10" y="220"/>
                  </a:cubicBezTo>
                  <a:cubicBezTo>
                    <a:pt x="4" y="220"/>
                    <a:pt x="0" y="215"/>
                    <a:pt x="0" y="2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8" y="5"/>
                    <a:pt x="68" y="1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3" name="Google Shape;3093;p60"/>
            <p:cNvSpPr/>
            <p:nvPr/>
          </p:nvSpPr>
          <p:spPr>
            <a:xfrm>
              <a:off x="3875088" y="3138488"/>
              <a:ext cx="53975" cy="130175"/>
            </a:xfrm>
            <a:custGeom>
              <a:avLst/>
              <a:gdLst/>
              <a:ahLst/>
              <a:cxnLst/>
              <a:rect l="l" t="t" r="r" b="b"/>
              <a:pathLst>
                <a:path w="69" h="168" extrusionOk="0">
                  <a:moveTo>
                    <a:pt x="69" y="10"/>
                  </a:moveTo>
                  <a:cubicBezTo>
                    <a:pt x="69" y="158"/>
                    <a:pt x="69" y="158"/>
                    <a:pt x="69" y="158"/>
                  </a:cubicBezTo>
                  <a:cubicBezTo>
                    <a:pt x="69" y="163"/>
                    <a:pt x="64" y="168"/>
                    <a:pt x="58" y="168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4" y="168"/>
                    <a:pt x="0" y="163"/>
                    <a:pt x="0" y="1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4" y="0"/>
                    <a:pt x="69" y="4"/>
                    <a:pt x="69" y="1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4" name="Google Shape;3094;p60"/>
          <p:cNvGrpSpPr/>
          <p:nvPr/>
        </p:nvGrpSpPr>
        <p:grpSpPr>
          <a:xfrm>
            <a:off x="7548201" y="2596250"/>
            <a:ext cx="461963" cy="279400"/>
            <a:chOff x="2039938" y="3003550"/>
            <a:chExt cx="461963" cy="279400"/>
          </a:xfrm>
        </p:grpSpPr>
        <p:sp>
          <p:nvSpPr>
            <p:cNvPr id="3095" name="Google Shape;3095;p60"/>
            <p:cNvSpPr/>
            <p:nvPr/>
          </p:nvSpPr>
          <p:spPr>
            <a:xfrm>
              <a:off x="2039938" y="3003550"/>
              <a:ext cx="461963" cy="279400"/>
            </a:xfrm>
            <a:custGeom>
              <a:avLst/>
              <a:gdLst/>
              <a:ahLst/>
              <a:cxnLst/>
              <a:rect l="l" t="t" r="r" b="b"/>
              <a:pathLst>
                <a:path w="602" h="364" extrusionOk="0">
                  <a:moveTo>
                    <a:pt x="602" y="21"/>
                  </a:moveTo>
                  <a:cubicBezTo>
                    <a:pt x="602" y="343"/>
                    <a:pt x="602" y="343"/>
                    <a:pt x="602" y="343"/>
                  </a:cubicBezTo>
                  <a:cubicBezTo>
                    <a:pt x="602" y="355"/>
                    <a:pt x="592" y="364"/>
                    <a:pt x="581" y="364"/>
                  </a:cubicBezTo>
                  <a:cubicBezTo>
                    <a:pt x="21" y="364"/>
                    <a:pt x="21" y="364"/>
                    <a:pt x="21" y="364"/>
                  </a:cubicBezTo>
                  <a:cubicBezTo>
                    <a:pt x="10" y="364"/>
                    <a:pt x="0" y="355"/>
                    <a:pt x="0" y="34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92" y="0"/>
                    <a:pt x="602" y="9"/>
                    <a:pt x="602" y="21"/>
                  </a:cubicBezTo>
                  <a:close/>
                  <a:moveTo>
                    <a:pt x="559" y="43"/>
                  </a:moveTo>
                  <a:cubicBezTo>
                    <a:pt x="43" y="43"/>
                    <a:pt x="43" y="43"/>
                    <a:pt x="43" y="43"/>
                  </a:cubicBezTo>
                  <a:cubicBezTo>
                    <a:pt x="43" y="321"/>
                    <a:pt x="43" y="321"/>
                    <a:pt x="43" y="321"/>
                  </a:cubicBezTo>
                  <a:cubicBezTo>
                    <a:pt x="559" y="321"/>
                    <a:pt x="559" y="321"/>
                    <a:pt x="559" y="321"/>
                  </a:cubicBezTo>
                  <a:lnTo>
                    <a:pt x="559" y="4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6" name="Google Shape;3096;p60"/>
            <p:cNvSpPr/>
            <p:nvPr/>
          </p:nvSpPr>
          <p:spPr>
            <a:xfrm>
              <a:off x="2241550" y="3087688"/>
              <a:ext cx="60325" cy="111125"/>
            </a:xfrm>
            <a:custGeom>
              <a:avLst/>
              <a:gdLst/>
              <a:ahLst/>
              <a:cxnLst/>
              <a:rect l="l" t="t" r="r" b="b"/>
              <a:pathLst>
                <a:path w="78" h="144" extrusionOk="0">
                  <a:moveTo>
                    <a:pt x="34" y="107"/>
                  </a:moveTo>
                  <a:cubicBezTo>
                    <a:pt x="23" y="107"/>
                    <a:pt x="12" y="103"/>
                    <a:pt x="5" y="99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6" y="123"/>
                    <a:pt x="18" y="127"/>
                    <a:pt x="30" y="127"/>
                  </a:cubicBezTo>
                  <a:cubicBezTo>
                    <a:pt x="30" y="144"/>
                    <a:pt x="30" y="144"/>
                    <a:pt x="30" y="144"/>
                  </a:cubicBezTo>
                  <a:cubicBezTo>
                    <a:pt x="47" y="144"/>
                    <a:pt x="47" y="144"/>
                    <a:pt x="47" y="144"/>
                  </a:cubicBezTo>
                  <a:cubicBezTo>
                    <a:pt x="47" y="126"/>
                    <a:pt x="47" y="126"/>
                    <a:pt x="47" y="126"/>
                  </a:cubicBezTo>
                  <a:cubicBezTo>
                    <a:pt x="67" y="122"/>
                    <a:pt x="78" y="109"/>
                    <a:pt x="78" y="93"/>
                  </a:cubicBezTo>
                  <a:cubicBezTo>
                    <a:pt x="78" y="77"/>
                    <a:pt x="70" y="68"/>
                    <a:pt x="49" y="60"/>
                  </a:cubicBezTo>
                  <a:cubicBezTo>
                    <a:pt x="34" y="55"/>
                    <a:pt x="28" y="51"/>
                    <a:pt x="28" y="45"/>
                  </a:cubicBezTo>
                  <a:cubicBezTo>
                    <a:pt x="28" y="40"/>
                    <a:pt x="31" y="35"/>
                    <a:pt x="43" y="35"/>
                  </a:cubicBezTo>
                  <a:cubicBezTo>
                    <a:pt x="56" y="35"/>
                    <a:pt x="64" y="39"/>
                    <a:pt x="68" y="41"/>
                  </a:cubicBezTo>
                  <a:cubicBezTo>
                    <a:pt x="74" y="21"/>
                    <a:pt x="74" y="21"/>
                    <a:pt x="74" y="21"/>
                  </a:cubicBezTo>
                  <a:cubicBezTo>
                    <a:pt x="67" y="19"/>
                    <a:pt x="59" y="16"/>
                    <a:pt x="48" y="16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12" y="20"/>
                    <a:pt x="1" y="33"/>
                    <a:pt x="1" y="48"/>
                  </a:cubicBezTo>
                  <a:cubicBezTo>
                    <a:pt x="1" y="65"/>
                    <a:pt x="14" y="74"/>
                    <a:pt x="32" y="80"/>
                  </a:cubicBezTo>
                  <a:cubicBezTo>
                    <a:pt x="46" y="85"/>
                    <a:pt x="51" y="89"/>
                    <a:pt x="51" y="96"/>
                  </a:cubicBezTo>
                  <a:cubicBezTo>
                    <a:pt x="51" y="103"/>
                    <a:pt x="44" y="107"/>
                    <a:pt x="34" y="10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7" name="Google Shape;3097;p60"/>
            <p:cNvSpPr/>
            <p:nvPr/>
          </p:nvSpPr>
          <p:spPr>
            <a:xfrm>
              <a:off x="2084388" y="3048000"/>
              <a:ext cx="373063" cy="190500"/>
            </a:xfrm>
            <a:custGeom>
              <a:avLst/>
              <a:gdLst/>
              <a:ahLst/>
              <a:cxnLst/>
              <a:rect l="l" t="t" r="r" b="b"/>
              <a:pathLst>
                <a:path w="486" h="248" extrusionOk="0">
                  <a:moveTo>
                    <a:pt x="484" y="35"/>
                  </a:moveTo>
                  <a:cubicBezTo>
                    <a:pt x="482" y="34"/>
                    <a:pt x="480" y="34"/>
                    <a:pt x="478" y="34"/>
                  </a:cubicBezTo>
                  <a:cubicBezTo>
                    <a:pt x="477" y="34"/>
                    <a:pt x="476" y="34"/>
                    <a:pt x="475" y="34"/>
                  </a:cubicBezTo>
                  <a:cubicBezTo>
                    <a:pt x="461" y="34"/>
                    <a:pt x="449" y="23"/>
                    <a:pt x="449" y="8"/>
                  </a:cubicBezTo>
                  <a:cubicBezTo>
                    <a:pt x="449" y="8"/>
                    <a:pt x="449" y="7"/>
                    <a:pt x="449" y="7"/>
                  </a:cubicBezTo>
                  <a:cubicBezTo>
                    <a:pt x="450" y="5"/>
                    <a:pt x="449" y="3"/>
                    <a:pt x="448" y="2"/>
                  </a:cubicBezTo>
                  <a:cubicBezTo>
                    <a:pt x="446" y="0"/>
                    <a:pt x="445" y="0"/>
                    <a:pt x="4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1" y="0"/>
                    <a:pt x="40" y="0"/>
                    <a:pt x="38" y="2"/>
                  </a:cubicBezTo>
                  <a:cubicBezTo>
                    <a:pt x="37" y="3"/>
                    <a:pt x="36" y="5"/>
                    <a:pt x="37" y="7"/>
                  </a:cubicBezTo>
                  <a:cubicBezTo>
                    <a:pt x="37" y="7"/>
                    <a:pt x="37" y="8"/>
                    <a:pt x="37" y="8"/>
                  </a:cubicBezTo>
                  <a:cubicBezTo>
                    <a:pt x="37" y="23"/>
                    <a:pt x="25" y="34"/>
                    <a:pt x="11" y="34"/>
                  </a:cubicBezTo>
                  <a:cubicBezTo>
                    <a:pt x="10" y="34"/>
                    <a:pt x="9" y="34"/>
                    <a:pt x="7" y="34"/>
                  </a:cubicBezTo>
                  <a:cubicBezTo>
                    <a:pt x="6" y="34"/>
                    <a:pt x="4" y="34"/>
                    <a:pt x="2" y="35"/>
                  </a:cubicBezTo>
                  <a:cubicBezTo>
                    <a:pt x="1" y="37"/>
                    <a:pt x="0" y="38"/>
                    <a:pt x="0" y="40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0"/>
                    <a:pt x="1" y="211"/>
                    <a:pt x="2" y="213"/>
                  </a:cubicBezTo>
                  <a:cubicBezTo>
                    <a:pt x="4" y="214"/>
                    <a:pt x="6" y="214"/>
                    <a:pt x="8" y="214"/>
                  </a:cubicBezTo>
                  <a:cubicBezTo>
                    <a:pt x="9" y="214"/>
                    <a:pt x="10" y="214"/>
                    <a:pt x="11" y="214"/>
                  </a:cubicBezTo>
                  <a:cubicBezTo>
                    <a:pt x="25" y="214"/>
                    <a:pt x="37" y="225"/>
                    <a:pt x="37" y="240"/>
                  </a:cubicBezTo>
                  <a:cubicBezTo>
                    <a:pt x="37" y="240"/>
                    <a:pt x="37" y="241"/>
                    <a:pt x="37" y="241"/>
                  </a:cubicBezTo>
                  <a:cubicBezTo>
                    <a:pt x="36" y="243"/>
                    <a:pt x="37" y="245"/>
                    <a:pt x="38" y="246"/>
                  </a:cubicBezTo>
                  <a:cubicBezTo>
                    <a:pt x="40" y="248"/>
                    <a:pt x="41" y="248"/>
                    <a:pt x="43" y="248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45" y="248"/>
                    <a:pt x="446" y="248"/>
                    <a:pt x="448" y="246"/>
                  </a:cubicBezTo>
                  <a:cubicBezTo>
                    <a:pt x="449" y="245"/>
                    <a:pt x="450" y="243"/>
                    <a:pt x="449" y="241"/>
                  </a:cubicBezTo>
                  <a:cubicBezTo>
                    <a:pt x="449" y="241"/>
                    <a:pt x="449" y="240"/>
                    <a:pt x="449" y="240"/>
                  </a:cubicBezTo>
                  <a:cubicBezTo>
                    <a:pt x="449" y="225"/>
                    <a:pt x="461" y="214"/>
                    <a:pt x="475" y="214"/>
                  </a:cubicBezTo>
                  <a:cubicBezTo>
                    <a:pt x="476" y="214"/>
                    <a:pt x="477" y="214"/>
                    <a:pt x="479" y="214"/>
                  </a:cubicBezTo>
                  <a:cubicBezTo>
                    <a:pt x="480" y="215"/>
                    <a:pt x="482" y="214"/>
                    <a:pt x="484" y="213"/>
                  </a:cubicBezTo>
                  <a:cubicBezTo>
                    <a:pt x="485" y="211"/>
                    <a:pt x="486" y="210"/>
                    <a:pt x="486" y="208"/>
                  </a:cubicBezTo>
                  <a:cubicBezTo>
                    <a:pt x="486" y="40"/>
                    <a:pt x="486" y="40"/>
                    <a:pt x="486" y="40"/>
                  </a:cubicBezTo>
                  <a:cubicBezTo>
                    <a:pt x="486" y="38"/>
                    <a:pt x="485" y="37"/>
                    <a:pt x="484" y="35"/>
                  </a:cubicBezTo>
                  <a:close/>
                  <a:moveTo>
                    <a:pt x="91" y="163"/>
                  </a:moveTo>
                  <a:cubicBezTo>
                    <a:pt x="70" y="163"/>
                    <a:pt x="52" y="145"/>
                    <a:pt x="52" y="124"/>
                  </a:cubicBezTo>
                  <a:cubicBezTo>
                    <a:pt x="52" y="103"/>
                    <a:pt x="70" y="85"/>
                    <a:pt x="91" y="85"/>
                  </a:cubicBezTo>
                  <a:cubicBezTo>
                    <a:pt x="112" y="85"/>
                    <a:pt x="130" y="103"/>
                    <a:pt x="130" y="124"/>
                  </a:cubicBezTo>
                  <a:cubicBezTo>
                    <a:pt x="130" y="145"/>
                    <a:pt x="112" y="163"/>
                    <a:pt x="91" y="163"/>
                  </a:cubicBezTo>
                  <a:close/>
                  <a:moveTo>
                    <a:pt x="243" y="217"/>
                  </a:moveTo>
                  <a:cubicBezTo>
                    <a:pt x="192" y="217"/>
                    <a:pt x="150" y="176"/>
                    <a:pt x="150" y="124"/>
                  </a:cubicBezTo>
                  <a:cubicBezTo>
                    <a:pt x="150" y="73"/>
                    <a:pt x="192" y="31"/>
                    <a:pt x="243" y="31"/>
                  </a:cubicBezTo>
                  <a:cubicBezTo>
                    <a:pt x="294" y="31"/>
                    <a:pt x="336" y="73"/>
                    <a:pt x="336" y="124"/>
                  </a:cubicBezTo>
                  <a:cubicBezTo>
                    <a:pt x="336" y="176"/>
                    <a:pt x="294" y="217"/>
                    <a:pt x="243" y="217"/>
                  </a:cubicBezTo>
                  <a:close/>
                  <a:moveTo>
                    <a:pt x="395" y="163"/>
                  </a:moveTo>
                  <a:cubicBezTo>
                    <a:pt x="374" y="163"/>
                    <a:pt x="356" y="145"/>
                    <a:pt x="356" y="124"/>
                  </a:cubicBezTo>
                  <a:cubicBezTo>
                    <a:pt x="356" y="103"/>
                    <a:pt x="374" y="85"/>
                    <a:pt x="395" y="85"/>
                  </a:cubicBezTo>
                  <a:cubicBezTo>
                    <a:pt x="416" y="85"/>
                    <a:pt x="434" y="103"/>
                    <a:pt x="434" y="124"/>
                  </a:cubicBezTo>
                  <a:cubicBezTo>
                    <a:pt x="434" y="145"/>
                    <a:pt x="416" y="163"/>
                    <a:pt x="395" y="16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8" name="Google Shape;3098;p60"/>
          <p:cNvGrpSpPr/>
          <p:nvPr/>
        </p:nvGrpSpPr>
        <p:grpSpPr>
          <a:xfrm>
            <a:off x="9780449" y="3292270"/>
            <a:ext cx="420688" cy="354013"/>
            <a:chOff x="4605338" y="3814763"/>
            <a:chExt cx="420688" cy="354013"/>
          </a:xfrm>
        </p:grpSpPr>
        <p:sp>
          <p:nvSpPr>
            <p:cNvPr id="3099" name="Google Shape;3099;p60"/>
            <p:cNvSpPr/>
            <p:nvPr/>
          </p:nvSpPr>
          <p:spPr>
            <a:xfrm>
              <a:off x="4605338" y="3814763"/>
              <a:ext cx="420688" cy="354013"/>
            </a:xfrm>
            <a:custGeom>
              <a:avLst/>
              <a:gdLst/>
              <a:ahLst/>
              <a:cxnLst/>
              <a:rect l="l" t="t" r="r" b="b"/>
              <a:pathLst>
                <a:path w="548" h="462" extrusionOk="0">
                  <a:moveTo>
                    <a:pt x="507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369"/>
                    <a:pt x="0" y="369"/>
                    <a:pt x="0" y="369"/>
                  </a:cubicBezTo>
                  <a:cubicBezTo>
                    <a:pt x="0" y="391"/>
                    <a:pt x="18" y="409"/>
                    <a:pt x="41" y="409"/>
                  </a:cubicBezTo>
                  <a:cubicBezTo>
                    <a:pt x="226" y="409"/>
                    <a:pt x="226" y="409"/>
                    <a:pt x="226" y="409"/>
                  </a:cubicBezTo>
                  <a:cubicBezTo>
                    <a:pt x="226" y="416"/>
                    <a:pt x="226" y="416"/>
                    <a:pt x="226" y="416"/>
                  </a:cubicBezTo>
                  <a:cubicBezTo>
                    <a:pt x="226" y="419"/>
                    <a:pt x="225" y="425"/>
                    <a:pt x="223" y="428"/>
                  </a:cubicBezTo>
                  <a:cubicBezTo>
                    <a:pt x="177" y="445"/>
                    <a:pt x="177" y="445"/>
                    <a:pt x="177" y="445"/>
                  </a:cubicBezTo>
                  <a:cubicBezTo>
                    <a:pt x="173" y="447"/>
                    <a:pt x="165" y="449"/>
                    <a:pt x="160" y="449"/>
                  </a:cubicBezTo>
                  <a:cubicBezTo>
                    <a:pt x="151" y="449"/>
                    <a:pt x="151" y="449"/>
                    <a:pt x="151" y="449"/>
                  </a:cubicBezTo>
                  <a:cubicBezTo>
                    <a:pt x="146" y="449"/>
                    <a:pt x="142" y="452"/>
                    <a:pt x="142" y="455"/>
                  </a:cubicBezTo>
                  <a:cubicBezTo>
                    <a:pt x="142" y="455"/>
                    <a:pt x="142" y="455"/>
                    <a:pt x="142" y="455"/>
                  </a:cubicBezTo>
                  <a:cubicBezTo>
                    <a:pt x="142" y="459"/>
                    <a:pt x="146" y="462"/>
                    <a:pt x="151" y="462"/>
                  </a:cubicBezTo>
                  <a:cubicBezTo>
                    <a:pt x="397" y="462"/>
                    <a:pt x="397" y="462"/>
                    <a:pt x="397" y="462"/>
                  </a:cubicBezTo>
                  <a:cubicBezTo>
                    <a:pt x="402" y="462"/>
                    <a:pt x="406" y="459"/>
                    <a:pt x="406" y="455"/>
                  </a:cubicBezTo>
                  <a:cubicBezTo>
                    <a:pt x="406" y="455"/>
                    <a:pt x="406" y="455"/>
                    <a:pt x="406" y="455"/>
                  </a:cubicBezTo>
                  <a:cubicBezTo>
                    <a:pt x="406" y="452"/>
                    <a:pt x="404" y="449"/>
                    <a:pt x="402" y="449"/>
                  </a:cubicBezTo>
                  <a:cubicBezTo>
                    <a:pt x="399" y="449"/>
                    <a:pt x="393" y="448"/>
                    <a:pt x="389" y="448"/>
                  </a:cubicBezTo>
                  <a:cubicBezTo>
                    <a:pt x="329" y="426"/>
                    <a:pt x="329" y="426"/>
                    <a:pt x="329" y="426"/>
                  </a:cubicBezTo>
                  <a:cubicBezTo>
                    <a:pt x="325" y="424"/>
                    <a:pt x="322" y="419"/>
                    <a:pt x="322" y="416"/>
                  </a:cubicBezTo>
                  <a:cubicBezTo>
                    <a:pt x="322" y="409"/>
                    <a:pt x="322" y="409"/>
                    <a:pt x="322" y="409"/>
                  </a:cubicBezTo>
                  <a:cubicBezTo>
                    <a:pt x="507" y="409"/>
                    <a:pt x="507" y="409"/>
                    <a:pt x="507" y="409"/>
                  </a:cubicBezTo>
                  <a:cubicBezTo>
                    <a:pt x="530" y="409"/>
                    <a:pt x="548" y="391"/>
                    <a:pt x="548" y="369"/>
                  </a:cubicBezTo>
                  <a:cubicBezTo>
                    <a:pt x="548" y="41"/>
                    <a:pt x="548" y="41"/>
                    <a:pt x="548" y="41"/>
                  </a:cubicBezTo>
                  <a:cubicBezTo>
                    <a:pt x="548" y="18"/>
                    <a:pt x="530" y="0"/>
                    <a:pt x="507" y="0"/>
                  </a:cubicBezTo>
                  <a:close/>
                  <a:moveTo>
                    <a:pt x="510" y="330"/>
                  </a:moveTo>
                  <a:cubicBezTo>
                    <a:pt x="510" y="337"/>
                    <a:pt x="504" y="343"/>
                    <a:pt x="497" y="344"/>
                  </a:cubicBezTo>
                  <a:cubicBezTo>
                    <a:pt x="51" y="344"/>
                    <a:pt x="51" y="344"/>
                    <a:pt x="51" y="344"/>
                  </a:cubicBezTo>
                  <a:cubicBezTo>
                    <a:pt x="44" y="343"/>
                    <a:pt x="38" y="337"/>
                    <a:pt x="38" y="33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38" y="42"/>
                    <a:pt x="44" y="36"/>
                    <a:pt x="51" y="3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504" y="36"/>
                    <a:pt x="510" y="42"/>
                    <a:pt x="510" y="50"/>
                  </a:cubicBezTo>
                  <a:lnTo>
                    <a:pt x="510" y="33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0" name="Google Shape;3100;p60"/>
            <p:cNvSpPr/>
            <p:nvPr/>
          </p:nvSpPr>
          <p:spPr>
            <a:xfrm>
              <a:off x="4932363" y="4103688"/>
              <a:ext cx="6350" cy="4763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1" name="Google Shape;3101;p60"/>
            <p:cNvSpPr/>
            <p:nvPr/>
          </p:nvSpPr>
          <p:spPr>
            <a:xfrm>
              <a:off x="4943475" y="4100513"/>
              <a:ext cx="47625" cy="9525"/>
            </a:xfrm>
            <a:custGeom>
              <a:avLst/>
              <a:gdLst/>
              <a:ahLst/>
              <a:cxnLst/>
              <a:rect l="l" t="t" r="r" b="b"/>
              <a:pathLst>
                <a:path w="63" h="13" extrusionOk="0">
                  <a:moveTo>
                    <a:pt x="63" y="6"/>
                  </a:moveTo>
                  <a:cubicBezTo>
                    <a:pt x="63" y="10"/>
                    <a:pt x="60" y="13"/>
                    <a:pt x="57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0" y="0"/>
                    <a:pt x="63" y="3"/>
                    <a:pt x="63" y="6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2" name="Google Shape;3102;p60"/>
            <p:cNvSpPr/>
            <p:nvPr/>
          </p:nvSpPr>
          <p:spPr>
            <a:xfrm>
              <a:off x="4922838" y="3875088"/>
              <a:ext cx="34925" cy="166688"/>
            </a:xfrm>
            <a:custGeom>
              <a:avLst/>
              <a:gdLst/>
              <a:ahLst/>
              <a:cxnLst/>
              <a:rect l="l" t="t" r="r" b="b"/>
              <a:pathLst>
                <a:path w="45" h="216" extrusionOk="0">
                  <a:moveTo>
                    <a:pt x="45" y="193"/>
                  </a:moveTo>
                  <a:cubicBezTo>
                    <a:pt x="45" y="206"/>
                    <a:pt x="35" y="216"/>
                    <a:pt x="22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10" y="216"/>
                    <a:pt x="0" y="206"/>
                    <a:pt x="0" y="19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9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3" name="Google Shape;3103;p60"/>
            <p:cNvSpPr/>
            <p:nvPr/>
          </p:nvSpPr>
          <p:spPr>
            <a:xfrm>
              <a:off x="4860925" y="3903663"/>
              <a:ext cx="34925" cy="138113"/>
            </a:xfrm>
            <a:custGeom>
              <a:avLst/>
              <a:gdLst/>
              <a:ahLst/>
              <a:cxnLst/>
              <a:rect l="l" t="t" r="r" b="b"/>
              <a:pathLst>
                <a:path w="45" h="180" extrusionOk="0">
                  <a:moveTo>
                    <a:pt x="45" y="157"/>
                  </a:moveTo>
                  <a:cubicBezTo>
                    <a:pt x="45" y="170"/>
                    <a:pt x="35" y="180"/>
                    <a:pt x="23" y="180"/>
                  </a:cubicBez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15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4" name="Google Shape;3104;p60"/>
            <p:cNvSpPr/>
            <p:nvPr/>
          </p:nvSpPr>
          <p:spPr>
            <a:xfrm>
              <a:off x="4799013" y="3930650"/>
              <a:ext cx="33338" cy="111125"/>
            </a:xfrm>
            <a:custGeom>
              <a:avLst/>
              <a:gdLst/>
              <a:ahLst/>
              <a:cxnLst/>
              <a:rect l="l" t="t" r="r" b="b"/>
              <a:pathLst>
                <a:path w="44" h="144" extrusionOk="0">
                  <a:moveTo>
                    <a:pt x="44" y="121"/>
                  </a:moveTo>
                  <a:cubicBezTo>
                    <a:pt x="44" y="134"/>
                    <a:pt x="34" y="144"/>
                    <a:pt x="22" y="144"/>
                  </a:cubicBezTo>
                  <a:cubicBezTo>
                    <a:pt x="22" y="144"/>
                    <a:pt x="22" y="144"/>
                    <a:pt x="22" y="144"/>
                  </a:cubicBezTo>
                  <a:cubicBezTo>
                    <a:pt x="10" y="144"/>
                    <a:pt x="0" y="134"/>
                    <a:pt x="0" y="12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4" y="0"/>
                    <a:pt x="44" y="10"/>
                    <a:pt x="44" y="23"/>
                  </a:cubicBezTo>
                  <a:lnTo>
                    <a:pt x="44" y="121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5" name="Google Shape;3105;p60"/>
            <p:cNvSpPr/>
            <p:nvPr/>
          </p:nvSpPr>
          <p:spPr>
            <a:xfrm>
              <a:off x="4737100" y="3959225"/>
              <a:ext cx="34925" cy="82550"/>
            </a:xfrm>
            <a:custGeom>
              <a:avLst/>
              <a:gdLst/>
              <a:ahLst/>
              <a:cxnLst/>
              <a:rect l="l" t="t" r="r" b="b"/>
              <a:pathLst>
                <a:path w="45" h="108" extrusionOk="0">
                  <a:moveTo>
                    <a:pt x="45" y="85"/>
                  </a:moveTo>
                  <a:cubicBezTo>
                    <a:pt x="45" y="98"/>
                    <a:pt x="35" y="108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10" y="108"/>
                    <a:pt x="0" y="98"/>
                    <a:pt x="0" y="8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8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6" name="Google Shape;3106;p60"/>
            <p:cNvSpPr/>
            <p:nvPr/>
          </p:nvSpPr>
          <p:spPr>
            <a:xfrm>
              <a:off x="4675188" y="3986213"/>
              <a:ext cx="33338" cy="55563"/>
            </a:xfrm>
            <a:custGeom>
              <a:avLst/>
              <a:gdLst/>
              <a:ahLst/>
              <a:cxnLst/>
              <a:rect l="l" t="t" r="r" b="b"/>
              <a:pathLst>
                <a:path w="45" h="72" extrusionOk="0">
                  <a:moveTo>
                    <a:pt x="45" y="49"/>
                  </a:moveTo>
                  <a:cubicBezTo>
                    <a:pt x="45" y="62"/>
                    <a:pt x="35" y="72"/>
                    <a:pt x="23" y="72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10" y="72"/>
                    <a:pt x="0" y="62"/>
                    <a:pt x="0" y="49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5" y="0"/>
                    <a:pt x="45" y="10"/>
                    <a:pt x="45" y="23"/>
                  </a:cubicBezTo>
                  <a:lnTo>
                    <a:pt x="45" y="4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7" name="Google Shape;3107;p60"/>
          <p:cNvGrpSpPr/>
          <p:nvPr/>
        </p:nvGrpSpPr>
        <p:grpSpPr>
          <a:xfrm>
            <a:off x="9060369" y="3265282"/>
            <a:ext cx="357188" cy="407988"/>
            <a:chOff x="3789363" y="3787775"/>
            <a:chExt cx="357188" cy="407988"/>
          </a:xfrm>
        </p:grpSpPr>
        <p:sp>
          <p:nvSpPr>
            <p:cNvPr id="3108" name="Google Shape;3108;p60"/>
            <p:cNvSpPr/>
            <p:nvPr/>
          </p:nvSpPr>
          <p:spPr>
            <a:xfrm>
              <a:off x="3789363" y="3787775"/>
              <a:ext cx="357188" cy="407988"/>
            </a:xfrm>
            <a:custGeom>
              <a:avLst/>
              <a:gdLst/>
              <a:ahLst/>
              <a:cxnLst/>
              <a:rect l="l" t="t" r="r" b="b"/>
              <a:pathLst>
                <a:path w="464" h="532" extrusionOk="0">
                  <a:moveTo>
                    <a:pt x="403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1"/>
                    <a:pt x="0" y="28"/>
                    <a:pt x="0" y="62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504"/>
                    <a:pt x="27" y="531"/>
                    <a:pt x="61" y="532"/>
                  </a:cubicBezTo>
                  <a:cubicBezTo>
                    <a:pt x="403" y="532"/>
                    <a:pt x="403" y="532"/>
                    <a:pt x="403" y="532"/>
                  </a:cubicBezTo>
                  <a:cubicBezTo>
                    <a:pt x="437" y="531"/>
                    <a:pt x="464" y="504"/>
                    <a:pt x="464" y="470"/>
                  </a:cubicBezTo>
                  <a:cubicBezTo>
                    <a:pt x="464" y="62"/>
                    <a:pt x="464" y="62"/>
                    <a:pt x="464" y="62"/>
                  </a:cubicBezTo>
                  <a:cubicBezTo>
                    <a:pt x="464" y="28"/>
                    <a:pt x="437" y="1"/>
                    <a:pt x="403" y="0"/>
                  </a:cubicBezTo>
                  <a:close/>
                  <a:moveTo>
                    <a:pt x="430" y="470"/>
                  </a:moveTo>
                  <a:cubicBezTo>
                    <a:pt x="430" y="485"/>
                    <a:pt x="418" y="497"/>
                    <a:pt x="403" y="498"/>
                  </a:cubicBezTo>
                  <a:cubicBezTo>
                    <a:pt x="61" y="498"/>
                    <a:pt x="61" y="498"/>
                    <a:pt x="61" y="498"/>
                  </a:cubicBezTo>
                  <a:cubicBezTo>
                    <a:pt x="46" y="497"/>
                    <a:pt x="34" y="485"/>
                    <a:pt x="34" y="470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47"/>
                    <a:pt x="46" y="35"/>
                    <a:pt x="61" y="34"/>
                  </a:cubicBezTo>
                  <a:cubicBezTo>
                    <a:pt x="403" y="34"/>
                    <a:pt x="403" y="34"/>
                    <a:pt x="403" y="34"/>
                  </a:cubicBezTo>
                  <a:cubicBezTo>
                    <a:pt x="418" y="35"/>
                    <a:pt x="430" y="47"/>
                    <a:pt x="430" y="62"/>
                  </a:cubicBezTo>
                  <a:lnTo>
                    <a:pt x="430" y="47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9" name="Google Shape;3109;p60"/>
            <p:cNvSpPr/>
            <p:nvPr/>
          </p:nvSpPr>
          <p:spPr>
            <a:xfrm>
              <a:off x="3916363" y="3997325"/>
              <a:ext cx="42863" cy="4445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0" name="Google Shape;3110;p60"/>
            <p:cNvSpPr/>
            <p:nvPr/>
          </p:nvSpPr>
          <p:spPr>
            <a:xfrm>
              <a:off x="3976688" y="4100513"/>
              <a:ext cx="42863" cy="4445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1" name="Google Shape;3111;p60"/>
            <p:cNvSpPr/>
            <p:nvPr/>
          </p:nvSpPr>
          <p:spPr>
            <a:xfrm>
              <a:off x="3916363" y="3946525"/>
              <a:ext cx="42863" cy="42863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2" name="Google Shape;3112;p60"/>
            <p:cNvSpPr/>
            <p:nvPr/>
          </p:nvSpPr>
          <p:spPr>
            <a:xfrm>
              <a:off x="3916363" y="4100513"/>
              <a:ext cx="42863" cy="4445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3" name="Google Shape;3113;p60"/>
            <p:cNvSpPr/>
            <p:nvPr/>
          </p:nvSpPr>
          <p:spPr>
            <a:xfrm>
              <a:off x="3916363" y="4049713"/>
              <a:ext cx="42863" cy="42863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4" name="Google Shape;3114;p60"/>
            <p:cNvSpPr/>
            <p:nvPr/>
          </p:nvSpPr>
          <p:spPr>
            <a:xfrm>
              <a:off x="3854450" y="4049713"/>
              <a:ext cx="44450" cy="42863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5" name="Google Shape;3115;p60"/>
            <p:cNvSpPr/>
            <p:nvPr/>
          </p:nvSpPr>
          <p:spPr>
            <a:xfrm>
              <a:off x="3854450" y="3946525"/>
              <a:ext cx="44450" cy="42863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6" name="Google Shape;3116;p60"/>
            <p:cNvSpPr/>
            <p:nvPr/>
          </p:nvSpPr>
          <p:spPr>
            <a:xfrm>
              <a:off x="3854450" y="399732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7" name="Google Shape;3117;p60"/>
            <p:cNvSpPr/>
            <p:nvPr/>
          </p:nvSpPr>
          <p:spPr>
            <a:xfrm>
              <a:off x="3854450" y="410051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2" y="57"/>
                    <a:pt x="12" y="57"/>
                    <a:pt x="12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8" name="Google Shape;3118;p60"/>
            <p:cNvSpPr/>
            <p:nvPr/>
          </p:nvSpPr>
          <p:spPr>
            <a:xfrm>
              <a:off x="4037013" y="3946525"/>
              <a:ext cx="44450" cy="42863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9" name="Google Shape;3119;p60"/>
            <p:cNvSpPr/>
            <p:nvPr/>
          </p:nvSpPr>
          <p:spPr>
            <a:xfrm>
              <a:off x="4037013" y="399732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0" name="Google Shape;3120;p60"/>
            <p:cNvSpPr/>
            <p:nvPr/>
          </p:nvSpPr>
          <p:spPr>
            <a:xfrm>
              <a:off x="3976688" y="3997325"/>
              <a:ext cx="42863" cy="4445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1" name="Google Shape;3121;p60"/>
            <p:cNvSpPr/>
            <p:nvPr/>
          </p:nvSpPr>
          <p:spPr>
            <a:xfrm>
              <a:off x="3976688" y="4049713"/>
              <a:ext cx="42863" cy="42863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2" name="Google Shape;3122;p60"/>
            <p:cNvSpPr/>
            <p:nvPr/>
          </p:nvSpPr>
          <p:spPr>
            <a:xfrm>
              <a:off x="4037013" y="4049713"/>
              <a:ext cx="44450" cy="42863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3" name="Google Shape;3123;p60"/>
            <p:cNvSpPr/>
            <p:nvPr/>
          </p:nvSpPr>
          <p:spPr>
            <a:xfrm>
              <a:off x="3976688" y="3946525"/>
              <a:ext cx="42863" cy="42863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4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4" name="Google Shape;3124;p60"/>
            <p:cNvSpPr/>
            <p:nvPr/>
          </p:nvSpPr>
          <p:spPr>
            <a:xfrm>
              <a:off x="4037013" y="410051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57" h="57" extrusionOk="0">
                  <a:moveTo>
                    <a:pt x="57" y="12"/>
                  </a:moveTo>
                  <a:cubicBezTo>
                    <a:pt x="57" y="44"/>
                    <a:pt x="57" y="44"/>
                    <a:pt x="57" y="44"/>
                  </a:cubicBezTo>
                  <a:cubicBezTo>
                    <a:pt x="57" y="51"/>
                    <a:pt x="51" y="57"/>
                    <a:pt x="45" y="57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6" y="57"/>
                    <a:pt x="0" y="51"/>
                    <a:pt x="0" y="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7" y="5"/>
                    <a:pt x="57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5" name="Google Shape;3125;p60"/>
            <p:cNvSpPr/>
            <p:nvPr/>
          </p:nvSpPr>
          <p:spPr>
            <a:xfrm>
              <a:off x="3849688" y="3840163"/>
              <a:ext cx="236538" cy="79375"/>
            </a:xfrm>
            <a:custGeom>
              <a:avLst/>
              <a:gdLst/>
              <a:ahLst/>
              <a:cxnLst/>
              <a:rect l="l" t="t" r="r" b="b"/>
              <a:pathLst>
                <a:path w="308" h="105" extrusionOk="0">
                  <a:moveTo>
                    <a:pt x="287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11"/>
                    <a:pt x="0" y="26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94"/>
                    <a:pt x="10" y="105"/>
                    <a:pt x="21" y="105"/>
                  </a:cubicBezTo>
                  <a:cubicBezTo>
                    <a:pt x="287" y="105"/>
                    <a:pt x="287" y="105"/>
                    <a:pt x="287" y="105"/>
                  </a:cubicBezTo>
                  <a:cubicBezTo>
                    <a:pt x="298" y="105"/>
                    <a:pt x="308" y="94"/>
                    <a:pt x="308" y="79"/>
                  </a:cubicBezTo>
                  <a:cubicBezTo>
                    <a:pt x="308" y="26"/>
                    <a:pt x="308" y="26"/>
                    <a:pt x="308" y="26"/>
                  </a:cubicBezTo>
                  <a:cubicBezTo>
                    <a:pt x="308" y="11"/>
                    <a:pt x="298" y="0"/>
                    <a:pt x="28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6" name="Google Shape;3126;p60"/>
            <p:cNvSpPr/>
            <p:nvPr/>
          </p:nvSpPr>
          <p:spPr>
            <a:xfrm>
              <a:off x="3921125" y="3862388"/>
              <a:ext cx="15875" cy="34925"/>
            </a:xfrm>
            <a:custGeom>
              <a:avLst/>
              <a:gdLst/>
              <a:ahLst/>
              <a:cxnLst/>
              <a:rect l="l" t="t" r="r" b="b"/>
              <a:pathLst>
                <a:path w="10" h="22" extrusionOk="0">
                  <a:moveTo>
                    <a:pt x="5" y="4"/>
                  </a:moveTo>
                  <a:lnTo>
                    <a:pt x="5" y="4"/>
                  </a:lnTo>
                  <a:lnTo>
                    <a:pt x="1" y="6"/>
                  </a:lnTo>
                  <a:lnTo>
                    <a:pt x="0" y="2"/>
                  </a:lnTo>
                  <a:lnTo>
                    <a:pt x="5" y="0"/>
                  </a:lnTo>
                  <a:lnTo>
                    <a:pt x="10" y="0"/>
                  </a:lnTo>
                  <a:lnTo>
                    <a:pt x="10" y="22"/>
                  </a:lnTo>
                  <a:lnTo>
                    <a:pt x="5" y="22"/>
                  </a:lnTo>
                  <a:lnTo>
                    <a:pt x="5" y="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7" name="Google Shape;3127;p60"/>
            <p:cNvSpPr/>
            <p:nvPr/>
          </p:nvSpPr>
          <p:spPr>
            <a:xfrm>
              <a:off x="3944938" y="3860800"/>
              <a:ext cx="20638" cy="36513"/>
            </a:xfrm>
            <a:custGeom>
              <a:avLst/>
              <a:gdLst/>
              <a:ahLst/>
              <a:cxnLst/>
              <a:rect l="l" t="t" r="r" b="b"/>
              <a:pathLst>
                <a:path w="27" h="48" extrusionOk="0">
                  <a:moveTo>
                    <a:pt x="0" y="48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12" y="26"/>
                    <a:pt x="16" y="21"/>
                    <a:pt x="16" y="15"/>
                  </a:cubicBezTo>
                  <a:cubicBezTo>
                    <a:pt x="16" y="12"/>
                    <a:pt x="14" y="9"/>
                    <a:pt x="10" y="9"/>
                  </a:cubicBezTo>
                  <a:cubicBezTo>
                    <a:pt x="7" y="9"/>
                    <a:pt x="5" y="11"/>
                    <a:pt x="3" y="1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4" y="0"/>
                    <a:pt x="27" y="8"/>
                    <a:pt x="27" y="14"/>
                  </a:cubicBezTo>
                  <a:cubicBezTo>
                    <a:pt x="27" y="23"/>
                    <a:pt x="21" y="30"/>
                    <a:pt x="16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7" y="48"/>
                    <a:pt x="27" y="48"/>
                    <a:pt x="27" y="48"/>
                  </a:cubicBezTo>
                  <a:lnTo>
                    <a:pt x="0" y="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8" name="Google Shape;3128;p60"/>
            <p:cNvSpPr/>
            <p:nvPr/>
          </p:nvSpPr>
          <p:spPr>
            <a:xfrm>
              <a:off x="3970338" y="3860800"/>
              <a:ext cx="19050" cy="38100"/>
            </a:xfrm>
            <a:custGeom>
              <a:avLst/>
              <a:gdLst/>
              <a:ahLst/>
              <a:cxnLst/>
              <a:rect l="l" t="t" r="r" b="b"/>
              <a:pathLst>
                <a:path w="26" h="49" extrusionOk="0">
                  <a:moveTo>
                    <a:pt x="1" y="38"/>
                  </a:moveTo>
                  <a:cubicBezTo>
                    <a:pt x="3" y="39"/>
                    <a:pt x="6" y="40"/>
                    <a:pt x="8" y="40"/>
                  </a:cubicBezTo>
                  <a:cubicBezTo>
                    <a:pt x="13" y="40"/>
                    <a:pt x="15" y="37"/>
                    <a:pt x="15" y="34"/>
                  </a:cubicBezTo>
                  <a:cubicBezTo>
                    <a:pt x="15" y="29"/>
                    <a:pt x="11" y="27"/>
                    <a:pt x="7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10" y="19"/>
                    <a:pt x="14" y="18"/>
                    <a:pt x="14" y="14"/>
                  </a:cubicBezTo>
                  <a:cubicBezTo>
                    <a:pt x="14" y="11"/>
                    <a:pt x="12" y="9"/>
                    <a:pt x="9" y="9"/>
                  </a:cubicBezTo>
                  <a:cubicBezTo>
                    <a:pt x="7" y="9"/>
                    <a:pt x="4" y="10"/>
                    <a:pt x="3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3" y="1"/>
                    <a:pt x="8" y="0"/>
                    <a:pt x="12" y="0"/>
                  </a:cubicBezTo>
                  <a:cubicBezTo>
                    <a:pt x="21" y="0"/>
                    <a:pt x="25" y="6"/>
                    <a:pt x="25" y="12"/>
                  </a:cubicBezTo>
                  <a:cubicBezTo>
                    <a:pt x="25" y="17"/>
                    <a:pt x="22" y="20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3" y="24"/>
                    <a:pt x="26" y="28"/>
                    <a:pt x="26" y="34"/>
                  </a:cubicBezTo>
                  <a:cubicBezTo>
                    <a:pt x="26" y="41"/>
                    <a:pt x="21" y="49"/>
                    <a:pt x="10" y="49"/>
                  </a:cubicBezTo>
                  <a:cubicBezTo>
                    <a:pt x="5" y="49"/>
                    <a:pt x="2" y="48"/>
                    <a:pt x="0" y="47"/>
                  </a:cubicBezTo>
                  <a:lnTo>
                    <a:pt x="1" y="3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9" name="Google Shape;3129;p60"/>
            <p:cNvSpPr/>
            <p:nvPr/>
          </p:nvSpPr>
          <p:spPr>
            <a:xfrm>
              <a:off x="3994150" y="3862388"/>
              <a:ext cx="23813" cy="34925"/>
            </a:xfrm>
            <a:custGeom>
              <a:avLst/>
              <a:gdLst/>
              <a:ahLst/>
              <a:cxnLst/>
              <a:rect l="l" t="t" r="r" b="b"/>
              <a:pathLst>
                <a:path w="31" h="47" extrusionOk="0">
                  <a:moveTo>
                    <a:pt x="17" y="47"/>
                  </a:moveTo>
                  <a:cubicBezTo>
                    <a:pt x="17" y="37"/>
                    <a:pt x="17" y="37"/>
                    <a:pt x="17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27" y="47"/>
                    <a:pt x="27" y="47"/>
                    <a:pt x="27" y="47"/>
                  </a:cubicBezTo>
                  <a:lnTo>
                    <a:pt x="17" y="47"/>
                  </a:lnTo>
                  <a:close/>
                  <a:moveTo>
                    <a:pt x="17" y="28"/>
                  </a:moveTo>
                  <a:cubicBezTo>
                    <a:pt x="17" y="19"/>
                    <a:pt x="17" y="19"/>
                    <a:pt x="17" y="19"/>
                  </a:cubicBezTo>
                  <a:cubicBezTo>
                    <a:pt x="17" y="17"/>
                    <a:pt x="17" y="15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4"/>
                    <a:pt x="15" y="17"/>
                    <a:pt x="14" y="1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8"/>
                    <a:pt x="10" y="28"/>
                    <a:pt x="10" y="28"/>
                  </a:cubicBezTo>
                  <a:lnTo>
                    <a:pt x="17" y="2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0" name="Google Shape;3130;p60"/>
            <p:cNvSpPr/>
            <p:nvPr/>
          </p:nvSpPr>
          <p:spPr>
            <a:xfrm>
              <a:off x="4019550" y="3862388"/>
              <a:ext cx="20638" cy="36513"/>
            </a:xfrm>
            <a:custGeom>
              <a:avLst/>
              <a:gdLst/>
              <a:ahLst/>
              <a:cxnLst/>
              <a:rect l="l" t="t" r="r" b="b"/>
              <a:pathLst>
                <a:path w="27" h="48" extrusionOk="0">
                  <a:moveTo>
                    <a:pt x="26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4" y="16"/>
                    <a:pt x="14" y="16"/>
                  </a:cubicBezTo>
                  <a:cubicBezTo>
                    <a:pt x="16" y="16"/>
                    <a:pt x="20" y="17"/>
                    <a:pt x="23" y="20"/>
                  </a:cubicBezTo>
                  <a:cubicBezTo>
                    <a:pt x="26" y="22"/>
                    <a:pt x="27" y="26"/>
                    <a:pt x="27" y="31"/>
                  </a:cubicBezTo>
                  <a:cubicBezTo>
                    <a:pt x="27" y="40"/>
                    <a:pt x="21" y="48"/>
                    <a:pt x="10" y="48"/>
                  </a:cubicBezTo>
                  <a:cubicBezTo>
                    <a:pt x="6" y="48"/>
                    <a:pt x="2" y="47"/>
                    <a:pt x="0" y="46"/>
                  </a:cubicBezTo>
                  <a:cubicBezTo>
                    <a:pt x="2" y="37"/>
                    <a:pt x="2" y="37"/>
                    <a:pt x="2" y="37"/>
                  </a:cubicBezTo>
                  <a:cubicBezTo>
                    <a:pt x="4" y="38"/>
                    <a:pt x="6" y="39"/>
                    <a:pt x="9" y="39"/>
                  </a:cubicBezTo>
                  <a:cubicBezTo>
                    <a:pt x="13" y="39"/>
                    <a:pt x="16" y="36"/>
                    <a:pt x="16" y="32"/>
                  </a:cubicBezTo>
                  <a:cubicBezTo>
                    <a:pt x="16" y="26"/>
                    <a:pt x="11" y="24"/>
                    <a:pt x="6" y="24"/>
                  </a:cubicBezTo>
                  <a:cubicBezTo>
                    <a:pt x="5" y="24"/>
                    <a:pt x="4" y="24"/>
                    <a:pt x="3" y="2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1" name="Google Shape;3131;p60"/>
            <p:cNvSpPr/>
            <p:nvPr/>
          </p:nvSpPr>
          <p:spPr>
            <a:xfrm>
              <a:off x="4044950" y="3860800"/>
              <a:ext cx="22225" cy="38100"/>
            </a:xfrm>
            <a:custGeom>
              <a:avLst/>
              <a:gdLst/>
              <a:ahLst/>
              <a:cxnLst/>
              <a:rect l="l" t="t" r="r" b="b"/>
              <a:pathLst>
                <a:path w="30" h="49" extrusionOk="0">
                  <a:moveTo>
                    <a:pt x="26" y="9"/>
                  </a:moveTo>
                  <a:cubicBezTo>
                    <a:pt x="25" y="9"/>
                    <a:pt x="23" y="9"/>
                    <a:pt x="22" y="10"/>
                  </a:cubicBezTo>
                  <a:cubicBezTo>
                    <a:pt x="16" y="11"/>
                    <a:pt x="13" y="1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18"/>
                    <a:pt x="16" y="17"/>
                    <a:pt x="19" y="17"/>
                  </a:cubicBezTo>
                  <a:cubicBezTo>
                    <a:pt x="26" y="17"/>
                    <a:pt x="30" y="23"/>
                    <a:pt x="30" y="32"/>
                  </a:cubicBezTo>
                  <a:cubicBezTo>
                    <a:pt x="30" y="40"/>
                    <a:pt x="26" y="49"/>
                    <a:pt x="16" y="49"/>
                  </a:cubicBezTo>
                  <a:cubicBezTo>
                    <a:pt x="6" y="49"/>
                    <a:pt x="0" y="41"/>
                    <a:pt x="0" y="29"/>
                  </a:cubicBezTo>
                  <a:cubicBezTo>
                    <a:pt x="0" y="18"/>
                    <a:pt x="4" y="11"/>
                    <a:pt x="9" y="7"/>
                  </a:cubicBezTo>
                  <a:cubicBezTo>
                    <a:pt x="12" y="3"/>
                    <a:pt x="17" y="1"/>
                    <a:pt x="20" y="1"/>
                  </a:cubicBezTo>
                  <a:cubicBezTo>
                    <a:pt x="23" y="0"/>
                    <a:pt x="25" y="0"/>
                    <a:pt x="26" y="0"/>
                  </a:cubicBezTo>
                  <a:lnTo>
                    <a:pt x="26" y="9"/>
                  </a:lnTo>
                  <a:close/>
                  <a:moveTo>
                    <a:pt x="19" y="31"/>
                  </a:moveTo>
                  <a:cubicBezTo>
                    <a:pt x="19" y="29"/>
                    <a:pt x="18" y="25"/>
                    <a:pt x="15" y="25"/>
                  </a:cubicBezTo>
                  <a:cubicBezTo>
                    <a:pt x="14" y="25"/>
                    <a:pt x="13" y="26"/>
                    <a:pt x="12" y="27"/>
                  </a:cubicBezTo>
                  <a:cubicBezTo>
                    <a:pt x="12" y="28"/>
                    <a:pt x="12" y="29"/>
                    <a:pt x="12" y="32"/>
                  </a:cubicBezTo>
                  <a:cubicBezTo>
                    <a:pt x="12" y="37"/>
                    <a:pt x="13" y="41"/>
                    <a:pt x="15" y="41"/>
                  </a:cubicBezTo>
                  <a:cubicBezTo>
                    <a:pt x="19" y="41"/>
                    <a:pt x="19" y="36"/>
                    <a:pt x="19" y="3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2" name="Google Shape;3132;p60"/>
          <p:cNvGrpSpPr/>
          <p:nvPr/>
        </p:nvGrpSpPr>
        <p:grpSpPr>
          <a:xfrm>
            <a:off x="8300279" y="3258932"/>
            <a:ext cx="400050" cy="420688"/>
            <a:chOff x="2919413" y="3781425"/>
            <a:chExt cx="400050" cy="420688"/>
          </a:xfrm>
        </p:grpSpPr>
        <p:sp>
          <p:nvSpPr>
            <p:cNvPr id="3133" name="Google Shape;3133;p60"/>
            <p:cNvSpPr/>
            <p:nvPr/>
          </p:nvSpPr>
          <p:spPr>
            <a:xfrm>
              <a:off x="3059113" y="3781425"/>
              <a:ext cx="120650" cy="420688"/>
            </a:xfrm>
            <a:custGeom>
              <a:avLst/>
              <a:gdLst/>
              <a:ahLst/>
              <a:cxnLst/>
              <a:rect l="l" t="t" r="r" b="b"/>
              <a:pathLst>
                <a:path w="156" h="548" extrusionOk="0">
                  <a:moveTo>
                    <a:pt x="156" y="528"/>
                  </a:moveTo>
                  <a:cubicBezTo>
                    <a:pt x="156" y="539"/>
                    <a:pt x="148" y="548"/>
                    <a:pt x="137" y="548"/>
                  </a:cubicBezTo>
                  <a:cubicBezTo>
                    <a:pt x="19" y="548"/>
                    <a:pt x="19" y="548"/>
                    <a:pt x="19" y="548"/>
                  </a:cubicBezTo>
                  <a:cubicBezTo>
                    <a:pt x="8" y="548"/>
                    <a:pt x="0" y="539"/>
                    <a:pt x="0" y="528"/>
                  </a:cubicBezTo>
                  <a:cubicBezTo>
                    <a:pt x="0" y="517"/>
                    <a:pt x="8" y="509"/>
                    <a:pt x="19" y="509"/>
                  </a:cubicBezTo>
                  <a:cubicBezTo>
                    <a:pt x="137" y="509"/>
                    <a:pt x="137" y="509"/>
                    <a:pt x="137" y="509"/>
                  </a:cubicBezTo>
                  <a:cubicBezTo>
                    <a:pt x="148" y="509"/>
                    <a:pt x="156" y="517"/>
                    <a:pt x="156" y="528"/>
                  </a:cubicBezTo>
                  <a:close/>
                  <a:moveTo>
                    <a:pt x="137" y="453"/>
                  </a:moveTo>
                  <a:cubicBezTo>
                    <a:pt x="19" y="453"/>
                    <a:pt x="19" y="453"/>
                    <a:pt x="19" y="453"/>
                  </a:cubicBezTo>
                  <a:cubicBezTo>
                    <a:pt x="8" y="453"/>
                    <a:pt x="0" y="461"/>
                    <a:pt x="0" y="472"/>
                  </a:cubicBezTo>
                  <a:cubicBezTo>
                    <a:pt x="0" y="483"/>
                    <a:pt x="8" y="492"/>
                    <a:pt x="19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48" y="492"/>
                    <a:pt x="156" y="483"/>
                    <a:pt x="156" y="472"/>
                  </a:cubicBezTo>
                  <a:cubicBezTo>
                    <a:pt x="156" y="461"/>
                    <a:pt x="148" y="453"/>
                    <a:pt x="137" y="453"/>
                  </a:cubicBezTo>
                  <a:close/>
                  <a:moveTo>
                    <a:pt x="137" y="397"/>
                  </a:moveTo>
                  <a:cubicBezTo>
                    <a:pt x="19" y="397"/>
                    <a:pt x="19" y="397"/>
                    <a:pt x="19" y="397"/>
                  </a:cubicBezTo>
                  <a:cubicBezTo>
                    <a:pt x="8" y="397"/>
                    <a:pt x="0" y="406"/>
                    <a:pt x="0" y="416"/>
                  </a:cubicBezTo>
                  <a:cubicBezTo>
                    <a:pt x="0" y="427"/>
                    <a:pt x="8" y="436"/>
                    <a:pt x="1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48" y="436"/>
                    <a:pt x="156" y="427"/>
                    <a:pt x="156" y="416"/>
                  </a:cubicBezTo>
                  <a:cubicBezTo>
                    <a:pt x="156" y="406"/>
                    <a:pt x="148" y="397"/>
                    <a:pt x="137" y="397"/>
                  </a:cubicBezTo>
                  <a:close/>
                  <a:moveTo>
                    <a:pt x="137" y="341"/>
                  </a:moveTo>
                  <a:cubicBezTo>
                    <a:pt x="19" y="341"/>
                    <a:pt x="19" y="341"/>
                    <a:pt x="19" y="341"/>
                  </a:cubicBezTo>
                  <a:cubicBezTo>
                    <a:pt x="8" y="341"/>
                    <a:pt x="0" y="350"/>
                    <a:pt x="0" y="361"/>
                  </a:cubicBezTo>
                  <a:cubicBezTo>
                    <a:pt x="0" y="371"/>
                    <a:pt x="8" y="380"/>
                    <a:pt x="19" y="380"/>
                  </a:cubicBezTo>
                  <a:cubicBezTo>
                    <a:pt x="137" y="380"/>
                    <a:pt x="137" y="380"/>
                    <a:pt x="137" y="380"/>
                  </a:cubicBezTo>
                  <a:cubicBezTo>
                    <a:pt x="148" y="380"/>
                    <a:pt x="156" y="371"/>
                    <a:pt x="156" y="361"/>
                  </a:cubicBezTo>
                  <a:cubicBezTo>
                    <a:pt x="156" y="350"/>
                    <a:pt x="148" y="341"/>
                    <a:pt x="137" y="341"/>
                  </a:cubicBezTo>
                  <a:close/>
                  <a:moveTo>
                    <a:pt x="137" y="285"/>
                  </a:moveTo>
                  <a:cubicBezTo>
                    <a:pt x="19" y="285"/>
                    <a:pt x="19" y="285"/>
                    <a:pt x="19" y="285"/>
                  </a:cubicBezTo>
                  <a:cubicBezTo>
                    <a:pt x="8" y="285"/>
                    <a:pt x="0" y="294"/>
                    <a:pt x="0" y="305"/>
                  </a:cubicBezTo>
                  <a:cubicBezTo>
                    <a:pt x="0" y="315"/>
                    <a:pt x="8" y="324"/>
                    <a:pt x="19" y="324"/>
                  </a:cubicBezTo>
                  <a:cubicBezTo>
                    <a:pt x="137" y="324"/>
                    <a:pt x="137" y="324"/>
                    <a:pt x="137" y="324"/>
                  </a:cubicBezTo>
                  <a:cubicBezTo>
                    <a:pt x="148" y="324"/>
                    <a:pt x="156" y="315"/>
                    <a:pt x="156" y="305"/>
                  </a:cubicBezTo>
                  <a:cubicBezTo>
                    <a:pt x="156" y="294"/>
                    <a:pt x="148" y="285"/>
                    <a:pt x="137" y="285"/>
                  </a:cubicBezTo>
                  <a:close/>
                  <a:moveTo>
                    <a:pt x="137" y="229"/>
                  </a:moveTo>
                  <a:cubicBezTo>
                    <a:pt x="19" y="229"/>
                    <a:pt x="19" y="229"/>
                    <a:pt x="19" y="229"/>
                  </a:cubicBezTo>
                  <a:cubicBezTo>
                    <a:pt x="8" y="229"/>
                    <a:pt x="0" y="238"/>
                    <a:pt x="0" y="249"/>
                  </a:cubicBezTo>
                  <a:cubicBezTo>
                    <a:pt x="0" y="260"/>
                    <a:pt x="8" y="268"/>
                    <a:pt x="19" y="268"/>
                  </a:cubicBezTo>
                  <a:cubicBezTo>
                    <a:pt x="137" y="268"/>
                    <a:pt x="137" y="268"/>
                    <a:pt x="137" y="268"/>
                  </a:cubicBezTo>
                  <a:cubicBezTo>
                    <a:pt x="148" y="268"/>
                    <a:pt x="156" y="260"/>
                    <a:pt x="156" y="249"/>
                  </a:cubicBezTo>
                  <a:cubicBezTo>
                    <a:pt x="156" y="238"/>
                    <a:pt x="148" y="229"/>
                    <a:pt x="137" y="229"/>
                  </a:cubicBezTo>
                  <a:close/>
                  <a:moveTo>
                    <a:pt x="137" y="168"/>
                  </a:moveTo>
                  <a:cubicBezTo>
                    <a:pt x="19" y="168"/>
                    <a:pt x="19" y="168"/>
                    <a:pt x="19" y="168"/>
                  </a:cubicBezTo>
                  <a:cubicBezTo>
                    <a:pt x="8" y="168"/>
                    <a:pt x="0" y="177"/>
                    <a:pt x="0" y="188"/>
                  </a:cubicBezTo>
                  <a:cubicBezTo>
                    <a:pt x="0" y="198"/>
                    <a:pt x="8" y="207"/>
                    <a:pt x="19" y="207"/>
                  </a:cubicBezTo>
                  <a:cubicBezTo>
                    <a:pt x="137" y="207"/>
                    <a:pt x="137" y="207"/>
                    <a:pt x="137" y="207"/>
                  </a:cubicBezTo>
                  <a:cubicBezTo>
                    <a:pt x="148" y="207"/>
                    <a:pt x="156" y="198"/>
                    <a:pt x="156" y="188"/>
                  </a:cubicBezTo>
                  <a:cubicBezTo>
                    <a:pt x="156" y="177"/>
                    <a:pt x="148" y="168"/>
                    <a:pt x="137" y="168"/>
                  </a:cubicBezTo>
                  <a:close/>
                  <a:moveTo>
                    <a:pt x="137" y="112"/>
                  </a:moveTo>
                  <a:cubicBezTo>
                    <a:pt x="19" y="112"/>
                    <a:pt x="19" y="112"/>
                    <a:pt x="19" y="112"/>
                  </a:cubicBezTo>
                  <a:cubicBezTo>
                    <a:pt x="8" y="112"/>
                    <a:pt x="0" y="121"/>
                    <a:pt x="0" y="132"/>
                  </a:cubicBezTo>
                  <a:cubicBezTo>
                    <a:pt x="0" y="142"/>
                    <a:pt x="8" y="151"/>
                    <a:pt x="19" y="151"/>
                  </a:cubicBezTo>
                  <a:cubicBezTo>
                    <a:pt x="137" y="151"/>
                    <a:pt x="137" y="151"/>
                    <a:pt x="137" y="151"/>
                  </a:cubicBezTo>
                  <a:cubicBezTo>
                    <a:pt x="148" y="151"/>
                    <a:pt x="156" y="142"/>
                    <a:pt x="156" y="132"/>
                  </a:cubicBezTo>
                  <a:cubicBezTo>
                    <a:pt x="156" y="121"/>
                    <a:pt x="148" y="112"/>
                    <a:pt x="137" y="112"/>
                  </a:cubicBezTo>
                  <a:close/>
                  <a:moveTo>
                    <a:pt x="137" y="5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8" y="56"/>
                    <a:pt x="0" y="65"/>
                    <a:pt x="0" y="76"/>
                  </a:cubicBezTo>
                  <a:cubicBezTo>
                    <a:pt x="0" y="87"/>
                    <a:pt x="8" y="95"/>
                    <a:pt x="19" y="95"/>
                  </a:cubicBezTo>
                  <a:cubicBezTo>
                    <a:pt x="137" y="95"/>
                    <a:pt x="137" y="95"/>
                    <a:pt x="137" y="95"/>
                  </a:cubicBezTo>
                  <a:cubicBezTo>
                    <a:pt x="148" y="95"/>
                    <a:pt x="156" y="87"/>
                    <a:pt x="156" y="76"/>
                  </a:cubicBezTo>
                  <a:cubicBezTo>
                    <a:pt x="156" y="65"/>
                    <a:pt x="148" y="56"/>
                    <a:pt x="137" y="56"/>
                  </a:cubicBezTo>
                  <a:close/>
                  <a:moveTo>
                    <a:pt x="137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0" y="31"/>
                    <a:pt x="8" y="40"/>
                    <a:pt x="19" y="40"/>
                  </a:cubicBezTo>
                  <a:cubicBezTo>
                    <a:pt x="137" y="40"/>
                    <a:pt x="137" y="40"/>
                    <a:pt x="137" y="40"/>
                  </a:cubicBezTo>
                  <a:cubicBezTo>
                    <a:pt x="148" y="40"/>
                    <a:pt x="156" y="31"/>
                    <a:pt x="156" y="20"/>
                  </a:cubicBezTo>
                  <a:cubicBezTo>
                    <a:pt x="156" y="9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4" name="Google Shape;3134;p60"/>
            <p:cNvSpPr/>
            <p:nvPr/>
          </p:nvSpPr>
          <p:spPr>
            <a:xfrm>
              <a:off x="2919413" y="4171950"/>
              <a:ext cx="120650" cy="30163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8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5" name="Google Shape;3135;p60"/>
            <p:cNvSpPr/>
            <p:nvPr/>
          </p:nvSpPr>
          <p:spPr>
            <a:xfrm>
              <a:off x="2919413" y="4129088"/>
              <a:ext cx="120650" cy="30163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8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6" name="Google Shape;3136;p60"/>
            <p:cNvSpPr/>
            <p:nvPr/>
          </p:nvSpPr>
          <p:spPr>
            <a:xfrm>
              <a:off x="2919413" y="4086225"/>
              <a:ext cx="120650" cy="30163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7" name="Google Shape;3137;p60"/>
            <p:cNvSpPr/>
            <p:nvPr/>
          </p:nvSpPr>
          <p:spPr>
            <a:xfrm>
              <a:off x="2919413" y="4043363"/>
              <a:ext cx="120650" cy="30163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20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8" name="Google Shape;3138;p60"/>
            <p:cNvSpPr/>
            <p:nvPr/>
          </p:nvSpPr>
          <p:spPr>
            <a:xfrm>
              <a:off x="2919413" y="4000500"/>
              <a:ext cx="120650" cy="30163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20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9" name="Google Shape;3139;p60"/>
            <p:cNvSpPr/>
            <p:nvPr/>
          </p:nvSpPr>
          <p:spPr>
            <a:xfrm>
              <a:off x="2919413" y="3957638"/>
              <a:ext cx="120650" cy="28575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1"/>
                    <a:pt x="157" y="20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0" name="Google Shape;3140;p60"/>
            <p:cNvSpPr/>
            <p:nvPr/>
          </p:nvSpPr>
          <p:spPr>
            <a:xfrm>
              <a:off x="3198813" y="4171950"/>
              <a:ext cx="120650" cy="30163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8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1" name="Google Shape;3141;p60"/>
            <p:cNvSpPr/>
            <p:nvPr/>
          </p:nvSpPr>
          <p:spPr>
            <a:xfrm>
              <a:off x="3198813" y="4129088"/>
              <a:ext cx="120650" cy="30163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8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2" name="Google Shape;3142;p60"/>
            <p:cNvSpPr/>
            <p:nvPr/>
          </p:nvSpPr>
          <p:spPr>
            <a:xfrm>
              <a:off x="3198813" y="4086225"/>
              <a:ext cx="120650" cy="30163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13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30"/>
                    <a:pt x="9" y="39"/>
                    <a:pt x="20" y="39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19"/>
                  </a:cubicBezTo>
                  <a:cubicBezTo>
                    <a:pt x="157" y="9"/>
                    <a:pt x="148" y="0"/>
                    <a:pt x="13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3" name="Google Shape;3143;p60"/>
            <p:cNvSpPr/>
            <p:nvPr/>
          </p:nvSpPr>
          <p:spPr>
            <a:xfrm>
              <a:off x="3198813" y="4043363"/>
              <a:ext cx="120650" cy="30163"/>
            </a:xfrm>
            <a:custGeom>
              <a:avLst/>
              <a:gdLst/>
              <a:ahLst/>
              <a:cxnLst/>
              <a:rect l="l" t="t" r="r" b="b"/>
              <a:pathLst>
                <a:path w="157" h="39" extrusionOk="0">
                  <a:moveTo>
                    <a:pt x="20" y="39"/>
                  </a:moveTo>
                  <a:cubicBezTo>
                    <a:pt x="137" y="39"/>
                    <a:pt x="137" y="39"/>
                    <a:pt x="137" y="39"/>
                  </a:cubicBezTo>
                  <a:cubicBezTo>
                    <a:pt x="148" y="39"/>
                    <a:pt x="157" y="30"/>
                    <a:pt x="157" y="20"/>
                  </a:cubicBezTo>
                  <a:cubicBezTo>
                    <a:pt x="157" y="9"/>
                    <a:pt x="148" y="0"/>
                    <a:pt x="137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20" y="39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4" name="Google Shape;3144;p60"/>
          <p:cNvGrpSpPr/>
          <p:nvPr/>
        </p:nvGrpSpPr>
        <p:grpSpPr>
          <a:xfrm>
            <a:off x="7644269" y="3263695"/>
            <a:ext cx="407988" cy="411162"/>
            <a:chOff x="2066925" y="3786188"/>
            <a:chExt cx="407988" cy="411162"/>
          </a:xfrm>
        </p:grpSpPr>
        <p:sp>
          <p:nvSpPr>
            <p:cNvPr id="3145" name="Google Shape;3145;p60"/>
            <p:cNvSpPr/>
            <p:nvPr/>
          </p:nvSpPr>
          <p:spPr>
            <a:xfrm>
              <a:off x="2179638" y="3892550"/>
              <a:ext cx="182563" cy="184150"/>
            </a:xfrm>
            <a:custGeom>
              <a:avLst/>
              <a:gdLst/>
              <a:ahLst/>
              <a:cxnLst/>
              <a:rect l="l" t="t" r="r" b="b"/>
              <a:pathLst>
                <a:path w="239" h="239" extrusionOk="0">
                  <a:moveTo>
                    <a:pt x="119" y="0"/>
                  </a:moveTo>
                  <a:cubicBezTo>
                    <a:pt x="185" y="0"/>
                    <a:pt x="239" y="53"/>
                    <a:pt x="239" y="119"/>
                  </a:cubicBezTo>
                  <a:cubicBezTo>
                    <a:pt x="239" y="185"/>
                    <a:pt x="186" y="239"/>
                    <a:pt x="120" y="239"/>
                  </a:cubicBezTo>
                  <a:cubicBezTo>
                    <a:pt x="54" y="239"/>
                    <a:pt x="0" y="186"/>
                    <a:pt x="0" y="120"/>
                  </a:cubicBezTo>
                  <a:cubicBezTo>
                    <a:pt x="0" y="54"/>
                    <a:pt x="53" y="0"/>
                    <a:pt x="119" y="0"/>
                  </a:cubicBezTo>
                  <a:close/>
                  <a:moveTo>
                    <a:pt x="137" y="48"/>
                  </a:moveTo>
                  <a:cubicBezTo>
                    <a:pt x="137" y="36"/>
                    <a:pt x="137" y="36"/>
                    <a:pt x="137" y="36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1" y="48"/>
                    <a:pt x="111" y="48"/>
                    <a:pt x="111" y="48"/>
                  </a:cubicBezTo>
                  <a:cubicBezTo>
                    <a:pt x="99" y="51"/>
                    <a:pt x="90" y="56"/>
                    <a:pt x="84" y="63"/>
                  </a:cubicBezTo>
                  <a:cubicBezTo>
                    <a:pt x="78" y="71"/>
                    <a:pt x="75" y="78"/>
                    <a:pt x="75" y="86"/>
                  </a:cubicBezTo>
                  <a:cubicBezTo>
                    <a:pt x="74" y="95"/>
                    <a:pt x="76" y="103"/>
                    <a:pt x="81" y="110"/>
                  </a:cubicBezTo>
                  <a:cubicBezTo>
                    <a:pt x="85" y="116"/>
                    <a:pt x="92" y="121"/>
                    <a:pt x="100" y="124"/>
                  </a:cubicBezTo>
                  <a:cubicBezTo>
                    <a:pt x="102" y="125"/>
                    <a:pt x="104" y="126"/>
                    <a:pt x="106" y="127"/>
                  </a:cubicBezTo>
                  <a:cubicBezTo>
                    <a:pt x="108" y="127"/>
                    <a:pt x="109" y="128"/>
                    <a:pt x="111" y="129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07" y="166"/>
                    <a:pt x="104" y="163"/>
                    <a:pt x="101" y="159"/>
                  </a:cubicBezTo>
                  <a:cubicBezTo>
                    <a:pt x="99" y="156"/>
                    <a:pt x="98" y="151"/>
                    <a:pt x="98" y="145"/>
                  </a:cubicBezTo>
                  <a:cubicBezTo>
                    <a:pt x="72" y="145"/>
                    <a:pt x="72" y="145"/>
                    <a:pt x="72" y="145"/>
                  </a:cubicBezTo>
                  <a:cubicBezTo>
                    <a:pt x="72" y="154"/>
                    <a:pt x="75" y="164"/>
                    <a:pt x="81" y="174"/>
                  </a:cubicBezTo>
                  <a:cubicBezTo>
                    <a:pt x="87" y="184"/>
                    <a:pt x="97" y="190"/>
                    <a:pt x="111" y="193"/>
                  </a:cubicBezTo>
                  <a:cubicBezTo>
                    <a:pt x="111" y="206"/>
                    <a:pt x="111" y="206"/>
                    <a:pt x="111" y="206"/>
                  </a:cubicBezTo>
                  <a:cubicBezTo>
                    <a:pt x="137" y="206"/>
                    <a:pt x="137" y="206"/>
                    <a:pt x="137" y="206"/>
                  </a:cubicBezTo>
                  <a:cubicBezTo>
                    <a:pt x="137" y="193"/>
                    <a:pt x="137" y="193"/>
                    <a:pt x="137" y="193"/>
                  </a:cubicBezTo>
                  <a:cubicBezTo>
                    <a:pt x="149" y="191"/>
                    <a:pt x="158" y="187"/>
                    <a:pt x="165" y="180"/>
                  </a:cubicBezTo>
                  <a:cubicBezTo>
                    <a:pt x="171" y="173"/>
                    <a:pt x="175" y="165"/>
                    <a:pt x="176" y="155"/>
                  </a:cubicBezTo>
                  <a:cubicBezTo>
                    <a:pt x="177" y="146"/>
                    <a:pt x="175" y="139"/>
                    <a:pt x="171" y="132"/>
                  </a:cubicBezTo>
                  <a:cubicBezTo>
                    <a:pt x="166" y="125"/>
                    <a:pt x="160" y="120"/>
                    <a:pt x="152" y="117"/>
                  </a:cubicBezTo>
                  <a:cubicBezTo>
                    <a:pt x="149" y="115"/>
                    <a:pt x="147" y="114"/>
                    <a:pt x="144" y="113"/>
                  </a:cubicBezTo>
                  <a:cubicBezTo>
                    <a:pt x="142" y="112"/>
                    <a:pt x="139" y="112"/>
                    <a:pt x="137" y="111"/>
                  </a:cubicBezTo>
                  <a:cubicBezTo>
                    <a:pt x="137" y="72"/>
                    <a:pt x="137" y="72"/>
                    <a:pt x="137" y="72"/>
                  </a:cubicBezTo>
                  <a:cubicBezTo>
                    <a:pt x="140" y="74"/>
                    <a:pt x="143" y="77"/>
                    <a:pt x="145" y="81"/>
                  </a:cubicBezTo>
                  <a:cubicBezTo>
                    <a:pt x="146" y="84"/>
                    <a:pt x="147" y="88"/>
                    <a:pt x="147" y="92"/>
                  </a:cubicBezTo>
                  <a:cubicBezTo>
                    <a:pt x="171" y="92"/>
                    <a:pt x="171" y="92"/>
                    <a:pt x="171" y="92"/>
                  </a:cubicBezTo>
                  <a:cubicBezTo>
                    <a:pt x="171" y="86"/>
                    <a:pt x="169" y="78"/>
                    <a:pt x="164" y="68"/>
                  </a:cubicBezTo>
                  <a:cubicBezTo>
                    <a:pt x="159" y="58"/>
                    <a:pt x="150" y="51"/>
                    <a:pt x="137" y="48"/>
                  </a:cubicBezTo>
                  <a:close/>
                  <a:moveTo>
                    <a:pt x="137" y="168"/>
                  </a:moveTo>
                  <a:cubicBezTo>
                    <a:pt x="141" y="167"/>
                    <a:pt x="144" y="165"/>
                    <a:pt x="146" y="163"/>
                  </a:cubicBezTo>
                  <a:cubicBezTo>
                    <a:pt x="148" y="161"/>
                    <a:pt x="149" y="158"/>
                    <a:pt x="150" y="155"/>
                  </a:cubicBezTo>
                  <a:cubicBezTo>
                    <a:pt x="150" y="151"/>
                    <a:pt x="150" y="147"/>
                    <a:pt x="148" y="144"/>
                  </a:cubicBezTo>
                  <a:cubicBezTo>
                    <a:pt x="146" y="141"/>
                    <a:pt x="143" y="139"/>
                    <a:pt x="139" y="137"/>
                  </a:cubicBezTo>
                  <a:cubicBezTo>
                    <a:pt x="139" y="137"/>
                    <a:pt x="138" y="137"/>
                    <a:pt x="138" y="137"/>
                  </a:cubicBezTo>
                  <a:cubicBezTo>
                    <a:pt x="138" y="136"/>
                    <a:pt x="137" y="136"/>
                    <a:pt x="137" y="136"/>
                  </a:cubicBezTo>
                  <a:lnTo>
                    <a:pt x="137" y="168"/>
                  </a:lnTo>
                  <a:close/>
                  <a:moveTo>
                    <a:pt x="102" y="78"/>
                  </a:moveTo>
                  <a:cubicBezTo>
                    <a:pt x="100" y="81"/>
                    <a:pt x="99" y="84"/>
                    <a:pt x="99" y="88"/>
                  </a:cubicBezTo>
                  <a:cubicBezTo>
                    <a:pt x="99" y="92"/>
                    <a:pt x="100" y="95"/>
                    <a:pt x="103" y="97"/>
                  </a:cubicBezTo>
                  <a:cubicBezTo>
                    <a:pt x="105" y="100"/>
                    <a:pt x="108" y="102"/>
                    <a:pt x="111" y="104"/>
                  </a:cubicBezTo>
                  <a:cubicBezTo>
                    <a:pt x="111" y="71"/>
                    <a:pt x="111" y="71"/>
                    <a:pt x="111" y="71"/>
                  </a:cubicBezTo>
                  <a:cubicBezTo>
                    <a:pt x="107" y="73"/>
                    <a:pt x="104" y="76"/>
                    <a:pt x="102" y="78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6" name="Google Shape;3146;p60"/>
            <p:cNvSpPr/>
            <p:nvPr/>
          </p:nvSpPr>
          <p:spPr>
            <a:xfrm>
              <a:off x="2066925" y="3786188"/>
              <a:ext cx="404813" cy="190500"/>
            </a:xfrm>
            <a:custGeom>
              <a:avLst/>
              <a:gdLst/>
              <a:ahLst/>
              <a:cxnLst/>
              <a:rect l="l" t="t" r="r" b="b"/>
              <a:pathLst>
                <a:path w="525" h="248" extrusionOk="0">
                  <a:moveTo>
                    <a:pt x="54" y="248"/>
                  </a:moveTo>
                  <a:cubicBezTo>
                    <a:pt x="0" y="241"/>
                    <a:pt x="0" y="241"/>
                    <a:pt x="0" y="241"/>
                  </a:cubicBezTo>
                  <a:cubicBezTo>
                    <a:pt x="13" y="106"/>
                    <a:pt x="127" y="0"/>
                    <a:pt x="265" y="0"/>
                  </a:cubicBezTo>
                  <a:cubicBezTo>
                    <a:pt x="355" y="1"/>
                    <a:pt x="435" y="46"/>
                    <a:pt x="483" y="114"/>
                  </a:cubicBezTo>
                  <a:cubicBezTo>
                    <a:pt x="514" y="93"/>
                    <a:pt x="514" y="93"/>
                    <a:pt x="514" y="93"/>
                  </a:cubicBezTo>
                  <a:cubicBezTo>
                    <a:pt x="520" y="89"/>
                    <a:pt x="525" y="92"/>
                    <a:pt x="525" y="99"/>
                  </a:cubicBezTo>
                  <a:cubicBezTo>
                    <a:pt x="525" y="214"/>
                    <a:pt x="525" y="214"/>
                    <a:pt x="525" y="214"/>
                  </a:cubicBezTo>
                  <a:cubicBezTo>
                    <a:pt x="525" y="222"/>
                    <a:pt x="519" y="226"/>
                    <a:pt x="511" y="224"/>
                  </a:cubicBezTo>
                  <a:cubicBezTo>
                    <a:pt x="403" y="184"/>
                    <a:pt x="403" y="184"/>
                    <a:pt x="403" y="184"/>
                  </a:cubicBezTo>
                  <a:cubicBezTo>
                    <a:pt x="396" y="181"/>
                    <a:pt x="395" y="176"/>
                    <a:pt x="401" y="172"/>
                  </a:cubicBezTo>
                  <a:cubicBezTo>
                    <a:pt x="438" y="145"/>
                    <a:pt x="438" y="145"/>
                    <a:pt x="438" y="145"/>
                  </a:cubicBezTo>
                  <a:cubicBezTo>
                    <a:pt x="400" y="91"/>
                    <a:pt x="337" y="55"/>
                    <a:pt x="265" y="55"/>
                  </a:cubicBezTo>
                  <a:cubicBezTo>
                    <a:pt x="155" y="55"/>
                    <a:pt x="64" y="139"/>
                    <a:pt x="54" y="248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7" name="Google Shape;3147;p60"/>
            <p:cNvSpPr/>
            <p:nvPr/>
          </p:nvSpPr>
          <p:spPr>
            <a:xfrm>
              <a:off x="2071688" y="4006850"/>
              <a:ext cx="403225" cy="190500"/>
            </a:xfrm>
            <a:custGeom>
              <a:avLst/>
              <a:gdLst/>
              <a:ahLst/>
              <a:cxnLst/>
              <a:rect l="l" t="t" r="r" b="b"/>
              <a:pathLst>
                <a:path w="525" h="248" extrusionOk="0">
                  <a:moveTo>
                    <a:pt x="471" y="0"/>
                  </a:moveTo>
                  <a:cubicBezTo>
                    <a:pt x="462" y="108"/>
                    <a:pt x="371" y="193"/>
                    <a:pt x="260" y="193"/>
                  </a:cubicBezTo>
                  <a:cubicBezTo>
                    <a:pt x="188" y="193"/>
                    <a:pt x="125" y="157"/>
                    <a:pt x="87" y="103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130" y="72"/>
                    <a:pt x="129" y="67"/>
                    <a:pt x="122" y="6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6" y="22"/>
                    <a:pt x="0" y="26"/>
                    <a:pt x="0" y="34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56"/>
                    <a:pt x="5" y="159"/>
                    <a:pt x="11" y="155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90" y="202"/>
                    <a:pt x="170" y="247"/>
                    <a:pt x="260" y="248"/>
                  </a:cubicBezTo>
                  <a:cubicBezTo>
                    <a:pt x="398" y="248"/>
                    <a:pt x="512" y="142"/>
                    <a:pt x="525" y="7"/>
                  </a:cubicBezTo>
                  <a:lnTo>
                    <a:pt x="471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48" name="Google Shape;3148;p60"/>
          <p:cNvGrpSpPr/>
          <p:nvPr/>
        </p:nvGrpSpPr>
        <p:grpSpPr>
          <a:xfrm>
            <a:off x="6828815" y="3246232"/>
            <a:ext cx="446088" cy="446088"/>
            <a:chOff x="1200150" y="3768725"/>
            <a:chExt cx="446088" cy="446088"/>
          </a:xfrm>
        </p:grpSpPr>
        <p:sp>
          <p:nvSpPr>
            <p:cNvPr id="3149" name="Google Shape;3149;p60"/>
            <p:cNvSpPr/>
            <p:nvPr/>
          </p:nvSpPr>
          <p:spPr>
            <a:xfrm>
              <a:off x="1200150" y="3768725"/>
              <a:ext cx="446088" cy="446088"/>
            </a:xfrm>
            <a:custGeom>
              <a:avLst/>
              <a:gdLst/>
              <a:ahLst/>
              <a:cxnLst/>
              <a:rect l="l" t="t" r="r" b="b"/>
              <a:pathLst>
                <a:path w="580" h="580" extrusionOk="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0" name="Google Shape;3150;p60"/>
            <p:cNvSpPr/>
            <p:nvPr/>
          </p:nvSpPr>
          <p:spPr>
            <a:xfrm>
              <a:off x="1381125" y="3781425"/>
              <a:ext cx="252413" cy="252413"/>
            </a:xfrm>
            <a:custGeom>
              <a:avLst/>
              <a:gdLst/>
              <a:ahLst/>
              <a:cxnLst/>
              <a:rect l="l" t="t" r="r" b="b"/>
              <a:pathLst>
                <a:path w="329" h="328" extrusionOk="0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1" name="Google Shape;3151;p60"/>
            <p:cNvSpPr/>
            <p:nvPr/>
          </p:nvSpPr>
          <p:spPr>
            <a:xfrm>
              <a:off x="1292225" y="3860800"/>
              <a:ext cx="261938" cy="261938"/>
            </a:xfrm>
            <a:custGeom>
              <a:avLst/>
              <a:gdLst/>
              <a:ahLst/>
              <a:cxnLst/>
              <a:rect l="l" t="t" r="r" b="b"/>
              <a:pathLst>
                <a:path w="340" h="340" extrusionOk="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2" name="Google Shape;3152;p60"/>
          <p:cNvGrpSpPr/>
          <p:nvPr/>
        </p:nvGrpSpPr>
        <p:grpSpPr>
          <a:xfrm>
            <a:off x="8196273" y="4021874"/>
            <a:ext cx="574676" cy="304801"/>
            <a:chOff x="2832100" y="4686300"/>
            <a:chExt cx="574676" cy="304801"/>
          </a:xfrm>
        </p:grpSpPr>
        <p:sp>
          <p:nvSpPr>
            <p:cNvPr id="3153" name="Google Shape;3153;p60"/>
            <p:cNvSpPr/>
            <p:nvPr/>
          </p:nvSpPr>
          <p:spPr>
            <a:xfrm>
              <a:off x="3051175" y="4686300"/>
              <a:ext cx="325438" cy="263525"/>
            </a:xfrm>
            <a:custGeom>
              <a:avLst/>
              <a:gdLst/>
              <a:ahLst/>
              <a:cxnLst/>
              <a:rect l="l" t="t" r="r" b="b"/>
              <a:pathLst>
                <a:path w="424" h="342" extrusionOk="0">
                  <a:moveTo>
                    <a:pt x="319" y="133"/>
                  </a:moveTo>
                  <a:cubicBezTo>
                    <a:pt x="319" y="133"/>
                    <a:pt x="319" y="133"/>
                    <a:pt x="319" y="133"/>
                  </a:cubicBezTo>
                  <a:close/>
                  <a:moveTo>
                    <a:pt x="66" y="105"/>
                  </a:moveTo>
                  <a:cubicBezTo>
                    <a:pt x="66" y="105"/>
                    <a:pt x="66" y="105"/>
                    <a:pt x="66" y="105"/>
                  </a:cubicBezTo>
                  <a:close/>
                  <a:moveTo>
                    <a:pt x="80" y="207"/>
                  </a:moveTo>
                  <a:cubicBezTo>
                    <a:pt x="80" y="208"/>
                    <a:pt x="80" y="207"/>
                    <a:pt x="80" y="207"/>
                  </a:cubicBezTo>
                  <a:close/>
                  <a:moveTo>
                    <a:pt x="412" y="39"/>
                  </a:moveTo>
                  <a:cubicBezTo>
                    <a:pt x="412" y="39"/>
                    <a:pt x="413" y="43"/>
                    <a:pt x="414" y="43"/>
                  </a:cubicBezTo>
                  <a:cubicBezTo>
                    <a:pt x="411" y="46"/>
                    <a:pt x="404" y="47"/>
                    <a:pt x="401" y="44"/>
                  </a:cubicBezTo>
                  <a:cubicBezTo>
                    <a:pt x="399" y="41"/>
                    <a:pt x="396" y="44"/>
                    <a:pt x="393" y="45"/>
                  </a:cubicBezTo>
                  <a:cubicBezTo>
                    <a:pt x="390" y="43"/>
                    <a:pt x="392" y="47"/>
                    <a:pt x="389" y="43"/>
                  </a:cubicBezTo>
                  <a:cubicBezTo>
                    <a:pt x="388" y="43"/>
                    <a:pt x="391" y="47"/>
                    <a:pt x="391" y="48"/>
                  </a:cubicBezTo>
                  <a:cubicBezTo>
                    <a:pt x="390" y="50"/>
                    <a:pt x="389" y="52"/>
                    <a:pt x="387" y="53"/>
                  </a:cubicBezTo>
                  <a:cubicBezTo>
                    <a:pt x="389" y="53"/>
                    <a:pt x="399" y="60"/>
                    <a:pt x="396" y="62"/>
                  </a:cubicBezTo>
                  <a:cubicBezTo>
                    <a:pt x="396" y="62"/>
                    <a:pt x="391" y="63"/>
                    <a:pt x="391" y="63"/>
                  </a:cubicBezTo>
                  <a:cubicBezTo>
                    <a:pt x="387" y="65"/>
                    <a:pt x="384" y="73"/>
                    <a:pt x="382" y="75"/>
                  </a:cubicBezTo>
                  <a:cubicBezTo>
                    <a:pt x="382" y="74"/>
                    <a:pt x="380" y="74"/>
                    <a:pt x="380" y="73"/>
                  </a:cubicBezTo>
                  <a:cubicBezTo>
                    <a:pt x="379" y="73"/>
                    <a:pt x="375" y="74"/>
                    <a:pt x="375" y="74"/>
                  </a:cubicBezTo>
                  <a:cubicBezTo>
                    <a:pt x="369" y="76"/>
                    <a:pt x="371" y="80"/>
                    <a:pt x="374" y="84"/>
                  </a:cubicBezTo>
                  <a:cubicBezTo>
                    <a:pt x="374" y="85"/>
                    <a:pt x="377" y="86"/>
                    <a:pt x="378" y="87"/>
                  </a:cubicBezTo>
                  <a:cubicBezTo>
                    <a:pt x="377" y="87"/>
                    <a:pt x="374" y="90"/>
                    <a:pt x="377" y="90"/>
                  </a:cubicBezTo>
                  <a:cubicBezTo>
                    <a:pt x="378" y="91"/>
                    <a:pt x="378" y="91"/>
                    <a:pt x="379" y="92"/>
                  </a:cubicBezTo>
                  <a:cubicBezTo>
                    <a:pt x="378" y="92"/>
                    <a:pt x="378" y="103"/>
                    <a:pt x="377" y="103"/>
                  </a:cubicBezTo>
                  <a:cubicBezTo>
                    <a:pt x="373" y="101"/>
                    <a:pt x="369" y="96"/>
                    <a:pt x="366" y="92"/>
                  </a:cubicBezTo>
                  <a:cubicBezTo>
                    <a:pt x="363" y="89"/>
                    <a:pt x="364" y="85"/>
                    <a:pt x="362" y="83"/>
                  </a:cubicBezTo>
                  <a:cubicBezTo>
                    <a:pt x="365" y="81"/>
                    <a:pt x="367" y="65"/>
                    <a:pt x="364" y="66"/>
                  </a:cubicBezTo>
                  <a:cubicBezTo>
                    <a:pt x="365" y="66"/>
                    <a:pt x="363" y="72"/>
                    <a:pt x="362" y="73"/>
                  </a:cubicBezTo>
                  <a:cubicBezTo>
                    <a:pt x="358" y="70"/>
                    <a:pt x="360" y="69"/>
                    <a:pt x="354" y="70"/>
                  </a:cubicBezTo>
                  <a:cubicBezTo>
                    <a:pt x="349" y="71"/>
                    <a:pt x="356" y="78"/>
                    <a:pt x="356" y="78"/>
                  </a:cubicBezTo>
                  <a:cubicBezTo>
                    <a:pt x="354" y="83"/>
                    <a:pt x="342" y="75"/>
                    <a:pt x="339" y="79"/>
                  </a:cubicBezTo>
                  <a:cubicBezTo>
                    <a:pt x="337" y="82"/>
                    <a:pt x="332" y="77"/>
                    <a:pt x="331" y="82"/>
                  </a:cubicBezTo>
                  <a:cubicBezTo>
                    <a:pt x="330" y="85"/>
                    <a:pt x="329" y="89"/>
                    <a:pt x="328" y="92"/>
                  </a:cubicBezTo>
                  <a:cubicBezTo>
                    <a:pt x="328" y="92"/>
                    <a:pt x="335" y="96"/>
                    <a:pt x="336" y="96"/>
                  </a:cubicBezTo>
                  <a:cubicBezTo>
                    <a:pt x="337" y="96"/>
                    <a:pt x="337" y="92"/>
                    <a:pt x="341" y="96"/>
                  </a:cubicBezTo>
                  <a:cubicBezTo>
                    <a:pt x="344" y="98"/>
                    <a:pt x="342" y="96"/>
                    <a:pt x="344" y="96"/>
                  </a:cubicBezTo>
                  <a:cubicBezTo>
                    <a:pt x="344" y="95"/>
                    <a:pt x="344" y="95"/>
                    <a:pt x="343" y="94"/>
                  </a:cubicBezTo>
                  <a:cubicBezTo>
                    <a:pt x="345" y="94"/>
                    <a:pt x="354" y="107"/>
                    <a:pt x="356" y="108"/>
                  </a:cubicBezTo>
                  <a:cubicBezTo>
                    <a:pt x="355" y="108"/>
                    <a:pt x="354" y="109"/>
                    <a:pt x="354" y="109"/>
                  </a:cubicBezTo>
                  <a:cubicBezTo>
                    <a:pt x="353" y="110"/>
                    <a:pt x="358" y="116"/>
                    <a:pt x="359" y="116"/>
                  </a:cubicBezTo>
                  <a:cubicBezTo>
                    <a:pt x="357" y="116"/>
                    <a:pt x="358" y="115"/>
                    <a:pt x="356" y="117"/>
                  </a:cubicBezTo>
                  <a:cubicBezTo>
                    <a:pt x="352" y="116"/>
                    <a:pt x="351" y="104"/>
                    <a:pt x="345" y="102"/>
                  </a:cubicBezTo>
                  <a:cubicBezTo>
                    <a:pt x="346" y="103"/>
                    <a:pt x="348" y="110"/>
                    <a:pt x="349" y="111"/>
                  </a:cubicBezTo>
                  <a:cubicBezTo>
                    <a:pt x="347" y="115"/>
                    <a:pt x="349" y="120"/>
                    <a:pt x="347" y="123"/>
                  </a:cubicBezTo>
                  <a:cubicBezTo>
                    <a:pt x="347" y="123"/>
                    <a:pt x="347" y="123"/>
                    <a:pt x="347" y="123"/>
                  </a:cubicBezTo>
                  <a:cubicBezTo>
                    <a:pt x="346" y="124"/>
                    <a:pt x="345" y="124"/>
                    <a:pt x="344" y="125"/>
                  </a:cubicBezTo>
                  <a:cubicBezTo>
                    <a:pt x="343" y="125"/>
                    <a:pt x="336" y="125"/>
                    <a:pt x="339" y="129"/>
                  </a:cubicBezTo>
                  <a:cubicBezTo>
                    <a:pt x="340" y="130"/>
                    <a:pt x="338" y="131"/>
                    <a:pt x="337" y="132"/>
                  </a:cubicBezTo>
                  <a:cubicBezTo>
                    <a:pt x="336" y="133"/>
                    <a:pt x="340" y="136"/>
                    <a:pt x="340" y="136"/>
                  </a:cubicBezTo>
                  <a:cubicBezTo>
                    <a:pt x="343" y="138"/>
                    <a:pt x="348" y="150"/>
                    <a:pt x="341" y="147"/>
                  </a:cubicBezTo>
                  <a:cubicBezTo>
                    <a:pt x="343" y="146"/>
                    <a:pt x="330" y="132"/>
                    <a:pt x="330" y="132"/>
                  </a:cubicBezTo>
                  <a:cubicBezTo>
                    <a:pt x="328" y="131"/>
                    <a:pt x="325" y="135"/>
                    <a:pt x="324" y="134"/>
                  </a:cubicBezTo>
                  <a:cubicBezTo>
                    <a:pt x="324" y="132"/>
                    <a:pt x="324" y="132"/>
                    <a:pt x="324" y="130"/>
                  </a:cubicBezTo>
                  <a:cubicBezTo>
                    <a:pt x="321" y="128"/>
                    <a:pt x="317" y="134"/>
                    <a:pt x="318" y="135"/>
                  </a:cubicBezTo>
                  <a:cubicBezTo>
                    <a:pt x="320" y="137"/>
                    <a:pt x="330" y="139"/>
                    <a:pt x="329" y="140"/>
                  </a:cubicBezTo>
                  <a:cubicBezTo>
                    <a:pt x="326" y="140"/>
                    <a:pt x="325" y="142"/>
                    <a:pt x="325" y="145"/>
                  </a:cubicBezTo>
                  <a:cubicBezTo>
                    <a:pt x="329" y="147"/>
                    <a:pt x="332" y="152"/>
                    <a:pt x="334" y="155"/>
                  </a:cubicBezTo>
                  <a:cubicBezTo>
                    <a:pt x="334" y="156"/>
                    <a:pt x="333" y="156"/>
                    <a:pt x="333" y="157"/>
                  </a:cubicBezTo>
                  <a:cubicBezTo>
                    <a:pt x="333" y="158"/>
                    <a:pt x="336" y="158"/>
                    <a:pt x="336" y="158"/>
                  </a:cubicBezTo>
                  <a:cubicBezTo>
                    <a:pt x="336" y="159"/>
                    <a:pt x="334" y="158"/>
                    <a:pt x="336" y="160"/>
                  </a:cubicBezTo>
                  <a:cubicBezTo>
                    <a:pt x="337" y="161"/>
                    <a:pt x="335" y="165"/>
                    <a:pt x="334" y="166"/>
                  </a:cubicBezTo>
                  <a:cubicBezTo>
                    <a:pt x="334" y="166"/>
                    <a:pt x="332" y="173"/>
                    <a:pt x="332" y="173"/>
                  </a:cubicBezTo>
                  <a:cubicBezTo>
                    <a:pt x="329" y="176"/>
                    <a:pt x="324" y="180"/>
                    <a:pt x="320" y="180"/>
                  </a:cubicBezTo>
                  <a:cubicBezTo>
                    <a:pt x="316" y="181"/>
                    <a:pt x="314" y="181"/>
                    <a:pt x="314" y="185"/>
                  </a:cubicBezTo>
                  <a:cubicBezTo>
                    <a:pt x="313" y="185"/>
                    <a:pt x="312" y="185"/>
                    <a:pt x="313" y="185"/>
                  </a:cubicBezTo>
                  <a:cubicBezTo>
                    <a:pt x="311" y="184"/>
                    <a:pt x="312" y="184"/>
                    <a:pt x="311" y="184"/>
                  </a:cubicBezTo>
                  <a:cubicBezTo>
                    <a:pt x="310" y="182"/>
                    <a:pt x="311" y="182"/>
                    <a:pt x="308" y="182"/>
                  </a:cubicBezTo>
                  <a:cubicBezTo>
                    <a:pt x="297" y="188"/>
                    <a:pt x="307" y="192"/>
                    <a:pt x="311" y="198"/>
                  </a:cubicBezTo>
                  <a:cubicBezTo>
                    <a:pt x="319" y="203"/>
                    <a:pt x="311" y="211"/>
                    <a:pt x="308" y="214"/>
                  </a:cubicBezTo>
                  <a:cubicBezTo>
                    <a:pt x="306" y="215"/>
                    <a:pt x="306" y="217"/>
                    <a:pt x="304" y="218"/>
                  </a:cubicBezTo>
                  <a:cubicBezTo>
                    <a:pt x="304" y="217"/>
                    <a:pt x="302" y="213"/>
                    <a:pt x="302" y="212"/>
                  </a:cubicBezTo>
                  <a:cubicBezTo>
                    <a:pt x="301" y="212"/>
                    <a:pt x="302" y="215"/>
                    <a:pt x="301" y="214"/>
                  </a:cubicBezTo>
                  <a:cubicBezTo>
                    <a:pt x="301" y="210"/>
                    <a:pt x="295" y="206"/>
                    <a:pt x="292" y="204"/>
                  </a:cubicBezTo>
                  <a:cubicBezTo>
                    <a:pt x="291" y="205"/>
                    <a:pt x="289" y="210"/>
                    <a:pt x="290" y="212"/>
                  </a:cubicBezTo>
                  <a:cubicBezTo>
                    <a:pt x="289" y="216"/>
                    <a:pt x="296" y="221"/>
                    <a:pt x="296" y="223"/>
                  </a:cubicBezTo>
                  <a:cubicBezTo>
                    <a:pt x="300" y="227"/>
                    <a:pt x="300" y="231"/>
                    <a:pt x="303" y="236"/>
                  </a:cubicBezTo>
                  <a:cubicBezTo>
                    <a:pt x="303" y="236"/>
                    <a:pt x="304" y="239"/>
                    <a:pt x="304" y="239"/>
                  </a:cubicBezTo>
                  <a:cubicBezTo>
                    <a:pt x="291" y="235"/>
                    <a:pt x="297" y="227"/>
                    <a:pt x="289" y="220"/>
                  </a:cubicBezTo>
                  <a:cubicBezTo>
                    <a:pt x="287" y="219"/>
                    <a:pt x="286" y="218"/>
                    <a:pt x="288" y="214"/>
                  </a:cubicBezTo>
                  <a:cubicBezTo>
                    <a:pt x="288" y="214"/>
                    <a:pt x="286" y="207"/>
                    <a:pt x="286" y="206"/>
                  </a:cubicBezTo>
                  <a:cubicBezTo>
                    <a:pt x="286" y="206"/>
                    <a:pt x="286" y="204"/>
                    <a:pt x="286" y="204"/>
                  </a:cubicBezTo>
                  <a:cubicBezTo>
                    <a:pt x="285" y="201"/>
                    <a:pt x="284" y="198"/>
                    <a:pt x="282" y="195"/>
                  </a:cubicBezTo>
                  <a:cubicBezTo>
                    <a:pt x="282" y="194"/>
                    <a:pt x="280" y="196"/>
                    <a:pt x="280" y="196"/>
                  </a:cubicBezTo>
                  <a:cubicBezTo>
                    <a:pt x="276" y="201"/>
                    <a:pt x="275" y="189"/>
                    <a:pt x="273" y="187"/>
                  </a:cubicBezTo>
                  <a:cubicBezTo>
                    <a:pt x="269" y="185"/>
                    <a:pt x="268" y="182"/>
                    <a:pt x="266" y="179"/>
                  </a:cubicBezTo>
                  <a:cubicBezTo>
                    <a:pt x="265" y="180"/>
                    <a:pt x="256" y="181"/>
                    <a:pt x="256" y="183"/>
                  </a:cubicBezTo>
                  <a:cubicBezTo>
                    <a:pt x="258" y="185"/>
                    <a:pt x="248" y="192"/>
                    <a:pt x="246" y="194"/>
                  </a:cubicBezTo>
                  <a:cubicBezTo>
                    <a:pt x="246" y="194"/>
                    <a:pt x="244" y="198"/>
                    <a:pt x="242" y="197"/>
                  </a:cubicBezTo>
                  <a:cubicBezTo>
                    <a:pt x="240" y="198"/>
                    <a:pt x="244" y="206"/>
                    <a:pt x="242" y="208"/>
                  </a:cubicBezTo>
                  <a:cubicBezTo>
                    <a:pt x="240" y="209"/>
                    <a:pt x="240" y="220"/>
                    <a:pt x="236" y="219"/>
                  </a:cubicBezTo>
                  <a:cubicBezTo>
                    <a:pt x="233" y="219"/>
                    <a:pt x="226" y="202"/>
                    <a:pt x="226" y="200"/>
                  </a:cubicBezTo>
                  <a:cubicBezTo>
                    <a:pt x="222" y="196"/>
                    <a:pt x="223" y="187"/>
                    <a:pt x="221" y="182"/>
                  </a:cubicBezTo>
                  <a:cubicBezTo>
                    <a:pt x="221" y="182"/>
                    <a:pt x="216" y="184"/>
                    <a:pt x="216" y="184"/>
                  </a:cubicBezTo>
                  <a:cubicBezTo>
                    <a:pt x="215" y="183"/>
                    <a:pt x="210" y="178"/>
                    <a:pt x="214" y="178"/>
                  </a:cubicBezTo>
                  <a:cubicBezTo>
                    <a:pt x="210" y="177"/>
                    <a:pt x="208" y="174"/>
                    <a:pt x="206" y="171"/>
                  </a:cubicBezTo>
                  <a:cubicBezTo>
                    <a:pt x="206" y="170"/>
                    <a:pt x="195" y="172"/>
                    <a:pt x="195" y="172"/>
                  </a:cubicBezTo>
                  <a:cubicBezTo>
                    <a:pt x="190" y="172"/>
                    <a:pt x="185" y="170"/>
                    <a:pt x="182" y="167"/>
                  </a:cubicBezTo>
                  <a:cubicBezTo>
                    <a:pt x="179" y="166"/>
                    <a:pt x="175" y="169"/>
                    <a:pt x="172" y="166"/>
                  </a:cubicBezTo>
                  <a:cubicBezTo>
                    <a:pt x="168" y="164"/>
                    <a:pt x="168" y="161"/>
                    <a:pt x="165" y="158"/>
                  </a:cubicBezTo>
                  <a:cubicBezTo>
                    <a:pt x="164" y="158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0" y="159"/>
                    <a:pt x="160" y="159"/>
                    <a:pt x="160" y="159"/>
                  </a:cubicBezTo>
                  <a:cubicBezTo>
                    <a:pt x="162" y="162"/>
                    <a:pt x="171" y="174"/>
                    <a:pt x="172" y="174"/>
                  </a:cubicBezTo>
                  <a:cubicBezTo>
                    <a:pt x="176" y="175"/>
                    <a:pt x="179" y="170"/>
                    <a:pt x="181" y="168"/>
                  </a:cubicBezTo>
                  <a:cubicBezTo>
                    <a:pt x="184" y="173"/>
                    <a:pt x="183" y="174"/>
                    <a:pt x="189" y="178"/>
                  </a:cubicBezTo>
                  <a:cubicBezTo>
                    <a:pt x="191" y="182"/>
                    <a:pt x="185" y="185"/>
                    <a:pt x="184" y="189"/>
                  </a:cubicBezTo>
                  <a:cubicBezTo>
                    <a:pt x="179" y="194"/>
                    <a:pt x="172" y="199"/>
                    <a:pt x="165" y="202"/>
                  </a:cubicBezTo>
                  <a:cubicBezTo>
                    <a:pt x="165" y="202"/>
                    <a:pt x="165" y="202"/>
                    <a:pt x="164" y="202"/>
                  </a:cubicBezTo>
                  <a:cubicBezTo>
                    <a:pt x="162" y="205"/>
                    <a:pt x="156" y="204"/>
                    <a:pt x="154" y="206"/>
                  </a:cubicBezTo>
                  <a:cubicBezTo>
                    <a:pt x="152" y="206"/>
                    <a:pt x="151" y="206"/>
                    <a:pt x="151" y="204"/>
                  </a:cubicBezTo>
                  <a:cubicBezTo>
                    <a:pt x="148" y="197"/>
                    <a:pt x="149" y="194"/>
                    <a:pt x="144" y="187"/>
                  </a:cubicBezTo>
                  <a:cubicBezTo>
                    <a:pt x="140" y="182"/>
                    <a:pt x="138" y="177"/>
                    <a:pt x="135" y="172"/>
                  </a:cubicBezTo>
                  <a:cubicBezTo>
                    <a:pt x="134" y="171"/>
                    <a:pt x="134" y="170"/>
                    <a:pt x="133" y="169"/>
                  </a:cubicBezTo>
                  <a:cubicBezTo>
                    <a:pt x="133" y="168"/>
                    <a:pt x="129" y="165"/>
                    <a:pt x="127" y="164"/>
                  </a:cubicBezTo>
                  <a:cubicBezTo>
                    <a:pt x="127" y="164"/>
                    <a:pt x="127" y="164"/>
                    <a:pt x="127" y="164"/>
                  </a:cubicBezTo>
                  <a:cubicBezTo>
                    <a:pt x="126" y="164"/>
                    <a:pt x="126" y="164"/>
                    <a:pt x="126" y="164"/>
                  </a:cubicBezTo>
                  <a:cubicBezTo>
                    <a:pt x="127" y="168"/>
                    <a:pt x="132" y="172"/>
                    <a:pt x="131" y="176"/>
                  </a:cubicBezTo>
                  <a:cubicBezTo>
                    <a:pt x="132" y="179"/>
                    <a:pt x="137" y="190"/>
                    <a:pt x="139" y="191"/>
                  </a:cubicBezTo>
                  <a:cubicBezTo>
                    <a:pt x="141" y="193"/>
                    <a:pt x="141" y="196"/>
                    <a:pt x="142" y="198"/>
                  </a:cubicBezTo>
                  <a:cubicBezTo>
                    <a:pt x="142" y="199"/>
                    <a:pt x="146" y="201"/>
                    <a:pt x="147" y="202"/>
                  </a:cubicBezTo>
                  <a:cubicBezTo>
                    <a:pt x="150" y="205"/>
                    <a:pt x="151" y="205"/>
                    <a:pt x="150" y="209"/>
                  </a:cubicBezTo>
                  <a:cubicBezTo>
                    <a:pt x="153" y="209"/>
                    <a:pt x="156" y="214"/>
                    <a:pt x="160" y="211"/>
                  </a:cubicBezTo>
                  <a:cubicBezTo>
                    <a:pt x="162" y="211"/>
                    <a:pt x="170" y="207"/>
                    <a:pt x="171" y="209"/>
                  </a:cubicBezTo>
                  <a:cubicBezTo>
                    <a:pt x="174" y="211"/>
                    <a:pt x="166" y="226"/>
                    <a:pt x="164" y="228"/>
                  </a:cubicBezTo>
                  <a:cubicBezTo>
                    <a:pt x="157" y="234"/>
                    <a:pt x="152" y="243"/>
                    <a:pt x="145" y="249"/>
                  </a:cubicBezTo>
                  <a:cubicBezTo>
                    <a:pt x="142" y="262"/>
                    <a:pt x="142" y="262"/>
                    <a:pt x="142" y="262"/>
                  </a:cubicBezTo>
                  <a:cubicBezTo>
                    <a:pt x="142" y="263"/>
                    <a:pt x="145" y="282"/>
                    <a:pt x="145" y="281"/>
                  </a:cubicBezTo>
                  <a:cubicBezTo>
                    <a:pt x="146" y="286"/>
                    <a:pt x="142" y="289"/>
                    <a:pt x="138" y="291"/>
                  </a:cubicBezTo>
                  <a:cubicBezTo>
                    <a:pt x="134" y="293"/>
                    <a:pt x="130" y="296"/>
                    <a:pt x="130" y="300"/>
                  </a:cubicBezTo>
                  <a:cubicBezTo>
                    <a:pt x="131" y="302"/>
                    <a:pt x="132" y="307"/>
                    <a:pt x="131" y="310"/>
                  </a:cubicBezTo>
                  <a:cubicBezTo>
                    <a:pt x="129" y="311"/>
                    <a:pt x="126" y="312"/>
                    <a:pt x="124" y="314"/>
                  </a:cubicBezTo>
                  <a:cubicBezTo>
                    <a:pt x="122" y="317"/>
                    <a:pt x="123" y="325"/>
                    <a:pt x="118" y="328"/>
                  </a:cubicBezTo>
                  <a:cubicBezTo>
                    <a:pt x="113" y="334"/>
                    <a:pt x="99" y="342"/>
                    <a:pt x="92" y="338"/>
                  </a:cubicBezTo>
                  <a:cubicBezTo>
                    <a:pt x="90" y="338"/>
                    <a:pt x="89" y="337"/>
                    <a:pt x="89" y="335"/>
                  </a:cubicBezTo>
                  <a:cubicBezTo>
                    <a:pt x="87" y="334"/>
                    <a:pt x="87" y="326"/>
                    <a:pt x="85" y="323"/>
                  </a:cubicBezTo>
                  <a:cubicBezTo>
                    <a:pt x="82" y="319"/>
                    <a:pt x="82" y="316"/>
                    <a:pt x="80" y="311"/>
                  </a:cubicBezTo>
                  <a:cubicBezTo>
                    <a:pt x="79" y="306"/>
                    <a:pt x="79" y="301"/>
                    <a:pt x="76" y="297"/>
                  </a:cubicBezTo>
                  <a:cubicBezTo>
                    <a:pt x="71" y="291"/>
                    <a:pt x="77" y="285"/>
                    <a:pt x="76" y="279"/>
                  </a:cubicBezTo>
                  <a:cubicBezTo>
                    <a:pt x="76" y="276"/>
                    <a:pt x="78" y="276"/>
                    <a:pt x="79" y="272"/>
                  </a:cubicBezTo>
                  <a:cubicBezTo>
                    <a:pt x="78" y="270"/>
                    <a:pt x="77" y="268"/>
                    <a:pt x="77" y="266"/>
                  </a:cubicBezTo>
                  <a:cubicBezTo>
                    <a:pt x="78" y="262"/>
                    <a:pt x="75" y="259"/>
                    <a:pt x="75" y="256"/>
                  </a:cubicBezTo>
                  <a:cubicBezTo>
                    <a:pt x="74" y="256"/>
                    <a:pt x="70" y="250"/>
                    <a:pt x="69" y="249"/>
                  </a:cubicBezTo>
                  <a:cubicBezTo>
                    <a:pt x="67" y="245"/>
                    <a:pt x="68" y="244"/>
                    <a:pt x="68" y="241"/>
                  </a:cubicBezTo>
                  <a:cubicBezTo>
                    <a:pt x="68" y="241"/>
                    <a:pt x="69" y="233"/>
                    <a:pt x="69" y="232"/>
                  </a:cubicBezTo>
                  <a:cubicBezTo>
                    <a:pt x="68" y="232"/>
                    <a:pt x="66" y="229"/>
                    <a:pt x="65" y="229"/>
                  </a:cubicBezTo>
                  <a:cubicBezTo>
                    <a:pt x="60" y="232"/>
                    <a:pt x="60" y="228"/>
                    <a:pt x="58" y="227"/>
                  </a:cubicBezTo>
                  <a:cubicBezTo>
                    <a:pt x="54" y="225"/>
                    <a:pt x="53" y="223"/>
                    <a:pt x="48" y="225"/>
                  </a:cubicBezTo>
                  <a:cubicBezTo>
                    <a:pt x="44" y="229"/>
                    <a:pt x="31" y="229"/>
                    <a:pt x="26" y="230"/>
                  </a:cubicBezTo>
                  <a:cubicBezTo>
                    <a:pt x="23" y="229"/>
                    <a:pt x="14" y="222"/>
                    <a:pt x="13" y="219"/>
                  </a:cubicBezTo>
                  <a:cubicBezTo>
                    <a:pt x="12" y="215"/>
                    <a:pt x="9" y="214"/>
                    <a:pt x="7" y="211"/>
                  </a:cubicBezTo>
                  <a:cubicBezTo>
                    <a:pt x="4" y="207"/>
                    <a:pt x="5" y="204"/>
                    <a:pt x="2" y="200"/>
                  </a:cubicBezTo>
                  <a:cubicBezTo>
                    <a:pt x="6" y="197"/>
                    <a:pt x="7" y="189"/>
                    <a:pt x="6" y="185"/>
                  </a:cubicBezTo>
                  <a:cubicBezTo>
                    <a:pt x="0" y="180"/>
                    <a:pt x="10" y="175"/>
                    <a:pt x="10" y="169"/>
                  </a:cubicBezTo>
                  <a:cubicBezTo>
                    <a:pt x="12" y="168"/>
                    <a:pt x="12" y="167"/>
                    <a:pt x="13" y="166"/>
                  </a:cubicBezTo>
                  <a:cubicBezTo>
                    <a:pt x="14" y="165"/>
                    <a:pt x="15" y="163"/>
                    <a:pt x="17" y="162"/>
                  </a:cubicBezTo>
                  <a:cubicBezTo>
                    <a:pt x="19" y="162"/>
                    <a:pt x="20" y="160"/>
                    <a:pt x="21" y="159"/>
                  </a:cubicBezTo>
                  <a:cubicBezTo>
                    <a:pt x="24" y="156"/>
                    <a:pt x="22" y="152"/>
                    <a:pt x="26" y="149"/>
                  </a:cubicBezTo>
                  <a:cubicBezTo>
                    <a:pt x="28" y="148"/>
                    <a:pt x="32" y="141"/>
                    <a:pt x="33" y="141"/>
                  </a:cubicBezTo>
                  <a:cubicBezTo>
                    <a:pt x="30" y="141"/>
                    <a:pt x="32" y="137"/>
                    <a:pt x="29" y="138"/>
                  </a:cubicBezTo>
                  <a:cubicBezTo>
                    <a:pt x="25" y="139"/>
                    <a:pt x="24" y="134"/>
                    <a:pt x="25" y="132"/>
                  </a:cubicBezTo>
                  <a:cubicBezTo>
                    <a:pt x="27" y="126"/>
                    <a:pt x="25" y="121"/>
                    <a:pt x="31" y="119"/>
                  </a:cubicBezTo>
                  <a:cubicBezTo>
                    <a:pt x="34" y="121"/>
                    <a:pt x="52" y="120"/>
                    <a:pt x="44" y="112"/>
                  </a:cubicBezTo>
                  <a:cubicBezTo>
                    <a:pt x="43" y="110"/>
                    <a:pt x="38" y="109"/>
                    <a:pt x="38" y="108"/>
                  </a:cubicBezTo>
                  <a:cubicBezTo>
                    <a:pt x="38" y="104"/>
                    <a:pt x="39" y="107"/>
                    <a:pt x="41" y="105"/>
                  </a:cubicBezTo>
                  <a:cubicBezTo>
                    <a:pt x="45" y="106"/>
                    <a:pt x="42" y="105"/>
                    <a:pt x="44" y="103"/>
                  </a:cubicBezTo>
                  <a:cubicBezTo>
                    <a:pt x="45" y="102"/>
                    <a:pt x="49" y="103"/>
                    <a:pt x="50" y="102"/>
                  </a:cubicBezTo>
                  <a:cubicBezTo>
                    <a:pt x="52" y="101"/>
                    <a:pt x="52" y="100"/>
                    <a:pt x="53" y="99"/>
                  </a:cubicBezTo>
                  <a:cubicBezTo>
                    <a:pt x="55" y="98"/>
                    <a:pt x="57" y="96"/>
                    <a:pt x="58" y="95"/>
                  </a:cubicBezTo>
                  <a:cubicBezTo>
                    <a:pt x="59" y="95"/>
                    <a:pt x="60" y="95"/>
                    <a:pt x="60" y="95"/>
                  </a:cubicBezTo>
                  <a:cubicBezTo>
                    <a:pt x="58" y="91"/>
                    <a:pt x="69" y="92"/>
                    <a:pt x="67" y="90"/>
                  </a:cubicBezTo>
                  <a:cubicBezTo>
                    <a:pt x="67" y="90"/>
                    <a:pt x="64" y="83"/>
                    <a:pt x="67" y="83"/>
                  </a:cubicBezTo>
                  <a:cubicBezTo>
                    <a:pt x="66" y="80"/>
                    <a:pt x="74" y="86"/>
                    <a:pt x="72" y="86"/>
                  </a:cubicBezTo>
                  <a:cubicBezTo>
                    <a:pt x="78" y="86"/>
                    <a:pt x="72" y="80"/>
                    <a:pt x="71" y="77"/>
                  </a:cubicBezTo>
                  <a:cubicBezTo>
                    <a:pt x="71" y="79"/>
                    <a:pt x="66" y="80"/>
                    <a:pt x="65" y="81"/>
                  </a:cubicBezTo>
                  <a:cubicBezTo>
                    <a:pt x="60" y="81"/>
                    <a:pt x="58" y="74"/>
                    <a:pt x="61" y="70"/>
                  </a:cubicBezTo>
                  <a:cubicBezTo>
                    <a:pt x="66" y="68"/>
                    <a:pt x="77" y="62"/>
                    <a:pt x="79" y="55"/>
                  </a:cubicBezTo>
                  <a:cubicBezTo>
                    <a:pt x="79" y="55"/>
                    <a:pt x="76" y="56"/>
                    <a:pt x="76" y="56"/>
                  </a:cubicBezTo>
                  <a:cubicBezTo>
                    <a:pt x="74" y="54"/>
                    <a:pt x="82" y="54"/>
                    <a:pt x="82" y="54"/>
                  </a:cubicBezTo>
                  <a:cubicBezTo>
                    <a:pt x="83" y="51"/>
                    <a:pt x="85" y="51"/>
                    <a:pt x="87" y="50"/>
                  </a:cubicBezTo>
                  <a:cubicBezTo>
                    <a:pt x="86" y="52"/>
                    <a:pt x="96" y="46"/>
                    <a:pt x="98" y="48"/>
                  </a:cubicBezTo>
                  <a:cubicBezTo>
                    <a:pt x="99" y="48"/>
                    <a:pt x="105" y="50"/>
                    <a:pt x="107" y="50"/>
                  </a:cubicBezTo>
                  <a:cubicBezTo>
                    <a:pt x="107" y="50"/>
                    <a:pt x="106" y="51"/>
                    <a:pt x="106" y="51"/>
                  </a:cubicBezTo>
                  <a:cubicBezTo>
                    <a:pt x="111" y="53"/>
                    <a:pt x="116" y="53"/>
                    <a:pt x="121" y="54"/>
                  </a:cubicBezTo>
                  <a:cubicBezTo>
                    <a:pt x="121" y="55"/>
                    <a:pt x="124" y="55"/>
                    <a:pt x="124" y="56"/>
                  </a:cubicBezTo>
                  <a:cubicBezTo>
                    <a:pt x="125" y="57"/>
                    <a:pt x="126" y="56"/>
                    <a:pt x="127" y="58"/>
                  </a:cubicBezTo>
                  <a:cubicBezTo>
                    <a:pt x="130" y="63"/>
                    <a:pt x="116" y="60"/>
                    <a:pt x="115" y="60"/>
                  </a:cubicBezTo>
                  <a:cubicBezTo>
                    <a:pt x="117" y="61"/>
                    <a:pt x="117" y="66"/>
                    <a:pt x="121" y="65"/>
                  </a:cubicBezTo>
                  <a:cubicBezTo>
                    <a:pt x="120" y="65"/>
                    <a:pt x="119" y="64"/>
                    <a:pt x="119" y="63"/>
                  </a:cubicBezTo>
                  <a:cubicBezTo>
                    <a:pt x="120" y="61"/>
                    <a:pt x="125" y="63"/>
                    <a:pt x="126" y="64"/>
                  </a:cubicBezTo>
                  <a:cubicBezTo>
                    <a:pt x="124" y="60"/>
                    <a:pt x="131" y="59"/>
                    <a:pt x="133" y="60"/>
                  </a:cubicBezTo>
                  <a:cubicBezTo>
                    <a:pt x="132" y="59"/>
                    <a:pt x="133" y="58"/>
                    <a:pt x="133" y="59"/>
                  </a:cubicBezTo>
                  <a:cubicBezTo>
                    <a:pt x="132" y="57"/>
                    <a:pt x="129" y="54"/>
                    <a:pt x="129" y="54"/>
                  </a:cubicBezTo>
                  <a:cubicBezTo>
                    <a:pt x="130" y="52"/>
                    <a:pt x="136" y="54"/>
                    <a:pt x="135" y="57"/>
                  </a:cubicBezTo>
                  <a:cubicBezTo>
                    <a:pt x="137" y="58"/>
                    <a:pt x="140" y="57"/>
                    <a:pt x="141" y="55"/>
                  </a:cubicBezTo>
                  <a:cubicBezTo>
                    <a:pt x="142" y="55"/>
                    <a:pt x="145" y="54"/>
                    <a:pt x="149" y="53"/>
                  </a:cubicBezTo>
                  <a:cubicBezTo>
                    <a:pt x="154" y="52"/>
                    <a:pt x="159" y="51"/>
                    <a:pt x="159" y="51"/>
                  </a:cubicBezTo>
                  <a:cubicBezTo>
                    <a:pt x="159" y="49"/>
                    <a:pt x="153" y="50"/>
                    <a:pt x="154" y="47"/>
                  </a:cubicBezTo>
                  <a:cubicBezTo>
                    <a:pt x="155" y="46"/>
                    <a:pt x="172" y="47"/>
                    <a:pt x="175" y="49"/>
                  </a:cubicBezTo>
                  <a:cubicBezTo>
                    <a:pt x="175" y="49"/>
                    <a:pt x="175" y="49"/>
                    <a:pt x="175" y="48"/>
                  </a:cubicBezTo>
                  <a:cubicBezTo>
                    <a:pt x="171" y="46"/>
                    <a:pt x="166" y="43"/>
                    <a:pt x="169" y="40"/>
                  </a:cubicBezTo>
                  <a:cubicBezTo>
                    <a:pt x="167" y="40"/>
                    <a:pt x="170" y="35"/>
                    <a:pt x="171" y="33"/>
                  </a:cubicBezTo>
                  <a:cubicBezTo>
                    <a:pt x="171" y="32"/>
                    <a:pt x="171" y="32"/>
                    <a:pt x="171" y="32"/>
                  </a:cubicBezTo>
                  <a:cubicBezTo>
                    <a:pt x="172" y="32"/>
                    <a:pt x="176" y="34"/>
                    <a:pt x="177" y="35"/>
                  </a:cubicBezTo>
                  <a:cubicBezTo>
                    <a:pt x="177" y="36"/>
                    <a:pt x="178" y="39"/>
                    <a:pt x="180" y="42"/>
                  </a:cubicBezTo>
                  <a:cubicBezTo>
                    <a:pt x="183" y="47"/>
                    <a:pt x="186" y="53"/>
                    <a:pt x="180" y="54"/>
                  </a:cubicBezTo>
                  <a:cubicBezTo>
                    <a:pt x="187" y="53"/>
                    <a:pt x="183" y="49"/>
                    <a:pt x="184" y="46"/>
                  </a:cubicBezTo>
                  <a:cubicBezTo>
                    <a:pt x="184" y="46"/>
                    <a:pt x="184" y="46"/>
                    <a:pt x="184" y="45"/>
                  </a:cubicBezTo>
                  <a:cubicBezTo>
                    <a:pt x="184" y="45"/>
                    <a:pt x="175" y="37"/>
                    <a:pt x="180" y="36"/>
                  </a:cubicBezTo>
                  <a:cubicBezTo>
                    <a:pt x="181" y="34"/>
                    <a:pt x="180" y="34"/>
                    <a:pt x="179" y="33"/>
                  </a:cubicBezTo>
                  <a:cubicBezTo>
                    <a:pt x="180" y="32"/>
                    <a:pt x="182" y="34"/>
                    <a:pt x="182" y="34"/>
                  </a:cubicBezTo>
                  <a:cubicBezTo>
                    <a:pt x="184" y="35"/>
                    <a:pt x="182" y="37"/>
                    <a:pt x="184" y="37"/>
                  </a:cubicBezTo>
                  <a:cubicBezTo>
                    <a:pt x="183" y="36"/>
                    <a:pt x="183" y="35"/>
                    <a:pt x="183" y="35"/>
                  </a:cubicBezTo>
                  <a:cubicBezTo>
                    <a:pt x="185" y="33"/>
                    <a:pt x="190" y="32"/>
                    <a:pt x="193" y="33"/>
                  </a:cubicBezTo>
                  <a:cubicBezTo>
                    <a:pt x="191" y="31"/>
                    <a:pt x="185" y="27"/>
                    <a:pt x="193" y="27"/>
                  </a:cubicBezTo>
                  <a:cubicBezTo>
                    <a:pt x="193" y="27"/>
                    <a:pt x="198" y="25"/>
                    <a:pt x="198" y="25"/>
                  </a:cubicBezTo>
                  <a:cubicBezTo>
                    <a:pt x="193" y="21"/>
                    <a:pt x="202" y="17"/>
                    <a:pt x="205" y="16"/>
                  </a:cubicBezTo>
                  <a:cubicBezTo>
                    <a:pt x="208" y="15"/>
                    <a:pt x="214" y="9"/>
                    <a:pt x="217" y="9"/>
                  </a:cubicBezTo>
                  <a:cubicBezTo>
                    <a:pt x="218" y="9"/>
                    <a:pt x="218" y="6"/>
                    <a:pt x="218" y="6"/>
                  </a:cubicBezTo>
                  <a:cubicBezTo>
                    <a:pt x="218" y="6"/>
                    <a:pt x="226" y="0"/>
                    <a:pt x="225" y="5"/>
                  </a:cubicBezTo>
                  <a:cubicBezTo>
                    <a:pt x="225" y="6"/>
                    <a:pt x="233" y="9"/>
                    <a:pt x="234" y="9"/>
                  </a:cubicBezTo>
                  <a:cubicBezTo>
                    <a:pt x="242" y="13"/>
                    <a:pt x="242" y="18"/>
                    <a:pt x="234" y="24"/>
                  </a:cubicBezTo>
                  <a:cubicBezTo>
                    <a:pt x="238" y="24"/>
                    <a:pt x="236" y="21"/>
                    <a:pt x="239" y="21"/>
                  </a:cubicBezTo>
                  <a:cubicBezTo>
                    <a:pt x="241" y="21"/>
                    <a:pt x="239" y="19"/>
                    <a:pt x="242" y="20"/>
                  </a:cubicBezTo>
                  <a:cubicBezTo>
                    <a:pt x="242" y="20"/>
                    <a:pt x="242" y="22"/>
                    <a:pt x="242" y="22"/>
                  </a:cubicBezTo>
                  <a:cubicBezTo>
                    <a:pt x="246" y="20"/>
                    <a:pt x="257" y="24"/>
                    <a:pt x="261" y="22"/>
                  </a:cubicBezTo>
                  <a:cubicBezTo>
                    <a:pt x="265" y="21"/>
                    <a:pt x="263" y="17"/>
                    <a:pt x="267" y="17"/>
                  </a:cubicBezTo>
                  <a:cubicBezTo>
                    <a:pt x="271" y="18"/>
                    <a:pt x="278" y="16"/>
                    <a:pt x="279" y="22"/>
                  </a:cubicBezTo>
                  <a:cubicBezTo>
                    <a:pt x="279" y="23"/>
                    <a:pt x="279" y="28"/>
                    <a:pt x="280" y="29"/>
                  </a:cubicBezTo>
                  <a:cubicBezTo>
                    <a:pt x="280" y="29"/>
                    <a:pt x="280" y="29"/>
                    <a:pt x="281" y="30"/>
                  </a:cubicBezTo>
                  <a:cubicBezTo>
                    <a:pt x="281" y="29"/>
                    <a:pt x="282" y="30"/>
                    <a:pt x="283" y="31"/>
                  </a:cubicBezTo>
                  <a:cubicBezTo>
                    <a:pt x="284" y="30"/>
                    <a:pt x="284" y="29"/>
                    <a:pt x="284" y="27"/>
                  </a:cubicBezTo>
                  <a:cubicBezTo>
                    <a:pt x="285" y="27"/>
                    <a:pt x="285" y="27"/>
                    <a:pt x="286" y="28"/>
                  </a:cubicBezTo>
                  <a:cubicBezTo>
                    <a:pt x="290" y="29"/>
                    <a:pt x="296" y="29"/>
                    <a:pt x="295" y="23"/>
                  </a:cubicBezTo>
                  <a:cubicBezTo>
                    <a:pt x="295" y="22"/>
                    <a:pt x="297" y="22"/>
                    <a:pt x="297" y="22"/>
                  </a:cubicBezTo>
                  <a:cubicBezTo>
                    <a:pt x="297" y="22"/>
                    <a:pt x="297" y="20"/>
                    <a:pt x="297" y="20"/>
                  </a:cubicBezTo>
                  <a:cubicBezTo>
                    <a:pt x="297" y="20"/>
                    <a:pt x="298" y="20"/>
                    <a:pt x="298" y="20"/>
                  </a:cubicBezTo>
                  <a:cubicBezTo>
                    <a:pt x="298" y="20"/>
                    <a:pt x="298" y="20"/>
                    <a:pt x="298" y="20"/>
                  </a:cubicBezTo>
                  <a:cubicBezTo>
                    <a:pt x="307" y="24"/>
                    <a:pt x="309" y="29"/>
                    <a:pt x="316" y="32"/>
                  </a:cubicBezTo>
                  <a:cubicBezTo>
                    <a:pt x="317" y="31"/>
                    <a:pt x="319" y="30"/>
                    <a:pt x="319" y="31"/>
                  </a:cubicBezTo>
                  <a:cubicBezTo>
                    <a:pt x="322" y="28"/>
                    <a:pt x="328" y="30"/>
                    <a:pt x="329" y="31"/>
                  </a:cubicBezTo>
                  <a:cubicBezTo>
                    <a:pt x="330" y="31"/>
                    <a:pt x="331" y="33"/>
                    <a:pt x="331" y="33"/>
                  </a:cubicBezTo>
                  <a:cubicBezTo>
                    <a:pt x="332" y="38"/>
                    <a:pt x="354" y="27"/>
                    <a:pt x="349" y="34"/>
                  </a:cubicBezTo>
                  <a:cubicBezTo>
                    <a:pt x="351" y="34"/>
                    <a:pt x="352" y="35"/>
                    <a:pt x="354" y="36"/>
                  </a:cubicBezTo>
                  <a:cubicBezTo>
                    <a:pt x="354" y="34"/>
                    <a:pt x="349" y="29"/>
                    <a:pt x="351" y="29"/>
                  </a:cubicBezTo>
                  <a:cubicBezTo>
                    <a:pt x="351" y="29"/>
                    <a:pt x="353" y="29"/>
                    <a:pt x="353" y="29"/>
                  </a:cubicBezTo>
                  <a:cubicBezTo>
                    <a:pt x="359" y="28"/>
                    <a:pt x="363" y="27"/>
                    <a:pt x="369" y="28"/>
                  </a:cubicBezTo>
                  <a:cubicBezTo>
                    <a:pt x="376" y="28"/>
                    <a:pt x="381" y="31"/>
                    <a:pt x="388" y="31"/>
                  </a:cubicBezTo>
                  <a:cubicBezTo>
                    <a:pt x="391" y="30"/>
                    <a:pt x="396" y="34"/>
                    <a:pt x="398" y="33"/>
                  </a:cubicBezTo>
                  <a:cubicBezTo>
                    <a:pt x="400" y="31"/>
                    <a:pt x="408" y="30"/>
                    <a:pt x="412" y="31"/>
                  </a:cubicBezTo>
                  <a:cubicBezTo>
                    <a:pt x="413" y="32"/>
                    <a:pt x="414" y="32"/>
                    <a:pt x="414" y="33"/>
                  </a:cubicBezTo>
                  <a:cubicBezTo>
                    <a:pt x="414" y="34"/>
                    <a:pt x="414" y="35"/>
                    <a:pt x="414" y="36"/>
                  </a:cubicBezTo>
                  <a:cubicBezTo>
                    <a:pt x="413" y="38"/>
                    <a:pt x="411" y="36"/>
                    <a:pt x="412" y="39"/>
                  </a:cubicBezTo>
                  <a:close/>
                  <a:moveTo>
                    <a:pt x="72" y="90"/>
                  </a:moveTo>
                  <a:cubicBezTo>
                    <a:pt x="75" y="92"/>
                    <a:pt x="82" y="90"/>
                    <a:pt x="85" y="89"/>
                  </a:cubicBezTo>
                  <a:cubicBezTo>
                    <a:pt x="85" y="89"/>
                    <a:pt x="92" y="89"/>
                    <a:pt x="92" y="89"/>
                  </a:cubicBezTo>
                  <a:cubicBezTo>
                    <a:pt x="94" y="89"/>
                    <a:pt x="90" y="78"/>
                    <a:pt x="97" y="83"/>
                  </a:cubicBezTo>
                  <a:cubicBezTo>
                    <a:pt x="99" y="85"/>
                    <a:pt x="99" y="78"/>
                    <a:pt x="96" y="79"/>
                  </a:cubicBezTo>
                  <a:cubicBezTo>
                    <a:pt x="96" y="74"/>
                    <a:pt x="107" y="79"/>
                    <a:pt x="107" y="76"/>
                  </a:cubicBezTo>
                  <a:cubicBezTo>
                    <a:pt x="101" y="75"/>
                    <a:pt x="94" y="79"/>
                    <a:pt x="91" y="71"/>
                  </a:cubicBezTo>
                  <a:cubicBezTo>
                    <a:pt x="89" y="65"/>
                    <a:pt x="99" y="66"/>
                    <a:pt x="96" y="61"/>
                  </a:cubicBezTo>
                  <a:cubicBezTo>
                    <a:pt x="96" y="62"/>
                    <a:pt x="80" y="71"/>
                    <a:pt x="85" y="74"/>
                  </a:cubicBezTo>
                  <a:cubicBezTo>
                    <a:pt x="91" y="77"/>
                    <a:pt x="81" y="85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8" y="88"/>
                    <a:pt x="78" y="88"/>
                    <a:pt x="78" y="88"/>
                  </a:cubicBezTo>
                  <a:cubicBezTo>
                    <a:pt x="77" y="89"/>
                    <a:pt x="76" y="88"/>
                    <a:pt x="75" y="87"/>
                  </a:cubicBezTo>
                  <a:cubicBezTo>
                    <a:pt x="74" y="89"/>
                    <a:pt x="75" y="89"/>
                    <a:pt x="72" y="90"/>
                  </a:cubicBezTo>
                  <a:close/>
                  <a:moveTo>
                    <a:pt x="66" y="105"/>
                  </a:moveTo>
                  <a:cubicBezTo>
                    <a:pt x="65" y="105"/>
                    <a:pt x="65" y="106"/>
                    <a:pt x="66" y="105"/>
                  </a:cubicBezTo>
                  <a:close/>
                  <a:moveTo>
                    <a:pt x="80" y="207"/>
                  </a:moveTo>
                  <a:cubicBezTo>
                    <a:pt x="80" y="208"/>
                    <a:pt x="80" y="209"/>
                    <a:pt x="80" y="210"/>
                  </a:cubicBezTo>
                  <a:cubicBezTo>
                    <a:pt x="81" y="209"/>
                    <a:pt x="82" y="208"/>
                    <a:pt x="80" y="207"/>
                  </a:cubicBezTo>
                  <a:close/>
                  <a:moveTo>
                    <a:pt x="127" y="248"/>
                  </a:moveTo>
                  <a:cubicBezTo>
                    <a:pt x="127" y="245"/>
                    <a:pt x="130" y="244"/>
                    <a:pt x="129" y="242"/>
                  </a:cubicBezTo>
                  <a:cubicBezTo>
                    <a:pt x="124" y="241"/>
                    <a:pt x="121" y="247"/>
                    <a:pt x="127" y="248"/>
                  </a:cubicBezTo>
                  <a:close/>
                  <a:moveTo>
                    <a:pt x="130" y="145"/>
                  </a:moveTo>
                  <a:cubicBezTo>
                    <a:pt x="128" y="136"/>
                    <a:pt x="125" y="145"/>
                    <a:pt x="120" y="140"/>
                  </a:cubicBezTo>
                  <a:cubicBezTo>
                    <a:pt x="118" y="138"/>
                    <a:pt x="114" y="143"/>
                    <a:pt x="111" y="139"/>
                  </a:cubicBezTo>
                  <a:cubicBezTo>
                    <a:pt x="111" y="140"/>
                    <a:pt x="113" y="140"/>
                    <a:pt x="111" y="141"/>
                  </a:cubicBezTo>
                  <a:cubicBezTo>
                    <a:pt x="109" y="140"/>
                    <a:pt x="107" y="134"/>
                    <a:pt x="108" y="133"/>
                  </a:cubicBezTo>
                  <a:cubicBezTo>
                    <a:pt x="107" y="134"/>
                    <a:pt x="106" y="128"/>
                    <a:pt x="106" y="128"/>
                  </a:cubicBezTo>
                  <a:cubicBezTo>
                    <a:pt x="106" y="128"/>
                    <a:pt x="100" y="126"/>
                    <a:pt x="102" y="129"/>
                  </a:cubicBezTo>
                  <a:cubicBezTo>
                    <a:pt x="101" y="131"/>
                    <a:pt x="99" y="128"/>
                    <a:pt x="98" y="129"/>
                  </a:cubicBezTo>
                  <a:cubicBezTo>
                    <a:pt x="98" y="131"/>
                    <a:pt x="100" y="133"/>
                    <a:pt x="103" y="135"/>
                  </a:cubicBezTo>
                  <a:cubicBezTo>
                    <a:pt x="102" y="135"/>
                    <a:pt x="101" y="136"/>
                    <a:pt x="100" y="138"/>
                  </a:cubicBezTo>
                  <a:cubicBezTo>
                    <a:pt x="100" y="138"/>
                    <a:pt x="100" y="139"/>
                    <a:pt x="100" y="139"/>
                  </a:cubicBezTo>
                  <a:cubicBezTo>
                    <a:pt x="96" y="142"/>
                    <a:pt x="92" y="131"/>
                    <a:pt x="91" y="129"/>
                  </a:cubicBezTo>
                  <a:cubicBezTo>
                    <a:pt x="91" y="128"/>
                    <a:pt x="91" y="128"/>
                    <a:pt x="91" y="128"/>
                  </a:cubicBezTo>
                  <a:cubicBezTo>
                    <a:pt x="88" y="123"/>
                    <a:pt x="87" y="123"/>
                    <a:pt x="82" y="119"/>
                  </a:cubicBezTo>
                  <a:cubicBezTo>
                    <a:pt x="81" y="118"/>
                    <a:pt x="79" y="117"/>
                    <a:pt x="78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8" y="115"/>
                    <a:pt x="78" y="114"/>
                    <a:pt x="78" y="114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69" y="115"/>
                    <a:pt x="87" y="128"/>
                    <a:pt x="88" y="130"/>
                  </a:cubicBezTo>
                  <a:cubicBezTo>
                    <a:pt x="81" y="125"/>
                    <a:pt x="88" y="137"/>
                    <a:pt x="83" y="135"/>
                  </a:cubicBezTo>
                  <a:cubicBezTo>
                    <a:pt x="84" y="136"/>
                    <a:pt x="74" y="144"/>
                    <a:pt x="75" y="136"/>
                  </a:cubicBezTo>
                  <a:cubicBezTo>
                    <a:pt x="76" y="131"/>
                    <a:pt x="86" y="139"/>
                    <a:pt x="81" y="129"/>
                  </a:cubicBezTo>
                  <a:cubicBezTo>
                    <a:pt x="80" y="127"/>
                    <a:pt x="67" y="117"/>
                    <a:pt x="66" y="118"/>
                  </a:cubicBezTo>
                  <a:cubicBezTo>
                    <a:pt x="63" y="122"/>
                    <a:pt x="60" y="120"/>
                    <a:pt x="57" y="121"/>
                  </a:cubicBezTo>
                  <a:cubicBezTo>
                    <a:pt x="53" y="121"/>
                    <a:pt x="56" y="125"/>
                    <a:pt x="52" y="126"/>
                  </a:cubicBezTo>
                  <a:cubicBezTo>
                    <a:pt x="47" y="129"/>
                    <a:pt x="49" y="132"/>
                    <a:pt x="45" y="135"/>
                  </a:cubicBezTo>
                  <a:cubicBezTo>
                    <a:pt x="42" y="139"/>
                    <a:pt x="39" y="138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2" y="142"/>
                    <a:pt x="40" y="142"/>
                    <a:pt x="42" y="143"/>
                  </a:cubicBezTo>
                  <a:cubicBezTo>
                    <a:pt x="44" y="138"/>
                    <a:pt x="55" y="138"/>
                    <a:pt x="59" y="138"/>
                  </a:cubicBezTo>
                  <a:cubicBezTo>
                    <a:pt x="63" y="138"/>
                    <a:pt x="69" y="137"/>
                    <a:pt x="72" y="138"/>
                  </a:cubicBezTo>
                  <a:cubicBezTo>
                    <a:pt x="73" y="139"/>
                    <a:pt x="71" y="145"/>
                    <a:pt x="70" y="146"/>
                  </a:cubicBezTo>
                  <a:cubicBezTo>
                    <a:pt x="71" y="149"/>
                    <a:pt x="78" y="150"/>
                    <a:pt x="82" y="151"/>
                  </a:cubicBezTo>
                  <a:cubicBezTo>
                    <a:pt x="84" y="152"/>
                    <a:pt x="87" y="156"/>
                    <a:pt x="91" y="157"/>
                  </a:cubicBezTo>
                  <a:cubicBezTo>
                    <a:pt x="91" y="157"/>
                    <a:pt x="98" y="144"/>
                    <a:pt x="100" y="150"/>
                  </a:cubicBezTo>
                  <a:cubicBezTo>
                    <a:pt x="102" y="154"/>
                    <a:pt x="111" y="153"/>
                    <a:pt x="115" y="155"/>
                  </a:cubicBezTo>
                  <a:cubicBezTo>
                    <a:pt x="115" y="155"/>
                    <a:pt x="116" y="155"/>
                    <a:pt x="118" y="155"/>
                  </a:cubicBezTo>
                  <a:cubicBezTo>
                    <a:pt x="122" y="154"/>
                    <a:pt x="127" y="153"/>
                    <a:pt x="128" y="152"/>
                  </a:cubicBezTo>
                  <a:cubicBezTo>
                    <a:pt x="127" y="152"/>
                    <a:pt x="131" y="144"/>
                    <a:pt x="130" y="145"/>
                  </a:cubicBezTo>
                  <a:close/>
                  <a:moveTo>
                    <a:pt x="137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6" y="120"/>
                    <a:pt x="136" y="120"/>
                    <a:pt x="136" y="120"/>
                  </a:cubicBezTo>
                  <a:cubicBezTo>
                    <a:pt x="132" y="118"/>
                    <a:pt x="126" y="114"/>
                    <a:pt x="132" y="110"/>
                  </a:cubicBezTo>
                  <a:cubicBezTo>
                    <a:pt x="132" y="110"/>
                    <a:pt x="131" y="110"/>
                    <a:pt x="131" y="110"/>
                  </a:cubicBezTo>
                  <a:cubicBezTo>
                    <a:pt x="131" y="110"/>
                    <a:pt x="126" y="112"/>
                    <a:pt x="125" y="113"/>
                  </a:cubicBezTo>
                  <a:cubicBezTo>
                    <a:pt x="123" y="116"/>
                    <a:pt x="127" y="114"/>
                    <a:pt x="128" y="115"/>
                  </a:cubicBezTo>
                  <a:cubicBezTo>
                    <a:pt x="129" y="121"/>
                    <a:pt x="120" y="115"/>
                    <a:pt x="120" y="115"/>
                  </a:cubicBezTo>
                  <a:cubicBezTo>
                    <a:pt x="120" y="114"/>
                    <a:pt x="121" y="114"/>
                    <a:pt x="121" y="113"/>
                  </a:cubicBezTo>
                  <a:cubicBezTo>
                    <a:pt x="116" y="108"/>
                    <a:pt x="107" y="121"/>
                    <a:pt x="110" y="124"/>
                  </a:cubicBezTo>
                  <a:cubicBezTo>
                    <a:pt x="112" y="129"/>
                    <a:pt x="119" y="125"/>
                    <a:pt x="122" y="124"/>
                  </a:cubicBezTo>
                  <a:cubicBezTo>
                    <a:pt x="126" y="123"/>
                    <a:pt x="128" y="126"/>
                    <a:pt x="133" y="127"/>
                  </a:cubicBezTo>
                  <a:cubicBezTo>
                    <a:pt x="140" y="128"/>
                    <a:pt x="144" y="120"/>
                    <a:pt x="137" y="120"/>
                  </a:cubicBezTo>
                  <a:close/>
                  <a:moveTo>
                    <a:pt x="171" y="137"/>
                  </a:moveTo>
                  <a:cubicBezTo>
                    <a:pt x="168" y="136"/>
                    <a:pt x="168" y="127"/>
                    <a:pt x="166" y="126"/>
                  </a:cubicBezTo>
                  <a:cubicBezTo>
                    <a:pt x="164" y="122"/>
                    <a:pt x="157" y="119"/>
                    <a:pt x="160" y="116"/>
                  </a:cubicBezTo>
                  <a:cubicBezTo>
                    <a:pt x="162" y="114"/>
                    <a:pt x="163" y="114"/>
                    <a:pt x="165" y="115"/>
                  </a:cubicBezTo>
                  <a:cubicBezTo>
                    <a:pt x="165" y="108"/>
                    <a:pt x="153" y="111"/>
                    <a:pt x="153" y="116"/>
                  </a:cubicBezTo>
                  <a:cubicBezTo>
                    <a:pt x="152" y="119"/>
                    <a:pt x="158" y="128"/>
                    <a:pt x="161" y="129"/>
                  </a:cubicBezTo>
                  <a:cubicBezTo>
                    <a:pt x="154" y="130"/>
                    <a:pt x="163" y="137"/>
                    <a:pt x="165" y="138"/>
                  </a:cubicBezTo>
                  <a:cubicBezTo>
                    <a:pt x="165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8" y="139"/>
                    <a:pt x="169" y="138"/>
                    <a:pt x="171" y="137"/>
                  </a:cubicBezTo>
                  <a:close/>
                  <a:moveTo>
                    <a:pt x="35" y="140"/>
                  </a:move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ubicBezTo>
                    <a:pt x="35" y="140"/>
                    <a:pt x="35" y="140"/>
                    <a:pt x="35" y="140"/>
                  </a:cubicBezTo>
                  <a:close/>
                  <a:moveTo>
                    <a:pt x="166" y="138"/>
                  </a:move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ubicBezTo>
                    <a:pt x="166" y="138"/>
                    <a:pt x="166" y="138"/>
                    <a:pt x="166" y="138"/>
                  </a:cubicBezTo>
                  <a:close/>
                  <a:moveTo>
                    <a:pt x="127" y="248"/>
                  </a:moveTo>
                  <a:cubicBezTo>
                    <a:pt x="127" y="246"/>
                    <a:pt x="126" y="248"/>
                    <a:pt x="127" y="248"/>
                  </a:cubicBezTo>
                  <a:close/>
                  <a:moveTo>
                    <a:pt x="105" y="137"/>
                  </a:moveTo>
                  <a:cubicBezTo>
                    <a:pt x="105" y="136"/>
                    <a:pt x="104" y="136"/>
                    <a:pt x="104" y="135"/>
                  </a:cubicBezTo>
                  <a:cubicBezTo>
                    <a:pt x="104" y="136"/>
                    <a:pt x="104" y="136"/>
                    <a:pt x="104" y="137"/>
                  </a:cubicBezTo>
                  <a:cubicBezTo>
                    <a:pt x="104" y="137"/>
                    <a:pt x="105" y="137"/>
                    <a:pt x="105" y="137"/>
                  </a:cubicBezTo>
                  <a:close/>
                  <a:moveTo>
                    <a:pt x="103" y="135"/>
                  </a:moveTo>
                  <a:cubicBezTo>
                    <a:pt x="103" y="135"/>
                    <a:pt x="103" y="135"/>
                    <a:pt x="104" y="135"/>
                  </a:cubicBezTo>
                  <a:cubicBezTo>
                    <a:pt x="103" y="135"/>
                    <a:pt x="103" y="135"/>
                    <a:pt x="103" y="135"/>
                  </a:cubicBezTo>
                  <a:close/>
                  <a:moveTo>
                    <a:pt x="78" y="88"/>
                  </a:moveTo>
                  <a:cubicBezTo>
                    <a:pt x="78" y="88"/>
                    <a:pt x="78" y="88"/>
                    <a:pt x="78" y="88"/>
                  </a:cubicBezTo>
                  <a:cubicBezTo>
                    <a:pt x="77" y="88"/>
                    <a:pt x="78" y="88"/>
                    <a:pt x="78" y="88"/>
                  </a:cubicBezTo>
                  <a:close/>
                  <a:moveTo>
                    <a:pt x="414" y="43"/>
                  </a:moveTo>
                  <a:cubicBezTo>
                    <a:pt x="414" y="43"/>
                    <a:pt x="414" y="43"/>
                    <a:pt x="414" y="43"/>
                  </a:cubicBezTo>
                  <a:cubicBezTo>
                    <a:pt x="414" y="43"/>
                    <a:pt x="414" y="43"/>
                    <a:pt x="414" y="43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3" y="59"/>
                  </a:cubicBezTo>
                  <a:close/>
                  <a:moveTo>
                    <a:pt x="167" y="277"/>
                  </a:moveTo>
                  <a:cubicBezTo>
                    <a:pt x="168" y="277"/>
                    <a:pt x="166" y="274"/>
                    <a:pt x="166" y="275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3" y="277"/>
                    <a:pt x="163" y="282"/>
                    <a:pt x="160" y="284"/>
                  </a:cubicBezTo>
                  <a:cubicBezTo>
                    <a:pt x="155" y="287"/>
                    <a:pt x="150" y="289"/>
                    <a:pt x="153" y="296"/>
                  </a:cubicBezTo>
                  <a:cubicBezTo>
                    <a:pt x="152" y="295"/>
                    <a:pt x="153" y="298"/>
                    <a:pt x="153" y="298"/>
                  </a:cubicBezTo>
                  <a:cubicBezTo>
                    <a:pt x="152" y="299"/>
                    <a:pt x="151" y="302"/>
                    <a:pt x="150" y="303"/>
                  </a:cubicBezTo>
                  <a:cubicBezTo>
                    <a:pt x="150" y="304"/>
                    <a:pt x="150" y="310"/>
                    <a:pt x="151" y="311"/>
                  </a:cubicBezTo>
                  <a:cubicBezTo>
                    <a:pt x="158" y="319"/>
                    <a:pt x="159" y="307"/>
                    <a:pt x="162" y="304"/>
                  </a:cubicBezTo>
                  <a:cubicBezTo>
                    <a:pt x="163" y="303"/>
                    <a:pt x="169" y="285"/>
                    <a:pt x="169" y="284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68" y="283"/>
                    <a:pt x="168" y="279"/>
                    <a:pt x="167" y="277"/>
                  </a:cubicBezTo>
                  <a:close/>
                  <a:moveTo>
                    <a:pt x="154" y="287"/>
                  </a:moveTo>
                  <a:cubicBezTo>
                    <a:pt x="154" y="287"/>
                    <a:pt x="154" y="287"/>
                    <a:pt x="154" y="287"/>
                  </a:cubicBezTo>
                  <a:close/>
                  <a:moveTo>
                    <a:pt x="332" y="253"/>
                  </a:moveTo>
                  <a:cubicBezTo>
                    <a:pt x="333" y="253"/>
                    <a:pt x="334" y="246"/>
                    <a:pt x="335" y="245"/>
                  </a:cubicBezTo>
                  <a:cubicBezTo>
                    <a:pt x="337" y="240"/>
                    <a:pt x="335" y="242"/>
                    <a:pt x="339" y="239"/>
                  </a:cubicBezTo>
                  <a:cubicBezTo>
                    <a:pt x="340" y="239"/>
                    <a:pt x="337" y="237"/>
                    <a:pt x="337" y="236"/>
                  </a:cubicBezTo>
                  <a:cubicBezTo>
                    <a:pt x="337" y="234"/>
                    <a:pt x="337" y="226"/>
                    <a:pt x="339" y="226"/>
                  </a:cubicBezTo>
                  <a:cubicBezTo>
                    <a:pt x="336" y="224"/>
                    <a:pt x="333" y="220"/>
                    <a:pt x="331" y="225"/>
                  </a:cubicBezTo>
                  <a:cubicBezTo>
                    <a:pt x="329" y="229"/>
                    <a:pt x="319" y="237"/>
                    <a:pt x="316" y="236"/>
                  </a:cubicBezTo>
                  <a:cubicBezTo>
                    <a:pt x="315" y="236"/>
                    <a:pt x="315" y="237"/>
                    <a:pt x="315" y="237"/>
                  </a:cubicBezTo>
                  <a:cubicBezTo>
                    <a:pt x="314" y="241"/>
                    <a:pt x="315" y="247"/>
                    <a:pt x="317" y="250"/>
                  </a:cubicBezTo>
                  <a:cubicBezTo>
                    <a:pt x="321" y="252"/>
                    <a:pt x="327" y="252"/>
                    <a:pt x="331" y="252"/>
                  </a:cubicBezTo>
                  <a:cubicBezTo>
                    <a:pt x="331" y="252"/>
                    <a:pt x="332" y="253"/>
                    <a:pt x="332" y="253"/>
                  </a:cubicBezTo>
                  <a:close/>
                  <a:moveTo>
                    <a:pt x="316" y="236"/>
                  </a:moveTo>
                  <a:cubicBezTo>
                    <a:pt x="316" y="236"/>
                    <a:pt x="316" y="236"/>
                    <a:pt x="316" y="236"/>
                  </a:cubicBezTo>
                  <a:cubicBezTo>
                    <a:pt x="318" y="235"/>
                    <a:pt x="321" y="234"/>
                    <a:pt x="316" y="236"/>
                  </a:cubicBezTo>
                  <a:close/>
                  <a:moveTo>
                    <a:pt x="317" y="250"/>
                  </a:moveTo>
                  <a:cubicBezTo>
                    <a:pt x="317" y="250"/>
                    <a:pt x="317" y="250"/>
                    <a:pt x="317" y="250"/>
                  </a:cubicBezTo>
                  <a:close/>
                  <a:moveTo>
                    <a:pt x="306" y="258"/>
                  </a:moveTo>
                  <a:cubicBezTo>
                    <a:pt x="306" y="258"/>
                    <a:pt x="307" y="251"/>
                    <a:pt x="307" y="250"/>
                  </a:cubicBezTo>
                  <a:cubicBezTo>
                    <a:pt x="308" y="250"/>
                    <a:pt x="308" y="250"/>
                    <a:pt x="309" y="250"/>
                  </a:cubicBezTo>
                  <a:cubicBezTo>
                    <a:pt x="309" y="250"/>
                    <a:pt x="305" y="241"/>
                    <a:pt x="306" y="249"/>
                  </a:cubicBezTo>
                  <a:cubicBezTo>
                    <a:pt x="305" y="246"/>
                    <a:pt x="287" y="223"/>
                    <a:pt x="280" y="226"/>
                  </a:cubicBezTo>
                  <a:cubicBezTo>
                    <a:pt x="279" y="226"/>
                    <a:pt x="287" y="236"/>
                    <a:pt x="288" y="236"/>
                  </a:cubicBezTo>
                  <a:cubicBezTo>
                    <a:pt x="289" y="238"/>
                    <a:pt x="294" y="251"/>
                    <a:pt x="297" y="252"/>
                  </a:cubicBezTo>
                  <a:cubicBezTo>
                    <a:pt x="299" y="255"/>
                    <a:pt x="303" y="256"/>
                    <a:pt x="306" y="258"/>
                  </a:cubicBezTo>
                  <a:close/>
                  <a:moveTo>
                    <a:pt x="373" y="253"/>
                  </a:moveTo>
                  <a:cubicBezTo>
                    <a:pt x="373" y="253"/>
                    <a:pt x="373" y="253"/>
                    <a:pt x="373" y="253"/>
                  </a:cubicBezTo>
                  <a:close/>
                  <a:moveTo>
                    <a:pt x="384" y="265"/>
                  </a:moveTo>
                  <a:cubicBezTo>
                    <a:pt x="384" y="265"/>
                    <a:pt x="384" y="265"/>
                    <a:pt x="384" y="265"/>
                  </a:cubicBezTo>
                  <a:cubicBezTo>
                    <a:pt x="384" y="265"/>
                    <a:pt x="384" y="265"/>
                    <a:pt x="384" y="265"/>
                  </a:cubicBezTo>
                  <a:close/>
                  <a:moveTo>
                    <a:pt x="416" y="271"/>
                  </a:moveTo>
                  <a:cubicBezTo>
                    <a:pt x="415" y="269"/>
                    <a:pt x="413" y="267"/>
                    <a:pt x="411" y="267"/>
                  </a:cubicBezTo>
                  <a:cubicBezTo>
                    <a:pt x="411" y="267"/>
                    <a:pt x="408" y="261"/>
                    <a:pt x="408" y="261"/>
                  </a:cubicBezTo>
                  <a:cubicBezTo>
                    <a:pt x="408" y="258"/>
                    <a:pt x="410" y="261"/>
                    <a:pt x="408" y="258"/>
                  </a:cubicBezTo>
                  <a:cubicBezTo>
                    <a:pt x="407" y="257"/>
                    <a:pt x="404" y="253"/>
                    <a:pt x="403" y="253"/>
                  </a:cubicBezTo>
                  <a:cubicBezTo>
                    <a:pt x="400" y="252"/>
                    <a:pt x="395" y="251"/>
                    <a:pt x="393" y="249"/>
                  </a:cubicBezTo>
                  <a:cubicBezTo>
                    <a:pt x="389" y="248"/>
                    <a:pt x="386" y="244"/>
                    <a:pt x="383" y="248"/>
                  </a:cubicBezTo>
                  <a:cubicBezTo>
                    <a:pt x="378" y="249"/>
                    <a:pt x="377" y="252"/>
                    <a:pt x="377" y="244"/>
                  </a:cubicBezTo>
                  <a:cubicBezTo>
                    <a:pt x="374" y="241"/>
                    <a:pt x="370" y="245"/>
                    <a:pt x="368" y="244"/>
                  </a:cubicBezTo>
                  <a:cubicBezTo>
                    <a:pt x="367" y="245"/>
                    <a:pt x="373" y="248"/>
                    <a:pt x="374" y="248"/>
                  </a:cubicBezTo>
                  <a:cubicBezTo>
                    <a:pt x="372" y="250"/>
                    <a:pt x="371" y="249"/>
                    <a:pt x="373" y="253"/>
                  </a:cubicBezTo>
                  <a:cubicBezTo>
                    <a:pt x="374" y="254"/>
                    <a:pt x="375" y="253"/>
                    <a:pt x="375" y="252"/>
                  </a:cubicBezTo>
                  <a:cubicBezTo>
                    <a:pt x="378" y="254"/>
                    <a:pt x="382" y="254"/>
                    <a:pt x="385" y="256"/>
                  </a:cubicBezTo>
                  <a:cubicBezTo>
                    <a:pt x="385" y="256"/>
                    <a:pt x="385" y="257"/>
                    <a:pt x="385" y="257"/>
                  </a:cubicBezTo>
                  <a:cubicBezTo>
                    <a:pt x="389" y="257"/>
                    <a:pt x="385" y="264"/>
                    <a:pt x="384" y="265"/>
                  </a:cubicBezTo>
                  <a:cubicBezTo>
                    <a:pt x="386" y="265"/>
                    <a:pt x="392" y="267"/>
                    <a:pt x="392" y="267"/>
                  </a:cubicBezTo>
                  <a:cubicBezTo>
                    <a:pt x="391" y="270"/>
                    <a:pt x="404" y="264"/>
                    <a:pt x="402" y="264"/>
                  </a:cubicBezTo>
                  <a:cubicBezTo>
                    <a:pt x="406" y="264"/>
                    <a:pt x="405" y="267"/>
                    <a:pt x="408" y="269"/>
                  </a:cubicBezTo>
                  <a:cubicBezTo>
                    <a:pt x="409" y="271"/>
                    <a:pt x="416" y="271"/>
                    <a:pt x="416" y="271"/>
                  </a:cubicBezTo>
                  <a:cubicBezTo>
                    <a:pt x="416" y="271"/>
                    <a:pt x="416" y="271"/>
                    <a:pt x="416" y="271"/>
                  </a:cubicBezTo>
                  <a:close/>
                  <a:moveTo>
                    <a:pt x="45" y="86"/>
                  </a:moveTo>
                  <a:cubicBezTo>
                    <a:pt x="45" y="87"/>
                    <a:pt x="45" y="87"/>
                    <a:pt x="45" y="87"/>
                  </a:cubicBezTo>
                  <a:cubicBezTo>
                    <a:pt x="45" y="86"/>
                    <a:pt x="44" y="86"/>
                    <a:pt x="43" y="86"/>
                  </a:cubicBezTo>
                  <a:cubicBezTo>
                    <a:pt x="44" y="85"/>
                    <a:pt x="45" y="83"/>
                    <a:pt x="46" y="82"/>
                  </a:cubicBezTo>
                  <a:cubicBezTo>
                    <a:pt x="45" y="81"/>
                    <a:pt x="42" y="82"/>
                    <a:pt x="42" y="81"/>
                  </a:cubicBezTo>
                  <a:cubicBezTo>
                    <a:pt x="42" y="80"/>
                    <a:pt x="44" y="79"/>
                    <a:pt x="44" y="78"/>
                  </a:cubicBezTo>
                  <a:cubicBezTo>
                    <a:pt x="43" y="77"/>
                    <a:pt x="38" y="80"/>
                    <a:pt x="37" y="82"/>
                  </a:cubicBezTo>
                  <a:cubicBezTo>
                    <a:pt x="37" y="82"/>
                    <a:pt x="37" y="82"/>
                    <a:pt x="37" y="82"/>
                  </a:cubicBezTo>
                  <a:cubicBezTo>
                    <a:pt x="37" y="81"/>
                    <a:pt x="36" y="81"/>
                    <a:pt x="36" y="82"/>
                  </a:cubicBezTo>
                  <a:cubicBezTo>
                    <a:pt x="37" y="84"/>
                    <a:pt x="36" y="86"/>
                    <a:pt x="36" y="87"/>
                  </a:cubicBezTo>
                  <a:cubicBezTo>
                    <a:pt x="36" y="87"/>
                    <a:pt x="38" y="88"/>
                    <a:pt x="39" y="88"/>
                  </a:cubicBezTo>
                  <a:cubicBezTo>
                    <a:pt x="37" y="89"/>
                    <a:pt x="44" y="93"/>
                    <a:pt x="41" y="93"/>
                  </a:cubicBezTo>
                  <a:cubicBezTo>
                    <a:pt x="38" y="93"/>
                    <a:pt x="40" y="95"/>
                    <a:pt x="38" y="96"/>
                  </a:cubicBezTo>
                  <a:cubicBezTo>
                    <a:pt x="36" y="98"/>
                    <a:pt x="38" y="98"/>
                    <a:pt x="40" y="98"/>
                  </a:cubicBezTo>
                  <a:cubicBezTo>
                    <a:pt x="38" y="98"/>
                    <a:pt x="38" y="101"/>
                    <a:pt x="36" y="102"/>
                  </a:cubicBezTo>
                  <a:cubicBezTo>
                    <a:pt x="36" y="103"/>
                    <a:pt x="53" y="99"/>
                    <a:pt x="51" y="98"/>
                  </a:cubicBezTo>
                  <a:cubicBezTo>
                    <a:pt x="53" y="96"/>
                    <a:pt x="47" y="91"/>
                    <a:pt x="45" y="86"/>
                  </a:cubicBezTo>
                  <a:close/>
                  <a:moveTo>
                    <a:pt x="368" y="141"/>
                  </a:moveTo>
                  <a:cubicBezTo>
                    <a:pt x="369" y="140"/>
                    <a:pt x="366" y="132"/>
                    <a:pt x="365" y="132"/>
                  </a:cubicBezTo>
                  <a:cubicBezTo>
                    <a:pt x="363" y="130"/>
                    <a:pt x="362" y="128"/>
                    <a:pt x="360" y="127"/>
                  </a:cubicBezTo>
                  <a:cubicBezTo>
                    <a:pt x="362" y="127"/>
                    <a:pt x="363" y="126"/>
                    <a:pt x="365" y="128"/>
                  </a:cubicBezTo>
                  <a:cubicBezTo>
                    <a:pt x="366" y="125"/>
                    <a:pt x="365" y="127"/>
                    <a:pt x="368" y="125"/>
                  </a:cubicBezTo>
                  <a:cubicBezTo>
                    <a:pt x="368" y="125"/>
                    <a:pt x="368" y="121"/>
                    <a:pt x="368" y="121"/>
                  </a:cubicBezTo>
                  <a:cubicBezTo>
                    <a:pt x="367" y="119"/>
                    <a:pt x="367" y="124"/>
                    <a:pt x="367" y="123"/>
                  </a:cubicBezTo>
                  <a:cubicBezTo>
                    <a:pt x="365" y="123"/>
                    <a:pt x="357" y="117"/>
                    <a:pt x="356" y="118"/>
                  </a:cubicBezTo>
                  <a:cubicBezTo>
                    <a:pt x="356" y="118"/>
                    <a:pt x="358" y="124"/>
                    <a:pt x="357" y="125"/>
                  </a:cubicBezTo>
                  <a:cubicBezTo>
                    <a:pt x="359" y="128"/>
                    <a:pt x="358" y="128"/>
                    <a:pt x="361" y="128"/>
                  </a:cubicBezTo>
                  <a:cubicBezTo>
                    <a:pt x="358" y="130"/>
                    <a:pt x="365" y="137"/>
                    <a:pt x="362" y="140"/>
                  </a:cubicBezTo>
                  <a:cubicBezTo>
                    <a:pt x="361" y="140"/>
                    <a:pt x="361" y="140"/>
                    <a:pt x="360" y="141"/>
                  </a:cubicBezTo>
                  <a:cubicBezTo>
                    <a:pt x="360" y="139"/>
                    <a:pt x="359" y="140"/>
                    <a:pt x="359" y="139"/>
                  </a:cubicBezTo>
                  <a:cubicBezTo>
                    <a:pt x="356" y="142"/>
                    <a:pt x="362" y="145"/>
                    <a:pt x="354" y="144"/>
                  </a:cubicBezTo>
                  <a:cubicBezTo>
                    <a:pt x="353" y="144"/>
                    <a:pt x="347" y="150"/>
                    <a:pt x="349" y="151"/>
                  </a:cubicBezTo>
                  <a:cubicBezTo>
                    <a:pt x="348" y="150"/>
                    <a:pt x="349" y="151"/>
                    <a:pt x="349" y="151"/>
                  </a:cubicBezTo>
                  <a:cubicBezTo>
                    <a:pt x="349" y="151"/>
                    <a:pt x="351" y="154"/>
                    <a:pt x="351" y="154"/>
                  </a:cubicBezTo>
                  <a:cubicBezTo>
                    <a:pt x="351" y="155"/>
                    <a:pt x="352" y="156"/>
                    <a:pt x="353" y="156"/>
                  </a:cubicBezTo>
                  <a:cubicBezTo>
                    <a:pt x="354" y="154"/>
                    <a:pt x="354" y="154"/>
                    <a:pt x="355" y="151"/>
                  </a:cubicBezTo>
                  <a:cubicBezTo>
                    <a:pt x="356" y="153"/>
                    <a:pt x="359" y="149"/>
                    <a:pt x="358" y="148"/>
                  </a:cubicBezTo>
                  <a:cubicBezTo>
                    <a:pt x="358" y="148"/>
                    <a:pt x="358" y="148"/>
                    <a:pt x="358" y="148"/>
                  </a:cubicBezTo>
                  <a:cubicBezTo>
                    <a:pt x="359" y="148"/>
                    <a:pt x="360" y="149"/>
                    <a:pt x="361" y="150"/>
                  </a:cubicBezTo>
                  <a:cubicBezTo>
                    <a:pt x="365" y="142"/>
                    <a:pt x="369" y="151"/>
                    <a:pt x="368" y="141"/>
                  </a:cubicBezTo>
                  <a:close/>
                  <a:moveTo>
                    <a:pt x="327" y="265"/>
                  </a:moveTo>
                  <a:cubicBezTo>
                    <a:pt x="333" y="267"/>
                    <a:pt x="327" y="263"/>
                    <a:pt x="324" y="263"/>
                  </a:cubicBezTo>
                  <a:cubicBezTo>
                    <a:pt x="324" y="262"/>
                    <a:pt x="327" y="262"/>
                    <a:pt x="326" y="261"/>
                  </a:cubicBezTo>
                  <a:cubicBezTo>
                    <a:pt x="323" y="261"/>
                    <a:pt x="304" y="257"/>
                    <a:pt x="305" y="261"/>
                  </a:cubicBezTo>
                  <a:cubicBezTo>
                    <a:pt x="309" y="263"/>
                    <a:pt x="313" y="263"/>
                    <a:pt x="317" y="264"/>
                  </a:cubicBezTo>
                  <a:cubicBezTo>
                    <a:pt x="318" y="266"/>
                    <a:pt x="327" y="265"/>
                    <a:pt x="327" y="265"/>
                  </a:cubicBezTo>
                  <a:close/>
                  <a:moveTo>
                    <a:pt x="28" y="91"/>
                  </a:moveTo>
                  <a:cubicBezTo>
                    <a:pt x="29" y="93"/>
                    <a:pt x="27" y="98"/>
                    <a:pt x="28" y="98"/>
                  </a:cubicBezTo>
                  <a:cubicBezTo>
                    <a:pt x="35" y="97"/>
                    <a:pt x="35" y="95"/>
                    <a:pt x="38" y="90"/>
                  </a:cubicBezTo>
                  <a:cubicBezTo>
                    <a:pt x="39" y="89"/>
                    <a:pt x="30" y="88"/>
                    <a:pt x="28" y="91"/>
                  </a:cubicBezTo>
                  <a:close/>
                  <a:moveTo>
                    <a:pt x="354" y="212"/>
                  </a:moveTo>
                  <a:cubicBezTo>
                    <a:pt x="355" y="219"/>
                    <a:pt x="345" y="216"/>
                    <a:pt x="346" y="222"/>
                  </a:cubicBezTo>
                  <a:cubicBezTo>
                    <a:pt x="346" y="223"/>
                    <a:pt x="353" y="217"/>
                    <a:pt x="351" y="224"/>
                  </a:cubicBezTo>
                  <a:cubicBezTo>
                    <a:pt x="351" y="225"/>
                    <a:pt x="354" y="226"/>
                    <a:pt x="355" y="226"/>
                  </a:cubicBezTo>
                  <a:cubicBezTo>
                    <a:pt x="355" y="226"/>
                    <a:pt x="355" y="222"/>
                    <a:pt x="355" y="222"/>
                  </a:cubicBezTo>
                  <a:cubicBezTo>
                    <a:pt x="356" y="222"/>
                    <a:pt x="356" y="223"/>
                    <a:pt x="356" y="224"/>
                  </a:cubicBezTo>
                  <a:cubicBezTo>
                    <a:pt x="356" y="224"/>
                    <a:pt x="357" y="222"/>
                    <a:pt x="357" y="222"/>
                  </a:cubicBezTo>
                  <a:cubicBezTo>
                    <a:pt x="357" y="220"/>
                    <a:pt x="354" y="212"/>
                    <a:pt x="354" y="212"/>
                  </a:cubicBezTo>
                  <a:close/>
                  <a:moveTo>
                    <a:pt x="349" y="206"/>
                  </a:moveTo>
                  <a:cubicBezTo>
                    <a:pt x="346" y="208"/>
                    <a:pt x="349" y="208"/>
                    <a:pt x="350" y="209"/>
                  </a:cubicBezTo>
                  <a:cubicBezTo>
                    <a:pt x="350" y="208"/>
                    <a:pt x="349" y="208"/>
                    <a:pt x="349" y="206"/>
                  </a:cubicBezTo>
                  <a:cubicBezTo>
                    <a:pt x="352" y="207"/>
                    <a:pt x="347" y="200"/>
                    <a:pt x="347" y="203"/>
                  </a:cubicBezTo>
                  <a:cubicBezTo>
                    <a:pt x="347" y="201"/>
                    <a:pt x="346" y="202"/>
                    <a:pt x="345" y="202"/>
                  </a:cubicBezTo>
                  <a:cubicBezTo>
                    <a:pt x="345" y="203"/>
                    <a:pt x="344" y="204"/>
                    <a:pt x="344" y="204"/>
                  </a:cubicBezTo>
                  <a:cubicBezTo>
                    <a:pt x="345" y="204"/>
                    <a:pt x="349" y="206"/>
                    <a:pt x="349" y="206"/>
                  </a:cubicBezTo>
                  <a:close/>
                  <a:moveTo>
                    <a:pt x="339" y="190"/>
                  </a:moveTo>
                  <a:cubicBezTo>
                    <a:pt x="339" y="190"/>
                    <a:pt x="339" y="190"/>
                    <a:pt x="339" y="190"/>
                  </a:cubicBezTo>
                  <a:cubicBezTo>
                    <a:pt x="336" y="192"/>
                    <a:pt x="339" y="206"/>
                    <a:pt x="344" y="203"/>
                  </a:cubicBezTo>
                  <a:cubicBezTo>
                    <a:pt x="344" y="203"/>
                    <a:pt x="344" y="202"/>
                    <a:pt x="344" y="202"/>
                  </a:cubicBezTo>
                  <a:cubicBezTo>
                    <a:pt x="344" y="201"/>
                    <a:pt x="345" y="186"/>
                    <a:pt x="339" y="189"/>
                  </a:cubicBezTo>
                  <a:cubicBezTo>
                    <a:pt x="339" y="189"/>
                    <a:pt x="339" y="189"/>
                    <a:pt x="339" y="190"/>
                  </a:cubicBezTo>
                  <a:close/>
                  <a:moveTo>
                    <a:pt x="344" y="204"/>
                  </a:moveTo>
                  <a:cubicBezTo>
                    <a:pt x="344" y="205"/>
                    <a:pt x="344" y="204"/>
                    <a:pt x="344" y="204"/>
                  </a:cubicBezTo>
                  <a:cubicBezTo>
                    <a:pt x="344" y="204"/>
                    <a:pt x="344" y="204"/>
                    <a:pt x="344" y="204"/>
                  </a:cubicBezTo>
                  <a:close/>
                  <a:moveTo>
                    <a:pt x="345" y="202"/>
                  </a:moveTo>
                  <a:cubicBezTo>
                    <a:pt x="345" y="201"/>
                    <a:pt x="344" y="201"/>
                    <a:pt x="344" y="202"/>
                  </a:cubicBezTo>
                  <a:cubicBezTo>
                    <a:pt x="344" y="202"/>
                    <a:pt x="344" y="202"/>
                    <a:pt x="344" y="202"/>
                  </a:cubicBezTo>
                  <a:cubicBezTo>
                    <a:pt x="344" y="202"/>
                    <a:pt x="344" y="202"/>
                    <a:pt x="345" y="202"/>
                  </a:cubicBezTo>
                  <a:close/>
                  <a:moveTo>
                    <a:pt x="338" y="196"/>
                  </a:moveTo>
                  <a:cubicBezTo>
                    <a:pt x="338" y="196"/>
                    <a:pt x="338" y="196"/>
                    <a:pt x="338" y="196"/>
                  </a:cubicBezTo>
                  <a:close/>
                  <a:moveTo>
                    <a:pt x="247" y="220"/>
                  </a:moveTo>
                  <a:cubicBezTo>
                    <a:pt x="247" y="220"/>
                    <a:pt x="247" y="220"/>
                    <a:pt x="247" y="220"/>
                  </a:cubicBezTo>
                  <a:close/>
                  <a:moveTo>
                    <a:pt x="242" y="214"/>
                  </a:moveTo>
                  <a:cubicBezTo>
                    <a:pt x="241" y="215"/>
                    <a:pt x="241" y="224"/>
                    <a:pt x="243" y="225"/>
                  </a:cubicBezTo>
                  <a:cubicBezTo>
                    <a:pt x="245" y="226"/>
                    <a:pt x="249" y="222"/>
                    <a:pt x="247" y="220"/>
                  </a:cubicBezTo>
                  <a:cubicBezTo>
                    <a:pt x="246" y="218"/>
                    <a:pt x="244" y="214"/>
                    <a:pt x="242" y="214"/>
                  </a:cubicBezTo>
                  <a:close/>
                  <a:moveTo>
                    <a:pt x="355" y="237"/>
                  </a:moveTo>
                  <a:cubicBezTo>
                    <a:pt x="355" y="238"/>
                    <a:pt x="343" y="239"/>
                    <a:pt x="345" y="238"/>
                  </a:cubicBezTo>
                  <a:cubicBezTo>
                    <a:pt x="344" y="238"/>
                    <a:pt x="341" y="239"/>
                    <a:pt x="341" y="242"/>
                  </a:cubicBezTo>
                  <a:cubicBezTo>
                    <a:pt x="341" y="244"/>
                    <a:pt x="339" y="247"/>
                    <a:pt x="339" y="249"/>
                  </a:cubicBezTo>
                  <a:cubicBezTo>
                    <a:pt x="339" y="249"/>
                    <a:pt x="340" y="258"/>
                    <a:pt x="340" y="258"/>
                  </a:cubicBezTo>
                  <a:cubicBezTo>
                    <a:pt x="344" y="257"/>
                    <a:pt x="341" y="252"/>
                    <a:pt x="343" y="249"/>
                  </a:cubicBezTo>
                  <a:cubicBezTo>
                    <a:pt x="344" y="249"/>
                    <a:pt x="347" y="257"/>
                    <a:pt x="348" y="258"/>
                  </a:cubicBezTo>
                  <a:cubicBezTo>
                    <a:pt x="349" y="258"/>
                    <a:pt x="349" y="251"/>
                    <a:pt x="347" y="249"/>
                  </a:cubicBezTo>
                  <a:cubicBezTo>
                    <a:pt x="347" y="247"/>
                    <a:pt x="346" y="245"/>
                    <a:pt x="350" y="247"/>
                  </a:cubicBezTo>
                  <a:cubicBezTo>
                    <a:pt x="350" y="245"/>
                    <a:pt x="350" y="245"/>
                    <a:pt x="350" y="243"/>
                  </a:cubicBezTo>
                  <a:cubicBezTo>
                    <a:pt x="346" y="242"/>
                    <a:pt x="345" y="246"/>
                    <a:pt x="343" y="244"/>
                  </a:cubicBezTo>
                  <a:cubicBezTo>
                    <a:pt x="341" y="241"/>
                    <a:pt x="346" y="239"/>
                    <a:pt x="349" y="241"/>
                  </a:cubicBezTo>
                  <a:cubicBezTo>
                    <a:pt x="351" y="241"/>
                    <a:pt x="356" y="238"/>
                    <a:pt x="355" y="237"/>
                  </a:cubicBezTo>
                  <a:close/>
                  <a:moveTo>
                    <a:pt x="336" y="178"/>
                  </a:moveTo>
                  <a:cubicBezTo>
                    <a:pt x="336" y="178"/>
                    <a:pt x="337" y="180"/>
                    <a:pt x="338" y="180"/>
                  </a:cubicBezTo>
                  <a:cubicBezTo>
                    <a:pt x="338" y="180"/>
                    <a:pt x="338" y="180"/>
                    <a:pt x="338" y="180"/>
                  </a:cubicBezTo>
                  <a:cubicBezTo>
                    <a:pt x="339" y="179"/>
                    <a:pt x="340" y="172"/>
                    <a:pt x="339" y="171"/>
                  </a:cubicBezTo>
                  <a:cubicBezTo>
                    <a:pt x="336" y="169"/>
                    <a:pt x="335" y="177"/>
                    <a:pt x="336" y="178"/>
                  </a:cubicBezTo>
                  <a:close/>
                  <a:moveTo>
                    <a:pt x="315" y="188"/>
                  </a:moveTo>
                  <a:cubicBezTo>
                    <a:pt x="314" y="188"/>
                    <a:pt x="315" y="188"/>
                    <a:pt x="315" y="188"/>
                  </a:cubicBezTo>
                  <a:close/>
                  <a:moveTo>
                    <a:pt x="309" y="188"/>
                  </a:moveTo>
                  <a:cubicBezTo>
                    <a:pt x="312" y="191"/>
                    <a:pt x="313" y="191"/>
                    <a:pt x="315" y="188"/>
                  </a:cubicBezTo>
                  <a:cubicBezTo>
                    <a:pt x="318" y="185"/>
                    <a:pt x="309" y="184"/>
                    <a:pt x="309" y="188"/>
                  </a:cubicBezTo>
                  <a:close/>
                  <a:moveTo>
                    <a:pt x="421" y="256"/>
                  </a:moveTo>
                  <a:cubicBezTo>
                    <a:pt x="421" y="256"/>
                    <a:pt x="422" y="255"/>
                    <a:pt x="422" y="254"/>
                  </a:cubicBezTo>
                  <a:cubicBezTo>
                    <a:pt x="423" y="257"/>
                    <a:pt x="422" y="252"/>
                    <a:pt x="421" y="250"/>
                  </a:cubicBezTo>
                  <a:cubicBezTo>
                    <a:pt x="421" y="249"/>
                    <a:pt x="420" y="248"/>
                    <a:pt x="420" y="249"/>
                  </a:cubicBezTo>
                  <a:cubicBezTo>
                    <a:pt x="420" y="248"/>
                    <a:pt x="419" y="248"/>
                    <a:pt x="418" y="249"/>
                  </a:cubicBezTo>
                  <a:cubicBezTo>
                    <a:pt x="418" y="250"/>
                    <a:pt x="422" y="252"/>
                    <a:pt x="422" y="254"/>
                  </a:cubicBezTo>
                  <a:cubicBezTo>
                    <a:pt x="421" y="253"/>
                    <a:pt x="415" y="258"/>
                    <a:pt x="411" y="257"/>
                  </a:cubicBezTo>
                  <a:cubicBezTo>
                    <a:pt x="412" y="258"/>
                    <a:pt x="412" y="258"/>
                    <a:pt x="411" y="258"/>
                  </a:cubicBezTo>
                  <a:cubicBezTo>
                    <a:pt x="416" y="265"/>
                    <a:pt x="412" y="258"/>
                    <a:pt x="412" y="258"/>
                  </a:cubicBezTo>
                  <a:cubicBezTo>
                    <a:pt x="411" y="258"/>
                    <a:pt x="412" y="258"/>
                    <a:pt x="414" y="259"/>
                  </a:cubicBezTo>
                  <a:cubicBezTo>
                    <a:pt x="415" y="259"/>
                    <a:pt x="417" y="259"/>
                    <a:pt x="418" y="258"/>
                  </a:cubicBezTo>
                  <a:cubicBezTo>
                    <a:pt x="417" y="259"/>
                    <a:pt x="421" y="257"/>
                    <a:pt x="421" y="256"/>
                  </a:cubicBezTo>
                  <a:close/>
                  <a:moveTo>
                    <a:pt x="351" y="208"/>
                  </a:moveTo>
                  <a:cubicBezTo>
                    <a:pt x="351" y="208"/>
                    <a:pt x="352" y="209"/>
                    <a:pt x="351" y="208"/>
                  </a:cubicBezTo>
                  <a:close/>
                  <a:moveTo>
                    <a:pt x="351" y="208"/>
                  </a:moveTo>
                  <a:cubicBezTo>
                    <a:pt x="352" y="209"/>
                    <a:pt x="352" y="209"/>
                    <a:pt x="352" y="210"/>
                  </a:cubicBezTo>
                  <a:cubicBezTo>
                    <a:pt x="352" y="209"/>
                    <a:pt x="351" y="209"/>
                    <a:pt x="351" y="209"/>
                  </a:cubicBezTo>
                  <a:cubicBezTo>
                    <a:pt x="351" y="211"/>
                    <a:pt x="352" y="212"/>
                    <a:pt x="353" y="214"/>
                  </a:cubicBezTo>
                  <a:cubicBezTo>
                    <a:pt x="354" y="212"/>
                    <a:pt x="355" y="208"/>
                    <a:pt x="353" y="207"/>
                  </a:cubicBezTo>
                  <a:cubicBezTo>
                    <a:pt x="353" y="207"/>
                    <a:pt x="352" y="207"/>
                    <a:pt x="351" y="207"/>
                  </a:cubicBezTo>
                  <a:cubicBezTo>
                    <a:pt x="351" y="207"/>
                    <a:pt x="351" y="208"/>
                    <a:pt x="351" y="208"/>
                  </a:cubicBezTo>
                  <a:close/>
                  <a:moveTo>
                    <a:pt x="361" y="252"/>
                  </a:moveTo>
                  <a:cubicBezTo>
                    <a:pt x="361" y="252"/>
                    <a:pt x="361" y="252"/>
                    <a:pt x="361" y="252"/>
                  </a:cubicBezTo>
                  <a:cubicBezTo>
                    <a:pt x="361" y="252"/>
                    <a:pt x="361" y="252"/>
                    <a:pt x="361" y="252"/>
                  </a:cubicBezTo>
                  <a:close/>
                  <a:moveTo>
                    <a:pt x="366" y="250"/>
                  </a:moveTo>
                  <a:cubicBezTo>
                    <a:pt x="366" y="250"/>
                    <a:pt x="366" y="250"/>
                    <a:pt x="366" y="250"/>
                  </a:cubicBezTo>
                  <a:cubicBezTo>
                    <a:pt x="363" y="247"/>
                    <a:pt x="361" y="251"/>
                    <a:pt x="361" y="252"/>
                  </a:cubicBezTo>
                  <a:cubicBezTo>
                    <a:pt x="362" y="251"/>
                    <a:pt x="368" y="252"/>
                    <a:pt x="368" y="252"/>
                  </a:cubicBezTo>
                  <a:cubicBezTo>
                    <a:pt x="368" y="250"/>
                    <a:pt x="367" y="251"/>
                    <a:pt x="366" y="250"/>
                  </a:cubicBezTo>
                  <a:close/>
                  <a:moveTo>
                    <a:pt x="337" y="267"/>
                  </a:moveTo>
                  <a:cubicBezTo>
                    <a:pt x="339" y="265"/>
                    <a:pt x="338" y="266"/>
                    <a:pt x="339" y="264"/>
                  </a:cubicBezTo>
                  <a:cubicBezTo>
                    <a:pt x="338" y="265"/>
                    <a:pt x="329" y="265"/>
                    <a:pt x="331" y="267"/>
                  </a:cubicBezTo>
                  <a:cubicBezTo>
                    <a:pt x="333" y="267"/>
                    <a:pt x="335" y="266"/>
                    <a:pt x="337" y="267"/>
                  </a:cubicBezTo>
                  <a:close/>
                  <a:moveTo>
                    <a:pt x="359" y="265"/>
                  </a:moveTo>
                  <a:cubicBezTo>
                    <a:pt x="359" y="265"/>
                    <a:pt x="346" y="268"/>
                    <a:pt x="349" y="271"/>
                  </a:cubicBezTo>
                  <a:cubicBezTo>
                    <a:pt x="349" y="271"/>
                    <a:pt x="359" y="266"/>
                    <a:pt x="359" y="265"/>
                  </a:cubicBezTo>
                  <a:close/>
                  <a:moveTo>
                    <a:pt x="345" y="209"/>
                  </a:moveTo>
                  <a:cubicBezTo>
                    <a:pt x="345" y="210"/>
                    <a:pt x="345" y="211"/>
                    <a:pt x="345" y="212"/>
                  </a:cubicBezTo>
                  <a:cubicBezTo>
                    <a:pt x="347" y="211"/>
                    <a:pt x="346" y="213"/>
                    <a:pt x="347" y="213"/>
                  </a:cubicBezTo>
                  <a:cubicBezTo>
                    <a:pt x="347" y="214"/>
                    <a:pt x="346" y="215"/>
                    <a:pt x="348" y="216"/>
                  </a:cubicBezTo>
                  <a:cubicBezTo>
                    <a:pt x="349" y="215"/>
                    <a:pt x="351" y="212"/>
                    <a:pt x="350" y="210"/>
                  </a:cubicBezTo>
                  <a:cubicBezTo>
                    <a:pt x="350" y="212"/>
                    <a:pt x="344" y="208"/>
                    <a:pt x="345" y="209"/>
                  </a:cubicBezTo>
                  <a:close/>
                  <a:moveTo>
                    <a:pt x="353" y="264"/>
                  </a:moveTo>
                  <a:cubicBezTo>
                    <a:pt x="353" y="264"/>
                    <a:pt x="344" y="266"/>
                    <a:pt x="344" y="265"/>
                  </a:cubicBezTo>
                  <a:cubicBezTo>
                    <a:pt x="344" y="265"/>
                    <a:pt x="339" y="264"/>
                    <a:pt x="340" y="266"/>
                  </a:cubicBezTo>
                  <a:cubicBezTo>
                    <a:pt x="340" y="267"/>
                    <a:pt x="345" y="267"/>
                    <a:pt x="346" y="266"/>
                  </a:cubicBezTo>
                  <a:cubicBezTo>
                    <a:pt x="346" y="267"/>
                    <a:pt x="353" y="265"/>
                    <a:pt x="353" y="264"/>
                  </a:cubicBezTo>
                  <a:close/>
                  <a:moveTo>
                    <a:pt x="346" y="266"/>
                  </a:moveTo>
                  <a:cubicBezTo>
                    <a:pt x="346" y="267"/>
                    <a:pt x="346" y="266"/>
                    <a:pt x="346" y="266"/>
                  </a:cubicBezTo>
                  <a:close/>
                  <a:moveTo>
                    <a:pt x="339" y="210"/>
                  </a:moveTo>
                  <a:cubicBezTo>
                    <a:pt x="339" y="211"/>
                    <a:pt x="334" y="218"/>
                    <a:pt x="334" y="218"/>
                  </a:cubicBezTo>
                  <a:cubicBezTo>
                    <a:pt x="336" y="220"/>
                    <a:pt x="339" y="211"/>
                    <a:pt x="339" y="210"/>
                  </a:cubicBezTo>
                  <a:close/>
                  <a:moveTo>
                    <a:pt x="339" y="210"/>
                  </a:moveTo>
                  <a:cubicBezTo>
                    <a:pt x="339" y="210"/>
                    <a:pt x="339" y="210"/>
                    <a:pt x="339" y="210"/>
                  </a:cubicBezTo>
                  <a:cubicBezTo>
                    <a:pt x="339" y="210"/>
                    <a:pt x="339" y="210"/>
                    <a:pt x="339" y="210"/>
                  </a:cubicBezTo>
                  <a:close/>
                  <a:moveTo>
                    <a:pt x="341" y="205"/>
                  </a:moveTo>
                  <a:cubicBezTo>
                    <a:pt x="341" y="205"/>
                    <a:pt x="342" y="207"/>
                    <a:pt x="342" y="207"/>
                  </a:cubicBezTo>
                  <a:cubicBezTo>
                    <a:pt x="342" y="207"/>
                    <a:pt x="342" y="207"/>
                    <a:pt x="343" y="207"/>
                  </a:cubicBezTo>
                  <a:cubicBezTo>
                    <a:pt x="346" y="205"/>
                    <a:pt x="339" y="202"/>
                    <a:pt x="341" y="205"/>
                  </a:cubicBezTo>
                  <a:close/>
                  <a:moveTo>
                    <a:pt x="338" y="269"/>
                  </a:moveTo>
                  <a:cubicBezTo>
                    <a:pt x="340" y="270"/>
                    <a:pt x="342" y="271"/>
                    <a:pt x="343" y="270"/>
                  </a:cubicBezTo>
                  <a:cubicBezTo>
                    <a:pt x="341" y="268"/>
                    <a:pt x="336" y="268"/>
                    <a:pt x="338" y="269"/>
                  </a:cubicBezTo>
                  <a:close/>
                  <a:moveTo>
                    <a:pt x="359" y="251"/>
                  </a:moveTo>
                  <a:cubicBezTo>
                    <a:pt x="352" y="252"/>
                    <a:pt x="360" y="253"/>
                    <a:pt x="359" y="251"/>
                  </a:cubicBezTo>
                  <a:close/>
                  <a:moveTo>
                    <a:pt x="368" y="273"/>
                  </a:moveTo>
                  <a:cubicBezTo>
                    <a:pt x="367" y="273"/>
                    <a:pt x="366" y="273"/>
                    <a:pt x="365" y="274"/>
                  </a:cubicBezTo>
                  <a:cubicBezTo>
                    <a:pt x="365" y="276"/>
                    <a:pt x="369" y="275"/>
                    <a:pt x="368" y="273"/>
                  </a:cubicBezTo>
                  <a:close/>
                  <a:moveTo>
                    <a:pt x="416" y="268"/>
                  </a:moveTo>
                  <a:cubicBezTo>
                    <a:pt x="416" y="268"/>
                    <a:pt x="416" y="268"/>
                    <a:pt x="416" y="268"/>
                  </a:cubicBezTo>
                  <a:cubicBezTo>
                    <a:pt x="416" y="268"/>
                    <a:pt x="415" y="267"/>
                    <a:pt x="415" y="268"/>
                  </a:cubicBezTo>
                  <a:cubicBezTo>
                    <a:pt x="415" y="268"/>
                    <a:pt x="417" y="271"/>
                    <a:pt x="418" y="270"/>
                  </a:cubicBezTo>
                  <a:cubicBezTo>
                    <a:pt x="417" y="269"/>
                    <a:pt x="417" y="268"/>
                    <a:pt x="416" y="268"/>
                  </a:cubicBezTo>
                  <a:close/>
                  <a:moveTo>
                    <a:pt x="287" y="238"/>
                  </a:moveTo>
                  <a:cubicBezTo>
                    <a:pt x="287" y="238"/>
                    <a:pt x="287" y="238"/>
                    <a:pt x="287" y="238"/>
                  </a:cubicBezTo>
                  <a:close/>
                  <a:moveTo>
                    <a:pt x="285" y="237"/>
                  </a:moveTo>
                  <a:cubicBezTo>
                    <a:pt x="285" y="238"/>
                    <a:pt x="286" y="240"/>
                    <a:pt x="286" y="240"/>
                  </a:cubicBezTo>
                  <a:cubicBezTo>
                    <a:pt x="286" y="240"/>
                    <a:pt x="286" y="240"/>
                    <a:pt x="287" y="240"/>
                  </a:cubicBezTo>
                  <a:cubicBezTo>
                    <a:pt x="287" y="240"/>
                    <a:pt x="287" y="239"/>
                    <a:pt x="287" y="238"/>
                  </a:cubicBezTo>
                  <a:cubicBezTo>
                    <a:pt x="287" y="238"/>
                    <a:pt x="286" y="237"/>
                    <a:pt x="285" y="237"/>
                  </a:cubicBezTo>
                  <a:close/>
                  <a:moveTo>
                    <a:pt x="311" y="250"/>
                  </a:moveTo>
                  <a:cubicBezTo>
                    <a:pt x="311" y="251"/>
                    <a:pt x="311" y="251"/>
                    <a:pt x="312" y="251"/>
                  </a:cubicBezTo>
                  <a:cubicBezTo>
                    <a:pt x="313" y="251"/>
                    <a:pt x="313" y="249"/>
                    <a:pt x="312" y="249"/>
                  </a:cubicBezTo>
                  <a:cubicBezTo>
                    <a:pt x="312" y="249"/>
                    <a:pt x="312" y="249"/>
                    <a:pt x="312" y="249"/>
                  </a:cubicBezTo>
                  <a:cubicBezTo>
                    <a:pt x="311" y="249"/>
                    <a:pt x="311" y="249"/>
                    <a:pt x="312" y="249"/>
                  </a:cubicBezTo>
                  <a:cubicBezTo>
                    <a:pt x="311" y="249"/>
                    <a:pt x="310" y="249"/>
                    <a:pt x="311" y="250"/>
                  </a:cubicBezTo>
                  <a:close/>
                  <a:moveTo>
                    <a:pt x="368" y="243"/>
                  </a:moveTo>
                  <a:cubicBezTo>
                    <a:pt x="368" y="243"/>
                    <a:pt x="371" y="243"/>
                    <a:pt x="370" y="242"/>
                  </a:cubicBezTo>
                  <a:cubicBezTo>
                    <a:pt x="369" y="242"/>
                    <a:pt x="368" y="242"/>
                    <a:pt x="367" y="242"/>
                  </a:cubicBezTo>
                  <a:cubicBezTo>
                    <a:pt x="367" y="242"/>
                    <a:pt x="368" y="244"/>
                    <a:pt x="368" y="243"/>
                  </a:cubicBezTo>
                  <a:close/>
                  <a:moveTo>
                    <a:pt x="289" y="244"/>
                  </a:moveTo>
                  <a:cubicBezTo>
                    <a:pt x="286" y="247"/>
                    <a:pt x="292" y="246"/>
                    <a:pt x="290" y="246"/>
                  </a:cubicBezTo>
                  <a:cubicBezTo>
                    <a:pt x="290" y="245"/>
                    <a:pt x="290" y="244"/>
                    <a:pt x="289" y="244"/>
                  </a:cubicBezTo>
                  <a:close/>
                  <a:moveTo>
                    <a:pt x="377" y="257"/>
                  </a:moveTo>
                  <a:cubicBezTo>
                    <a:pt x="376" y="258"/>
                    <a:pt x="377" y="259"/>
                    <a:pt x="376" y="261"/>
                  </a:cubicBezTo>
                  <a:cubicBezTo>
                    <a:pt x="376" y="263"/>
                    <a:pt x="378" y="257"/>
                    <a:pt x="377" y="257"/>
                  </a:cubicBezTo>
                  <a:close/>
                  <a:moveTo>
                    <a:pt x="176" y="207"/>
                  </a:moveTo>
                  <a:cubicBezTo>
                    <a:pt x="178" y="208"/>
                    <a:pt x="178" y="206"/>
                    <a:pt x="179" y="206"/>
                  </a:cubicBezTo>
                  <a:cubicBezTo>
                    <a:pt x="178" y="206"/>
                    <a:pt x="176" y="206"/>
                    <a:pt x="176" y="207"/>
                  </a:cubicBezTo>
                  <a:close/>
                  <a:moveTo>
                    <a:pt x="304" y="241"/>
                  </a:moveTo>
                  <a:cubicBezTo>
                    <a:pt x="304" y="241"/>
                    <a:pt x="303" y="243"/>
                    <a:pt x="303" y="243"/>
                  </a:cubicBezTo>
                  <a:cubicBezTo>
                    <a:pt x="305" y="244"/>
                    <a:pt x="305" y="242"/>
                    <a:pt x="304" y="241"/>
                  </a:cubicBezTo>
                  <a:close/>
                  <a:moveTo>
                    <a:pt x="361" y="247"/>
                  </a:moveTo>
                  <a:cubicBezTo>
                    <a:pt x="360" y="247"/>
                    <a:pt x="361" y="247"/>
                    <a:pt x="361" y="247"/>
                  </a:cubicBezTo>
                  <a:close/>
                  <a:moveTo>
                    <a:pt x="361" y="247"/>
                  </a:moveTo>
                  <a:cubicBezTo>
                    <a:pt x="363" y="247"/>
                    <a:pt x="361" y="245"/>
                    <a:pt x="360" y="245"/>
                  </a:cubicBezTo>
                  <a:cubicBezTo>
                    <a:pt x="360" y="245"/>
                    <a:pt x="359" y="247"/>
                    <a:pt x="361" y="247"/>
                  </a:cubicBezTo>
                  <a:close/>
                  <a:moveTo>
                    <a:pt x="357" y="247"/>
                  </a:moveTo>
                  <a:cubicBezTo>
                    <a:pt x="356" y="247"/>
                    <a:pt x="352" y="245"/>
                    <a:pt x="352" y="247"/>
                  </a:cubicBezTo>
                  <a:cubicBezTo>
                    <a:pt x="353" y="249"/>
                    <a:pt x="356" y="245"/>
                    <a:pt x="356" y="248"/>
                  </a:cubicBezTo>
                  <a:cubicBezTo>
                    <a:pt x="357" y="248"/>
                    <a:pt x="357" y="247"/>
                    <a:pt x="357" y="247"/>
                  </a:cubicBezTo>
                  <a:close/>
                  <a:moveTo>
                    <a:pt x="369" y="262"/>
                  </a:moveTo>
                  <a:cubicBezTo>
                    <a:pt x="369" y="262"/>
                    <a:pt x="369" y="262"/>
                    <a:pt x="369" y="262"/>
                  </a:cubicBezTo>
                  <a:close/>
                  <a:moveTo>
                    <a:pt x="369" y="262"/>
                  </a:moveTo>
                  <a:cubicBezTo>
                    <a:pt x="368" y="263"/>
                    <a:pt x="367" y="264"/>
                    <a:pt x="367" y="265"/>
                  </a:cubicBezTo>
                  <a:cubicBezTo>
                    <a:pt x="368" y="266"/>
                    <a:pt x="371" y="262"/>
                    <a:pt x="370" y="262"/>
                  </a:cubicBezTo>
                  <a:cubicBezTo>
                    <a:pt x="370" y="261"/>
                    <a:pt x="369" y="262"/>
                    <a:pt x="369" y="262"/>
                  </a:cubicBezTo>
                  <a:close/>
                  <a:moveTo>
                    <a:pt x="383" y="247"/>
                  </a:moveTo>
                  <a:cubicBezTo>
                    <a:pt x="383" y="246"/>
                    <a:pt x="379" y="246"/>
                    <a:pt x="380" y="247"/>
                  </a:cubicBezTo>
                  <a:cubicBezTo>
                    <a:pt x="381" y="247"/>
                    <a:pt x="382" y="247"/>
                    <a:pt x="383" y="247"/>
                  </a:cubicBezTo>
                  <a:close/>
                  <a:moveTo>
                    <a:pt x="380" y="247"/>
                  </a:moveTo>
                  <a:cubicBezTo>
                    <a:pt x="380" y="247"/>
                    <a:pt x="381" y="247"/>
                    <a:pt x="380" y="247"/>
                  </a:cubicBezTo>
                  <a:close/>
                  <a:moveTo>
                    <a:pt x="273" y="204"/>
                  </a:moveTo>
                  <a:cubicBezTo>
                    <a:pt x="273" y="205"/>
                    <a:pt x="273" y="209"/>
                    <a:pt x="273" y="210"/>
                  </a:cubicBezTo>
                  <a:cubicBezTo>
                    <a:pt x="273" y="210"/>
                    <a:pt x="273" y="206"/>
                    <a:pt x="273" y="204"/>
                  </a:cubicBezTo>
                  <a:cubicBezTo>
                    <a:pt x="273" y="205"/>
                    <a:pt x="274" y="204"/>
                    <a:pt x="273" y="204"/>
                  </a:cubicBezTo>
                  <a:close/>
                  <a:moveTo>
                    <a:pt x="356" y="264"/>
                  </a:moveTo>
                  <a:cubicBezTo>
                    <a:pt x="356" y="264"/>
                    <a:pt x="358" y="264"/>
                    <a:pt x="358" y="263"/>
                  </a:cubicBezTo>
                  <a:cubicBezTo>
                    <a:pt x="357" y="262"/>
                    <a:pt x="355" y="264"/>
                    <a:pt x="356" y="264"/>
                  </a:cubicBezTo>
                  <a:cubicBezTo>
                    <a:pt x="356" y="264"/>
                    <a:pt x="355" y="264"/>
                    <a:pt x="356" y="264"/>
                  </a:cubicBezTo>
                  <a:close/>
                  <a:moveTo>
                    <a:pt x="293" y="250"/>
                  </a:moveTo>
                  <a:cubicBezTo>
                    <a:pt x="293" y="249"/>
                    <a:pt x="293" y="248"/>
                    <a:pt x="292" y="249"/>
                  </a:cubicBezTo>
                  <a:cubicBezTo>
                    <a:pt x="292" y="250"/>
                    <a:pt x="293" y="250"/>
                    <a:pt x="293" y="251"/>
                  </a:cubicBezTo>
                  <a:cubicBezTo>
                    <a:pt x="294" y="251"/>
                    <a:pt x="294" y="250"/>
                    <a:pt x="293" y="250"/>
                  </a:cubicBezTo>
                  <a:close/>
                  <a:moveTo>
                    <a:pt x="373" y="258"/>
                  </a:moveTo>
                  <a:cubicBezTo>
                    <a:pt x="373" y="258"/>
                    <a:pt x="374" y="257"/>
                    <a:pt x="374" y="256"/>
                  </a:cubicBezTo>
                  <a:cubicBezTo>
                    <a:pt x="373" y="256"/>
                    <a:pt x="371" y="260"/>
                    <a:pt x="373" y="258"/>
                  </a:cubicBezTo>
                  <a:close/>
                  <a:moveTo>
                    <a:pt x="381" y="245"/>
                  </a:moveTo>
                  <a:cubicBezTo>
                    <a:pt x="383" y="246"/>
                    <a:pt x="381" y="244"/>
                    <a:pt x="380" y="243"/>
                  </a:cubicBezTo>
                  <a:cubicBezTo>
                    <a:pt x="380" y="244"/>
                    <a:pt x="380" y="245"/>
                    <a:pt x="381" y="245"/>
                  </a:cubicBezTo>
                  <a:close/>
                  <a:moveTo>
                    <a:pt x="351" y="169"/>
                  </a:moveTo>
                  <a:cubicBezTo>
                    <a:pt x="352" y="169"/>
                    <a:pt x="353" y="168"/>
                    <a:pt x="353" y="167"/>
                  </a:cubicBezTo>
                  <a:cubicBezTo>
                    <a:pt x="351" y="167"/>
                    <a:pt x="351" y="168"/>
                    <a:pt x="351" y="169"/>
                  </a:cubicBezTo>
                  <a:close/>
                  <a:moveTo>
                    <a:pt x="417" y="248"/>
                  </a:moveTo>
                  <a:cubicBezTo>
                    <a:pt x="416" y="248"/>
                    <a:pt x="415" y="249"/>
                    <a:pt x="416" y="249"/>
                  </a:cubicBezTo>
                  <a:cubicBezTo>
                    <a:pt x="417" y="249"/>
                    <a:pt x="418" y="249"/>
                    <a:pt x="417" y="248"/>
                  </a:cubicBezTo>
                  <a:close/>
                  <a:moveTo>
                    <a:pt x="289" y="242"/>
                  </a:moveTo>
                  <a:cubicBezTo>
                    <a:pt x="288" y="240"/>
                    <a:pt x="288" y="243"/>
                    <a:pt x="288" y="243"/>
                  </a:cubicBezTo>
                  <a:cubicBezTo>
                    <a:pt x="289" y="244"/>
                    <a:pt x="289" y="243"/>
                    <a:pt x="289" y="242"/>
                  </a:cubicBezTo>
                  <a:close/>
                  <a:moveTo>
                    <a:pt x="363" y="234"/>
                  </a:moveTo>
                  <a:cubicBezTo>
                    <a:pt x="363" y="234"/>
                    <a:pt x="362" y="234"/>
                    <a:pt x="363" y="234"/>
                  </a:cubicBezTo>
                  <a:cubicBezTo>
                    <a:pt x="362" y="235"/>
                    <a:pt x="362" y="235"/>
                    <a:pt x="362" y="236"/>
                  </a:cubicBezTo>
                  <a:cubicBezTo>
                    <a:pt x="362" y="236"/>
                    <a:pt x="364" y="235"/>
                    <a:pt x="363" y="234"/>
                  </a:cubicBezTo>
                  <a:close/>
                  <a:moveTo>
                    <a:pt x="339" y="208"/>
                  </a:moveTo>
                  <a:cubicBezTo>
                    <a:pt x="339" y="208"/>
                    <a:pt x="340" y="209"/>
                    <a:pt x="340" y="209"/>
                  </a:cubicBezTo>
                  <a:cubicBezTo>
                    <a:pt x="340" y="208"/>
                    <a:pt x="340" y="208"/>
                    <a:pt x="341" y="208"/>
                  </a:cubicBezTo>
                  <a:cubicBezTo>
                    <a:pt x="341" y="207"/>
                    <a:pt x="340" y="207"/>
                    <a:pt x="339" y="208"/>
                  </a:cubicBezTo>
                  <a:cubicBezTo>
                    <a:pt x="339" y="207"/>
                    <a:pt x="339" y="207"/>
                    <a:pt x="339" y="208"/>
                  </a:cubicBezTo>
                  <a:close/>
                  <a:moveTo>
                    <a:pt x="313" y="230"/>
                  </a:moveTo>
                  <a:cubicBezTo>
                    <a:pt x="312" y="229"/>
                    <a:pt x="312" y="230"/>
                    <a:pt x="312" y="231"/>
                  </a:cubicBezTo>
                  <a:cubicBezTo>
                    <a:pt x="313" y="231"/>
                    <a:pt x="313" y="231"/>
                    <a:pt x="313" y="230"/>
                  </a:cubicBezTo>
                  <a:close/>
                  <a:moveTo>
                    <a:pt x="366" y="247"/>
                  </a:moveTo>
                  <a:cubicBezTo>
                    <a:pt x="366" y="246"/>
                    <a:pt x="366" y="247"/>
                    <a:pt x="366" y="247"/>
                  </a:cubicBezTo>
                  <a:cubicBezTo>
                    <a:pt x="366" y="247"/>
                    <a:pt x="366" y="247"/>
                    <a:pt x="366" y="247"/>
                  </a:cubicBezTo>
                  <a:cubicBezTo>
                    <a:pt x="366" y="248"/>
                    <a:pt x="366" y="249"/>
                    <a:pt x="368" y="247"/>
                  </a:cubicBezTo>
                  <a:cubicBezTo>
                    <a:pt x="368" y="246"/>
                    <a:pt x="367" y="246"/>
                    <a:pt x="366" y="247"/>
                  </a:cubicBezTo>
                  <a:close/>
                  <a:moveTo>
                    <a:pt x="283" y="234"/>
                  </a:moveTo>
                  <a:cubicBezTo>
                    <a:pt x="283" y="234"/>
                    <a:pt x="283" y="234"/>
                    <a:pt x="283" y="234"/>
                  </a:cubicBezTo>
                  <a:cubicBezTo>
                    <a:pt x="283" y="234"/>
                    <a:pt x="281" y="233"/>
                    <a:pt x="281" y="234"/>
                  </a:cubicBezTo>
                  <a:cubicBezTo>
                    <a:pt x="281" y="236"/>
                    <a:pt x="285" y="235"/>
                    <a:pt x="283" y="234"/>
                  </a:cubicBezTo>
                  <a:close/>
                  <a:moveTo>
                    <a:pt x="343" y="149"/>
                  </a:moveTo>
                  <a:cubicBezTo>
                    <a:pt x="341" y="149"/>
                    <a:pt x="341" y="149"/>
                    <a:pt x="341" y="150"/>
                  </a:cubicBezTo>
                  <a:cubicBezTo>
                    <a:pt x="343" y="149"/>
                    <a:pt x="343" y="151"/>
                    <a:pt x="343" y="149"/>
                  </a:cubicBezTo>
                  <a:close/>
                  <a:moveTo>
                    <a:pt x="348" y="271"/>
                  </a:moveTo>
                  <a:cubicBezTo>
                    <a:pt x="348" y="272"/>
                    <a:pt x="347" y="271"/>
                    <a:pt x="347" y="272"/>
                  </a:cubicBezTo>
                  <a:cubicBezTo>
                    <a:pt x="348" y="273"/>
                    <a:pt x="350" y="271"/>
                    <a:pt x="348" y="271"/>
                  </a:cubicBezTo>
                  <a:close/>
                  <a:moveTo>
                    <a:pt x="344" y="173"/>
                  </a:moveTo>
                  <a:cubicBezTo>
                    <a:pt x="344" y="173"/>
                    <a:pt x="344" y="173"/>
                    <a:pt x="344" y="173"/>
                  </a:cubicBezTo>
                  <a:close/>
                  <a:moveTo>
                    <a:pt x="345" y="174"/>
                  </a:moveTo>
                  <a:cubicBezTo>
                    <a:pt x="346" y="172"/>
                    <a:pt x="344" y="173"/>
                    <a:pt x="344" y="173"/>
                  </a:cubicBezTo>
                  <a:cubicBezTo>
                    <a:pt x="343" y="174"/>
                    <a:pt x="344" y="174"/>
                    <a:pt x="345" y="174"/>
                  </a:cubicBezTo>
                  <a:close/>
                  <a:moveTo>
                    <a:pt x="34" y="84"/>
                  </a:moveTo>
                  <a:cubicBezTo>
                    <a:pt x="35" y="83"/>
                    <a:pt x="37" y="80"/>
                    <a:pt x="37" y="80"/>
                  </a:cubicBezTo>
                  <a:cubicBezTo>
                    <a:pt x="35" y="78"/>
                    <a:pt x="34" y="84"/>
                    <a:pt x="34" y="84"/>
                  </a:cubicBezTo>
                  <a:close/>
                  <a:moveTo>
                    <a:pt x="347" y="223"/>
                  </a:moveTo>
                  <a:cubicBezTo>
                    <a:pt x="346" y="222"/>
                    <a:pt x="345" y="223"/>
                    <a:pt x="346" y="224"/>
                  </a:cubicBezTo>
                  <a:cubicBezTo>
                    <a:pt x="346" y="223"/>
                    <a:pt x="347" y="224"/>
                    <a:pt x="347" y="223"/>
                  </a:cubicBezTo>
                  <a:close/>
                  <a:moveTo>
                    <a:pt x="361" y="137"/>
                  </a:moveTo>
                  <a:cubicBezTo>
                    <a:pt x="361" y="137"/>
                    <a:pt x="361" y="137"/>
                    <a:pt x="361" y="137"/>
                  </a:cubicBezTo>
                  <a:cubicBezTo>
                    <a:pt x="360" y="138"/>
                    <a:pt x="360" y="139"/>
                    <a:pt x="361" y="139"/>
                  </a:cubicBezTo>
                  <a:cubicBezTo>
                    <a:pt x="361" y="138"/>
                    <a:pt x="362" y="137"/>
                    <a:pt x="361" y="137"/>
                  </a:cubicBezTo>
                  <a:close/>
                  <a:moveTo>
                    <a:pt x="361" y="139"/>
                  </a:moveTo>
                  <a:cubicBezTo>
                    <a:pt x="361" y="139"/>
                    <a:pt x="361" y="139"/>
                    <a:pt x="361" y="139"/>
                  </a:cubicBezTo>
                  <a:cubicBezTo>
                    <a:pt x="361" y="139"/>
                    <a:pt x="361" y="139"/>
                    <a:pt x="361" y="139"/>
                  </a:cubicBezTo>
                  <a:close/>
                  <a:moveTo>
                    <a:pt x="422" y="274"/>
                  </a:moveTo>
                  <a:cubicBezTo>
                    <a:pt x="423" y="274"/>
                    <a:pt x="422" y="274"/>
                    <a:pt x="422" y="274"/>
                  </a:cubicBezTo>
                  <a:cubicBezTo>
                    <a:pt x="424" y="275"/>
                    <a:pt x="423" y="274"/>
                    <a:pt x="422" y="273"/>
                  </a:cubicBezTo>
                  <a:cubicBezTo>
                    <a:pt x="421" y="273"/>
                    <a:pt x="422" y="274"/>
                    <a:pt x="422" y="274"/>
                  </a:cubicBezTo>
                  <a:cubicBezTo>
                    <a:pt x="422" y="274"/>
                    <a:pt x="422" y="274"/>
                    <a:pt x="422" y="274"/>
                  </a:cubicBezTo>
                  <a:close/>
                  <a:moveTo>
                    <a:pt x="347" y="148"/>
                  </a:moveTo>
                  <a:cubicBezTo>
                    <a:pt x="347" y="148"/>
                    <a:pt x="347" y="148"/>
                    <a:pt x="347" y="148"/>
                  </a:cubicBezTo>
                  <a:cubicBezTo>
                    <a:pt x="347" y="145"/>
                    <a:pt x="346" y="149"/>
                    <a:pt x="347" y="148"/>
                  </a:cubicBezTo>
                  <a:close/>
                  <a:moveTo>
                    <a:pt x="292" y="247"/>
                  </a:moveTo>
                  <a:cubicBezTo>
                    <a:pt x="292" y="248"/>
                    <a:pt x="291" y="247"/>
                    <a:pt x="292" y="248"/>
                  </a:cubicBezTo>
                  <a:cubicBezTo>
                    <a:pt x="292" y="249"/>
                    <a:pt x="292" y="248"/>
                    <a:pt x="292" y="247"/>
                  </a:cubicBezTo>
                  <a:close/>
                  <a:moveTo>
                    <a:pt x="408" y="247"/>
                  </a:moveTo>
                  <a:cubicBezTo>
                    <a:pt x="408" y="247"/>
                    <a:pt x="408" y="247"/>
                    <a:pt x="408" y="247"/>
                  </a:cubicBezTo>
                  <a:cubicBezTo>
                    <a:pt x="407" y="248"/>
                    <a:pt x="409" y="248"/>
                    <a:pt x="408" y="247"/>
                  </a:cubicBezTo>
                  <a:close/>
                  <a:moveTo>
                    <a:pt x="386" y="288"/>
                  </a:moveTo>
                  <a:cubicBezTo>
                    <a:pt x="386" y="288"/>
                    <a:pt x="385" y="289"/>
                    <a:pt x="386" y="288"/>
                  </a:cubicBezTo>
                  <a:close/>
                  <a:moveTo>
                    <a:pt x="386" y="288"/>
                  </a:moveTo>
                  <a:cubicBezTo>
                    <a:pt x="386" y="288"/>
                    <a:pt x="386" y="288"/>
                    <a:pt x="386" y="288"/>
                  </a:cubicBezTo>
                  <a:close/>
                  <a:moveTo>
                    <a:pt x="341" y="227"/>
                  </a:moveTo>
                  <a:cubicBezTo>
                    <a:pt x="342" y="226"/>
                    <a:pt x="339" y="227"/>
                    <a:pt x="341" y="227"/>
                  </a:cubicBezTo>
                  <a:close/>
                  <a:moveTo>
                    <a:pt x="333" y="220"/>
                  </a:moveTo>
                  <a:cubicBezTo>
                    <a:pt x="333" y="220"/>
                    <a:pt x="333" y="220"/>
                    <a:pt x="333" y="220"/>
                  </a:cubicBezTo>
                  <a:cubicBezTo>
                    <a:pt x="335" y="220"/>
                    <a:pt x="332" y="219"/>
                    <a:pt x="333" y="220"/>
                  </a:cubicBezTo>
                  <a:close/>
                  <a:moveTo>
                    <a:pt x="353" y="163"/>
                  </a:moveTo>
                  <a:cubicBezTo>
                    <a:pt x="353" y="164"/>
                    <a:pt x="355" y="163"/>
                    <a:pt x="353" y="163"/>
                  </a:cubicBezTo>
                  <a:close/>
                  <a:moveTo>
                    <a:pt x="375" y="114"/>
                  </a:moveTo>
                  <a:cubicBezTo>
                    <a:pt x="375" y="114"/>
                    <a:pt x="375" y="114"/>
                    <a:pt x="375" y="114"/>
                  </a:cubicBezTo>
                  <a:cubicBezTo>
                    <a:pt x="374" y="116"/>
                    <a:pt x="375" y="115"/>
                    <a:pt x="376" y="115"/>
                  </a:cubicBezTo>
                  <a:cubicBezTo>
                    <a:pt x="376" y="114"/>
                    <a:pt x="375" y="114"/>
                    <a:pt x="375" y="114"/>
                  </a:cubicBezTo>
                  <a:close/>
                  <a:moveTo>
                    <a:pt x="356" y="232"/>
                  </a:moveTo>
                  <a:cubicBezTo>
                    <a:pt x="356" y="229"/>
                    <a:pt x="354" y="234"/>
                    <a:pt x="356" y="232"/>
                  </a:cubicBezTo>
                  <a:close/>
                  <a:moveTo>
                    <a:pt x="345" y="271"/>
                  </a:moveTo>
                  <a:cubicBezTo>
                    <a:pt x="343" y="272"/>
                    <a:pt x="347" y="271"/>
                    <a:pt x="345" y="271"/>
                  </a:cubicBezTo>
                  <a:close/>
                  <a:moveTo>
                    <a:pt x="377" y="221"/>
                  </a:moveTo>
                  <a:cubicBezTo>
                    <a:pt x="378" y="218"/>
                    <a:pt x="376" y="223"/>
                    <a:pt x="377" y="221"/>
                  </a:cubicBezTo>
                  <a:close/>
                  <a:moveTo>
                    <a:pt x="347" y="207"/>
                  </a:moveTo>
                  <a:cubicBezTo>
                    <a:pt x="347" y="204"/>
                    <a:pt x="345" y="209"/>
                    <a:pt x="347" y="207"/>
                  </a:cubicBezTo>
                  <a:close/>
                  <a:moveTo>
                    <a:pt x="356" y="214"/>
                  </a:moveTo>
                  <a:cubicBezTo>
                    <a:pt x="356" y="214"/>
                    <a:pt x="355" y="213"/>
                    <a:pt x="356" y="214"/>
                  </a:cubicBezTo>
                  <a:close/>
                  <a:moveTo>
                    <a:pt x="291" y="224"/>
                  </a:moveTo>
                  <a:cubicBezTo>
                    <a:pt x="291" y="225"/>
                    <a:pt x="292" y="223"/>
                    <a:pt x="291" y="223"/>
                  </a:cubicBezTo>
                  <a:cubicBezTo>
                    <a:pt x="291" y="223"/>
                    <a:pt x="291" y="223"/>
                    <a:pt x="291" y="224"/>
                  </a:cubicBezTo>
                  <a:close/>
                  <a:moveTo>
                    <a:pt x="365" y="264"/>
                  </a:moveTo>
                  <a:cubicBezTo>
                    <a:pt x="364" y="265"/>
                    <a:pt x="366" y="264"/>
                    <a:pt x="365" y="264"/>
                  </a:cubicBezTo>
                  <a:close/>
                  <a:moveTo>
                    <a:pt x="365" y="264"/>
                  </a:moveTo>
                  <a:cubicBezTo>
                    <a:pt x="365" y="264"/>
                    <a:pt x="365" y="264"/>
                    <a:pt x="365" y="264"/>
                  </a:cubicBezTo>
                  <a:close/>
                  <a:moveTo>
                    <a:pt x="343" y="260"/>
                  </a:moveTo>
                  <a:cubicBezTo>
                    <a:pt x="343" y="259"/>
                    <a:pt x="343" y="259"/>
                    <a:pt x="343" y="258"/>
                  </a:cubicBezTo>
                  <a:cubicBezTo>
                    <a:pt x="342" y="259"/>
                    <a:pt x="342" y="259"/>
                    <a:pt x="343" y="260"/>
                  </a:cubicBezTo>
                  <a:close/>
                  <a:moveTo>
                    <a:pt x="276" y="218"/>
                  </a:moveTo>
                  <a:cubicBezTo>
                    <a:pt x="274" y="218"/>
                    <a:pt x="276" y="221"/>
                    <a:pt x="276" y="218"/>
                  </a:cubicBezTo>
                  <a:close/>
                  <a:moveTo>
                    <a:pt x="297" y="256"/>
                  </a:moveTo>
                  <a:cubicBezTo>
                    <a:pt x="296" y="256"/>
                    <a:pt x="299" y="258"/>
                    <a:pt x="297" y="256"/>
                  </a:cubicBezTo>
                  <a:close/>
                  <a:moveTo>
                    <a:pt x="364" y="241"/>
                  </a:moveTo>
                  <a:cubicBezTo>
                    <a:pt x="362" y="240"/>
                    <a:pt x="364" y="238"/>
                    <a:pt x="363" y="237"/>
                  </a:cubicBezTo>
                  <a:cubicBezTo>
                    <a:pt x="363" y="237"/>
                    <a:pt x="362" y="237"/>
                    <a:pt x="362" y="238"/>
                  </a:cubicBezTo>
                  <a:cubicBezTo>
                    <a:pt x="361" y="237"/>
                    <a:pt x="362" y="236"/>
                    <a:pt x="361" y="235"/>
                  </a:cubicBezTo>
                  <a:cubicBezTo>
                    <a:pt x="360" y="236"/>
                    <a:pt x="360" y="238"/>
                    <a:pt x="360" y="240"/>
                  </a:cubicBezTo>
                  <a:cubicBezTo>
                    <a:pt x="361" y="241"/>
                    <a:pt x="360" y="244"/>
                    <a:pt x="360" y="244"/>
                  </a:cubicBezTo>
                  <a:cubicBezTo>
                    <a:pt x="360" y="245"/>
                    <a:pt x="362" y="244"/>
                    <a:pt x="362" y="244"/>
                  </a:cubicBezTo>
                  <a:cubicBezTo>
                    <a:pt x="362" y="240"/>
                    <a:pt x="363" y="243"/>
                    <a:pt x="364" y="241"/>
                  </a:cubicBezTo>
                  <a:close/>
                  <a:moveTo>
                    <a:pt x="213" y="9"/>
                  </a:moveTo>
                  <a:cubicBezTo>
                    <a:pt x="213" y="9"/>
                    <a:pt x="213" y="9"/>
                    <a:pt x="213" y="10"/>
                  </a:cubicBezTo>
                  <a:cubicBezTo>
                    <a:pt x="213" y="9"/>
                    <a:pt x="213" y="9"/>
                    <a:pt x="213" y="9"/>
                  </a:cubicBezTo>
                  <a:close/>
                  <a:moveTo>
                    <a:pt x="358" y="229"/>
                  </a:moveTo>
                  <a:cubicBezTo>
                    <a:pt x="358" y="229"/>
                    <a:pt x="358" y="229"/>
                    <a:pt x="358" y="229"/>
                  </a:cubicBezTo>
                  <a:cubicBezTo>
                    <a:pt x="359" y="232"/>
                    <a:pt x="358" y="228"/>
                    <a:pt x="358" y="229"/>
                  </a:cubicBezTo>
                  <a:close/>
                  <a:moveTo>
                    <a:pt x="346" y="243"/>
                  </a:moveTo>
                  <a:cubicBezTo>
                    <a:pt x="346" y="243"/>
                    <a:pt x="346" y="242"/>
                    <a:pt x="346" y="243"/>
                  </a:cubicBezTo>
                  <a:close/>
                  <a:moveTo>
                    <a:pt x="346" y="243"/>
                  </a:moveTo>
                  <a:cubicBezTo>
                    <a:pt x="347" y="242"/>
                    <a:pt x="346" y="242"/>
                    <a:pt x="346" y="243"/>
                  </a:cubicBezTo>
                  <a:close/>
                  <a:moveTo>
                    <a:pt x="272" y="211"/>
                  </a:moveTo>
                  <a:cubicBezTo>
                    <a:pt x="272" y="211"/>
                    <a:pt x="272" y="211"/>
                    <a:pt x="272" y="211"/>
                  </a:cubicBezTo>
                  <a:cubicBezTo>
                    <a:pt x="272" y="211"/>
                    <a:pt x="272" y="211"/>
                    <a:pt x="272" y="211"/>
                  </a:cubicBezTo>
                  <a:close/>
                  <a:moveTo>
                    <a:pt x="272" y="211"/>
                  </a:moveTo>
                  <a:cubicBezTo>
                    <a:pt x="273" y="213"/>
                    <a:pt x="273" y="211"/>
                    <a:pt x="272" y="211"/>
                  </a:cubicBezTo>
                  <a:close/>
                  <a:moveTo>
                    <a:pt x="424" y="274"/>
                  </a:moveTo>
                  <a:cubicBezTo>
                    <a:pt x="424" y="271"/>
                    <a:pt x="422" y="275"/>
                    <a:pt x="424" y="274"/>
                  </a:cubicBezTo>
                  <a:close/>
                  <a:moveTo>
                    <a:pt x="341" y="187"/>
                  </a:moveTo>
                  <a:cubicBezTo>
                    <a:pt x="341" y="187"/>
                    <a:pt x="340" y="188"/>
                    <a:pt x="341" y="187"/>
                  </a:cubicBezTo>
                  <a:close/>
                  <a:moveTo>
                    <a:pt x="421" y="271"/>
                  </a:moveTo>
                  <a:cubicBezTo>
                    <a:pt x="421" y="270"/>
                    <a:pt x="420" y="273"/>
                    <a:pt x="421" y="271"/>
                  </a:cubicBezTo>
                  <a:close/>
                  <a:moveTo>
                    <a:pt x="314" y="246"/>
                  </a:moveTo>
                  <a:cubicBezTo>
                    <a:pt x="313" y="247"/>
                    <a:pt x="314" y="245"/>
                    <a:pt x="314" y="246"/>
                  </a:cubicBezTo>
                  <a:close/>
                  <a:moveTo>
                    <a:pt x="410" y="257"/>
                  </a:moveTo>
                  <a:cubicBezTo>
                    <a:pt x="411" y="259"/>
                    <a:pt x="410" y="256"/>
                    <a:pt x="410" y="257"/>
                  </a:cubicBezTo>
                  <a:close/>
                  <a:moveTo>
                    <a:pt x="417" y="265"/>
                  </a:moveTo>
                  <a:cubicBezTo>
                    <a:pt x="415" y="267"/>
                    <a:pt x="420" y="265"/>
                    <a:pt x="417" y="265"/>
                  </a:cubicBezTo>
                  <a:close/>
                  <a:moveTo>
                    <a:pt x="75" y="56"/>
                  </a:moveTo>
                  <a:cubicBezTo>
                    <a:pt x="75" y="57"/>
                    <a:pt x="77" y="55"/>
                    <a:pt x="75" y="56"/>
                  </a:cubicBezTo>
                  <a:close/>
                  <a:moveTo>
                    <a:pt x="292" y="215"/>
                  </a:moveTo>
                  <a:cubicBezTo>
                    <a:pt x="291" y="213"/>
                    <a:pt x="291" y="215"/>
                    <a:pt x="292" y="215"/>
                  </a:cubicBezTo>
                  <a:close/>
                  <a:moveTo>
                    <a:pt x="291" y="215"/>
                  </a:moveTo>
                  <a:cubicBezTo>
                    <a:pt x="291" y="215"/>
                    <a:pt x="291" y="215"/>
                    <a:pt x="291" y="215"/>
                  </a:cubicBezTo>
                  <a:close/>
                  <a:moveTo>
                    <a:pt x="276" y="222"/>
                  </a:moveTo>
                  <a:cubicBezTo>
                    <a:pt x="276" y="223"/>
                    <a:pt x="277" y="223"/>
                    <a:pt x="276" y="222"/>
                  </a:cubicBezTo>
                  <a:close/>
                  <a:moveTo>
                    <a:pt x="344" y="225"/>
                  </a:moveTo>
                  <a:cubicBezTo>
                    <a:pt x="346" y="226"/>
                    <a:pt x="344" y="223"/>
                    <a:pt x="344" y="225"/>
                  </a:cubicBezTo>
                  <a:close/>
                  <a:moveTo>
                    <a:pt x="286" y="235"/>
                  </a:moveTo>
                  <a:cubicBezTo>
                    <a:pt x="284" y="237"/>
                    <a:pt x="286" y="236"/>
                    <a:pt x="286" y="235"/>
                  </a:cubicBezTo>
                  <a:close/>
                  <a:moveTo>
                    <a:pt x="286" y="236"/>
                  </a:moveTo>
                  <a:cubicBezTo>
                    <a:pt x="286" y="236"/>
                    <a:pt x="286" y="235"/>
                    <a:pt x="286" y="235"/>
                  </a:cubicBezTo>
                  <a:cubicBezTo>
                    <a:pt x="286" y="236"/>
                    <a:pt x="286" y="236"/>
                    <a:pt x="286" y="236"/>
                  </a:cubicBezTo>
                  <a:close/>
                  <a:moveTo>
                    <a:pt x="361" y="264"/>
                  </a:moveTo>
                  <a:cubicBezTo>
                    <a:pt x="359" y="264"/>
                    <a:pt x="362" y="265"/>
                    <a:pt x="361" y="264"/>
                  </a:cubicBezTo>
                  <a:close/>
                  <a:moveTo>
                    <a:pt x="422" y="250"/>
                  </a:moveTo>
                  <a:cubicBezTo>
                    <a:pt x="421" y="251"/>
                    <a:pt x="424" y="250"/>
                    <a:pt x="422" y="250"/>
                  </a:cubicBezTo>
                  <a:close/>
                  <a:moveTo>
                    <a:pt x="334" y="221"/>
                  </a:moveTo>
                  <a:cubicBezTo>
                    <a:pt x="334" y="222"/>
                    <a:pt x="335" y="221"/>
                    <a:pt x="334" y="221"/>
                  </a:cubicBezTo>
                  <a:close/>
                  <a:moveTo>
                    <a:pt x="408" y="257"/>
                  </a:moveTo>
                  <a:cubicBezTo>
                    <a:pt x="409" y="256"/>
                    <a:pt x="407" y="256"/>
                    <a:pt x="408" y="257"/>
                  </a:cubicBezTo>
                  <a:close/>
                  <a:moveTo>
                    <a:pt x="378" y="244"/>
                  </a:moveTo>
                  <a:cubicBezTo>
                    <a:pt x="378" y="246"/>
                    <a:pt x="379" y="244"/>
                    <a:pt x="378" y="244"/>
                  </a:cubicBezTo>
                  <a:close/>
                  <a:moveTo>
                    <a:pt x="173" y="208"/>
                  </a:moveTo>
                  <a:cubicBezTo>
                    <a:pt x="174" y="208"/>
                    <a:pt x="174" y="207"/>
                    <a:pt x="173" y="208"/>
                  </a:cubicBezTo>
                  <a:close/>
                  <a:moveTo>
                    <a:pt x="415" y="245"/>
                  </a:moveTo>
                  <a:cubicBezTo>
                    <a:pt x="414" y="245"/>
                    <a:pt x="415" y="247"/>
                    <a:pt x="415" y="245"/>
                  </a:cubicBezTo>
                  <a:close/>
                  <a:moveTo>
                    <a:pt x="342" y="189"/>
                  </a:moveTo>
                  <a:cubicBezTo>
                    <a:pt x="342" y="189"/>
                    <a:pt x="342" y="189"/>
                    <a:pt x="342" y="189"/>
                  </a:cubicBezTo>
                  <a:cubicBezTo>
                    <a:pt x="343" y="188"/>
                    <a:pt x="342" y="188"/>
                    <a:pt x="342" y="189"/>
                  </a:cubicBezTo>
                  <a:close/>
                  <a:moveTo>
                    <a:pt x="308" y="233"/>
                  </a:moveTo>
                  <a:cubicBezTo>
                    <a:pt x="308" y="233"/>
                    <a:pt x="308" y="233"/>
                    <a:pt x="308" y="233"/>
                  </a:cubicBezTo>
                  <a:cubicBezTo>
                    <a:pt x="308" y="233"/>
                    <a:pt x="308" y="233"/>
                    <a:pt x="308" y="233"/>
                  </a:cubicBezTo>
                  <a:cubicBezTo>
                    <a:pt x="308" y="231"/>
                    <a:pt x="307" y="233"/>
                    <a:pt x="308" y="233"/>
                  </a:cubicBezTo>
                  <a:close/>
                  <a:moveTo>
                    <a:pt x="306" y="234"/>
                  </a:moveTo>
                  <a:cubicBezTo>
                    <a:pt x="307" y="233"/>
                    <a:pt x="306" y="233"/>
                    <a:pt x="306" y="234"/>
                  </a:cubicBezTo>
                  <a:close/>
                  <a:moveTo>
                    <a:pt x="314" y="234"/>
                  </a:moveTo>
                  <a:cubicBezTo>
                    <a:pt x="313" y="235"/>
                    <a:pt x="314" y="232"/>
                    <a:pt x="314" y="234"/>
                  </a:cubicBezTo>
                  <a:close/>
                  <a:moveTo>
                    <a:pt x="302" y="234"/>
                  </a:moveTo>
                  <a:cubicBezTo>
                    <a:pt x="302" y="234"/>
                    <a:pt x="302" y="233"/>
                    <a:pt x="302" y="234"/>
                  </a:cubicBezTo>
                  <a:close/>
                  <a:moveTo>
                    <a:pt x="362" y="261"/>
                  </a:moveTo>
                  <a:cubicBezTo>
                    <a:pt x="362" y="263"/>
                    <a:pt x="363" y="261"/>
                    <a:pt x="362" y="261"/>
                  </a:cubicBezTo>
                  <a:close/>
                  <a:moveTo>
                    <a:pt x="323" y="258"/>
                  </a:moveTo>
                  <a:cubicBezTo>
                    <a:pt x="323" y="258"/>
                    <a:pt x="323" y="258"/>
                    <a:pt x="323" y="258"/>
                  </a:cubicBezTo>
                  <a:cubicBezTo>
                    <a:pt x="323" y="258"/>
                    <a:pt x="323" y="258"/>
                    <a:pt x="323" y="258"/>
                  </a:cubicBezTo>
                  <a:close/>
                  <a:moveTo>
                    <a:pt x="359" y="263"/>
                  </a:moveTo>
                  <a:cubicBezTo>
                    <a:pt x="359" y="264"/>
                    <a:pt x="360" y="263"/>
                    <a:pt x="359" y="263"/>
                  </a:cubicBezTo>
                  <a:close/>
                  <a:moveTo>
                    <a:pt x="379" y="246"/>
                  </a:moveTo>
                  <a:cubicBezTo>
                    <a:pt x="379" y="246"/>
                    <a:pt x="379" y="246"/>
                    <a:pt x="380" y="246"/>
                  </a:cubicBezTo>
                  <a:cubicBezTo>
                    <a:pt x="379" y="246"/>
                    <a:pt x="379" y="246"/>
                    <a:pt x="379" y="246"/>
                  </a:cubicBezTo>
                  <a:close/>
                  <a:moveTo>
                    <a:pt x="350" y="215"/>
                  </a:moveTo>
                  <a:cubicBezTo>
                    <a:pt x="350" y="215"/>
                    <a:pt x="350" y="215"/>
                    <a:pt x="350" y="215"/>
                  </a:cubicBezTo>
                  <a:cubicBezTo>
                    <a:pt x="352" y="215"/>
                    <a:pt x="352" y="214"/>
                    <a:pt x="351" y="213"/>
                  </a:cubicBezTo>
                  <a:cubicBezTo>
                    <a:pt x="351" y="213"/>
                    <a:pt x="350" y="214"/>
                    <a:pt x="350" y="215"/>
                  </a:cubicBezTo>
                  <a:close/>
                  <a:moveTo>
                    <a:pt x="39" y="91"/>
                  </a:moveTo>
                  <a:cubicBezTo>
                    <a:pt x="39" y="91"/>
                    <a:pt x="39" y="91"/>
                    <a:pt x="40" y="91"/>
                  </a:cubicBezTo>
                  <a:cubicBezTo>
                    <a:pt x="39" y="91"/>
                    <a:pt x="39" y="91"/>
                    <a:pt x="39" y="91"/>
                  </a:cubicBezTo>
                  <a:close/>
                  <a:moveTo>
                    <a:pt x="39" y="91"/>
                  </a:moveTo>
                  <a:cubicBezTo>
                    <a:pt x="39" y="91"/>
                    <a:pt x="39" y="91"/>
                    <a:pt x="39" y="91"/>
                  </a:cubicBezTo>
                  <a:close/>
                  <a:moveTo>
                    <a:pt x="346" y="257"/>
                  </a:moveTo>
                  <a:cubicBezTo>
                    <a:pt x="346" y="256"/>
                    <a:pt x="346" y="256"/>
                    <a:pt x="346" y="257"/>
                  </a:cubicBezTo>
                  <a:close/>
                  <a:moveTo>
                    <a:pt x="5" y="210"/>
                  </a:moveTo>
                  <a:cubicBezTo>
                    <a:pt x="4" y="211"/>
                    <a:pt x="7" y="210"/>
                    <a:pt x="5" y="210"/>
                  </a:cubicBezTo>
                  <a:close/>
                  <a:moveTo>
                    <a:pt x="67" y="231"/>
                  </a:moveTo>
                  <a:cubicBezTo>
                    <a:pt x="65" y="231"/>
                    <a:pt x="67" y="233"/>
                    <a:pt x="67" y="233"/>
                  </a:cubicBezTo>
                  <a:cubicBezTo>
                    <a:pt x="67" y="232"/>
                    <a:pt x="67" y="232"/>
                    <a:pt x="67" y="231"/>
                  </a:cubicBezTo>
                  <a:close/>
                  <a:moveTo>
                    <a:pt x="354" y="158"/>
                  </a:moveTo>
                  <a:cubicBezTo>
                    <a:pt x="354" y="158"/>
                    <a:pt x="354" y="158"/>
                    <a:pt x="354" y="158"/>
                  </a:cubicBezTo>
                  <a:cubicBezTo>
                    <a:pt x="354" y="155"/>
                    <a:pt x="354" y="158"/>
                    <a:pt x="354" y="158"/>
                  </a:cubicBezTo>
                  <a:close/>
                  <a:moveTo>
                    <a:pt x="349" y="202"/>
                  </a:moveTo>
                  <a:cubicBezTo>
                    <a:pt x="349" y="203"/>
                    <a:pt x="349" y="203"/>
                    <a:pt x="350" y="204"/>
                  </a:cubicBezTo>
                  <a:cubicBezTo>
                    <a:pt x="350" y="203"/>
                    <a:pt x="350" y="202"/>
                    <a:pt x="349" y="202"/>
                  </a:cubicBezTo>
                  <a:close/>
                  <a:moveTo>
                    <a:pt x="188" y="184"/>
                  </a:moveTo>
                  <a:cubicBezTo>
                    <a:pt x="188" y="185"/>
                    <a:pt x="188" y="185"/>
                    <a:pt x="188" y="185"/>
                  </a:cubicBezTo>
                  <a:cubicBezTo>
                    <a:pt x="188" y="185"/>
                    <a:pt x="188" y="185"/>
                    <a:pt x="188" y="184"/>
                  </a:cubicBezTo>
                  <a:close/>
                  <a:moveTo>
                    <a:pt x="345" y="206"/>
                  </a:moveTo>
                  <a:cubicBezTo>
                    <a:pt x="344" y="207"/>
                    <a:pt x="344" y="208"/>
                    <a:pt x="345" y="208"/>
                  </a:cubicBezTo>
                  <a:cubicBezTo>
                    <a:pt x="345" y="207"/>
                    <a:pt x="345" y="207"/>
                    <a:pt x="345" y="206"/>
                  </a:cubicBezTo>
                  <a:cubicBezTo>
                    <a:pt x="345" y="206"/>
                    <a:pt x="345" y="206"/>
                    <a:pt x="345" y="206"/>
                  </a:cubicBezTo>
                  <a:close/>
                  <a:moveTo>
                    <a:pt x="330" y="261"/>
                  </a:moveTo>
                  <a:cubicBezTo>
                    <a:pt x="330" y="261"/>
                    <a:pt x="329" y="261"/>
                    <a:pt x="329" y="261"/>
                  </a:cubicBezTo>
                  <a:cubicBezTo>
                    <a:pt x="329" y="261"/>
                    <a:pt x="330" y="261"/>
                    <a:pt x="330" y="261"/>
                  </a:cubicBezTo>
                  <a:close/>
                  <a:moveTo>
                    <a:pt x="421" y="267"/>
                  </a:moveTo>
                  <a:cubicBezTo>
                    <a:pt x="423" y="269"/>
                    <a:pt x="420" y="265"/>
                    <a:pt x="421" y="267"/>
                  </a:cubicBezTo>
                  <a:close/>
                  <a:moveTo>
                    <a:pt x="365" y="242"/>
                  </a:moveTo>
                  <a:cubicBezTo>
                    <a:pt x="365" y="242"/>
                    <a:pt x="365" y="242"/>
                    <a:pt x="365" y="242"/>
                  </a:cubicBezTo>
                  <a:cubicBezTo>
                    <a:pt x="365" y="242"/>
                    <a:pt x="365" y="242"/>
                    <a:pt x="365" y="242"/>
                  </a:cubicBezTo>
                  <a:close/>
                  <a:moveTo>
                    <a:pt x="95" y="78"/>
                  </a:moveTo>
                  <a:cubicBezTo>
                    <a:pt x="95" y="78"/>
                    <a:pt x="95" y="78"/>
                    <a:pt x="95" y="78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4" y="78"/>
                    <a:pt x="93" y="80"/>
                    <a:pt x="94" y="81"/>
                  </a:cubicBezTo>
                  <a:cubicBezTo>
                    <a:pt x="95" y="81"/>
                    <a:pt x="96" y="80"/>
                    <a:pt x="96" y="79"/>
                  </a:cubicBezTo>
                  <a:cubicBezTo>
                    <a:pt x="95" y="80"/>
                    <a:pt x="96" y="78"/>
                    <a:pt x="95" y="78"/>
                  </a:cubicBezTo>
                  <a:close/>
                  <a:moveTo>
                    <a:pt x="88" y="81"/>
                  </a:moveTo>
                  <a:cubicBezTo>
                    <a:pt x="86" y="82"/>
                    <a:pt x="86" y="82"/>
                    <a:pt x="86" y="84"/>
                  </a:cubicBezTo>
                  <a:cubicBezTo>
                    <a:pt x="88" y="83"/>
                    <a:pt x="88" y="82"/>
                    <a:pt x="88" y="81"/>
                  </a:cubicBezTo>
                  <a:close/>
                  <a:moveTo>
                    <a:pt x="90" y="75"/>
                  </a:moveTo>
                  <a:cubicBezTo>
                    <a:pt x="90" y="75"/>
                    <a:pt x="89" y="74"/>
                    <a:pt x="88" y="75"/>
                  </a:cubicBezTo>
                  <a:cubicBezTo>
                    <a:pt x="89" y="75"/>
                    <a:pt x="89" y="76"/>
                    <a:pt x="90" y="75"/>
                  </a:cubicBezTo>
                  <a:close/>
                  <a:moveTo>
                    <a:pt x="80" y="89"/>
                  </a:moveTo>
                  <a:cubicBezTo>
                    <a:pt x="78" y="89"/>
                    <a:pt x="81" y="89"/>
                    <a:pt x="80" y="89"/>
                  </a:cubicBezTo>
                  <a:close/>
                  <a:moveTo>
                    <a:pt x="144" y="198"/>
                  </a:moveTo>
                  <a:cubicBezTo>
                    <a:pt x="143" y="196"/>
                    <a:pt x="142" y="199"/>
                    <a:pt x="144" y="198"/>
                  </a:cubicBezTo>
                  <a:close/>
                  <a:moveTo>
                    <a:pt x="147" y="195"/>
                  </a:moveTo>
                  <a:cubicBezTo>
                    <a:pt x="147" y="194"/>
                    <a:pt x="148" y="196"/>
                    <a:pt x="147" y="195"/>
                  </a:cubicBezTo>
                  <a:close/>
                  <a:moveTo>
                    <a:pt x="66" y="131"/>
                  </a:moveTo>
                  <a:cubicBezTo>
                    <a:pt x="66" y="132"/>
                    <a:pt x="66" y="132"/>
                    <a:pt x="66" y="131"/>
                  </a:cubicBezTo>
                  <a:cubicBezTo>
                    <a:pt x="65" y="133"/>
                    <a:pt x="69" y="132"/>
                    <a:pt x="69" y="130"/>
                  </a:cubicBezTo>
                  <a:cubicBezTo>
                    <a:pt x="69" y="129"/>
                    <a:pt x="69" y="122"/>
                    <a:pt x="68" y="122"/>
                  </a:cubicBezTo>
                  <a:cubicBezTo>
                    <a:pt x="65" y="124"/>
                    <a:pt x="67" y="129"/>
                    <a:pt x="66" y="131"/>
                  </a:cubicBezTo>
                  <a:close/>
                  <a:moveTo>
                    <a:pt x="101" y="143"/>
                  </a:moveTo>
                  <a:cubicBezTo>
                    <a:pt x="102" y="143"/>
                    <a:pt x="102" y="143"/>
                    <a:pt x="103" y="143"/>
                  </a:cubicBezTo>
                  <a:cubicBezTo>
                    <a:pt x="103" y="143"/>
                    <a:pt x="103" y="143"/>
                    <a:pt x="103" y="143"/>
                  </a:cubicBezTo>
                  <a:cubicBezTo>
                    <a:pt x="105" y="144"/>
                    <a:pt x="106" y="144"/>
                    <a:pt x="108" y="143"/>
                  </a:cubicBezTo>
                  <a:cubicBezTo>
                    <a:pt x="107" y="143"/>
                    <a:pt x="101" y="141"/>
                    <a:pt x="101" y="143"/>
                  </a:cubicBezTo>
                  <a:close/>
                  <a:moveTo>
                    <a:pt x="103" y="143"/>
                  </a:moveTo>
                  <a:cubicBezTo>
                    <a:pt x="103" y="143"/>
                    <a:pt x="103" y="143"/>
                    <a:pt x="103" y="143"/>
                  </a:cubicBezTo>
                  <a:cubicBezTo>
                    <a:pt x="103" y="143"/>
                    <a:pt x="104" y="144"/>
                    <a:pt x="103" y="143"/>
                  </a:cubicBezTo>
                  <a:close/>
                  <a:moveTo>
                    <a:pt x="124" y="145"/>
                  </a:moveTo>
                  <a:cubicBezTo>
                    <a:pt x="125" y="144"/>
                    <a:pt x="126" y="144"/>
                    <a:pt x="126" y="142"/>
                  </a:cubicBezTo>
                  <a:cubicBezTo>
                    <a:pt x="124" y="142"/>
                    <a:pt x="123" y="143"/>
                    <a:pt x="122" y="144"/>
                  </a:cubicBezTo>
                  <a:cubicBezTo>
                    <a:pt x="122" y="144"/>
                    <a:pt x="123" y="144"/>
                    <a:pt x="124" y="145"/>
                  </a:cubicBezTo>
                  <a:close/>
                  <a:moveTo>
                    <a:pt x="124" y="145"/>
                  </a:moveTo>
                  <a:cubicBezTo>
                    <a:pt x="123" y="145"/>
                    <a:pt x="125" y="144"/>
                    <a:pt x="124" y="145"/>
                  </a:cubicBezTo>
                  <a:close/>
                  <a:moveTo>
                    <a:pt x="54" y="131"/>
                  </a:moveTo>
                  <a:cubicBezTo>
                    <a:pt x="54" y="132"/>
                    <a:pt x="54" y="131"/>
                    <a:pt x="54" y="131"/>
                  </a:cubicBezTo>
                  <a:close/>
                  <a:moveTo>
                    <a:pt x="52" y="131"/>
                  </a:moveTo>
                  <a:cubicBezTo>
                    <a:pt x="53" y="132"/>
                    <a:pt x="54" y="132"/>
                    <a:pt x="54" y="131"/>
                  </a:cubicBezTo>
                  <a:cubicBezTo>
                    <a:pt x="54" y="131"/>
                    <a:pt x="54" y="131"/>
                    <a:pt x="54" y="131"/>
                  </a:cubicBezTo>
                  <a:cubicBezTo>
                    <a:pt x="55" y="130"/>
                    <a:pt x="54" y="130"/>
                    <a:pt x="52" y="131"/>
                  </a:cubicBezTo>
                  <a:close/>
                  <a:moveTo>
                    <a:pt x="105" y="138"/>
                  </a:moveTo>
                  <a:cubicBezTo>
                    <a:pt x="105" y="138"/>
                    <a:pt x="105" y="138"/>
                    <a:pt x="105" y="138"/>
                  </a:cubicBezTo>
                  <a:cubicBezTo>
                    <a:pt x="104" y="138"/>
                    <a:pt x="107" y="138"/>
                    <a:pt x="105" y="138"/>
                  </a:cubicBezTo>
                  <a:close/>
                  <a:moveTo>
                    <a:pt x="56" y="130"/>
                  </a:moveTo>
                  <a:cubicBezTo>
                    <a:pt x="56" y="130"/>
                    <a:pt x="56" y="130"/>
                    <a:pt x="56" y="130"/>
                  </a:cubicBezTo>
                  <a:cubicBezTo>
                    <a:pt x="56" y="130"/>
                    <a:pt x="56" y="130"/>
                    <a:pt x="56" y="130"/>
                  </a:cubicBezTo>
                  <a:close/>
                  <a:moveTo>
                    <a:pt x="105" y="128"/>
                  </a:moveTo>
                  <a:cubicBezTo>
                    <a:pt x="104" y="129"/>
                    <a:pt x="106" y="129"/>
                    <a:pt x="105" y="128"/>
                  </a:cubicBezTo>
                  <a:close/>
                  <a:moveTo>
                    <a:pt x="104" y="130"/>
                  </a:moveTo>
                  <a:cubicBezTo>
                    <a:pt x="103" y="130"/>
                    <a:pt x="106" y="130"/>
                    <a:pt x="104" y="130"/>
                  </a:cubicBezTo>
                  <a:close/>
                  <a:moveTo>
                    <a:pt x="107" y="136"/>
                  </a:moveTo>
                  <a:cubicBezTo>
                    <a:pt x="107" y="136"/>
                    <a:pt x="106" y="137"/>
                    <a:pt x="107" y="136"/>
                  </a:cubicBezTo>
                  <a:close/>
                  <a:moveTo>
                    <a:pt x="110" y="142"/>
                  </a:moveTo>
                  <a:cubicBezTo>
                    <a:pt x="109" y="140"/>
                    <a:pt x="110" y="143"/>
                    <a:pt x="110" y="142"/>
                  </a:cubicBezTo>
                  <a:close/>
                  <a:moveTo>
                    <a:pt x="50" y="132"/>
                  </a:moveTo>
                  <a:cubicBezTo>
                    <a:pt x="50" y="132"/>
                    <a:pt x="50" y="132"/>
                    <a:pt x="50" y="132"/>
                  </a:cubicBezTo>
                  <a:cubicBezTo>
                    <a:pt x="50" y="132"/>
                    <a:pt x="50" y="133"/>
                    <a:pt x="50" y="132"/>
                  </a:cubicBezTo>
                  <a:close/>
                  <a:moveTo>
                    <a:pt x="103" y="133"/>
                  </a:moveTo>
                  <a:cubicBezTo>
                    <a:pt x="103" y="134"/>
                    <a:pt x="103" y="132"/>
                    <a:pt x="103" y="133"/>
                  </a:cubicBezTo>
                  <a:close/>
                  <a:moveTo>
                    <a:pt x="103" y="137"/>
                  </a:moveTo>
                  <a:cubicBezTo>
                    <a:pt x="103" y="138"/>
                    <a:pt x="103" y="136"/>
                    <a:pt x="103" y="137"/>
                  </a:cubicBezTo>
                  <a:close/>
                  <a:moveTo>
                    <a:pt x="80" y="141"/>
                  </a:moveTo>
                  <a:cubicBezTo>
                    <a:pt x="80" y="141"/>
                    <a:pt x="80" y="141"/>
                    <a:pt x="80" y="141"/>
                  </a:cubicBezTo>
                  <a:cubicBezTo>
                    <a:pt x="80" y="141"/>
                    <a:pt x="79" y="140"/>
                    <a:pt x="80" y="141"/>
                  </a:cubicBezTo>
                  <a:close/>
                  <a:moveTo>
                    <a:pt x="103" y="139"/>
                  </a:moveTo>
                  <a:cubicBezTo>
                    <a:pt x="103" y="139"/>
                    <a:pt x="103" y="139"/>
                    <a:pt x="103" y="139"/>
                  </a:cubicBezTo>
                  <a:cubicBezTo>
                    <a:pt x="103" y="139"/>
                    <a:pt x="103" y="139"/>
                    <a:pt x="103" y="139"/>
                  </a:cubicBezTo>
                  <a:close/>
                  <a:moveTo>
                    <a:pt x="126" y="142"/>
                  </a:moveTo>
                  <a:cubicBezTo>
                    <a:pt x="126" y="142"/>
                    <a:pt x="126" y="142"/>
                    <a:pt x="126" y="142"/>
                  </a:cubicBezTo>
                  <a:close/>
                  <a:moveTo>
                    <a:pt x="331" y="92"/>
                  </a:moveTo>
                  <a:cubicBezTo>
                    <a:pt x="331" y="92"/>
                    <a:pt x="331" y="92"/>
                    <a:pt x="331" y="92"/>
                  </a:cubicBezTo>
                  <a:cubicBezTo>
                    <a:pt x="330" y="93"/>
                    <a:pt x="331" y="91"/>
                    <a:pt x="331" y="92"/>
                  </a:cubicBezTo>
                  <a:close/>
                  <a:moveTo>
                    <a:pt x="334" y="93"/>
                  </a:moveTo>
                  <a:cubicBezTo>
                    <a:pt x="334" y="92"/>
                    <a:pt x="334" y="92"/>
                    <a:pt x="332" y="92"/>
                  </a:cubicBezTo>
                  <a:cubicBezTo>
                    <a:pt x="332" y="93"/>
                    <a:pt x="332" y="93"/>
                    <a:pt x="334" y="93"/>
                  </a:cubicBezTo>
                  <a:close/>
                  <a:moveTo>
                    <a:pt x="347" y="123"/>
                  </a:moveTo>
                  <a:cubicBezTo>
                    <a:pt x="347" y="123"/>
                    <a:pt x="347" y="123"/>
                    <a:pt x="347" y="123"/>
                  </a:cubicBezTo>
                  <a:close/>
                  <a:moveTo>
                    <a:pt x="376" y="107"/>
                  </a:moveTo>
                  <a:cubicBezTo>
                    <a:pt x="374" y="109"/>
                    <a:pt x="378" y="107"/>
                    <a:pt x="376" y="107"/>
                  </a:cubicBezTo>
                  <a:close/>
                  <a:moveTo>
                    <a:pt x="376" y="104"/>
                  </a:moveTo>
                  <a:cubicBezTo>
                    <a:pt x="376" y="104"/>
                    <a:pt x="374" y="108"/>
                    <a:pt x="377" y="105"/>
                  </a:cubicBezTo>
                  <a:cubicBezTo>
                    <a:pt x="376" y="105"/>
                    <a:pt x="378" y="103"/>
                    <a:pt x="376" y="104"/>
                  </a:cubicBezTo>
                  <a:close/>
                  <a:moveTo>
                    <a:pt x="190" y="32"/>
                  </a:moveTo>
                  <a:cubicBezTo>
                    <a:pt x="190" y="32"/>
                    <a:pt x="190" y="32"/>
                    <a:pt x="190" y="32"/>
                  </a:cubicBezTo>
                  <a:close/>
                  <a:moveTo>
                    <a:pt x="372" y="80"/>
                  </a:moveTo>
                  <a:cubicBezTo>
                    <a:pt x="374" y="79"/>
                    <a:pt x="373" y="79"/>
                    <a:pt x="373" y="78"/>
                  </a:cubicBezTo>
                  <a:cubicBezTo>
                    <a:pt x="372" y="78"/>
                    <a:pt x="371" y="78"/>
                    <a:pt x="372" y="80"/>
                  </a:cubicBezTo>
                  <a:close/>
                  <a:moveTo>
                    <a:pt x="373" y="116"/>
                  </a:moveTo>
                  <a:cubicBezTo>
                    <a:pt x="372" y="117"/>
                    <a:pt x="373" y="119"/>
                    <a:pt x="373" y="118"/>
                  </a:cubicBezTo>
                  <a:cubicBezTo>
                    <a:pt x="374" y="117"/>
                    <a:pt x="374" y="116"/>
                    <a:pt x="373" y="116"/>
                  </a:cubicBezTo>
                  <a:close/>
                  <a:moveTo>
                    <a:pt x="373" y="118"/>
                  </a:moveTo>
                  <a:cubicBezTo>
                    <a:pt x="373" y="118"/>
                    <a:pt x="373" y="118"/>
                    <a:pt x="373" y="118"/>
                  </a:cubicBezTo>
                  <a:close/>
                  <a:moveTo>
                    <a:pt x="141" y="52"/>
                  </a:moveTo>
                  <a:cubicBezTo>
                    <a:pt x="132" y="48"/>
                    <a:pt x="143" y="56"/>
                    <a:pt x="141" y="52"/>
                  </a:cubicBezTo>
                  <a:close/>
                  <a:moveTo>
                    <a:pt x="162" y="24"/>
                  </a:moveTo>
                  <a:cubicBezTo>
                    <a:pt x="161" y="25"/>
                    <a:pt x="156" y="27"/>
                    <a:pt x="155" y="28"/>
                  </a:cubicBezTo>
                  <a:cubicBezTo>
                    <a:pt x="154" y="29"/>
                    <a:pt x="151" y="29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48" y="32"/>
                    <a:pt x="145" y="34"/>
                    <a:pt x="143" y="35"/>
                  </a:cubicBezTo>
                  <a:cubicBezTo>
                    <a:pt x="144" y="35"/>
                    <a:pt x="142" y="41"/>
                    <a:pt x="141" y="41"/>
                  </a:cubicBezTo>
                  <a:cubicBezTo>
                    <a:pt x="140" y="42"/>
                    <a:pt x="140" y="44"/>
                    <a:pt x="140" y="45"/>
                  </a:cubicBezTo>
                  <a:cubicBezTo>
                    <a:pt x="140" y="45"/>
                    <a:pt x="140" y="45"/>
                    <a:pt x="140" y="45"/>
                  </a:cubicBezTo>
                  <a:cubicBezTo>
                    <a:pt x="141" y="45"/>
                    <a:pt x="141" y="46"/>
                    <a:pt x="142" y="47"/>
                  </a:cubicBezTo>
                  <a:cubicBezTo>
                    <a:pt x="146" y="49"/>
                    <a:pt x="151" y="49"/>
                    <a:pt x="152" y="47"/>
                  </a:cubicBezTo>
                  <a:cubicBezTo>
                    <a:pt x="152" y="46"/>
                    <a:pt x="146" y="45"/>
                    <a:pt x="147" y="42"/>
                  </a:cubicBezTo>
                  <a:cubicBezTo>
                    <a:pt x="148" y="39"/>
                    <a:pt x="150" y="37"/>
                    <a:pt x="152" y="34"/>
                  </a:cubicBezTo>
                  <a:cubicBezTo>
                    <a:pt x="154" y="31"/>
                    <a:pt x="159" y="29"/>
                    <a:pt x="162" y="27"/>
                  </a:cubicBezTo>
                  <a:cubicBezTo>
                    <a:pt x="163" y="26"/>
                    <a:pt x="163" y="25"/>
                    <a:pt x="163" y="25"/>
                  </a:cubicBezTo>
                  <a:cubicBezTo>
                    <a:pt x="163" y="24"/>
                    <a:pt x="163" y="24"/>
                    <a:pt x="162" y="24"/>
                  </a:cubicBezTo>
                  <a:close/>
                  <a:moveTo>
                    <a:pt x="150" y="30"/>
                  </a:move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ubicBezTo>
                    <a:pt x="150" y="30"/>
                    <a:pt x="150" y="30"/>
                    <a:pt x="150" y="30"/>
                  </a:cubicBezTo>
                  <a:close/>
                  <a:moveTo>
                    <a:pt x="370" y="123"/>
                  </a:moveTo>
                  <a:cubicBezTo>
                    <a:pt x="370" y="123"/>
                    <a:pt x="370" y="123"/>
                    <a:pt x="370" y="123"/>
                  </a:cubicBezTo>
                  <a:cubicBezTo>
                    <a:pt x="369" y="122"/>
                    <a:pt x="371" y="123"/>
                    <a:pt x="370" y="123"/>
                  </a:cubicBezTo>
                  <a:close/>
                  <a:moveTo>
                    <a:pt x="371" y="118"/>
                  </a:moveTo>
                  <a:cubicBezTo>
                    <a:pt x="371" y="119"/>
                    <a:pt x="367" y="119"/>
                    <a:pt x="369" y="121"/>
                  </a:cubicBezTo>
                  <a:cubicBezTo>
                    <a:pt x="370" y="120"/>
                    <a:pt x="371" y="119"/>
                    <a:pt x="371" y="119"/>
                  </a:cubicBezTo>
                  <a:cubicBezTo>
                    <a:pt x="371" y="119"/>
                    <a:pt x="371" y="118"/>
                    <a:pt x="371" y="118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4" name="Google Shape;3154;p60"/>
            <p:cNvSpPr/>
            <p:nvPr/>
          </p:nvSpPr>
          <p:spPr>
            <a:xfrm>
              <a:off x="2924175" y="4826000"/>
              <a:ext cx="1588" cy="158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5" name="Google Shape;3155;p60"/>
            <p:cNvSpPr/>
            <p:nvPr/>
          </p:nvSpPr>
          <p:spPr>
            <a:xfrm>
              <a:off x="2951163" y="4845050"/>
              <a:ext cx="1588" cy="158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6" name="Google Shape;3156;p60"/>
            <p:cNvSpPr/>
            <p:nvPr/>
          </p:nvSpPr>
          <p:spPr>
            <a:xfrm>
              <a:off x="3030538" y="4737100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19" y="3"/>
                  </a:moveTo>
                  <a:cubicBezTo>
                    <a:pt x="14" y="1"/>
                    <a:pt x="15" y="0"/>
                    <a:pt x="9" y="2"/>
                  </a:cubicBezTo>
                  <a:cubicBezTo>
                    <a:pt x="6" y="4"/>
                    <a:pt x="1" y="0"/>
                    <a:pt x="0" y="5"/>
                  </a:cubicBezTo>
                  <a:cubicBezTo>
                    <a:pt x="0" y="5"/>
                    <a:pt x="3" y="5"/>
                    <a:pt x="3" y="5"/>
                  </a:cubicBezTo>
                  <a:cubicBezTo>
                    <a:pt x="4" y="6"/>
                    <a:pt x="1" y="7"/>
                    <a:pt x="1" y="7"/>
                  </a:cubicBezTo>
                  <a:cubicBezTo>
                    <a:pt x="4" y="8"/>
                    <a:pt x="1" y="6"/>
                    <a:pt x="4" y="8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5" y="10"/>
                    <a:pt x="7" y="10"/>
                    <a:pt x="8" y="10"/>
                  </a:cubicBezTo>
                  <a:cubicBezTo>
                    <a:pt x="9" y="11"/>
                    <a:pt x="17" y="9"/>
                    <a:pt x="19" y="7"/>
                  </a:cubicBezTo>
                  <a:cubicBezTo>
                    <a:pt x="18" y="7"/>
                    <a:pt x="19" y="6"/>
                    <a:pt x="20" y="5"/>
                  </a:cubicBezTo>
                  <a:cubicBezTo>
                    <a:pt x="20" y="4"/>
                    <a:pt x="20" y="4"/>
                    <a:pt x="19" y="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7" name="Google Shape;3157;p60"/>
            <p:cNvSpPr/>
            <p:nvPr/>
          </p:nvSpPr>
          <p:spPr>
            <a:xfrm>
              <a:off x="2928938" y="48196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2"/>
                  </a:moveTo>
                  <a:cubicBezTo>
                    <a:pt x="24" y="10"/>
                    <a:pt x="16" y="6"/>
                    <a:pt x="14" y="6"/>
                  </a:cubicBezTo>
                  <a:cubicBezTo>
                    <a:pt x="11" y="0"/>
                    <a:pt x="3" y="6"/>
                    <a:pt x="0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3" y="7"/>
                    <a:pt x="6" y="6"/>
                    <a:pt x="8" y="5"/>
                  </a:cubicBezTo>
                  <a:cubicBezTo>
                    <a:pt x="6" y="7"/>
                    <a:pt x="12" y="8"/>
                    <a:pt x="14" y="9"/>
                  </a:cubicBezTo>
                  <a:cubicBezTo>
                    <a:pt x="15" y="9"/>
                    <a:pt x="18" y="12"/>
                    <a:pt x="18" y="12"/>
                  </a:cubicBezTo>
                  <a:cubicBezTo>
                    <a:pt x="18" y="12"/>
                    <a:pt x="17" y="12"/>
                    <a:pt x="16" y="13"/>
                  </a:cubicBezTo>
                  <a:cubicBezTo>
                    <a:pt x="17" y="12"/>
                    <a:pt x="17" y="13"/>
                    <a:pt x="17" y="13"/>
                  </a:cubicBezTo>
                  <a:cubicBezTo>
                    <a:pt x="18" y="13"/>
                    <a:pt x="20" y="13"/>
                    <a:pt x="21" y="13"/>
                  </a:cubicBezTo>
                  <a:cubicBezTo>
                    <a:pt x="23" y="13"/>
                    <a:pt x="24" y="13"/>
                    <a:pt x="25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8" name="Google Shape;3158;p60"/>
            <p:cNvSpPr/>
            <p:nvPr/>
          </p:nvSpPr>
          <p:spPr>
            <a:xfrm>
              <a:off x="2944813" y="48291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9" name="Google Shape;3159;p60"/>
            <p:cNvSpPr/>
            <p:nvPr/>
          </p:nvSpPr>
          <p:spPr>
            <a:xfrm>
              <a:off x="2946400" y="4829175"/>
              <a:ext cx="11113" cy="4763"/>
            </a:xfrm>
            <a:custGeom>
              <a:avLst/>
              <a:gdLst/>
              <a:ahLst/>
              <a:cxnLst/>
              <a:rect l="l" t="t" r="r" b="b"/>
              <a:pathLst>
                <a:path w="15" h="6" extrusionOk="0">
                  <a:moveTo>
                    <a:pt x="15" y="3"/>
                  </a:moveTo>
                  <a:cubicBezTo>
                    <a:pt x="11" y="0"/>
                    <a:pt x="7" y="1"/>
                    <a:pt x="3" y="0"/>
                  </a:cubicBezTo>
                  <a:cubicBezTo>
                    <a:pt x="3" y="0"/>
                    <a:pt x="5" y="3"/>
                    <a:pt x="4" y="3"/>
                  </a:cubicBezTo>
                  <a:cubicBezTo>
                    <a:pt x="3" y="5"/>
                    <a:pt x="1" y="2"/>
                    <a:pt x="0" y="4"/>
                  </a:cubicBezTo>
                  <a:cubicBezTo>
                    <a:pt x="1" y="6"/>
                    <a:pt x="5" y="5"/>
                    <a:pt x="7" y="6"/>
                  </a:cubicBezTo>
                  <a:cubicBezTo>
                    <a:pt x="9" y="5"/>
                    <a:pt x="15" y="4"/>
                    <a:pt x="15" y="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0" name="Google Shape;3160;p60"/>
            <p:cNvSpPr/>
            <p:nvPr/>
          </p:nvSpPr>
          <p:spPr>
            <a:xfrm>
              <a:off x="2938463" y="4830763"/>
              <a:ext cx="4763" cy="31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0" y="1"/>
                  </a:moveTo>
                  <a:cubicBezTo>
                    <a:pt x="1" y="3"/>
                    <a:pt x="4" y="3"/>
                    <a:pt x="5" y="3"/>
                  </a:cubicBezTo>
                  <a:cubicBezTo>
                    <a:pt x="6" y="2"/>
                    <a:pt x="4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1" name="Google Shape;3161;p60"/>
            <p:cNvSpPr/>
            <p:nvPr/>
          </p:nvSpPr>
          <p:spPr>
            <a:xfrm>
              <a:off x="2959100" y="483076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4" y="2"/>
                  </a:moveTo>
                  <a:cubicBezTo>
                    <a:pt x="4" y="0"/>
                    <a:pt x="3" y="0"/>
                    <a:pt x="0" y="1"/>
                  </a:cubicBezTo>
                  <a:cubicBezTo>
                    <a:pt x="0" y="2"/>
                    <a:pt x="0" y="3"/>
                    <a:pt x="2" y="2"/>
                  </a:cubicBezTo>
                  <a:cubicBezTo>
                    <a:pt x="2" y="2"/>
                    <a:pt x="4" y="3"/>
                    <a:pt x="4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2" name="Google Shape;3162;p60"/>
            <p:cNvSpPr/>
            <p:nvPr/>
          </p:nvSpPr>
          <p:spPr>
            <a:xfrm>
              <a:off x="2959100" y="483235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cubicBezTo>
                    <a:pt x="0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3" name="Google Shape;3163;p60"/>
            <p:cNvSpPr/>
            <p:nvPr/>
          </p:nvSpPr>
          <p:spPr>
            <a:xfrm>
              <a:off x="2946400" y="4708525"/>
              <a:ext cx="1588" cy="4763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5"/>
                    <a:pt x="2" y="0"/>
                    <a:pt x="0" y="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4" name="Google Shape;3164;p60"/>
            <p:cNvSpPr/>
            <p:nvPr/>
          </p:nvSpPr>
          <p:spPr>
            <a:xfrm>
              <a:off x="2936875" y="4706938"/>
              <a:ext cx="7938" cy="4763"/>
            </a:xfrm>
            <a:custGeom>
              <a:avLst/>
              <a:gdLst/>
              <a:ahLst/>
              <a:cxnLst/>
              <a:rect l="l" t="t" r="r" b="b"/>
              <a:pathLst>
                <a:path w="9" h="7" extrusionOk="0">
                  <a:moveTo>
                    <a:pt x="4" y="4"/>
                  </a:moveTo>
                  <a:cubicBezTo>
                    <a:pt x="2" y="4"/>
                    <a:pt x="2" y="4"/>
                    <a:pt x="1" y="4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5" y="7"/>
                    <a:pt x="8" y="5"/>
                    <a:pt x="9" y="3"/>
                  </a:cubicBezTo>
                  <a:cubicBezTo>
                    <a:pt x="8" y="0"/>
                    <a:pt x="2" y="3"/>
                    <a:pt x="4" y="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5" name="Google Shape;3165;p60"/>
            <p:cNvSpPr/>
            <p:nvPr/>
          </p:nvSpPr>
          <p:spPr>
            <a:xfrm>
              <a:off x="2944813" y="4821238"/>
              <a:ext cx="3175" cy="1588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3" y="3"/>
                  </a:moveTo>
                  <a:cubicBezTo>
                    <a:pt x="3" y="2"/>
                    <a:pt x="2" y="1"/>
                    <a:pt x="1" y="0"/>
                  </a:cubicBezTo>
                  <a:cubicBezTo>
                    <a:pt x="0" y="0"/>
                    <a:pt x="2" y="3"/>
                    <a:pt x="3" y="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6" name="Google Shape;3166;p60"/>
            <p:cNvSpPr/>
            <p:nvPr/>
          </p:nvSpPr>
          <p:spPr>
            <a:xfrm>
              <a:off x="2941638" y="4816475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7" name="Google Shape;3167;p60"/>
            <p:cNvSpPr/>
            <p:nvPr/>
          </p:nvSpPr>
          <p:spPr>
            <a:xfrm>
              <a:off x="2940050" y="4814888"/>
              <a:ext cx="4763" cy="4763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cubicBezTo>
                    <a:pt x="5" y="5"/>
                    <a:pt x="4" y="0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1" y="3"/>
                    <a:pt x="3" y="2"/>
                    <a:pt x="3" y="2"/>
                  </a:cubicBezTo>
                  <a:cubicBezTo>
                    <a:pt x="3" y="1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8" name="Google Shape;3168;p60"/>
            <p:cNvSpPr/>
            <p:nvPr/>
          </p:nvSpPr>
          <p:spPr>
            <a:xfrm>
              <a:off x="2930525" y="4824413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9" name="Google Shape;3169;p60"/>
            <p:cNvSpPr/>
            <p:nvPr/>
          </p:nvSpPr>
          <p:spPr>
            <a:xfrm>
              <a:off x="2947988" y="482600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1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1" y="2"/>
                    <a:pt x="2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0" name="Google Shape;3170;p60"/>
            <p:cNvSpPr/>
            <p:nvPr/>
          </p:nvSpPr>
          <p:spPr>
            <a:xfrm>
              <a:off x="2986088" y="4987925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1"/>
                  </a:moveTo>
                  <a:cubicBezTo>
                    <a:pt x="0" y="2"/>
                    <a:pt x="0" y="1"/>
                    <a:pt x="2" y="1"/>
                  </a:cubicBezTo>
                  <a:cubicBezTo>
                    <a:pt x="2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1" name="Google Shape;3171;p60"/>
            <p:cNvSpPr/>
            <p:nvPr/>
          </p:nvSpPr>
          <p:spPr>
            <a:xfrm>
              <a:off x="2970213" y="4835525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1"/>
                  </a:moveTo>
                  <a:cubicBezTo>
                    <a:pt x="2" y="1"/>
                    <a:pt x="1" y="0"/>
                    <a:pt x="1" y="0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2" y="3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2" name="Google Shape;3172;p60"/>
            <p:cNvSpPr/>
            <p:nvPr/>
          </p:nvSpPr>
          <p:spPr>
            <a:xfrm>
              <a:off x="2970213" y="48371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3" name="Google Shape;3173;p60"/>
            <p:cNvSpPr/>
            <p:nvPr/>
          </p:nvSpPr>
          <p:spPr>
            <a:xfrm>
              <a:off x="2976563" y="4779963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2" y="0"/>
                    <a:pt x="0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4" name="Google Shape;3174;p60"/>
            <p:cNvSpPr/>
            <p:nvPr/>
          </p:nvSpPr>
          <p:spPr>
            <a:xfrm>
              <a:off x="2947988" y="4822825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1"/>
                  </a:moveTo>
                  <a:cubicBezTo>
                    <a:pt x="0" y="0"/>
                    <a:pt x="0" y="1"/>
                    <a:pt x="1" y="2"/>
                  </a:cubicBezTo>
                  <a:cubicBezTo>
                    <a:pt x="3" y="1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5" name="Google Shape;3175;p60"/>
            <p:cNvSpPr/>
            <p:nvPr/>
          </p:nvSpPr>
          <p:spPr>
            <a:xfrm>
              <a:off x="2981325" y="4989513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6" name="Google Shape;3176;p60"/>
            <p:cNvSpPr/>
            <p:nvPr/>
          </p:nvSpPr>
          <p:spPr>
            <a:xfrm>
              <a:off x="2970213" y="4838700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1" y="3"/>
                    <a:pt x="1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7" name="Google Shape;3177;p60"/>
            <p:cNvSpPr/>
            <p:nvPr/>
          </p:nvSpPr>
          <p:spPr>
            <a:xfrm>
              <a:off x="2970213" y="48387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8" name="Google Shape;3178;p60"/>
            <p:cNvSpPr/>
            <p:nvPr/>
          </p:nvSpPr>
          <p:spPr>
            <a:xfrm>
              <a:off x="2971800" y="4843463"/>
              <a:ext cx="3175" cy="158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2" y="1"/>
                  </a:moveTo>
                  <a:cubicBezTo>
                    <a:pt x="0" y="0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9" name="Google Shape;3179;p60"/>
            <p:cNvSpPr/>
            <p:nvPr/>
          </p:nvSpPr>
          <p:spPr>
            <a:xfrm>
              <a:off x="2967038" y="4833938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1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3"/>
                    <a:pt x="2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0" name="Google Shape;3180;p60"/>
            <p:cNvSpPr/>
            <p:nvPr/>
          </p:nvSpPr>
          <p:spPr>
            <a:xfrm>
              <a:off x="3033713" y="4708525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0"/>
                  </a:moveTo>
                  <a:cubicBezTo>
                    <a:pt x="1" y="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1" name="Google Shape;3181;p60"/>
            <p:cNvSpPr/>
            <p:nvPr/>
          </p:nvSpPr>
          <p:spPr>
            <a:xfrm>
              <a:off x="3033713" y="4708525"/>
              <a:ext cx="1588" cy="158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2" name="Google Shape;3182;p60"/>
            <p:cNvSpPr/>
            <p:nvPr/>
          </p:nvSpPr>
          <p:spPr>
            <a:xfrm>
              <a:off x="2954338" y="484505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3" name="Google Shape;3183;p60"/>
            <p:cNvSpPr/>
            <p:nvPr/>
          </p:nvSpPr>
          <p:spPr>
            <a:xfrm>
              <a:off x="2954338" y="48466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4" name="Google Shape;3184;p60"/>
            <p:cNvSpPr/>
            <p:nvPr/>
          </p:nvSpPr>
          <p:spPr>
            <a:xfrm>
              <a:off x="2933700" y="4852988"/>
              <a:ext cx="3175" cy="1588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2" y="2"/>
                  </a:moveTo>
                  <a:cubicBezTo>
                    <a:pt x="4" y="2"/>
                    <a:pt x="0" y="0"/>
                    <a:pt x="2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5" name="Google Shape;3185;p60"/>
            <p:cNvSpPr/>
            <p:nvPr/>
          </p:nvSpPr>
          <p:spPr>
            <a:xfrm>
              <a:off x="2832100" y="4757738"/>
              <a:ext cx="3175" cy="158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0"/>
                  </a:moveTo>
                  <a:cubicBezTo>
                    <a:pt x="0" y="2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6" name="Google Shape;3186;p60"/>
            <p:cNvSpPr/>
            <p:nvPr/>
          </p:nvSpPr>
          <p:spPr>
            <a:xfrm>
              <a:off x="2840038" y="47577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7" name="Google Shape;3187;p60"/>
            <p:cNvSpPr/>
            <p:nvPr/>
          </p:nvSpPr>
          <p:spPr>
            <a:xfrm>
              <a:off x="2965450" y="4832350"/>
              <a:ext cx="4763" cy="1588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3" y="0"/>
                  </a:moveTo>
                  <a:cubicBezTo>
                    <a:pt x="0" y="0"/>
                    <a:pt x="5" y="2"/>
                    <a:pt x="3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8" name="Google Shape;3188;p60"/>
            <p:cNvSpPr/>
            <p:nvPr/>
          </p:nvSpPr>
          <p:spPr>
            <a:xfrm>
              <a:off x="2963863" y="48339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9" name="Google Shape;3189;p60"/>
            <p:cNvSpPr/>
            <p:nvPr/>
          </p:nvSpPr>
          <p:spPr>
            <a:xfrm>
              <a:off x="2952750" y="484505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0" name="Google Shape;3190;p60"/>
            <p:cNvSpPr/>
            <p:nvPr/>
          </p:nvSpPr>
          <p:spPr>
            <a:xfrm>
              <a:off x="2955925" y="484505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1"/>
                  </a:moveTo>
                  <a:cubicBezTo>
                    <a:pt x="0" y="3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1" name="Google Shape;3191;p60"/>
            <p:cNvSpPr/>
            <p:nvPr/>
          </p:nvSpPr>
          <p:spPr>
            <a:xfrm>
              <a:off x="2968625" y="4845050"/>
              <a:ext cx="1588" cy="158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2" name="Google Shape;3192;p60"/>
            <p:cNvSpPr/>
            <p:nvPr/>
          </p:nvSpPr>
          <p:spPr>
            <a:xfrm>
              <a:off x="2951163" y="4824413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3" name="Google Shape;3193;p60"/>
            <p:cNvSpPr/>
            <p:nvPr/>
          </p:nvSpPr>
          <p:spPr>
            <a:xfrm>
              <a:off x="2873375" y="480218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4" name="Google Shape;3194;p60"/>
            <p:cNvSpPr/>
            <p:nvPr/>
          </p:nvSpPr>
          <p:spPr>
            <a:xfrm>
              <a:off x="2960688" y="4791075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5" name="Google Shape;3195;p60"/>
            <p:cNvSpPr/>
            <p:nvPr/>
          </p:nvSpPr>
          <p:spPr>
            <a:xfrm>
              <a:off x="2963863" y="4848225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0"/>
                  </a:moveTo>
                  <a:cubicBezTo>
                    <a:pt x="0" y="0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6" name="Google Shape;3196;p60"/>
            <p:cNvSpPr/>
            <p:nvPr/>
          </p:nvSpPr>
          <p:spPr>
            <a:xfrm>
              <a:off x="2952750" y="4826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7" name="Google Shape;3197;p60"/>
            <p:cNvSpPr/>
            <p:nvPr/>
          </p:nvSpPr>
          <p:spPr>
            <a:xfrm>
              <a:off x="2954338" y="4746625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8" name="Google Shape;3198;p60"/>
            <p:cNvSpPr/>
            <p:nvPr/>
          </p:nvSpPr>
          <p:spPr>
            <a:xfrm>
              <a:off x="2954338" y="4759325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" y="2"/>
                    <a:pt x="2" y="1"/>
                    <a:pt x="3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9" name="Google Shape;3199;p60"/>
            <p:cNvSpPr/>
            <p:nvPr/>
          </p:nvSpPr>
          <p:spPr>
            <a:xfrm>
              <a:off x="2954338" y="4759325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0" name="Google Shape;3200;p60"/>
            <p:cNvSpPr/>
            <p:nvPr/>
          </p:nvSpPr>
          <p:spPr>
            <a:xfrm>
              <a:off x="2957513" y="4746625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1"/>
                  </a:moveTo>
                  <a:cubicBezTo>
                    <a:pt x="1" y="0"/>
                    <a:pt x="1" y="0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3"/>
                    <a:pt x="2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1" name="Google Shape;3201;p60"/>
            <p:cNvSpPr/>
            <p:nvPr/>
          </p:nvSpPr>
          <p:spPr>
            <a:xfrm>
              <a:off x="2957513" y="47482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2" name="Google Shape;3202;p60"/>
            <p:cNvSpPr/>
            <p:nvPr/>
          </p:nvSpPr>
          <p:spPr>
            <a:xfrm>
              <a:off x="2963863" y="4729163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0" y="5"/>
                  </a:moveTo>
                  <a:cubicBezTo>
                    <a:pt x="1" y="5"/>
                    <a:pt x="2" y="4"/>
                    <a:pt x="3" y="3"/>
                  </a:cubicBezTo>
                  <a:cubicBezTo>
                    <a:pt x="3" y="0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3" name="Google Shape;3203;p60"/>
            <p:cNvSpPr/>
            <p:nvPr/>
          </p:nvSpPr>
          <p:spPr>
            <a:xfrm>
              <a:off x="2960688" y="4745038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cubicBezTo>
                    <a:pt x="5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4" name="Google Shape;3204;p60"/>
            <p:cNvSpPr/>
            <p:nvPr/>
          </p:nvSpPr>
          <p:spPr>
            <a:xfrm>
              <a:off x="2962275" y="47450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5" name="Google Shape;3205;p60"/>
            <p:cNvSpPr/>
            <p:nvPr/>
          </p:nvSpPr>
          <p:spPr>
            <a:xfrm>
              <a:off x="2971800" y="4751388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2"/>
                  </a:moveTo>
                  <a:cubicBezTo>
                    <a:pt x="2" y="3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6" name="Google Shape;3206;p60"/>
            <p:cNvSpPr/>
            <p:nvPr/>
          </p:nvSpPr>
          <p:spPr>
            <a:xfrm>
              <a:off x="2962275" y="4743450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7" name="Google Shape;3207;p60"/>
            <p:cNvSpPr/>
            <p:nvPr/>
          </p:nvSpPr>
          <p:spPr>
            <a:xfrm>
              <a:off x="2952750" y="47688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8" name="Google Shape;3208;p60"/>
            <p:cNvSpPr/>
            <p:nvPr/>
          </p:nvSpPr>
          <p:spPr>
            <a:xfrm>
              <a:off x="2954338" y="4697413"/>
              <a:ext cx="36513" cy="22225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12" y="4"/>
                  </a:moveTo>
                  <a:cubicBezTo>
                    <a:pt x="12" y="6"/>
                    <a:pt x="14" y="7"/>
                    <a:pt x="14" y="8"/>
                  </a:cubicBezTo>
                  <a:cubicBezTo>
                    <a:pt x="9" y="6"/>
                    <a:pt x="11" y="6"/>
                    <a:pt x="6" y="8"/>
                  </a:cubicBezTo>
                  <a:cubicBezTo>
                    <a:pt x="1" y="11"/>
                    <a:pt x="8" y="12"/>
                    <a:pt x="8" y="13"/>
                  </a:cubicBezTo>
                  <a:cubicBezTo>
                    <a:pt x="4" y="14"/>
                    <a:pt x="8" y="16"/>
                    <a:pt x="9" y="17"/>
                  </a:cubicBezTo>
                  <a:cubicBezTo>
                    <a:pt x="14" y="19"/>
                    <a:pt x="12" y="20"/>
                    <a:pt x="9" y="20"/>
                  </a:cubicBezTo>
                  <a:cubicBezTo>
                    <a:pt x="6" y="21"/>
                    <a:pt x="0" y="20"/>
                    <a:pt x="0" y="20"/>
                  </a:cubicBezTo>
                  <a:cubicBezTo>
                    <a:pt x="0" y="23"/>
                    <a:pt x="2" y="22"/>
                    <a:pt x="3" y="22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5"/>
                    <a:pt x="1" y="27"/>
                    <a:pt x="5" y="28"/>
                  </a:cubicBezTo>
                  <a:cubicBezTo>
                    <a:pt x="5" y="28"/>
                    <a:pt x="6" y="28"/>
                    <a:pt x="7" y="28"/>
                  </a:cubicBezTo>
                  <a:cubicBezTo>
                    <a:pt x="7" y="27"/>
                    <a:pt x="7" y="25"/>
                    <a:pt x="7" y="23"/>
                  </a:cubicBezTo>
                  <a:cubicBezTo>
                    <a:pt x="9" y="23"/>
                    <a:pt x="10" y="23"/>
                    <a:pt x="12" y="23"/>
                  </a:cubicBezTo>
                  <a:cubicBezTo>
                    <a:pt x="15" y="23"/>
                    <a:pt x="17" y="23"/>
                    <a:pt x="19" y="24"/>
                  </a:cubicBezTo>
                  <a:cubicBezTo>
                    <a:pt x="23" y="24"/>
                    <a:pt x="23" y="21"/>
                    <a:pt x="23" y="21"/>
                  </a:cubicBezTo>
                  <a:cubicBezTo>
                    <a:pt x="20" y="19"/>
                    <a:pt x="49" y="5"/>
                    <a:pt x="49" y="5"/>
                  </a:cubicBezTo>
                  <a:cubicBezTo>
                    <a:pt x="35" y="0"/>
                    <a:pt x="25" y="1"/>
                    <a:pt x="12" y="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9" name="Google Shape;3209;p60"/>
            <p:cNvSpPr/>
            <p:nvPr/>
          </p:nvSpPr>
          <p:spPr>
            <a:xfrm>
              <a:off x="2959100" y="47164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13" h="4" extrusionOk="0">
                  <a:moveTo>
                    <a:pt x="7" y="0"/>
                  </a:moveTo>
                  <a:cubicBezTo>
                    <a:pt x="4" y="0"/>
                    <a:pt x="1" y="0"/>
                    <a:pt x="1" y="0"/>
                  </a:cubicBezTo>
                  <a:cubicBezTo>
                    <a:pt x="1" y="0"/>
                    <a:pt x="1" y="1"/>
                    <a:pt x="0" y="3"/>
                  </a:cubicBezTo>
                  <a:cubicBezTo>
                    <a:pt x="3" y="3"/>
                    <a:pt x="6" y="3"/>
                    <a:pt x="7" y="3"/>
                  </a:cubicBezTo>
                  <a:cubicBezTo>
                    <a:pt x="8" y="4"/>
                    <a:pt x="9" y="4"/>
                    <a:pt x="10" y="4"/>
                  </a:cubicBezTo>
                  <a:cubicBezTo>
                    <a:pt x="12" y="3"/>
                    <a:pt x="13" y="3"/>
                    <a:pt x="13" y="1"/>
                  </a:cubicBezTo>
                  <a:cubicBezTo>
                    <a:pt x="12" y="0"/>
                    <a:pt x="9" y="0"/>
                    <a:pt x="7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0" name="Google Shape;3210;p60"/>
            <p:cNvSpPr/>
            <p:nvPr/>
          </p:nvSpPr>
          <p:spPr>
            <a:xfrm>
              <a:off x="2951163" y="4716463"/>
              <a:ext cx="3175" cy="1588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0" y="2"/>
                  </a:moveTo>
                  <a:cubicBezTo>
                    <a:pt x="1" y="2"/>
                    <a:pt x="2" y="3"/>
                    <a:pt x="3" y="3"/>
                  </a:cubicBezTo>
                  <a:cubicBezTo>
                    <a:pt x="4" y="3"/>
                    <a:pt x="5" y="2"/>
                    <a:pt x="4" y="1"/>
                  </a:cubicBezTo>
                  <a:cubicBezTo>
                    <a:pt x="3" y="0"/>
                    <a:pt x="2" y="0"/>
                    <a:pt x="0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1" name="Google Shape;3211;p60"/>
            <p:cNvSpPr/>
            <p:nvPr/>
          </p:nvSpPr>
          <p:spPr>
            <a:xfrm>
              <a:off x="2959100" y="471170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2" name="Google Shape;3212;p60"/>
            <p:cNvSpPr/>
            <p:nvPr/>
          </p:nvSpPr>
          <p:spPr>
            <a:xfrm>
              <a:off x="2957513" y="4711700"/>
              <a:ext cx="1588" cy="158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3" name="Google Shape;3213;p60"/>
            <p:cNvSpPr/>
            <p:nvPr/>
          </p:nvSpPr>
          <p:spPr>
            <a:xfrm>
              <a:off x="2954338" y="470852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2" y="3"/>
                  </a:moveTo>
                  <a:cubicBezTo>
                    <a:pt x="4" y="3"/>
                    <a:pt x="4" y="2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1" y="4"/>
                    <a:pt x="3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4" name="Google Shape;3214;p60"/>
            <p:cNvSpPr/>
            <p:nvPr/>
          </p:nvSpPr>
          <p:spPr>
            <a:xfrm>
              <a:off x="2927350" y="47085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1" y="10"/>
                  </a:moveTo>
                  <a:cubicBezTo>
                    <a:pt x="19" y="12"/>
                    <a:pt x="10" y="14"/>
                    <a:pt x="8" y="12"/>
                  </a:cubicBezTo>
                  <a:cubicBezTo>
                    <a:pt x="8" y="11"/>
                    <a:pt x="9" y="11"/>
                    <a:pt x="10" y="11"/>
                  </a:cubicBezTo>
                  <a:cubicBezTo>
                    <a:pt x="9" y="10"/>
                    <a:pt x="4" y="9"/>
                    <a:pt x="3" y="8"/>
                  </a:cubicBezTo>
                  <a:cubicBezTo>
                    <a:pt x="4" y="8"/>
                    <a:pt x="1" y="7"/>
                    <a:pt x="1" y="7"/>
                  </a:cubicBezTo>
                  <a:cubicBezTo>
                    <a:pt x="1" y="7"/>
                    <a:pt x="1" y="6"/>
                    <a:pt x="0" y="7"/>
                  </a:cubicBezTo>
                  <a:cubicBezTo>
                    <a:pt x="1" y="4"/>
                    <a:pt x="11" y="0"/>
                    <a:pt x="10" y="5"/>
                  </a:cubicBezTo>
                  <a:cubicBezTo>
                    <a:pt x="11" y="6"/>
                    <a:pt x="13" y="3"/>
                    <a:pt x="13" y="6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1" y="13"/>
                    <a:pt x="18" y="6"/>
                    <a:pt x="19" y="6"/>
                  </a:cubicBezTo>
                  <a:cubicBezTo>
                    <a:pt x="19" y="6"/>
                    <a:pt x="20" y="10"/>
                    <a:pt x="21" y="1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5" name="Google Shape;3215;p60"/>
            <p:cNvSpPr/>
            <p:nvPr/>
          </p:nvSpPr>
          <p:spPr>
            <a:xfrm>
              <a:off x="2943225" y="4714875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ubicBezTo>
                    <a:pt x="1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6" name="Google Shape;3216;p60"/>
            <p:cNvSpPr/>
            <p:nvPr/>
          </p:nvSpPr>
          <p:spPr>
            <a:xfrm>
              <a:off x="2944813" y="4711700"/>
              <a:ext cx="9525" cy="6350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6" y="3"/>
                  </a:move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3"/>
                    <a:pt x="3" y="2"/>
                    <a:pt x="2" y="2"/>
                  </a:cubicBezTo>
                  <a:cubicBezTo>
                    <a:pt x="0" y="2"/>
                    <a:pt x="2" y="4"/>
                    <a:pt x="2" y="4"/>
                  </a:cubicBezTo>
                  <a:cubicBezTo>
                    <a:pt x="3" y="6"/>
                    <a:pt x="3" y="5"/>
                    <a:pt x="5" y="7"/>
                  </a:cubicBezTo>
                  <a:cubicBezTo>
                    <a:pt x="12" y="8"/>
                    <a:pt x="9" y="0"/>
                    <a:pt x="6" y="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7" name="Google Shape;3217;p60"/>
            <p:cNvSpPr/>
            <p:nvPr/>
          </p:nvSpPr>
          <p:spPr>
            <a:xfrm>
              <a:off x="2974975" y="4695825"/>
              <a:ext cx="65088" cy="61913"/>
            </a:xfrm>
            <a:custGeom>
              <a:avLst/>
              <a:gdLst/>
              <a:ahLst/>
              <a:cxnLst/>
              <a:rect l="l" t="t" r="r" b="b"/>
              <a:pathLst>
                <a:path w="84" h="80" extrusionOk="0">
                  <a:moveTo>
                    <a:pt x="84" y="10"/>
                  </a:moveTo>
                  <a:cubicBezTo>
                    <a:pt x="79" y="9"/>
                    <a:pt x="70" y="13"/>
                    <a:pt x="72" y="7"/>
                  </a:cubicBezTo>
                  <a:cubicBezTo>
                    <a:pt x="67" y="6"/>
                    <a:pt x="58" y="0"/>
                    <a:pt x="53" y="4"/>
                  </a:cubicBezTo>
                  <a:cubicBezTo>
                    <a:pt x="49" y="5"/>
                    <a:pt x="42" y="5"/>
                    <a:pt x="39" y="7"/>
                  </a:cubicBezTo>
                  <a:cubicBezTo>
                    <a:pt x="39" y="8"/>
                    <a:pt x="40" y="9"/>
                    <a:pt x="39" y="9"/>
                  </a:cubicBezTo>
                  <a:cubicBezTo>
                    <a:pt x="38" y="8"/>
                    <a:pt x="37" y="7"/>
                    <a:pt x="35" y="8"/>
                  </a:cubicBezTo>
                  <a:cubicBezTo>
                    <a:pt x="35" y="8"/>
                    <a:pt x="35" y="9"/>
                    <a:pt x="35" y="10"/>
                  </a:cubicBezTo>
                  <a:cubicBezTo>
                    <a:pt x="34" y="10"/>
                    <a:pt x="32" y="7"/>
                    <a:pt x="32" y="10"/>
                  </a:cubicBezTo>
                  <a:cubicBezTo>
                    <a:pt x="30" y="8"/>
                    <a:pt x="14" y="11"/>
                    <a:pt x="12" y="15"/>
                  </a:cubicBezTo>
                  <a:cubicBezTo>
                    <a:pt x="12" y="16"/>
                    <a:pt x="17" y="15"/>
                    <a:pt x="14" y="18"/>
                  </a:cubicBezTo>
                  <a:cubicBezTo>
                    <a:pt x="13" y="19"/>
                    <a:pt x="6" y="19"/>
                    <a:pt x="4" y="20"/>
                  </a:cubicBezTo>
                  <a:cubicBezTo>
                    <a:pt x="3" y="21"/>
                    <a:pt x="5" y="22"/>
                    <a:pt x="6" y="23"/>
                  </a:cubicBezTo>
                  <a:cubicBezTo>
                    <a:pt x="5" y="23"/>
                    <a:pt x="4" y="23"/>
                    <a:pt x="3" y="23"/>
                  </a:cubicBezTo>
                  <a:cubicBezTo>
                    <a:pt x="0" y="27"/>
                    <a:pt x="14" y="28"/>
                    <a:pt x="16" y="28"/>
                  </a:cubicBezTo>
                  <a:cubicBezTo>
                    <a:pt x="25" y="28"/>
                    <a:pt x="22" y="39"/>
                    <a:pt x="21" y="43"/>
                  </a:cubicBezTo>
                  <a:cubicBezTo>
                    <a:pt x="21" y="43"/>
                    <a:pt x="23" y="43"/>
                    <a:pt x="24" y="44"/>
                  </a:cubicBezTo>
                  <a:cubicBezTo>
                    <a:pt x="26" y="44"/>
                    <a:pt x="28" y="45"/>
                    <a:pt x="27" y="46"/>
                  </a:cubicBezTo>
                  <a:cubicBezTo>
                    <a:pt x="25" y="45"/>
                    <a:pt x="20" y="47"/>
                    <a:pt x="22" y="49"/>
                  </a:cubicBezTo>
                  <a:cubicBezTo>
                    <a:pt x="25" y="51"/>
                    <a:pt x="25" y="48"/>
                    <a:pt x="27" y="48"/>
                  </a:cubicBezTo>
                  <a:cubicBezTo>
                    <a:pt x="26" y="51"/>
                    <a:pt x="23" y="52"/>
                    <a:pt x="23" y="55"/>
                  </a:cubicBezTo>
                  <a:cubicBezTo>
                    <a:pt x="22" y="57"/>
                    <a:pt x="26" y="65"/>
                    <a:pt x="26" y="65"/>
                  </a:cubicBezTo>
                  <a:cubicBezTo>
                    <a:pt x="25" y="67"/>
                    <a:pt x="27" y="68"/>
                    <a:pt x="28" y="70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9" y="72"/>
                    <a:pt x="30" y="73"/>
                    <a:pt x="31" y="73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5"/>
                    <a:pt x="36" y="75"/>
                    <a:pt x="38" y="77"/>
                  </a:cubicBezTo>
                  <a:cubicBezTo>
                    <a:pt x="40" y="80"/>
                    <a:pt x="46" y="62"/>
                    <a:pt x="45" y="62"/>
                  </a:cubicBezTo>
                  <a:cubicBezTo>
                    <a:pt x="49" y="60"/>
                    <a:pt x="54" y="60"/>
                    <a:pt x="56" y="55"/>
                  </a:cubicBezTo>
                  <a:cubicBezTo>
                    <a:pt x="57" y="53"/>
                    <a:pt x="70" y="48"/>
                    <a:pt x="72" y="47"/>
                  </a:cubicBezTo>
                  <a:cubicBezTo>
                    <a:pt x="75" y="45"/>
                    <a:pt x="69" y="46"/>
                    <a:pt x="67" y="46"/>
                  </a:cubicBezTo>
                  <a:cubicBezTo>
                    <a:pt x="67" y="46"/>
                    <a:pt x="67" y="46"/>
                    <a:pt x="67" y="46"/>
                  </a:cubicBezTo>
                  <a:cubicBezTo>
                    <a:pt x="67" y="46"/>
                    <a:pt x="66" y="46"/>
                    <a:pt x="67" y="45"/>
                  </a:cubicBezTo>
                  <a:cubicBezTo>
                    <a:pt x="69" y="45"/>
                    <a:pt x="67" y="43"/>
                    <a:pt x="69" y="43"/>
                  </a:cubicBezTo>
                  <a:cubicBezTo>
                    <a:pt x="71" y="46"/>
                    <a:pt x="76" y="45"/>
                    <a:pt x="74" y="43"/>
                  </a:cubicBezTo>
                  <a:cubicBezTo>
                    <a:pt x="72" y="42"/>
                    <a:pt x="73" y="34"/>
                    <a:pt x="74" y="35"/>
                  </a:cubicBezTo>
                  <a:cubicBezTo>
                    <a:pt x="77" y="33"/>
                    <a:pt x="77" y="34"/>
                    <a:pt x="75" y="32"/>
                  </a:cubicBezTo>
                  <a:cubicBezTo>
                    <a:pt x="75" y="31"/>
                    <a:pt x="75" y="31"/>
                    <a:pt x="74" y="31"/>
                  </a:cubicBezTo>
                  <a:cubicBezTo>
                    <a:pt x="78" y="28"/>
                    <a:pt x="73" y="29"/>
                    <a:pt x="72" y="27"/>
                  </a:cubicBezTo>
                  <a:cubicBezTo>
                    <a:pt x="74" y="24"/>
                    <a:pt x="76" y="26"/>
                    <a:pt x="77" y="28"/>
                  </a:cubicBezTo>
                  <a:cubicBezTo>
                    <a:pt x="79" y="29"/>
                    <a:pt x="76" y="25"/>
                    <a:pt x="74" y="23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74" y="22"/>
                    <a:pt x="73" y="22"/>
                    <a:pt x="72" y="23"/>
                  </a:cubicBezTo>
                  <a:cubicBezTo>
                    <a:pt x="74" y="16"/>
                    <a:pt x="71" y="22"/>
                    <a:pt x="76" y="19"/>
                  </a:cubicBezTo>
                  <a:cubicBezTo>
                    <a:pt x="76" y="19"/>
                    <a:pt x="75" y="16"/>
                    <a:pt x="75" y="17"/>
                  </a:cubicBezTo>
                  <a:cubicBezTo>
                    <a:pt x="75" y="15"/>
                    <a:pt x="84" y="11"/>
                    <a:pt x="84" y="1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8" name="Google Shape;3218;p60"/>
            <p:cNvSpPr/>
            <p:nvPr/>
          </p:nvSpPr>
          <p:spPr>
            <a:xfrm>
              <a:off x="2940050" y="473075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9" name="Google Shape;3219;p60"/>
            <p:cNvSpPr/>
            <p:nvPr/>
          </p:nvSpPr>
          <p:spPr>
            <a:xfrm>
              <a:off x="2938463" y="4730750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0" name="Google Shape;3220;p60"/>
            <p:cNvSpPr/>
            <p:nvPr/>
          </p:nvSpPr>
          <p:spPr>
            <a:xfrm>
              <a:off x="3033713" y="471805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1" y="2"/>
                    <a:pt x="2" y="2"/>
                  </a:cubicBezTo>
                  <a:cubicBezTo>
                    <a:pt x="2" y="0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1" name="Google Shape;3221;p60"/>
            <p:cNvSpPr/>
            <p:nvPr/>
          </p:nvSpPr>
          <p:spPr>
            <a:xfrm>
              <a:off x="2941638" y="4718050"/>
              <a:ext cx="7938" cy="7938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9" y="1"/>
                  </a:moveTo>
                  <a:cubicBezTo>
                    <a:pt x="5" y="0"/>
                    <a:pt x="5" y="4"/>
                    <a:pt x="4" y="5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0" y="4"/>
                    <a:pt x="3" y="10"/>
                    <a:pt x="5" y="9"/>
                  </a:cubicBezTo>
                  <a:cubicBezTo>
                    <a:pt x="5" y="9"/>
                    <a:pt x="9" y="3"/>
                    <a:pt x="10" y="3"/>
                  </a:cubicBezTo>
                  <a:cubicBezTo>
                    <a:pt x="10" y="3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2" name="Google Shape;3222;p60"/>
            <p:cNvSpPr/>
            <p:nvPr/>
          </p:nvSpPr>
          <p:spPr>
            <a:xfrm>
              <a:off x="2949575" y="47212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3" name="Google Shape;3223;p60"/>
            <p:cNvSpPr/>
            <p:nvPr/>
          </p:nvSpPr>
          <p:spPr>
            <a:xfrm>
              <a:off x="2994025" y="4729163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4" name="Google Shape;3224;p60"/>
            <p:cNvSpPr/>
            <p:nvPr/>
          </p:nvSpPr>
          <p:spPr>
            <a:xfrm>
              <a:off x="2946400" y="4706938"/>
              <a:ext cx="7938" cy="3175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2"/>
                  </a:moveTo>
                  <a:cubicBezTo>
                    <a:pt x="2" y="2"/>
                    <a:pt x="3" y="3"/>
                    <a:pt x="3" y="3"/>
                  </a:cubicBezTo>
                  <a:cubicBezTo>
                    <a:pt x="3" y="3"/>
                    <a:pt x="0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5"/>
                    <a:pt x="7" y="6"/>
                    <a:pt x="7" y="6"/>
                  </a:cubicBezTo>
                  <a:cubicBezTo>
                    <a:pt x="11" y="5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5" name="Google Shape;3225;p60"/>
            <p:cNvSpPr/>
            <p:nvPr/>
          </p:nvSpPr>
          <p:spPr>
            <a:xfrm>
              <a:off x="2949575" y="4710113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0"/>
                  </a:moveTo>
                  <a:cubicBezTo>
                    <a:pt x="0" y="1"/>
                    <a:pt x="2" y="2"/>
                    <a:pt x="3" y="1"/>
                  </a:cubicBezTo>
                  <a:cubicBezTo>
                    <a:pt x="2" y="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6" name="Google Shape;3226;p60"/>
            <p:cNvSpPr/>
            <p:nvPr/>
          </p:nvSpPr>
          <p:spPr>
            <a:xfrm>
              <a:off x="2871788" y="4800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cubicBezTo>
                    <a:pt x="2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7" name="Google Shape;3227;p60"/>
            <p:cNvSpPr/>
            <p:nvPr/>
          </p:nvSpPr>
          <p:spPr>
            <a:xfrm>
              <a:off x="2976563" y="474980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2"/>
                  </a:moveTo>
                  <a:cubicBezTo>
                    <a:pt x="2" y="2"/>
                    <a:pt x="2" y="0"/>
                    <a:pt x="2" y="0"/>
                  </a:cubicBezTo>
                  <a:cubicBezTo>
                    <a:pt x="0" y="1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8" name="Google Shape;3228;p60"/>
            <p:cNvSpPr/>
            <p:nvPr/>
          </p:nvSpPr>
          <p:spPr>
            <a:xfrm>
              <a:off x="2959100" y="496570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cubicBezTo>
                    <a:pt x="0" y="0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9" name="Google Shape;3229;p60"/>
            <p:cNvSpPr/>
            <p:nvPr/>
          </p:nvSpPr>
          <p:spPr>
            <a:xfrm>
              <a:off x="3033713" y="471170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3" y="0"/>
                    <a:pt x="0" y="0"/>
                    <a:pt x="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0" name="Google Shape;3230;p60"/>
            <p:cNvSpPr/>
            <p:nvPr/>
          </p:nvSpPr>
          <p:spPr>
            <a:xfrm>
              <a:off x="2954338" y="470535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1" y="0"/>
                  </a:moveTo>
                  <a:cubicBezTo>
                    <a:pt x="0" y="0"/>
                    <a:pt x="0" y="3"/>
                    <a:pt x="2" y="2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1" name="Google Shape;3231;p60"/>
            <p:cNvSpPr/>
            <p:nvPr/>
          </p:nvSpPr>
          <p:spPr>
            <a:xfrm>
              <a:off x="2978150" y="4748213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2" name="Google Shape;3232;p60"/>
            <p:cNvSpPr/>
            <p:nvPr/>
          </p:nvSpPr>
          <p:spPr>
            <a:xfrm>
              <a:off x="2940050" y="4819650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2" y="4"/>
                  </a:moveTo>
                  <a:cubicBezTo>
                    <a:pt x="2" y="3"/>
                    <a:pt x="2" y="2"/>
                    <a:pt x="2" y="1"/>
                  </a:cubicBezTo>
                  <a:cubicBezTo>
                    <a:pt x="1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3" name="Google Shape;3233;p60"/>
            <p:cNvSpPr/>
            <p:nvPr/>
          </p:nvSpPr>
          <p:spPr>
            <a:xfrm>
              <a:off x="2852738" y="47323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1" y="0"/>
                  </a:moveTo>
                  <a:cubicBezTo>
                    <a:pt x="3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4" name="Google Shape;3234;p60"/>
            <p:cNvSpPr/>
            <p:nvPr/>
          </p:nvSpPr>
          <p:spPr>
            <a:xfrm>
              <a:off x="2930525" y="4854575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1"/>
                  </a:moveTo>
                  <a:cubicBezTo>
                    <a:pt x="0" y="2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5" name="Google Shape;3235;p60"/>
            <p:cNvSpPr/>
            <p:nvPr/>
          </p:nvSpPr>
          <p:spPr>
            <a:xfrm>
              <a:off x="2943225" y="4727575"/>
              <a:ext cx="1588" cy="158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6" name="Google Shape;3236;p60"/>
            <p:cNvSpPr/>
            <p:nvPr/>
          </p:nvSpPr>
          <p:spPr>
            <a:xfrm>
              <a:off x="2943225" y="4727575"/>
              <a:ext cx="1588" cy="1588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7" name="Google Shape;3237;p60"/>
            <p:cNvSpPr/>
            <p:nvPr/>
          </p:nvSpPr>
          <p:spPr>
            <a:xfrm>
              <a:off x="2943225" y="47275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8" name="Google Shape;3238;p60"/>
            <p:cNvSpPr/>
            <p:nvPr/>
          </p:nvSpPr>
          <p:spPr>
            <a:xfrm>
              <a:off x="2870200" y="4810125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9" name="Google Shape;3239;p60"/>
            <p:cNvSpPr/>
            <p:nvPr/>
          </p:nvSpPr>
          <p:spPr>
            <a:xfrm>
              <a:off x="2878138" y="4756150"/>
              <a:ext cx="4763" cy="7938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6" y="5"/>
                  </a:moveTo>
                  <a:cubicBezTo>
                    <a:pt x="3" y="0"/>
                    <a:pt x="0" y="10"/>
                    <a:pt x="3" y="10"/>
                  </a:cubicBezTo>
                  <a:cubicBezTo>
                    <a:pt x="3" y="9"/>
                    <a:pt x="3" y="8"/>
                    <a:pt x="4" y="8"/>
                  </a:cubicBezTo>
                  <a:cubicBezTo>
                    <a:pt x="4" y="7"/>
                    <a:pt x="5" y="6"/>
                    <a:pt x="6" y="5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0" name="Google Shape;3240;p60"/>
            <p:cNvSpPr/>
            <p:nvPr/>
          </p:nvSpPr>
          <p:spPr>
            <a:xfrm>
              <a:off x="2970213" y="4841875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0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1" name="Google Shape;3241;p60"/>
            <p:cNvSpPr/>
            <p:nvPr/>
          </p:nvSpPr>
          <p:spPr>
            <a:xfrm>
              <a:off x="2959100" y="4965700"/>
              <a:ext cx="1588" cy="1588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2" name="Google Shape;3242;p60"/>
            <p:cNvSpPr/>
            <p:nvPr/>
          </p:nvSpPr>
          <p:spPr>
            <a:xfrm>
              <a:off x="2841625" y="47561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3" name="Google Shape;3243;p60"/>
            <p:cNvSpPr/>
            <p:nvPr/>
          </p:nvSpPr>
          <p:spPr>
            <a:xfrm>
              <a:off x="2943225" y="48498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4" name="Google Shape;3244;p60"/>
            <p:cNvSpPr/>
            <p:nvPr/>
          </p:nvSpPr>
          <p:spPr>
            <a:xfrm>
              <a:off x="2924175" y="48117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5" name="Google Shape;3245;p60"/>
            <p:cNvSpPr/>
            <p:nvPr/>
          </p:nvSpPr>
          <p:spPr>
            <a:xfrm>
              <a:off x="2986088" y="47720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6" name="Google Shape;3246;p60"/>
            <p:cNvSpPr/>
            <p:nvPr/>
          </p:nvSpPr>
          <p:spPr>
            <a:xfrm>
              <a:off x="2881313" y="47577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7" name="Google Shape;3247;p60"/>
            <p:cNvSpPr/>
            <p:nvPr/>
          </p:nvSpPr>
          <p:spPr>
            <a:xfrm>
              <a:off x="2962275" y="49688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8" name="Google Shape;3248;p60"/>
            <p:cNvSpPr/>
            <p:nvPr/>
          </p:nvSpPr>
          <p:spPr>
            <a:xfrm>
              <a:off x="2841625" y="4716463"/>
              <a:ext cx="179388" cy="274638"/>
            </a:xfrm>
            <a:custGeom>
              <a:avLst/>
              <a:gdLst/>
              <a:ahLst/>
              <a:cxnLst/>
              <a:rect l="l" t="t" r="r" b="b"/>
              <a:pathLst>
                <a:path w="234" h="357" extrusionOk="0">
                  <a:moveTo>
                    <a:pt x="227" y="234"/>
                  </a:moveTo>
                  <a:cubicBezTo>
                    <a:pt x="226" y="236"/>
                    <a:pt x="225" y="237"/>
                    <a:pt x="224" y="239"/>
                  </a:cubicBezTo>
                  <a:cubicBezTo>
                    <a:pt x="223" y="239"/>
                    <a:pt x="224" y="239"/>
                    <a:pt x="223" y="239"/>
                  </a:cubicBezTo>
                  <a:cubicBezTo>
                    <a:pt x="221" y="243"/>
                    <a:pt x="224" y="249"/>
                    <a:pt x="222" y="254"/>
                  </a:cubicBezTo>
                  <a:cubicBezTo>
                    <a:pt x="222" y="257"/>
                    <a:pt x="219" y="261"/>
                    <a:pt x="219" y="264"/>
                  </a:cubicBezTo>
                  <a:cubicBezTo>
                    <a:pt x="220" y="268"/>
                    <a:pt x="211" y="266"/>
                    <a:pt x="210" y="269"/>
                  </a:cubicBezTo>
                  <a:cubicBezTo>
                    <a:pt x="209" y="269"/>
                    <a:pt x="208" y="270"/>
                    <a:pt x="206" y="271"/>
                  </a:cubicBezTo>
                  <a:cubicBezTo>
                    <a:pt x="203" y="274"/>
                    <a:pt x="201" y="281"/>
                    <a:pt x="201" y="285"/>
                  </a:cubicBezTo>
                  <a:cubicBezTo>
                    <a:pt x="199" y="292"/>
                    <a:pt x="192" y="306"/>
                    <a:pt x="183" y="299"/>
                  </a:cubicBezTo>
                  <a:cubicBezTo>
                    <a:pt x="183" y="300"/>
                    <a:pt x="187" y="304"/>
                    <a:pt x="188" y="305"/>
                  </a:cubicBezTo>
                  <a:cubicBezTo>
                    <a:pt x="190" y="310"/>
                    <a:pt x="179" y="315"/>
                    <a:pt x="177" y="312"/>
                  </a:cubicBezTo>
                  <a:cubicBezTo>
                    <a:pt x="177" y="313"/>
                    <a:pt x="178" y="316"/>
                    <a:pt x="179" y="317"/>
                  </a:cubicBezTo>
                  <a:cubicBezTo>
                    <a:pt x="177" y="320"/>
                    <a:pt x="174" y="316"/>
                    <a:pt x="172" y="317"/>
                  </a:cubicBezTo>
                  <a:cubicBezTo>
                    <a:pt x="172" y="319"/>
                    <a:pt x="174" y="321"/>
                    <a:pt x="176" y="320"/>
                  </a:cubicBezTo>
                  <a:cubicBezTo>
                    <a:pt x="178" y="319"/>
                    <a:pt x="176" y="325"/>
                    <a:pt x="176" y="323"/>
                  </a:cubicBezTo>
                  <a:cubicBezTo>
                    <a:pt x="175" y="325"/>
                    <a:pt x="174" y="332"/>
                    <a:pt x="172" y="332"/>
                  </a:cubicBezTo>
                  <a:cubicBezTo>
                    <a:pt x="172" y="334"/>
                    <a:pt x="176" y="333"/>
                    <a:pt x="177" y="335"/>
                  </a:cubicBezTo>
                  <a:cubicBezTo>
                    <a:pt x="178" y="338"/>
                    <a:pt x="176" y="337"/>
                    <a:pt x="175" y="339"/>
                  </a:cubicBezTo>
                  <a:cubicBezTo>
                    <a:pt x="173" y="342"/>
                    <a:pt x="175" y="346"/>
                    <a:pt x="177" y="348"/>
                  </a:cubicBezTo>
                  <a:cubicBezTo>
                    <a:pt x="175" y="350"/>
                    <a:pt x="178" y="347"/>
                    <a:pt x="176" y="349"/>
                  </a:cubicBezTo>
                  <a:cubicBezTo>
                    <a:pt x="176" y="349"/>
                    <a:pt x="186" y="354"/>
                    <a:pt x="187" y="355"/>
                  </a:cubicBezTo>
                  <a:cubicBezTo>
                    <a:pt x="189" y="357"/>
                    <a:pt x="175" y="357"/>
                    <a:pt x="176" y="356"/>
                  </a:cubicBezTo>
                  <a:cubicBezTo>
                    <a:pt x="176" y="356"/>
                    <a:pt x="170" y="354"/>
                    <a:pt x="170" y="353"/>
                  </a:cubicBezTo>
                  <a:cubicBezTo>
                    <a:pt x="170" y="354"/>
                    <a:pt x="166" y="350"/>
                    <a:pt x="164" y="350"/>
                  </a:cubicBezTo>
                  <a:cubicBezTo>
                    <a:pt x="164" y="350"/>
                    <a:pt x="165" y="349"/>
                    <a:pt x="165" y="349"/>
                  </a:cubicBezTo>
                  <a:cubicBezTo>
                    <a:pt x="165" y="349"/>
                    <a:pt x="163" y="348"/>
                    <a:pt x="162" y="347"/>
                  </a:cubicBezTo>
                  <a:cubicBezTo>
                    <a:pt x="163" y="346"/>
                    <a:pt x="163" y="348"/>
                    <a:pt x="164" y="348"/>
                  </a:cubicBezTo>
                  <a:cubicBezTo>
                    <a:pt x="164" y="348"/>
                    <a:pt x="163" y="344"/>
                    <a:pt x="163" y="345"/>
                  </a:cubicBezTo>
                  <a:cubicBezTo>
                    <a:pt x="162" y="345"/>
                    <a:pt x="163" y="347"/>
                    <a:pt x="161" y="346"/>
                  </a:cubicBezTo>
                  <a:cubicBezTo>
                    <a:pt x="161" y="345"/>
                    <a:pt x="162" y="344"/>
                    <a:pt x="161" y="343"/>
                  </a:cubicBezTo>
                  <a:cubicBezTo>
                    <a:pt x="160" y="344"/>
                    <a:pt x="158" y="343"/>
                    <a:pt x="160" y="342"/>
                  </a:cubicBezTo>
                  <a:cubicBezTo>
                    <a:pt x="158" y="342"/>
                    <a:pt x="157" y="340"/>
                    <a:pt x="158" y="339"/>
                  </a:cubicBezTo>
                  <a:cubicBezTo>
                    <a:pt x="156" y="338"/>
                    <a:pt x="160" y="334"/>
                    <a:pt x="154" y="334"/>
                  </a:cubicBezTo>
                  <a:cubicBezTo>
                    <a:pt x="154" y="333"/>
                    <a:pt x="155" y="329"/>
                    <a:pt x="154" y="327"/>
                  </a:cubicBezTo>
                  <a:cubicBezTo>
                    <a:pt x="155" y="326"/>
                    <a:pt x="157" y="327"/>
                    <a:pt x="157" y="328"/>
                  </a:cubicBezTo>
                  <a:cubicBezTo>
                    <a:pt x="157" y="327"/>
                    <a:pt x="156" y="319"/>
                    <a:pt x="155" y="320"/>
                  </a:cubicBezTo>
                  <a:cubicBezTo>
                    <a:pt x="155" y="320"/>
                    <a:pt x="155" y="323"/>
                    <a:pt x="155" y="324"/>
                  </a:cubicBezTo>
                  <a:cubicBezTo>
                    <a:pt x="155" y="324"/>
                    <a:pt x="150" y="311"/>
                    <a:pt x="150" y="309"/>
                  </a:cubicBezTo>
                  <a:cubicBezTo>
                    <a:pt x="147" y="307"/>
                    <a:pt x="153" y="293"/>
                    <a:pt x="149" y="289"/>
                  </a:cubicBezTo>
                  <a:cubicBezTo>
                    <a:pt x="149" y="289"/>
                    <a:pt x="149" y="287"/>
                    <a:pt x="149" y="286"/>
                  </a:cubicBezTo>
                  <a:cubicBezTo>
                    <a:pt x="149" y="285"/>
                    <a:pt x="149" y="285"/>
                    <a:pt x="149" y="285"/>
                  </a:cubicBezTo>
                  <a:cubicBezTo>
                    <a:pt x="149" y="280"/>
                    <a:pt x="151" y="255"/>
                    <a:pt x="145" y="253"/>
                  </a:cubicBezTo>
                  <a:cubicBezTo>
                    <a:pt x="142" y="250"/>
                    <a:pt x="138" y="248"/>
                    <a:pt x="135" y="246"/>
                  </a:cubicBezTo>
                  <a:cubicBezTo>
                    <a:pt x="131" y="239"/>
                    <a:pt x="126" y="230"/>
                    <a:pt x="122" y="224"/>
                  </a:cubicBezTo>
                  <a:cubicBezTo>
                    <a:pt x="120" y="223"/>
                    <a:pt x="118" y="219"/>
                    <a:pt x="118" y="218"/>
                  </a:cubicBezTo>
                  <a:cubicBezTo>
                    <a:pt x="117" y="213"/>
                    <a:pt x="120" y="214"/>
                    <a:pt x="120" y="211"/>
                  </a:cubicBezTo>
                  <a:cubicBezTo>
                    <a:pt x="116" y="209"/>
                    <a:pt x="118" y="203"/>
                    <a:pt x="120" y="200"/>
                  </a:cubicBezTo>
                  <a:cubicBezTo>
                    <a:pt x="125" y="193"/>
                    <a:pt x="129" y="191"/>
                    <a:pt x="124" y="180"/>
                  </a:cubicBezTo>
                  <a:cubicBezTo>
                    <a:pt x="128" y="175"/>
                    <a:pt x="118" y="182"/>
                    <a:pt x="119" y="182"/>
                  </a:cubicBezTo>
                  <a:cubicBezTo>
                    <a:pt x="116" y="182"/>
                    <a:pt x="111" y="178"/>
                    <a:pt x="109" y="176"/>
                  </a:cubicBezTo>
                  <a:cubicBezTo>
                    <a:pt x="107" y="174"/>
                    <a:pt x="105" y="169"/>
                    <a:pt x="102" y="166"/>
                  </a:cubicBezTo>
                  <a:cubicBezTo>
                    <a:pt x="95" y="166"/>
                    <a:pt x="92" y="161"/>
                    <a:pt x="87" y="158"/>
                  </a:cubicBezTo>
                  <a:cubicBezTo>
                    <a:pt x="87" y="157"/>
                    <a:pt x="84" y="158"/>
                    <a:pt x="83" y="159"/>
                  </a:cubicBezTo>
                  <a:cubicBezTo>
                    <a:pt x="77" y="159"/>
                    <a:pt x="70" y="154"/>
                    <a:pt x="66" y="151"/>
                  </a:cubicBezTo>
                  <a:cubicBezTo>
                    <a:pt x="61" y="147"/>
                    <a:pt x="61" y="141"/>
                    <a:pt x="57" y="137"/>
                  </a:cubicBezTo>
                  <a:cubicBezTo>
                    <a:pt x="56" y="135"/>
                    <a:pt x="55" y="134"/>
                    <a:pt x="55" y="134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56" y="133"/>
                    <a:pt x="53" y="127"/>
                    <a:pt x="52" y="126"/>
                  </a:cubicBezTo>
                  <a:cubicBezTo>
                    <a:pt x="51" y="125"/>
                    <a:pt x="52" y="117"/>
                    <a:pt x="50" y="117"/>
                  </a:cubicBezTo>
                  <a:cubicBezTo>
                    <a:pt x="48" y="117"/>
                    <a:pt x="50" y="129"/>
                    <a:pt x="51" y="131"/>
                  </a:cubicBezTo>
                  <a:cubicBezTo>
                    <a:pt x="51" y="132"/>
                    <a:pt x="53" y="145"/>
                    <a:pt x="51" y="143"/>
                  </a:cubicBezTo>
                  <a:cubicBezTo>
                    <a:pt x="51" y="141"/>
                    <a:pt x="50" y="139"/>
                    <a:pt x="48" y="138"/>
                  </a:cubicBezTo>
                  <a:cubicBezTo>
                    <a:pt x="48" y="137"/>
                    <a:pt x="48" y="133"/>
                    <a:pt x="47" y="131"/>
                  </a:cubicBezTo>
                  <a:cubicBezTo>
                    <a:pt x="47" y="131"/>
                    <a:pt x="43" y="128"/>
                    <a:pt x="44" y="127"/>
                  </a:cubicBezTo>
                  <a:cubicBezTo>
                    <a:pt x="44" y="127"/>
                    <a:pt x="46" y="126"/>
                    <a:pt x="46" y="126"/>
                  </a:cubicBezTo>
                  <a:cubicBezTo>
                    <a:pt x="46" y="126"/>
                    <a:pt x="46" y="124"/>
                    <a:pt x="46" y="124"/>
                  </a:cubicBezTo>
                  <a:cubicBezTo>
                    <a:pt x="44" y="120"/>
                    <a:pt x="47" y="115"/>
                    <a:pt x="45" y="111"/>
                  </a:cubicBezTo>
                  <a:cubicBezTo>
                    <a:pt x="45" y="109"/>
                    <a:pt x="41" y="109"/>
                    <a:pt x="40" y="108"/>
                  </a:cubicBezTo>
                  <a:cubicBezTo>
                    <a:pt x="40" y="107"/>
                    <a:pt x="41" y="105"/>
                    <a:pt x="40" y="104"/>
                  </a:cubicBezTo>
                  <a:cubicBezTo>
                    <a:pt x="39" y="102"/>
                    <a:pt x="40" y="97"/>
                    <a:pt x="40" y="95"/>
                  </a:cubicBezTo>
                  <a:cubicBezTo>
                    <a:pt x="40" y="95"/>
                    <a:pt x="43" y="91"/>
                    <a:pt x="43" y="90"/>
                  </a:cubicBezTo>
                  <a:cubicBezTo>
                    <a:pt x="45" y="88"/>
                    <a:pt x="46" y="84"/>
                    <a:pt x="49" y="82"/>
                  </a:cubicBezTo>
                  <a:cubicBezTo>
                    <a:pt x="50" y="81"/>
                    <a:pt x="52" y="78"/>
                    <a:pt x="52" y="77"/>
                  </a:cubicBezTo>
                  <a:cubicBezTo>
                    <a:pt x="53" y="76"/>
                    <a:pt x="54" y="73"/>
                    <a:pt x="54" y="72"/>
                  </a:cubicBezTo>
                  <a:cubicBezTo>
                    <a:pt x="53" y="67"/>
                    <a:pt x="50" y="66"/>
                    <a:pt x="56" y="66"/>
                  </a:cubicBezTo>
                  <a:cubicBezTo>
                    <a:pt x="52" y="64"/>
                    <a:pt x="55" y="56"/>
                    <a:pt x="56" y="55"/>
                  </a:cubicBezTo>
                  <a:cubicBezTo>
                    <a:pt x="55" y="54"/>
                    <a:pt x="55" y="54"/>
                    <a:pt x="55" y="53"/>
                  </a:cubicBezTo>
                  <a:cubicBezTo>
                    <a:pt x="54" y="55"/>
                    <a:pt x="54" y="54"/>
                    <a:pt x="53" y="55"/>
                  </a:cubicBezTo>
                  <a:cubicBezTo>
                    <a:pt x="53" y="53"/>
                    <a:pt x="52" y="48"/>
                    <a:pt x="52" y="48"/>
                  </a:cubicBezTo>
                  <a:cubicBezTo>
                    <a:pt x="52" y="47"/>
                    <a:pt x="53" y="45"/>
                    <a:pt x="53" y="45"/>
                  </a:cubicBezTo>
                  <a:cubicBezTo>
                    <a:pt x="53" y="39"/>
                    <a:pt x="45" y="40"/>
                    <a:pt x="43" y="38"/>
                  </a:cubicBezTo>
                  <a:cubicBezTo>
                    <a:pt x="40" y="37"/>
                    <a:pt x="41" y="37"/>
                    <a:pt x="38" y="39"/>
                  </a:cubicBezTo>
                  <a:cubicBezTo>
                    <a:pt x="40" y="39"/>
                    <a:pt x="39" y="38"/>
                    <a:pt x="40" y="38"/>
                  </a:cubicBezTo>
                  <a:cubicBezTo>
                    <a:pt x="40" y="41"/>
                    <a:pt x="32" y="40"/>
                    <a:pt x="30" y="41"/>
                  </a:cubicBezTo>
                  <a:cubicBezTo>
                    <a:pt x="31" y="41"/>
                    <a:pt x="30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4" y="44"/>
                    <a:pt x="10" y="49"/>
                    <a:pt x="9" y="51"/>
                  </a:cubicBezTo>
                  <a:cubicBezTo>
                    <a:pt x="10" y="51"/>
                    <a:pt x="1" y="52"/>
                    <a:pt x="0" y="52"/>
                  </a:cubicBezTo>
                  <a:cubicBezTo>
                    <a:pt x="2" y="51"/>
                    <a:pt x="12" y="49"/>
                    <a:pt x="13" y="47"/>
                  </a:cubicBezTo>
                  <a:cubicBezTo>
                    <a:pt x="15" y="46"/>
                    <a:pt x="16" y="45"/>
                    <a:pt x="17" y="44"/>
                  </a:cubicBezTo>
                  <a:cubicBezTo>
                    <a:pt x="17" y="44"/>
                    <a:pt x="17" y="43"/>
                    <a:pt x="17" y="43"/>
                  </a:cubicBezTo>
                  <a:cubicBezTo>
                    <a:pt x="16" y="42"/>
                    <a:pt x="13" y="43"/>
                    <a:pt x="11" y="42"/>
                  </a:cubicBezTo>
                  <a:cubicBezTo>
                    <a:pt x="12" y="42"/>
                    <a:pt x="13" y="40"/>
                    <a:pt x="13" y="39"/>
                  </a:cubicBezTo>
                  <a:cubicBezTo>
                    <a:pt x="11" y="38"/>
                    <a:pt x="9" y="36"/>
                    <a:pt x="11" y="33"/>
                  </a:cubicBezTo>
                  <a:cubicBezTo>
                    <a:pt x="13" y="31"/>
                    <a:pt x="24" y="26"/>
                    <a:pt x="24" y="27"/>
                  </a:cubicBezTo>
                  <a:cubicBezTo>
                    <a:pt x="24" y="26"/>
                    <a:pt x="25" y="26"/>
                    <a:pt x="25" y="25"/>
                  </a:cubicBezTo>
                  <a:cubicBezTo>
                    <a:pt x="22" y="25"/>
                    <a:pt x="19" y="26"/>
                    <a:pt x="17" y="24"/>
                  </a:cubicBezTo>
                  <a:cubicBezTo>
                    <a:pt x="17" y="22"/>
                    <a:pt x="18" y="20"/>
                    <a:pt x="21" y="20"/>
                  </a:cubicBezTo>
                  <a:cubicBezTo>
                    <a:pt x="20" y="20"/>
                    <a:pt x="23" y="19"/>
                    <a:pt x="23" y="19"/>
                  </a:cubicBezTo>
                  <a:cubicBezTo>
                    <a:pt x="26" y="17"/>
                    <a:pt x="28" y="18"/>
                    <a:pt x="30" y="19"/>
                  </a:cubicBezTo>
                  <a:cubicBezTo>
                    <a:pt x="30" y="18"/>
                    <a:pt x="30" y="16"/>
                    <a:pt x="30" y="16"/>
                  </a:cubicBezTo>
                  <a:cubicBezTo>
                    <a:pt x="31" y="14"/>
                    <a:pt x="28" y="13"/>
                    <a:pt x="29" y="12"/>
                  </a:cubicBezTo>
                  <a:cubicBezTo>
                    <a:pt x="30" y="10"/>
                    <a:pt x="36" y="10"/>
                    <a:pt x="36" y="9"/>
                  </a:cubicBezTo>
                  <a:cubicBezTo>
                    <a:pt x="44" y="4"/>
                    <a:pt x="57" y="0"/>
                    <a:pt x="64" y="6"/>
                  </a:cubicBezTo>
                  <a:cubicBezTo>
                    <a:pt x="66" y="7"/>
                    <a:pt x="68" y="8"/>
                    <a:pt x="69" y="8"/>
                  </a:cubicBezTo>
                  <a:cubicBezTo>
                    <a:pt x="70" y="8"/>
                    <a:pt x="71" y="8"/>
                    <a:pt x="72" y="8"/>
                  </a:cubicBezTo>
                  <a:cubicBezTo>
                    <a:pt x="74" y="9"/>
                    <a:pt x="76" y="12"/>
                    <a:pt x="78" y="13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8" y="13"/>
                    <a:pt x="79" y="13"/>
                    <a:pt x="80" y="13"/>
                  </a:cubicBezTo>
                  <a:cubicBezTo>
                    <a:pt x="81" y="12"/>
                    <a:pt x="93" y="10"/>
                    <a:pt x="94" y="10"/>
                  </a:cubicBezTo>
                  <a:cubicBezTo>
                    <a:pt x="94" y="10"/>
                    <a:pt x="94" y="13"/>
                    <a:pt x="94" y="13"/>
                  </a:cubicBezTo>
                  <a:cubicBezTo>
                    <a:pt x="95" y="13"/>
                    <a:pt x="97" y="11"/>
                    <a:pt x="97" y="12"/>
                  </a:cubicBezTo>
                  <a:cubicBezTo>
                    <a:pt x="97" y="12"/>
                    <a:pt x="97" y="14"/>
                    <a:pt x="97" y="14"/>
                  </a:cubicBezTo>
                  <a:cubicBezTo>
                    <a:pt x="100" y="12"/>
                    <a:pt x="101" y="13"/>
                    <a:pt x="103" y="15"/>
                  </a:cubicBezTo>
                  <a:cubicBezTo>
                    <a:pt x="103" y="15"/>
                    <a:pt x="114" y="18"/>
                    <a:pt x="108" y="19"/>
                  </a:cubicBezTo>
                  <a:cubicBezTo>
                    <a:pt x="111" y="21"/>
                    <a:pt x="114" y="18"/>
                    <a:pt x="116" y="22"/>
                  </a:cubicBezTo>
                  <a:cubicBezTo>
                    <a:pt x="116" y="21"/>
                    <a:pt x="116" y="20"/>
                    <a:pt x="117" y="19"/>
                  </a:cubicBezTo>
                  <a:cubicBezTo>
                    <a:pt x="113" y="16"/>
                    <a:pt x="110" y="19"/>
                    <a:pt x="107" y="14"/>
                  </a:cubicBezTo>
                  <a:cubicBezTo>
                    <a:pt x="108" y="12"/>
                    <a:pt x="111" y="12"/>
                    <a:pt x="114" y="13"/>
                  </a:cubicBezTo>
                  <a:cubicBezTo>
                    <a:pt x="111" y="12"/>
                    <a:pt x="105" y="11"/>
                    <a:pt x="108" y="7"/>
                  </a:cubicBezTo>
                  <a:cubicBezTo>
                    <a:pt x="108" y="7"/>
                    <a:pt x="108" y="7"/>
                    <a:pt x="107" y="7"/>
                  </a:cubicBezTo>
                  <a:cubicBezTo>
                    <a:pt x="104" y="11"/>
                    <a:pt x="98" y="6"/>
                    <a:pt x="100" y="5"/>
                  </a:cubicBezTo>
                  <a:cubicBezTo>
                    <a:pt x="101" y="0"/>
                    <a:pt x="113" y="0"/>
                    <a:pt x="116" y="2"/>
                  </a:cubicBezTo>
                  <a:cubicBezTo>
                    <a:pt x="118" y="4"/>
                    <a:pt x="124" y="7"/>
                    <a:pt x="124" y="9"/>
                  </a:cubicBezTo>
                  <a:cubicBezTo>
                    <a:pt x="125" y="6"/>
                    <a:pt x="126" y="5"/>
                    <a:pt x="125" y="5"/>
                  </a:cubicBezTo>
                  <a:cubicBezTo>
                    <a:pt x="125" y="4"/>
                    <a:pt x="130" y="4"/>
                    <a:pt x="131" y="5"/>
                  </a:cubicBezTo>
                  <a:cubicBezTo>
                    <a:pt x="129" y="7"/>
                    <a:pt x="125" y="12"/>
                    <a:pt x="128" y="13"/>
                  </a:cubicBezTo>
                  <a:cubicBezTo>
                    <a:pt x="128" y="11"/>
                    <a:pt x="130" y="16"/>
                    <a:pt x="130" y="16"/>
                  </a:cubicBezTo>
                  <a:cubicBezTo>
                    <a:pt x="127" y="19"/>
                    <a:pt x="126" y="21"/>
                    <a:pt x="122" y="18"/>
                  </a:cubicBezTo>
                  <a:cubicBezTo>
                    <a:pt x="122" y="18"/>
                    <a:pt x="122" y="18"/>
                    <a:pt x="122" y="18"/>
                  </a:cubicBezTo>
                  <a:cubicBezTo>
                    <a:pt x="123" y="20"/>
                    <a:pt x="131" y="25"/>
                    <a:pt x="132" y="20"/>
                  </a:cubicBezTo>
                  <a:cubicBezTo>
                    <a:pt x="132" y="20"/>
                    <a:pt x="131" y="19"/>
                    <a:pt x="131" y="19"/>
                  </a:cubicBezTo>
                  <a:cubicBezTo>
                    <a:pt x="131" y="16"/>
                    <a:pt x="136" y="17"/>
                    <a:pt x="137" y="17"/>
                  </a:cubicBezTo>
                  <a:cubicBezTo>
                    <a:pt x="136" y="16"/>
                    <a:pt x="137" y="14"/>
                    <a:pt x="137" y="13"/>
                  </a:cubicBezTo>
                  <a:cubicBezTo>
                    <a:pt x="139" y="11"/>
                    <a:pt x="141" y="9"/>
                    <a:pt x="142" y="6"/>
                  </a:cubicBezTo>
                  <a:cubicBezTo>
                    <a:pt x="146" y="0"/>
                    <a:pt x="154" y="8"/>
                    <a:pt x="145" y="9"/>
                  </a:cubicBezTo>
                  <a:cubicBezTo>
                    <a:pt x="141" y="10"/>
                    <a:pt x="144" y="18"/>
                    <a:pt x="144" y="21"/>
                  </a:cubicBezTo>
                  <a:cubicBezTo>
                    <a:pt x="147" y="16"/>
                    <a:pt x="147" y="25"/>
                    <a:pt x="147" y="25"/>
                  </a:cubicBezTo>
                  <a:cubicBezTo>
                    <a:pt x="149" y="24"/>
                    <a:pt x="151" y="21"/>
                    <a:pt x="151" y="18"/>
                  </a:cubicBezTo>
                  <a:cubicBezTo>
                    <a:pt x="146" y="15"/>
                    <a:pt x="147" y="9"/>
                    <a:pt x="152" y="7"/>
                  </a:cubicBezTo>
                  <a:cubicBezTo>
                    <a:pt x="152" y="6"/>
                    <a:pt x="153" y="5"/>
                    <a:pt x="153" y="4"/>
                  </a:cubicBezTo>
                  <a:cubicBezTo>
                    <a:pt x="153" y="4"/>
                    <a:pt x="153" y="4"/>
                    <a:pt x="153" y="4"/>
                  </a:cubicBezTo>
                  <a:cubicBezTo>
                    <a:pt x="153" y="5"/>
                    <a:pt x="153" y="6"/>
                    <a:pt x="153" y="7"/>
                  </a:cubicBezTo>
                  <a:cubicBezTo>
                    <a:pt x="154" y="6"/>
                    <a:pt x="155" y="6"/>
                    <a:pt x="156" y="6"/>
                  </a:cubicBezTo>
                  <a:cubicBezTo>
                    <a:pt x="156" y="5"/>
                    <a:pt x="171" y="11"/>
                    <a:pt x="167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169" y="13"/>
                    <a:pt x="173" y="15"/>
                    <a:pt x="175" y="16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7" y="18"/>
                    <a:pt x="177" y="20"/>
                    <a:pt x="176" y="21"/>
                  </a:cubicBezTo>
                  <a:cubicBezTo>
                    <a:pt x="177" y="22"/>
                    <a:pt x="175" y="25"/>
                    <a:pt x="181" y="27"/>
                  </a:cubicBezTo>
                  <a:cubicBezTo>
                    <a:pt x="182" y="28"/>
                    <a:pt x="183" y="29"/>
                    <a:pt x="185" y="30"/>
                  </a:cubicBezTo>
                  <a:cubicBezTo>
                    <a:pt x="185" y="36"/>
                    <a:pt x="178" y="36"/>
                    <a:pt x="176" y="31"/>
                  </a:cubicBezTo>
                  <a:cubicBezTo>
                    <a:pt x="172" y="30"/>
                    <a:pt x="177" y="37"/>
                    <a:pt x="177" y="37"/>
                  </a:cubicBezTo>
                  <a:cubicBezTo>
                    <a:pt x="177" y="39"/>
                    <a:pt x="177" y="41"/>
                    <a:pt x="177" y="42"/>
                  </a:cubicBezTo>
                  <a:cubicBezTo>
                    <a:pt x="176" y="42"/>
                    <a:pt x="175" y="41"/>
                    <a:pt x="174" y="40"/>
                  </a:cubicBezTo>
                  <a:cubicBezTo>
                    <a:pt x="172" y="41"/>
                    <a:pt x="176" y="43"/>
                    <a:pt x="175" y="44"/>
                  </a:cubicBezTo>
                  <a:cubicBezTo>
                    <a:pt x="173" y="45"/>
                    <a:pt x="168" y="41"/>
                    <a:pt x="167" y="40"/>
                  </a:cubicBezTo>
                  <a:cubicBezTo>
                    <a:pt x="166" y="39"/>
                    <a:pt x="166" y="37"/>
                    <a:pt x="165" y="35"/>
                  </a:cubicBezTo>
                  <a:cubicBezTo>
                    <a:pt x="164" y="36"/>
                    <a:pt x="158" y="36"/>
                    <a:pt x="158" y="35"/>
                  </a:cubicBezTo>
                  <a:cubicBezTo>
                    <a:pt x="157" y="32"/>
                    <a:pt x="170" y="32"/>
                    <a:pt x="168" y="26"/>
                  </a:cubicBezTo>
                  <a:cubicBezTo>
                    <a:pt x="167" y="26"/>
                    <a:pt x="162" y="28"/>
                    <a:pt x="162" y="27"/>
                  </a:cubicBezTo>
                  <a:cubicBezTo>
                    <a:pt x="160" y="25"/>
                    <a:pt x="163" y="23"/>
                    <a:pt x="165" y="24"/>
                  </a:cubicBezTo>
                  <a:cubicBezTo>
                    <a:pt x="164" y="23"/>
                    <a:pt x="161" y="20"/>
                    <a:pt x="164" y="21"/>
                  </a:cubicBezTo>
                  <a:cubicBezTo>
                    <a:pt x="163" y="19"/>
                    <a:pt x="163" y="18"/>
                    <a:pt x="162" y="18"/>
                  </a:cubicBezTo>
                  <a:cubicBezTo>
                    <a:pt x="162" y="21"/>
                    <a:pt x="158" y="19"/>
                    <a:pt x="158" y="19"/>
                  </a:cubicBezTo>
                  <a:cubicBezTo>
                    <a:pt x="158" y="19"/>
                    <a:pt x="158" y="19"/>
                    <a:pt x="158" y="19"/>
                  </a:cubicBezTo>
                  <a:cubicBezTo>
                    <a:pt x="158" y="19"/>
                    <a:pt x="157" y="18"/>
                    <a:pt x="156" y="19"/>
                  </a:cubicBezTo>
                  <a:cubicBezTo>
                    <a:pt x="160" y="25"/>
                    <a:pt x="150" y="28"/>
                    <a:pt x="151" y="31"/>
                  </a:cubicBezTo>
                  <a:cubicBezTo>
                    <a:pt x="150" y="31"/>
                    <a:pt x="149" y="30"/>
                    <a:pt x="149" y="30"/>
                  </a:cubicBezTo>
                  <a:cubicBezTo>
                    <a:pt x="147" y="32"/>
                    <a:pt x="153" y="35"/>
                    <a:pt x="153" y="36"/>
                  </a:cubicBezTo>
                  <a:cubicBezTo>
                    <a:pt x="152" y="36"/>
                    <a:pt x="146" y="38"/>
                    <a:pt x="145" y="38"/>
                  </a:cubicBezTo>
                  <a:cubicBezTo>
                    <a:pt x="144" y="37"/>
                    <a:pt x="144" y="37"/>
                    <a:pt x="143" y="36"/>
                  </a:cubicBezTo>
                  <a:cubicBezTo>
                    <a:pt x="143" y="35"/>
                    <a:pt x="146" y="31"/>
                    <a:pt x="147" y="30"/>
                  </a:cubicBezTo>
                  <a:cubicBezTo>
                    <a:pt x="146" y="30"/>
                    <a:pt x="146" y="30"/>
                    <a:pt x="145" y="31"/>
                  </a:cubicBezTo>
                  <a:cubicBezTo>
                    <a:pt x="143" y="34"/>
                    <a:pt x="138" y="34"/>
                    <a:pt x="136" y="36"/>
                  </a:cubicBezTo>
                  <a:cubicBezTo>
                    <a:pt x="139" y="36"/>
                    <a:pt x="130" y="42"/>
                    <a:pt x="130" y="42"/>
                  </a:cubicBezTo>
                  <a:cubicBezTo>
                    <a:pt x="125" y="46"/>
                    <a:pt x="128" y="46"/>
                    <a:pt x="128" y="50"/>
                  </a:cubicBezTo>
                  <a:cubicBezTo>
                    <a:pt x="127" y="57"/>
                    <a:pt x="148" y="57"/>
                    <a:pt x="141" y="65"/>
                  </a:cubicBezTo>
                  <a:cubicBezTo>
                    <a:pt x="142" y="65"/>
                    <a:pt x="143" y="66"/>
                    <a:pt x="143" y="67"/>
                  </a:cubicBezTo>
                  <a:cubicBezTo>
                    <a:pt x="143" y="67"/>
                    <a:pt x="141" y="66"/>
                    <a:pt x="141" y="66"/>
                  </a:cubicBezTo>
                  <a:cubicBezTo>
                    <a:pt x="142" y="68"/>
                    <a:pt x="146" y="72"/>
                    <a:pt x="146" y="67"/>
                  </a:cubicBezTo>
                  <a:cubicBezTo>
                    <a:pt x="147" y="59"/>
                    <a:pt x="146" y="63"/>
                    <a:pt x="152" y="59"/>
                  </a:cubicBezTo>
                  <a:cubicBezTo>
                    <a:pt x="156" y="55"/>
                    <a:pt x="150" y="52"/>
                    <a:pt x="153" y="49"/>
                  </a:cubicBezTo>
                  <a:cubicBezTo>
                    <a:pt x="155" y="48"/>
                    <a:pt x="155" y="43"/>
                    <a:pt x="155" y="41"/>
                  </a:cubicBezTo>
                  <a:cubicBezTo>
                    <a:pt x="156" y="36"/>
                    <a:pt x="169" y="44"/>
                    <a:pt x="169" y="47"/>
                  </a:cubicBezTo>
                  <a:cubicBezTo>
                    <a:pt x="167" y="58"/>
                    <a:pt x="173" y="48"/>
                    <a:pt x="177" y="48"/>
                  </a:cubicBezTo>
                  <a:cubicBezTo>
                    <a:pt x="181" y="51"/>
                    <a:pt x="180" y="60"/>
                    <a:pt x="184" y="63"/>
                  </a:cubicBezTo>
                  <a:cubicBezTo>
                    <a:pt x="185" y="63"/>
                    <a:pt x="186" y="64"/>
                    <a:pt x="188" y="66"/>
                  </a:cubicBezTo>
                  <a:cubicBezTo>
                    <a:pt x="189" y="67"/>
                    <a:pt x="190" y="69"/>
                    <a:pt x="190" y="72"/>
                  </a:cubicBezTo>
                  <a:cubicBezTo>
                    <a:pt x="190" y="72"/>
                    <a:pt x="189" y="72"/>
                    <a:pt x="189" y="72"/>
                  </a:cubicBezTo>
                  <a:cubicBezTo>
                    <a:pt x="191" y="72"/>
                    <a:pt x="189" y="76"/>
                    <a:pt x="190" y="77"/>
                  </a:cubicBezTo>
                  <a:cubicBezTo>
                    <a:pt x="191" y="77"/>
                    <a:pt x="198" y="80"/>
                    <a:pt x="193" y="82"/>
                  </a:cubicBezTo>
                  <a:cubicBezTo>
                    <a:pt x="194" y="83"/>
                    <a:pt x="194" y="88"/>
                    <a:pt x="192" y="83"/>
                  </a:cubicBezTo>
                  <a:cubicBezTo>
                    <a:pt x="190" y="87"/>
                    <a:pt x="190" y="85"/>
                    <a:pt x="187" y="85"/>
                  </a:cubicBezTo>
                  <a:cubicBezTo>
                    <a:pt x="187" y="84"/>
                    <a:pt x="187" y="84"/>
                    <a:pt x="188" y="84"/>
                  </a:cubicBezTo>
                  <a:cubicBezTo>
                    <a:pt x="189" y="81"/>
                    <a:pt x="183" y="84"/>
                    <a:pt x="182" y="83"/>
                  </a:cubicBezTo>
                  <a:cubicBezTo>
                    <a:pt x="181" y="82"/>
                    <a:pt x="186" y="74"/>
                    <a:pt x="188" y="73"/>
                  </a:cubicBezTo>
                  <a:cubicBezTo>
                    <a:pt x="185" y="73"/>
                    <a:pt x="184" y="75"/>
                    <a:pt x="182" y="76"/>
                  </a:cubicBezTo>
                  <a:cubicBezTo>
                    <a:pt x="180" y="76"/>
                    <a:pt x="178" y="76"/>
                    <a:pt x="177" y="77"/>
                  </a:cubicBezTo>
                  <a:cubicBezTo>
                    <a:pt x="176" y="77"/>
                    <a:pt x="175" y="77"/>
                    <a:pt x="174" y="77"/>
                  </a:cubicBezTo>
                  <a:cubicBezTo>
                    <a:pt x="174" y="77"/>
                    <a:pt x="175" y="77"/>
                    <a:pt x="175" y="77"/>
                  </a:cubicBezTo>
                  <a:cubicBezTo>
                    <a:pt x="175" y="77"/>
                    <a:pt x="176" y="77"/>
                    <a:pt x="176" y="78"/>
                  </a:cubicBezTo>
                  <a:cubicBezTo>
                    <a:pt x="176" y="78"/>
                    <a:pt x="176" y="78"/>
                    <a:pt x="176" y="78"/>
                  </a:cubicBezTo>
                  <a:cubicBezTo>
                    <a:pt x="176" y="78"/>
                    <a:pt x="177" y="78"/>
                    <a:pt x="177" y="78"/>
                  </a:cubicBezTo>
                  <a:cubicBezTo>
                    <a:pt x="178" y="80"/>
                    <a:pt x="176" y="79"/>
                    <a:pt x="175" y="79"/>
                  </a:cubicBezTo>
                  <a:cubicBezTo>
                    <a:pt x="174" y="78"/>
                    <a:pt x="173" y="77"/>
                    <a:pt x="172" y="77"/>
                  </a:cubicBezTo>
                  <a:cubicBezTo>
                    <a:pt x="172" y="77"/>
                    <a:pt x="172" y="77"/>
                    <a:pt x="172" y="77"/>
                  </a:cubicBezTo>
                  <a:cubicBezTo>
                    <a:pt x="170" y="77"/>
                    <a:pt x="167" y="78"/>
                    <a:pt x="165" y="79"/>
                  </a:cubicBezTo>
                  <a:cubicBezTo>
                    <a:pt x="167" y="79"/>
                    <a:pt x="172" y="79"/>
                    <a:pt x="173" y="80"/>
                  </a:cubicBezTo>
                  <a:cubicBezTo>
                    <a:pt x="173" y="81"/>
                    <a:pt x="173" y="81"/>
                    <a:pt x="172" y="81"/>
                  </a:cubicBezTo>
                  <a:cubicBezTo>
                    <a:pt x="172" y="82"/>
                    <a:pt x="171" y="82"/>
                    <a:pt x="170" y="82"/>
                  </a:cubicBezTo>
                  <a:cubicBezTo>
                    <a:pt x="170" y="82"/>
                    <a:pt x="170" y="82"/>
                    <a:pt x="171" y="83"/>
                  </a:cubicBezTo>
                  <a:cubicBezTo>
                    <a:pt x="172" y="84"/>
                    <a:pt x="173" y="85"/>
                    <a:pt x="176" y="85"/>
                  </a:cubicBezTo>
                  <a:cubicBezTo>
                    <a:pt x="174" y="90"/>
                    <a:pt x="177" y="85"/>
                    <a:pt x="179" y="84"/>
                  </a:cubicBezTo>
                  <a:cubicBezTo>
                    <a:pt x="184" y="88"/>
                    <a:pt x="173" y="90"/>
                    <a:pt x="170" y="91"/>
                  </a:cubicBezTo>
                  <a:cubicBezTo>
                    <a:pt x="170" y="91"/>
                    <a:pt x="164" y="95"/>
                    <a:pt x="166" y="91"/>
                  </a:cubicBezTo>
                  <a:cubicBezTo>
                    <a:pt x="166" y="91"/>
                    <a:pt x="166" y="90"/>
                    <a:pt x="167" y="90"/>
                  </a:cubicBezTo>
                  <a:cubicBezTo>
                    <a:pt x="166" y="90"/>
                    <a:pt x="164" y="90"/>
                    <a:pt x="163" y="90"/>
                  </a:cubicBezTo>
                  <a:cubicBezTo>
                    <a:pt x="159" y="91"/>
                    <a:pt x="155" y="92"/>
                    <a:pt x="158" y="96"/>
                  </a:cubicBezTo>
                  <a:cubicBezTo>
                    <a:pt x="158" y="96"/>
                    <a:pt x="158" y="96"/>
                    <a:pt x="157" y="97"/>
                  </a:cubicBezTo>
                  <a:cubicBezTo>
                    <a:pt x="147" y="97"/>
                    <a:pt x="144" y="104"/>
                    <a:pt x="140" y="112"/>
                  </a:cubicBezTo>
                  <a:cubicBezTo>
                    <a:pt x="137" y="116"/>
                    <a:pt x="129" y="116"/>
                    <a:pt x="126" y="121"/>
                  </a:cubicBezTo>
                  <a:cubicBezTo>
                    <a:pt x="127" y="121"/>
                    <a:pt x="127" y="126"/>
                    <a:pt x="126" y="125"/>
                  </a:cubicBezTo>
                  <a:cubicBezTo>
                    <a:pt x="127" y="129"/>
                    <a:pt x="128" y="134"/>
                    <a:pt x="123" y="135"/>
                  </a:cubicBezTo>
                  <a:cubicBezTo>
                    <a:pt x="118" y="133"/>
                    <a:pt x="124" y="119"/>
                    <a:pt x="116" y="123"/>
                  </a:cubicBezTo>
                  <a:cubicBezTo>
                    <a:pt x="116" y="123"/>
                    <a:pt x="114" y="122"/>
                    <a:pt x="114" y="122"/>
                  </a:cubicBezTo>
                  <a:cubicBezTo>
                    <a:pt x="113" y="121"/>
                    <a:pt x="107" y="123"/>
                    <a:pt x="106" y="123"/>
                  </a:cubicBezTo>
                  <a:cubicBezTo>
                    <a:pt x="106" y="124"/>
                    <a:pt x="107" y="124"/>
                    <a:pt x="107" y="125"/>
                  </a:cubicBezTo>
                  <a:cubicBezTo>
                    <a:pt x="105" y="126"/>
                    <a:pt x="97" y="122"/>
                    <a:pt x="95" y="123"/>
                  </a:cubicBezTo>
                  <a:cubicBezTo>
                    <a:pt x="95" y="123"/>
                    <a:pt x="92" y="125"/>
                    <a:pt x="91" y="125"/>
                  </a:cubicBezTo>
                  <a:cubicBezTo>
                    <a:pt x="91" y="125"/>
                    <a:pt x="89" y="127"/>
                    <a:pt x="88" y="127"/>
                  </a:cubicBezTo>
                  <a:cubicBezTo>
                    <a:pt x="87" y="127"/>
                    <a:pt x="87" y="128"/>
                    <a:pt x="85" y="130"/>
                  </a:cubicBezTo>
                  <a:cubicBezTo>
                    <a:pt x="86" y="137"/>
                    <a:pt x="80" y="139"/>
                    <a:pt x="84" y="146"/>
                  </a:cubicBezTo>
                  <a:cubicBezTo>
                    <a:pt x="85" y="147"/>
                    <a:pt x="86" y="153"/>
                    <a:pt x="89" y="151"/>
                  </a:cubicBezTo>
                  <a:cubicBezTo>
                    <a:pt x="91" y="152"/>
                    <a:pt x="96" y="150"/>
                    <a:pt x="97" y="148"/>
                  </a:cubicBezTo>
                  <a:cubicBezTo>
                    <a:pt x="98" y="139"/>
                    <a:pt x="112" y="143"/>
                    <a:pt x="106" y="146"/>
                  </a:cubicBezTo>
                  <a:cubicBezTo>
                    <a:pt x="104" y="148"/>
                    <a:pt x="102" y="156"/>
                    <a:pt x="101" y="158"/>
                  </a:cubicBezTo>
                  <a:cubicBezTo>
                    <a:pt x="104" y="159"/>
                    <a:pt x="111" y="156"/>
                    <a:pt x="114" y="160"/>
                  </a:cubicBezTo>
                  <a:cubicBezTo>
                    <a:pt x="116" y="162"/>
                    <a:pt x="111" y="169"/>
                    <a:pt x="112" y="172"/>
                  </a:cubicBezTo>
                  <a:cubicBezTo>
                    <a:pt x="113" y="173"/>
                    <a:pt x="116" y="179"/>
                    <a:pt x="118" y="178"/>
                  </a:cubicBezTo>
                  <a:cubicBezTo>
                    <a:pt x="120" y="178"/>
                    <a:pt x="123" y="173"/>
                    <a:pt x="126" y="177"/>
                  </a:cubicBezTo>
                  <a:cubicBezTo>
                    <a:pt x="126" y="178"/>
                    <a:pt x="127" y="178"/>
                    <a:pt x="128" y="179"/>
                  </a:cubicBezTo>
                  <a:cubicBezTo>
                    <a:pt x="129" y="178"/>
                    <a:pt x="131" y="176"/>
                    <a:pt x="132" y="175"/>
                  </a:cubicBezTo>
                  <a:cubicBezTo>
                    <a:pt x="132" y="175"/>
                    <a:pt x="132" y="173"/>
                    <a:pt x="132" y="173"/>
                  </a:cubicBezTo>
                  <a:cubicBezTo>
                    <a:pt x="133" y="171"/>
                    <a:pt x="136" y="173"/>
                    <a:pt x="138" y="171"/>
                  </a:cubicBezTo>
                  <a:cubicBezTo>
                    <a:pt x="140" y="169"/>
                    <a:pt x="145" y="167"/>
                    <a:pt x="141" y="170"/>
                  </a:cubicBezTo>
                  <a:cubicBezTo>
                    <a:pt x="141" y="170"/>
                    <a:pt x="141" y="171"/>
                    <a:pt x="141" y="171"/>
                  </a:cubicBezTo>
                  <a:cubicBezTo>
                    <a:pt x="143" y="171"/>
                    <a:pt x="144" y="171"/>
                    <a:pt x="146" y="170"/>
                  </a:cubicBezTo>
                  <a:cubicBezTo>
                    <a:pt x="145" y="170"/>
                    <a:pt x="145" y="170"/>
                    <a:pt x="145" y="169"/>
                  </a:cubicBezTo>
                  <a:cubicBezTo>
                    <a:pt x="145" y="170"/>
                    <a:pt x="155" y="173"/>
                    <a:pt x="156" y="173"/>
                  </a:cubicBezTo>
                  <a:cubicBezTo>
                    <a:pt x="157" y="174"/>
                    <a:pt x="158" y="174"/>
                    <a:pt x="159" y="174"/>
                  </a:cubicBezTo>
                  <a:cubicBezTo>
                    <a:pt x="163" y="172"/>
                    <a:pt x="163" y="174"/>
                    <a:pt x="166" y="175"/>
                  </a:cubicBezTo>
                  <a:cubicBezTo>
                    <a:pt x="166" y="173"/>
                    <a:pt x="166" y="172"/>
                    <a:pt x="168" y="172"/>
                  </a:cubicBezTo>
                  <a:cubicBezTo>
                    <a:pt x="169" y="172"/>
                    <a:pt x="168" y="175"/>
                    <a:pt x="166" y="175"/>
                  </a:cubicBezTo>
                  <a:cubicBezTo>
                    <a:pt x="173" y="177"/>
                    <a:pt x="173" y="186"/>
                    <a:pt x="181" y="186"/>
                  </a:cubicBezTo>
                  <a:cubicBezTo>
                    <a:pt x="183" y="187"/>
                    <a:pt x="187" y="187"/>
                    <a:pt x="190" y="189"/>
                  </a:cubicBezTo>
                  <a:cubicBezTo>
                    <a:pt x="191" y="190"/>
                    <a:pt x="198" y="205"/>
                    <a:pt x="198" y="205"/>
                  </a:cubicBezTo>
                  <a:cubicBezTo>
                    <a:pt x="203" y="205"/>
                    <a:pt x="205" y="204"/>
                    <a:pt x="208" y="208"/>
                  </a:cubicBezTo>
                  <a:cubicBezTo>
                    <a:pt x="211" y="211"/>
                    <a:pt x="218" y="210"/>
                    <a:pt x="221" y="211"/>
                  </a:cubicBezTo>
                  <a:cubicBezTo>
                    <a:pt x="223" y="212"/>
                    <a:pt x="230" y="217"/>
                    <a:pt x="232" y="219"/>
                  </a:cubicBezTo>
                  <a:cubicBezTo>
                    <a:pt x="232" y="219"/>
                    <a:pt x="232" y="219"/>
                    <a:pt x="232" y="219"/>
                  </a:cubicBezTo>
                  <a:cubicBezTo>
                    <a:pt x="232" y="219"/>
                    <a:pt x="232" y="219"/>
                    <a:pt x="232" y="219"/>
                  </a:cubicBezTo>
                  <a:cubicBezTo>
                    <a:pt x="232" y="219"/>
                    <a:pt x="232" y="219"/>
                    <a:pt x="232" y="219"/>
                  </a:cubicBezTo>
                  <a:cubicBezTo>
                    <a:pt x="234" y="225"/>
                    <a:pt x="231" y="230"/>
                    <a:pt x="227" y="23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9" name="Google Shape;3249;p60"/>
            <p:cNvSpPr/>
            <p:nvPr/>
          </p:nvSpPr>
          <p:spPr>
            <a:xfrm>
              <a:off x="2941638" y="4779963"/>
              <a:ext cx="6350" cy="4763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1"/>
                  </a:moveTo>
                  <a:cubicBezTo>
                    <a:pt x="0" y="1"/>
                    <a:pt x="2" y="7"/>
                    <a:pt x="1" y="7"/>
                  </a:cubicBezTo>
                  <a:cubicBezTo>
                    <a:pt x="5" y="6"/>
                    <a:pt x="3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0" name="Google Shape;3250;p60"/>
            <p:cNvSpPr/>
            <p:nvPr/>
          </p:nvSpPr>
          <p:spPr>
            <a:xfrm>
              <a:off x="2932113" y="4775200"/>
              <a:ext cx="9525" cy="4763"/>
            </a:xfrm>
            <a:custGeom>
              <a:avLst/>
              <a:gdLst/>
              <a:ahLst/>
              <a:cxnLst/>
              <a:rect l="l" t="t" r="r" b="b"/>
              <a:pathLst>
                <a:path w="13" h="6" extrusionOk="0">
                  <a:moveTo>
                    <a:pt x="0" y="4"/>
                  </a:moveTo>
                  <a:cubicBezTo>
                    <a:pt x="4" y="5"/>
                    <a:pt x="9" y="1"/>
                    <a:pt x="12" y="6"/>
                  </a:cubicBezTo>
                  <a:cubicBezTo>
                    <a:pt x="13" y="3"/>
                    <a:pt x="11" y="0"/>
                    <a:pt x="8" y="0"/>
                  </a:cubicBezTo>
                  <a:cubicBezTo>
                    <a:pt x="5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1" name="Google Shape;3251;p60"/>
            <p:cNvSpPr/>
            <p:nvPr/>
          </p:nvSpPr>
          <p:spPr>
            <a:xfrm>
              <a:off x="2962275" y="49688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2" name="Google Shape;3252;p60"/>
            <p:cNvSpPr/>
            <p:nvPr/>
          </p:nvSpPr>
          <p:spPr>
            <a:xfrm>
              <a:off x="2882900" y="4819650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0" y="0"/>
                  </a:moveTo>
                  <a:cubicBezTo>
                    <a:pt x="1" y="1"/>
                    <a:pt x="2" y="3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3" name="Google Shape;3253;p60"/>
            <p:cNvSpPr/>
            <p:nvPr/>
          </p:nvSpPr>
          <p:spPr>
            <a:xfrm>
              <a:off x="3019425" y="4883150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4" name="Google Shape;3254;p60"/>
            <p:cNvSpPr/>
            <p:nvPr/>
          </p:nvSpPr>
          <p:spPr>
            <a:xfrm>
              <a:off x="2946400" y="4781550"/>
              <a:ext cx="1588" cy="158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5" name="Google Shape;3255;p60"/>
            <p:cNvSpPr/>
            <p:nvPr/>
          </p:nvSpPr>
          <p:spPr>
            <a:xfrm>
              <a:off x="3373438" y="4960938"/>
              <a:ext cx="20638" cy="14288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21" y="3"/>
                  </a:moveTo>
                  <a:cubicBezTo>
                    <a:pt x="18" y="6"/>
                    <a:pt x="10" y="9"/>
                    <a:pt x="8" y="12"/>
                  </a:cubicBezTo>
                  <a:cubicBezTo>
                    <a:pt x="5" y="14"/>
                    <a:pt x="0" y="18"/>
                    <a:pt x="8" y="18"/>
                  </a:cubicBezTo>
                  <a:cubicBezTo>
                    <a:pt x="12" y="18"/>
                    <a:pt x="15" y="13"/>
                    <a:pt x="18" y="11"/>
                  </a:cubicBezTo>
                  <a:cubicBezTo>
                    <a:pt x="26" y="1"/>
                    <a:pt x="18" y="11"/>
                    <a:pt x="19" y="11"/>
                  </a:cubicBezTo>
                  <a:cubicBezTo>
                    <a:pt x="22" y="8"/>
                    <a:pt x="26" y="7"/>
                    <a:pt x="28" y="2"/>
                  </a:cubicBezTo>
                  <a:cubicBezTo>
                    <a:pt x="26" y="0"/>
                    <a:pt x="22" y="1"/>
                    <a:pt x="21" y="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6" name="Google Shape;3256;p60"/>
            <p:cNvSpPr/>
            <p:nvPr/>
          </p:nvSpPr>
          <p:spPr>
            <a:xfrm>
              <a:off x="3400425" y="4951413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7" name="Google Shape;3257;p60"/>
            <p:cNvSpPr/>
            <p:nvPr/>
          </p:nvSpPr>
          <p:spPr>
            <a:xfrm>
              <a:off x="3400425" y="494982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3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8" name="Google Shape;3258;p60"/>
            <p:cNvSpPr/>
            <p:nvPr/>
          </p:nvSpPr>
          <p:spPr>
            <a:xfrm>
              <a:off x="3394075" y="4946650"/>
              <a:ext cx="12700" cy="19050"/>
            </a:xfrm>
            <a:custGeom>
              <a:avLst/>
              <a:gdLst/>
              <a:ahLst/>
              <a:cxnLst/>
              <a:rect l="l" t="t" r="r" b="b"/>
              <a:pathLst>
                <a:path w="15" h="25" extrusionOk="0">
                  <a:moveTo>
                    <a:pt x="11" y="11"/>
                  </a:moveTo>
                  <a:cubicBezTo>
                    <a:pt x="9" y="11"/>
                    <a:pt x="8" y="11"/>
                    <a:pt x="9" y="12"/>
                  </a:cubicBezTo>
                  <a:cubicBezTo>
                    <a:pt x="10" y="16"/>
                    <a:pt x="8" y="10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5"/>
                    <a:pt x="7" y="2"/>
                    <a:pt x="3" y="0"/>
                  </a:cubicBezTo>
                  <a:cubicBezTo>
                    <a:pt x="3" y="0"/>
                    <a:pt x="4" y="4"/>
                    <a:pt x="3" y="4"/>
                  </a:cubicBezTo>
                  <a:cubicBezTo>
                    <a:pt x="8" y="9"/>
                    <a:pt x="3" y="13"/>
                    <a:pt x="1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1" y="21"/>
                    <a:pt x="1" y="22"/>
                    <a:pt x="0" y="23"/>
                  </a:cubicBezTo>
                  <a:cubicBezTo>
                    <a:pt x="3" y="25"/>
                    <a:pt x="8" y="19"/>
                    <a:pt x="9" y="16"/>
                  </a:cubicBezTo>
                  <a:cubicBezTo>
                    <a:pt x="9" y="16"/>
                    <a:pt x="15" y="13"/>
                    <a:pt x="13" y="11"/>
                  </a:cubicBezTo>
                  <a:cubicBezTo>
                    <a:pt x="12" y="11"/>
                    <a:pt x="12" y="11"/>
                    <a:pt x="11" y="1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9" name="Google Shape;3259;p60"/>
            <p:cNvSpPr/>
            <p:nvPr/>
          </p:nvSpPr>
          <p:spPr>
            <a:xfrm>
              <a:off x="3375025" y="4975225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0" name="Google Shape;3260;p60"/>
            <p:cNvSpPr/>
            <p:nvPr/>
          </p:nvSpPr>
          <p:spPr>
            <a:xfrm>
              <a:off x="3294063" y="4894263"/>
              <a:ext cx="76200" cy="65088"/>
            </a:xfrm>
            <a:custGeom>
              <a:avLst/>
              <a:gdLst/>
              <a:ahLst/>
              <a:cxnLst/>
              <a:rect l="l" t="t" r="r" b="b"/>
              <a:pathLst>
                <a:path w="99" h="85" extrusionOk="0">
                  <a:moveTo>
                    <a:pt x="97" y="40"/>
                  </a:moveTo>
                  <a:cubicBezTo>
                    <a:pt x="97" y="40"/>
                    <a:pt x="97" y="40"/>
                    <a:pt x="97" y="40"/>
                  </a:cubicBezTo>
                  <a:cubicBezTo>
                    <a:pt x="97" y="40"/>
                    <a:pt x="97" y="41"/>
                    <a:pt x="96" y="41"/>
                  </a:cubicBezTo>
                  <a:cubicBezTo>
                    <a:pt x="95" y="40"/>
                    <a:pt x="94" y="38"/>
                    <a:pt x="93" y="36"/>
                  </a:cubicBezTo>
                  <a:cubicBezTo>
                    <a:pt x="92" y="35"/>
                    <a:pt x="93" y="34"/>
                    <a:pt x="92" y="33"/>
                  </a:cubicBezTo>
                  <a:cubicBezTo>
                    <a:pt x="91" y="32"/>
                    <a:pt x="91" y="33"/>
                    <a:pt x="91" y="33"/>
                  </a:cubicBezTo>
                  <a:cubicBezTo>
                    <a:pt x="90" y="32"/>
                    <a:pt x="91" y="28"/>
                    <a:pt x="90" y="27"/>
                  </a:cubicBezTo>
                  <a:cubicBezTo>
                    <a:pt x="84" y="30"/>
                    <a:pt x="85" y="11"/>
                    <a:pt x="81" y="11"/>
                  </a:cubicBezTo>
                  <a:cubicBezTo>
                    <a:pt x="79" y="11"/>
                    <a:pt x="81" y="0"/>
                    <a:pt x="78" y="1"/>
                  </a:cubicBezTo>
                  <a:cubicBezTo>
                    <a:pt x="75" y="1"/>
                    <a:pt x="75" y="14"/>
                    <a:pt x="74" y="16"/>
                  </a:cubicBezTo>
                  <a:cubicBezTo>
                    <a:pt x="73" y="17"/>
                    <a:pt x="71" y="22"/>
                    <a:pt x="69" y="19"/>
                  </a:cubicBezTo>
                  <a:cubicBezTo>
                    <a:pt x="68" y="19"/>
                    <a:pt x="63" y="15"/>
                    <a:pt x="62" y="14"/>
                  </a:cubicBezTo>
                  <a:cubicBezTo>
                    <a:pt x="61" y="12"/>
                    <a:pt x="61" y="12"/>
                    <a:pt x="61" y="10"/>
                  </a:cubicBezTo>
                  <a:cubicBezTo>
                    <a:pt x="62" y="10"/>
                    <a:pt x="62" y="10"/>
                    <a:pt x="63" y="9"/>
                  </a:cubicBezTo>
                  <a:cubicBezTo>
                    <a:pt x="63" y="10"/>
                    <a:pt x="63" y="12"/>
                    <a:pt x="64" y="11"/>
                  </a:cubicBezTo>
                  <a:cubicBezTo>
                    <a:pt x="64" y="10"/>
                    <a:pt x="64" y="9"/>
                    <a:pt x="63" y="9"/>
                  </a:cubicBezTo>
                  <a:cubicBezTo>
                    <a:pt x="65" y="6"/>
                    <a:pt x="63" y="5"/>
                    <a:pt x="63" y="5"/>
                  </a:cubicBezTo>
                  <a:cubicBezTo>
                    <a:pt x="60" y="4"/>
                    <a:pt x="57" y="4"/>
                    <a:pt x="54" y="2"/>
                  </a:cubicBezTo>
                  <a:cubicBezTo>
                    <a:pt x="53" y="2"/>
                    <a:pt x="53" y="2"/>
                    <a:pt x="52" y="2"/>
                  </a:cubicBezTo>
                  <a:cubicBezTo>
                    <a:pt x="53" y="3"/>
                    <a:pt x="53" y="3"/>
                    <a:pt x="53" y="4"/>
                  </a:cubicBezTo>
                  <a:cubicBezTo>
                    <a:pt x="51" y="7"/>
                    <a:pt x="45" y="6"/>
                    <a:pt x="46" y="12"/>
                  </a:cubicBezTo>
                  <a:cubicBezTo>
                    <a:pt x="45" y="12"/>
                    <a:pt x="42" y="12"/>
                    <a:pt x="42" y="12"/>
                  </a:cubicBezTo>
                  <a:cubicBezTo>
                    <a:pt x="43" y="11"/>
                    <a:pt x="37" y="9"/>
                    <a:pt x="34" y="13"/>
                  </a:cubicBezTo>
                  <a:cubicBezTo>
                    <a:pt x="33" y="14"/>
                    <a:pt x="29" y="19"/>
                    <a:pt x="29" y="19"/>
                  </a:cubicBezTo>
                  <a:cubicBezTo>
                    <a:pt x="29" y="19"/>
                    <a:pt x="30" y="17"/>
                    <a:pt x="29" y="17"/>
                  </a:cubicBezTo>
                  <a:cubicBezTo>
                    <a:pt x="25" y="18"/>
                    <a:pt x="26" y="25"/>
                    <a:pt x="23" y="25"/>
                  </a:cubicBezTo>
                  <a:cubicBezTo>
                    <a:pt x="21" y="25"/>
                    <a:pt x="12" y="28"/>
                    <a:pt x="11" y="29"/>
                  </a:cubicBezTo>
                  <a:cubicBezTo>
                    <a:pt x="3" y="32"/>
                    <a:pt x="3" y="35"/>
                    <a:pt x="2" y="43"/>
                  </a:cubicBezTo>
                  <a:cubicBezTo>
                    <a:pt x="2" y="42"/>
                    <a:pt x="0" y="41"/>
                    <a:pt x="0" y="42"/>
                  </a:cubicBezTo>
                  <a:cubicBezTo>
                    <a:pt x="0" y="49"/>
                    <a:pt x="5" y="57"/>
                    <a:pt x="2" y="64"/>
                  </a:cubicBezTo>
                  <a:cubicBezTo>
                    <a:pt x="1" y="72"/>
                    <a:pt x="7" y="75"/>
                    <a:pt x="12" y="68"/>
                  </a:cubicBezTo>
                  <a:cubicBezTo>
                    <a:pt x="12" y="67"/>
                    <a:pt x="21" y="66"/>
                    <a:pt x="24" y="63"/>
                  </a:cubicBezTo>
                  <a:cubicBezTo>
                    <a:pt x="28" y="61"/>
                    <a:pt x="35" y="59"/>
                    <a:pt x="40" y="59"/>
                  </a:cubicBezTo>
                  <a:cubicBezTo>
                    <a:pt x="41" y="61"/>
                    <a:pt x="42" y="61"/>
                    <a:pt x="44" y="62"/>
                  </a:cubicBezTo>
                  <a:cubicBezTo>
                    <a:pt x="44" y="62"/>
                    <a:pt x="45" y="66"/>
                    <a:pt x="46" y="67"/>
                  </a:cubicBezTo>
                  <a:cubicBezTo>
                    <a:pt x="44" y="73"/>
                    <a:pt x="51" y="68"/>
                    <a:pt x="54" y="65"/>
                  </a:cubicBezTo>
                  <a:cubicBezTo>
                    <a:pt x="53" y="66"/>
                    <a:pt x="50" y="72"/>
                    <a:pt x="49" y="71"/>
                  </a:cubicBezTo>
                  <a:cubicBezTo>
                    <a:pt x="51" y="73"/>
                    <a:pt x="52" y="70"/>
                    <a:pt x="53" y="70"/>
                  </a:cubicBezTo>
                  <a:cubicBezTo>
                    <a:pt x="55" y="70"/>
                    <a:pt x="52" y="72"/>
                    <a:pt x="52" y="73"/>
                  </a:cubicBezTo>
                  <a:cubicBezTo>
                    <a:pt x="53" y="74"/>
                    <a:pt x="58" y="73"/>
                    <a:pt x="55" y="76"/>
                  </a:cubicBezTo>
                  <a:cubicBezTo>
                    <a:pt x="54" y="78"/>
                    <a:pt x="55" y="80"/>
                    <a:pt x="57" y="81"/>
                  </a:cubicBezTo>
                  <a:cubicBezTo>
                    <a:pt x="58" y="82"/>
                    <a:pt x="63" y="84"/>
                    <a:pt x="65" y="82"/>
                  </a:cubicBezTo>
                  <a:cubicBezTo>
                    <a:pt x="68" y="80"/>
                    <a:pt x="69" y="85"/>
                    <a:pt x="72" y="82"/>
                  </a:cubicBezTo>
                  <a:cubicBezTo>
                    <a:pt x="72" y="81"/>
                    <a:pt x="79" y="79"/>
                    <a:pt x="80" y="79"/>
                  </a:cubicBezTo>
                  <a:cubicBezTo>
                    <a:pt x="84" y="74"/>
                    <a:pt x="86" y="66"/>
                    <a:pt x="91" y="62"/>
                  </a:cubicBezTo>
                  <a:cubicBezTo>
                    <a:pt x="93" y="58"/>
                    <a:pt x="99" y="43"/>
                    <a:pt x="98" y="40"/>
                  </a:cubicBezTo>
                  <a:cubicBezTo>
                    <a:pt x="98" y="40"/>
                    <a:pt x="98" y="40"/>
                    <a:pt x="97" y="4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1" name="Google Shape;3261;p60"/>
            <p:cNvSpPr/>
            <p:nvPr/>
          </p:nvSpPr>
          <p:spPr>
            <a:xfrm>
              <a:off x="3405188" y="4970463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0"/>
                  </a:moveTo>
                  <a:cubicBezTo>
                    <a:pt x="0" y="3"/>
                    <a:pt x="2" y="1"/>
                    <a:pt x="2" y="1"/>
                  </a:cubicBezTo>
                  <a:cubicBezTo>
                    <a:pt x="3" y="0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2" name="Google Shape;3262;p60"/>
            <p:cNvSpPr/>
            <p:nvPr/>
          </p:nvSpPr>
          <p:spPr>
            <a:xfrm>
              <a:off x="3341688" y="4957763"/>
              <a:ext cx="1588" cy="6350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0" y="4"/>
                  </a:moveTo>
                  <a:cubicBezTo>
                    <a:pt x="0" y="8"/>
                    <a:pt x="2" y="0"/>
                    <a:pt x="0" y="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3" name="Google Shape;3263;p60"/>
            <p:cNvSpPr/>
            <p:nvPr/>
          </p:nvSpPr>
          <p:spPr>
            <a:xfrm>
              <a:off x="3363913" y="4981575"/>
              <a:ext cx="3175" cy="158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3" y="2"/>
                    <a:pt x="2" y="1"/>
                    <a:pt x="2" y="0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4" name="Google Shape;3264;p60"/>
            <p:cNvSpPr/>
            <p:nvPr/>
          </p:nvSpPr>
          <p:spPr>
            <a:xfrm>
              <a:off x="3332163" y="4949825"/>
              <a:ext cx="3175" cy="1588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2"/>
                    <a:pt x="5" y="3"/>
                    <a:pt x="3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5" name="Google Shape;3265;p60"/>
            <p:cNvSpPr/>
            <p:nvPr/>
          </p:nvSpPr>
          <p:spPr>
            <a:xfrm>
              <a:off x="3338513" y="4962525"/>
              <a:ext cx="11113" cy="12700"/>
            </a:xfrm>
            <a:custGeom>
              <a:avLst/>
              <a:gdLst/>
              <a:ahLst/>
              <a:cxnLst/>
              <a:rect l="l" t="t" r="r" b="b"/>
              <a:pathLst>
                <a:path w="13" h="17" extrusionOk="0">
                  <a:moveTo>
                    <a:pt x="4" y="1"/>
                  </a:moveTo>
                  <a:cubicBezTo>
                    <a:pt x="0" y="17"/>
                    <a:pt x="13" y="2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1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6" name="Google Shape;3266;p60"/>
            <p:cNvSpPr/>
            <p:nvPr/>
          </p:nvSpPr>
          <p:spPr>
            <a:xfrm>
              <a:off x="3349625" y="4957763"/>
              <a:ext cx="1588" cy="3175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2"/>
                    <a:pt x="1" y="2"/>
                  </a:cubicBezTo>
                  <a:cubicBezTo>
                    <a:pt x="0" y="0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7" name="Google Shape;3267;p60"/>
          <p:cNvGrpSpPr/>
          <p:nvPr/>
        </p:nvGrpSpPr>
        <p:grpSpPr>
          <a:xfrm>
            <a:off x="9033555" y="3983774"/>
            <a:ext cx="382588" cy="382588"/>
            <a:chOff x="3776663" y="4648200"/>
            <a:chExt cx="382588" cy="382588"/>
          </a:xfrm>
        </p:grpSpPr>
        <p:sp>
          <p:nvSpPr>
            <p:cNvPr id="3268" name="Google Shape;3268;p60"/>
            <p:cNvSpPr/>
            <p:nvPr/>
          </p:nvSpPr>
          <p:spPr>
            <a:xfrm>
              <a:off x="3776663" y="4648200"/>
              <a:ext cx="382588" cy="382588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447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447"/>
                    <a:pt x="0" y="447"/>
                    <a:pt x="0" y="447"/>
                  </a:cubicBezTo>
                  <a:cubicBezTo>
                    <a:pt x="0" y="475"/>
                    <a:pt x="23" y="498"/>
                    <a:pt x="51" y="498"/>
                  </a:cubicBezTo>
                  <a:cubicBezTo>
                    <a:pt x="447" y="498"/>
                    <a:pt x="447" y="498"/>
                    <a:pt x="447" y="498"/>
                  </a:cubicBezTo>
                  <a:cubicBezTo>
                    <a:pt x="475" y="498"/>
                    <a:pt x="498" y="475"/>
                    <a:pt x="498" y="447"/>
                  </a:cubicBezTo>
                  <a:cubicBezTo>
                    <a:pt x="498" y="51"/>
                    <a:pt x="498" y="51"/>
                    <a:pt x="498" y="51"/>
                  </a:cubicBezTo>
                  <a:cubicBezTo>
                    <a:pt x="498" y="23"/>
                    <a:pt x="475" y="0"/>
                    <a:pt x="447" y="0"/>
                  </a:cubicBezTo>
                  <a:close/>
                  <a:moveTo>
                    <a:pt x="472" y="453"/>
                  </a:moveTo>
                  <a:cubicBezTo>
                    <a:pt x="472" y="464"/>
                    <a:pt x="463" y="472"/>
                    <a:pt x="452" y="472"/>
                  </a:cubicBezTo>
                  <a:cubicBezTo>
                    <a:pt x="45" y="472"/>
                    <a:pt x="45" y="472"/>
                    <a:pt x="45" y="472"/>
                  </a:cubicBezTo>
                  <a:cubicBezTo>
                    <a:pt x="34" y="472"/>
                    <a:pt x="25" y="464"/>
                    <a:pt x="25" y="453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35"/>
                    <a:pt x="34" y="26"/>
                    <a:pt x="45" y="26"/>
                  </a:cubicBezTo>
                  <a:cubicBezTo>
                    <a:pt x="452" y="26"/>
                    <a:pt x="452" y="26"/>
                    <a:pt x="452" y="26"/>
                  </a:cubicBezTo>
                  <a:cubicBezTo>
                    <a:pt x="463" y="26"/>
                    <a:pt x="472" y="35"/>
                    <a:pt x="472" y="45"/>
                  </a:cubicBezTo>
                  <a:lnTo>
                    <a:pt x="472" y="45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9" name="Google Shape;3269;p60"/>
            <p:cNvSpPr/>
            <p:nvPr/>
          </p:nvSpPr>
          <p:spPr>
            <a:xfrm>
              <a:off x="3811588" y="4849813"/>
              <a:ext cx="146050" cy="147638"/>
            </a:xfrm>
            <a:custGeom>
              <a:avLst/>
              <a:gdLst/>
              <a:ahLst/>
              <a:cxnLst/>
              <a:rect l="l" t="t" r="r" b="b"/>
              <a:pathLst>
                <a:path w="191" h="192" extrusionOk="0">
                  <a:moveTo>
                    <a:pt x="17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5"/>
                    <a:pt x="6" y="192"/>
                    <a:pt x="14" y="19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184" y="192"/>
                    <a:pt x="191" y="185"/>
                    <a:pt x="191" y="177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7"/>
                    <a:pt x="184" y="0"/>
                    <a:pt x="176" y="0"/>
                  </a:cubicBezTo>
                  <a:close/>
                  <a:moveTo>
                    <a:pt x="93" y="32"/>
                  </a:moveTo>
                  <a:cubicBezTo>
                    <a:pt x="103" y="32"/>
                    <a:pt x="111" y="40"/>
                    <a:pt x="111" y="50"/>
                  </a:cubicBezTo>
                  <a:cubicBezTo>
                    <a:pt x="111" y="60"/>
                    <a:pt x="103" y="69"/>
                    <a:pt x="93" y="69"/>
                  </a:cubicBezTo>
                  <a:cubicBezTo>
                    <a:pt x="83" y="69"/>
                    <a:pt x="75" y="60"/>
                    <a:pt x="75" y="50"/>
                  </a:cubicBezTo>
                  <a:cubicBezTo>
                    <a:pt x="75" y="40"/>
                    <a:pt x="83" y="32"/>
                    <a:pt x="93" y="32"/>
                  </a:cubicBezTo>
                  <a:close/>
                  <a:moveTo>
                    <a:pt x="93" y="157"/>
                  </a:moveTo>
                  <a:cubicBezTo>
                    <a:pt x="83" y="157"/>
                    <a:pt x="75" y="148"/>
                    <a:pt x="75" y="138"/>
                  </a:cubicBezTo>
                  <a:cubicBezTo>
                    <a:pt x="75" y="128"/>
                    <a:pt x="83" y="120"/>
                    <a:pt x="93" y="120"/>
                  </a:cubicBezTo>
                  <a:cubicBezTo>
                    <a:pt x="103" y="120"/>
                    <a:pt x="111" y="128"/>
                    <a:pt x="111" y="138"/>
                  </a:cubicBezTo>
                  <a:cubicBezTo>
                    <a:pt x="111" y="148"/>
                    <a:pt x="103" y="157"/>
                    <a:pt x="93" y="157"/>
                  </a:cubicBezTo>
                  <a:close/>
                  <a:moveTo>
                    <a:pt x="158" y="104"/>
                  </a:moveTo>
                  <a:cubicBezTo>
                    <a:pt x="158" y="108"/>
                    <a:pt x="155" y="112"/>
                    <a:pt x="151" y="112"/>
                  </a:cubicBezTo>
                  <a:cubicBezTo>
                    <a:pt x="151" y="112"/>
                    <a:pt x="151" y="112"/>
                    <a:pt x="151" y="112"/>
                  </a:cubicBezTo>
                  <a:cubicBezTo>
                    <a:pt x="146" y="112"/>
                    <a:pt x="146" y="112"/>
                    <a:pt x="146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2" y="112"/>
                    <a:pt x="29" y="108"/>
                    <a:pt x="29" y="104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29" y="78"/>
                    <a:pt x="32" y="74"/>
                    <a:pt x="36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146" y="74"/>
                    <a:pt x="146" y="74"/>
                    <a:pt x="146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1" y="74"/>
                    <a:pt x="151" y="74"/>
                    <a:pt x="151" y="74"/>
                  </a:cubicBezTo>
                  <a:cubicBezTo>
                    <a:pt x="155" y="74"/>
                    <a:pt x="158" y="78"/>
                    <a:pt x="158" y="82"/>
                  </a:cubicBezTo>
                  <a:lnTo>
                    <a:pt x="158" y="10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0" name="Google Shape;3270;p60"/>
            <p:cNvSpPr/>
            <p:nvPr/>
          </p:nvSpPr>
          <p:spPr>
            <a:xfrm>
              <a:off x="3811588" y="468312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7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6" y="191"/>
                    <a:pt x="14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84" y="191"/>
                    <a:pt x="191" y="184"/>
                    <a:pt x="191" y="176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6"/>
                    <a:pt x="184" y="0"/>
                    <a:pt x="176" y="0"/>
                  </a:cubicBezTo>
                  <a:close/>
                  <a:moveTo>
                    <a:pt x="158" y="106"/>
                  </a:moveTo>
                  <a:cubicBezTo>
                    <a:pt x="158" y="110"/>
                    <a:pt x="154" y="113"/>
                    <a:pt x="150" y="113"/>
                  </a:cubicBezTo>
                  <a:cubicBezTo>
                    <a:pt x="150" y="113"/>
                    <a:pt x="150" y="113"/>
                    <a:pt x="150" y="113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1" y="145"/>
                    <a:pt x="111" y="145"/>
                    <a:pt x="111" y="145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56"/>
                    <a:pt x="108" y="159"/>
                    <a:pt x="104" y="159"/>
                  </a:cubicBezTo>
                  <a:cubicBezTo>
                    <a:pt x="82" y="159"/>
                    <a:pt x="82" y="159"/>
                    <a:pt x="82" y="159"/>
                  </a:cubicBezTo>
                  <a:cubicBezTo>
                    <a:pt x="78" y="159"/>
                    <a:pt x="74" y="156"/>
                    <a:pt x="74" y="152"/>
                  </a:cubicBezTo>
                  <a:cubicBezTo>
                    <a:pt x="74" y="145"/>
                    <a:pt x="74" y="145"/>
                    <a:pt x="74" y="145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6" y="113"/>
                    <a:pt x="36" y="113"/>
                    <a:pt x="36" y="113"/>
                  </a:cubicBezTo>
                  <a:cubicBezTo>
                    <a:pt x="32" y="113"/>
                    <a:pt x="28" y="110"/>
                    <a:pt x="28" y="106"/>
                  </a:cubicBezTo>
                  <a:cubicBezTo>
                    <a:pt x="28" y="83"/>
                    <a:pt x="28" y="83"/>
                    <a:pt x="28" y="83"/>
                  </a:cubicBezTo>
                  <a:cubicBezTo>
                    <a:pt x="28" y="79"/>
                    <a:pt x="32" y="76"/>
                    <a:pt x="3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44"/>
                    <a:pt x="74" y="44"/>
                    <a:pt x="74" y="44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4" y="33"/>
                    <a:pt x="78" y="30"/>
                    <a:pt x="82" y="30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8" y="30"/>
                    <a:pt x="111" y="33"/>
                    <a:pt x="111" y="37"/>
                  </a:cubicBezTo>
                  <a:cubicBezTo>
                    <a:pt x="111" y="44"/>
                    <a:pt x="111" y="44"/>
                    <a:pt x="111" y="44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50" y="76"/>
                    <a:pt x="150" y="76"/>
                    <a:pt x="150" y="76"/>
                  </a:cubicBezTo>
                  <a:cubicBezTo>
                    <a:pt x="154" y="76"/>
                    <a:pt x="158" y="79"/>
                    <a:pt x="158" y="83"/>
                  </a:cubicBezTo>
                  <a:lnTo>
                    <a:pt x="158" y="1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1" name="Google Shape;3271;p60"/>
            <p:cNvSpPr/>
            <p:nvPr/>
          </p:nvSpPr>
          <p:spPr>
            <a:xfrm>
              <a:off x="3978275" y="4849813"/>
              <a:ext cx="146050" cy="147638"/>
            </a:xfrm>
            <a:custGeom>
              <a:avLst/>
              <a:gdLst/>
              <a:ahLst/>
              <a:cxnLst/>
              <a:rect l="l" t="t" r="r" b="b"/>
              <a:pathLst>
                <a:path w="191" h="192" extrusionOk="0">
                  <a:moveTo>
                    <a:pt x="1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85"/>
                    <a:pt x="7" y="192"/>
                    <a:pt x="15" y="192"/>
                  </a:cubicBezTo>
                  <a:cubicBezTo>
                    <a:pt x="177" y="192"/>
                    <a:pt x="177" y="192"/>
                    <a:pt x="177" y="192"/>
                  </a:cubicBezTo>
                  <a:cubicBezTo>
                    <a:pt x="185" y="192"/>
                    <a:pt x="191" y="185"/>
                    <a:pt x="191" y="177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191" y="7"/>
                    <a:pt x="185" y="0"/>
                    <a:pt x="177" y="0"/>
                  </a:cubicBezTo>
                  <a:close/>
                  <a:moveTo>
                    <a:pt x="154" y="140"/>
                  </a:moveTo>
                  <a:cubicBezTo>
                    <a:pt x="138" y="156"/>
                    <a:pt x="138" y="156"/>
                    <a:pt x="138" y="156"/>
                  </a:cubicBezTo>
                  <a:cubicBezTo>
                    <a:pt x="136" y="159"/>
                    <a:pt x="131" y="159"/>
                    <a:pt x="128" y="15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73" y="156"/>
                    <a:pt x="73" y="156"/>
                    <a:pt x="73" y="156"/>
                  </a:cubicBezTo>
                  <a:cubicBezTo>
                    <a:pt x="70" y="159"/>
                    <a:pt x="66" y="159"/>
                    <a:pt x="63" y="156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4" y="137"/>
                    <a:pt x="44" y="132"/>
                    <a:pt x="47" y="130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51" y="78"/>
                    <a:pt x="51" y="78"/>
                    <a:pt x="51" y="78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4" y="72"/>
                    <a:pt x="44" y="67"/>
                    <a:pt x="47" y="64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6" y="45"/>
                    <a:pt x="70" y="45"/>
                    <a:pt x="73" y="48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17" y="59"/>
                    <a:pt x="117" y="59"/>
                    <a:pt x="117" y="59"/>
                  </a:cubicBezTo>
                  <a:cubicBezTo>
                    <a:pt x="128" y="48"/>
                    <a:pt x="128" y="48"/>
                    <a:pt x="128" y="48"/>
                  </a:cubicBezTo>
                  <a:cubicBezTo>
                    <a:pt x="131" y="45"/>
                    <a:pt x="136" y="45"/>
                    <a:pt x="138" y="48"/>
                  </a:cubicBezTo>
                  <a:cubicBezTo>
                    <a:pt x="154" y="64"/>
                    <a:pt x="154" y="64"/>
                    <a:pt x="154" y="64"/>
                  </a:cubicBezTo>
                  <a:cubicBezTo>
                    <a:pt x="157" y="67"/>
                    <a:pt x="157" y="72"/>
                    <a:pt x="154" y="7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44" y="85"/>
                    <a:pt x="144" y="85"/>
                    <a:pt x="144" y="85"/>
                  </a:cubicBezTo>
                  <a:cubicBezTo>
                    <a:pt x="127" y="102"/>
                    <a:pt x="127" y="102"/>
                    <a:pt x="127" y="102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4" y="130"/>
                    <a:pt x="154" y="130"/>
                    <a:pt x="154" y="130"/>
                  </a:cubicBezTo>
                  <a:cubicBezTo>
                    <a:pt x="157" y="132"/>
                    <a:pt x="157" y="137"/>
                    <a:pt x="154" y="14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2" name="Google Shape;3272;p60"/>
            <p:cNvSpPr/>
            <p:nvPr/>
          </p:nvSpPr>
          <p:spPr>
            <a:xfrm>
              <a:off x="3978275" y="4683125"/>
              <a:ext cx="146050" cy="146050"/>
            </a:xfrm>
            <a:custGeom>
              <a:avLst/>
              <a:gdLst/>
              <a:ahLst/>
              <a:cxnLst/>
              <a:rect l="l" t="t" r="r" b="b"/>
              <a:pathLst>
                <a:path w="191" h="191" extrusionOk="0">
                  <a:moveTo>
                    <a:pt x="17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84"/>
                    <a:pt x="7" y="191"/>
                    <a:pt x="15" y="191"/>
                  </a:cubicBezTo>
                  <a:cubicBezTo>
                    <a:pt x="177" y="191"/>
                    <a:pt x="177" y="191"/>
                    <a:pt x="177" y="191"/>
                  </a:cubicBezTo>
                  <a:cubicBezTo>
                    <a:pt x="185" y="191"/>
                    <a:pt x="191" y="184"/>
                    <a:pt x="191" y="176"/>
                  </a:cubicBezTo>
                  <a:cubicBezTo>
                    <a:pt x="191" y="14"/>
                    <a:pt x="191" y="14"/>
                    <a:pt x="191" y="14"/>
                  </a:cubicBezTo>
                  <a:cubicBezTo>
                    <a:pt x="191" y="6"/>
                    <a:pt x="185" y="0"/>
                    <a:pt x="177" y="0"/>
                  </a:cubicBezTo>
                  <a:close/>
                  <a:moveTo>
                    <a:pt x="161" y="106"/>
                  </a:moveTo>
                  <a:cubicBezTo>
                    <a:pt x="161" y="110"/>
                    <a:pt x="157" y="113"/>
                    <a:pt x="153" y="113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44" y="113"/>
                    <a:pt x="44" y="113"/>
                    <a:pt x="44" y="113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4" y="113"/>
                    <a:pt x="31" y="110"/>
                    <a:pt x="31" y="106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1" y="83"/>
                    <a:pt x="31" y="83"/>
                    <a:pt x="31" y="83"/>
                  </a:cubicBezTo>
                  <a:cubicBezTo>
                    <a:pt x="31" y="79"/>
                    <a:pt x="34" y="76"/>
                    <a:pt x="3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3" y="76"/>
                    <a:pt x="153" y="76"/>
                    <a:pt x="153" y="76"/>
                  </a:cubicBezTo>
                  <a:cubicBezTo>
                    <a:pt x="157" y="76"/>
                    <a:pt x="161" y="79"/>
                    <a:pt x="161" y="83"/>
                  </a:cubicBezTo>
                  <a:lnTo>
                    <a:pt x="161" y="10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3" name="Google Shape;3273;p60"/>
          <p:cNvSpPr/>
          <p:nvPr/>
        </p:nvSpPr>
        <p:spPr>
          <a:xfrm>
            <a:off x="6841515" y="3977424"/>
            <a:ext cx="420688" cy="395288"/>
          </a:xfrm>
          <a:custGeom>
            <a:avLst/>
            <a:gdLst/>
            <a:ahLst/>
            <a:cxnLst/>
            <a:rect l="l" t="t" r="r" b="b"/>
            <a:pathLst>
              <a:path w="548" h="514" extrusionOk="0">
                <a:moveTo>
                  <a:pt x="394" y="0"/>
                </a:moveTo>
                <a:cubicBezTo>
                  <a:pt x="309" y="0"/>
                  <a:pt x="240" y="69"/>
                  <a:pt x="240" y="153"/>
                </a:cubicBezTo>
                <a:cubicBezTo>
                  <a:pt x="240" y="206"/>
                  <a:pt x="240" y="206"/>
                  <a:pt x="240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514"/>
                  <a:pt x="0" y="514"/>
                  <a:pt x="0" y="514"/>
                </a:cubicBezTo>
                <a:cubicBezTo>
                  <a:pt x="377" y="514"/>
                  <a:pt x="377" y="514"/>
                  <a:pt x="377" y="514"/>
                </a:cubicBezTo>
                <a:cubicBezTo>
                  <a:pt x="377" y="206"/>
                  <a:pt x="377" y="206"/>
                  <a:pt x="377" y="206"/>
                </a:cubicBezTo>
                <a:cubicBezTo>
                  <a:pt x="308" y="206"/>
                  <a:pt x="308" y="206"/>
                  <a:pt x="308" y="206"/>
                </a:cubicBezTo>
                <a:cubicBezTo>
                  <a:pt x="308" y="153"/>
                  <a:pt x="308" y="153"/>
                  <a:pt x="308" y="153"/>
                </a:cubicBezTo>
                <a:cubicBezTo>
                  <a:pt x="308" y="106"/>
                  <a:pt x="347" y="68"/>
                  <a:pt x="394" y="68"/>
                </a:cubicBezTo>
                <a:cubicBezTo>
                  <a:pt x="441" y="68"/>
                  <a:pt x="479" y="106"/>
                  <a:pt x="479" y="153"/>
                </a:cubicBezTo>
                <a:cubicBezTo>
                  <a:pt x="479" y="206"/>
                  <a:pt x="479" y="206"/>
                  <a:pt x="479" y="206"/>
                </a:cubicBezTo>
                <a:cubicBezTo>
                  <a:pt x="548" y="206"/>
                  <a:pt x="548" y="206"/>
                  <a:pt x="548" y="206"/>
                </a:cubicBezTo>
                <a:cubicBezTo>
                  <a:pt x="548" y="153"/>
                  <a:pt x="548" y="153"/>
                  <a:pt x="548" y="153"/>
                </a:cubicBezTo>
                <a:cubicBezTo>
                  <a:pt x="548" y="69"/>
                  <a:pt x="479" y="0"/>
                  <a:pt x="394" y="0"/>
                </a:cubicBezTo>
                <a:close/>
                <a:moveTo>
                  <a:pt x="216" y="434"/>
                </a:moveTo>
                <a:cubicBezTo>
                  <a:pt x="145" y="434"/>
                  <a:pt x="145" y="434"/>
                  <a:pt x="145" y="434"/>
                </a:cubicBezTo>
                <a:cubicBezTo>
                  <a:pt x="161" y="373"/>
                  <a:pt x="161" y="373"/>
                  <a:pt x="161" y="373"/>
                </a:cubicBezTo>
                <a:cubicBezTo>
                  <a:pt x="147" y="366"/>
                  <a:pt x="137" y="351"/>
                  <a:pt x="137" y="334"/>
                </a:cubicBezTo>
                <a:cubicBezTo>
                  <a:pt x="137" y="311"/>
                  <a:pt x="157" y="291"/>
                  <a:pt x="180" y="291"/>
                </a:cubicBezTo>
                <a:cubicBezTo>
                  <a:pt x="204" y="291"/>
                  <a:pt x="224" y="311"/>
                  <a:pt x="224" y="334"/>
                </a:cubicBezTo>
                <a:cubicBezTo>
                  <a:pt x="224" y="351"/>
                  <a:pt x="214" y="366"/>
                  <a:pt x="200" y="373"/>
                </a:cubicBezTo>
                <a:lnTo>
                  <a:pt x="216" y="434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4" name="Google Shape;3274;p60"/>
          <p:cNvSpPr/>
          <p:nvPr/>
        </p:nvSpPr>
        <p:spPr>
          <a:xfrm>
            <a:off x="9708441" y="4705442"/>
            <a:ext cx="420688" cy="382588"/>
          </a:xfrm>
          <a:custGeom>
            <a:avLst/>
            <a:gdLst/>
            <a:ahLst/>
            <a:cxnLst/>
            <a:rect l="l" t="t" r="r" b="b"/>
            <a:pathLst>
              <a:path w="548" h="498" extrusionOk="0">
                <a:moveTo>
                  <a:pt x="490" y="63"/>
                </a:moveTo>
                <a:cubicBezTo>
                  <a:pt x="484" y="63"/>
                  <a:pt x="484" y="63"/>
                  <a:pt x="484" y="63"/>
                </a:cubicBezTo>
                <a:cubicBezTo>
                  <a:pt x="485" y="62"/>
                  <a:pt x="485" y="61"/>
                  <a:pt x="485" y="60"/>
                </a:cubicBezTo>
                <a:cubicBezTo>
                  <a:pt x="485" y="56"/>
                  <a:pt x="481" y="52"/>
                  <a:pt x="476" y="52"/>
                </a:cubicBezTo>
                <a:cubicBezTo>
                  <a:pt x="413" y="52"/>
                  <a:pt x="413" y="52"/>
                  <a:pt x="413" y="52"/>
                </a:cubicBezTo>
                <a:cubicBezTo>
                  <a:pt x="409" y="23"/>
                  <a:pt x="384" y="0"/>
                  <a:pt x="354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61" y="0"/>
                  <a:pt x="136" y="23"/>
                  <a:pt x="132" y="52"/>
                </a:cubicBezTo>
                <a:cubicBezTo>
                  <a:pt x="72" y="52"/>
                  <a:pt x="72" y="52"/>
                  <a:pt x="72" y="52"/>
                </a:cubicBezTo>
                <a:cubicBezTo>
                  <a:pt x="67" y="52"/>
                  <a:pt x="63" y="56"/>
                  <a:pt x="63" y="60"/>
                </a:cubicBezTo>
                <a:cubicBezTo>
                  <a:pt x="63" y="61"/>
                  <a:pt x="63" y="62"/>
                  <a:pt x="64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26" y="63"/>
                  <a:pt x="0" y="89"/>
                  <a:pt x="0" y="121"/>
                </a:cubicBezTo>
                <a:cubicBezTo>
                  <a:pt x="0" y="423"/>
                  <a:pt x="0" y="423"/>
                  <a:pt x="0" y="423"/>
                </a:cubicBezTo>
                <a:cubicBezTo>
                  <a:pt x="0" y="450"/>
                  <a:pt x="18" y="472"/>
                  <a:pt x="42" y="479"/>
                </a:cubicBezTo>
                <a:cubicBezTo>
                  <a:pt x="42" y="479"/>
                  <a:pt x="42" y="479"/>
                  <a:pt x="42" y="479"/>
                </a:cubicBezTo>
                <a:cubicBezTo>
                  <a:pt x="42" y="490"/>
                  <a:pt x="49" y="498"/>
                  <a:pt x="58" y="498"/>
                </a:cubicBezTo>
                <a:cubicBezTo>
                  <a:pt x="100" y="498"/>
                  <a:pt x="100" y="498"/>
                  <a:pt x="100" y="498"/>
                </a:cubicBezTo>
                <a:cubicBezTo>
                  <a:pt x="108" y="498"/>
                  <a:pt x="114" y="491"/>
                  <a:pt x="115" y="481"/>
                </a:cubicBezTo>
                <a:cubicBezTo>
                  <a:pt x="433" y="481"/>
                  <a:pt x="433" y="481"/>
                  <a:pt x="433" y="481"/>
                </a:cubicBezTo>
                <a:cubicBezTo>
                  <a:pt x="434" y="491"/>
                  <a:pt x="440" y="498"/>
                  <a:pt x="448" y="498"/>
                </a:cubicBezTo>
                <a:cubicBezTo>
                  <a:pt x="490" y="498"/>
                  <a:pt x="490" y="498"/>
                  <a:pt x="490" y="498"/>
                </a:cubicBezTo>
                <a:cubicBezTo>
                  <a:pt x="499" y="498"/>
                  <a:pt x="506" y="490"/>
                  <a:pt x="506" y="479"/>
                </a:cubicBezTo>
                <a:cubicBezTo>
                  <a:pt x="506" y="479"/>
                  <a:pt x="506" y="479"/>
                  <a:pt x="506" y="479"/>
                </a:cubicBezTo>
                <a:cubicBezTo>
                  <a:pt x="530" y="472"/>
                  <a:pt x="548" y="450"/>
                  <a:pt x="548" y="423"/>
                </a:cubicBezTo>
                <a:cubicBezTo>
                  <a:pt x="548" y="121"/>
                  <a:pt x="548" y="121"/>
                  <a:pt x="548" y="121"/>
                </a:cubicBezTo>
                <a:cubicBezTo>
                  <a:pt x="548" y="89"/>
                  <a:pt x="522" y="63"/>
                  <a:pt x="490" y="63"/>
                </a:cubicBezTo>
                <a:close/>
                <a:moveTo>
                  <a:pt x="192" y="29"/>
                </a:moveTo>
                <a:cubicBezTo>
                  <a:pt x="354" y="29"/>
                  <a:pt x="354" y="29"/>
                  <a:pt x="354" y="29"/>
                </a:cubicBezTo>
                <a:cubicBezTo>
                  <a:pt x="368" y="29"/>
                  <a:pt x="380" y="39"/>
                  <a:pt x="384" y="52"/>
                </a:cubicBezTo>
                <a:cubicBezTo>
                  <a:pt x="379" y="52"/>
                  <a:pt x="379" y="52"/>
                  <a:pt x="379" y="52"/>
                </a:cubicBezTo>
                <a:cubicBezTo>
                  <a:pt x="374" y="52"/>
                  <a:pt x="371" y="56"/>
                  <a:pt x="371" y="60"/>
                </a:cubicBezTo>
                <a:cubicBezTo>
                  <a:pt x="371" y="61"/>
                  <a:pt x="371" y="62"/>
                  <a:pt x="371" y="63"/>
                </a:cubicBezTo>
                <a:cubicBezTo>
                  <a:pt x="177" y="63"/>
                  <a:pt x="177" y="63"/>
                  <a:pt x="177" y="63"/>
                </a:cubicBezTo>
                <a:cubicBezTo>
                  <a:pt x="177" y="62"/>
                  <a:pt x="177" y="61"/>
                  <a:pt x="177" y="60"/>
                </a:cubicBezTo>
                <a:cubicBezTo>
                  <a:pt x="177" y="56"/>
                  <a:pt x="174" y="52"/>
                  <a:pt x="169" y="52"/>
                </a:cubicBezTo>
                <a:cubicBezTo>
                  <a:pt x="161" y="52"/>
                  <a:pt x="161" y="52"/>
                  <a:pt x="161" y="52"/>
                </a:cubicBezTo>
                <a:cubicBezTo>
                  <a:pt x="165" y="39"/>
                  <a:pt x="177" y="29"/>
                  <a:pt x="192" y="29"/>
                </a:cubicBezTo>
                <a:close/>
                <a:moveTo>
                  <a:pt x="466" y="402"/>
                </a:moveTo>
                <a:cubicBezTo>
                  <a:pt x="82" y="402"/>
                  <a:pt x="82" y="402"/>
                  <a:pt x="82" y="402"/>
                </a:cubicBezTo>
                <a:cubicBezTo>
                  <a:pt x="75" y="402"/>
                  <a:pt x="69" y="396"/>
                  <a:pt x="69" y="389"/>
                </a:cubicBezTo>
                <a:cubicBezTo>
                  <a:pt x="69" y="382"/>
                  <a:pt x="75" y="376"/>
                  <a:pt x="82" y="376"/>
                </a:cubicBezTo>
                <a:cubicBezTo>
                  <a:pt x="466" y="376"/>
                  <a:pt x="466" y="376"/>
                  <a:pt x="466" y="376"/>
                </a:cubicBezTo>
                <a:cubicBezTo>
                  <a:pt x="473" y="376"/>
                  <a:pt x="479" y="382"/>
                  <a:pt x="479" y="389"/>
                </a:cubicBezTo>
                <a:cubicBezTo>
                  <a:pt x="479" y="396"/>
                  <a:pt x="473" y="402"/>
                  <a:pt x="466" y="402"/>
                </a:cubicBezTo>
                <a:close/>
                <a:moveTo>
                  <a:pt x="466" y="324"/>
                </a:moveTo>
                <a:cubicBezTo>
                  <a:pt x="82" y="324"/>
                  <a:pt x="82" y="324"/>
                  <a:pt x="82" y="324"/>
                </a:cubicBezTo>
                <a:cubicBezTo>
                  <a:pt x="75" y="324"/>
                  <a:pt x="69" y="318"/>
                  <a:pt x="69" y="311"/>
                </a:cubicBezTo>
                <a:cubicBezTo>
                  <a:pt x="69" y="304"/>
                  <a:pt x="75" y="298"/>
                  <a:pt x="82" y="298"/>
                </a:cubicBezTo>
                <a:cubicBezTo>
                  <a:pt x="466" y="298"/>
                  <a:pt x="466" y="298"/>
                  <a:pt x="466" y="298"/>
                </a:cubicBezTo>
                <a:cubicBezTo>
                  <a:pt x="473" y="298"/>
                  <a:pt x="479" y="304"/>
                  <a:pt x="479" y="311"/>
                </a:cubicBezTo>
                <a:cubicBezTo>
                  <a:pt x="479" y="318"/>
                  <a:pt x="473" y="324"/>
                  <a:pt x="466" y="324"/>
                </a:cubicBezTo>
                <a:close/>
                <a:moveTo>
                  <a:pt x="466" y="246"/>
                </a:moveTo>
                <a:cubicBezTo>
                  <a:pt x="82" y="246"/>
                  <a:pt x="82" y="246"/>
                  <a:pt x="82" y="246"/>
                </a:cubicBezTo>
                <a:cubicBezTo>
                  <a:pt x="75" y="246"/>
                  <a:pt x="69" y="240"/>
                  <a:pt x="69" y="233"/>
                </a:cubicBezTo>
                <a:cubicBezTo>
                  <a:pt x="69" y="226"/>
                  <a:pt x="75" y="220"/>
                  <a:pt x="82" y="220"/>
                </a:cubicBezTo>
                <a:cubicBezTo>
                  <a:pt x="466" y="220"/>
                  <a:pt x="466" y="220"/>
                  <a:pt x="466" y="220"/>
                </a:cubicBezTo>
                <a:cubicBezTo>
                  <a:pt x="473" y="220"/>
                  <a:pt x="479" y="226"/>
                  <a:pt x="479" y="233"/>
                </a:cubicBezTo>
                <a:cubicBezTo>
                  <a:pt x="479" y="240"/>
                  <a:pt x="473" y="246"/>
                  <a:pt x="466" y="246"/>
                </a:cubicBezTo>
                <a:close/>
                <a:moveTo>
                  <a:pt x="466" y="168"/>
                </a:moveTo>
                <a:cubicBezTo>
                  <a:pt x="82" y="168"/>
                  <a:pt x="82" y="168"/>
                  <a:pt x="82" y="168"/>
                </a:cubicBezTo>
                <a:cubicBezTo>
                  <a:pt x="75" y="168"/>
                  <a:pt x="69" y="163"/>
                  <a:pt x="69" y="155"/>
                </a:cubicBezTo>
                <a:cubicBezTo>
                  <a:pt x="69" y="148"/>
                  <a:pt x="75" y="142"/>
                  <a:pt x="82" y="142"/>
                </a:cubicBezTo>
                <a:cubicBezTo>
                  <a:pt x="466" y="142"/>
                  <a:pt x="466" y="142"/>
                  <a:pt x="466" y="142"/>
                </a:cubicBezTo>
                <a:cubicBezTo>
                  <a:pt x="473" y="142"/>
                  <a:pt x="479" y="148"/>
                  <a:pt x="479" y="155"/>
                </a:cubicBezTo>
                <a:cubicBezTo>
                  <a:pt x="479" y="163"/>
                  <a:pt x="473" y="168"/>
                  <a:pt x="466" y="168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5" name="Google Shape;3275;p60"/>
          <p:cNvSpPr/>
          <p:nvPr/>
        </p:nvSpPr>
        <p:spPr>
          <a:xfrm>
            <a:off x="6828121" y="4686392"/>
            <a:ext cx="312738" cy="420688"/>
          </a:xfrm>
          <a:custGeom>
            <a:avLst/>
            <a:gdLst/>
            <a:ahLst/>
            <a:cxnLst/>
            <a:rect l="l" t="t" r="r" b="b"/>
            <a:pathLst>
              <a:path w="406" h="548" extrusionOk="0">
                <a:moveTo>
                  <a:pt x="369" y="216"/>
                </a:moveTo>
                <a:cubicBezTo>
                  <a:pt x="369" y="164"/>
                  <a:pt x="369" y="164"/>
                  <a:pt x="369" y="164"/>
                </a:cubicBezTo>
                <a:cubicBezTo>
                  <a:pt x="369" y="74"/>
                  <a:pt x="295" y="0"/>
                  <a:pt x="203" y="0"/>
                </a:cubicBezTo>
                <a:cubicBezTo>
                  <a:pt x="111" y="0"/>
                  <a:pt x="37" y="74"/>
                  <a:pt x="37" y="164"/>
                </a:cubicBezTo>
                <a:cubicBezTo>
                  <a:pt x="37" y="216"/>
                  <a:pt x="37" y="216"/>
                  <a:pt x="37" y="216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548"/>
                  <a:pt x="0" y="548"/>
                  <a:pt x="0" y="548"/>
                </a:cubicBezTo>
                <a:cubicBezTo>
                  <a:pt x="406" y="548"/>
                  <a:pt x="406" y="548"/>
                  <a:pt x="406" y="548"/>
                </a:cubicBezTo>
                <a:cubicBezTo>
                  <a:pt x="406" y="216"/>
                  <a:pt x="406" y="216"/>
                  <a:pt x="406" y="216"/>
                </a:cubicBezTo>
                <a:lnTo>
                  <a:pt x="369" y="216"/>
                </a:lnTo>
                <a:close/>
                <a:moveTo>
                  <a:pt x="241" y="462"/>
                </a:moveTo>
                <a:cubicBezTo>
                  <a:pt x="165" y="462"/>
                  <a:pt x="165" y="462"/>
                  <a:pt x="165" y="462"/>
                </a:cubicBezTo>
                <a:cubicBezTo>
                  <a:pt x="182" y="397"/>
                  <a:pt x="182" y="397"/>
                  <a:pt x="182" y="397"/>
                </a:cubicBezTo>
                <a:cubicBezTo>
                  <a:pt x="167" y="390"/>
                  <a:pt x="157" y="374"/>
                  <a:pt x="157" y="356"/>
                </a:cubicBezTo>
                <a:cubicBezTo>
                  <a:pt x="157" y="331"/>
                  <a:pt x="178" y="310"/>
                  <a:pt x="203" y="310"/>
                </a:cubicBezTo>
                <a:cubicBezTo>
                  <a:pt x="228" y="310"/>
                  <a:pt x="249" y="331"/>
                  <a:pt x="249" y="356"/>
                </a:cubicBezTo>
                <a:cubicBezTo>
                  <a:pt x="249" y="374"/>
                  <a:pt x="239" y="390"/>
                  <a:pt x="224" y="397"/>
                </a:cubicBezTo>
                <a:lnTo>
                  <a:pt x="241" y="462"/>
                </a:lnTo>
                <a:close/>
                <a:moveTo>
                  <a:pt x="295" y="216"/>
                </a:moveTo>
                <a:cubicBezTo>
                  <a:pt x="111" y="216"/>
                  <a:pt x="111" y="216"/>
                  <a:pt x="111" y="216"/>
                </a:cubicBezTo>
                <a:cubicBezTo>
                  <a:pt x="111" y="164"/>
                  <a:pt x="111" y="164"/>
                  <a:pt x="111" y="164"/>
                </a:cubicBezTo>
                <a:cubicBezTo>
                  <a:pt x="111" y="115"/>
                  <a:pt x="153" y="74"/>
                  <a:pt x="203" y="74"/>
                </a:cubicBezTo>
                <a:cubicBezTo>
                  <a:pt x="253" y="74"/>
                  <a:pt x="295" y="115"/>
                  <a:pt x="295" y="164"/>
                </a:cubicBezTo>
                <a:lnTo>
                  <a:pt x="295" y="216"/>
                </a:ln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6" name="Google Shape;3276;p60"/>
          <p:cNvGrpSpPr/>
          <p:nvPr/>
        </p:nvGrpSpPr>
        <p:grpSpPr>
          <a:xfrm>
            <a:off x="8268281" y="4694329"/>
            <a:ext cx="438150" cy="404813"/>
            <a:chOff x="2900363" y="5486400"/>
            <a:chExt cx="438150" cy="404813"/>
          </a:xfrm>
        </p:grpSpPr>
        <p:sp>
          <p:nvSpPr>
            <p:cNvPr id="3277" name="Google Shape;3277;p60"/>
            <p:cNvSpPr/>
            <p:nvPr/>
          </p:nvSpPr>
          <p:spPr>
            <a:xfrm>
              <a:off x="3151188" y="5486400"/>
              <a:ext cx="187325" cy="195263"/>
            </a:xfrm>
            <a:custGeom>
              <a:avLst/>
              <a:gdLst/>
              <a:ahLst/>
              <a:cxnLst/>
              <a:rect l="l" t="t" r="r" b="b"/>
              <a:pathLst>
                <a:path w="245" h="254" extrusionOk="0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8" name="Google Shape;3278;p60"/>
            <p:cNvSpPr/>
            <p:nvPr/>
          </p:nvSpPr>
          <p:spPr>
            <a:xfrm>
              <a:off x="2900363" y="5572125"/>
              <a:ext cx="317500" cy="319088"/>
            </a:xfrm>
            <a:custGeom>
              <a:avLst/>
              <a:gdLst/>
              <a:ahLst/>
              <a:cxnLst/>
              <a:rect l="l" t="t" r="r" b="b"/>
              <a:pathLst>
                <a:path w="414" h="415" extrusionOk="0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9" name="Google Shape;3279;p60"/>
          <p:cNvGrpSpPr/>
          <p:nvPr/>
        </p:nvGrpSpPr>
        <p:grpSpPr>
          <a:xfrm>
            <a:off x="10383942" y="1817929"/>
            <a:ext cx="449263" cy="363538"/>
            <a:chOff x="1209675" y="6354763"/>
            <a:chExt cx="449263" cy="363538"/>
          </a:xfrm>
        </p:grpSpPr>
        <p:sp>
          <p:nvSpPr>
            <p:cNvPr id="3280" name="Google Shape;3280;p60"/>
            <p:cNvSpPr/>
            <p:nvPr/>
          </p:nvSpPr>
          <p:spPr>
            <a:xfrm>
              <a:off x="1560513" y="6529388"/>
              <a:ext cx="96838" cy="188913"/>
            </a:xfrm>
            <a:custGeom>
              <a:avLst/>
              <a:gdLst/>
              <a:ahLst/>
              <a:cxnLst/>
              <a:rect l="l" t="t" r="r" b="b"/>
              <a:pathLst>
                <a:path w="126" h="245" extrusionOk="0">
                  <a:moveTo>
                    <a:pt x="31" y="0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99" y="52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1" name="Google Shape;3281;p60"/>
            <p:cNvSpPr/>
            <p:nvPr/>
          </p:nvSpPr>
          <p:spPr>
            <a:xfrm>
              <a:off x="1209675" y="6354763"/>
              <a:ext cx="449263" cy="339725"/>
            </a:xfrm>
            <a:custGeom>
              <a:avLst/>
              <a:gdLst/>
              <a:ahLst/>
              <a:cxnLst/>
              <a:rect l="l" t="t" r="r" b="b"/>
              <a:pathLst>
                <a:path w="585" h="442" extrusionOk="0">
                  <a:moveTo>
                    <a:pt x="236" y="248"/>
                  </a:moveTo>
                  <a:cubicBezTo>
                    <a:pt x="76" y="428"/>
                    <a:pt x="76" y="428"/>
                    <a:pt x="76" y="428"/>
                  </a:cubicBezTo>
                  <a:cubicBezTo>
                    <a:pt x="68" y="438"/>
                    <a:pt x="57" y="442"/>
                    <a:pt x="46" y="442"/>
                  </a:cubicBezTo>
                  <a:cubicBezTo>
                    <a:pt x="36" y="442"/>
                    <a:pt x="26" y="439"/>
                    <a:pt x="18" y="432"/>
                  </a:cubicBezTo>
                  <a:cubicBezTo>
                    <a:pt x="1" y="417"/>
                    <a:pt x="0" y="391"/>
                    <a:pt x="15" y="374"/>
                  </a:cubicBezTo>
                  <a:cubicBezTo>
                    <a:pt x="206" y="158"/>
                    <a:pt x="206" y="158"/>
                    <a:pt x="206" y="158"/>
                  </a:cubicBezTo>
                  <a:cubicBezTo>
                    <a:pt x="214" y="149"/>
                    <a:pt x="225" y="143"/>
                    <a:pt x="237" y="144"/>
                  </a:cubicBezTo>
                  <a:cubicBezTo>
                    <a:pt x="249" y="144"/>
                    <a:pt x="260" y="149"/>
                    <a:pt x="268" y="158"/>
                  </a:cubicBezTo>
                  <a:cubicBezTo>
                    <a:pt x="323" y="224"/>
                    <a:pt x="323" y="224"/>
                    <a:pt x="323" y="224"/>
                  </a:cubicBezTo>
                  <a:cubicBezTo>
                    <a:pt x="425" y="101"/>
                    <a:pt x="425" y="101"/>
                    <a:pt x="425" y="101"/>
                  </a:cubicBezTo>
                  <a:cubicBezTo>
                    <a:pt x="330" y="19"/>
                    <a:pt x="330" y="19"/>
                    <a:pt x="330" y="19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5" y="239"/>
                    <a:pt x="585" y="239"/>
                    <a:pt x="585" y="239"/>
                  </a:cubicBezTo>
                  <a:cubicBezTo>
                    <a:pt x="487" y="154"/>
                    <a:pt x="487" y="154"/>
                    <a:pt x="487" y="154"/>
                  </a:cubicBezTo>
                  <a:cubicBezTo>
                    <a:pt x="355" y="314"/>
                    <a:pt x="355" y="314"/>
                    <a:pt x="355" y="314"/>
                  </a:cubicBezTo>
                  <a:cubicBezTo>
                    <a:pt x="348" y="323"/>
                    <a:pt x="336" y="329"/>
                    <a:pt x="324" y="329"/>
                  </a:cubicBezTo>
                  <a:cubicBezTo>
                    <a:pt x="311" y="329"/>
                    <a:pt x="300" y="324"/>
                    <a:pt x="292" y="314"/>
                  </a:cubicBezTo>
                  <a:lnTo>
                    <a:pt x="236" y="24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2" name="Google Shape;3282;p60"/>
            <p:cNvSpPr/>
            <p:nvPr/>
          </p:nvSpPr>
          <p:spPr>
            <a:xfrm>
              <a:off x="1417638" y="6589713"/>
              <a:ext cx="119063" cy="127000"/>
            </a:xfrm>
            <a:custGeom>
              <a:avLst/>
              <a:gdLst/>
              <a:ahLst/>
              <a:cxnLst/>
              <a:rect l="l" t="t" r="r" b="b"/>
              <a:pathLst>
                <a:path w="153" h="167" extrusionOk="0">
                  <a:moveTo>
                    <a:pt x="98" y="64"/>
                  </a:moveTo>
                  <a:cubicBezTo>
                    <a:pt x="76" y="83"/>
                    <a:pt x="62" y="83"/>
                    <a:pt x="62" y="83"/>
                  </a:cubicBezTo>
                  <a:cubicBezTo>
                    <a:pt x="43" y="86"/>
                    <a:pt x="15" y="67"/>
                    <a:pt x="1" y="5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150" y="167"/>
                    <a:pt x="150" y="167"/>
                    <a:pt x="150" y="167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2" y="24"/>
                    <a:pt x="116" y="47"/>
                    <a:pt x="98" y="6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3" name="Google Shape;3283;p60"/>
            <p:cNvSpPr/>
            <p:nvPr/>
          </p:nvSpPr>
          <p:spPr>
            <a:xfrm>
              <a:off x="1295400" y="6600825"/>
              <a:ext cx="96838" cy="115888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0" y="73"/>
                  </a:moveTo>
                  <a:lnTo>
                    <a:pt x="61" y="73"/>
                  </a:lnTo>
                  <a:lnTo>
                    <a:pt x="61" y="0"/>
                  </a:lnTo>
                  <a:lnTo>
                    <a:pt x="0" y="7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4" name="Google Shape;3284;p60"/>
          <p:cNvGrpSpPr/>
          <p:nvPr/>
        </p:nvGrpSpPr>
        <p:grpSpPr>
          <a:xfrm>
            <a:off x="10416427" y="2527282"/>
            <a:ext cx="446088" cy="447675"/>
            <a:chOff x="2060575" y="6313488"/>
            <a:chExt cx="446088" cy="447675"/>
          </a:xfrm>
        </p:grpSpPr>
        <p:sp>
          <p:nvSpPr>
            <p:cNvPr id="3285" name="Google Shape;3285;p60"/>
            <p:cNvSpPr/>
            <p:nvPr/>
          </p:nvSpPr>
          <p:spPr>
            <a:xfrm>
              <a:off x="2306638" y="6553200"/>
              <a:ext cx="200025" cy="188913"/>
            </a:xfrm>
            <a:custGeom>
              <a:avLst/>
              <a:gdLst/>
              <a:ahLst/>
              <a:cxnLst/>
              <a:rect l="l" t="t" r="r" b="b"/>
              <a:pathLst>
                <a:path w="262" h="245" extrusionOk="0">
                  <a:moveTo>
                    <a:pt x="88" y="245"/>
                  </a:moveTo>
                  <a:cubicBezTo>
                    <a:pt x="185" y="203"/>
                    <a:pt x="254" y="110"/>
                    <a:pt x="26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24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6" name="Google Shape;3286;p60"/>
            <p:cNvSpPr/>
            <p:nvPr/>
          </p:nvSpPr>
          <p:spPr>
            <a:xfrm>
              <a:off x="2060575" y="6553200"/>
              <a:ext cx="282575" cy="207963"/>
            </a:xfrm>
            <a:custGeom>
              <a:avLst/>
              <a:gdLst/>
              <a:ahLst/>
              <a:cxnLst/>
              <a:rect l="l" t="t" r="r" b="b"/>
              <a:pathLst>
                <a:path w="367" h="269" extrusionOk="0">
                  <a:moveTo>
                    <a:pt x="0" y="0"/>
                  </a:moveTo>
                  <a:cubicBezTo>
                    <a:pt x="12" y="151"/>
                    <a:pt x="137" y="269"/>
                    <a:pt x="291" y="269"/>
                  </a:cubicBezTo>
                  <a:cubicBezTo>
                    <a:pt x="317" y="269"/>
                    <a:pt x="342" y="265"/>
                    <a:pt x="367" y="259"/>
                  </a:cubicBezTo>
                  <a:cubicBezTo>
                    <a:pt x="274" y="0"/>
                    <a:pt x="274" y="0"/>
                    <a:pt x="2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7" name="Google Shape;3287;p60"/>
            <p:cNvSpPr/>
            <p:nvPr/>
          </p:nvSpPr>
          <p:spPr>
            <a:xfrm>
              <a:off x="2060575" y="6361113"/>
              <a:ext cx="188913" cy="158750"/>
            </a:xfrm>
            <a:custGeom>
              <a:avLst/>
              <a:gdLst/>
              <a:ahLst/>
              <a:cxnLst/>
              <a:rect l="l" t="t" r="r" b="b"/>
              <a:pathLst>
                <a:path w="245" h="206" extrusionOk="0">
                  <a:moveTo>
                    <a:pt x="110" y="0"/>
                  </a:moveTo>
                  <a:cubicBezTo>
                    <a:pt x="48" y="49"/>
                    <a:pt x="7" y="122"/>
                    <a:pt x="0" y="206"/>
                  </a:cubicBezTo>
                  <a:cubicBezTo>
                    <a:pt x="245" y="206"/>
                    <a:pt x="245" y="206"/>
                    <a:pt x="245" y="206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8" name="Google Shape;3288;p60"/>
            <p:cNvSpPr/>
            <p:nvPr/>
          </p:nvSpPr>
          <p:spPr>
            <a:xfrm>
              <a:off x="2173288" y="6313488"/>
              <a:ext cx="93663" cy="173038"/>
            </a:xfrm>
            <a:custGeom>
              <a:avLst/>
              <a:gdLst/>
              <a:ahLst/>
              <a:cxnLst/>
              <a:rect l="l" t="t" r="r" b="b"/>
              <a:pathLst>
                <a:path w="123" h="225" extrusionOk="0">
                  <a:moveTo>
                    <a:pt x="123" y="0"/>
                  </a:moveTo>
                  <a:cubicBezTo>
                    <a:pt x="79" y="3"/>
                    <a:pt x="37" y="16"/>
                    <a:pt x="0" y="37"/>
                  </a:cubicBezTo>
                  <a:cubicBezTo>
                    <a:pt x="123" y="225"/>
                    <a:pt x="123" y="225"/>
                    <a:pt x="123" y="225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9" name="Google Shape;3289;p60"/>
            <p:cNvSpPr/>
            <p:nvPr/>
          </p:nvSpPr>
          <p:spPr>
            <a:xfrm>
              <a:off x="2300288" y="6313488"/>
              <a:ext cx="206375" cy="206375"/>
            </a:xfrm>
            <a:custGeom>
              <a:avLst/>
              <a:gdLst/>
              <a:ahLst/>
              <a:cxnLst/>
              <a:rect l="l" t="t" r="r" b="b"/>
              <a:pathLst>
                <a:path w="269" h="268" extrusionOk="0">
                  <a:moveTo>
                    <a:pt x="269" y="268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4" y="10"/>
                    <a:pt x="258" y="124"/>
                    <a:pt x="269" y="268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0" name="Google Shape;3290;p60"/>
          <p:cNvGrpSpPr/>
          <p:nvPr/>
        </p:nvGrpSpPr>
        <p:grpSpPr>
          <a:xfrm>
            <a:off x="10494215" y="3280363"/>
            <a:ext cx="368300" cy="407988"/>
            <a:chOff x="2947988" y="6332538"/>
            <a:chExt cx="368300" cy="407988"/>
          </a:xfrm>
        </p:grpSpPr>
        <p:sp>
          <p:nvSpPr>
            <p:cNvPr id="3291" name="Google Shape;3291;p60"/>
            <p:cNvSpPr/>
            <p:nvPr/>
          </p:nvSpPr>
          <p:spPr>
            <a:xfrm>
              <a:off x="2965450" y="6446838"/>
              <a:ext cx="334963" cy="293688"/>
            </a:xfrm>
            <a:custGeom>
              <a:avLst/>
              <a:gdLst/>
              <a:ahLst/>
              <a:cxnLst/>
              <a:rect l="l" t="t" r="r" b="b"/>
              <a:pathLst>
                <a:path w="436" h="382" extrusionOk="0">
                  <a:moveTo>
                    <a:pt x="410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2"/>
                    <a:pt x="1" y="27"/>
                  </a:cubicBezTo>
                  <a:cubicBezTo>
                    <a:pt x="25" y="355"/>
                    <a:pt x="25" y="355"/>
                    <a:pt x="25" y="355"/>
                  </a:cubicBezTo>
                  <a:cubicBezTo>
                    <a:pt x="27" y="369"/>
                    <a:pt x="40" y="382"/>
                    <a:pt x="55" y="382"/>
                  </a:cubicBezTo>
                  <a:cubicBezTo>
                    <a:pt x="378" y="382"/>
                    <a:pt x="378" y="382"/>
                    <a:pt x="378" y="382"/>
                  </a:cubicBezTo>
                  <a:cubicBezTo>
                    <a:pt x="393" y="382"/>
                    <a:pt x="406" y="369"/>
                    <a:pt x="408" y="355"/>
                  </a:cubicBezTo>
                  <a:cubicBezTo>
                    <a:pt x="434" y="27"/>
                    <a:pt x="434" y="27"/>
                    <a:pt x="434" y="27"/>
                  </a:cubicBezTo>
                  <a:cubicBezTo>
                    <a:pt x="436" y="12"/>
                    <a:pt x="425" y="0"/>
                    <a:pt x="410" y="0"/>
                  </a:cubicBezTo>
                  <a:close/>
                  <a:moveTo>
                    <a:pt x="126" y="334"/>
                  </a:moveTo>
                  <a:cubicBezTo>
                    <a:pt x="100" y="334"/>
                    <a:pt x="100" y="334"/>
                    <a:pt x="100" y="334"/>
                  </a:cubicBezTo>
                  <a:cubicBezTo>
                    <a:pt x="95" y="334"/>
                    <a:pt x="91" y="330"/>
                    <a:pt x="90" y="326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8" y="56"/>
                    <a:pt x="82" y="52"/>
                    <a:pt x="86" y="52"/>
                  </a:cubicBezTo>
                  <a:cubicBezTo>
                    <a:pt x="124" y="51"/>
                    <a:pt x="124" y="51"/>
                    <a:pt x="124" y="51"/>
                  </a:cubicBezTo>
                  <a:cubicBezTo>
                    <a:pt x="128" y="50"/>
                    <a:pt x="133" y="54"/>
                    <a:pt x="133" y="59"/>
                  </a:cubicBezTo>
                  <a:cubicBezTo>
                    <a:pt x="134" y="325"/>
                    <a:pt x="134" y="325"/>
                    <a:pt x="134" y="325"/>
                  </a:cubicBezTo>
                  <a:cubicBezTo>
                    <a:pt x="135" y="330"/>
                    <a:pt x="131" y="334"/>
                    <a:pt x="126" y="334"/>
                  </a:cubicBezTo>
                  <a:close/>
                  <a:moveTo>
                    <a:pt x="253" y="325"/>
                  </a:moveTo>
                  <a:cubicBezTo>
                    <a:pt x="253" y="329"/>
                    <a:pt x="250" y="333"/>
                    <a:pt x="245" y="333"/>
                  </a:cubicBezTo>
                  <a:cubicBezTo>
                    <a:pt x="200" y="333"/>
                    <a:pt x="200" y="333"/>
                    <a:pt x="200" y="333"/>
                  </a:cubicBezTo>
                  <a:cubicBezTo>
                    <a:pt x="195" y="333"/>
                    <a:pt x="191" y="329"/>
                    <a:pt x="191" y="325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55"/>
                    <a:pt x="195" y="51"/>
                    <a:pt x="200" y="51"/>
                  </a:cubicBezTo>
                  <a:cubicBezTo>
                    <a:pt x="245" y="51"/>
                    <a:pt x="245" y="51"/>
                    <a:pt x="245" y="51"/>
                  </a:cubicBezTo>
                  <a:cubicBezTo>
                    <a:pt x="250" y="51"/>
                    <a:pt x="253" y="55"/>
                    <a:pt x="253" y="60"/>
                  </a:cubicBezTo>
                  <a:lnTo>
                    <a:pt x="253" y="325"/>
                  </a:lnTo>
                  <a:close/>
                  <a:moveTo>
                    <a:pt x="354" y="326"/>
                  </a:moveTo>
                  <a:cubicBezTo>
                    <a:pt x="354" y="330"/>
                    <a:pt x="350" y="334"/>
                    <a:pt x="345" y="334"/>
                  </a:cubicBezTo>
                  <a:cubicBezTo>
                    <a:pt x="320" y="334"/>
                    <a:pt x="320" y="334"/>
                    <a:pt x="320" y="334"/>
                  </a:cubicBezTo>
                  <a:cubicBezTo>
                    <a:pt x="315" y="334"/>
                    <a:pt x="311" y="330"/>
                    <a:pt x="312" y="325"/>
                  </a:cubicBezTo>
                  <a:cubicBezTo>
                    <a:pt x="312" y="59"/>
                    <a:pt x="312" y="59"/>
                    <a:pt x="312" y="59"/>
                  </a:cubicBezTo>
                  <a:cubicBezTo>
                    <a:pt x="312" y="54"/>
                    <a:pt x="316" y="50"/>
                    <a:pt x="321" y="51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63" y="52"/>
                    <a:pt x="367" y="56"/>
                    <a:pt x="366" y="61"/>
                  </a:cubicBezTo>
                  <a:lnTo>
                    <a:pt x="354" y="326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60"/>
            <p:cNvSpPr/>
            <p:nvPr/>
          </p:nvSpPr>
          <p:spPr>
            <a:xfrm>
              <a:off x="2947988" y="6369050"/>
              <a:ext cx="368300" cy="53975"/>
            </a:xfrm>
            <a:custGeom>
              <a:avLst/>
              <a:gdLst/>
              <a:ahLst/>
              <a:cxnLst/>
              <a:rect l="l" t="t" r="r" b="b"/>
              <a:pathLst>
                <a:path w="480" h="70" extrusionOk="0">
                  <a:moveTo>
                    <a:pt x="480" y="14"/>
                  </a:moveTo>
                  <a:cubicBezTo>
                    <a:pt x="480" y="56"/>
                    <a:pt x="480" y="56"/>
                    <a:pt x="480" y="56"/>
                  </a:cubicBezTo>
                  <a:cubicBezTo>
                    <a:pt x="480" y="64"/>
                    <a:pt x="473" y="70"/>
                    <a:pt x="466" y="70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6" y="70"/>
                    <a:pt x="0" y="64"/>
                    <a:pt x="0" y="5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20"/>
                    <a:pt x="118" y="20"/>
                    <a:pt x="118" y="20"/>
                  </a:cubicBezTo>
                  <a:cubicBezTo>
                    <a:pt x="118" y="24"/>
                    <a:pt x="120" y="27"/>
                    <a:pt x="122" y="30"/>
                  </a:cubicBezTo>
                  <a:cubicBezTo>
                    <a:pt x="125" y="32"/>
                    <a:pt x="129" y="34"/>
                    <a:pt x="132" y="34"/>
                  </a:cubicBezTo>
                  <a:cubicBezTo>
                    <a:pt x="174" y="34"/>
                    <a:pt x="174" y="34"/>
                    <a:pt x="174" y="34"/>
                  </a:cubicBezTo>
                  <a:cubicBezTo>
                    <a:pt x="178" y="34"/>
                    <a:pt x="181" y="32"/>
                    <a:pt x="184" y="30"/>
                  </a:cubicBezTo>
                  <a:cubicBezTo>
                    <a:pt x="186" y="27"/>
                    <a:pt x="188" y="24"/>
                    <a:pt x="188" y="2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2" y="20"/>
                    <a:pt x="292" y="20"/>
                    <a:pt x="292" y="20"/>
                  </a:cubicBezTo>
                  <a:cubicBezTo>
                    <a:pt x="292" y="24"/>
                    <a:pt x="293" y="27"/>
                    <a:pt x="296" y="30"/>
                  </a:cubicBezTo>
                  <a:cubicBezTo>
                    <a:pt x="298" y="32"/>
                    <a:pt x="302" y="34"/>
                    <a:pt x="305" y="34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51" y="34"/>
                    <a:pt x="355" y="32"/>
                    <a:pt x="357" y="30"/>
                  </a:cubicBezTo>
                  <a:cubicBezTo>
                    <a:pt x="360" y="27"/>
                    <a:pt x="361" y="24"/>
                    <a:pt x="361" y="20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473" y="0"/>
                    <a:pt x="480" y="6"/>
                    <a:pt x="480" y="1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60"/>
            <p:cNvSpPr/>
            <p:nvPr/>
          </p:nvSpPr>
          <p:spPr>
            <a:xfrm>
              <a:off x="3049588" y="6332538"/>
              <a:ext cx="165100" cy="52388"/>
            </a:xfrm>
            <a:custGeom>
              <a:avLst/>
              <a:gdLst/>
              <a:ahLst/>
              <a:cxnLst/>
              <a:rect l="l" t="t" r="r" b="b"/>
              <a:pathLst>
                <a:path w="215" h="68" extrusionOk="0">
                  <a:moveTo>
                    <a:pt x="0" y="57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10" y="0"/>
                    <a:pt x="215" y="5"/>
                    <a:pt x="215" y="11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15" y="63"/>
                    <a:pt x="210" y="68"/>
                    <a:pt x="204" y="68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79" y="68"/>
                    <a:pt x="174" y="63"/>
                    <a:pt x="174" y="57"/>
                  </a:cubicBezTo>
                  <a:cubicBezTo>
                    <a:pt x="174" y="40"/>
                    <a:pt x="174" y="40"/>
                    <a:pt x="174" y="40"/>
                  </a:cubicBezTo>
                  <a:cubicBezTo>
                    <a:pt x="174" y="34"/>
                    <a:pt x="169" y="29"/>
                    <a:pt x="16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47" y="29"/>
                    <a:pt x="42" y="34"/>
                    <a:pt x="42" y="40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42" y="63"/>
                    <a:pt x="37" y="68"/>
                    <a:pt x="31" y="68"/>
                  </a:cubicBezTo>
                  <a:cubicBezTo>
                    <a:pt x="11" y="68"/>
                    <a:pt x="11" y="68"/>
                    <a:pt x="11" y="68"/>
                  </a:cubicBezTo>
                  <a:cubicBezTo>
                    <a:pt x="5" y="68"/>
                    <a:pt x="0" y="63"/>
                    <a:pt x="0" y="5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4" name="Google Shape;3294;p60"/>
          <p:cNvGrpSpPr/>
          <p:nvPr/>
        </p:nvGrpSpPr>
        <p:grpSpPr>
          <a:xfrm>
            <a:off x="10441827" y="4671162"/>
            <a:ext cx="420688" cy="471488"/>
            <a:chOff x="4608513" y="6291263"/>
            <a:chExt cx="420688" cy="471488"/>
          </a:xfrm>
        </p:grpSpPr>
        <p:sp>
          <p:nvSpPr>
            <p:cNvPr id="3295" name="Google Shape;3295;p60"/>
            <p:cNvSpPr/>
            <p:nvPr/>
          </p:nvSpPr>
          <p:spPr>
            <a:xfrm>
              <a:off x="4908550" y="6627813"/>
              <a:ext cx="80963" cy="84138"/>
            </a:xfrm>
            <a:custGeom>
              <a:avLst/>
              <a:gdLst/>
              <a:ahLst/>
              <a:cxnLst/>
              <a:rect l="l" t="t" r="r" b="b"/>
              <a:pathLst>
                <a:path w="105" h="108" extrusionOk="0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60"/>
            <p:cNvSpPr/>
            <p:nvPr/>
          </p:nvSpPr>
          <p:spPr>
            <a:xfrm>
              <a:off x="4608513" y="6291263"/>
              <a:ext cx="403225" cy="401638"/>
            </a:xfrm>
            <a:custGeom>
              <a:avLst/>
              <a:gdLst/>
              <a:ahLst/>
              <a:cxnLst/>
              <a:rect l="l" t="t" r="r" b="b"/>
              <a:pathLst>
                <a:path w="524" h="523" extrusionOk="0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60"/>
            <p:cNvSpPr/>
            <p:nvPr/>
          </p:nvSpPr>
          <p:spPr>
            <a:xfrm>
              <a:off x="4957763" y="6691313"/>
              <a:ext cx="71438" cy="71438"/>
            </a:xfrm>
            <a:custGeom>
              <a:avLst/>
              <a:gdLst/>
              <a:ahLst/>
              <a:cxnLst/>
              <a:rect l="l" t="t" r="r" b="b"/>
              <a:pathLst>
                <a:path w="92" h="92" extrusionOk="0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8" name="Google Shape;3298;p60"/>
          <p:cNvGrpSpPr/>
          <p:nvPr/>
        </p:nvGrpSpPr>
        <p:grpSpPr>
          <a:xfrm>
            <a:off x="7548201" y="1792529"/>
            <a:ext cx="409575" cy="420688"/>
            <a:chOff x="2044700" y="2119313"/>
            <a:chExt cx="409575" cy="420688"/>
          </a:xfrm>
        </p:grpSpPr>
        <p:sp>
          <p:nvSpPr>
            <p:cNvPr id="3299" name="Google Shape;3299;p60"/>
            <p:cNvSpPr/>
            <p:nvPr/>
          </p:nvSpPr>
          <p:spPr>
            <a:xfrm>
              <a:off x="2044700" y="2268538"/>
              <a:ext cx="409575" cy="271463"/>
            </a:xfrm>
            <a:custGeom>
              <a:avLst/>
              <a:gdLst/>
              <a:ahLst/>
              <a:cxnLst/>
              <a:rect l="l" t="t" r="r" b="b"/>
              <a:pathLst>
                <a:path w="533" h="355" extrusionOk="0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33"/>
                    <a:pt x="0" y="333"/>
                    <a:pt x="0" y="333"/>
                  </a:cubicBezTo>
                  <a:cubicBezTo>
                    <a:pt x="0" y="345"/>
                    <a:pt x="9" y="355"/>
                    <a:pt x="21" y="355"/>
                  </a:cubicBezTo>
                  <a:cubicBezTo>
                    <a:pt x="512" y="355"/>
                    <a:pt x="512" y="355"/>
                    <a:pt x="512" y="355"/>
                  </a:cubicBezTo>
                  <a:cubicBezTo>
                    <a:pt x="523" y="355"/>
                    <a:pt x="533" y="345"/>
                    <a:pt x="533" y="333"/>
                  </a:cubicBezTo>
                  <a:cubicBezTo>
                    <a:pt x="533" y="2"/>
                    <a:pt x="533" y="2"/>
                    <a:pt x="533" y="2"/>
                  </a:cubicBezTo>
                  <a:cubicBezTo>
                    <a:pt x="533" y="1"/>
                    <a:pt x="533" y="0"/>
                    <a:pt x="532" y="0"/>
                  </a:cubicBezTo>
                  <a:lnTo>
                    <a:pt x="0" y="0"/>
                  </a:lnTo>
                  <a:close/>
                  <a:moveTo>
                    <a:pt x="492" y="307"/>
                  </a:moveTo>
                  <a:cubicBezTo>
                    <a:pt x="492" y="312"/>
                    <a:pt x="489" y="316"/>
                    <a:pt x="484" y="316"/>
                  </a:cubicBezTo>
                  <a:cubicBezTo>
                    <a:pt x="47" y="316"/>
                    <a:pt x="47" y="316"/>
                    <a:pt x="47" y="316"/>
                  </a:cubicBezTo>
                  <a:cubicBezTo>
                    <a:pt x="43" y="316"/>
                    <a:pt x="39" y="312"/>
                    <a:pt x="39" y="307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92" y="31"/>
                    <a:pt x="492" y="31"/>
                    <a:pt x="492" y="31"/>
                  </a:cubicBezTo>
                  <a:lnTo>
                    <a:pt x="492" y="30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60"/>
            <p:cNvSpPr/>
            <p:nvPr/>
          </p:nvSpPr>
          <p:spPr>
            <a:xfrm>
              <a:off x="2044700" y="2154238"/>
              <a:ext cx="409575" cy="87313"/>
            </a:xfrm>
            <a:custGeom>
              <a:avLst/>
              <a:gdLst/>
              <a:ahLst/>
              <a:cxnLst/>
              <a:rect l="l" t="t" r="r" b="b"/>
              <a:pathLst>
                <a:path w="533" h="112" extrusionOk="0">
                  <a:moveTo>
                    <a:pt x="533" y="21"/>
                  </a:moveTo>
                  <a:cubicBezTo>
                    <a:pt x="533" y="112"/>
                    <a:pt x="533" y="112"/>
                    <a:pt x="533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41"/>
                    <a:pt x="83" y="41"/>
                    <a:pt x="83" y="41"/>
                  </a:cubicBezTo>
                  <a:cubicBezTo>
                    <a:pt x="83" y="54"/>
                    <a:pt x="95" y="65"/>
                    <a:pt x="108" y="65"/>
                  </a:cubicBezTo>
                  <a:cubicBezTo>
                    <a:pt x="136" y="65"/>
                    <a:pt x="136" y="65"/>
                    <a:pt x="136" y="65"/>
                  </a:cubicBezTo>
                  <a:cubicBezTo>
                    <a:pt x="150" y="65"/>
                    <a:pt x="161" y="54"/>
                    <a:pt x="161" y="41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3" y="41"/>
                    <a:pt x="373" y="41"/>
                    <a:pt x="373" y="41"/>
                  </a:cubicBezTo>
                  <a:cubicBezTo>
                    <a:pt x="373" y="54"/>
                    <a:pt x="384" y="65"/>
                    <a:pt x="398" y="65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39" y="65"/>
                    <a:pt x="450" y="54"/>
                    <a:pt x="450" y="4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523" y="0"/>
                    <a:pt x="533" y="9"/>
                    <a:pt x="533" y="2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60"/>
            <p:cNvSpPr/>
            <p:nvPr/>
          </p:nvSpPr>
          <p:spPr>
            <a:xfrm>
              <a:off x="2257425" y="2320925"/>
              <a:ext cx="111125" cy="153988"/>
            </a:xfrm>
            <a:custGeom>
              <a:avLst/>
              <a:gdLst/>
              <a:ahLst/>
              <a:cxnLst/>
              <a:rect l="l" t="t" r="r" b="b"/>
              <a:pathLst>
                <a:path w="146" h="201" extrusionOk="0">
                  <a:moveTo>
                    <a:pt x="74" y="0"/>
                  </a:moveTo>
                  <a:cubicBezTo>
                    <a:pt x="24" y="0"/>
                    <a:pt x="0" y="44"/>
                    <a:pt x="0" y="100"/>
                  </a:cubicBezTo>
                  <a:cubicBezTo>
                    <a:pt x="0" y="155"/>
                    <a:pt x="22" y="201"/>
                    <a:pt x="73" y="201"/>
                  </a:cubicBezTo>
                  <a:cubicBezTo>
                    <a:pt x="122" y="201"/>
                    <a:pt x="146" y="159"/>
                    <a:pt x="146" y="99"/>
                  </a:cubicBezTo>
                  <a:cubicBezTo>
                    <a:pt x="146" y="46"/>
                    <a:pt x="126" y="0"/>
                    <a:pt x="74" y="0"/>
                  </a:cubicBezTo>
                  <a:close/>
                  <a:moveTo>
                    <a:pt x="74" y="166"/>
                  </a:moveTo>
                  <a:cubicBezTo>
                    <a:pt x="56" y="166"/>
                    <a:pt x="45" y="145"/>
                    <a:pt x="46" y="100"/>
                  </a:cubicBezTo>
                  <a:cubicBezTo>
                    <a:pt x="45" y="55"/>
                    <a:pt x="57" y="34"/>
                    <a:pt x="73" y="34"/>
                  </a:cubicBezTo>
                  <a:cubicBezTo>
                    <a:pt x="92" y="34"/>
                    <a:pt x="101" y="57"/>
                    <a:pt x="101" y="100"/>
                  </a:cubicBezTo>
                  <a:cubicBezTo>
                    <a:pt x="101" y="144"/>
                    <a:pt x="91" y="166"/>
                    <a:pt x="74" y="166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60"/>
            <p:cNvSpPr/>
            <p:nvPr/>
          </p:nvSpPr>
          <p:spPr>
            <a:xfrm>
              <a:off x="2132013" y="2320925"/>
              <a:ext cx="104775" cy="150813"/>
            </a:xfrm>
            <a:custGeom>
              <a:avLst/>
              <a:gdLst/>
              <a:ahLst/>
              <a:cxnLst/>
              <a:rect l="l" t="t" r="r" b="b"/>
              <a:pathLst>
                <a:path w="138" h="197" extrusionOk="0">
                  <a:moveTo>
                    <a:pt x="138" y="197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68" y="109"/>
                    <a:pt x="88" y="87"/>
                    <a:pt x="89" y="65"/>
                  </a:cubicBezTo>
                  <a:cubicBezTo>
                    <a:pt x="89" y="49"/>
                    <a:pt x="79" y="36"/>
                    <a:pt x="57" y="36"/>
                  </a:cubicBezTo>
                  <a:cubicBezTo>
                    <a:pt x="40" y="36"/>
                    <a:pt x="26" y="45"/>
                    <a:pt x="15" y="5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7" y="9"/>
                    <a:pt x="40" y="0"/>
                    <a:pt x="66" y="0"/>
                  </a:cubicBezTo>
                  <a:cubicBezTo>
                    <a:pt x="110" y="0"/>
                    <a:pt x="134" y="25"/>
                    <a:pt x="134" y="61"/>
                  </a:cubicBezTo>
                  <a:cubicBezTo>
                    <a:pt x="134" y="93"/>
                    <a:pt x="111" y="119"/>
                    <a:pt x="83" y="144"/>
                  </a:cubicBezTo>
                  <a:cubicBezTo>
                    <a:pt x="65" y="159"/>
                    <a:pt x="65" y="159"/>
                    <a:pt x="65" y="159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138" y="160"/>
                    <a:pt x="138" y="160"/>
                    <a:pt x="138" y="160"/>
                  </a:cubicBezTo>
                  <a:lnTo>
                    <a:pt x="138" y="197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60"/>
            <p:cNvSpPr/>
            <p:nvPr/>
          </p:nvSpPr>
          <p:spPr>
            <a:xfrm>
              <a:off x="2124075" y="2119313"/>
              <a:ext cx="30163" cy="71438"/>
            </a:xfrm>
            <a:custGeom>
              <a:avLst/>
              <a:gdLst/>
              <a:ahLst/>
              <a:cxnLst/>
              <a:rect l="l" t="t" r="r" b="b"/>
              <a:pathLst>
                <a:path w="39" h="92" extrusionOk="0">
                  <a:moveTo>
                    <a:pt x="0" y="8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0"/>
                    <a:pt x="39" y="6"/>
                    <a:pt x="39" y="1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7"/>
                    <a:pt x="33" y="92"/>
                    <a:pt x="26" y="92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5" y="92"/>
                    <a:pt x="0" y="87"/>
                    <a:pt x="0" y="8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60"/>
            <p:cNvSpPr/>
            <p:nvPr/>
          </p:nvSpPr>
          <p:spPr>
            <a:xfrm>
              <a:off x="2346325" y="2119313"/>
              <a:ext cx="30163" cy="71438"/>
            </a:xfrm>
            <a:custGeom>
              <a:avLst/>
              <a:gdLst/>
              <a:ahLst/>
              <a:cxnLst/>
              <a:rect l="l" t="t" r="r" b="b"/>
              <a:pathLst>
                <a:path w="39" h="92" extrusionOk="0">
                  <a:moveTo>
                    <a:pt x="0" y="80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4" y="0"/>
                    <a:pt x="39" y="6"/>
                    <a:pt x="39" y="13"/>
                  </a:cubicBezTo>
                  <a:cubicBezTo>
                    <a:pt x="39" y="80"/>
                    <a:pt x="39" y="80"/>
                    <a:pt x="39" y="80"/>
                  </a:cubicBezTo>
                  <a:cubicBezTo>
                    <a:pt x="39" y="87"/>
                    <a:pt x="34" y="92"/>
                    <a:pt x="27" y="92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6" y="92"/>
                    <a:pt x="0" y="87"/>
                    <a:pt x="0" y="8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5" name="Google Shape;3305;p60"/>
          <p:cNvGrpSpPr/>
          <p:nvPr/>
        </p:nvGrpSpPr>
        <p:grpSpPr>
          <a:xfrm>
            <a:off x="8268281" y="2539100"/>
            <a:ext cx="447675" cy="341313"/>
            <a:chOff x="2908300" y="2946400"/>
            <a:chExt cx="447675" cy="341313"/>
          </a:xfrm>
        </p:grpSpPr>
        <p:sp>
          <p:nvSpPr>
            <p:cNvPr id="3306" name="Google Shape;3306;p60"/>
            <p:cNvSpPr/>
            <p:nvPr/>
          </p:nvSpPr>
          <p:spPr>
            <a:xfrm>
              <a:off x="2957513" y="2946400"/>
              <a:ext cx="349250" cy="115888"/>
            </a:xfrm>
            <a:custGeom>
              <a:avLst/>
              <a:gdLst/>
              <a:ahLst/>
              <a:cxnLst/>
              <a:rect l="l" t="t" r="r" b="b"/>
              <a:pathLst>
                <a:path w="454" h="152" extrusionOk="0">
                  <a:moveTo>
                    <a:pt x="0" y="136"/>
                  </a:moveTo>
                  <a:cubicBezTo>
                    <a:pt x="0" y="127"/>
                    <a:pt x="7" y="119"/>
                    <a:pt x="16" y="119"/>
                  </a:cubicBezTo>
                  <a:cubicBezTo>
                    <a:pt x="22" y="119"/>
                    <a:pt x="27" y="122"/>
                    <a:pt x="30" y="127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7"/>
                    <a:pt x="140" y="76"/>
                    <a:pt x="140" y="75"/>
                  </a:cubicBezTo>
                  <a:cubicBezTo>
                    <a:pt x="140" y="66"/>
                    <a:pt x="148" y="58"/>
                    <a:pt x="157" y="58"/>
                  </a:cubicBezTo>
                  <a:cubicBezTo>
                    <a:pt x="166" y="58"/>
                    <a:pt x="173" y="66"/>
                    <a:pt x="173" y="75"/>
                  </a:cubicBezTo>
                  <a:cubicBezTo>
                    <a:pt x="282" y="97"/>
                    <a:pt x="282" y="97"/>
                    <a:pt x="282" y="97"/>
                  </a:cubicBezTo>
                  <a:cubicBezTo>
                    <a:pt x="284" y="91"/>
                    <a:pt x="290" y="86"/>
                    <a:pt x="297" y="86"/>
                  </a:cubicBezTo>
                  <a:cubicBezTo>
                    <a:pt x="302" y="86"/>
                    <a:pt x="306" y="88"/>
                    <a:pt x="309" y="92"/>
                  </a:cubicBezTo>
                  <a:cubicBezTo>
                    <a:pt x="422" y="22"/>
                    <a:pt x="422" y="22"/>
                    <a:pt x="422" y="22"/>
                  </a:cubicBezTo>
                  <a:cubicBezTo>
                    <a:pt x="421" y="20"/>
                    <a:pt x="421" y="18"/>
                    <a:pt x="421" y="17"/>
                  </a:cubicBezTo>
                  <a:cubicBezTo>
                    <a:pt x="421" y="8"/>
                    <a:pt x="428" y="0"/>
                    <a:pt x="437" y="0"/>
                  </a:cubicBezTo>
                  <a:cubicBezTo>
                    <a:pt x="446" y="0"/>
                    <a:pt x="454" y="8"/>
                    <a:pt x="454" y="17"/>
                  </a:cubicBezTo>
                  <a:cubicBezTo>
                    <a:pt x="454" y="26"/>
                    <a:pt x="446" y="33"/>
                    <a:pt x="437" y="33"/>
                  </a:cubicBezTo>
                  <a:cubicBezTo>
                    <a:pt x="432" y="33"/>
                    <a:pt x="428" y="31"/>
                    <a:pt x="425" y="2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9"/>
                    <a:pt x="313" y="101"/>
                    <a:pt x="313" y="103"/>
                  </a:cubicBezTo>
                  <a:cubicBezTo>
                    <a:pt x="313" y="112"/>
                    <a:pt x="306" y="119"/>
                    <a:pt x="297" y="119"/>
                  </a:cubicBezTo>
                  <a:cubicBezTo>
                    <a:pt x="288" y="119"/>
                    <a:pt x="281" y="112"/>
                    <a:pt x="281" y="10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70" y="87"/>
                    <a:pt x="164" y="91"/>
                    <a:pt x="157" y="91"/>
                  </a:cubicBezTo>
                  <a:cubicBezTo>
                    <a:pt x="151" y="91"/>
                    <a:pt x="147" y="88"/>
                    <a:pt x="144" y="84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3" y="134"/>
                    <a:pt x="33" y="134"/>
                    <a:pt x="33" y="136"/>
                  </a:cubicBezTo>
                  <a:cubicBezTo>
                    <a:pt x="33" y="145"/>
                    <a:pt x="26" y="152"/>
                    <a:pt x="16" y="152"/>
                  </a:cubicBezTo>
                  <a:cubicBezTo>
                    <a:pt x="7" y="152"/>
                    <a:pt x="0" y="145"/>
                    <a:pt x="0" y="136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60"/>
            <p:cNvSpPr/>
            <p:nvPr/>
          </p:nvSpPr>
          <p:spPr>
            <a:xfrm>
              <a:off x="2908300" y="2987675"/>
              <a:ext cx="447675" cy="300038"/>
            </a:xfrm>
            <a:custGeom>
              <a:avLst/>
              <a:gdLst/>
              <a:ahLst/>
              <a:cxnLst/>
              <a:rect l="l" t="t" r="r" b="b"/>
              <a:pathLst>
                <a:path w="581" h="392" extrusionOk="0">
                  <a:moveTo>
                    <a:pt x="568" y="367"/>
                  </a:moveTo>
                  <a:cubicBezTo>
                    <a:pt x="550" y="367"/>
                    <a:pt x="550" y="367"/>
                    <a:pt x="550" y="367"/>
                  </a:cubicBezTo>
                  <a:cubicBezTo>
                    <a:pt x="550" y="32"/>
                    <a:pt x="550" y="32"/>
                    <a:pt x="550" y="32"/>
                  </a:cubicBezTo>
                  <a:cubicBezTo>
                    <a:pt x="550" y="14"/>
                    <a:pt x="536" y="0"/>
                    <a:pt x="518" y="0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65" y="0"/>
                    <a:pt x="451" y="14"/>
                    <a:pt x="451" y="32"/>
                  </a:cubicBezTo>
                  <a:cubicBezTo>
                    <a:pt x="451" y="367"/>
                    <a:pt x="451" y="367"/>
                    <a:pt x="451" y="367"/>
                  </a:cubicBezTo>
                  <a:cubicBezTo>
                    <a:pt x="410" y="367"/>
                    <a:pt x="410" y="367"/>
                    <a:pt x="410" y="367"/>
                  </a:cubicBezTo>
                  <a:cubicBezTo>
                    <a:pt x="410" y="120"/>
                    <a:pt x="410" y="120"/>
                    <a:pt x="410" y="120"/>
                  </a:cubicBezTo>
                  <a:cubicBezTo>
                    <a:pt x="410" y="102"/>
                    <a:pt x="396" y="88"/>
                    <a:pt x="379" y="88"/>
                  </a:cubicBezTo>
                  <a:cubicBezTo>
                    <a:pt x="343" y="88"/>
                    <a:pt x="343" y="88"/>
                    <a:pt x="343" y="88"/>
                  </a:cubicBezTo>
                  <a:cubicBezTo>
                    <a:pt x="325" y="88"/>
                    <a:pt x="311" y="102"/>
                    <a:pt x="311" y="120"/>
                  </a:cubicBezTo>
                  <a:cubicBezTo>
                    <a:pt x="311" y="367"/>
                    <a:pt x="311" y="367"/>
                    <a:pt x="311" y="367"/>
                  </a:cubicBezTo>
                  <a:cubicBezTo>
                    <a:pt x="270" y="367"/>
                    <a:pt x="270" y="367"/>
                    <a:pt x="270" y="367"/>
                  </a:cubicBezTo>
                  <a:cubicBezTo>
                    <a:pt x="270" y="92"/>
                    <a:pt x="270" y="92"/>
                    <a:pt x="270" y="92"/>
                  </a:cubicBezTo>
                  <a:cubicBezTo>
                    <a:pt x="270" y="75"/>
                    <a:pt x="256" y="61"/>
                    <a:pt x="239" y="61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186" y="61"/>
                    <a:pt x="171" y="75"/>
                    <a:pt x="171" y="92"/>
                  </a:cubicBezTo>
                  <a:cubicBezTo>
                    <a:pt x="171" y="367"/>
                    <a:pt x="171" y="367"/>
                    <a:pt x="171" y="367"/>
                  </a:cubicBezTo>
                  <a:cubicBezTo>
                    <a:pt x="131" y="367"/>
                    <a:pt x="131" y="367"/>
                    <a:pt x="131" y="367"/>
                  </a:cubicBezTo>
                  <a:cubicBezTo>
                    <a:pt x="131" y="160"/>
                    <a:pt x="131" y="160"/>
                    <a:pt x="131" y="160"/>
                  </a:cubicBezTo>
                  <a:cubicBezTo>
                    <a:pt x="131" y="143"/>
                    <a:pt x="117" y="128"/>
                    <a:pt x="99" y="128"/>
                  </a:cubicBezTo>
                  <a:cubicBezTo>
                    <a:pt x="63" y="128"/>
                    <a:pt x="63" y="128"/>
                    <a:pt x="63" y="128"/>
                  </a:cubicBezTo>
                  <a:cubicBezTo>
                    <a:pt x="46" y="128"/>
                    <a:pt x="32" y="143"/>
                    <a:pt x="32" y="160"/>
                  </a:cubicBezTo>
                  <a:cubicBezTo>
                    <a:pt x="32" y="367"/>
                    <a:pt x="32" y="367"/>
                    <a:pt x="32" y="367"/>
                  </a:cubicBezTo>
                  <a:cubicBezTo>
                    <a:pt x="11" y="367"/>
                    <a:pt x="11" y="367"/>
                    <a:pt x="11" y="367"/>
                  </a:cubicBezTo>
                  <a:cubicBezTo>
                    <a:pt x="4" y="367"/>
                    <a:pt x="0" y="372"/>
                    <a:pt x="0" y="378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7"/>
                    <a:pt x="4" y="392"/>
                    <a:pt x="11" y="392"/>
                  </a:cubicBezTo>
                  <a:cubicBezTo>
                    <a:pt x="568" y="392"/>
                    <a:pt x="568" y="392"/>
                    <a:pt x="568" y="392"/>
                  </a:cubicBezTo>
                  <a:cubicBezTo>
                    <a:pt x="575" y="392"/>
                    <a:pt x="581" y="387"/>
                    <a:pt x="581" y="381"/>
                  </a:cubicBezTo>
                  <a:cubicBezTo>
                    <a:pt x="581" y="378"/>
                    <a:pt x="581" y="378"/>
                    <a:pt x="581" y="378"/>
                  </a:cubicBezTo>
                  <a:cubicBezTo>
                    <a:pt x="581" y="372"/>
                    <a:pt x="575" y="367"/>
                    <a:pt x="568" y="36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8" name="Google Shape;3308;p60"/>
          <p:cNvGrpSpPr/>
          <p:nvPr/>
        </p:nvGrpSpPr>
        <p:grpSpPr>
          <a:xfrm>
            <a:off x="10439446" y="3983774"/>
            <a:ext cx="446087" cy="414338"/>
            <a:chOff x="3767138" y="6329363"/>
            <a:chExt cx="446087" cy="414338"/>
          </a:xfrm>
        </p:grpSpPr>
        <p:sp>
          <p:nvSpPr>
            <p:cNvPr id="3309" name="Google Shape;3309;p60"/>
            <p:cNvSpPr/>
            <p:nvPr/>
          </p:nvSpPr>
          <p:spPr>
            <a:xfrm>
              <a:off x="3767138" y="6329363"/>
              <a:ext cx="382588" cy="414338"/>
            </a:xfrm>
            <a:custGeom>
              <a:avLst/>
              <a:gdLst/>
              <a:ahLst/>
              <a:cxnLst/>
              <a:rect l="l" t="t" r="r" b="b"/>
              <a:pathLst>
                <a:path w="497" h="538" extrusionOk="0">
                  <a:moveTo>
                    <a:pt x="476" y="422"/>
                  </a:moveTo>
                  <a:cubicBezTo>
                    <a:pt x="497" y="440"/>
                    <a:pt x="497" y="440"/>
                    <a:pt x="497" y="440"/>
                  </a:cubicBezTo>
                  <a:cubicBezTo>
                    <a:pt x="497" y="470"/>
                    <a:pt x="497" y="470"/>
                    <a:pt x="497" y="470"/>
                  </a:cubicBezTo>
                  <a:cubicBezTo>
                    <a:pt x="497" y="507"/>
                    <a:pt x="467" y="538"/>
                    <a:pt x="430" y="538"/>
                  </a:cubicBezTo>
                  <a:cubicBezTo>
                    <a:pt x="67" y="538"/>
                    <a:pt x="67" y="538"/>
                    <a:pt x="67" y="538"/>
                  </a:cubicBezTo>
                  <a:cubicBezTo>
                    <a:pt x="30" y="538"/>
                    <a:pt x="0" y="507"/>
                    <a:pt x="0" y="47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1"/>
                    <a:pt x="2" y="117"/>
                    <a:pt x="5" y="113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11" y="2"/>
                    <a:pt x="115" y="0"/>
                    <a:pt x="120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430" y="0"/>
                    <a:pt x="430" y="0"/>
                    <a:pt x="430" y="0"/>
                  </a:cubicBezTo>
                  <a:cubicBezTo>
                    <a:pt x="467" y="0"/>
                    <a:pt x="497" y="31"/>
                    <a:pt x="497" y="68"/>
                  </a:cubicBezTo>
                  <a:cubicBezTo>
                    <a:pt x="497" y="137"/>
                    <a:pt x="497" y="137"/>
                    <a:pt x="497" y="137"/>
                  </a:cubicBezTo>
                  <a:cubicBezTo>
                    <a:pt x="490" y="135"/>
                    <a:pt x="483" y="134"/>
                    <a:pt x="475" y="134"/>
                  </a:cubicBezTo>
                  <a:cubicBezTo>
                    <a:pt x="471" y="134"/>
                    <a:pt x="467" y="135"/>
                    <a:pt x="462" y="135"/>
                  </a:cubicBezTo>
                  <a:cubicBezTo>
                    <a:pt x="462" y="68"/>
                    <a:pt x="462" y="68"/>
                    <a:pt x="462" y="68"/>
                  </a:cubicBezTo>
                  <a:cubicBezTo>
                    <a:pt x="462" y="50"/>
                    <a:pt x="448" y="35"/>
                    <a:pt x="430" y="35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37" y="113"/>
                    <a:pt x="107" y="143"/>
                    <a:pt x="70" y="143"/>
                  </a:cubicBezTo>
                  <a:cubicBezTo>
                    <a:pt x="35" y="143"/>
                    <a:pt x="35" y="143"/>
                    <a:pt x="35" y="143"/>
                  </a:cubicBezTo>
                  <a:cubicBezTo>
                    <a:pt x="35" y="470"/>
                    <a:pt x="35" y="470"/>
                    <a:pt x="35" y="470"/>
                  </a:cubicBezTo>
                  <a:cubicBezTo>
                    <a:pt x="35" y="488"/>
                    <a:pt x="50" y="503"/>
                    <a:pt x="67" y="503"/>
                  </a:cubicBezTo>
                  <a:cubicBezTo>
                    <a:pt x="430" y="503"/>
                    <a:pt x="430" y="503"/>
                    <a:pt x="430" y="503"/>
                  </a:cubicBezTo>
                  <a:cubicBezTo>
                    <a:pt x="448" y="503"/>
                    <a:pt x="462" y="488"/>
                    <a:pt x="462" y="470"/>
                  </a:cubicBezTo>
                  <a:cubicBezTo>
                    <a:pt x="462" y="433"/>
                    <a:pt x="462" y="433"/>
                    <a:pt x="462" y="433"/>
                  </a:cubicBezTo>
                  <a:lnTo>
                    <a:pt x="476" y="422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60"/>
            <p:cNvSpPr/>
            <p:nvPr/>
          </p:nvSpPr>
          <p:spPr>
            <a:xfrm>
              <a:off x="3844925" y="6446838"/>
              <a:ext cx="187325" cy="22225"/>
            </a:xfrm>
            <a:custGeom>
              <a:avLst/>
              <a:gdLst/>
              <a:ahLst/>
              <a:cxnLst/>
              <a:rect l="l" t="t" r="r" b="b"/>
              <a:pathLst>
                <a:path w="243" h="28" extrusionOk="0">
                  <a:moveTo>
                    <a:pt x="22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9" y="28"/>
                    <a:pt x="229" y="28"/>
                    <a:pt x="229" y="28"/>
                  </a:cubicBezTo>
                  <a:cubicBezTo>
                    <a:pt x="237" y="28"/>
                    <a:pt x="243" y="22"/>
                    <a:pt x="243" y="14"/>
                  </a:cubicBezTo>
                  <a:cubicBezTo>
                    <a:pt x="243" y="6"/>
                    <a:pt x="237" y="0"/>
                    <a:pt x="229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60"/>
            <p:cNvSpPr/>
            <p:nvPr/>
          </p:nvSpPr>
          <p:spPr>
            <a:xfrm>
              <a:off x="3844925" y="6497638"/>
              <a:ext cx="187325" cy="22225"/>
            </a:xfrm>
            <a:custGeom>
              <a:avLst/>
              <a:gdLst/>
              <a:ahLst/>
              <a:cxnLst/>
              <a:rect l="l" t="t" r="r" b="b"/>
              <a:pathLst>
                <a:path w="243" h="29" extrusionOk="0">
                  <a:moveTo>
                    <a:pt x="14" y="29"/>
                  </a:moveTo>
                  <a:cubicBezTo>
                    <a:pt x="229" y="29"/>
                    <a:pt x="229" y="29"/>
                    <a:pt x="229" y="29"/>
                  </a:cubicBezTo>
                  <a:cubicBezTo>
                    <a:pt x="237" y="29"/>
                    <a:pt x="243" y="22"/>
                    <a:pt x="243" y="15"/>
                  </a:cubicBezTo>
                  <a:cubicBezTo>
                    <a:pt x="243" y="7"/>
                    <a:pt x="237" y="0"/>
                    <a:pt x="2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6" y="29"/>
                    <a:pt x="14" y="29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60"/>
            <p:cNvSpPr/>
            <p:nvPr/>
          </p:nvSpPr>
          <p:spPr>
            <a:xfrm>
              <a:off x="3844925" y="6550025"/>
              <a:ext cx="187325" cy="22225"/>
            </a:xfrm>
            <a:custGeom>
              <a:avLst/>
              <a:gdLst/>
              <a:ahLst/>
              <a:cxnLst/>
              <a:rect l="l" t="t" r="r" b="b"/>
              <a:pathLst>
                <a:path w="243" h="28" extrusionOk="0">
                  <a:moveTo>
                    <a:pt x="14" y="28"/>
                  </a:moveTo>
                  <a:cubicBezTo>
                    <a:pt x="229" y="28"/>
                    <a:pt x="229" y="28"/>
                    <a:pt x="229" y="28"/>
                  </a:cubicBezTo>
                  <a:cubicBezTo>
                    <a:pt x="237" y="28"/>
                    <a:pt x="243" y="22"/>
                    <a:pt x="243" y="14"/>
                  </a:cubicBezTo>
                  <a:cubicBezTo>
                    <a:pt x="243" y="6"/>
                    <a:pt x="237" y="0"/>
                    <a:pt x="22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60"/>
            <p:cNvSpPr/>
            <p:nvPr/>
          </p:nvSpPr>
          <p:spPr>
            <a:xfrm>
              <a:off x="3844925" y="6602413"/>
              <a:ext cx="225425" cy="22225"/>
            </a:xfrm>
            <a:custGeom>
              <a:avLst/>
              <a:gdLst/>
              <a:ahLst/>
              <a:cxnLst/>
              <a:rect l="l" t="t" r="r" b="b"/>
              <a:pathLst>
                <a:path w="293" h="29" extrusionOk="0">
                  <a:moveTo>
                    <a:pt x="27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6" y="29"/>
                    <a:pt x="14" y="29"/>
                  </a:cubicBezTo>
                  <a:cubicBezTo>
                    <a:pt x="279" y="29"/>
                    <a:pt x="279" y="29"/>
                    <a:pt x="279" y="29"/>
                  </a:cubicBezTo>
                  <a:cubicBezTo>
                    <a:pt x="287" y="29"/>
                    <a:pt x="293" y="22"/>
                    <a:pt x="293" y="15"/>
                  </a:cubicBezTo>
                  <a:cubicBezTo>
                    <a:pt x="293" y="7"/>
                    <a:pt x="287" y="0"/>
                    <a:pt x="279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60"/>
            <p:cNvSpPr/>
            <p:nvPr/>
          </p:nvSpPr>
          <p:spPr>
            <a:xfrm>
              <a:off x="3844925" y="6654800"/>
              <a:ext cx="225425" cy="20638"/>
            </a:xfrm>
            <a:custGeom>
              <a:avLst/>
              <a:gdLst/>
              <a:ahLst/>
              <a:cxnLst/>
              <a:rect l="l" t="t" r="r" b="b"/>
              <a:pathLst>
                <a:path w="293" h="28" extrusionOk="0">
                  <a:moveTo>
                    <a:pt x="279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79" y="28"/>
                    <a:pt x="279" y="28"/>
                    <a:pt x="279" y="28"/>
                  </a:cubicBezTo>
                  <a:cubicBezTo>
                    <a:pt x="287" y="28"/>
                    <a:pt x="293" y="22"/>
                    <a:pt x="293" y="14"/>
                  </a:cubicBezTo>
                  <a:cubicBezTo>
                    <a:pt x="293" y="6"/>
                    <a:pt x="287" y="0"/>
                    <a:pt x="279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60"/>
            <p:cNvSpPr/>
            <p:nvPr/>
          </p:nvSpPr>
          <p:spPr>
            <a:xfrm>
              <a:off x="4051300" y="6445250"/>
              <a:ext cx="161925" cy="227013"/>
            </a:xfrm>
            <a:custGeom>
              <a:avLst/>
              <a:gdLst/>
              <a:ahLst/>
              <a:cxnLst/>
              <a:rect l="l" t="t" r="r" b="b"/>
              <a:pathLst>
                <a:path w="211" h="296" extrusionOk="0">
                  <a:moveTo>
                    <a:pt x="105" y="0"/>
                  </a:moveTo>
                  <a:cubicBezTo>
                    <a:pt x="47" y="0"/>
                    <a:pt x="0" y="48"/>
                    <a:pt x="0" y="106"/>
                  </a:cubicBezTo>
                  <a:cubicBezTo>
                    <a:pt x="0" y="145"/>
                    <a:pt x="21" y="179"/>
                    <a:pt x="52" y="197"/>
                  </a:cubicBezTo>
                  <a:cubicBezTo>
                    <a:pt x="52" y="296"/>
                    <a:pt x="52" y="296"/>
                    <a:pt x="52" y="296"/>
                  </a:cubicBezTo>
                  <a:cubicBezTo>
                    <a:pt x="106" y="254"/>
                    <a:pt x="106" y="254"/>
                    <a:pt x="106" y="254"/>
                  </a:cubicBezTo>
                  <a:cubicBezTo>
                    <a:pt x="159" y="296"/>
                    <a:pt x="159" y="296"/>
                    <a:pt x="159" y="29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90" y="179"/>
                    <a:pt x="211" y="145"/>
                    <a:pt x="211" y="106"/>
                  </a:cubicBezTo>
                  <a:cubicBezTo>
                    <a:pt x="211" y="48"/>
                    <a:pt x="164" y="0"/>
                    <a:pt x="105" y="0"/>
                  </a:cubicBezTo>
                  <a:close/>
                  <a:moveTo>
                    <a:pt x="105" y="196"/>
                  </a:moveTo>
                  <a:cubicBezTo>
                    <a:pt x="56" y="196"/>
                    <a:pt x="16" y="156"/>
                    <a:pt x="15" y="106"/>
                  </a:cubicBezTo>
                  <a:cubicBezTo>
                    <a:pt x="16" y="56"/>
                    <a:pt x="56" y="16"/>
                    <a:pt x="105" y="16"/>
                  </a:cubicBezTo>
                  <a:cubicBezTo>
                    <a:pt x="155" y="16"/>
                    <a:pt x="195" y="56"/>
                    <a:pt x="195" y="106"/>
                  </a:cubicBezTo>
                  <a:cubicBezTo>
                    <a:pt x="195" y="156"/>
                    <a:pt x="155" y="196"/>
                    <a:pt x="105" y="196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6" name="Google Shape;3316;p60"/>
          <p:cNvGrpSpPr/>
          <p:nvPr/>
        </p:nvGrpSpPr>
        <p:grpSpPr>
          <a:xfrm>
            <a:off x="7548201" y="4718142"/>
            <a:ext cx="479425" cy="357188"/>
            <a:chOff x="2044700" y="5510213"/>
            <a:chExt cx="479425" cy="357188"/>
          </a:xfrm>
        </p:grpSpPr>
        <p:sp>
          <p:nvSpPr>
            <p:cNvPr id="3317" name="Google Shape;3317;p60"/>
            <p:cNvSpPr/>
            <p:nvPr/>
          </p:nvSpPr>
          <p:spPr>
            <a:xfrm>
              <a:off x="2044700" y="5510213"/>
              <a:ext cx="479425" cy="357188"/>
            </a:xfrm>
            <a:custGeom>
              <a:avLst/>
              <a:gdLst/>
              <a:ahLst/>
              <a:cxnLst/>
              <a:rect l="l" t="t" r="r" b="b"/>
              <a:pathLst>
                <a:path w="624" h="464" extrusionOk="0">
                  <a:moveTo>
                    <a:pt x="614" y="355"/>
                  </a:moveTo>
                  <a:cubicBezTo>
                    <a:pt x="613" y="377"/>
                    <a:pt x="624" y="460"/>
                    <a:pt x="535" y="461"/>
                  </a:cubicBezTo>
                  <a:cubicBezTo>
                    <a:pt x="530" y="463"/>
                    <a:pt x="525" y="464"/>
                    <a:pt x="519" y="464"/>
                  </a:cubicBezTo>
                  <a:cubicBezTo>
                    <a:pt x="65" y="464"/>
                    <a:pt x="65" y="464"/>
                    <a:pt x="65" y="464"/>
                  </a:cubicBezTo>
                  <a:cubicBezTo>
                    <a:pt x="29" y="464"/>
                    <a:pt x="0" y="435"/>
                    <a:pt x="0" y="399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2" y="51"/>
                    <a:pt x="4" y="48"/>
                  </a:cubicBezTo>
                  <a:cubicBezTo>
                    <a:pt x="7" y="46"/>
                    <a:pt x="11" y="44"/>
                    <a:pt x="15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90" y="35"/>
                    <a:pt x="75" y="0"/>
                    <a:pt x="75" y="0"/>
                  </a:cubicBezTo>
                  <a:cubicBezTo>
                    <a:pt x="579" y="0"/>
                    <a:pt x="579" y="0"/>
                    <a:pt x="579" y="0"/>
                  </a:cubicBezTo>
                  <a:cubicBezTo>
                    <a:pt x="598" y="0"/>
                    <a:pt x="614" y="8"/>
                    <a:pt x="614" y="32"/>
                  </a:cubicBezTo>
                  <a:lnTo>
                    <a:pt x="614" y="355"/>
                  </a:lnTo>
                  <a:close/>
                  <a:moveTo>
                    <a:pt x="554" y="74"/>
                  </a:moveTo>
                  <a:cubicBezTo>
                    <a:pt x="30" y="74"/>
                    <a:pt x="30" y="74"/>
                    <a:pt x="30" y="74"/>
                  </a:cubicBezTo>
                  <a:cubicBezTo>
                    <a:pt x="30" y="124"/>
                    <a:pt x="30" y="124"/>
                    <a:pt x="30" y="124"/>
                  </a:cubicBezTo>
                  <a:cubicBezTo>
                    <a:pt x="30" y="394"/>
                    <a:pt x="30" y="394"/>
                    <a:pt x="30" y="394"/>
                  </a:cubicBezTo>
                  <a:cubicBezTo>
                    <a:pt x="30" y="399"/>
                    <a:pt x="30" y="399"/>
                    <a:pt x="30" y="399"/>
                  </a:cubicBezTo>
                  <a:cubicBezTo>
                    <a:pt x="30" y="418"/>
                    <a:pt x="46" y="434"/>
                    <a:pt x="65" y="434"/>
                  </a:cubicBezTo>
                  <a:cubicBezTo>
                    <a:pt x="519" y="434"/>
                    <a:pt x="519" y="434"/>
                    <a:pt x="519" y="434"/>
                  </a:cubicBezTo>
                  <a:cubicBezTo>
                    <a:pt x="538" y="434"/>
                    <a:pt x="554" y="418"/>
                    <a:pt x="554" y="399"/>
                  </a:cubicBezTo>
                  <a:cubicBezTo>
                    <a:pt x="554" y="394"/>
                    <a:pt x="554" y="394"/>
                    <a:pt x="554" y="394"/>
                  </a:cubicBezTo>
                  <a:cubicBezTo>
                    <a:pt x="554" y="124"/>
                    <a:pt x="554" y="124"/>
                    <a:pt x="554" y="124"/>
                  </a:cubicBezTo>
                  <a:lnTo>
                    <a:pt x="554" y="74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60"/>
            <p:cNvSpPr/>
            <p:nvPr/>
          </p:nvSpPr>
          <p:spPr>
            <a:xfrm>
              <a:off x="2271713" y="5668963"/>
              <a:ext cx="176213" cy="17463"/>
            </a:xfrm>
            <a:custGeom>
              <a:avLst/>
              <a:gdLst/>
              <a:ahLst/>
              <a:cxnLst/>
              <a:rect l="l" t="t" r="r" b="b"/>
              <a:pathLst>
                <a:path w="229" h="24" extrusionOk="0">
                  <a:moveTo>
                    <a:pt x="0" y="12"/>
                  </a:move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4" y="0"/>
                    <a:pt x="229" y="5"/>
                    <a:pt x="229" y="12"/>
                  </a:cubicBezTo>
                  <a:cubicBezTo>
                    <a:pt x="229" y="18"/>
                    <a:pt x="224" y="24"/>
                    <a:pt x="217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8"/>
                    <a:pt x="0" y="12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60"/>
            <p:cNvSpPr/>
            <p:nvPr/>
          </p:nvSpPr>
          <p:spPr>
            <a:xfrm>
              <a:off x="2271713" y="5749925"/>
              <a:ext cx="176213" cy="19050"/>
            </a:xfrm>
            <a:custGeom>
              <a:avLst/>
              <a:gdLst/>
              <a:ahLst/>
              <a:cxnLst/>
              <a:rect l="l" t="t" r="r" b="b"/>
              <a:pathLst>
                <a:path w="229" h="24" extrusionOk="0">
                  <a:moveTo>
                    <a:pt x="12" y="24"/>
                  </a:moveTo>
                  <a:cubicBezTo>
                    <a:pt x="217" y="24"/>
                    <a:pt x="217" y="24"/>
                    <a:pt x="217" y="24"/>
                  </a:cubicBezTo>
                  <a:cubicBezTo>
                    <a:pt x="224" y="24"/>
                    <a:pt x="229" y="18"/>
                    <a:pt x="229" y="12"/>
                  </a:cubicBezTo>
                  <a:cubicBezTo>
                    <a:pt x="229" y="5"/>
                    <a:pt x="224" y="0"/>
                    <a:pt x="2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60"/>
            <p:cNvSpPr/>
            <p:nvPr/>
          </p:nvSpPr>
          <p:spPr>
            <a:xfrm>
              <a:off x="2271713" y="5708650"/>
              <a:ext cx="176213" cy="19050"/>
            </a:xfrm>
            <a:custGeom>
              <a:avLst/>
              <a:gdLst/>
              <a:ahLst/>
              <a:cxnLst/>
              <a:rect l="l" t="t" r="r" b="b"/>
              <a:pathLst>
                <a:path w="229" h="24" extrusionOk="0">
                  <a:moveTo>
                    <a:pt x="12" y="24"/>
                  </a:moveTo>
                  <a:cubicBezTo>
                    <a:pt x="217" y="24"/>
                    <a:pt x="217" y="24"/>
                    <a:pt x="217" y="24"/>
                  </a:cubicBezTo>
                  <a:cubicBezTo>
                    <a:pt x="224" y="24"/>
                    <a:pt x="229" y="19"/>
                    <a:pt x="229" y="12"/>
                  </a:cubicBezTo>
                  <a:cubicBezTo>
                    <a:pt x="229" y="6"/>
                    <a:pt x="224" y="0"/>
                    <a:pt x="21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60"/>
            <p:cNvSpPr/>
            <p:nvPr/>
          </p:nvSpPr>
          <p:spPr>
            <a:xfrm>
              <a:off x="2093913" y="5654675"/>
              <a:ext cx="150813" cy="168275"/>
            </a:xfrm>
            <a:custGeom>
              <a:avLst/>
              <a:gdLst/>
              <a:ahLst/>
              <a:cxnLst/>
              <a:rect l="l" t="t" r="r" b="b"/>
              <a:pathLst>
                <a:path w="196" h="218" extrusionOk="0">
                  <a:moveTo>
                    <a:pt x="0" y="0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196" y="218"/>
                    <a:pt x="196" y="218"/>
                    <a:pt x="196" y="218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0" y="0"/>
                  </a:lnTo>
                  <a:close/>
                  <a:moveTo>
                    <a:pt x="7" y="208"/>
                  </a:moveTo>
                  <a:cubicBezTo>
                    <a:pt x="7" y="208"/>
                    <a:pt x="11" y="189"/>
                    <a:pt x="13" y="181"/>
                  </a:cubicBezTo>
                  <a:cubicBezTo>
                    <a:pt x="15" y="173"/>
                    <a:pt x="14" y="169"/>
                    <a:pt x="27" y="162"/>
                  </a:cubicBezTo>
                  <a:cubicBezTo>
                    <a:pt x="40" y="155"/>
                    <a:pt x="61" y="147"/>
                    <a:pt x="63" y="145"/>
                  </a:cubicBezTo>
                  <a:cubicBezTo>
                    <a:pt x="65" y="143"/>
                    <a:pt x="77" y="135"/>
                    <a:pt x="79" y="133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9" y="132"/>
                    <a:pt x="79" y="130"/>
                    <a:pt x="79" y="128"/>
                  </a:cubicBezTo>
                  <a:cubicBezTo>
                    <a:pt x="77" y="122"/>
                    <a:pt x="70" y="115"/>
                    <a:pt x="67" y="110"/>
                  </a:cubicBezTo>
                  <a:cubicBezTo>
                    <a:pt x="63" y="104"/>
                    <a:pt x="62" y="90"/>
                    <a:pt x="63" y="75"/>
                  </a:cubicBezTo>
                  <a:cubicBezTo>
                    <a:pt x="64" y="60"/>
                    <a:pt x="78" y="50"/>
                    <a:pt x="78" y="50"/>
                  </a:cubicBezTo>
                  <a:cubicBezTo>
                    <a:pt x="103" y="36"/>
                    <a:pt x="114" y="45"/>
                    <a:pt x="121" y="48"/>
                  </a:cubicBezTo>
                  <a:cubicBezTo>
                    <a:pt x="128" y="50"/>
                    <a:pt x="136" y="52"/>
                    <a:pt x="137" y="56"/>
                  </a:cubicBezTo>
                  <a:cubicBezTo>
                    <a:pt x="138" y="61"/>
                    <a:pt x="139" y="71"/>
                    <a:pt x="139" y="76"/>
                  </a:cubicBezTo>
                  <a:cubicBezTo>
                    <a:pt x="139" y="82"/>
                    <a:pt x="134" y="91"/>
                    <a:pt x="133" y="93"/>
                  </a:cubicBezTo>
                  <a:cubicBezTo>
                    <a:pt x="133" y="100"/>
                    <a:pt x="132" y="110"/>
                    <a:pt x="132" y="112"/>
                  </a:cubicBezTo>
                  <a:cubicBezTo>
                    <a:pt x="131" y="117"/>
                    <a:pt x="127" y="125"/>
                    <a:pt x="123" y="132"/>
                  </a:cubicBezTo>
                  <a:cubicBezTo>
                    <a:pt x="123" y="132"/>
                    <a:pt x="123" y="132"/>
                    <a:pt x="123" y="133"/>
                  </a:cubicBezTo>
                  <a:cubicBezTo>
                    <a:pt x="123" y="133"/>
                    <a:pt x="123" y="133"/>
                    <a:pt x="123" y="133"/>
                  </a:cubicBezTo>
                  <a:cubicBezTo>
                    <a:pt x="123" y="133"/>
                    <a:pt x="121" y="138"/>
                    <a:pt x="145" y="150"/>
                  </a:cubicBezTo>
                  <a:cubicBezTo>
                    <a:pt x="168" y="162"/>
                    <a:pt x="175" y="171"/>
                    <a:pt x="177" y="178"/>
                  </a:cubicBezTo>
                  <a:cubicBezTo>
                    <a:pt x="179" y="186"/>
                    <a:pt x="183" y="209"/>
                    <a:pt x="183" y="209"/>
                  </a:cubicBezTo>
                  <a:lnTo>
                    <a:pt x="7" y="208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2" name="Google Shape;3322;p60"/>
          <p:cNvGrpSpPr/>
          <p:nvPr/>
        </p:nvGrpSpPr>
        <p:grpSpPr>
          <a:xfrm>
            <a:off x="9751551" y="3990124"/>
            <a:ext cx="388938" cy="446088"/>
            <a:chOff x="4638675" y="4654550"/>
            <a:chExt cx="388938" cy="446088"/>
          </a:xfrm>
        </p:grpSpPr>
        <p:sp>
          <p:nvSpPr>
            <p:cNvPr id="3323" name="Google Shape;3323;p60"/>
            <p:cNvSpPr/>
            <p:nvPr/>
          </p:nvSpPr>
          <p:spPr>
            <a:xfrm>
              <a:off x="4638675" y="4654550"/>
              <a:ext cx="388938" cy="446088"/>
            </a:xfrm>
            <a:custGeom>
              <a:avLst/>
              <a:gdLst/>
              <a:ahLst/>
              <a:cxnLst/>
              <a:rect l="l" t="t" r="r" b="b"/>
              <a:pathLst>
                <a:path w="507" h="581" extrusionOk="0">
                  <a:moveTo>
                    <a:pt x="507" y="118"/>
                  </a:moveTo>
                  <a:cubicBezTo>
                    <a:pt x="507" y="143"/>
                    <a:pt x="507" y="143"/>
                    <a:pt x="507" y="143"/>
                  </a:cubicBezTo>
                  <a:cubicBezTo>
                    <a:pt x="507" y="151"/>
                    <a:pt x="507" y="217"/>
                    <a:pt x="506" y="229"/>
                  </a:cubicBezTo>
                  <a:cubicBezTo>
                    <a:pt x="504" y="252"/>
                    <a:pt x="501" y="275"/>
                    <a:pt x="496" y="296"/>
                  </a:cubicBezTo>
                  <a:cubicBezTo>
                    <a:pt x="451" y="505"/>
                    <a:pt x="276" y="573"/>
                    <a:pt x="268" y="576"/>
                  </a:cubicBezTo>
                  <a:cubicBezTo>
                    <a:pt x="257" y="580"/>
                    <a:pt x="257" y="580"/>
                    <a:pt x="257" y="580"/>
                  </a:cubicBezTo>
                  <a:cubicBezTo>
                    <a:pt x="256" y="581"/>
                    <a:pt x="255" y="581"/>
                    <a:pt x="253" y="581"/>
                  </a:cubicBezTo>
                  <a:cubicBezTo>
                    <a:pt x="252" y="581"/>
                    <a:pt x="251" y="581"/>
                    <a:pt x="250" y="580"/>
                  </a:cubicBezTo>
                  <a:cubicBezTo>
                    <a:pt x="239" y="576"/>
                    <a:pt x="239" y="576"/>
                    <a:pt x="239" y="576"/>
                  </a:cubicBezTo>
                  <a:cubicBezTo>
                    <a:pt x="231" y="573"/>
                    <a:pt x="56" y="505"/>
                    <a:pt x="10" y="296"/>
                  </a:cubicBezTo>
                  <a:cubicBezTo>
                    <a:pt x="6" y="275"/>
                    <a:pt x="3" y="252"/>
                    <a:pt x="1" y="229"/>
                  </a:cubicBezTo>
                  <a:cubicBezTo>
                    <a:pt x="0" y="217"/>
                    <a:pt x="0" y="151"/>
                    <a:pt x="0" y="143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4"/>
                    <a:pt x="3" y="110"/>
                    <a:pt x="7" y="109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79" y="88"/>
                    <a:pt x="116" y="65"/>
                    <a:pt x="148" y="44"/>
                  </a:cubicBezTo>
                  <a:cubicBezTo>
                    <a:pt x="185" y="20"/>
                    <a:pt x="216" y="0"/>
                    <a:pt x="253" y="0"/>
                  </a:cubicBezTo>
                  <a:cubicBezTo>
                    <a:pt x="291" y="0"/>
                    <a:pt x="322" y="20"/>
                    <a:pt x="359" y="44"/>
                  </a:cubicBezTo>
                  <a:cubicBezTo>
                    <a:pt x="391" y="65"/>
                    <a:pt x="428" y="88"/>
                    <a:pt x="476" y="102"/>
                  </a:cubicBezTo>
                  <a:cubicBezTo>
                    <a:pt x="500" y="109"/>
                    <a:pt x="500" y="109"/>
                    <a:pt x="500" y="109"/>
                  </a:cubicBezTo>
                  <a:cubicBezTo>
                    <a:pt x="504" y="110"/>
                    <a:pt x="507" y="114"/>
                    <a:pt x="507" y="118"/>
                  </a:cubicBezTo>
                  <a:close/>
                  <a:moveTo>
                    <a:pt x="488" y="125"/>
                  </a:moveTo>
                  <a:cubicBezTo>
                    <a:pt x="471" y="120"/>
                    <a:pt x="471" y="120"/>
                    <a:pt x="471" y="120"/>
                  </a:cubicBezTo>
                  <a:cubicBezTo>
                    <a:pt x="420" y="105"/>
                    <a:pt x="382" y="81"/>
                    <a:pt x="349" y="59"/>
                  </a:cubicBezTo>
                  <a:cubicBezTo>
                    <a:pt x="315" y="38"/>
                    <a:pt x="286" y="19"/>
                    <a:pt x="253" y="19"/>
                  </a:cubicBezTo>
                  <a:cubicBezTo>
                    <a:pt x="221" y="19"/>
                    <a:pt x="192" y="38"/>
                    <a:pt x="158" y="59"/>
                  </a:cubicBezTo>
                  <a:cubicBezTo>
                    <a:pt x="125" y="81"/>
                    <a:pt x="87" y="105"/>
                    <a:pt x="36" y="120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43"/>
                    <a:pt x="19" y="143"/>
                    <a:pt x="19" y="143"/>
                  </a:cubicBezTo>
                  <a:cubicBezTo>
                    <a:pt x="19" y="152"/>
                    <a:pt x="19" y="217"/>
                    <a:pt x="20" y="228"/>
                  </a:cubicBezTo>
                  <a:cubicBezTo>
                    <a:pt x="21" y="250"/>
                    <a:pt x="24" y="272"/>
                    <a:pt x="29" y="292"/>
                  </a:cubicBezTo>
                  <a:cubicBezTo>
                    <a:pt x="72" y="492"/>
                    <a:pt x="238" y="556"/>
                    <a:pt x="245" y="559"/>
                  </a:cubicBezTo>
                  <a:cubicBezTo>
                    <a:pt x="253" y="562"/>
                    <a:pt x="253" y="562"/>
                    <a:pt x="253" y="562"/>
                  </a:cubicBezTo>
                  <a:cubicBezTo>
                    <a:pt x="262" y="559"/>
                    <a:pt x="262" y="559"/>
                    <a:pt x="262" y="559"/>
                  </a:cubicBezTo>
                  <a:cubicBezTo>
                    <a:pt x="269" y="556"/>
                    <a:pt x="435" y="492"/>
                    <a:pt x="478" y="292"/>
                  </a:cubicBezTo>
                  <a:cubicBezTo>
                    <a:pt x="483" y="272"/>
                    <a:pt x="486" y="250"/>
                    <a:pt x="487" y="228"/>
                  </a:cubicBezTo>
                  <a:cubicBezTo>
                    <a:pt x="488" y="217"/>
                    <a:pt x="488" y="152"/>
                    <a:pt x="488" y="143"/>
                  </a:cubicBezTo>
                  <a:lnTo>
                    <a:pt x="488" y="12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60"/>
            <p:cNvSpPr/>
            <p:nvPr/>
          </p:nvSpPr>
          <p:spPr>
            <a:xfrm>
              <a:off x="4670425" y="4686300"/>
              <a:ext cx="161925" cy="188913"/>
            </a:xfrm>
            <a:custGeom>
              <a:avLst/>
              <a:gdLst/>
              <a:ahLst/>
              <a:cxnLst/>
              <a:rect l="l" t="t" r="r" b="b"/>
              <a:pathLst>
                <a:path w="211" h="244" extrusionOk="0">
                  <a:moveTo>
                    <a:pt x="211" y="183"/>
                  </a:moveTo>
                  <a:cubicBezTo>
                    <a:pt x="211" y="244"/>
                    <a:pt x="211" y="244"/>
                    <a:pt x="211" y="244"/>
                  </a:cubicBezTo>
                  <a:cubicBezTo>
                    <a:pt x="10" y="244"/>
                    <a:pt x="10" y="244"/>
                    <a:pt x="10" y="244"/>
                  </a:cubicBezTo>
                  <a:cubicBezTo>
                    <a:pt x="6" y="225"/>
                    <a:pt x="3" y="205"/>
                    <a:pt x="2" y="183"/>
                  </a:cubicBezTo>
                  <a:cubicBezTo>
                    <a:pt x="1" y="174"/>
                    <a:pt x="0" y="110"/>
                    <a:pt x="0" y="100"/>
                  </a:cubicBezTo>
                  <a:cubicBezTo>
                    <a:pt x="106" y="70"/>
                    <a:pt x="160" y="0"/>
                    <a:pt x="211" y="0"/>
                  </a:cubicBezTo>
                  <a:lnTo>
                    <a:pt x="211" y="18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60"/>
            <p:cNvSpPr/>
            <p:nvPr/>
          </p:nvSpPr>
          <p:spPr>
            <a:xfrm>
              <a:off x="4832350" y="4875213"/>
              <a:ext cx="155575" cy="190500"/>
            </a:xfrm>
            <a:custGeom>
              <a:avLst/>
              <a:gdLst/>
              <a:ahLst/>
              <a:cxnLst/>
              <a:rect l="l" t="t" r="r" b="b"/>
              <a:pathLst>
                <a:path w="202" h="249" extrusionOk="0">
                  <a:moveTo>
                    <a:pt x="0" y="249"/>
                  </a:moveTo>
                  <a:cubicBezTo>
                    <a:pt x="0" y="249"/>
                    <a:pt x="161" y="189"/>
                    <a:pt x="20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6" name="Google Shape;3326;p60"/>
          <p:cNvGrpSpPr/>
          <p:nvPr/>
        </p:nvGrpSpPr>
        <p:grpSpPr>
          <a:xfrm>
            <a:off x="7548201" y="3966312"/>
            <a:ext cx="417513" cy="414338"/>
            <a:chOff x="2097088" y="4630738"/>
            <a:chExt cx="417513" cy="414338"/>
          </a:xfrm>
        </p:grpSpPr>
        <p:sp>
          <p:nvSpPr>
            <p:cNvPr id="3327" name="Google Shape;3327;p60"/>
            <p:cNvSpPr/>
            <p:nvPr/>
          </p:nvSpPr>
          <p:spPr>
            <a:xfrm>
              <a:off x="2097088" y="4630738"/>
              <a:ext cx="417513" cy="320675"/>
            </a:xfrm>
            <a:custGeom>
              <a:avLst/>
              <a:gdLst/>
              <a:ahLst/>
              <a:cxnLst/>
              <a:rect l="l" t="t" r="r" b="b"/>
              <a:pathLst>
                <a:path w="543" h="417" extrusionOk="0">
                  <a:moveTo>
                    <a:pt x="312" y="241"/>
                  </a:moveTo>
                  <a:cubicBezTo>
                    <a:pt x="312" y="236"/>
                    <a:pt x="310" y="232"/>
                    <a:pt x="306" y="229"/>
                  </a:cubicBezTo>
                  <a:cubicBezTo>
                    <a:pt x="301" y="226"/>
                    <a:pt x="294" y="224"/>
                    <a:pt x="283" y="222"/>
                  </a:cubicBezTo>
                  <a:cubicBezTo>
                    <a:pt x="283" y="260"/>
                    <a:pt x="283" y="260"/>
                    <a:pt x="283" y="260"/>
                  </a:cubicBezTo>
                  <a:cubicBezTo>
                    <a:pt x="292" y="260"/>
                    <a:pt x="299" y="258"/>
                    <a:pt x="304" y="255"/>
                  </a:cubicBezTo>
                  <a:cubicBezTo>
                    <a:pt x="310" y="252"/>
                    <a:pt x="312" y="248"/>
                    <a:pt x="312" y="241"/>
                  </a:cubicBezTo>
                  <a:close/>
                  <a:moveTo>
                    <a:pt x="256" y="173"/>
                  </a:moveTo>
                  <a:cubicBezTo>
                    <a:pt x="256" y="138"/>
                    <a:pt x="256" y="138"/>
                    <a:pt x="256" y="138"/>
                  </a:cubicBezTo>
                  <a:cubicBezTo>
                    <a:pt x="249" y="138"/>
                    <a:pt x="243" y="140"/>
                    <a:pt x="237" y="143"/>
                  </a:cubicBezTo>
                  <a:cubicBezTo>
                    <a:pt x="232" y="146"/>
                    <a:pt x="229" y="150"/>
                    <a:pt x="229" y="155"/>
                  </a:cubicBezTo>
                  <a:cubicBezTo>
                    <a:pt x="229" y="159"/>
                    <a:pt x="231" y="163"/>
                    <a:pt x="234" y="166"/>
                  </a:cubicBezTo>
                  <a:cubicBezTo>
                    <a:pt x="237" y="168"/>
                    <a:pt x="244" y="171"/>
                    <a:pt x="256" y="173"/>
                  </a:cubicBezTo>
                  <a:close/>
                  <a:moveTo>
                    <a:pt x="0" y="210"/>
                  </a:moveTo>
                  <a:cubicBezTo>
                    <a:pt x="0" y="95"/>
                    <a:pt x="122" y="2"/>
                    <a:pt x="271" y="1"/>
                  </a:cubicBezTo>
                  <a:cubicBezTo>
                    <a:pt x="421" y="0"/>
                    <a:pt x="543" y="92"/>
                    <a:pt x="543" y="208"/>
                  </a:cubicBezTo>
                  <a:cubicBezTo>
                    <a:pt x="543" y="323"/>
                    <a:pt x="421" y="417"/>
                    <a:pt x="271" y="417"/>
                  </a:cubicBezTo>
                  <a:cubicBezTo>
                    <a:pt x="122" y="417"/>
                    <a:pt x="0" y="324"/>
                    <a:pt x="0" y="210"/>
                  </a:cubicBezTo>
                  <a:close/>
                  <a:moveTo>
                    <a:pt x="161" y="157"/>
                  </a:moveTo>
                  <a:cubicBezTo>
                    <a:pt x="161" y="167"/>
                    <a:pt x="163" y="175"/>
                    <a:pt x="167" y="182"/>
                  </a:cubicBezTo>
                  <a:cubicBezTo>
                    <a:pt x="171" y="188"/>
                    <a:pt x="177" y="194"/>
                    <a:pt x="184" y="198"/>
                  </a:cubicBezTo>
                  <a:cubicBezTo>
                    <a:pt x="191" y="203"/>
                    <a:pt x="200" y="207"/>
                    <a:pt x="209" y="209"/>
                  </a:cubicBezTo>
                  <a:cubicBezTo>
                    <a:pt x="218" y="212"/>
                    <a:pt x="227" y="214"/>
                    <a:pt x="237" y="216"/>
                  </a:cubicBezTo>
                  <a:cubicBezTo>
                    <a:pt x="255" y="219"/>
                    <a:pt x="255" y="219"/>
                    <a:pt x="255" y="219"/>
                  </a:cubicBezTo>
                  <a:cubicBezTo>
                    <a:pt x="255" y="261"/>
                    <a:pt x="255" y="261"/>
                    <a:pt x="255" y="261"/>
                  </a:cubicBezTo>
                  <a:cubicBezTo>
                    <a:pt x="239" y="260"/>
                    <a:pt x="222" y="258"/>
                    <a:pt x="206" y="254"/>
                  </a:cubicBezTo>
                  <a:cubicBezTo>
                    <a:pt x="190" y="250"/>
                    <a:pt x="179" y="247"/>
                    <a:pt x="172" y="244"/>
                  </a:cubicBezTo>
                  <a:cubicBezTo>
                    <a:pt x="166" y="244"/>
                    <a:pt x="166" y="244"/>
                    <a:pt x="166" y="244"/>
                  </a:cubicBezTo>
                  <a:cubicBezTo>
                    <a:pt x="166" y="287"/>
                    <a:pt x="166" y="287"/>
                    <a:pt x="166" y="287"/>
                  </a:cubicBezTo>
                  <a:cubicBezTo>
                    <a:pt x="176" y="291"/>
                    <a:pt x="190" y="294"/>
                    <a:pt x="207" y="297"/>
                  </a:cubicBezTo>
                  <a:cubicBezTo>
                    <a:pt x="224" y="299"/>
                    <a:pt x="240" y="300"/>
                    <a:pt x="254" y="300"/>
                  </a:cubicBezTo>
                  <a:cubicBezTo>
                    <a:pt x="254" y="354"/>
                    <a:pt x="254" y="354"/>
                    <a:pt x="254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00"/>
                    <a:pt x="286" y="300"/>
                    <a:pt x="286" y="300"/>
                  </a:cubicBezTo>
                  <a:cubicBezTo>
                    <a:pt x="301" y="299"/>
                    <a:pt x="314" y="297"/>
                    <a:pt x="326" y="293"/>
                  </a:cubicBezTo>
                  <a:cubicBezTo>
                    <a:pt x="338" y="289"/>
                    <a:pt x="348" y="285"/>
                    <a:pt x="356" y="279"/>
                  </a:cubicBezTo>
                  <a:cubicBezTo>
                    <a:pt x="364" y="273"/>
                    <a:pt x="370" y="267"/>
                    <a:pt x="375" y="259"/>
                  </a:cubicBezTo>
                  <a:cubicBezTo>
                    <a:pt x="379" y="252"/>
                    <a:pt x="382" y="244"/>
                    <a:pt x="382" y="235"/>
                  </a:cubicBezTo>
                  <a:cubicBezTo>
                    <a:pt x="382" y="219"/>
                    <a:pt x="375" y="206"/>
                    <a:pt x="362" y="198"/>
                  </a:cubicBezTo>
                  <a:cubicBezTo>
                    <a:pt x="349" y="189"/>
                    <a:pt x="329" y="183"/>
                    <a:pt x="302" y="178"/>
                  </a:cubicBezTo>
                  <a:cubicBezTo>
                    <a:pt x="285" y="176"/>
                    <a:pt x="285" y="176"/>
                    <a:pt x="285" y="176"/>
                  </a:cubicBezTo>
                  <a:cubicBezTo>
                    <a:pt x="285" y="138"/>
                    <a:pt x="285" y="138"/>
                    <a:pt x="285" y="138"/>
                  </a:cubicBezTo>
                  <a:cubicBezTo>
                    <a:pt x="299" y="138"/>
                    <a:pt x="312" y="140"/>
                    <a:pt x="324" y="142"/>
                  </a:cubicBezTo>
                  <a:cubicBezTo>
                    <a:pt x="335" y="145"/>
                    <a:pt x="345" y="148"/>
                    <a:pt x="355" y="153"/>
                  </a:cubicBezTo>
                  <a:cubicBezTo>
                    <a:pt x="361" y="153"/>
                    <a:pt x="361" y="153"/>
                    <a:pt x="361" y="153"/>
                  </a:cubicBezTo>
                  <a:cubicBezTo>
                    <a:pt x="361" y="109"/>
                    <a:pt x="361" y="109"/>
                    <a:pt x="361" y="109"/>
                  </a:cubicBezTo>
                  <a:cubicBezTo>
                    <a:pt x="353" y="107"/>
                    <a:pt x="341" y="104"/>
                    <a:pt x="326" y="102"/>
                  </a:cubicBezTo>
                  <a:cubicBezTo>
                    <a:pt x="311" y="100"/>
                    <a:pt x="298" y="99"/>
                    <a:pt x="286" y="98"/>
                  </a:cubicBezTo>
                  <a:cubicBezTo>
                    <a:pt x="286" y="64"/>
                    <a:pt x="286" y="64"/>
                    <a:pt x="286" y="64"/>
                  </a:cubicBezTo>
                  <a:cubicBezTo>
                    <a:pt x="254" y="64"/>
                    <a:pt x="254" y="64"/>
                    <a:pt x="254" y="64"/>
                  </a:cubicBezTo>
                  <a:cubicBezTo>
                    <a:pt x="254" y="99"/>
                    <a:pt x="254" y="99"/>
                    <a:pt x="254" y="99"/>
                  </a:cubicBezTo>
                  <a:cubicBezTo>
                    <a:pt x="225" y="101"/>
                    <a:pt x="202" y="108"/>
                    <a:pt x="186" y="118"/>
                  </a:cubicBezTo>
                  <a:cubicBezTo>
                    <a:pt x="169" y="129"/>
                    <a:pt x="161" y="142"/>
                    <a:pt x="161" y="15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60"/>
            <p:cNvSpPr/>
            <p:nvPr/>
          </p:nvSpPr>
          <p:spPr>
            <a:xfrm>
              <a:off x="2097088" y="4811713"/>
              <a:ext cx="417513" cy="168275"/>
            </a:xfrm>
            <a:custGeom>
              <a:avLst/>
              <a:gdLst/>
              <a:ahLst/>
              <a:cxnLst/>
              <a:rect l="l" t="t" r="r" b="b"/>
              <a:pathLst>
                <a:path w="543" h="219" extrusionOk="0">
                  <a:moveTo>
                    <a:pt x="542" y="0"/>
                  </a:moveTo>
                  <a:cubicBezTo>
                    <a:pt x="542" y="4"/>
                    <a:pt x="543" y="7"/>
                    <a:pt x="543" y="10"/>
                  </a:cubicBezTo>
                  <a:cubicBezTo>
                    <a:pt x="543" y="125"/>
                    <a:pt x="421" y="219"/>
                    <a:pt x="271" y="219"/>
                  </a:cubicBezTo>
                  <a:cubicBezTo>
                    <a:pt x="122" y="219"/>
                    <a:pt x="0" y="126"/>
                    <a:pt x="0" y="12"/>
                  </a:cubicBezTo>
                  <a:cubicBezTo>
                    <a:pt x="0" y="9"/>
                    <a:pt x="0" y="5"/>
                    <a:pt x="0" y="2"/>
                  </a:cubicBezTo>
                  <a:cubicBezTo>
                    <a:pt x="7" y="113"/>
                    <a:pt x="126" y="201"/>
                    <a:pt x="271" y="201"/>
                  </a:cubicBezTo>
                  <a:cubicBezTo>
                    <a:pt x="417" y="201"/>
                    <a:pt x="536" y="112"/>
                    <a:pt x="542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60"/>
            <p:cNvSpPr/>
            <p:nvPr/>
          </p:nvSpPr>
          <p:spPr>
            <a:xfrm>
              <a:off x="2097088" y="4845050"/>
              <a:ext cx="417513" cy="166688"/>
            </a:xfrm>
            <a:custGeom>
              <a:avLst/>
              <a:gdLst/>
              <a:ahLst/>
              <a:cxnLst/>
              <a:rect l="l" t="t" r="r" b="b"/>
              <a:pathLst>
                <a:path w="543" h="218" extrusionOk="0">
                  <a:moveTo>
                    <a:pt x="271" y="200"/>
                  </a:moveTo>
                  <a:cubicBezTo>
                    <a:pt x="126" y="200"/>
                    <a:pt x="7" y="112"/>
                    <a:pt x="0" y="2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0" y="126"/>
                    <a:pt x="122" y="218"/>
                    <a:pt x="271" y="218"/>
                  </a:cubicBezTo>
                  <a:cubicBezTo>
                    <a:pt x="421" y="218"/>
                    <a:pt x="543" y="125"/>
                    <a:pt x="543" y="9"/>
                  </a:cubicBezTo>
                  <a:cubicBezTo>
                    <a:pt x="543" y="6"/>
                    <a:pt x="542" y="3"/>
                    <a:pt x="542" y="0"/>
                  </a:cubicBezTo>
                  <a:cubicBezTo>
                    <a:pt x="536" y="111"/>
                    <a:pt x="417" y="200"/>
                    <a:pt x="271" y="20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60"/>
            <p:cNvSpPr/>
            <p:nvPr/>
          </p:nvSpPr>
          <p:spPr>
            <a:xfrm>
              <a:off x="2097088" y="4878388"/>
              <a:ext cx="417513" cy="166688"/>
            </a:xfrm>
            <a:custGeom>
              <a:avLst/>
              <a:gdLst/>
              <a:ahLst/>
              <a:cxnLst/>
              <a:rect l="l" t="t" r="r" b="b"/>
              <a:pathLst>
                <a:path w="543" h="218" extrusionOk="0">
                  <a:moveTo>
                    <a:pt x="271" y="200"/>
                  </a:moveTo>
                  <a:cubicBezTo>
                    <a:pt x="126" y="200"/>
                    <a:pt x="7" y="112"/>
                    <a:pt x="0" y="1"/>
                  </a:cubicBezTo>
                  <a:cubicBezTo>
                    <a:pt x="0" y="5"/>
                    <a:pt x="0" y="8"/>
                    <a:pt x="0" y="11"/>
                  </a:cubicBezTo>
                  <a:cubicBezTo>
                    <a:pt x="0" y="125"/>
                    <a:pt x="122" y="218"/>
                    <a:pt x="271" y="218"/>
                  </a:cubicBezTo>
                  <a:cubicBezTo>
                    <a:pt x="421" y="218"/>
                    <a:pt x="543" y="124"/>
                    <a:pt x="543" y="9"/>
                  </a:cubicBezTo>
                  <a:cubicBezTo>
                    <a:pt x="543" y="6"/>
                    <a:pt x="542" y="3"/>
                    <a:pt x="542" y="0"/>
                  </a:cubicBezTo>
                  <a:cubicBezTo>
                    <a:pt x="536" y="111"/>
                    <a:pt x="417" y="200"/>
                    <a:pt x="271" y="20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1" name="Google Shape;3331;p60"/>
          <p:cNvGrpSpPr/>
          <p:nvPr/>
        </p:nvGrpSpPr>
        <p:grpSpPr>
          <a:xfrm>
            <a:off x="9060369" y="4694329"/>
            <a:ext cx="307975" cy="488950"/>
            <a:chOff x="3824288" y="5486400"/>
            <a:chExt cx="307975" cy="488950"/>
          </a:xfrm>
        </p:grpSpPr>
        <p:sp>
          <p:nvSpPr>
            <p:cNvPr id="3332" name="Google Shape;3332;p60"/>
            <p:cNvSpPr/>
            <p:nvPr/>
          </p:nvSpPr>
          <p:spPr>
            <a:xfrm>
              <a:off x="3824288" y="5486400"/>
              <a:ext cx="307975" cy="338138"/>
            </a:xfrm>
            <a:custGeom>
              <a:avLst/>
              <a:gdLst/>
              <a:ahLst/>
              <a:cxnLst/>
              <a:rect l="l" t="t" r="r" b="b"/>
              <a:pathLst>
                <a:path w="401" h="440" extrusionOk="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60"/>
            <p:cNvSpPr/>
            <p:nvPr/>
          </p:nvSpPr>
          <p:spPr>
            <a:xfrm>
              <a:off x="3917950" y="5843588"/>
              <a:ext cx="119063" cy="25400"/>
            </a:xfrm>
            <a:custGeom>
              <a:avLst/>
              <a:gdLst/>
              <a:ahLst/>
              <a:cxnLst/>
              <a:rect l="l" t="t" r="r" b="b"/>
              <a:pathLst>
                <a:path w="154" h="33" extrusionOk="0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60"/>
            <p:cNvSpPr/>
            <p:nvPr/>
          </p:nvSpPr>
          <p:spPr>
            <a:xfrm>
              <a:off x="3917950" y="5880100"/>
              <a:ext cx="119063" cy="25400"/>
            </a:xfrm>
            <a:custGeom>
              <a:avLst/>
              <a:gdLst/>
              <a:ahLst/>
              <a:cxnLst/>
              <a:rect l="l" t="t" r="r" b="b"/>
              <a:pathLst>
                <a:path w="154" h="33" extrusionOk="0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60"/>
            <p:cNvSpPr/>
            <p:nvPr/>
          </p:nvSpPr>
          <p:spPr>
            <a:xfrm>
              <a:off x="3917950" y="5916613"/>
              <a:ext cx="119063" cy="25400"/>
            </a:xfrm>
            <a:custGeom>
              <a:avLst/>
              <a:gdLst/>
              <a:ahLst/>
              <a:cxnLst/>
              <a:rect l="l" t="t" r="r" b="b"/>
              <a:pathLst>
                <a:path w="154" h="33" extrusionOk="0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60"/>
            <p:cNvSpPr/>
            <p:nvPr/>
          </p:nvSpPr>
          <p:spPr>
            <a:xfrm>
              <a:off x="3943350" y="5953125"/>
              <a:ext cx="68263" cy="22225"/>
            </a:xfrm>
            <a:custGeom>
              <a:avLst/>
              <a:gdLst/>
              <a:ahLst/>
              <a:cxnLst/>
              <a:rect l="l" t="t" r="r" b="b"/>
              <a:pathLst>
                <a:path w="90" h="29" extrusionOk="0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7" name="Google Shape;3337;p60"/>
          <p:cNvGrpSpPr/>
          <p:nvPr/>
        </p:nvGrpSpPr>
        <p:grpSpPr>
          <a:xfrm>
            <a:off x="8268281" y="1781416"/>
            <a:ext cx="430213" cy="427038"/>
            <a:chOff x="2936875" y="2108200"/>
            <a:chExt cx="430213" cy="427038"/>
          </a:xfrm>
        </p:grpSpPr>
        <p:sp>
          <p:nvSpPr>
            <p:cNvPr id="3338" name="Google Shape;3338;p60"/>
            <p:cNvSpPr/>
            <p:nvPr/>
          </p:nvSpPr>
          <p:spPr>
            <a:xfrm>
              <a:off x="3036888" y="2108200"/>
              <a:ext cx="223838" cy="93663"/>
            </a:xfrm>
            <a:custGeom>
              <a:avLst/>
              <a:gdLst/>
              <a:ahLst/>
              <a:cxnLst/>
              <a:rect l="l" t="t" r="r" b="b"/>
              <a:pathLst>
                <a:path w="292" h="122" extrusionOk="0">
                  <a:moveTo>
                    <a:pt x="6" y="34"/>
                  </a:moveTo>
                  <a:cubicBezTo>
                    <a:pt x="0" y="21"/>
                    <a:pt x="10" y="23"/>
                    <a:pt x="13" y="23"/>
                  </a:cubicBezTo>
                  <a:cubicBezTo>
                    <a:pt x="22" y="23"/>
                    <a:pt x="43" y="36"/>
                    <a:pt x="51" y="36"/>
                  </a:cubicBezTo>
                  <a:cubicBezTo>
                    <a:pt x="64" y="36"/>
                    <a:pt x="62" y="0"/>
                    <a:pt x="74" y="0"/>
                  </a:cubicBezTo>
                  <a:cubicBezTo>
                    <a:pt x="89" y="0"/>
                    <a:pt x="117" y="33"/>
                    <a:pt x="133" y="33"/>
                  </a:cubicBezTo>
                  <a:cubicBezTo>
                    <a:pt x="151" y="33"/>
                    <a:pt x="155" y="7"/>
                    <a:pt x="174" y="7"/>
                  </a:cubicBezTo>
                  <a:cubicBezTo>
                    <a:pt x="186" y="7"/>
                    <a:pt x="195" y="53"/>
                    <a:pt x="279" y="23"/>
                  </a:cubicBezTo>
                  <a:cubicBezTo>
                    <a:pt x="282" y="22"/>
                    <a:pt x="292" y="21"/>
                    <a:pt x="287" y="34"/>
                  </a:cubicBezTo>
                  <a:cubicBezTo>
                    <a:pt x="287" y="34"/>
                    <a:pt x="238" y="118"/>
                    <a:pt x="16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55" y="118"/>
                    <a:pt x="6" y="34"/>
                    <a:pt x="6" y="34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60"/>
            <p:cNvSpPr/>
            <p:nvPr/>
          </p:nvSpPr>
          <p:spPr>
            <a:xfrm>
              <a:off x="2936875" y="2193925"/>
              <a:ext cx="430213" cy="341313"/>
            </a:xfrm>
            <a:custGeom>
              <a:avLst/>
              <a:gdLst/>
              <a:ahLst/>
              <a:cxnLst/>
              <a:rect l="l" t="t" r="r" b="b"/>
              <a:pathLst>
                <a:path w="559" h="444" extrusionOk="0">
                  <a:moveTo>
                    <a:pt x="518" y="284"/>
                  </a:moveTo>
                  <a:cubicBezTo>
                    <a:pt x="466" y="115"/>
                    <a:pt x="387" y="56"/>
                    <a:pt x="336" y="36"/>
                  </a:cubicBezTo>
                  <a:cubicBezTo>
                    <a:pt x="325" y="32"/>
                    <a:pt x="316" y="29"/>
                    <a:pt x="307" y="28"/>
                  </a:cubicBezTo>
                  <a:cubicBezTo>
                    <a:pt x="297" y="26"/>
                    <a:pt x="290" y="26"/>
                    <a:pt x="287" y="26"/>
                  </a:cubicBezTo>
                  <a:cubicBezTo>
                    <a:pt x="287" y="26"/>
                    <a:pt x="120" y="0"/>
                    <a:pt x="41" y="285"/>
                  </a:cubicBezTo>
                  <a:cubicBezTo>
                    <a:pt x="41" y="285"/>
                    <a:pt x="0" y="429"/>
                    <a:pt x="55" y="440"/>
                  </a:cubicBezTo>
                  <a:cubicBezTo>
                    <a:pt x="55" y="440"/>
                    <a:pt x="69" y="444"/>
                    <a:pt x="132" y="442"/>
                  </a:cubicBezTo>
                  <a:cubicBezTo>
                    <a:pt x="477" y="442"/>
                    <a:pt x="477" y="442"/>
                    <a:pt x="477" y="442"/>
                  </a:cubicBezTo>
                  <a:cubicBezTo>
                    <a:pt x="481" y="442"/>
                    <a:pt x="485" y="441"/>
                    <a:pt x="488" y="440"/>
                  </a:cubicBezTo>
                  <a:cubicBezTo>
                    <a:pt x="500" y="440"/>
                    <a:pt x="504" y="439"/>
                    <a:pt x="504" y="439"/>
                  </a:cubicBezTo>
                  <a:cubicBezTo>
                    <a:pt x="559" y="427"/>
                    <a:pt x="518" y="284"/>
                    <a:pt x="518" y="284"/>
                  </a:cubicBezTo>
                  <a:close/>
                  <a:moveTo>
                    <a:pt x="294" y="327"/>
                  </a:moveTo>
                  <a:cubicBezTo>
                    <a:pt x="294" y="356"/>
                    <a:pt x="294" y="356"/>
                    <a:pt x="294" y="356"/>
                  </a:cubicBezTo>
                  <a:cubicBezTo>
                    <a:pt x="266" y="356"/>
                    <a:pt x="266" y="356"/>
                    <a:pt x="266" y="356"/>
                  </a:cubicBezTo>
                  <a:cubicBezTo>
                    <a:pt x="266" y="329"/>
                    <a:pt x="266" y="329"/>
                    <a:pt x="266" y="329"/>
                  </a:cubicBezTo>
                  <a:cubicBezTo>
                    <a:pt x="247" y="328"/>
                    <a:pt x="228" y="323"/>
                    <a:pt x="217" y="317"/>
                  </a:cubicBezTo>
                  <a:cubicBezTo>
                    <a:pt x="226" y="284"/>
                    <a:pt x="226" y="284"/>
                    <a:pt x="226" y="284"/>
                  </a:cubicBezTo>
                  <a:cubicBezTo>
                    <a:pt x="238" y="290"/>
                    <a:pt x="255" y="296"/>
                    <a:pt x="273" y="296"/>
                  </a:cubicBezTo>
                  <a:cubicBezTo>
                    <a:pt x="290" y="296"/>
                    <a:pt x="301" y="290"/>
                    <a:pt x="301" y="279"/>
                  </a:cubicBezTo>
                  <a:cubicBezTo>
                    <a:pt x="301" y="268"/>
                    <a:pt x="292" y="261"/>
                    <a:pt x="270" y="254"/>
                  </a:cubicBezTo>
                  <a:cubicBezTo>
                    <a:pt x="240" y="244"/>
                    <a:pt x="219" y="229"/>
                    <a:pt x="219" y="202"/>
                  </a:cubicBezTo>
                  <a:cubicBezTo>
                    <a:pt x="219" y="176"/>
                    <a:pt x="237" y="157"/>
                    <a:pt x="267" y="151"/>
                  </a:cubicBezTo>
                  <a:cubicBezTo>
                    <a:pt x="267" y="124"/>
                    <a:pt x="267" y="124"/>
                    <a:pt x="267" y="124"/>
                  </a:cubicBezTo>
                  <a:cubicBezTo>
                    <a:pt x="295" y="124"/>
                    <a:pt x="295" y="124"/>
                    <a:pt x="295" y="124"/>
                  </a:cubicBezTo>
                  <a:cubicBezTo>
                    <a:pt x="295" y="149"/>
                    <a:pt x="295" y="149"/>
                    <a:pt x="295" y="149"/>
                  </a:cubicBezTo>
                  <a:cubicBezTo>
                    <a:pt x="314" y="150"/>
                    <a:pt x="327" y="154"/>
                    <a:pt x="337" y="158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1" y="187"/>
                    <a:pt x="308" y="181"/>
                    <a:pt x="287" y="181"/>
                  </a:cubicBezTo>
                  <a:cubicBezTo>
                    <a:pt x="269" y="181"/>
                    <a:pt x="263" y="189"/>
                    <a:pt x="263" y="197"/>
                  </a:cubicBezTo>
                  <a:cubicBezTo>
                    <a:pt x="263" y="206"/>
                    <a:pt x="273" y="212"/>
                    <a:pt x="297" y="221"/>
                  </a:cubicBezTo>
                  <a:cubicBezTo>
                    <a:pt x="331" y="233"/>
                    <a:pt x="344" y="249"/>
                    <a:pt x="344" y="275"/>
                  </a:cubicBezTo>
                  <a:cubicBezTo>
                    <a:pt x="344" y="300"/>
                    <a:pt x="327" y="322"/>
                    <a:pt x="294" y="327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745409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93C3-5D15-867D-540A-79D78E00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&amp;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1C44-0FA3-9CCC-0F53-1A239140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532"/>
            <a:ext cx="10515600" cy="521665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/>
              <a:t>Salesforce is not just a CRM, it is also a platform for building business applications that are totally unique</a:t>
            </a:r>
          </a:p>
          <a:p>
            <a:r>
              <a:rPr lang="en-US" sz="2400" b="1" dirty="0"/>
              <a:t>Database:</a:t>
            </a:r>
            <a:r>
              <a:rPr lang="en-US" sz="2400" dirty="0"/>
              <a:t> Think of a giant spreadsheet that stores info in a very specific way</a:t>
            </a:r>
          </a:p>
          <a:p>
            <a:r>
              <a:rPr lang="en-US" sz="2400" b="1" dirty="0"/>
              <a:t>App: </a:t>
            </a:r>
            <a:r>
              <a:rPr lang="en-US" sz="2400" dirty="0"/>
              <a:t>set of objects, fields, functionality that supports a business process</a:t>
            </a:r>
          </a:p>
          <a:p>
            <a:r>
              <a:rPr lang="en-US" sz="2400" b="1" dirty="0"/>
              <a:t>Objects: </a:t>
            </a:r>
            <a:r>
              <a:rPr lang="en-US" sz="2400" dirty="0"/>
              <a:t>tables that store a particular kind of info</a:t>
            </a:r>
          </a:p>
          <a:p>
            <a:pPr marL="0" indent="0">
              <a:buNone/>
            </a:pPr>
            <a:r>
              <a:rPr lang="en-US" sz="2400" dirty="0"/>
              <a:t>                 </a:t>
            </a:r>
            <a:r>
              <a:rPr lang="en-US" sz="2400" b="1" dirty="0"/>
              <a:t>Standard Objects</a:t>
            </a:r>
            <a:r>
              <a:rPr lang="en-US" sz="2400" dirty="0"/>
              <a:t>: Accounts, Contacts</a:t>
            </a:r>
          </a:p>
          <a:p>
            <a:pPr marL="0" indent="0">
              <a:buNone/>
            </a:pPr>
            <a:r>
              <a:rPr lang="en-US" sz="2400" dirty="0"/>
              <a:t>	    </a:t>
            </a:r>
            <a:r>
              <a:rPr lang="en-US" sz="2400" b="1" dirty="0"/>
              <a:t>Custom Objects</a:t>
            </a:r>
            <a:r>
              <a:rPr lang="en-US" sz="2400" dirty="0"/>
              <a:t>: Property Object(example)</a:t>
            </a:r>
          </a:p>
          <a:p>
            <a:r>
              <a:rPr lang="en-US" sz="2400" b="1" dirty="0"/>
              <a:t>Records:</a:t>
            </a:r>
            <a:r>
              <a:rPr lang="en-US" sz="2400" dirty="0"/>
              <a:t> rows in object database tables</a:t>
            </a:r>
          </a:p>
          <a:p>
            <a:r>
              <a:rPr lang="en-US" sz="2400" b="1" dirty="0"/>
              <a:t>Fields:</a:t>
            </a:r>
            <a:r>
              <a:rPr lang="en-US" sz="2400" dirty="0"/>
              <a:t> columns in object tables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6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C2A0-F689-CBD4-1A3C-CB1CE9D2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8175"/>
            <a:ext cx="10515600" cy="775845"/>
          </a:xfrm>
        </p:spPr>
        <p:txBody>
          <a:bodyPr/>
          <a:lstStyle/>
          <a:p>
            <a:r>
              <a:rPr lang="en-IN" dirty="0"/>
              <a:t>KEY 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B723-A283-B07C-ABF0-F8AFA9946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0"/>
            <a:ext cx="10515600" cy="516588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Org:</a:t>
            </a:r>
            <a:r>
              <a:rPr lang="en-US" sz="2400" dirty="0"/>
              <a:t> short for Organization, refers to a specific Salesforce instance. One company can have one or more orgs</a:t>
            </a:r>
          </a:p>
          <a:p>
            <a:r>
              <a:rPr lang="en-US" sz="2400" b="1" dirty="0"/>
              <a:t>Declarative development</a:t>
            </a:r>
            <a:r>
              <a:rPr lang="en-US" sz="2400" dirty="0"/>
              <a:t>: developing using forms and drag-and-drop tools, without code</a:t>
            </a:r>
          </a:p>
          <a:p>
            <a:r>
              <a:rPr lang="en-US" sz="2400" b="1" dirty="0"/>
              <a:t>Programmatic Development:</a:t>
            </a:r>
            <a:r>
              <a:rPr lang="en-US" sz="2400" dirty="0"/>
              <a:t> uses things like lightning components, Apex code, and Visualforce pages</a:t>
            </a:r>
          </a:p>
          <a:p>
            <a:r>
              <a:rPr lang="en-US" sz="2400" b="1" dirty="0"/>
              <a:t>Trailhead Playground: </a:t>
            </a:r>
            <a:r>
              <a:rPr lang="en-US" sz="2400" dirty="0"/>
              <a:t>(TP) a safe environment where we can practice. 10 available at one time. Similar to Developer Edition orgs</a:t>
            </a:r>
          </a:p>
          <a:p>
            <a:r>
              <a:rPr lang="en-US" sz="2400" b="1" dirty="0"/>
              <a:t>USE CASES FOR THE PLATFORM:</a:t>
            </a:r>
          </a:p>
          <a:p>
            <a:pPr marL="0" indent="0">
              <a:buNone/>
            </a:pPr>
            <a:r>
              <a:rPr lang="en-US" sz="2400" dirty="0"/>
              <a:t>	Ideal Characteristics:</a:t>
            </a:r>
          </a:p>
          <a:p>
            <a:pPr marL="0" indent="0">
              <a:buNone/>
            </a:pPr>
            <a:r>
              <a:rPr lang="en-US" sz="2400" dirty="0"/>
              <a:t>		Heavy email use</a:t>
            </a:r>
          </a:p>
          <a:p>
            <a:pPr marL="0" indent="0">
              <a:buNone/>
            </a:pPr>
            <a:r>
              <a:rPr lang="en-US" sz="2400" dirty="0"/>
              <a:t>		Spreadsheet Reliance </a:t>
            </a:r>
          </a:p>
          <a:p>
            <a:pPr marL="0" indent="0">
              <a:buNone/>
            </a:pPr>
            <a:r>
              <a:rPr lang="en-US" sz="2400" dirty="0"/>
              <a:t>		Shared local documents</a:t>
            </a:r>
          </a:p>
          <a:p>
            <a:pPr marL="0" indent="0">
              <a:buNone/>
            </a:pPr>
            <a:r>
              <a:rPr lang="en-US" sz="2400" dirty="0"/>
              <a:t>		Time intensive, manual, repetitive steps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D80E-4D61-F4E7-48FD-65A9B25B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8175"/>
            <a:ext cx="10515600" cy="775845"/>
          </a:xfrm>
        </p:spPr>
        <p:txBody>
          <a:bodyPr>
            <a:normAutofit/>
          </a:bodyPr>
          <a:lstStyle/>
          <a:p>
            <a:r>
              <a:rPr lang="en-US" sz="3200" dirty="0"/>
              <a:t>Salesforce Architecture &amp; Setup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7B0D-54E2-B59E-3940-EF578E41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021"/>
            <a:ext cx="10515600" cy="5165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Key terms of Salesforce Architecture</a:t>
            </a:r>
            <a:r>
              <a:rPr lang="en-US" sz="2200" dirty="0"/>
              <a:t>:</a:t>
            </a:r>
          </a:p>
          <a:p>
            <a:r>
              <a:rPr lang="en-US" sz="2200" dirty="0"/>
              <a:t>Trust</a:t>
            </a:r>
          </a:p>
          <a:p>
            <a:r>
              <a:rPr lang="en-US" sz="2200" dirty="0"/>
              <a:t>Multitenancy</a:t>
            </a:r>
          </a:p>
          <a:p>
            <a:r>
              <a:rPr lang="en-US" sz="2200" dirty="0"/>
              <a:t>Metadata</a:t>
            </a:r>
          </a:p>
          <a:p>
            <a:r>
              <a:rPr lang="en-US" sz="2200" dirty="0"/>
              <a:t>APIs</a:t>
            </a:r>
          </a:p>
          <a:p>
            <a:pPr marL="0" indent="0">
              <a:buNone/>
            </a:pPr>
            <a:r>
              <a:rPr lang="en-US" sz="2200" b="1" dirty="0"/>
              <a:t>Important Setup Pages:</a:t>
            </a:r>
          </a:p>
          <a:p>
            <a:r>
              <a:rPr lang="en-US" sz="2200" dirty="0"/>
              <a:t>Company Information</a:t>
            </a:r>
          </a:p>
          <a:p>
            <a:r>
              <a:rPr lang="en-US" sz="2200" dirty="0"/>
              <a:t>Users</a:t>
            </a:r>
          </a:p>
          <a:p>
            <a:r>
              <a:rPr lang="en-US" sz="2200" dirty="0"/>
              <a:t>Profiles</a:t>
            </a:r>
          </a:p>
          <a:p>
            <a:r>
              <a:rPr lang="en-US" sz="2200" dirty="0"/>
              <a:t>Setup Audit Trail</a:t>
            </a:r>
          </a:p>
          <a:p>
            <a:r>
              <a:rPr lang="en-US" sz="2200" dirty="0"/>
              <a:t>Login 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9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0D0C-C041-D264-BC20-C0F9A293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38176"/>
            <a:ext cx="10515600" cy="672150"/>
          </a:xfrm>
        </p:spPr>
        <p:txBody>
          <a:bodyPr/>
          <a:lstStyle/>
          <a:p>
            <a:r>
              <a:rPr lang="en-US" dirty="0"/>
              <a:t>AppExchange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FEEC8-8B6B-AB93-214B-0BFBF3E9A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580"/>
            <a:ext cx="10515600" cy="5165889"/>
          </a:xfrm>
        </p:spPr>
        <p:txBody>
          <a:bodyPr/>
          <a:lstStyle/>
          <a:p>
            <a:r>
              <a:rPr lang="en-US" dirty="0"/>
              <a:t>To develop a plan, including budget, timing, and key department use cases</a:t>
            </a:r>
          </a:p>
          <a:p>
            <a:r>
              <a:rPr lang="en-US" dirty="0"/>
              <a:t>Apps can be installed in nonproduction environments like sandbox or Developer edition orgs to try them out before installing into the ‘real’ production org</a:t>
            </a:r>
          </a:p>
          <a:p>
            <a:r>
              <a:rPr lang="en-US" dirty="0"/>
              <a:t>You can find installed apps in Setup under ‘Installed Apps’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8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4192E-3782-6B40-AF71-B46223EE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E" dirty="0"/>
              <a:t>DATA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7A24B5-19B2-ED48-BCD1-69BFD6983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1448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5FCD-417C-BCE1-C3D7-97F71125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0D8E-6B8C-07DE-C944-49151B92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532"/>
            <a:ext cx="10515600" cy="5150669"/>
          </a:xfrm>
        </p:spPr>
        <p:txBody>
          <a:bodyPr/>
          <a:lstStyle/>
          <a:p>
            <a:r>
              <a:rPr lang="en-US" sz="2400" b="1" dirty="0"/>
              <a:t>Data Model: </a:t>
            </a:r>
            <a:r>
              <a:rPr lang="en-US" sz="2400" dirty="0"/>
              <a:t>Collection of Objects and Fields</a:t>
            </a:r>
          </a:p>
          <a:p>
            <a:pPr marL="0" indent="0">
              <a:buNone/>
            </a:pPr>
            <a:r>
              <a:rPr lang="en-US" sz="2400" dirty="0"/>
              <a:t>	Objects: database tables, containers for information</a:t>
            </a:r>
          </a:p>
          <a:p>
            <a:pPr marL="0" indent="0">
              <a:buNone/>
            </a:pPr>
            <a:r>
              <a:rPr lang="en-US" sz="2400" dirty="0"/>
              <a:t>	Fields: Columns</a:t>
            </a:r>
          </a:p>
          <a:p>
            <a:pPr marL="0" indent="0">
              <a:buNone/>
            </a:pPr>
            <a:r>
              <a:rPr lang="en-US" sz="2400" dirty="0"/>
              <a:t>	Records: Rows</a:t>
            </a:r>
          </a:p>
          <a:p>
            <a:r>
              <a:rPr lang="en-US" sz="2400" b="1" dirty="0"/>
              <a:t>Objects:</a:t>
            </a:r>
          </a:p>
          <a:p>
            <a:pPr marL="0" indent="0">
              <a:buNone/>
            </a:pPr>
            <a:r>
              <a:rPr lang="en-US" sz="2400" dirty="0"/>
              <a:t>	Standard Objects, Custom Objects, External Objects, Platform Events, BigObjects</a:t>
            </a:r>
          </a:p>
          <a:p>
            <a:r>
              <a:rPr lang="en-US" sz="2400" b="1" dirty="0"/>
              <a:t>Fields: </a:t>
            </a:r>
            <a:r>
              <a:rPr lang="en-US" sz="2400" dirty="0"/>
              <a:t>Identity, System, Name, Custom</a:t>
            </a:r>
          </a:p>
          <a:p>
            <a:r>
              <a:rPr lang="en-US" sz="2400" b="1" dirty="0"/>
              <a:t>Data types of Fields: </a:t>
            </a:r>
            <a:r>
              <a:rPr lang="en-US" sz="2400" dirty="0"/>
              <a:t>Checkbox, Date/ Datetime, Formula</a:t>
            </a:r>
          </a:p>
          <a:p>
            <a:r>
              <a:rPr lang="en-US" sz="2400" b="1" dirty="0"/>
              <a:t>Customization Best Practices: </a:t>
            </a:r>
            <a:r>
              <a:rPr lang="en-US" sz="2400" dirty="0"/>
              <a:t>Be thoughtful about names, Help out users, Require fields when necessary</a:t>
            </a:r>
            <a:endParaRPr lang="en-US" sz="2400" b="1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87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aartt">
      <a:dk1>
        <a:srgbClr val="000000"/>
      </a:dk1>
      <a:lt1>
        <a:srgbClr val="FFFFFF"/>
      </a:lt1>
      <a:dk2>
        <a:srgbClr val="101010"/>
      </a:dk2>
      <a:lt2>
        <a:srgbClr val="F2F2F2"/>
      </a:lt2>
      <a:accent1>
        <a:srgbClr val="4472C4"/>
      </a:accent1>
      <a:accent2>
        <a:srgbClr val="ED7D31"/>
      </a:accent2>
      <a:accent3>
        <a:srgbClr val="F5F5F7"/>
      </a:accent3>
      <a:accent4>
        <a:srgbClr val="FFC000"/>
      </a:accent4>
      <a:accent5>
        <a:srgbClr val="0C61FB"/>
      </a:accent5>
      <a:accent6>
        <a:srgbClr val="00C0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maartt">
    <a:dk1>
      <a:srgbClr val="000000"/>
    </a:dk1>
    <a:lt1>
      <a:srgbClr val="FFFFFF"/>
    </a:lt1>
    <a:dk2>
      <a:srgbClr val="101010"/>
    </a:dk2>
    <a:lt2>
      <a:srgbClr val="F2F2F2"/>
    </a:lt2>
    <a:accent1>
      <a:srgbClr val="4472C4"/>
    </a:accent1>
    <a:accent2>
      <a:srgbClr val="ED7D31"/>
    </a:accent2>
    <a:accent3>
      <a:srgbClr val="F5F5F7"/>
    </a:accent3>
    <a:accent4>
      <a:srgbClr val="FFC000"/>
    </a:accent4>
    <a:accent5>
      <a:srgbClr val="0C61FB"/>
    </a:accent5>
    <a:accent6>
      <a:srgbClr val="00C09E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1480</Words>
  <Application>Microsoft Office PowerPoint</Application>
  <PresentationFormat>Widescreen</PresentationFormat>
  <Paragraphs>192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Open Sans Light</vt:lpstr>
      <vt:lpstr>Wingdings</vt:lpstr>
      <vt:lpstr>Office Theme</vt:lpstr>
      <vt:lpstr>ADMIN BEGINNER</vt:lpstr>
      <vt:lpstr>PowerPoint Presentation</vt:lpstr>
      <vt:lpstr>SALESFORCE PLATFORM BASICS</vt:lpstr>
      <vt:lpstr>SALESFORCE &amp; KEY TERMS</vt:lpstr>
      <vt:lpstr>KEY TERMS</vt:lpstr>
      <vt:lpstr>Salesforce Architecture &amp; Setup Navigation</vt:lpstr>
      <vt:lpstr>AppExchange</vt:lpstr>
      <vt:lpstr>DATA MODELING</vt:lpstr>
      <vt:lpstr>OBJECTS</vt:lpstr>
      <vt:lpstr>Create Object Relationships</vt:lpstr>
      <vt:lpstr>DATA MANAGEMENT</vt:lpstr>
      <vt:lpstr>Opportunities &amp; Best Practices</vt:lpstr>
      <vt:lpstr>Import/Export Data</vt:lpstr>
      <vt:lpstr>LIGHTNING EXPERIENCE CUSTOMIZATION</vt:lpstr>
      <vt:lpstr>LIGHTNING EXPERIENCE</vt:lpstr>
      <vt:lpstr>Create and Customize Lightning Apps</vt:lpstr>
      <vt:lpstr>Create and Customize List views</vt:lpstr>
      <vt:lpstr>PowerPoint Presentation</vt:lpstr>
      <vt:lpstr>SALESFORCE MOBILE APP CUSTOMIZATION</vt:lpstr>
      <vt:lpstr>PowerPoint Presentation</vt:lpstr>
      <vt:lpstr>PowerPoint Presentation</vt:lpstr>
      <vt:lpstr>USER ENGAGEMENT</vt:lpstr>
      <vt:lpstr>USER ENGAGEMENT </vt:lpstr>
      <vt:lpstr>Salesforce components to engage Users </vt:lpstr>
      <vt:lpstr>REPORTS AND DASHBOARDS FOR LIGHTNING EXPERIENCE</vt:lpstr>
      <vt:lpstr>REPORTS &amp; DASHBOARDS</vt:lpstr>
      <vt:lpstr>Types of Reports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Smaartt</dc:title>
  <dc:subject/>
  <dc:creator>Smaartt Digital Consulting</dc:creator>
  <cp:keywords/>
  <dc:description/>
  <cp:lastModifiedBy>hitesh0766@gmail.com</cp:lastModifiedBy>
  <cp:revision>162</cp:revision>
  <dcterms:created xsi:type="dcterms:W3CDTF">2020-10-23T17:50:05Z</dcterms:created>
  <dcterms:modified xsi:type="dcterms:W3CDTF">2022-05-30T04:56:20Z</dcterms:modified>
  <cp:category/>
</cp:coreProperties>
</file>