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87D1B-DD0C-469F-B7DB-565C8B1CC8F6}">
          <p14:sldIdLst>
            <p14:sldId id="256"/>
            <p14:sldId id="258"/>
            <p14:sldId id="259"/>
            <p14:sldId id="261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D70E-6656-4BC1-869F-712D5AFCD1E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1BF0-E281-4C57-B5AC-BEDEBDC289D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1BF0-E281-4C57-B5AC-BEDEBDC289D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673" y="683343"/>
            <a:ext cx="10894654" cy="2421464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search using vlm’s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Text Bridge – A Multi modal Database Interaction Framework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73" y="4208206"/>
            <a:ext cx="7197726" cy="2497394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0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pavani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mutheeswaran r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686" y="124170"/>
            <a:ext cx="10131427" cy="10274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74" y="1161069"/>
            <a:ext cx="11119370" cy="544712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IN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implify database interaction by providing an intuitive, multi-modal interface for querying and retrieving data using a combination of visual and textual inputs.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Authentication: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implify database interaction through an intuitive, multi-modal interface combining visual and textual inputs for efficient data querying and retrieval.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Modules:</a:t>
            </a:r>
            <a:r>
              <a:rPr lang="en-IN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IN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include multi-modal input, database interaction, query processing, and result visualization to simplify database interaction and enhance data analysis.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Deployment:</a:t>
            </a:r>
            <a:r>
              <a:rPr lang="en-IN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involves front-end development, back-end infrastructure setup, and integration with various databases for seamless user interaction</a:t>
            </a:r>
            <a:r>
              <a:rPr lang="en-US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Benefits:</a:t>
            </a:r>
            <a:r>
              <a:rPr lang="en-IN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simplified database interaction, improved query accuracy, and enhanced data analysis through an intuitive, multi-modal interface.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67" y="623078"/>
            <a:ext cx="11758864" cy="1475874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PROBLEM ARE WE TRYING TO SOLVE?</a:t>
            </a:r>
            <a:br>
              <a:rPr lang="en-IN" sz="3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THE SOLUTION PROPOSED</a:t>
            </a:r>
            <a:endParaRPr lang="en-IN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0" y="2450465"/>
            <a:ext cx="11604625" cy="404495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Vision Text Bridge model proposes a multi-modal database interaction framework that enables users to interact with databases using a combination of visual and textual inputs. The solution aims to: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alt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 Database Interaction:</a:t>
            </a: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 an intuitive interface for users to interact with databases, reducing the complexity of query languages.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alt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Improve Data Accessibility</a:t>
            </a: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Enable users to access and analyze data from multiple databases, including relational databases, NoSQL databases, and graph databases.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alt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Enhance Data Analysis</a:t>
            </a: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Facilitate data analysis by providing a user-friendly interface for querying and visualizing data, making it easier to understand and analyze complex data insights.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07" y="348792"/>
            <a:ext cx="10732168" cy="1066800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THE MODEL WORKS? </a:t>
            </a: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328" y="1734531"/>
            <a:ext cx="11169770" cy="476996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Input: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Users provide input through a combination of visual elements (e.g., images, diagrams) and textual descriptions.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Processing: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framework processes the user input, interpreting the intent and generating corresponding database queries.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Interaction: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framework interacts with various databases, including relational databases, NoSQL databases, and graph databases.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Execution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framework executes the generated database queries, retrieving relevant data from the databases.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Visualization</a:t>
            </a:r>
            <a:r>
              <a:rPr lang="en-US" alt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framework visualizes the query results in a user-friendly format, making it easier to understand and analyze the data.</a:t>
            </a:r>
            <a:endParaRPr lang="en-US" alt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590" y="611917"/>
            <a:ext cx="10784304" cy="1138988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4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OF THE SOLUTION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59" y="1815175"/>
            <a:ext cx="11057641" cy="451461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alt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 Data</a:t>
            </a: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Query results are presented in a clear and concise format, using charts, graphs, or tables.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Interactive Dashboard</a:t>
            </a: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Users can interact with the visualized data, filtering, sorting, and drilling down into specific details.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Real-time Updates</a:t>
            </a: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output is updated in real-time, reflecting changes in the underlying data.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Customizable</a:t>
            </a:r>
            <a:r>
              <a:rPr lang="en-US" alt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Users can customize the output to suit their specific needs, choosing from various visualization options and formats.</a:t>
            </a: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alt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04" y="2182762"/>
            <a:ext cx="10131425" cy="2810114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{44D778FC-E86A-4742-8931-45E74C9FD8C6}tf03457452</Template>
  <TotalTime>0</TotalTime>
  <Words>2928</Words>
  <Application>WPS Presentation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Times New Roman</vt:lpstr>
      <vt:lpstr>Calibri</vt:lpstr>
      <vt:lpstr>Symbol</vt:lpstr>
      <vt:lpstr>Microsoft YaHei</vt:lpstr>
      <vt:lpstr>Arial Unicode MS</vt:lpstr>
      <vt:lpstr>Calibri Light</vt:lpstr>
      <vt:lpstr>Celestial</vt:lpstr>
      <vt:lpstr>AI-Powered Personal Tutor: A Scalable, Adaptive Learning System for Enhanced Student</vt:lpstr>
      <vt:lpstr>OVERVIEW</vt:lpstr>
      <vt:lpstr>WHAT PROBLEM ARE WE TRYING TO SOLVE? AND THE SOLUTION PROPOSED</vt:lpstr>
      <vt:lpstr>HOW THE MODEL WORKS? </vt:lpstr>
      <vt:lpstr>OUTPUT OF THE SOLUTION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Latha M</dc:creator>
  <cp:lastModifiedBy>Shraddha pandarpurkar</cp:lastModifiedBy>
  <cp:revision>2</cp:revision>
  <dcterms:created xsi:type="dcterms:W3CDTF">2025-03-28T14:01:00Z</dcterms:created>
  <dcterms:modified xsi:type="dcterms:W3CDTF">2025-04-03T12:01:32Z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70FEEE55BE0448EA88F4BA282634CF52_12</vt:lpwstr>
  </property>
  <property fmtid="{D5CDD505-2E9C-101B-9397-08002B2CF9AE}" pid="3" name="KSOProductBuildVer">
    <vt:lpwstr>1033-12.2.0.20326</vt:lpwstr>
  </property>
</Properties>
</file>