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https://www.automation.com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https://kanini.com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https://avantenow.com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https://arcticit.com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https://arcticit.com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https://routine-automation.com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https://omnia360fs.com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https://www.orientalsolutions.com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 Using Servicenow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utomation.com/getmedia/fbf35532-a56b-48cf-b7d4-5df0b10d1318/AI-feature-SEpt-13-2022-web.png?width=5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Challenges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deployment requires stakeholder engagement and clear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Customization should align with institutional goals without overcomplicating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training and support are essential for maximizing platform benefits.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and Opportunities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AI and machine learning can further automate educational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 app development enhances access for students, staff, and administrators.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updates and innovations will help educational institutions stay agile and responsive.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Official Documentation and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on Education Sector Implementations.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Industry Reports on Digital Transformation in Education.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kanini.com/wp-content/uploads/2022/11/3Steps-ServiceNow-Platform-Utilization-inf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Educational Organizations Using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that streamlines operational processes for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a centralized system for managing IT, administrative, and student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leverage ServiceNow to improve efficiency and enhance student and staff experiences.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vantenow.com/wp-content/uploads/2022/11/blog3-1536x86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provides customizable workflows tailored to the needs of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modules for IT service management, facilities, HR, and student support.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capabilities help reduce manual tasks and increase operational productivity.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rcticit.com/wp-content/uploads/2022/12/ServiceNow-ITSM-Benefi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Educational Institutions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can lead to faster resolution of student and staff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transparency and communication across departments.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supports data-driven decision-making through comprehensive reporting and analytics.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rcticit.com/wp-content/uploads/2022/12/ServiceNow-ITSM-Benefi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Service Management (ITSM)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ServiceNow’s ITSM module helps manage hardware, software, and network issues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for self-service portals where students and staff can submit and track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workflows ensure timely resolution and improve overall IT support quality.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outine-automation.com/wp-content/uploads/2023/03/Blog-cover-VS-1024x76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 and Staff Support Automation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automates routine inquiries, freeing staff to handle more complex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offers knowledge bases for self-help, reducing dependency on support staff.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personalized portals for students and staff to access services conveniently.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omnia360fs.com/wp-content/uploads/2022/12/What-is-Facilities-Asset-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Facilities and Asset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institutions can use ServiceNow to track campus facilities and assets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Maintenance requests, space management, and resource allocation are streamlined.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data helps in planning and optimizing campus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ntent/dam/servicenow-assets/public/en-us/images/screenshots/demo-control-hrs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HR Service Delivery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supports onboarding, offboarding, and HR inquiries for faculty and staff.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automates approval workflows and document management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HR services improves employee satisfaction and operational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orientalsolutions.com/wp-content/uploads/2021/09/dsc-final-01-1024x58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and Compliance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ensures data privacy through role-based access controls suited for educational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supports compliance with regulations like FERPA and GDPR.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and logs help maintain data integrity and security.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Organization Using Servicenow</dc:title>
  <dc:subject>Educational Organization Using Servicenow</dc:subject>
  <dc:creator>SlideMake.com</dc:creator>
  <cp:lastModifiedBy>SlideMake.com</cp:lastModifiedBy>
  <cp:revision>1</cp:revision>
  <dcterms:created xsi:type="dcterms:W3CDTF">2025-06-27T07:33:34Z</dcterms:created>
  <dcterms:modified xsi:type="dcterms:W3CDTF">2025-06-27T07:33:34Z</dcterms:modified>
</cp:coreProperties>
</file>