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2.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7" name="Slide Image Placeholder 1"/>
          <p:cNvSpPr>
            <a:spLocks noChangeAspect="1" noRot="1" noGrp="1"/>
          </p:cNvSpPr>
          <p:nvPr>
            <p:ph type="sldImg"/>
          </p:nvPr>
        </p:nvSpPr>
        <p:spPr/>
      </p:sp>
      <p:sp>
        <p:nvSpPr>
          <p:cNvPr id="1048628" name="Notes Placeholder 2"/>
          <p:cNvSpPr>
            <a:spLocks noGrp="1"/>
          </p:cNvSpPr>
          <p:nvPr>
            <p:ph type="body" idx="1"/>
          </p:nvPr>
        </p:nvSpPr>
        <p:spPr/>
        <p:txBody>
          <a:bodyPr/>
          <a:p>
            <a:endParaRPr dirty="0" lang="en-IN"/>
          </a:p>
        </p:txBody>
      </p:sp>
      <p:sp>
        <p:nvSpPr>
          <p:cNvPr id="104862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712"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2"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3"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4"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6"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5"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6" name="TextBox 13"/>
          <p:cNvSpPr txBox="1"/>
          <p:nvPr/>
        </p:nvSpPr>
        <p:spPr>
          <a:xfrm>
            <a:off x="2554542" y="3314150"/>
            <a:ext cx="8610600" cy="1551940"/>
          </a:xfrm>
          <a:prstGeom prst="rect"/>
          <a:noFill/>
        </p:spPr>
        <p:txBody>
          <a:bodyPr rtlCol="0" wrap="square">
            <a:spAutoFit/>
          </a:bodyPr>
          <a:p>
            <a:r>
              <a:rPr sz="2400" lang="en-US"/>
              <a:t>STUDENT NAME:</a:t>
            </a:r>
            <a:r>
              <a:rPr sz="2400" lang="en-US"/>
              <a:t> </a:t>
            </a:r>
            <a:r>
              <a:rPr sz="2400" lang="en-US"/>
              <a:t>Y</a:t>
            </a:r>
            <a:r>
              <a:rPr sz="2400" lang="en-US"/>
              <a:t>.</a:t>
            </a:r>
            <a:r>
              <a:rPr sz="2400" lang="en-US"/>
              <a:t> </a:t>
            </a:r>
            <a:r>
              <a:rPr sz="2400" lang="en-US"/>
              <a:t>P</a:t>
            </a:r>
            <a:r>
              <a:rPr sz="2400" lang="en-US"/>
              <a:t>a</a:t>
            </a:r>
            <a:r>
              <a:rPr sz="2400" lang="en-US"/>
              <a:t>v</a:t>
            </a:r>
            <a:r>
              <a:rPr sz="2400" lang="en-US"/>
              <a:t>a</a:t>
            </a:r>
            <a:r>
              <a:rPr sz="2400" lang="en-US"/>
              <a:t>n</a:t>
            </a:r>
            <a:r>
              <a:rPr sz="2400" lang="en-US"/>
              <a:t>i</a:t>
            </a:r>
            <a:r>
              <a:rPr sz="2400" lang="en-US"/>
              <a:t> </a:t>
            </a:r>
            <a:r>
              <a:rPr sz="2400" lang="en-US"/>
              <a:t>p</a:t>
            </a:r>
            <a:r>
              <a:rPr sz="2400" lang="en-US"/>
              <a:t>a</a:t>
            </a:r>
            <a:r>
              <a:rPr sz="2400" lang="en-US"/>
              <a:t>v</a:t>
            </a:r>
            <a:r>
              <a:rPr sz="2400" lang="en-US"/>
              <a:t>i</a:t>
            </a:r>
            <a:r>
              <a:rPr sz="2400" lang="en-US"/>
              <a:t>t</a:t>
            </a:r>
            <a:r>
              <a:rPr sz="2400" lang="en-US"/>
              <a:t>h</a:t>
            </a:r>
            <a:r>
              <a:rPr sz="2400" lang="en-US"/>
              <a:t>r</a:t>
            </a:r>
            <a:r>
              <a:rPr sz="2400" lang="en-US"/>
              <a:t>a</a:t>
            </a:r>
            <a:r>
              <a:rPr sz="2400" lang="en-US"/>
              <a:t> </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2</a:t>
            </a:r>
            <a:r>
              <a:rPr dirty="0" sz="2400" lang="en-US"/>
              <a:t>7</a:t>
            </a:r>
            <a:r>
              <a:rPr dirty="0" sz="2400" lang="en-US"/>
              <a:t>2</a:t>
            </a:r>
            <a:r>
              <a:rPr dirty="0" sz="2400" lang="en-US"/>
              <a:t>3</a:t>
            </a:r>
            <a:endParaRPr altLang="en-US" lang="zh-CN"/>
          </a:p>
          <a:p>
            <a:r>
              <a:rPr dirty="0" sz="2400" lang="en-US"/>
              <a:t>DEPARTMENT:</a:t>
            </a:r>
            <a:r>
              <a:rPr dirty="0" sz="2400" lang="en-US"/>
              <a:t>B</a:t>
            </a:r>
            <a:r>
              <a:rPr dirty="0" sz="2400" lang="en-US"/>
              <a:t>c</a:t>
            </a:r>
            <a:r>
              <a:rPr dirty="0" sz="2400" lang="en-US"/>
              <a:t>o</a:t>
            </a:r>
            <a:r>
              <a:rPr dirty="0" sz="2400" lang="en-US"/>
              <a:t>m</a:t>
            </a:r>
            <a:r>
              <a:rPr dirty="0" sz="2400" lang="en-US"/>
              <a:t> </a:t>
            </a:r>
            <a:r>
              <a:rPr dirty="0" sz="2400" lang="en-US"/>
              <a:t>c</a:t>
            </a:r>
            <a:r>
              <a:rPr dirty="0" sz="2400" lang="en-US"/>
              <a:t>s</a:t>
            </a:r>
            <a:endParaRPr altLang="en-US" lang="zh-CN"/>
          </a:p>
          <a:p>
            <a:r>
              <a:rPr dirty="0" sz="2400" lang="en-US"/>
              <a:t>COLLEGE</a:t>
            </a:r>
            <a:r>
              <a:rPr dirty="0" sz="2400" lang="en-US"/>
              <a:t> </a:t>
            </a:r>
            <a:r>
              <a:rPr dirty="0" sz="2400" lang="en-US"/>
              <a:t>T</a:t>
            </a:r>
            <a:r>
              <a:rPr dirty="0" sz="2400" lang="en-US"/>
              <a:t>h</a:t>
            </a:r>
            <a:r>
              <a:rPr dirty="0" sz="2400" lang="en-US"/>
              <a:t>i</a:t>
            </a:r>
            <a:r>
              <a:rPr dirty="0" sz="2400" lang="en-US"/>
              <a:t>r</a:t>
            </a:r>
            <a:r>
              <a:rPr dirty="0" sz="2400" lang="en-US"/>
              <a:t>u</a:t>
            </a:r>
            <a:r>
              <a:rPr dirty="0" sz="2400" lang="en-US"/>
              <a:t>t</a:t>
            </a:r>
            <a:r>
              <a:rPr dirty="0" sz="2400" lang="en-US"/>
              <a:t>h</a:t>
            </a:r>
            <a:r>
              <a:rPr dirty="0" sz="2400" lang="en-US"/>
              <a:t>a</a:t>
            </a:r>
            <a:r>
              <a:rPr dirty="0" sz="2400" lang="en-US"/>
              <a:t>g</a:t>
            </a:r>
            <a:r>
              <a:rPr dirty="0" sz="2400" lang="en-US"/>
              <a:t>a</a:t>
            </a:r>
            <a:r>
              <a:rPr dirty="0" sz="2400" lang="en-US"/>
              <a:t>l </a:t>
            </a:r>
            <a:r>
              <a:rPr dirty="0" sz="2400" lang="en-US"/>
              <a:t>nadar </a:t>
            </a:r>
            <a:r>
              <a:rPr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7"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8" name="object 8"/>
          <p:cNvSpPr txBox="1"/>
          <p:nvPr/>
        </p:nvSpPr>
        <p:spPr>
          <a:xfrm>
            <a:off x="739775" y="291147"/>
            <a:ext cx="3303904" cy="5975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0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0" name="TextBox 9"/>
          <p:cNvSpPr txBox="1"/>
          <p:nvPr/>
        </p:nvSpPr>
        <p:spPr>
          <a:xfrm>
            <a:off x="1188840" y="1610172"/>
            <a:ext cx="8164710" cy="2377440"/>
          </a:xfrm>
          <a:prstGeom prst="rect"/>
          <a:noFill/>
        </p:spPr>
        <p:txBody>
          <a:bodyPr wrap="square">
            <a:spAutoFit/>
          </a:bodyPr>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7" name="object 7"/>
          <p:cNvSpPr txBox="1">
            <a:spLocks noGrp="1"/>
          </p:cNvSpPr>
          <p:nvPr>
            <p:ph type="title"/>
          </p:nvPr>
        </p:nvSpPr>
        <p:spPr>
          <a:xfrm>
            <a:off x="755332" y="385444"/>
            <a:ext cx="2437130" cy="5975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598"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53" name=""/>
          <p:cNvPicPr>
            <a:picLocks/>
          </p:cNvPicPr>
          <p:nvPr/>
        </p:nvPicPr>
        <p:blipFill>
          <a:blip xmlns:r="http://schemas.openxmlformats.org/officeDocument/2006/relationships" r:embed="rId2"/>
          <a:stretch>
            <a:fillRect/>
          </a:stretch>
        </p:blipFill>
        <p:spPr>
          <a:xfrm rot="0">
            <a:off x="755331" y="2875823"/>
            <a:ext cx="3773410" cy="2365868"/>
          </a:xfrm>
          <a:prstGeom prst="rect"/>
        </p:spPr>
      </p:pic>
      <p:graphicFrame>
        <p:nvGraphicFramePr>
          <p:cNvPr id="4194305" name=""/>
          <p:cNvGraphicFramePr>
            <a:graphicFrameLocks/>
          </p:cNvGraphicFramePr>
          <p:nvPr/>
        </p:nvGraphicFramePr>
        <p:xfrm>
          <a:off x="3476594" y="982979"/>
          <a:ext cx="5876959" cy="1580210"/>
        </p:xfrm>
        <a:graphic>
          <a:graphicData uri="http://schemas.openxmlformats.org/drawingml/2006/table">
            <a:tbl>
              <a:tblPr/>
              <a:tblGrid>
                <a:gridCol w="582150"/>
                <a:gridCol w="443543"/>
                <a:gridCol w="887088"/>
                <a:gridCol w="1094999"/>
                <a:gridCol w="1289050"/>
                <a:gridCol w="1580126"/>
              </a:tblGrid>
              <a:tr h="231140">
                <a:tc>
                  <a:txBody>
                    <a:bodyPr/>
                    <a:p>
                      <a:pPr algn="r" fontAlgn="b"/>
                      <a:r>
                        <a:rPr sz="1100">
                          <a:solidFill>
                            <a:srgbClr val="000000"/>
                          </a:solidFill>
                          <a:latin typeface="Calibri"/>
                        </a:rPr>
                        <a:t>348</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c>
                  <a:txBody>
                    <a:bodyPr/>
                    <a:p>
                      <a:pPr algn="r" fontAlgn="b"/>
                      <a:r>
                        <a:rPr sz="1200">
                          <a:solidFill>
                            <a:srgbClr val="000000"/>
                          </a:solidFill>
                          <a:latin typeface="Times New Roman"/>
                        </a:rPr>
                        <a:t>1376</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c>
                  <a:txBody>
                    <a:bodyPr/>
                    <a:p>
                      <a:pPr algn="l" fontAlgn="b"/>
                      <a:r>
                        <a:rPr sz="1200">
                          <a:solidFill>
                            <a:srgbClr val="000000"/>
                          </a:solidFill>
                          <a:latin typeface="Times New Roman"/>
                        </a:rPr>
                        <a:t>Mallory</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c>
                  <a:txBody>
                    <a:bodyPr/>
                    <a:p>
                      <a:pPr algn="l" fontAlgn="b"/>
                      <a:r>
                        <a:rPr sz="1200">
                          <a:solidFill>
                            <a:srgbClr val="000000"/>
                          </a:solidFill>
                          <a:latin typeface="Times New Roman"/>
                        </a:rPr>
                        <a:t>Sales</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c>
                  <a:txBody>
                    <a:bodyPr/>
                    <a:p>
                      <a:pPr algn="l" fontAlgn="b"/>
                      <a:r>
                        <a:rPr sz="1200">
                          <a:solidFill>
                            <a:srgbClr val="000000"/>
                          </a:solidFill>
                          <a:latin typeface="Times New Roman"/>
                        </a:rPr>
                        <a:t>Exceeds</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c>
                  <a:txBody>
                    <a:bodyPr/>
                    <a:p>
                      <a:pPr algn="r" fontAlgn="b"/>
                      <a:r>
                        <a:rPr sz="1200">
                          <a:solidFill>
                            <a:srgbClr val="000000"/>
                          </a:solidFill>
                          <a:latin typeface="Times New Roman"/>
                        </a:rPr>
                        <a:t>3</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r>
              <a:tr h="377858">
                <a:tc>
                  <a:txBody>
                    <a:bodyPr/>
                    <a:p>
                      <a:pPr algn="r" fontAlgn="b"/>
                      <a:r>
                        <a:rPr sz="1100">
                          <a:solidFill>
                            <a:srgbClr val="000000"/>
                          </a:solidFill>
                          <a:latin typeface="Calibri"/>
                        </a:rPr>
                        <a:t>349</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c>
                  <a:txBody>
                    <a:bodyPr/>
                    <a:p>
                      <a:pPr algn="r" fontAlgn="b"/>
                      <a:r>
                        <a:rPr sz="1200">
                          <a:solidFill>
                            <a:srgbClr val="000000"/>
                          </a:solidFill>
                          <a:latin typeface="Times New Roman"/>
                        </a:rPr>
                        <a:t>3457</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c>
                  <a:txBody>
                    <a:bodyPr/>
                    <a:p>
                      <a:pPr algn="l" fontAlgn="b"/>
                      <a:r>
                        <a:rPr sz="1200">
                          <a:solidFill>
                            <a:srgbClr val="000000"/>
                          </a:solidFill>
                          <a:latin typeface="Times New Roman"/>
                        </a:rPr>
                        <a:t>Milton</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c>
                  <a:txBody>
                    <a:bodyPr/>
                    <a:p>
                      <a:pPr algn="l" fontAlgn="b"/>
                      <a:r>
                        <a:rPr sz="1200">
                          <a:solidFill>
                            <a:srgbClr val="000000"/>
                          </a:solidFill>
                          <a:latin typeface="Times New Roman"/>
                        </a:rPr>
                        <a:t>Sales</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c>
                  <a:txBody>
                    <a:bodyPr/>
                    <a:p>
                      <a:pPr algn="l" fontAlgn="b"/>
                      <a:r>
                        <a:rPr sz="1200">
                          <a:solidFill>
                            <a:srgbClr val="000000"/>
                          </a:solidFill>
                          <a:latin typeface="Times New Roman"/>
                        </a:rPr>
                        <a:t>Needs Improvement</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c>
                  <a:txBody>
                    <a:bodyPr/>
                    <a:p>
                      <a:pPr algn="r" fontAlgn="b"/>
                      <a:r>
                        <a:rPr sz="1200">
                          <a:solidFill>
                            <a:srgbClr val="000000"/>
                          </a:solidFill>
                          <a:latin typeface="Times New Roman"/>
                        </a:rPr>
                        <a:t>3</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r>
              <a:tr h="377858">
                <a:tc>
                  <a:txBody>
                    <a:bodyPr/>
                    <a:p>
                      <a:pPr algn="r" fontAlgn="b"/>
                      <a:r>
                        <a:rPr sz="1100">
                          <a:solidFill>
                            <a:srgbClr val="000000"/>
                          </a:solidFill>
                          <a:latin typeface="Calibri"/>
                        </a:rPr>
                        <a:t>350</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c>
                  <a:txBody>
                    <a:bodyPr/>
                    <a:p>
                      <a:pPr algn="r" fontAlgn="b"/>
                      <a:r>
                        <a:rPr sz="1200">
                          <a:solidFill>
                            <a:srgbClr val="000000"/>
                          </a:solidFill>
                          <a:latin typeface="Times New Roman"/>
                        </a:rPr>
                        <a:t>3458</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c>
                  <a:txBody>
                    <a:bodyPr/>
                    <a:p>
                      <a:pPr algn="l" fontAlgn="b"/>
                      <a:r>
                        <a:rPr sz="1200">
                          <a:solidFill>
                            <a:srgbClr val="000000"/>
                          </a:solidFill>
                          <a:latin typeface="Times New Roman"/>
                        </a:rPr>
                        <a:t>Cory</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c>
                  <a:txBody>
                    <a:bodyPr/>
                    <a:p>
                      <a:pPr algn="l" fontAlgn="b"/>
                      <a:r>
                        <a:rPr sz="1200">
                          <a:solidFill>
                            <a:srgbClr val="000000"/>
                          </a:solidFill>
                          <a:latin typeface="Times New Roman"/>
                        </a:rPr>
                        <a:t>Sales</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c>
                  <a:txBody>
                    <a:bodyPr/>
                    <a:p>
                      <a:pPr algn="l" fontAlgn="b"/>
                      <a:r>
                        <a:rPr sz="1200">
                          <a:solidFill>
                            <a:srgbClr val="000000"/>
                          </a:solidFill>
                          <a:latin typeface="Times New Roman"/>
                        </a:rPr>
                        <a:t>Needs Improvement</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c>
                  <a:txBody>
                    <a:bodyPr/>
                    <a:p>
                      <a:pPr algn="r" fontAlgn="b"/>
                      <a:r>
                        <a:rPr sz="1200">
                          <a:solidFill>
                            <a:srgbClr val="000000"/>
                          </a:solidFill>
                          <a:latin typeface="Times New Roman"/>
                        </a:rPr>
                        <a:t>3</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r>
              <a:tr h="296677">
                <a:tc>
                  <a:txBody>
                    <a:bodyPr/>
                    <a:p>
                      <a:pPr algn="r" fontAlgn="b"/>
                      <a:r>
                        <a:rPr sz="1100">
                          <a:solidFill>
                            <a:srgbClr val="000000"/>
                          </a:solidFill>
                          <a:latin typeface="Calibri"/>
                        </a:rPr>
                        <a:t>351</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c>
                  <a:txBody>
                    <a:bodyPr/>
                    <a:p>
                      <a:pPr algn="r" fontAlgn="b"/>
                      <a:r>
                        <a:rPr sz="1200">
                          <a:solidFill>
                            <a:srgbClr val="000000"/>
                          </a:solidFill>
                          <a:latin typeface="Times New Roman"/>
                        </a:rPr>
                        <a:t>3461</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c>
                  <a:txBody>
                    <a:bodyPr/>
                    <a:p>
                      <a:pPr algn="l" fontAlgn="b"/>
                      <a:r>
                        <a:rPr sz="1200">
                          <a:solidFill>
                            <a:srgbClr val="000000"/>
                          </a:solidFill>
                          <a:latin typeface="Times New Roman"/>
                        </a:rPr>
                        <a:t>Lincoln</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c>
                  <a:txBody>
                    <a:bodyPr/>
                    <a:p>
                      <a:pPr algn="l" fontAlgn="b"/>
                      <a:r>
                        <a:rPr sz="1200">
                          <a:solidFill>
                            <a:srgbClr val="000000"/>
                          </a:solidFill>
                          <a:latin typeface="Times New Roman"/>
                        </a:rPr>
                        <a:t>Sales</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c>
                  <a:txBody>
                    <a:bodyPr/>
                    <a:p>
                      <a:pPr algn="l" fontAlgn="b"/>
                      <a:r>
                        <a:rPr sz="1200">
                          <a:solidFill>
                            <a:srgbClr val="000000"/>
                          </a:solidFill>
                          <a:latin typeface="Times New Roman"/>
                        </a:rPr>
                        <a:t>Needs Improvement</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c>
                  <a:txBody>
                    <a:bodyPr/>
                    <a:p>
                      <a:pPr algn="r" fontAlgn="b"/>
                      <a:r>
                        <a:rPr sz="1200">
                          <a:solidFill>
                            <a:srgbClr val="000000"/>
                          </a:solidFill>
                          <a:latin typeface="Times New Roman"/>
                        </a:rPr>
                        <a:t>1</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r>
              <a:tr h="296677">
                <a:tc>
                  <a:txBody>
                    <a:bodyPr/>
                    <a:p>
                      <a:pPr algn="r" fontAlgn="b"/>
                      <a:r>
                        <a:rPr sz="1100">
                          <a:solidFill>
                            <a:srgbClr val="000000"/>
                          </a:solidFill>
                          <a:latin typeface="Calibri"/>
                        </a:rPr>
                        <a:t>352</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c>
                  <a:txBody>
                    <a:bodyPr/>
                    <a:p>
                      <a:pPr algn="r" fontAlgn="b"/>
                      <a:r>
                        <a:rPr sz="1200">
                          <a:solidFill>
                            <a:srgbClr val="000000"/>
                          </a:solidFill>
                          <a:latin typeface="Times New Roman"/>
                        </a:rPr>
                        <a:t>3462</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c>
                  <a:txBody>
                    <a:bodyPr/>
                    <a:p>
                      <a:pPr algn="l" fontAlgn="b"/>
                      <a:r>
                        <a:rPr sz="1200">
                          <a:solidFill>
                            <a:srgbClr val="000000"/>
                          </a:solidFill>
                          <a:latin typeface="Times New Roman"/>
                        </a:rPr>
                        <a:t>Aliana</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c>
                  <a:txBody>
                    <a:bodyPr/>
                    <a:p>
                      <a:pPr algn="l" fontAlgn="b"/>
                      <a:r>
                        <a:rPr sz="1200">
                          <a:solidFill>
                            <a:srgbClr val="000000"/>
                          </a:solidFill>
                          <a:latin typeface="Times New Roman"/>
                        </a:rPr>
                        <a:t>Sales</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c>
                  <a:txBody>
                    <a:bodyPr/>
                    <a:p>
                      <a:pPr algn="l" fontAlgn="b"/>
                      <a:r>
                        <a:rPr sz="1200">
                          <a:solidFill>
                            <a:srgbClr val="000000"/>
                          </a:solidFill>
                          <a:latin typeface="Times New Roman"/>
                        </a:rPr>
                        <a:t>Needs Improvement</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c>
                  <a:txBody>
                    <a:bodyPr/>
                    <a:p>
                      <a:pPr algn="r" fontAlgn="b"/>
                      <a:r>
                        <a:rPr sz="1200">
                          <a:solidFill>
                            <a:srgbClr val="000000"/>
                          </a:solidFill>
                          <a:latin typeface="Times New Roman"/>
                        </a:rPr>
                        <a:t>3</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r>
            </a:tbl>
          </a:graphicData>
        </a:graphic>
      </p:graphicFrame>
      <p:graphicFrame>
        <p:nvGraphicFramePr>
          <p:cNvPr id="4194307" name=""/>
          <p:cNvGraphicFramePr>
            <a:graphicFrameLocks/>
          </p:cNvGraphicFramePr>
          <p:nvPr/>
        </p:nvGraphicFramePr>
        <p:xfrm>
          <a:off x="3476594" y="511492"/>
          <a:ext cx="5833797" cy="374243"/>
        </p:xfrm>
        <a:graphic>
          <a:graphicData uri="http://schemas.openxmlformats.org/drawingml/2006/table">
            <a:tbl>
              <a:tblPr/>
              <a:tblGrid>
                <a:gridCol w="577876"/>
                <a:gridCol w="440286"/>
                <a:gridCol w="880573"/>
                <a:gridCol w="1086957"/>
                <a:gridCol w="1279582"/>
                <a:gridCol w="1568520"/>
              </a:tblGrid>
              <a:tr h="374243">
                <a:tc>
                  <a:txBody>
                    <a:bodyPr/>
                    <a:p>
                      <a:pPr algn="l" fontAlgn="b"/>
                      <a:r>
                        <a:rPr b="1" sz="1100">
                          <a:solidFill>
                            <a:srgbClr val="000000"/>
                          </a:solidFill>
                          <a:latin typeface="Calibri"/>
                        </a:rPr>
                        <a:t>S.NO</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c>
                  <a:txBody>
                    <a:bodyPr/>
                    <a:p>
                      <a:pPr algn="l" fontAlgn="b"/>
                      <a:r>
                        <a:rPr b="1" sz="1100">
                          <a:solidFill>
                            <a:srgbClr val="000000"/>
                          </a:solidFill>
                          <a:latin typeface="Calibri"/>
                        </a:rPr>
                        <a:t>EmpID</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c>
                  <a:txBody>
                    <a:bodyPr/>
                    <a:p>
                      <a:pPr algn="l" fontAlgn="b"/>
                      <a:r>
                        <a:rPr b="1" sz="1100">
                          <a:solidFill>
                            <a:srgbClr val="000000"/>
                          </a:solidFill>
                          <a:latin typeface="Calibri"/>
                        </a:rPr>
                        <a:t>FirstName</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c>
                  <a:txBody>
                    <a:bodyPr/>
                    <a:p>
                      <a:pPr algn="l" fontAlgn="b"/>
                      <a:r>
                        <a:rPr b="1" sz="1100">
                          <a:solidFill>
                            <a:srgbClr val="000000"/>
                          </a:solidFill>
                          <a:latin typeface="Calibri"/>
                        </a:rPr>
                        <a:t>DepartmentType</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c>
                  <a:txBody>
                    <a:bodyPr/>
                    <a:p>
                      <a:pPr algn="l" fontAlgn="b"/>
                      <a:r>
                        <a:rPr b="1" sz="1100">
                          <a:solidFill>
                            <a:srgbClr val="000000"/>
                          </a:solidFill>
                          <a:latin typeface="Calibri"/>
                        </a:rPr>
                        <a:t>Performance Score</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c>
                  <a:txBody>
                    <a:bodyPr/>
                    <a:p>
                      <a:pPr algn="l" fontAlgn="b"/>
                      <a:r>
                        <a:rPr b="1" sz="1100">
                          <a:solidFill>
                            <a:srgbClr val="000000"/>
                          </a:solidFill>
                          <a:latin typeface="Calibri"/>
                        </a:rPr>
                        <a:t>Current Employee Rating</a:t>
                      </a:r>
                    </a:p>
                  </a:txBody>
                  <a:tcPr anchor="b">
                    <a:lnL w="6350" cmpd="sng">
                      <a:solidFill>
                        <a:srgbClr val="000000"/>
                      </a:solidFill>
                      <a:prstDash val="solid"/>
                    </a:lnL>
                    <a:lnR w="6350" cmpd="sng">
                      <a:solidFill>
                        <a:srgbClr val="000000"/>
                      </a:solidFill>
                      <a:prstDash val="solid"/>
                    </a:lnR>
                    <a:lnT w="6350" cmpd="sng">
                      <a:solidFill>
                        <a:srgbClr val="000000"/>
                      </a:solidFill>
                      <a:prstDash val="solid"/>
                    </a:lnT>
                    <a:lnB w="6350" cmpd="sng">
                      <a:solidFill>
                        <a:srgbClr val="000000"/>
                      </a:solidFill>
                      <a:prstDash val="solid"/>
                    </a:lnB>
                  </a:tcPr>
                </a:tc>
              </a:tr>
            </a:tbl>
          </a:graphicData>
        </a:graphic>
      </p:graphicFrame>
      <p:sp>
        <p:nvSpPr>
          <p:cNvPr id="1048711" name=""/>
          <p:cNvSpPr txBox="1"/>
          <p:nvPr/>
        </p:nvSpPr>
        <p:spPr>
          <a:xfrm>
            <a:off x="4915701" y="3192243"/>
            <a:ext cx="6944385" cy="2148841"/>
          </a:xfrm>
          <a:prstGeom prst="rect"/>
        </p:spPr>
        <p:txBody>
          <a:bodyPr rtlCol="0" wrap="square">
            <a:spAutoFit/>
          </a:bodyPr>
          <a:p>
            <a:r>
              <a:rPr sz="2800" lang="en-US">
                <a:solidFill>
                  <a:srgbClr val="000000"/>
                </a:solidFill>
              </a:rPr>
              <a:t>I</a:t>
            </a:r>
            <a:r>
              <a:rPr sz="2800" lang="en-US">
                <a:solidFill>
                  <a:srgbClr val="000000"/>
                </a:solidFill>
              </a:rPr>
              <a:t>N</a:t>
            </a:r>
            <a:r>
              <a:rPr sz="2800" lang="en-US">
                <a:solidFill>
                  <a:srgbClr val="000000"/>
                </a:solidFill>
              </a:rPr>
              <a:t>T</a:t>
            </a:r>
            <a:r>
              <a:rPr sz="2800" lang="en-US">
                <a:solidFill>
                  <a:srgbClr val="000000"/>
                </a:solidFill>
              </a:rPr>
              <a:t>E</a:t>
            </a:r>
            <a:r>
              <a:rPr sz="2800" lang="en-US">
                <a:solidFill>
                  <a:srgbClr val="000000"/>
                </a:solidFill>
              </a:rPr>
              <a:t>R</a:t>
            </a:r>
            <a:r>
              <a:rPr sz="2800" lang="en-US">
                <a:solidFill>
                  <a:srgbClr val="000000"/>
                </a:solidFill>
              </a:rPr>
              <a:t>P</a:t>
            </a:r>
            <a:r>
              <a:rPr sz="2800" lang="en-US">
                <a:solidFill>
                  <a:srgbClr val="000000"/>
                </a:solidFill>
              </a:rPr>
              <a:t>E</a:t>
            </a:r>
            <a:r>
              <a:rPr sz="2800" lang="en-US">
                <a:solidFill>
                  <a:srgbClr val="000000"/>
                </a:solidFill>
              </a:rPr>
              <a:t>T</a:t>
            </a:r>
            <a:r>
              <a:rPr sz="2800" lang="en-US">
                <a:solidFill>
                  <a:srgbClr val="000000"/>
                </a:solidFill>
              </a:rPr>
              <a:t>A</a:t>
            </a:r>
            <a:r>
              <a:rPr sz="2800" lang="en-US">
                <a:solidFill>
                  <a:srgbClr val="000000"/>
                </a:solidFill>
              </a:rPr>
              <a:t>T</a:t>
            </a:r>
            <a:r>
              <a:rPr sz="2800" lang="en-US">
                <a:solidFill>
                  <a:srgbClr val="000000"/>
                </a:solidFill>
              </a:rPr>
              <a:t>I</a:t>
            </a:r>
            <a:r>
              <a:rPr sz="2800" lang="en-US">
                <a:solidFill>
                  <a:srgbClr val="000000"/>
                </a:solidFill>
              </a:rPr>
              <a:t>O</a:t>
            </a:r>
            <a:r>
              <a:rPr sz="2800" lang="en-US">
                <a:solidFill>
                  <a:srgbClr val="000000"/>
                </a:solidFill>
              </a:rPr>
              <a:t>N</a:t>
            </a:r>
            <a:r>
              <a:rPr sz="2800" lang="en-US">
                <a:solidFill>
                  <a:srgbClr val="000000"/>
                </a:solidFill>
              </a:rPr>
              <a:t>:</a:t>
            </a:r>
            <a:endParaRPr sz="2800" lang="en-IN">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LOYEE </a:t>
            </a:r>
            <a:r>
              <a:rPr sz="2800" lang="en-US">
                <a:solidFill>
                  <a:srgbClr val="000000"/>
                </a:solidFill>
              </a:rPr>
              <a:t>I</a:t>
            </a:r>
            <a:r>
              <a:rPr sz="2800" lang="en-US">
                <a:solidFill>
                  <a:srgbClr val="000000"/>
                </a:solidFill>
              </a:rPr>
              <a:t>D</a:t>
            </a:r>
            <a:r>
              <a:rPr sz="2800" lang="en-US">
                <a:solidFill>
                  <a:srgbClr val="000000"/>
                </a:solidFill>
              </a:rPr>
              <a:t> </a:t>
            </a:r>
            <a:r>
              <a:rPr sz="2800" lang="en-US">
                <a:solidFill>
                  <a:srgbClr val="000000"/>
                </a:solidFill>
              </a:rPr>
              <a:t>(</a:t>
            </a:r>
            <a:r>
              <a:rPr sz="2800" lang="en-US">
                <a:solidFill>
                  <a:srgbClr val="000000"/>
                </a:solidFill>
              </a:rPr>
              <a:t>M</a:t>
            </a:r>
            <a:r>
              <a:rPr sz="2800" lang="en-US">
                <a:solidFill>
                  <a:srgbClr val="000000"/>
                </a:solidFill>
              </a:rPr>
              <a:t>A</a:t>
            </a:r>
            <a:r>
              <a:rPr sz="2800" lang="en-US">
                <a:solidFill>
                  <a:srgbClr val="000000"/>
                </a:solidFill>
              </a:rPr>
              <a:t>L</a:t>
            </a:r>
            <a:r>
              <a:rPr sz="2800" lang="en-US">
                <a:solidFill>
                  <a:srgbClr val="000000"/>
                </a:solidFill>
              </a:rPr>
              <a:t>L</a:t>
            </a:r>
            <a:r>
              <a:rPr sz="2800" lang="en-US">
                <a:solidFill>
                  <a:srgbClr val="000000"/>
                </a:solidFill>
              </a:rPr>
              <a:t>O</a:t>
            </a:r>
            <a:r>
              <a:rPr sz="2800" lang="en-US">
                <a:solidFill>
                  <a:srgbClr val="000000"/>
                </a:solidFill>
              </a:rPr>
              <a:t>R</a:t>
            </a:r>
            <a:r>
              <a:rPr sz="2800" lang="en-US">
                <a:solidFill>
                  <a:srgbClr val="000000"/>
                </a:solidFill>
              </a:rPr>
              <a:t>Y</a:t>
            </a:r>
            <a:r>
              <a:rPr sz="2800" lang="en-US">
                <a:solidFill>
                  <a:srgbClr val="000000"/>
                </a:solidFill>
              </a:rPr>
              <a:t>,</a:t>
            </a:r>
            <a:r>
              <a:rPr sz="2800" lang="en-US">
                <a:solidFill>
                  <a:srgbClr val="000000"/>
                </a:solidFill>
              </a:rPr>
              <a:t>M</a:t>
            </a:r>
            <a:r>
              <a:rPr sz="2800" lang="en-US">
                <a:solidFill>
                  <a:srgbClr val="000000"/>
                </a:solidFill>
              </a:rPr>
              <a:t>I</a:t>
            </a:r>
            <a:r>
              <a:rPr sz="2800" lang="en-US">
                <a:solidFill>
                  <a:srgbClr val="000000"/>
                </a:solidFill>
              </a:rPr>
              <a:t>L</a:t>
            </a:r>
            <a:r>
              <a:rPr sz="2800" lang="en-US">
                <a:solidFill>
                  <a:srgbClr val="000000"/>
                </a:solidFill>
              </a:rPr>
              <a:t>T</a:t>
            </a:r>
            <a:r>
              <a:rPr sz="2800" lang="en-US">
                <a:solidFill>
                  <a:srgbClr val="000000"/>
                </a:solidFill>
              </a:rPr>
              <a:t>I</a:t>
            </a:r>
            <a:r>
              <a:rPr sz="2800" lang="en-US">
                <a:solidFill>
                  <a:srgbClr val="000000"/>
                </a:solidFill>
              </a:rPr>
              <a:t>O</a:t>
            </a:r>
            <a:r>
              <a:rPr sz="2800" lang="en-US">
                <a:solidFill>
                  <a:srgbClr val="000000"/>
                </a:solidFill>
              </a:rPr>
              <a:t>N</a:t>
            </a:r>
            <a:r>
              <a:rPr sz="2800" lang="en-US">
                <a:solidFill>
                  <a:srgbClr val="000000"/>
                </a:solidFill>
              </a:rPr>
              <a:t>,</a:t>
            </a:r>
            <a:r>
              <a:rPr sz="2800" lang="en-US">
                <a:solidFill>
                  <a:srgbClr val="000000"/>
                </a:solidFill>
              </a:rPr>
              <a:t>C</a:t>
            </a:r>
            <a:r>
              <a:rPr sz="2800" lang="en-US">
                <a:solidFill>
                  <a:srgbClr val="000000"/>
                </a:solidFill>
              </a:rPr>
              <a:t>O</a:t>
            </a:r>
            <a:r>
              <a:rPr sz="2800" lang="en-US">
                <a:solidFill>
                  <a:srgbClr val="000000"/>
                </a:solidFill>
              </a:rPr>
              <a:t>R</a:t>
            </a:r>
            <a:r>
              <a:rPr sz="2800" lang="en-US">
                <a:solidFill>
                  <a:srgbClr val="000000"/>
                </a:solidFill>
              </a:rPr>
              <a:t>Y</a:t>
            </a:r>
            <a:r>
              <a:rPr sz="2800" lang="en-US">
                <a:solidFill>
                  <a:srgbClr val="000000"/>
                </a:solidFill>
              </a:rPr>
              <a:t>,</a:t>
            </a:r>
            <a:r>
              <a:rPr sz="2800" lang="en-US">
                <a:solidFill>
                  <a:srgbClr val="000000"/>
                </a:solidFill>
              </a:rPr>
              <a:t>A</a:t>
            </a:r>
            <a:r>
              <a:rPr sz="2800" lang="en-US">
                <a:solidFill>
                  <a:srgbClr val="000000"/>
                </a:solidFill>
              </a:rPr>
              <a:t>L</a:t>
            </a:r>
            <a:r>
              <a:rPr sz="2800" lang="en-US">
                <a:solidFill>
                  <a:srgbClr val="000000"/>
                </a:solidFill>
              </a:rPr>
              <a:t>I</a:t>
            </a:r>
            <a:r>
              <a:rPr sz="2800" lang="en-US">
                <a:solidFill>
                  <a:srgbClr val="000000"/>
                </a:solidFill>
              </a:rPr>
              <a:t>A</a:t>
            </a:r>
            <a:r>
              <a:rPr sz="2800" lang="en-US">
                <a:solidFill>
                  <a:srgbClr val="000000"/>
                </a:solidFill>
              </a:rPr>
              <a:t>N</a:t>
            </a:r>
            <a:r>
              <a:rPr sz="2800" lang="en-US">
                <a:solidFill>
                  <a:srgbClr val="000000"/>
                </a:solidFill>
              </a:rPr>
              <a:t>A</a:t>
            </a:r>
            <a:r>
              <a:rPr sz="2800" lang="en-US">
                <a:solidFill>
                  <a:srgbClr val="000000"/>
                </a:solidFill>
              </a:rPr>
              <a:t>)</a:t>
            </a:r>
            <a:r>
              <a:rPr sz="2800" lang="en-US">
                <a:solidFill>
                  <a:srgbClr val="000000"/>
                </a:solidFill>
              </a:rPr>
              <a:t>C</a:t>
            </a:r>
            <a:r>
              <a:rPr sz="2800" lang="en-US">
                <a:solidFill>
                  <a:srgbClr val="000000"/>
                </a:solidFill>
              </a:rPr>
              <a:t>O</a:t>
            </a:r>
            <a:r>
              <a:rPr sz="2800" lang="en-US">
                <a:solidFill>
                  <a:srgbClr val="000000"/>
                </a:solidFill>
              </a:rPr>
              <a:t>M</a:t>
            </a:r>
            <a:r>
              <a:rPr sz="2800" lang="en-US">
                <a:solidFill>
                  <a:srgbClr val="000000"/>
                </a:solidFill>
              </a:rPr>
              <a:t>P</a:t>
            </a:r>
            <a:r>
              <a:rPr sz="2800" lang="en-US">
                <a:solidFill>
                  <a:srgbClr val="000000"/>
                </a:solidFill>
              </a:rPr>
              <a:t>O</a:t>
            </a:r>
            <a:r>
              <a:rPr sz="2800" lang="en-US">
                <a:solidFill>
                  <a:srgbClr val="000000"/>
                </a:solidFill>
              </a:rPr>
              <a:t>R</a:t>
            </a:r>
            <a:r>
              <a:rPr sz="2800" lang="en-US">
                <a:solidFill>
                  <a:srgbClr val="000000"/>
                </a:solidFill>
              </a:rPr>
              <a:t>E</a:t>
            </a:r>
            <a:r>
              <a:rPr sz="2800" lang="en-US">
                <a:solidFill>
                  <a:srgbClr val="000000"/>
                </a:solidFill>
              </a:rPr>
              <a:t> </a:t>
            </a:r>
            <a:r>
              <a:rPr sz="2800" lang="en-US">
                <a:solidFill>
                  <a:srgbClr val="000000"/>
                </a:solidFill>
              </a:rPr>
              <a:t>W</a:t>
            </a:r>
            <a:r>
              <a:rPr sz="2800" lang="en-US">
                <a:solidFill>
                  <a:srgbClr val="000000"/>
                </a:solidFill>
              </a:rPr>
              <a:t>I</a:t>
            </a:r>
            <a:r>
              <a:rPr sz="2800" lang="en-US">
                <a:solidFill>
                  <a:srgbClr val="000000"/>
                </a:solidFill>
              </a:rPr>
              <a:t>T</a:t>
            </a:r>
            <a:r>
              <a:rPr sz="2800" lang="en-US">
                <a:solidFill>
                  <a:srgbClr val="000000"/>
                </a:solidFill>
              </a:rPr>
              <a:t>H</a:t>
            </a:r>
            <a:r>
              <a:rPr sz="2800" lang="en-US">
                <a:solidFill>
                  <a:srgbClr val="000000"/>
                </a:solidFill>
              </a:rPr>
              <a:t> </a:t>
            </a:r>
            <a:r>
              <a:rPr sz="2800" lang="en-US">
                <a:solidFill>
                  <a:srgbClr val="000000"/>
                </a:solidFill>
              </a:rPr>
              <a:t>F</a:t>
            </a:r>
            <a:r>
              <a:rPr sz="2800" lang="en-US">
                <a:solidFill>
                  <a:srgbClr val="000000"/>
                </a:solidFill>
              </a:rPr>
              <a:t>U</a:t>
            </a:r>
            <a:r>
              <a:rPr sz="2800" lang="en-US">
                <a:solidFill>
                  <a:srgbClr val="000000"/>
                </a:solidFill>
              </a:rPr>
              <a:t>L</a:t>
            </a:r>
            <a:r>
              <a:rPr sz="2800" lang="en-US">
                <a:solidFill>
                  <a:srgbClr val="000000"/>
                </a:solidFill>
              </a:rPr>
              <a:t>L</a:t>
            </a:r>
            <a:r>
              <a:rPr sz="2800" lang="en-US">
                <a:solidFill>
                  <a:srgbClr val="000000"/>
                </a:solidFill>
              </a:rPr>
              <a:t>Y</a:t>
            </a:r>
            <a:r>
              <a:rPr sz="2800" lang="en-US">
                <a:solidFill>
                  <a:srgbClr val="000000"/>
                </a:solidFill>
              </a:rPr>
              <a:t> </a:t>
            </a:r>
            <a:r>
              <a:rPr sz="2800" lang="en-US">
                <a:solidFill>
                  <a:srgbClr val="000000"/>
                </a:solidFill>
              </a:rPr>
              <a:t>N</a:t>
            </a:r>
            <a:r>
              <a:rPr sz="2800" lang="en-US">
                <a:solidFill>
                  <a:srgbClr val="000000"/>
                </a:solidFill>
              </a:rPr>
              <a:t>E</a:t>
            </a:r>
            <a:r>
              <a:rPr sz="2800" lang="en-US">
                <a:solidFill>
                  <a:srgbClr val="000000"/>
                </a:solidFill>
              </a:rPr>
              <a:t>E</a:t>
            </a:r>
            <a:r>
              <a:rPr sz="2800" lang="en-US">
                <a:solidFill>
                  <a:srgbClr val="000000"/>
                </a:solidFill>
              </a:rPr>
              <a:t>D</a:t>
            </a:r>
            <a:r>
              <a:rPr sz="2800" lang="en-US">
                <a:solidFill>
                  <a:srgbClr val="000000"/>
                </a:solidFill>
              </a:rPr>
              <a:t>S</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F</a:t>
            </a:r>
            <a:r>
              <a:rPr sz="2800" lang="en-US">
                <a:solidFill>
                  <a:srgbClr val="000000"/>
                </a:solidFill>
              </a:rPr>
              <a:t>O</a:t>
            </a:r>
            <a:r>
              <a:rPr sz="2800" lang="en-US">
                <a:solidFill>
                  <a:srgbClr val="000000"/>
                </a:solidFill>
              </a:rPr>
              <a:t>M</a:t>
            </a:r>
            <a:r>
              <a:rPr sz="2800" lang="en-US">
                <a:solidFill>
                  <a:srgbClr val="000000"/>
                </a:solidFill>
              </a:rPr>
              <a:t>A</a:t>
            </a:r>
            <a:r>
              <a:rPr sz="2800" lang="en-US">
                <a:solidFill>
                  <a:srgbClr val="000000"/>
                </a:solidFill>
              </a:rPr>
              <a:t>N</a:t>
            </a:r>
            <a:r>
              <a:rPr sz="2800" lang="en-US">
                <a:solidFill>
                  <a:srgbClr val="000000"/>
                </a:solidFill>
              </a:rPr>
              <a:t>C</a:t>
            </a:r>
            <a:r>
              <a:rPr sz="2800" lang="en-US">
                <a:solidFill>
                  <a:srgbClr val="000000"/>
                </a:solidFill>
              </a:rPr>
              <a:t>E</a:t>
            </a:r>
            <a:r>
              <a:rPr sz="2800" lang="en-US">
                <a:solidFill>
                  <a:srgbClr val="000000"/>
                </a:solidFill>
              </a:rPr>
              <a:t> </a:t>
            </a:r>
            <a:r>
              <a:rPr sz="2800" lang="en-US">
                <a:solidFill>
                  <a:srgbClr val="000000"/>
                </a:solidFill>
              </a:rPr>
              <a:t>S</a:t>
            </a:r>
            <a:r>
              <a:rPr sz="2800" lang="en-US">
                <a:solidFill>
                  <a:srgbClr val="000000"/>
                </a:solidFill>
              </a:rPr>
              <a:t>C</a:t>
            </a:r>
            <a:r>
              <a:rPr sz="2800" lang="en-US">
                <a:solidFill>
                  <a:srgbClr val="000000"/>
                </a:solidFill>
              </a:rPr>
              <a:t>O</a:t>
            </a:r>
            <a:r>
              <a:rPr sz="2800" lang="en-US">
                <a:solidFill>
                  <a:srgbClr val="000000"/>
                </a:solidFill>
              </a:rPr>
              <a:t>R</a:t>
            </a:r>
            <a:r>
              <a:rPr sz="2800" lang="en-US">
                <a:solidFill>
                  <a:srgbClr val="000000"/>
                </a:solidFill>
              </a:rPr>
              <a:t>E</a:t>
            </a:r>
            <a:r>
              <a:rPr sz="2800" lang="en-US">
                <a:solidFill>
                  <a:srgbClr val="000000"/>
                </a:solidFill>
              </a:rPr>
              <a:t> </a:t>
            </a:r>
            <a:r>
              <a:rPr sz="2800" lang="en-US">
                <a:solidFill>
                  <a:srgbClr val="000000"/>
                </a:solidFill>
              </a:rPr>
              <a:t>A</a:t>
            </a:r>
            <a:r>
              <a:rPr sz="2800" lang="en-US">
                <a:solidFill>
                  <a:srgbClr val="000000"/>
                </a:solidFill>
              </a:rPr>
              <a:t>R</a:t>
            </a:r>
            <a:r>
              <a:rPr sz="2800" lang="en-US">
                <a:solidFill>
                  <a:srgbClr val="000000"/>
                </a:solidFill>
              </a:rPr>
              <a:t>E</a:t>
            </a:r>
            <a:r>
              <a:rPr sz="2800" lang="en-US">
                <a:solidFill>
                  <a:srgbClr val="000000"/>
                </a:solidFill>
              </a:rPr>
              <a:t> </a:t>
            </a:r>
            <a:r>
              <a:rPr sz="2800" lang="en-US">
                <a:solidFill>
                  <a:srgbClr val="000000"/>
                </a:solidFill>
              </a:rPr>
              <a:t>M</a:t>
            </a:r>
            <a:r>
              <a:rPr sz="2800" lang="en-US">
                <a:solidFill>
                  <a:srgbClr val="000000"/>
                </a:solidFill>
              </a:rPr>
              <a:t>O</a:t>
            </a:r>
            <a:r>
              <a:rPr sz="2800" lang="en-US">
                <a:solidFill>
                  <a:srgbClr val="000000"/>
                </a:solidFill>
              </a:rPr>
              <a:t>R</a:t>
            </a:r>
            <a:r>
              <a:rPr sz="2800" lang="en-US">
                <a:solidFill>
                  <a:srgbClr val="000000"/>
                </a:solidFill>
              </a:rPr>
              <a:t>E</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V</a:t>
            </a:r>
            <a:r>
              <a:rPr sz="2800" lang="en-US">
                <a:solidFill>
                  <a:srgbClr val="000000"/>
                </a:solidFill>
              </a:rPr>
              <a:t>A</a:t>
            </a:r>
            <a:r>
              <a:rPr sz="2800" lang="en-US">
                <a:solidFill>
                  <a:srgbClr val="000000"/>
                </a:solidFill>
              </a:rPr>
              <a:t>L</a:t>
            </a:r>
            <a:r>
              <a:rPr sz="2800" lang="en-US">
                <a:solidFill>
                  <a:srgbClr val="000000"/>
                </a:solidFill>
              </a:rPr>
              <a:t>U</a:t>
            </a:r>
            <a:r>
              <a:rPr sz="2800" lang="en-US">
                <a:solidFill>
                  <a:srgbClr val="000000"/>
                </a:solidFill>
              </a:rPr>
              <a:t>E</a:t>
            </a:r>
            <a:r>
              <a:rPr sz="2800" lang="en-US">
                <a:solidFill>
                  <a:srgbClr val="000000"/>
                </a:solidFill>
              </a:rPr>
              <a:t> </a:t>
            </a:r>
            <a:r>
              <a:rPr sz="2800" lang="en-US">
                <a:solidFill>
                  <a:srgbClr val="000000"/>
                </a:solidFill>
              </a:rPr>
              <a:t>I</a:t>
            </a:r>
            <a:r>
              <a:rPr sz="2800" lang="en-US">
                <a:solidFill>
                  <a:srgbClr val="000000"/>
                </a:solidFill>
              </a:rPr>
              <a:t>S</a:t>
            </a:r>
            <a:r>
              <a:rPr sz="2800" lang="en-US">
                <a:solidFill>
                  <a:srgbClr val="000000"/>
                </a:solidFill>
              </a:rPr>
              <a:t> </a:t>
            </a:r>
            <a:r>
              <a:rPr sz="2800" lang="en-US">
                <a:solidFill>
                  <a:srgbClr val="000000"/>
                </a:solidFill>
              </a:rPr>
              <a:t>3</a:t>
            </a:r>
            <a:r>
              <a:rPr sz="2800" lang="en-US">
                <a:solidFill>
                  <a:srgbClr val="000000"/>
                </a:solidFill>
              </a:rPr>
              <a:t> </a:t>
            </a:r>
            <a:r>
              <a:rPr sz="2800" lang="en-US">
                <a:solidFill>
                  <a:srgbClr val="000000"/>
                </a:solidFill>
              </a:rPr>
              <a:t>O</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R </a:t>
            </a:r>
            <a:r>
              <a:rPr sz="2800" lang="en-US">
                <a:solidFill>
                  <a:srgbClr val="000000"/>
                </a:solidFill>
              </a:rPr>
              <a:t>A</a:t>
            </a:r>
            <a:r>
              <a:rPr sz="2800" lang="en-US">
                <a:solidFill>
                  <a:srgbClr val="000000"/>
                </a:solidFill>
              </a:rPr>
              <a:t>R</a:t>
            </a:r>
            <a:r>
              <a:rPr sz="2800" lang="en-US">
                <a:solidFill>
                  <a:srgbClr val="000000"/>
                </a:solidFill>
              </a:rPr>
              <a:t>E</a:t>
            </a:r>
            <a:r>
              <a:rPr sz="2800" lang="en-US">
                <a:solidFill>
                  <a:srgbClr val="000000"/>
                </a:solidFill>
              </a:rPr>
              <a:t> </a:t>
            </a:r>
            <a:r>
              <a:rPr sz="2800" lang="en-US">
                <a:solidFill>
                  <a:srgbClr val="000000"/>
                </a:solidFill>
              </a:rPr>
              <a:t>L</a:t>
            </a:r>
            <a:r>
              <a:rPr sz="2800" lang="en-US">
                <a:solidFill>
                  <a:srgbClr val="000000"/>
                </a:solidFill>
              </a:rPr>
              <a:t>E</a:t>
            </a:r>
            <a:r>
              <a:rPr sz="2800" lang="en-US">
                <a:solidFill>
                  <a:srgbClr val="000000"/>
                </a:solidFill>
              </a:rPr>
              <a:t>S</a:t>
            </a:r>
            <a:r>
              <a:rPr sz="2800" lang="en-US">
                <a:solidFill>
                  <a:srgbClr val="000000"/>
                </a:solidFill>
              </a:rPr>
              <a:t>S</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A</a:t>
            </a:r>
            <a:r>
              <a:rPr sz="2800" lang="en-US">
                <a:solidFill>
                  <a:srgbClr val="000000"/>
                </a:solidFill>
              </a:rPr>
              <a:t>N</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A</a:t>
            </a:r>
            <a:r>
              <a:rPr sz="2800" lang="en-US">
                <a:solidFill>
                  <a:srgbClr val="000000"/>
                </a:solidFill>
              </a:rPr>
              <a:t>T</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a:t>
            </a:r>
            <a:r>
              <a:rPr sz="2800" lang="en-US">
                <a:solidFill>
                  <a:srgbClr val="000000"/>
                </a:solidFill>
              </a:rPr>
              <a:t>S</a:t>
            </a:r>
            <a:r>
              <a:rPr sz="2800" lang="en-US">
                <a:solidFill>
                  <a:srgbClr val="000000"/>
                </a:solidFill>
              </a:rPr>
              <a:t> </a:t>
            </a:r>
            <a:r>
              <a:rPr sz="2800" lang="en-US">
                <a:solidFill>
                  <a:srgbClr val="000000"/>
                </a:solidFill>
              </a:rPr>
              <a:t>I</a:t>
            </a:r>
            <a:r>
              <a:rPr sz="2800" lang="en-US">
                <a:solidFill>
                  <a:srgbClr val="000000"/>
                </a:solidFill>
              </a:rPr>
              <a:t>D</a:t>
            </a:r>
            <a:r>
              <a:rPr sz="2800" lang="en-US">
                <a:solidFill>
                  <a:srgbClr val="000000"/>
                </a:solidFill>
              </a:rPr>
              <a:t> </a:t>
            </a:r>
            <a:r>
              <a:rPr sz="2800" lang="en-US">
                <a:solidFill>
                  <a:srgbClr val="000000"/>
                </a:solidFill>
              </a:rPr>
              <a:t>A</a:t>
            </a:r>
            <a:r>
              <a:rPr sz="2800" lang="en-US">
                <a:solidFill>
                  <a:srgbClr val="000000"/>
                </a:solidFill>
              </a:rPr>
              <a:t>R</a:t>
            </a:r>
            <a:r>
              <a:rPr sz="2800" lang="en-US">
                <a:solidFill>
                  <a:srgbClr val="000000"/>
                </a:solidFill>
              </a:rPr>
              <a:t>E</a:t>
            </a:r>
            <a:r>
              <a:rPr sz="2800" lang="en-US">
                <a:solidFill>
                  <a:srgbClr val="000000"/>
                </a:solidFill>
              </a:rPr>
              <a:t>(</a:t>
            </a:r>
            <a:r>
              <a:rPr sz="2800" lang="en-US">
                <a:solidFill>
                  <a:srgbClr val="000000"/>
                </a:solidFill>
              </a:rPr>
              <a:t>L</a:t>
            </a:r>
            <a:r>
              <a:rPr sz="2800" lang="en-US">
                <a:solidFill>
                  <a:srgbClr val="000000"/>
                </a:solidFill>
              </a:rPr>
              <a:t>I</a:t>
            </a:r>
            <a:r>
              <a:rPr sz="2800" lang="en-US">
                <a:solidFill>
                  <a:srgbClr val="000000"/>
                </a:solidFill>
              </a:rPr>
              <a:t>N</a:t>
            </a:r>
            <a:r>
              <a:rPr sz="2800" lang="en-US">
                <a:solidFill>
                  <a:srgbClr val="000000"/>
                </a:solidFill>
              </a:rPr>
              <a:t>C</a:t>
            </a:r>
            <a:r>
              <a:rPr sz="2800" lang="en-US">
                <a:solidFill>
                  <a:srgbClr val="000000"/>
                </a:solidFill>
              </a:rPr>
              <a:t>O</a:t>
            </a:r>
            <a:r>
              <a:rPr sz="2800" lang="en-US">
                <a:solidFill>
                  <a:srgbClr val="000000"/>
                </a:solidFill>
              </a:rPr>
              <a:t>L</a:t>
            </a:r>
            <a:r>
              <a:rPr sz="2800" lang="en-US">
                <a:solidFill>
                  <a:srgbClr val="000000"/>
                </a:solidFill>
              </a:rPr>
              <a:t>N</a:t>
            </a:r>
            <a:r>
              <a:rPr sz="2800" lang="en-US">
                <a:solidFill>
                  <a:srgbClr val="000000"/>
                </a:solidFill>
              </a:rPr>
              <a:t>)</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9" name="Title 1"/>
          <p:cNvSpPr>
            <a:spLocks noGrp="1"/>
          </p:cNvSpPr>
          <p:nvPr>
            <p:ph type="title"/>
          </p:nvPr>
        </p:nvSpPr>
        <p:spPr>
          <a:xfrm>
            <a:off x="755332" y="385444"/>
            <a:ext cx="10681335" cy="5842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00" name="TextBox 3"/>
          <p:cNvSpPr txBox="1"/>
          <p:nvPr/>
        </p:nvSpPr>
        <p:spPr>
          <a:xfrm>
            <a:off x="631031" y="1726793"/>
            <a:ext cx="8521898" cy="1463041"/>
          </a:xfrm>
          <a:prstGeom prst="rect"/>
          <a:noFill/>
        </p:spPr>
        <p:txBody>
          <a:bodyPr wrap="square">
            <a:spAutoFit/>
          </a:bodyPr>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3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6" name="TextBox 22"/>
          <p:cNvSpPr txBox="1"/>
          <p:nvPr/>
        </p:nvSpPr>
        <p:spPr>
          <a:xfrm>
            <a:off x="1217522" y="2123271"/>
            <a:ext cx="8593228" cy="6248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4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1"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9" name="TextBox 10"/>
          <p:cNvSpPr txBox="1"/>
          <p:nvPr/>
        </p:nvSpPr>
        <p:spPr>
          <a:xfrm>
            <a:off x="1526977" y="2274838"/>
            <a:ext cx="6101952" cy="1463041"/>
          </a:xfrm>
          <a:prstGeom prst="rect"/>
          <a:noFill/>
        </p:spPr>
        <p:txBody>
          <a:bodyPr wrap="square">
            <a:spAutoFit/>
          </a:bodyPr>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5" name="TextBox 10"/>
          <p:cNvSpPr txBox="1"/>
          <p:nvPr/>
        </p:nvSpPr>
        <p:spPr>
          <a:xfrm>
            <a:off x="2274094" y="3269397"/>
            <a:ext cx="6641305" cy="675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6" name="TextBox 11"/>
          <p:cNvSpPr txBox="1"/>
          <p:nvPr/>
        </p:nvSpPr>
        <p:spPr>
          <a:xfrm>
            <a:off x="892969" y="2047756"/>
            <a:ext cx="7608094" cy="1920241"/>
          </a:xfrm>
          <a:prstGeom prst="rect"/>
          <a:noFill/>
        </p:spPr>
        <p:txBody>
          <a:bodyPr wrap="square">
            <a:spAutoFit/>
          </a:bodyPr>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0"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1"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2" name="TextBox 8"/>
          <p:cNvSpPr txBox="1"/>
          <p:nvPr/>
        </p:nvSpPr>
        <p:spPr>
          <a:xfrm>
            <a:off x="1571625" y="2238375"/>
            <a:ext cx="7581304" cy="1005840"/>
          </a:xfrm>
          <a:prstGeom prst="rect"/>
          <a:noFill/>
        </p:spPr>
        <p:txBody>
          <a:bodyPr wrap="square">
            <a:spAutoFit/>
          </a:bodyPr>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6" name="object 6"/>
          <p:cNvSpPr txBox="1">
            <a:spLocks noGrp="1"/>
          </p:cNvSpPr>
          <p:nvPr>
            <p:ph type="title"/>
          </p:nvPr>
        </p:nvSpPr>
        <p:spPr>
          <a:xfrm>
            <a:off x="558165" y="857885"/>
            <a:ext cx="9763125" cy="4451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7"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8" name="TextBox 9"/>
          <p:cNvSpPr txBox="1"/>
          <p:nvPr/>
        </p:nvSpPr>
        <p:spPr>
          <a:xfrm>
            <a:off x="3050976" y="1726793"/>
            <a:ext cx="6581179" cy="2377441"/>
          </a:xfrm>
          <a:prstGeom prst="rect"/>
          <a:noFill/>
        </p:spPr>
        <p:txBody>
          <a:bodyPr wrap="square">
            <a:spAutoFit/>
          </a:bodyPr>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8" name="Title 1"/>
          <p:cNvSpPr>
            <a:spLocks noGrp="1"/>
          </p:cNvSpPr>
          <p:nvPr>
            <p:ph type="title"/>
          </p:nvPr>
        </p:nvSpPr>
        <p:spPr>
          <a:xfrm>
            <a:off x="755332" y="385444"/>
            <a:ext cx="10681335" cy="584201"/>
          </a:xfrm>
        </p:spPr>
        <p:txBody>
          <a:bodyPr/>
          <a:p>
            <a:r>
              <a:rPr dirty="0" lang="en-IN"/>
              <a:t>Dataset Description</a:t>
            </a:r>
          </a:p>
        </p:txBody>
      </p:sp>
      <p:sp>
        <p:nvSpPr>
          <p:cNvPr id="1048619" name="TextBox 3"/>
          <p:cNvSpPr txBox="1"/>
          <p:nvPr/>
        </p:nvSpPr>
        <p:spPr>
          <a:xfrm>
            <a:off x="755332" y="1311295"/>
            <a:ext cx="9067324" cy="1920241"/>
          </a:xfrm>
          <a:prstGeom prst="rect"/>
          <a:noFill/>
        </p:spPr>
        <p:txBody>
          <a:bodyPr wrap="square">
            <a:spAutoFit/>
          </a:bodyPr>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5"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6"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7" name="TextBox 8"/>
          <p:cNvSpPr txBox="1"/>
          <p:nvPr/>
        </p:nvSpPr>
        <p:spPr>
          <a:xfrm>
            <a:off x="2381250" y="1695451"/>
            <a:ext cx="9239250" cy="2491741"/>
          </a:xfrm>
          <a:prstGeom prst="rect"/>
          <a:noFill/>
        </p:spPr>
        <p:txBody>
          <a:bodyPr rtlCol="0" wrap="square">
            <a:spAutoFit/>
          </a:bodyPr>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2024-09-10T06:49:39Z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9defb9d5967a474baf4579a862468854</vt:lpwstr>
  </property>
</Properties>
</file>