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75" r:id="rId2"/>
    <p:sldId id="257" r:id="rId3"/>
    <p:sldId id="269" r:id="rId4"/>
    <p:sldId id="476" r:id="rId5"/>
    <p:sldId id="477" r:id="rId6"/>
    <p:sldId id="268" r:id="rId7"/>
    <p:sldId id="270" r:id="rId8"/>
    <p:sldId id="265" r:id="rId9"/>
    <p:sldId id="478" r:id="rId10"/>
    <p:sldId id="480" r:id="rId11"/>
    <p:sldId id="266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73490-FD78-41E9-8F24-ACE579DCB4E0}" v="14" dt="2025-02-07T18:36:52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9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gna jaladanki" userId="6e69290d9598bb94" providerId="LiveId" clId="{E8773490-FD78-41E9-8F24-ACE579DCB4E0}"/>
    <pc:docChg chg="undo custSel addSld delSld modSld sldOrd">
      <pc:chgData name="manogna jaladanki" userId="6e69290d9598bb94" providerId="LiveId" clId="{E8773490-FD78-41E9-8F24-ACE579DCB4E0}" dt="2025-02-07T18:38:45.229" v="105" actId="255"/>
      <pc:docMkLst>
        <pc:docMk/>
      </pc:docMkLst>
      <pc:sldChg chg="addSp delSp modSp mod">
        <pc:chgData name="manogna jaladanki" userId="6e69290d9598bb94" providerId="LiveId" clId="{E8773490-FD78-41E9-8F24-ACE579DCB4E0}" dt="2025-02-07T18:38:45.229" v="105" actId="255"/>
        <pc:sldMkLst>
          <pc:docMk/>
          <pc:sldMk cId="2143451837" sldId="269"/>
        </pc:sldMkLst>
        <pc:spChg chg="del mod">
          <ac:chgData name="manogna jaladanki" userId="6e69290d9598bb94" providerId="LiveId" clId="{E8773490-FD78-41E9-8F24-ACE579DCB4E0}" dt="2025-02-07T18:26:16.287" v="13"/>
          <ac:spMkLst>
            <pc:docMk/>
            <pc:sldMk cId="2143451837" sldId="269"/>
            <ac:spMk id="2" creationId="{00317CE0-94D4-BCB9-D348-4A6AC6EDE798}"/>
          </ac:spMkLst>
        </pc:spChg>
        <pc:spChg chg="add">
          <ac:chgData name="manogna jaladanki" userId="6e69290d9598bb94" providerId="LiveId" clId="{E8773490-FD78-41E9-8F24-ACE579DCB4E0}" dt="2025-02-07T18:26:04.165" v="9"/>
          <ac:spMkLst>
            <pc:docMk/>
            <pc:sldMk cId="2143451837" sldId="269"/>
            <ac:spMk id="3" creationId="{F2E6C450-81D3-CBC8-D777-8B4636C41589}"/>
          </ac:spMkLst>
        </pc:spChg>
        <pc:spChg chg="add mod">
          <ac:chgData name="manogna jaladanki" userId="6e69290d9598bb94" providerId="LiveId" clId="{E8773490-FD78-41E9-8F24-ACE579DCB4E0}" dt="2025-02-07T18:38:45.229" v="105" actId="255"/>
          <ac:spMkLst>
            <pc:docMk/>
            <pc:sldMk cId="2143451837" sldId="269"/>
            <ac:spMk id="4" creationId="{A3E30101-4E97-BE1D-85ED-E1298E8334E8}"/>
          </ac:spMkLst>
        </pc:spChg>
      </pc:sldChg>
      <pc:sldChg chg="modSp mod">
        <pc:chgData name="manogna jaladanki" userId="6e69290d9598bb94" providerId="LiveId" clId="{E8773490-FD78-41E9-8F24-ACE579DCB4E0}" dt="2025-02-07T18:37:55.783" v="101" actId="122"/>
        <pc:sldMkLst>
          <pc:docMk/>
          <pc:sldMk cId="479890276" sldId="270"/>
        </pc:sldMkLst>
        <pc:graphicFrameChg chg="mod modGraphic">
          <ac:chgData name="manogna jaladanki" userId="6e69290d9598bb94" providerId="LiveId" clId="{E8773490-FD78-41E9-8F24-ACE579DCB4E0}" dt="2025-02-07T18:37:55.783" v="101" actId="122"/>
          <ac:graphicFrameMkLst>
            <pc:docMk/>
            <pc:sldMk cId="479890276" sldId="270"/>
            <ac:graphicFrameMk id="8" creationId="{CD1C0D0F-EED9-CC6A-B0A8-5599403A2061}"/>
          </ac:graphicFrameMkLst>
        </pc:graphicFrameChg>
      </pc:sldChg>
      <pc:sldChg chg="modSp mod">
        <pc:chgData name="manogna jaladanki" userId="6e69290d9598bb94" providerId="LiveId" clId="{E8773490-FD78-41E9-8F24-ACE579DCB4E0}" dt="2025-02-07T18:24:02.973" v="8" actId="255"/>
        <pc:sldMkLst>
          <pc:docMk/>
          <pc:sldMk cId="947468273" sldId="475"/>
        </pc:sldMkLst>
        <pc:spChg chg="mod">
          <ac:chgData name="manogna jaladanki" userId="6e69290d9598bb94" providerId="LiveId" clId="{E8773490-FD78-41E9-8F24-ACE579DCB4E0}" dt="2025-02-07T18:24:02.973" v="8" actId="255"/>
          <ac:spMkLst>
            <pc:docMk/>
            <pc:sldMk cId="947468273" sldId="475"/>
            <ac:spMk id="3" creationId="{00000000-0000-0000-0000-000000000000}"/>
          </ac:spMkLst>
        </pc:spChg>
      </pc:sldChg>
      <pc:sldChg chg="modSp mod">
        <pc:chgData name="manogna jaladanki" userId="6e69290d9598bb94" providerId="LiveId" clId="{E8773490-FD78-41E9-8F24-ACE579DCB4E0}" dt="2025-02-07T18:28:18.719" v="23" actId="12"/>
        <pc:sldMkLst>
          <pc:docMk/>
          <pc:sldMk cId="3250896396" sldId="476"/>
        </pc:sldMkLst>
        <pc:spChg chg="mod">
          <ac:chgData name="manogna jaladanki" userId="6e69290d9598bb94" providerId="LiveId" clId="{E8773490-FD78-41E9-8F24-ACE579DCB4E0}" dt="2025-02-07T18:28:18.719" v="23" actId="12"/>
          <ac:spMkLst>
            <pc:docMk/>
            <pc:sldMk cId="3250896396" sldId="476"/>
            <ac:spMk id="4" creationId="{3A158C02-4ADF-2A2E-85C5-99FC60D092ED}"/>
          </ac:spMkLst>
        </pc:spChg>
      </pc:sldChg>
      <pc:sldChg chg="modSp mod">
        <pc:chgData name="manogna jaladanki" userId="6e69290d9598bb94" providerId="LiveId" clId="{E8773490-FD78-41E9-8F24-ACE579DCB4E0}" dt="2025-02-07T18:28:25.417" v="24" actId="12"/>
        <pc:sldMkLst>
          <pc:docMk/>
          <pc:sldMk cId="1767330997" sldId="477"/>
        </pc:sldMkLst>
        <pc:spChg chg="mod">
          <ac:chgData name="manogna jaladanki" userId="6e69290d9598bb94" providerId="LiveId" clId="{E8773490-FD78-41E9-8F24-ACE579DCB4E0}" dt="2025-02-07T18:28:25.417" v="24" actId="12"/>
          <ac:spMkLst>
            <pc:docMk/>
            <pc:sldMk cId="1767330997" sldId="477"/>
            <ac:spMk id="4" creationId="{9AF90EA7-C903-A86A-868F-9BD6D7961B2D}"/>
          </ac:spMkLst>
        </pc:spChg>
      </pc:sldChg>
      <pc:sldChg chg="modSp mod">
        <pc:chgData name="manogna jaladanki" userId="6e69290d9598bb94" providerId="LiveId" clId="{E8773490-FD78-41E9-8F24-ACE579DCB4E0}" dt="2025-02-07T18:32:02.224" v="31" actId="12"/>
        <pc:sldMkLst>
          <pc:docMk/>
          <pc:sldMk cId="3463833693" sldId="478"/>
        </pc:sldMkLst>
        <pc:spChg chg="mod">
          <ac:chgData name="manogna jaladanki" userId="6e69290d9598bb94" providerId="LiveId" clId="{E8773490-FD78-41E9-8F24-ACE579DCB4E0}" dt="2025-02-07T18:32:02.224" v="31" actId="12"/>
          <ac:spMkLst>
            <pc:docMk/>
            <pc:sldMk cId="3463833693" sldId="478"/>
            <ac:spMk id="145" creationId="{946198F8-0565-92A4-5AA7-592812923710}"/>
          </ac:spMkLst>
        </pc:spChg>
      </pc:sldChg>
      <pc:sldChg chg="delSp modSp new del mod">
        <pc:chgData name="manogna jaladanki" userId="6e69290d9598bb94" providerId="LiveId" clId="{E8773490-FD78-41E9-8F24-ACE579DCB4E0}" dt="2025-02-07T18:34:50.163" v="50" actId="47"/>
        <pc:sldMkLst>
          <pc:docMk/>
          <pc:sldMk cId="2451606493" sldId="479"/>
        </pc:sldMkLst>
        <pc:spChg chg="del mod">
          <ac:chgData name="manogna jaladanki" userId="6e69290d9598bb94" providerId="LiveId" clId="{E8773490-FD78-41E9-8F24-ACE579DCB4E0}" dt="2025-02-07T18:33:16.215" v="36" actId="21"/>
          <ac:spMkLst>
            <pc:docMk/>
            <pc:sldMk cId="2451606493" sldId="479"/>
            <ac:spMk id="2" creationId="{C9F1AB94-04B9-CEB5-4457-6FE6A79FC34E}"/>
          </ac:spMkLst>
        </pc:spChg>
        <pc:spChg chg="mod">
          <ac:chgData name="manogna jaladanki" userId="6e69290d9598bb94" providerId="LiveId" clId="{E8773490-FD78-41E9-8F24-ACE579DCB4E0}" dt="2025-02-07T18:34:11.285" v="42" actId="14100"/>
          <ac:spMkLst>
            <pc:docMk/>
            <pc:sldMk cId="2451606493" sldId="479"/>
            <ac:spMk id="3" creationId="{A0885570-ACF1-0579-A6FE-9CB8CD1AD291}"/>
          </ac:spMkLst>
        </pc:spChg>
      </pc:sldChg>
      <pc:sldChg chg="modSp new mod ord">
        <pc:chgData name="manogna jaladanki" userId="6e69290d9598bb94" providerId="LiveId" clId="{E8773490-FD78-41E9-8F24-ACE579DCB4E0}" dt="2025-02-07T18:34:42.904" v="49" actId="12"/>
        <pc:sldMkLst>
          <pc:docMk/>
          <pc:sldMk cId="15080753" sldId="480"/>
        </pc:sldMkLst>
        <pc:spChg chg="mod">
          <ac:chgData name="manogna jaladanki" userId="6e69290d9598bb94" providerId="LiveId" clId="{E8773490-FD78-41E9-8F24-ACE579DCB4E0}" dt="2025-02-07T18:34:22.294" v="46"/>
          <ac:spMkLst>
            <pc:docMk/>
            <pc:sldMk cId="15080753" sldId="480"/>
            <ac:spMk id="2" creationId="{3DF10804-27BD-8FAE-2791-B0B79AB4796D}"/>
          </ac:spMkLst>
        </pc:spChg>
        <pc:spChg chg="mod">
          <ac:chgData name="manogna jaladanki" userId="6e69290d9598bb94" providerId="LiveId" clId="{E8773490-FD78-41E9-8F24-ACE579DCB4E0}" dt="2025-02-07T18:34:42.904" v="49" actId="12"/>
          <ac:spMkLst>
            <pc:docMk/>
            <pc:sldMk cId="15080753" sldId="480"/>
            <ac:spMk id="3" creationId="{839975C5-5B25-83C9-BC42-16D44EDB5C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316DCF7-C453-186E-4ECA-82C63CBE3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16F93AE-7277-0540-E06F-B1504B583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105665C-F0CA-ACB8-5FEC-98AE9189F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9534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936B86F-6EC4-510A-2D89-73CA2609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5DAE66DF-34A4-9D9E-9F3B-A45A9EF58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A44CD3AD-2A24-8E48-1E98-D169D1F1B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35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1062314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88003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739633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DROWSINESS DETECTION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40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 algn="ctr" eaLnBrk="1" hangingPunct="1">
              <a:buNone/>
              <a:defRPr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PSOCSE(Presidency School of Computer Science and Engineering)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53687"/>
              </p:ext>
            </p:extLst>
          </p:nvPr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Y. Gnana Pavani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Velpula Usha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Yasaswini 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 Kushal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0804-27BD-8FAE-2791-B0B79AB4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75C5-5B25-83C9-BC42-16D44EDB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Cambria" panose="02040503050406030204" pitchFamily="18" charset="0"/>
                <a:ea typeface="Cambria" panose="02040503050406030204" pitchFamily="18" charset="0"/>
              </a:rPr>
              <a:t>P. Kumar, R. Gupta, and S. Sharma,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 "A Novel Hybrid Approach for Driver Drowsiness Detection Using a Combination of Eye and Head Movement Analysis," </a:t>
            </a:r>
            <a:r>
              <a:rPr lang="en-IN" sz="2200" i="1" dirty="0">
                <a:latin typeface="Cambria" panose="02040503050406030204" pitchFamily="18" charset="0"/>
                <a:ea typeface="Cambria" panose="02040503050406030204" pitchFamily="18" charset="0"/>
              </a:rPr>
              <a:t>2024 IEEE International Conference on Artificial Intelligence and Robotics (ICAIR)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, 2024, pp. 110-115, [Online]. Available: 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https://ieeexplore.ieee.org/document/10623142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38D3-DA95-CD27-9E91-001898F9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075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E30101-4E97-BE1D-85ED-E1298E833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3409" y="302944"/>
            <a:ext cx="1034891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Drowsy Driving Issue: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Leading cause of road accidents, often resulting in severe injuries or fatalities.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Long-haul truck drivers on night shifts experience fatigue, causing delayed reactions and crashes.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Limitations of Existing Solutions: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Physical sensors: Expensive and intrusive.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Vision-based methods: Inaccurate under varying lighting conditions.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Research Goal: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 Python-based deep learning system.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Analyze facial features to detect drowsiness in real-time.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 timely alerts to improve road safety and reduce accidents.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37" y="1663995"/>
            <a:ext cx="1016472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Programming Languages: Python: Popular for its rich libraries (OpenCV, NumPy, SciPy) for image processing, computer vision, and machine learning.</a:t>
            </a:r>
            <a:r>
              <a:rPr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Programming Languages: [E.g., Python, Java, PHP, C#]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Vision Libraries: OpenCV: A comprehensive library for computer vision tasks, including face detection, eye detection, image processing, and video analysis.</a:t>
            </a:r>
            <a:r>
              <a:rPr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Database: [E.g., MySQL, MongoDB, Firebase]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4AF61EE-2907-962C-5C9C-22E6B05B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92AAB79-6E7B-6A3F-1973-E8155440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90EA7-C903-A86A-868F-9BD6D796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37" y="1663995"/>
            <a:ext cx="1016472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GB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 Models: Convolutional Neural Networks (CNNs): Commonly used for image-based drowsiness detection, as they can effectively extract features from images. Recurrent Neural Networks (RNNs): Can be used to </a:t>
            </a:r>
            <a:r>
              <a:rPr lang="en-GB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</a:t>
            </a:r>
            <a:r>
              <a:rPr lang="en-GB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sequences of frames in a video to detect temporal patterns in eye movements or facial expressions related to drowsiness.</a:t>
            </a:r>
          </a:p>
          <a:p>
            <a:pPr>
              <a:buFont typeface="Wingdings" panose="05000000000000000000" pitchFamily="2" charset="2"/>
              <a:buChar char="Ø"/>
            </a:pPr>
            <a:endParaRPr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3099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https://github.com/pavani2406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https://github.com/pavani2406/DrowzinessDetectionSystem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1C0D0F-EED9-CC6A-B0A8-5599403A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51421"/>
              </p:ext>
            </p:extLst>
          </p:nvPr>
        </p:nvGraphicFramePr>
        <p:xfrm>
          <a:off x="1419908" y="1517860"/>
          <a:ext cx="8295592" cy="246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948">
                  <a:extLst>
                    <a:ext uri="{9D8B030D-6E8A-4147-A177-3AD203B41FA5}">
                      <a16:colId xmlns:a16="http://schemas.microsoft.com/office/drawing/2014/main" val="672930700"/>
                    </a:ext>
                  </a:extLst>
                </a:gridCol>
                <a:gridCol w="3498506">
                  <a:extLst>
                    <a:ext uri="{9D8B030D-6E8A-4147-A177-3AD203B41FA5}">
                      <a16:colId xmlns:a16="http://schemas.microsoft.com/office/drawing/2014/main" val="3633319667"/>
                    </a:ext>
                  </a:extLst>
                </a:gridCol>
                <a:gridCol w="3827138">
                  <a:extLst>
                    <a:ext uri="{9D8B030D-6E8A-4147-A177-3AD203B41FA5}">
                      <a16:colId xmlns:a16="http://schemas.microsoft.com/office/drawing/2014/main" val="3306841575"/>
                    </a:ext>
                  </a:extLst>
                </a:gridCol>
              </a:tblGrid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Review(Offline)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36726"/>
                  </a:ext>
                </a:extLst>
              </a:tr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Review-0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07-02-2025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55793"/>
                  </a:ext>
                </a:extLst>
              </a:tr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Review-1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15-02-2025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89893"/>
                  </a:ext>
                </a:extLst>
              </a:tr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Review-2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05-03-2025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309"/>
                  </a:ext>
                </a:extLst>
              </a:tr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Review-3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07-04-2025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49903"/>
                  </a:ext>
                </a:extLst>
              </a:tr>
              <a:tr h="410598">
                <a:tc>
                  <a:txBody>
                    <a:bodyPr/>
                    <a:lstStyle/>
                    <a:p>
                      <a:r>
                        <a:rPr lang="en-IN" dirty="0"/>
                        <a:t> 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Review-4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26-05-2025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1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5000"/>
              </a:lnSpc>
              <a:spcAft>
                <a:spcPts val="55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Facial Features Monitoring for Real Time Drowsiness Detection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byManu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B.N, 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2016 12th International Conference on Innovations in Information Technology </a:t>
            </a:r>
          </a:p>
          <a:p>
            <a:pPr marL="506730" indent="0">
              <a:lnSpc>
                <a:spcPct val="107000"/>
              </a:lnSpc>
              <a:spcAft>
                <a:spcPts val="3900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(IIT) [Pg. 78-81] </a:t>
            </a:r>
            <a:r>
              <a:rPr lang="en-IN" sz="2400" u="sng" kern="1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https://ieeexplore.ieee.org/document/7880030</a:t>
            </a:r>
            <a:endParaRPr lang="en-IN" sz="24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5000"/>
              </a:lnSpc>
              <a:spcAft>
                <a:spcPts val="55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 Time Drowsiness Detection using Eye Blink Monitoring by Amna Rahman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 of Software Engineering Fatima Jinnah Women University 2015 </a:t>
            </a:r>
          </a:p>
          <a:p>
            <a:pPr marL="735330" indent="0">
              <a:lnSpc>
                <a:spcPct val="105000"/>
              </a:lnSpc>
              <a:spcAft>
                <a:spcPts val="3990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National Software Engineering Conference (NSEC2015) </a:t>
            </a:r>
            <a:r>
              <a:rPr lang="en-IN" sz="2400" u="sng" kern="1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https://ieeexplore.ieee.org/document/7396336</a:t>
            </a:r>
            <a:endParaRPr lang="en-IN" sz="2400" kern="10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97E5135-A6DB-826A-D93D-46D4D481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23421F01-8C95-1072-F843-3CCDA2BE7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946198F8-0565-92A4-5AA7-592812923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fontAlgn="base">
              <a:lnSpc>
                <a:spcPct val="105000"/>
              </a:lnSpc>
              <a:spcAft>
                <a:spcPts val="55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 of the Driver Drowsiness Detection System by K. </a:t>
            </a:r>
            <a:r>
              <a:rPr lang="en-IN" sz="2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Srijayathi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International Journal of Science, Engineering and Technology Research (IJSETR) Volume 2, Issue 9, September2013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381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Author1, B. Author2, and C. Author3,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"Real-Time Driver Drowsiness Detection Using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Dlib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OpenCV,"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2022 IEEE International Conference on Intelligent Transportation Systems (ITSC)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2022, pp. 1-6, [Online]. Available: https://ieeexplore.ieee.org/document/10074245.</a:t>
            </a:r>
          </a:p>
        </p:txBody>
      </p:sp>
    </p:spTree>
    <p:extLst>
      <p:ext uri="{BB962C8B-B14F-4D97-AF65-F5344CB8AC3E}">
        <p14:creationId xmlns:p14="http://schemas.microsoft.com/office/powerpoint/2010/main" val="346383369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7770</TotalTime>
  <Words>690</Words>
  <Application>Microsoft Office PowerPoint</Application>
  <PresentationFormat>Widescreen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DROWSINESS DETECTION </vt:lpstr>
      <vt:lpstr>Content</vt:lpstr>
      <vt:lpstr>Problem Statement</vt:lpstr>
      <vt:lpstr>Tools And Technologies To Be Used</vt:lpstr>
      <vt:lpstr>Tools And Technologies To Be Used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manogna jaladanki</cp:lastModifiedBy>
  <cp:revision>915</cp:revision>
  <cp:lastPrinted>2018-07-24T06:37:20Z</cp:lastPrinted>
  <dcterms:created xsi:type="dcterms:W3CDTF">2018-06-07T04:06:17Z</dcterms:created>
  <dcterms:modified xsi:type="dcterms:W3CDTF">2025-02-07T18:38:53Z</dcterms:modified>
</cp:coreProperties>
</file>