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5854700" cy="3295650"/>
  <p:notesSz cx="5854700" cy="32956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FF91"/>
    <a:srgbClr val="5BF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665635-F21C-4D6D-B5CC-1928553FC048}" v="5" dt="2025-02-07T14:43:22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58" d="100"/>
          <a:sy n="158" d="100"/>
        </p:scale>
        <p:origin x="922" y="106"/>
      </p:cViewPr>
      <p:guideLst>
        <p:guide orient="horz" pos="2880"/>
        <p:guide pos="216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ganamoni shiva kumar" userId="756868350e1e7359" providerId="LiveId" clId="{01665635-F21C-4D6D-B5CC-1928553FC048}"/>
    <pc:docChg chg="undo custSel modSld">
      <pc:chgData name="sanganamoni shiva kumar" userId="756868350e1e7359" providerId="LiveId" clId="{01665635-F21C-4D6D-B5CC-1928553FC048}" dt="2025-02-07T14:44:11.606" v="144" actId="1076"/>
      <pc:docMkLst>
        <pc:docMk/>
      </pc:docMkLst>
      <pc:sldChg chg="addSp delSp modSp mod">
        <pc:chgData name="sanganamoni shiva kumar" userId="756868350e1e7359" providerId="LiveId" clId="{01665635-F21C-4D6D-B5CC-1928553FC048}" dt="2025-02-07T14:43:11.616" v="141" actId="20577"/>
        <pc:sldMkLst>
          <pc:docMk/>
          <pc:sldMk cId="0" sldId="258"/>
        </pc:sldMkLst>
        <pc:spChg chg="del">
          <ac:chgData name="sanganamoni shiva kumar" userId="756868350e1e7359" providerId="LiveId" clId="{01665635-F21C-4D6D-B5CC-1928553FC048}" dt="2025-02-07T14:28:49.504" v="0" actId="478"/>
          <ac:spMkLst>
            <pc:docMk/>
            <pc:sldMk cId="0" sldId="258"/>
            <ac:spMk id="12" creationId="{00000000-0000-0000-0000-000000000000}"/>
          </ac:spMkLst>
        </pc:spChg>
        <pc:spChg chg="add del mod">
          <ac:chgData name="sanganamoni shiva kumar" userId="756868350e1e7359" providerId="LiveId" clId="{01665635-F21C-4D6D-B5CC-1928553FC048}" dt="2025-02-07T14:30:06.354" v="15"/>
          <ac:spMkLst>
            <pc:docMk/>
            <pc:sldMk cId="0" sldId="258"/>
            <ac:spMk id="20" creationId="{8A031F6C-7747-2BFC-5AF3-620FF6EFDE33}"/>
          </ac:spMkLst>
        </pc:spChg>
        <pc:spChg chg="add mod">
          <ac:chgData name="sanganamoni shiva kumar" userId="756868350e1e7359" providerId="LiveId" clId="{01665635-F21C-4D6D-B5CC-1928553FC048}" dt="2025-02-07T14:35:15.727" v="96" actId="20577"/>
          <ac:spMkLst>
            <pc:docMk/>
            <pc:sldMk cId="0" sldId="258"/>
            <ac:spMk id="21" creationId="{D02E4AD0-A3B8-3ECE-BD8A-03C4052E0E61}"/>
          </ac:spMkLst>
        </pc:spChg>
        <pc:spChg chg="add del mod">
          <ac:chgData name="sanganamoni shiva kumar" userId="756868350e1e7359" providerId="LiveId" clId="{01665635-F21C-4D6D-B5CC-1928553FC048}" dt="2025-02-07T14:34:23.138" v="70"/>
          <ac:spMkLst>
            <pc:docMk/>
            <pc:sldMk cId="0" sldId="258"/>
            <ac:spMk id="22" creationId="{30001178-9D04-345C-C14F-EE110F5114FF}"/>
          </ac:spMkLst>
        </pc:spChg>
        <pc:spChg chg="add mod">
          <ac:chgData name="sanganamoni shiva kumar" userId="756868350e1e7359" providerId="LiveId" clId="{01665635-F21C-4D6D-B5CC-1928553FC048}" dt="2025-02-07T14:43:11.616" v="141" actId="20577"/>
          <ac:spMkLst>
            <pc:docMk/>
            <pc:sldMk cId="0" sldId="258"/>
            <ac:spMk id="23" creationId="{4C7D3E98-BE18-58A2-48E6-C7CE8B6F5B2A}"/>
          </ac:spMkLst>
        </pc:spChg>
      </pc:sldChg>
      <pc:sldChg chg="addSp delSp modSp mod">
        <pc:chgData name="sanganamoni shiva kumar" userId="756868350e1e7359" providerId="LiveId" clId="{01665635-F21C-4D6D-B5CC-1928553FC048}" dt="2025-02-07T14:44:11.606" v="144" actId="1076"/>
        <pc:sldMkLst>
          <pc:docMk/>
          <pc:sldMk cId="0" sldId="265"/>
        </pc:sldMkLst>
        <pc:picChg chg="mod">
          <ac:chgData name="sanganamoni shiva kumar" userId="756868350e1e7359" providerId="LiveId" clId="{01665635-F21C-4D6D-B5CC-1928553FC048}" dt="2025-02-07T14:44:11.606" v="144" actId="1076"/>
          <ac:picMkLst>
            <pc:docMk/>
            <pc:sldMk cId="0" sldId="265"/>
            <ac:picMk id="2" creationId="{00000000-0000-0000-0000-000000000000}"/>
          </ac:picMkLst>
        </pc:picChg>
        <pc:inkChg chg="add del">
          <ac:chgData name="sanganamoni shiva kumar" userId="756868350e1e7359" providerId="LiveId" clId="{01665635-F21C-4D6D-B5CC-1928553FC048}" dt="2025-02-07T14:42:59.658" v="133" actId="9405"/>
          <ac:inkMkLst>
            <pc:docMk/>
            <pc:sldMk cId="0" sldId="265"/>
            <ac:inkMk id="3" creationId="{8C347D70-5C48-D7AC-9188-006117D4B062}"/>
          </ac:inkMkLst>
        </pc:inkChg>
        <pc:inkChg chg="add del">
          <ac:chgData name="sanganamoni shiva kumar" userId="756868350e1e7359" providerId="LiveId" clId="{01665635-F21C-4D6D-B5CC-1928553FC048}" dt="2025-02-07T14:42:58.700" v="132" actId="9405"/>
          <ac:inkMkLst>
            <pc:docMk/>
            <pc:sldMk cId="0" sldId="265"/>
            <ac:inkMk id="4" creationId="{20DA6817-1FF0-A826-1C3B-AC979AC89A91}"/>
          </ac:inkMkLst>
        </pc:ink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9102" y="1021651"/>
            <a:ext cx="4976495" cy="69208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1" i="0">
                <a:solidFill>
                  <a:schemeClr val="bg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bg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bg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2" y="8"/>
            <a:ext cx="5845240" cy="328793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432209" y="2612087"/>
            <a:ext cx="147320" cy="147955"/>
          </a:xfrm>
          <a:custGeom>
            <a:avLst/>
            <a:gdLst/>
            <a:ahLst/>
            <a:cxnLst/>
            <a:rect l="l" t="t" r="r" b="b"/>
            <a:pathLst>
              <a:path w="147319" h="147955">
                <a:moveTo>
                  <a:pt x="147029" y="0"/>
                </a:moveTo>
                <a:lnTo>
                  <a:pt x="0" y="0"/>
                </a:lnTo>
                <a:lnTo>
                  <a:pt x="0" y="147827"/>
                </a:lnTo>
                <a:lnTo>
                  <a:pt x="147029" y="147827"/>
                </a:lnTo>
                <a:lnTo>
                  <a:pt x="147029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01" y="2803065"/>
            <a:ext cx="242113" cy="23332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03205" y="1204161"/>
            <a:ext cx="72713" cy="107883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13040" y="1203960"/>
            <a:ext cx="170187" cy="108085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2335529" y="2448293"/>
            <a:ext cx="274320" cy="24765"/>
          </a:xfrm>
          <a:custGeom>
            <a:avLst/>
            <a:gdLst/>
            <a:ahLst/>
            <a:cxnLst/>
            <a:rect l="l" t="t" r="r" b="b"/>
            <a:pathLst>
              <a:path w="274319" h="24764">
                <a:moveTo>
                  <a:pt x="274070" y="0"/>
                </a:moveTo>
                <a:lnTo>
                  <a:pt x="0" y="0"/>
                </a:lnTo>
                <a:lnTo>
                  <a:pt x="0" y="24764"/>
                </a:lnTo>
                <a:lnTo>
                  <a:pt x="274070" y="24764"/>
                </a:lnTo>
                <a:lnTo>
                  <a:pt x="274070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2335529" y="2128671"/>
            <a:ext cx="274320" cy="24765"/>
          </a:xfrm>
          <a:custGeom>
            <a:avLst/>
            <a:gdLst/>
            <a:ahLst/>
            <a:cxnLst/>
            <a:rect l="l" t="t" r="r" b="b"/>
            <a:pathLst>
              <a:path w="274319" h="24764">
                <a:moveTo>
                  <a:pt x="274070" y="0"/>
                </a:moveTo>
                <a:lnTo>
                  <a:pt x="0" y="0"/>
                </a:lnTo>
                <a:lnTo>
                  <a:pt x="0" y="24764"/>
                </a:lnTo>
                <a:lnTo>
                  <a:pt x="274070" y="24764"/>
                </a:lnTo>
                <a:lnTo>
                  <a:pt x="274070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17027" y="2216563"/>
            <a:ext cx="113467" cy="71911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2359494" y="2159838"/>
            <a:ext cx="228600" cy="280670"/>
          </a:xfrm>
          <a:custGeom>
            <a:avLst/>
            <a:gdLst/>
            <a:ahLst/>
            <a:cxnLst/>
            <a:rect l="l" t="t" r="r" b="b"/>
            <a:pathLst>
              <a:path w="228600" h="280669">
                <a:moveTo>
                  <a:pt x="108661" y="139839"/>
                </a:moveTo>
                <a:lnTo>
                  <a:pt x="105143" y="123863"/>
                </a:lnTo>
                <a:lnTo>
                  <a:pt x="96685" y="109169"/>
                </a:lnTo>
                <a:lnTo>
                  <a:pt x="84620" y="95224"/>
                </a:lnTo>
                <a:lnTo>
                  <a:pt x="70319" y="81508"/>
                </a:lnTo>
                <a:lnTo>
                  <a:pt x="53759" y="63855"/>
                </a:lnTo>
                <a:lnTo>
                  <a:pt x="39154" y="45148"/>
                </a:lnTo>
                <a:lnTo>
                  <a:pt x="28740" y="24638"/>
                </a:lnTo>
                <a:lnTo>
                  <a:pt x="24777" y="1587"/>
                </a:lnTo>
                <a:lnTo>
                  <a:pt x="0" y="1587"/>
                </a:lnTo>
                <a:lnTo>
                  <a:pt x="4991" y="31991"/>
                </a:lnTo>
                <a:lnTo>
                  <a:pt x="17780" y="57734"/>
                </a:lnTo>
                <a:lnTo>
                  <a:pt x="35052" y="79578"/>
                </a:lnTo>
                <a:lnTo>
                  <a:pt x="53543" y="98285"/>
                </a:lnTo>
                <a:lnTo>
                  <a:pt x="64935" y="109956"/>
                </a:lnTo>
                <a:lnTo>
                  <a:pt x="74612" y="120954"/>
                </a:lnTo>
                <a:lnTo>
                  <a:pt x="81737" y="131203"/>
                </a:lnTo>
                <a:lnTo>
                  <a:pt x="85496" y="140639"/>
                </a:lnTo>
                <a:lnTo>
                  <a:pt x="82080" y="150507"/>
                </a:lnTo>
                <a:lnTo>
                  <a:pt x="74904" y="160909"/>
                </a:lnTo>
                <a:lnTo>
                  <a:pt x="65049" y="171767"/>
                </a:lnTo>
                <a:lnTo>
                  <a:pt x="53543" y="182981"/>
                </a:lnTo>
                <a:lnTo>
                  <a:pt x="34721" y="202488"/>
                </a:lnTo>
                <a:lnTo>
                  <a:pt x="17475" y="224536"/>
                </a:lnTo>
                <a:lnTo>
                  <a:pt x="4876" y="250177"/>
                </a:lnTo>
                <a:lnTo>
                  <a:pt x="0" y="280466"/>
                </a:lnTo>
                <a:lnTo>
                  <a:pt x="24777" y="280466"/>
                </a:lnTo>
                <a:lnTo>
                  <a:pt x="28740" y="257086"/>
                </a:lnTo>
                <a:lnTo>
                  <a:pt x="39154" y="236715"/>
                </a:lnTo>
                <a:lnTo>
                  <a:pt x="53759" y="218440"/>
                </a:lnTo>
                <a:lnTo>
                  <a:pt x="70319" y="201358"/>
                </a:lnTo>
                <a:lnTo>
                  <a:pt x="84175" y="187528"/>
                </a:lnTo>
                <a:lnTo>
                  <a:pt x="96088" y="173393"/>
                </a:lnTo>
                <a:lnTo>
                  <a:pt x="104698" y="158661"/>
                </a:lnTo>
                <a:lnTo>
                  <a:pt x="108661" y="143027"/>
                </a:lnTo>
                <a:lnTo>
                  <a:pt x="108661" y="139839"/>
                </a:lnTo>
                <a:close/>
              </a:path>
              <a:path w="228600" h="280669">
                <a:moveTo>
                  <a:pt x="228523" y="0"/>
                </a:moveTo>
                <a:lnTo>
                  <a:pt x="204558" y="0"/>
                </a:lnTo>
                <a:lnTo>
                  <a:pt x="200558" y="23850"/>
                </a:lnTo>
                <a:lnTo>
                  <a:pt x="189966" y="44538"/>
                </a:lnTo>
                <a:lnTo>
                  <a:pt x="174891" y="63144"/>
                </a:lnTo>
                <a:lnTo>
                  <a:pt x="157403" y="80695"/>
                </a:lnTo>
                <a:lnTo>
                  <a:pt x="144005" y="94538"/>
                </a:lnTo>
                <a:lnTo>
                  <a:pt x="132245" y="108673"/>
                </a:lnTo>
                <a:lnTo>
                  <a:pt x="123482" y="123405"/>
                </a:lnTo>
                <a:lnTo>
                  <a:pt x="119062" y="139039"/>
                </a:lnTo>
                <a:lnTo>
                  <a:pt x="119062" y="142227"/>
                </a:lnTo>
                <a:lnTo>
                  <a:pt x="123024" y="158203"/>
                </a:lnTo>
                <a:lnTo>
                  <a:pt x="131635" y="172897"/>
                </a:lnTo>
                <a:lnTo>
                  <a:pt x="143548" y="186842"/>
                </a:lnTo>
                <a:lnTo>
                  <a:pt x="157403" y="200558"/>
                </a:lnTo>
                <a:lnTo>
                  <a:pt x="174548" y="217881"/>
                </a:lnTo>
                <a:lnTo>
                  <a:pt x="189674" y="236613"/>
                </a:lnTo>
                <a:lnTo>
                  <a:pt x="200444" y="257302"/>
                </a:lnTo>
                <a:lnTo>
                  <a:pt x="204558" y="280466"/>
                </a:lnTo>
                <a:lnTo>
                  <a:pt x="228523" y="280466"/>
                </a:lnTo>
                <a:lnTo>
                  <a:pt x="210451" y="224231"/>
                </a:lnTo>
                <a:lnTo>
                  <a:pt x="174993" y="182981"/>
                </a:lnTo>
                <a:lnTo>
                  <a:pt x="163487" y="171297"/>
                </a:lnTo>
                <a:lnTo>
                  <a:pt x="153708" y="160210"/>
                </a:lnTo>
                <a:lnTo>
                  <a:pt x="146786" y="149720"/>
                </a:lnTo>
                <a:lnTo>
                  <a:pt x="143827" y="139839"/>
                </a:lnTo>
                <a:lnTo>
                  <a:pt x="146900" y="130086"/>
                </a:lnTo>
                <a:lnTo>
                  <a:pt x="154012" y="119951"/>
                </a:lnTo>
                <a:lnTo>
                  <a:pt x="163830" y="109385"/>
                </a:lnTo>
                <a:lnTo>
                  <a:pt x="174993" y="98285"/>
                </a:lnTo>
                <a:lnTo>
                  <a:pt x="193802" y="78765"/>
                </a:lnTo>
                <a:lnTo>
                  <a:pt x="211048" y="56629"/>
                </a:lnTo>
                <a:lnTo>
                  <a:pt x="223647" y="30746"/>
                </a:lnTo>
                <a:lnTo>
                  <a:pt x="228523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10978" y="2982849"/>
            <a:ext cx="753745" cy="241935"/>
          </a:xfrm>
          <a:custGeom>
            <a:avLst/>
            <a:gdLst/>
            <a:ahLst/>
            <a:cxnLst/>
            <a:rect l="l" t="t" r="r" b="b"/>
            <a:pathLst>
              <a:path w="753744" h="241935">
                <a:moveTo>
                  <a:pt x="52732" y="136636"/>
                </a:moveTo>
                <a:lnTo>
                  <a:pt x="34045" y="139770"/>
                </a:lnTo>
                <a:lnTo>
                  <a:pt x="17677" y="149124"/>
                </a:lnTo>
                <a:lnTo>
                  <a:pt x="5654" y="164618"/>
                </a:lnTo>
                <a:lnTo>
                  <a:pt x="0" y="186177"/>
                </a:lnTo>
                <a:lnTo>
                  <a:pt x="3747" y="209626"/>
                </a:lnTo>
                <a:lnTo>
                  <a:pt x="15583" y="226931"/>
                </a:lnTo>
                <a:lnTo>
                  <a:pt x="32811" y="237644"/>
                </a:lnTo>
                <a:lnTo>
                  <a:pt x="52732" y="241315"/>
                </a:lnTo>
                <a:lnTo>
                  <a:pt x="68115" y="239043"/>
                </a:lnTo>
                <a:lnTo>
                  <a:pt x="82298" y="232125"/>
                </a:lnTo>
                <a:lnTo>
                  <a:pt x="94084" y="220415"/>
                </a:lnTo>
                <a:lnTo>
                  <a:pt x="102274" y="203763"/>
                </a:lnTo>
                <a:lnTo>
                  <a:pt x="652820" y="203763"/>
                </a:lnTo>
                <a:lnTo>
                  <a:pt x="680788" y="198281"/>
                </a:lnTo>
                <a:lnTo>
                  <a:pt x="703361" y="183284"/>
                </a:lnTo>
                <a:lnTo>
                  <a:pt x="705724" y="179784"/>
                </a:lnTo>
                <a:lnTo>
                  <a:pt x="103870" y="179784"/>
                </a:lnTo>
                <a:lnTo>
                  <a:pt x="96783" y="161019"/>
                </a:lnTo>
                <a:lnTo>
                  <a:pt x="84900" y="147722"/>
                </a:lnTo>
                <a:lnTo>
                  <a:pt x="69717" y="139669"/>
                </a:lnTo>
                <a:lnTo>
                  <a:pt x="52732" y="136636"/>
                </a:lnTo>
                <a:close/>
              </a:path>
              <a:path w="753744" h="241935">
                <a:moveTo>
                  <a:pt x="499408" y="203763"/>
                </a:moveTo>
                <a:lnTo>
                  <a:pt x="402716" y="203763"/>
                </a:lnTo>
                <a:lnTo>
                  <a:pt x="402716" y="238125"/>
                </a:lnTo>
                <a:lnTo>
                  <a:pt x="499408" y="238125"/>
                </a:lnTo>
                <a:lnTo>
                  <a:pt x="499408" y="203763"/>
                </a:lnTo>
                <a:close/>
              </a:path>
              <a:path w="753744" h="241935">
                <a:moveTo>
                  <a:pt x="499408" y="141434"/>
                </a:moveTo>
                <a:lnTo>
                  <a:pt x="402716" y="141434"/>
                </a:lnTo>
                <a:lnTo>
                  <a:pt x="402716" y="179784"/>
                </a:lnTo>
                <a:lnTo>
                  <a:pt x="499408" y="179784"/>
                </a:lnTo>
                <a:lnTo>
                  <a:pt x="499408" y="141434"/>
                </a:lnTo>
                <a:close/>
              </a:path>
              <a:path w="753744" h="241935">
                <a:moveTo>
                  <a:pt x="723935" y="71115"/>
                </a:moveTo>
                <a:lnTo>
                  <a:pt x="699170" y="71115"/>
                </a:lnTo>
                <a:lnTo>
                  <a:pt x="699170" y="133445"/>
                </a:lnTo>
                <a:lnTo>
                  <a:pt x="695537" y="151362"/>
                </a:lnTo>
                <a:lnTo>
                  <a:pt x="685685" y="165906"/>
                </a:lnTo>
                <a:lnTo>
                  <a:pt x="671187" y="175803"/>
                </a:lnTo>
                <a:lnTo>
                  <a:pt x="653618" y="179784"/>
                </a:lnTo>
                <a:lnTo>
                  <a:pt x="705724" y="179784"/>
                </a:lnTo>
                <a:lnTo>
                  <a:pt x="718442" y="160947"/>
                </a:lnTo>
                <a:lnTo>
                  <a:pt x="723935" y="133445"/>
                </a:lnTo>
                <a:lnTo>
                  <a:pt x="723935" y="71115"/>
                </a:lnTo>
                <a:close/>
              </a:path>
              <a:path w="753744" h="241935">
                <a:moveTo>
                  <a:pt x="711945" y="0"/>
                </a:moveTo>
                <a:lnTo>
                  <a:pt x="670403" y="71115"/>
                </a:lnTo>
                <a:lnTo>
                  <a:pt x="753498" y="71115"/>
                </a:lnTo>
                <a:lnTo>
                  <a:pt x="7119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056655" y="2899754"/>
            <a:ext cx="639445" cy="97790"/>
          </a:xfrm>
          <a:custGeom>
            <a:avLst/>
            <a:gdLst/>
            <a:ahLst/>
            <a:cxnLst/>
            <a:rect l="l" t="t" r="r" b="b"/>
            <a:pathLst>
              <a:path w="639444" h="97789">
                <a:moveTo>
                  <a:pt x="477838" y="0"/>
                </a:moveTo>
                <a:lnTo>
                  <a:pt x="381150" y="0"/>
                </a:lnTo>
                <a:lnTo>
                  <a:pt x="381150" y="35957"/>
                </a:lnTo>
                <a:lnTo>
                  <a:pt x="11985" y="35957"/>
                </a:lnTo>
                <a:lnTo>
                  <a:pt x="2996" y="39826"/>
                </a:lnTo>
                <a:lnTo>
                  <a:pt x="0" y="48339"/>
                </a:lnTo>
                <a:lnTo>
                  <a:pt x="2996" y="56852"/>
                </a:lnTo>
                <a:lnTo>
                  <a:pt x="11985" y="60722"/>
                </a:lnTo>
                <a:lnTo>
                  <a:pt x="381150" y="60722"/>
                </a:lnTo>
                <a:lnTo>
                  <a:pt x="381150" y="97477"/>
                </a:lnTo>
                <a:lnTo>
                  <a:pt x="477838" y="97477"/>
                </a:lnTo>
                <a:lnTo>
                  <a:pt x="477838" y="60722"/>
                </a:lnTo>
                <a:lnTo>
                  <a:pt x="567328" y="60722"/>
                </a:lnTo>
                <a:lnTo>
                  <a:pt x="567328" y="89488"/>
                </a:lnTo>
                <a:lnTo>
                  <a:pt x="639239" y="48734"/>
                </a:lnTo>
                <a:lnTo>
                  <a:pt x="567328" y="6394"/>
                </a:lnTo>
                <a:lnTo>
                  <a:pt x="567328" y="35957"/>
                </a:lnTo>
                <a:lnTo>
                  <a:pt x="477838" y="35957"/>
                </a:lnTo>
                <a:lnTo>
                  <a:pt x="4778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2204478" y="340400"/>
            <a:ext cx="518159" cy="681990"/>
          </a:xfrm>
          <a:custGeom>
            <a:avLst/>
            <a:gdLst/>
            <a:ahLst/>
            <a:cxnLst/>
            <a:rect l="l" t="t" r="r" b="b"/>
            <a:pathLst>
              <a:path w="518160" h="681990">
                <a:moveTo>
                  <a:pt x="96691" y="0"/>
                </a:moveTo>
                <a:lnTo>
                  <a:pt x="0" y="0"/>
                </a:lnTo>
                <a:lnTo>
                  <a:pt x="0" y="96676"/>
                </a:lnTo>
                <a:lnTo>
                  <a:pt x="96691" y="96676"/>
                </a:lnTo>
                <a:lnTo>
                  <a:pt x="96691" y="59125"/>
                </a:lnTo>
                <a:lnTo>
                  <a:pt x="372355" y="59125"/>
                </a:lnTo>
                <a:lnTo>
                  <a:pt x="408304" y="66317"/>
                </a:lnTo>
                <a:lnTo>
                  <a:pt x="437581" y="86094"/>
                </a:lnTo>
                <a:lnTo>
                  <a:pt x="457418" y="115758"/>
                </a:lnTo>
                <a:lnTo>
                  <a:pt x="465045" y="152613"/>
                </a:lnTo>
                <a:lnTo>
                  <a:pt x="465045" y="610468"/>
                </a:lnTo>
                <a:lnTo>
                  <a:pt x="435482" y="610468"/>
                </a:lnTo>
                <a:lnTo>
                  <a:pt x="476237" y="681584"/>
                </a:lnTo>
                <a:lnTo>
                  <a:pt x="517791" y="610468"/>
                </a:lnTo>
                <a:lnTo>
                  <a:pt x="489024" y="610468"/>
                </a:lnTo>
                <a:lnTo>
                  <a:pt x="489024" y="152613"/>
                </a:lnTo>
                <a:lnTo>
                  <a:pt x="479448" y="107865"/>
                </a:lnTo>
                <a:lnTo>
                  <a:pt x="454363" y="70910"/>
                </a:lnTo>
                <a:lnTo>
                  <a:pt x="417442" y="45643"/>
                </a:lnTo>
                <a:lnTo>
                  <a:pt x="372355" y="35957"/>
                </a:lnTo>
                <a:lnTo>
                  <a:pt x="96691" y="35957"/>
                </a:lnTo>
                <a:lnTo>
                  <a:pt x="96691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512" y="107869"/>
            <a:ext cx="747395" cy="83185"/>
          </a:xfrm>
          <a:custGeom>
            <a:avLst/>
            <a:gdLst/>
            <a:ahLst/>
            <a:cxnLst/>
            <a:rect l="l" t="t" r="r" b="b"/>
            <a:pathLst>
              <a:path w="747395" h="83185">
                <a:moveTo>
                  <a:pt x="675988" y="0"/>
                </a:moveTo>
                <a:lnTo>
                  <a:pt x="675988" y="29565"/>
                </a:lnTo>
                <a:lnTo>
                  <a:pt x="0" y="29565"/>
                </a:lnTo>
                <a:lnTo>
                  <a:pt x="0" y="53553"/>
                </a:lnTo>
                <a:lnTo>
                  <a:pt x="675988" y="53553"/>
                </a:lnTo>
                <a:lnTo>
                  <a:pt x="675988" y="83118"/>
                </a:lnTo>
                <a:lnTo>
                  <a:pt x="747104" y="42367"/>
                </a:lnTo>
                <a:lnTo>
                  <a:pt x="6759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549060" y="929295"/>
            <a:ext cx="924560" cy="83185"/>
          </a:xfrm>
          <a:custGeom>
            <a:avLst/>
            <a:gdLst/>
            <a:ahLst/>
            <a:cxnLst/>
            <a:rect l="l" t="t" r="r" b="b"/>
            <a:pathLst>
              <a:path w="924560" h="83184">
                <a:moveTo>
                  <a:pt x="852376" y="0"/>
                </a:moveTo>
                <a:lnTo>
                  <a:pt x="852376" y="29562"/>
                </a:lnTo>
                <a:lnTo>
                  <a:pt x="12582" y="29562"/>
                </a:lnTo>
                <a:lnTo>
                  <a:pt x="3145" y="33421"/>
                </a:lnTo>
                <a:lnTo>
                  <a:pt x="0" y="41851"/>
                </a:lnTo>
                <a:lnTo>
                  <a:pt x="3145" y="50131"/>
                </a:lnTo>
                <a:lnTo>
                  <a:pt x="12582" y="53541"/>
                </a:lnTo>
                <a:lnTo>
                  <a:pt x="852376" y="53541"/>
                </a:lnTo>
                <a:lnTo>
                  <a:pt x="852376" y="83103"/>
                </a:lnTo>
                <a:lnTo>
                  <a:pt x="924290" y="40754"/>
                </a:lnTo>
                <a:lnTo>
                  <a:pt x="852376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10172" y="916940"/>
            <a:ext cx="106045" cy="107950"/>
          </a:xfrm>
          <a:custGeom>
            <a:avLst/>
            <a:gdLst/>
            <a:ahLst/>
            <a:cxnLst/>
            <a:rect l="l" t="t" r="r" b="b"/>
            <a:pathLst>
              <a:path w="106045" h="107950">
                <a:moveTo>
                  <a:pt x="105473" y="41910"/>
                </a:moveTo>
                <a:lnTo>
                  <a:pt x="63931" y="41910"/>
                </a:lnTo>
                <a:lnTo>
                  <a:pt x="63931" y="0"/>
                </a:lnTo>
                <a:lnTo>
                  <a:pt x="39941" y="0"/>
                </a:lnTo>
                <a:lnTo>
                  <a:pt x="39941" y="41910"/>
                </a:lnTo>
                <a:lnTo>
                  <a:pt x="0" y="41910"/>
                </a:lnTo>
                <a:lnTo>
                  <a:pt x="0" y="66040"/>
                </a:lnTo>
                <a:lnTo>
                  <a:pt x="39941" y="66040"/>
                </a:lnTo>
                <a:lnTo>
                  <a:pt x="39941" y="107950"/>
                </a:lnTo>
                <a:lnTo>
                  <a:pt x="63931" y="107950"/>
                </a:lnTo>
                <a:lnTo>
                  <a:pt x="63931" y="66040"/>
                </a:lnTo>
                <a:lnTo>
                  <a:pt x="105473" y="66040"/>
                </a:lnTo>
                <a:lnTo>
                  <a:pt x="105473" y="4191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17708" y="170200"/>
            <a:ext cx="91891" cy="92689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857275" y="98298"/>
            <a:ext cx="275590" cy="276860"/>
          </a:xfrm>
          <a:custGeom>
            <a:avLst/>
            <a:gdLst/>
            <a:ahLst/>
            <a:cxnLst/>
            <a:rect l="l" t="t" r="r" b="b"/>
            <a:pathLst>
              <a:path w="275590" h="276860">
                <a:moveTo>
                  <a:pt x="155028" y="50330"/>
                </a:moveTo>
                <a:lnTo>
                  <a:pt x="131051" y="50330"/>
                </a:lnTo>
                <a:lnTo>
                  <a:pt x="131051" y="137439"/>
                </a:lnTo>
                <a:lnTo>
                  <a:pt x="92697" y="177380"/>
                </a:lnTo>
                <a:lnTo>
                  <a:pt x="110274" y="194957"/>
                </a:lnTo>
                <a:lnTo>
                  <a:pt x="155028" y="147015"/>
                </a:lnTo>
                <a:lnTo>
                  <a:pt x="155028" y="50330"/>
                </a:lnTo>
                <a:close/>
              </a:path>
              <a:path w="275590" h="276860">
                <a:moveTo>
                  <a:pt x="274993" y="153593"/>
                </a:moveTo>
                <a:lnTo>
                  <a:pt x="274078" y="114312"/>
                </a:lnTo>
                <a:lnTo>
                  <a:pt x="261327" y="75869"/>
                </a:lnTo>
                <a:lnTo>
                  <a:pt x="250647" y="61214"/>
                </a:lnTo>
                <a:lnTo>
                  <a:pt x="250647" y="149491"/>
                </a:lnTo>
                <a:lnTo>
                  <a:pt x="241147" y="185826"/>
                </a:lnTo>
                <a:lnTo>
                  <a:pt x="218147" y="218922"/>
                </a:lnTo>
                <a:lnTo>
                  <a:pt x="180390" y="244297"/>
                </a:lnTo>
                <a:lnTo>
                  <a:pt x="139039" y="251688"/>
                </a:lnTo>
                <a:lnTo>
                  <a:pt x="96583" y="243509"/>
                </a:lnTo>
                <a:lnTo>
                  <a:pt x="60032" y="220433"/>
                </a:lnTo>
                <a:lnTo>
                  <a:pt x="34429" y="184619"/>
                </a:lnTo>
                <a:lnTo>
                  <a:pt x="24777" y="138226"/>
                </a:lnTo>
                <a:lnTo>
                  <a:pt x="33731" y="93878"/>
                </a:lnTo>
                <a:lnTo>
                  <a:pt x="58039" y="57924"/>
                </a:lnTo>
                <a:lnTo>
                  <a:pt x="93878" y="33947"/>
                </a:lnTo>
                <a:lnTo>
                  <a:pt x="137439" y="25552"/>
                </a:lnTo>
                <a:lnTo>
                  <a:pt x="177558" y="32524"/>
                </a:lnTo>
                <a:lnTo>
                  <a:pt x="210121" y="51447"/>
                </a:lnTo>
                <a:lnTo>
                  <a:pt x="233959" y="79260"/>
                </a:lnTo>
                <a:lnTo>
                  <a:pt x="247853" y="112953"/>
                </a:lnTo>
                <a:lnTo>
                  <a:pt x="250647" y="149491"/>
                </a:lnTo>
                <a:lnTo>
                  <a:pt x="250647" y="61214"/>
                </a:lnTo>
                <a:lnTo>
                  <a:pt x="235724" y="40728"/>
                </a:lnTo>
                <a:lnTo>
                  <a:pt x="217271" y="25552"/>
                </a:lnTo>
                <a:lnTo>
                  <a:pt x="213652" y="22567"/>
                </a:lnTo>
                <a:lnTo>
                  <a:pt x="189776" y="9880"/>
                </a:lnTo>
                <a:lnTo>
                  <a:pt x="164706" y="2438"/>
                </a:lnTo>
                <a:lnTo>
                  <a:pt x="139039" y="0"/>
                </a:lnTo>
                <a:lnTo>
                  <a:pt x="97282" y="6400"/>
                </a:lnTo>
                <a:lnTo>
                  <a:pt x="59385" y="24726"/>
                </a:lnTo>
                <a:lnTo>
                  <a:pt x="28460" y="53682"/>
                </a:lnTo>
                <a:lnTo>
                  <a:pt x="7632" y="91948"/>
                </a:lnTo>
                <a:lnTo>
                  <a:pt x="0" y="138226"/>
                </a:lnTo>
                <a:lnTo>
                  <a:pt x="7010" y="181368"/>
                </a:lnTo>
                <a:lnTo>
                  <a:pt x="26517" y="219100"/>
                </a:lnTo>
                <a:lnTo>
                  <a:pt x="56273" y="249085"/>
                </a:lnTo>
                <a:lnTo>
                  <a:pt x="93992" y="268986"/>
                </a:lnTo>
                <a:lnTo>
                  <a:pt x="137439" y="276453"/>
                </a:lnTo>
                <a:lnTo>
                  <a:pt x="180530" y="269900"/>
                </a:lnTo>
                <a:lnTo>
                  <a:pt x="216852" y="251879"/>
                </a:lnTo>
                <a:lnTo>
                  <a:pt x="217043" y="251688"/>
                </a:lnTo>
                <a:lnTo>
                  <a:pt x="245376" y="224840"/>
                </a:lnTo>
                <a:lnTo>
                  <a:pt x="265087" y="191262"/>
                </a:lnTo>
                <a:lnTo>
                  <a:pt x="274993" y="153593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2532888" y="1524582"/>
            <a:ext cx="246379" cy="273685"/>
          </a:xfrm>
          <a:custGeom>
            <a:avLst/>
            <a:gdLst/>
            <a:ahLst/>
            <a:cxnLst/>
            <a:rect l="l" t="t" r="r" b="b"/>
            <a:pathLst>
              <a:path w="246380" h="273685">
                <a:moveTo>
                  <a:pt x="123050" y="0"/>
                </a:moveTo>
                <a:lnTo>
                  <a:pt x="0" y="115062"/>
                </a:lnTo>
                <a:lnTo>
                  <a:pt x="0" y="273286"/>
                </a:lnTo>
                <a:lnTo>
                  <a:pt x="99882" y="273286"/>
                </a:lnTo>
                <a:lnTo>
                  <a:pt x="99882" y="248509"/>
                </a:lnTo>
                <a:lnTo>
                  <a:pt x="23978" y="248509"/>
                </a:lnTo>
                <a:lnTo>
                  <a:pt x="23978" y="125458"/>
                </a:lnTo>
                <a:lnTo>
                  <a:pt x="123050" y="32766"/>
                </a:lnTo>
                <a:lnTo>
                  <a:pt x="158095" y="32766"/>
                </a:lnTo>
                <a:lnTo>
                  <a:pt x="123050" y="0"/>
                </a:lnTo>
                <a:close/>
              </a:path>
              <a:path w="246380" h="273685">
                <a:moveTo>
                  <a:pt x="169401" y="175796"/>
                </a:moveTo>
                <a:lnTo>
                  <a:pt x="145435" y="175796"/>
                </a:lnTo>
                <a:lnTo>
                  <a:pt x="145435" y="273286"/>
                </a:lnTo>
                <a:lnTo>
                  <a:pt x="246113" y="273286"/>
                </a:lnTo>
                <a:lnTo>
                  <a:pt x="246113" y="248509"/>
                </a:lnTo>
                <a:lnTo>
                  <a:pt x="169401" y="248509"/>
                </a:lnTo>
                <a:lnTo>
                  <a:pt x="169401" y="175796"/>
                </a:lnTo>
                <a:close/>
              </a:path>
              <a:path w="246380" h="273685">
                <a:moveTo>
                  <a:pt x="169401" y="151019"/>
                </a:moveTo>
                <a:lnTo>
                  <a:pt x="75913" y="151019"/>
                </a:lnTo>
                <a:lnTo>
                  <a:pt x="75913" y="248509"/>
                </a:lnTo>
                <a:lnTo>
                  <a:pt x="99882" y="248509"/>
                </a:lnTo>
                <a:lnTo>
                  <a:pt x="99882" y="175796"/>
                </a:lnTo>
                <a:lnTo>
                  <a:pt x="169401" y="175796"/>
                </a:lnTo>
                <a:lnTo>
                  <a:pt x="169401" y="151019"/>
                </a:lnTo>
                <a:close/>
              </a:path>
              <a:path w="246380" h="273685">
                <a:moveTo>
                  <a:pt x="158095" y="32766"/>
                </a:moveTo>
                <a:lnTo>
                  <a:pt x="123050" y="32766"/>
                </a:lnTo>
                <a:lnTo>
                  <a:pt x="221336" y="125458"/>
                </a:lnTo>
                <a:lnTo>
                  <a:pt x="221336" y="248509"/>
                </a:lnTo>
                <a:lnTo>
                  <a:pt x="246113" y="248509"/>
                </a:lnTo>
                <a:lnTo>
                  <a:pt x="246113" y="115062"/>
                </a:lnTo>
                <a:lnTo>
                  <a:pt x="158095" y="32766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895249" y="376358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5" h="147954">
                <a:moveTo>
                  <a:pt x="147827" y="0"/>
                </a:moveTo>
                <a:lnTo>
                  <a:pt x="0" y="0"/>
                </a:lnTo>
                <a:lnTo>
                  <a:pt x="0" y="147815"/>
                </a:lnTo>
                <a:lnTo>
                  <a:pt x="147827" y="147815"/>
                </a:lnTo>
                <a:lnTo>
                  <a:pt x="147827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526096" y="376358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5" h="147954">
                <a:moveTo>
                  <a:pt x="147815" y="0"/>
                </a:moveTo>
                <a:lnTo>
                  <a:pt x="0" y="0"/>
                </a:lnTo>
                <a:lnTo>
                  <a:pt x="0" y="147815"/>
                </a:lnTo>
                <a:lnTo>
                  <a:pt x="147815" y="147815"/>
                </a:lnTo>
                <a:lnTo>
                  <a:pt x="14781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852498" y="1050749"/>
            <a:ext cx="147320" cy="147320"/>
          </a:xfrm>
          <a:custGeom>
            <a:avLst/>
            <a:gdLst/>
            <a:ahLst/>
            <a:cxnLst/>
            <a:rect l="l" t="t" r="r" b="b"/>
            <a:pathLst>
              <a:path w="147319" h="147319">
                <a:moveTo>
                  <a:pt x="147020" y="0"/>
                </a:moveTo>
                <a:lnTo>
                  <a:pt x="0" y="0"/>
                </a:lnTo>
                <a:lnTo>
                  <a:pt x="0" y="147032"/>
                </a:lnTo>
                <a:lnTo>
                  <a:pt x="147020" y="147032"/>
                </a:lnTo>
                <a:lnTo>
                  <a:pt x="147020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512" y="3125878"/>
            <a:ext cx="12065" cy="97155"/>
          </a:xfrm>
          <a:custGeom>
            <a:avLst/>
            <a:gdLst/>
            <a:ahLst/>
            <a:cxnLst/>
            <a:rect l="l" t="t" r="r" b="b"/>
            <a:pathLst>
              <a:path w="12065" h="97155">
                <a:moveTo>
                  <a:pt x="11977" y="0"/>
                </a:moveTo>
                <a:lnTo>
                  <a:pt x="0" y="0"/>
                </a:lnTo>
                <a:lnTo>
                  <a:pt x="0" y="96690"/>
                </a:lnTo>
                <a:lnTo>
                  <a:pt x="11977" y="96690"/>
                </a:lnTo>
                <a:lnTo>
                  <a:pt x="11977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2684112" y="2132658"/>
            <a:ext cx="43815" cy="70485"/>
          </a:xfrm>
          <a:custGeom>
            <a:avLst/>
            <a:gdLst/>
            <a:ahLst/>
            <a:cxnLst/>
            <a:rect l="l" t="t" r="r" b="b"/>
            <a:pathLst>
              <a:path w="43814" h="70485">
                <a:moveTo>
                  <a:pt x="17378" y="0"/>
                </a:moveTo>
                <a:lnTo>
                  <a:pt x="12580" y="0"/>
                </a:lnTo>
                <a:lnTo>
                  <a:pt x="6788" y="1398"/>
                </a:lnTo>
                <a:lnTo>
                  <a:pt x="2195" y="5194"/>
                </a:lnTo>
                <a:lnTo>
                  <a:pt x="0" y="10789"/>
                </a:lnTo>
                <a:lnTo>
                  <a:pt x="1400" y="17586"/>
                </a:lnTo>
                <a:lnTo>
                  <a:pt x="5702" y="28161"/>
                </a:lnTo>
                <a:lnTo>
                  <a:pt x="10083" y="39260"/>
                </a:lnTo>
                <a:lnTo>
                  <a:pt x="14316" y="50508"/>
                </a:lnTo>
                <a:lnTo>
                  <a:pt x="18176" y="61533"/>
                </a:lnTo>
                <a:lnTo>
                  <a:pt x="19773" y="66330"/>
                </a:lnTo>
                <a:lnTo>
                  <a:pt x="25369" y="70320"/>
                </a:lnTo>
                <a:lnTo>
                  <a:pt x="33358" y="70320"/>
                </a:lnTo>
                <a:lnTo>
                  <a:pt x="34154" y="69521"/>
                </a:lnTo>
                <a:lnTo>
                  <a:pt x="39750" y="67927"/>
                </a:lnTo>
                <a:lnTo>
                  <a:pt x="43752" y="60734"/>
                </a:lnTo>
                <a:lnTo>
                  <a:pt x="42143" y="53544"/>
                </a:lnTo>
                <a:lnTo>
                  <a:pt x="38389" y="41710"/>
                </a:lnTo>
                <a:lnTo>
                  <a:pt x="34259" y="30173"/>
                </a:lnTo>
                <a:lnTo>
                  <a:pt x="29677" y="18933"/>
                </a:lnTo>
                <a:lnTo>
                  <a:pt x="24571" y="7988"/>
                </a:lnTo>
                <a:lnTo>
                  <a:pt x="22178" y="2404"/>
                </a:lnTo>
                <a:lnTo>
                  <a:pt x="1737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317943" y="1837813"/>
            <a:ext cx="73660" cy="36830"/>
          </a:xfrm>
          <a:custGeom>
            <a:avLst/>
            <a:gdLst/>
            <a:ahLst/>
            <a:cxnLst/>
            <a:rect l="l" t="t" r="r" b="b"/>
            <a:pathLst>
              <a:path w="73660" h="36830">
                <a:moveTo>
                  <a:pt x="14383" y="798"/>
                </a:moveTo>
                <a:lnTo>
                  <a:pt x="5596" y="798"/>
                </a:lnTo>
                <a:lnTo>
                  <a:pt x="1597" y="5596"/>
                </a:lnTo>
                <a:lnTo>
                  <a:pt x="798" y="10393"/>
                </a:lnTo>
                <a:lnTo>
                  <a:pt x="0" y="17586"/>
                </a:lnTo>
                <a:lnTo>
                  <a:pt x="4002" y="23966"/>
                </a:lnTo>
                <a:lnTo>
                  <a:pt x="10396" y="25575"/>
                </a:lnTo>
                <a:lnTo>
                  <a:pt x="22230" y="28107"/>
                </a:lnTo>
                <a:lnTo>
                  <a:pt x="33764" y="30866"/>
                </a:lnTo>
                <a:lnTo>
                  <a:pt x="45000" y="33774"/>
                </a:lnTo>
                <a:lnTo>
                  <a:pt x="55936" y="36755"/>
                </a:lnTo>
                <a:lnTo>
                  <a:pt x="59938" y="36755"/>
                </a:lnTo>
                <a:lnTo>
                  <a:pt x="64724" y="35957"/>
                </a:lnTo>
                <a:lnTo>
                  <a:pt x="69521" y="32766"/>
                </a:lnTo>
                <a:lnTo>
                  <a:pt x="71914" y="27968"/>
                </a:lnTo>
                <a:lnTo>
                  <a:pt x="73523" y="20775"/>
                </a:lnTo>
                <a:lnTo>
                  <a:pt x="70320" y="14383"/>
                </a:lnTo>
                <a:lnTo>
                  <a:pt x="63127" y="12786"/>
                </a:lnTo>
                <a:lnTo>
                  <a:pt x="51243" y="9339"/>
                </a:lnTo>
                <a:lnTo>
                  <a:pt x="39358" y="6194"/>
                </a:lnTo>
                <a:lnTo>
                  <a:pt x="27172" y="3348"/>
                </a:lnTo>
                <a:lnTo>
                  <a:pt x="14383" y="798"/>
                </a:lnTo>
                <a:close/>
              </a:path>
              <a:path w="73660" h="36830">
                <a:moveTo>
                  <a:pt x="11990" y="0"/>
                </a:moveTo>
                <a:lnTo>
                  <a:pt x="11192" y="798"/>
                </a:lnTo>
                <a:lnTo>
                  <a:pt x="13587" y="798"/>
                </a:lnTo>
                <a:lnTo>
                  <a:pt x="1199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711875" y="2225350"/>
            <a:ext cx="36830" cy="73025"/>
          </a:xfrm>
          <a:custGeom>
            <a:avLst/>
            <a:gdLst/>
            <a:ahLst/>
            <a:cxnLst/>
            <a:rect l="l" t="t" r="r" b="b"/>
            <a:pathLst>
              <a:path w="36830" h="73025">
                <a:moveTo>
                  <a:pt x="15179" y="0"/>
                </a:moveTo>
                <a:lnTo>
                  <a:pt x="7988" y="0"/>
                </a:lnTo>
                <a:lnTo>
                  <a:pt x="0" y="6391"/>
                </a:lnTo>
                <a:lnTo>
                  <a:pt x="3200" y="15989"/>
                </a:lnTo>
                <a:lnTo>
                  <a:pt x="5458" y="27037"/>
                </a:lnTo>
                <a:lnTo>
                  <a:pt x="7494" y="38460"/>
                </a:lnTo>
                <a:lnTo>
                  <a:pt x="9381" y="50032"/>
                </a:lnTo>
                <a:lnTo>
                  <a:pt x="11192" y="61529"/>
                </a:lnTo>
                <a:lnTo>
                  <a:pt x="11987" y="67126"/>
                </a:lnTo>
                <a:lnTo>
                  <a:pt x="16785" y="71911"/>
                </a:lnTo>
                <a:lnTo>
                  <a:pt x="23978" y="72722"/>
                </a:lnTo>
                <a:lnTo>
                  <a:pt x="24777" y="72722"/>
                </a:lnTo>
                <a:lnTo>
                  <a:pt x="31967" y="71911"/>
                </a:lnTo>
                <a:lnTo>
                  <a:pt x="36752" y="65531"/>
                </a:lnTo>
                <a:lnTo>
                  <a:pt x="35158" y="59137"/>
                </a:lnTo>
                <a:lnTo>
                  <a:pt x="33674" y="46797"/>
                </a:lnTo>
                <a:lnTo>
                  <a:pt x="31666" y="34760"/>
                </a:lnTo>
                <a:lnTo>
                  <a:pt x="29208" y="22726"/>
                </a:lnTo>
                <a:lnTo>
                  <a:pt x="26371" y="10393"/>
                </a:lnTo>
                <a:lnTo>
                  <a:pt x="24777" y="3200"/>
                </a:lnTo>
                <a:lnTo>
                  <a:pt x="19976" y="795"/>
                </a:lnTo>
                <a:lnTo>
                  <a:pt x="151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1" name="bg object 4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48553" y="1790675"/>
            <a:ext cx="146119" cy="96679"/>
          </a:xfrm>
          <a:prstGeom prst="rect">
            <a:avLst/>
          </a:prstGeom>
        </p:spPr>
      </p:pic>
      <p:sp>
        <p:nvSpPr>
          <p:cNvPr id="42" name="bg object 42"/>
          <p:cNvSpPr/>
          <p:nvPr/>
        </p:nvSpPr>
        <p:spPr>
          <a:xfrm>
            <a:off x="2496132" y="1911321"/>
            <a:ext cx="193040" cy="202565"/>
          </a:xfrm>
          <a:custGeom>
            <a:avLst/>
            <a:gdLst/>
            <a:ahLst/>
            <a:cxnLst/>
            <a:rect l="l" t="t" r="r" b="b"/>
            <a:pathLst>
              <a:path w="193039" h="202564">
                <a:moveTo>
                  <a:pt x="16788" y="0"/>
                </a:moveTo>
                <a:lnTo>
                  <a:pt x="14383" y="810"/>
                </a:lnTo>
                <a:lnTo>
                  <a:pt x="10396" y="810"/>
                </a:lnTo>
                <a:lnTo>
                  <a:pt x="6394" y="3203"/>
                </a:lnTo>
                <a:lnTo>
                  <a:pt x="4002" y="6394"/>
                </a:lnTo>
                <a:lnTo>
                  <a:pt x="0" y="11192"/>
                </a:lnTo>
                <a:lnTo>
                  <a:pt x="2395" y="19181"/>
                </a:lnTo>
                <a:lnTo>
                  <a:pt x="7991" y="23183"/>
                </a:lnTo>
                <a:lnTo>
                  <a:pt x="17581" y="29796"/>
                </a:lnTo>
                <a:lnTo>
                  <a:pt x="27171" y="36562"/>
                </a:lnTo>
                <a:lnTo>
                  <a:pt x="36761" y="43629"/>
                </a:lnTo>
                <a:lnTo>
                  <a:pt x="46350" y="51148"/>
                </a:lnTo>
                <a:lnTo>
                  <a:pt x="47948" y="51947"/>
                </a:lnTo>
                <a:lnTo>
                  <a:pt x="54342" y="53544"/>
                </a:lnTo>
                <a:lnTo>
                  <a:pt x="55138" y="53544"/>
                </a:lnTo>
                <a:lnTo>
                  <a:pt x="55138" y="139040"/>
                </a:lnTo>
                <a:lnTo>
                  <a:pt x="145423" y="139040"/>
                </a:lnTo>
                <a:lnTo>
                  <a:pt x="140637" y="143030"/>
                </a:lnTo>
                <a:lnTo>
                  <a:pt x="139839" y="149425"/>
                </a:lnTo>
                <a:lnTo>
                  <a:pt x="143030" y="155021"/>
                </a:lnTo>
                <a:lnTo>
                  <a:pt x="149947" y="165209"/>
                </a:lnTo>
                <a:lnTo>
                  <a:pt x="156417" y="175398"/>
                </a:lnTo>
                <a:lnTo>
                  <a:pt x="162587" y="185587"/>
                </a:lnTo>
                <a:lnTo>
                  <a:pt x="168606" y="195776"/>
                </a:lnTo>
                <a:lnTo>
                  <a:pt x="170200" y="199762"/>
                </a:lnTo>
                <a:lnTo>
                  <a:pt x="174190" y="201372"/>
                </a:lnTo>
                <a:lnTo>
                  <a:pt x="178987" y="202167"/>
                </a:lnTo>
                <a:lnTo>
                  <a:pt x="182989" y="202167"/>
                </a:lnTo>
                <a:lnTo>
                  <a:pt x="184583" y="199762"/>
                </a:lnTo>
                <a:lnTo>
                  <a:pt x="190179" y="196571"/>
                </a:lnTo>
                <a:lnTo>
                  <a:pt x="170048" y="151749"/>
                </a:lnTo>
                <a:lnTo>
                  <a:pt x="155819" y="136647"/>
                </a:lnTo>
                <a:lnTo>
                  <a:pt x="151817" y="136647"/>
                </a:lnTo>
                <a:lnTo>
                  <a:pt x="151817" y="42351"/>
                </a:lnTo>
                <a:lnTo>
                  <a:pt x="65522" y="42351"/>
                </a:lnTo>
                <a:lnTo>
                  <a:pt x="65522" y="38362"/>
                </a:lnTo>
                <a:lnTo>
                  <a:pt x="64724" y="34363"/>
                </a:lnTo>
                <a:lnTo>
                  <a:pt x="61533" y="31967"/>
                </a:lnTo>
                <a:lnTo>
                  <a:pt x="51344" y="24541"/>
                </a:lnTo>
                <a:lnTo>
                  <a:pt x="41155" y="16887"/>
                </a:lnTo>
                <a:lnTo>
                  <a:pt x="30966" y="9383"/>
                </a:lnTo>
                <a:lnTo>
                  <a:pt x="20778" y="2404"/>
                </a:lnTo>
                <a:lnTo>
                  <a:pt x="18385" y="810"/>
                </a:lnTo>
                <a:lnTo>
                  <a:pt x="1678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bg object 4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91097" y="2322039"/>
            <a:ext cx="96691" cy="108670"/>
          </a:xfrm>
          <a:prstGeom prst="rect">
            <a:avLst/>
          </a:prstGeom>
        </p:spPr>
      </p:pic>
      <p:sp>
        <p:nvSpPr>
          <p:cNvPr id="44" name="bg object 44"/>
          <p:cNvSpPr/>
          <p:nvPr/>
        </p:nvSpPr>
        <p:spPr>
          <a:xfrm>
            <a:off x="2410834" y="1866580"/>
            <a:ext cx="69850" cy="45720"/>
          </a:xfrm>
          <a:custGeom>
            <a:avLst/>
            <a:gdLst/>
            <a:ahLst/>
            <a:cxnLst/>
            <a:rect l="l" t="t" r="r" b="b"/>
            <a:pathLst>
              <a:path w="69850" h="45719">
                <a:moveTo>
                  <a:pt x="14181" y="0"/>
                </a:moveTo>
                <a:lnTo>
                  <a:pt x="11789" y="0"/>
                </a:lnTo>
                <a:lnTo>
                  <a:pt x="4096" y="3071"/>
                </a:lnTo>
                <a:lnTo>
                  <a:pt x="0" y="10189"/>
                </a:lnTo>
                <a:lnTo>
                  <a:pt x="996" y="18206"/>
                </a:lnTo>
                <a:lnTo>
                  <a:pt x="8585" y="23978"/>
                </a:lnTo>
                <a:lnTo>
                  <a:pt x="19582" y="28352"/>
                </a:lnTo>
                <a:lnTo>
                  <a:pt x="30566" y="32959"/>
                </a:lnTo>
                <a:lnTo>
                  <a:pt x="41631" y="37902"/>
                </a:lnTo>
                <a:lnTo>
                  <a:pt x="52544" y="43147"/>
                </a:lnTo>
                <a:lnTo>
                  <a:pt x="53342" y="43943"/>
                </a:lnTo>
                <a:lnTo>
                  <a:pt x="55735" y="44741"/>
                </a:lnTo>
                <a:lnTo>
                  <a:pt x="57332" y="45552"/>
                </a:lnTo>
                <a:lnTo>
                  <a:pt x="65286" y="42716"/>
                </a:lnTo>
                <a:lnTo>
                  <a:pt x="69420" y="36059"/>
                </a:lnTo>
                <a:lnTo>
                  <a:pt x="68909" y="28352"/>
                </a:lnTo>
                <a:lnTo>
                  <a:pt x="18183" y="1594"/>
                </a:lnTo>
                <a:lnTo>
                  <a:pt x="15779" y="795"/>
                </a:lnTo>
                <a:lnTo>
                  <a:pt x="1418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2129372" y="1899346"/>
            <a:ext cx="151130" cy="941705"/>
          </a:xfrm>
          <a:custGeom>
            <a:avLst/>
            <a:gdLst/>
            <a:ahLst/>
            <a:cxnLst/>
            <a:rect l="l" t="t" r="r" b="b"/>
            <a:pathLst>
              <a:path w="151130" h="941705">
                <a:moveTo>
                  <a:pt x="135840" y="386736"/>
                </a:moveTo>
                <a:lnTo>
                  <a:pt x="15182" y="386736"/>
                </a:lnTo>
                <a:lnTo>
                  <a:pt x="23969" y="941271"/>
                </a:lnTo>
                <a:lnTo>
                  <a:pt x="125446" y="941271"/>
                </a:lnTo>
                <a:lnTo>
                  <a:pt x="135840" y="386736"/>
                </a:lnTo>
                <a:close/>
              </a:path>
              <a:path w="151130" h="941705">
                <a:moveTo>
                  <a:pt x="135840" y="362757"/>
                </a:moveTo>
                <a:lnTo>
                  <a:pt x="14383" y="362757"/>
                </a:lnTo>
                <a:lnTo>
                  <a:pt x="14383" y="386736"/>
                </a:lnTo>
                <a:lnTo>
                  <a:pt x="136635" y="386736"/>
                </a:lnTo>
                <a:lnTo>
                  <a:pt x="135840" y="374748"/>
                </a:lnTo>
                <a:lnTo>
                  <a:pt x="135840" y="362757"/>
                </a:lnTo>
                <a:close/>
              </a:path>
              <a:path w="151130" h="941705">
                <a:moveTo>
                  <a:pt x="125446" y="228526"/>
                </a:moveTo>
                <a:lnTo>
                  <a:pt x="24765" y="228526"/>
                </a:lnTo>
                <a:lnTo>
                  <a:pt x="15182" y="362757"/>
                </a:lnTo>
                <a:lnTo>
                  <a:pt x="134243" y="362757"/>
                </a:lnTo>
                <a:lnTo>
                  <a:pt x="134138" y="361163"/>
                </a:lnTo>
                <a:lnTo>
                  <a:pt x="40754" y="361163"/>
                </a:lnTo>
                <a:lnTo>
                  <a:pt x="47948" y="251697"/>
                </a:lnTo>
                <a:lnTo>
                  <a:pt x="126964" y="251697"/>
                </a:lnTo>
                <a:lnTo>
                  <a:pt x="125446" y="228526"/>
                </a:lnTo>
                <a:close/>
              </a:path>
              <a:path w="151130" h="941705">
                <a:moveTo>
                  <a:pt x="126964" y="251697"/>
                </a:moveTo>
                <a:lnTo>
                  <a:pt x="103074" y="251697"/>
                </a:lnTo>
                <a:lnTo>
                  <a:pt x="111063" y="361163"/>
                </a:lnTo>
                <a:lnTo>
                  <a:pt x="134138" y="361163"/>
                </a:lnTo>
                <a:lnTo>
                  <a:pt x="126964" y="251697"/>
                </a:lnTo>
                <a:close/>
              </a:path>
              <a:path w="151130" h="941705">
                <a:moveTo>
                  <a:pt x="68711" y="23"/>
                </a:moveTo>
                <a:lnTo>
                  <a:pt x="50118" y="35756"/>
                </a:lnTo>
                <a:lnTo>
                  <a:pt x="27169" y="83497"/>
                </a:lnTo>
                <a:lnTo>
                  <a:pt x="7817" y="131238"/>
                </a:lnTo>
                <a:lnTo>
                  <a:pt x="0" y="166996"/>
                </a:lnTo>
                <a:lnTo>
                  <a:pt x="2160" y="185039"/>
                </a:lnTo>
                <a:lnTo>
                  <a:pt x="8291" y="201658"/>
                </a:lnTo>
                <a:lnTo>
                  <a:pt x="17867" y="216328"/>
                </a:lnTo>
                <a:lnTo>
                  <a:pt x="30361" y="228526"/>
                </a:lnTo>
                <a:lnTo>
                  <a:pt x="119862" y="228526"/>
                </a:lnTo>
                <a:lnTo>
                  <a:pt x="132817" y="216328"/>
                </a:lnTo>
                <a:lnTo>
                  <a:pt x="142629" y="201658"/>
                </a:lnTo>
                <a:lnTo>
                  <a:pt x="144536" y="196559"/>
                </a:lnTo>
                <a:lnTo>
                  <a:pt x="75105" y="196559"/>
                </a:lnTo>
                <a:lnTo>
                  <a:pt x="57589" y="189817"/>
                </a:lnTo>
                <a:lnTo>
                  <a:pt x="50035" y="174384"/>
                </a:lnTo>
                <a:lnTo>
                  <a:pt x="53418" y="157454"/>
                </a:lnTo>
                <a:lnTo>
                  <a:pt x="68711" y="146218"/>
                </a:lnTo>
                <a:lnTo>
                  <a:pt x="68711" y="23"/>
                </a:lnTo>
                <a:close/>
              </a:path>
              <a:path w="151130" h="941705">
                <a:moveTo>
                  <a:pt x="81500" y="0"/>
                </a:moveTo>
                <a:lnTo>
                  <a:pt x="81500" y="146218"/>
                </a:lnTo>
                <a:lnTo>
                  <a:pt x="97130" y="157342"/>
                </a:lnTo>
                <a:lnTo>
                  <a:pt x="100475" y="174085"/>
                </a:lnTo>
                <a:lnTo>
                  <a:pt x="92733" y="189480"/>
                </a:lnTo>
                <a:lnTo>
                  <a:pt x="75105" y="196559"/>
                </a:lnTo>
                <a:lnTo>
                  <a:pt x="144536" y="196559"/>
                </a:lnTo>
                <a:lnTo>
                  <a:pt x="148846" y="185039"/>
                </a:lnTo>
                <a:lnTo>
                  <a:pt x="151019" y="166996"/>
                </a:lnTo>
                <a:lnTo>
                  <a:pt x="142741" y="131238"/>
                </a:lnTo>
                <a:lnTo>
                  <a:pt x="123153" y="83497"/>
                </a:lnTo>
                <a:lnTo>
                  <a:pt x="100117" y="35756"/>
                </a:lnTo>
                <a:lnTo>
                  <a:pt x="81500" y="0"/>
                </a:lnTo>
                <a:close/>
              </a:path>
              <a:path w="151130" h="941705">
                <a:moveTo>
                  <a:pt x="68723" y="0"/>
                </a:move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2289179" y="1095493"/>
            <a:ext cx="499109" cy="458470"/>
          </a:xfrm>
          <a:custGeom>
            <a:avLst/>
            <a:gdLst/>
            <a:ahLst/>
            <a:cxnLst/>
            <a:rect l="l" t="t" r="r" b="b"/>
            <a:pathLst>
              <a:path w="499110" h="458469">
                <a:moveTo>
                  <a:pt x="417908" y="0"/>
                </a:moveTo>
                <a:lnTo>
                  <a:pt x="79903" y="0"/>
                </a:lnTo>
                <a:lnTo>
                  <a:pt x="48878" y="6304"/>
                </a:lnTo>
                <a:lnTo>
                  <a:pt x="23471" y="23471"/>
                </a:lnTo>
                <a:lnTo>
                  <a:pt x="6304" y="48878"/>
                </a:lnTo>
                <a:lnTo>
                  <a:pt x="0" y="79903"/>
                </a:lnTo>
                <a:lnTo>
                  <a:pt x="0" y="246912"/>
                </a:lnTo>
                <a:lnTo>
                  <a:pt x="6304" y="277812"/>
                </a:lnTo>
                <a:lnTo>
                  <a:pt x="23471" y="302944"/>
                </a:lnTo>
                <a:lnTo>
                  <a:pt x="48878" y="319836"/>
                </a:lnTo>
                <a:lnTo>
                  <a:pt x="79903" y="326017"/>
                </a:lnTo>
                <a:lnTo>
                  <a:pt x="257293" y="326017"/>
                </a:lnTo>
                <a:lnTo>
                  <a:pt x="252508" y="457855"/>
                </a:lnTo>
                <a:lnTo>
                  <a:pt x="314029" y="396334"/>
                </a:lnTo>
                <a:lnTo>
                  <a:pt x="278867" y="396334"/>
                </a:lnTo>
                <a:lnTo>
                  <a:pt x="282071" y="302050"/>
                </a:lnTo>
                <a:lnTo>
                  <a:pt x="79903" y="302050"/>
                </a:lnTo>
                <a:lnTo>
                  <a:pt x="58368" y="297704"/>
                </a:lnTo>
                <a:lnTo>
                  <a:pt x="40655" y="285866"/>
                </a:lnTo>
                <a:lnTo>
                  <a:pt x="28784" y="268336"/>
                </a:lnTo>
                <a:lnTo>
                  <a:pt x="24777" y="246912"/>
                </a:lnTo>
                <a:lnTo>
                  <a:pt x="24777" y="79903"/>
                </a:lnTo>
                <a:lnTo>
                  <a:pt x="29233" y="58356"/>
                </a:lnTo>
                <a:lnTo>
                  <a:pt x="41254" y="40555"/>
                </a:lnTo>
                <a:lnTo>
                  <a:pt x="58818" y="28447"/>
                </a:lnTo>
                <a:lnTo>
                  <a:pt x="79903" y="23978"/>
                </a:lnTo>
                <a:lnTo>
                  <a:pt x="475382" y="23978"/>
                </a:lnTo>
                <a:lnTo>
                  <a:pt x="475038" y="23471"/>
                </a:lnTo>
                <a:lnTo>
                  <a:pt x="449394" y="6304"/>
                </a:lnTo>
                <a:lnTo>
                  <a:pt x="417908" y="0"/>
                </a:lnTo>
                <a:close/>
              </a:path>
              <a:path w="499110" h="458469">
                <a:moveTo>
                  <a:pt x="475382" y="23978"/>
                </a:moveTo>
                <a:lnTo>
                  <a:pt x="417908" y="23978"/>
                </a:lnTo>
                <a:lnTo>
                  <a:pt x="439455" y="28447"/>
                </a:lnTo>
                <a:lnTo>
                  <a:pt x="457256" y="40555"/>
                </a:lnTo>
                <a:lnTo>
                  <a:pt x="469364" y="58356"/>
                </a:lnTo>
                <a:lnTo>
                  <a:pt x="473832" y="79903"/>
                </a:lnTo>
                <a:lnTo>
                  <a:pt x="473832" y="246912"/>
                </a:lnTo>
                <a:lnTo>
                  <a:pt x="469364" y="268222"/>
                </a:lnTo>
                <a:lnTo>
                  <a:pt x="457256" y="285562"/>
                </a:lnTo>
                <a:lnTo>
                  <a:pt x="439455" y="297362"/>
                </a:lnTo>
                <a:lnTo>
                  <a:pt x="417908" y="302050"/>
                </a:lnTo>
                <a:lnTo>
                  <a:pt x="373154" y="302050"/>
                </a:lnTo>
                <a:lnTo>
                  <a:pt x="278867" y="396334"/>
                </a:lnTo>
                <a:lnTo>
                  <a:pt x="314029" y="396334"/>
                </a:lnTo>
                <a:lnTo>
                  <a:pt x="384346" y="326017"/>
                </a:lnTo>
                <a:lnTo>
                  <a:pt x="417908" y="326017"/>
                </a:lnTo>
                <a:lnTo>
                  <a:pt x="449282" y="319836"/>
                </a:lnTo>
                <a:lnTo>
                  <a:pt x="474738" y="302944"/>
                </a:lnTo>
                <a:lnTo>
                  <a:pt x="491955" y="277812"/>
                </a:lnTo>
                <a:lnTo>
                  <a:pt x="498610" y="246912"/>
                </a:lnTo>
                <a:lnTo>
                  <a:pt x="498610" y="79903"/>
                </a:lnTo>
                <a:lnTo>
                  <a:pt x="492292" y="48878"/>
                </a:lnTo>
                <a:lnTo>
                  <a:pt x="475382" y="23978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7" name="bg object 4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86374" y="2692801"/>
            <a:ext cx="152100" cy="127040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519417" y="482632"/>
            <a:ext cx="102172" cy="10386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94647" y="2882170"/>
            <a:ext cx="102952" cy="104677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154266" y="1581317"/>
            <a:ext cx="102957" cy="103083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526097" y="906923"/>
            <a:ext cx="127633" cy="127848"/>
          </a:xfrm>
          <a:prstGeom prst="rect">
            <a:avLst/>
          </a:prstGeom>
        </p:spPr>
      </p:pic>
      <p:sp>
        <p:nvSpPr>
          <p:cNvPr id="52" name="bg object 52"/>
          <p:cNvSpPr/>
          <p:nvPr/>
        </p:nvSpPr>
        <p:spPr>
          <a:xfrm>
            <a:off x="1666719" y="63124"/>
            <a:ext cx="704850" cy="236854"/>
          </a:xfrm>
          <a:custGeom>
            <a:avLst/>
            <a:gdLst/>
            <a:ahLst/>
            <a:cxnLst/>
            <a:rect l="l" t="t" r="r" b="b"/>
            <a:pathLst>
              <a:path w="704850" h="236854">
                <a:moveTo>
                  <a:pt x="357975" y="0"/>
                </a:moveTo>
                <a:lnTo>
                  <a:pt x="352391" y="792"/>
                </a:lnTo>
                <a:lnTo>
                  <a:pt x="346795" y="792"/>
                </a:lnTo>
                <a:lnTo>
                  <a:pt x="341994" y="1584"/>
                </a:lnTo>
                <a:lnTo>
                  <a:pt x="336398" y="2407"/>
                </a:lnTo>
                <a:lnTo>
                  <a:pt x="287279" y="5824"/>
                </a:lnTo>
                <a:lnTo>
                  <a:pt x="238733" y="13294"/>
                </a:lnTo>
                <a:lnTo>
                  <a:pt x="191040" y="24759"/>
                </a:lnTo>
                <a:lnTo>
                  <a:pt x="144478" y="40165"/>
                </a:lnTo>
                <a:lnTo>
                  <a:pt x="99329" y="59453"/>
                </a:lnTo>
                <a:lnTo>
                  <a:pt x="55870" y="82568"/>
                </a:lnTo>
                <a:lnTo>
                  <a:pt x="14383" y="109453"/>
                </a:lnTo>
                <a:lnTo>
                  <a:pt x="0" y="119054"/>
                </a:lnTo>
                <a:lnTo>
                  <a:pt x="14383" y="128656"/>
                </a:lnTo>
                <a:lnTo>
                  <a:pt x="58180" y="156728"/>
                </a:lnTo>
                <a:lnTo>
                  <a:pt x="103809" y="180649"/>
                </a:lnTo>
                <a:lnTo>
                  <a:pt x="151045" y="200377"/>
                </a:lnTo>
                <a:lnTo>
                  <a:pt x="199664" y="215870"/>
                </a:lnTo>
                <a:lnTo>
                  <a:pt x="249442" y="227087"/>
                </a:lnTo>
                <a:lnTo>
                  <a:pt x="300156" y="233985"/>
                </a:lnTo>
                <a:lnTo>
                  <a:pt x="351580" y="236521"/>
                </a:lnTo>
                <a:lnTo>
                  <a:pt x="403389" y="234278"/>
                </a:lnTo>
                <a:lnTo>
                  <a:pt x="454512" y="227576"/>
                </a:lnTo>
                <a:lnTo>
                  <a:pt x="504658" y="216457"/>
                </a:lnTo>
                <a:lnTo>
                  <a:pt x="519486" y="211756"/>
                </a:lnTo>
                <a:lnTo>
                  <a:pt x="331613" y="211756"/>
                </a:lnTo>
                <a:lnTo>
                  <a:pt x="280722" y="207439"/>
                </a:lnTo>
                <a:lnTo>
                  <a:pt x="230543" y="198549"/>
                </a:lnTo>
                <a:lnTo>
                  <a:pt x="181385" y="185176"/>
                </a:lnTo>
                <a:lnTo>
                  <a:pt x="133559" y="167409"/>
                </a:lnTo>
                <a:lnTo>
                  <a:pt x="87376" y="145339"/>
                </a:lnTo>
                <a:lnTo>
                  <a:pt x="43147" y="119054"/>
                </a:lnTo>
                <a:lnTo>
                  <a:pt x="88182" y="92080"/>
                </a:lnTo>
                <a:lnTo>
                  <a:pt x="135540" y="69814"/>
                </a:lnTo>
                <a:lnTo>
                  <a:pt x="184845" y="52189"/>
                </a:lnTo>
                <a:lnTo>
                  <a:pt x="235720" y="39136"/>
                </a:lnTo>
                <a:lnTo>
                  <a:pt x="264642" y="39136"/>
                </a:lnTo>
                <a:lnTo>
                  <a:pt x="266892" y="32766"/>
                </a:lnTo>
                <a:lnTo>
                  <a:pt x="274082" y="31973"/>
                </a:lnTo>
                <a:lnTo>
                  <a:pt x="280464" y="31150"/>
                </a:lnTo>
                <a:lnTo>
                  <a:pt x="288465" y="30358"/>
                </a:lnTo>
                <a:lnTo>
                  <a:pt x="529715" y="30358"/>
                </a:lnTo>
                <a:lnTo>
                  <a:pt x="513665" y="25009"/>
                </a:lnTo>
                <a:lnTo>
                  <a:pt x="466016" y="13432"/>
                </a:lnTo>
                <a:lnTo>
                  <a:pt x="417485" y="5866"/>
                </a:lnTo>
                <a:lnTo>
                  <a:pt x="368369" y="2407"/>
                </a:lnTo>
                <a:lnTo>
                  <a:pt x="362772" y="792"/>
                </a:lnTo>
                <a:lnTo>
                  <a:pt x="357975" y="0"/>
                </a:lnTo>
                <a:close/>
              </a:path>
              <a:path w="704850" h="236854">
                <a:moveTo>
                  <a:pt x="264642" y="39136"/>
                </a:moveTo>
                <a:lnTo>
                  <a:pt x="235720" y="39136"/>
                </a:lnTo>
                <a:lnTo>
                  <a:pt x="226056" y="84331"/>
                </a:lnTo>
                <a:lnTo>
                  <a:pt x="232999" y="128101"/>
                </a:lnTo>
                <a:lnTo>
                  <a:pt x="254362" y="166535"/>
                </a:lnTo>
                <a:lnTo>
                  <a:pt x="287961" y="195724"/>
                </a:lnTo>
                <a:lnTo>
                  <a:pt x="331613" y="211756"/>
                </a:lnTo>
                <a:lnTo>
                  <a:pt x="519486" y="211756"/>
                </a:lnTo>
                <a:lnTo>
                  <a:pt x="524563" y="210147"/>
                </a:lnTo>
                <a:lnTo>
                  <a:pt x="379549" y="210147"/>
                </a:lnTo>
                <a:lnTo>
                  <a:pt x="420845" y="192825"/>
                </a:lnTo>
                <a:lnTo>
                  <a:pt x="424547" y="189372"/>
                </a:lnTo>
                <a:lnTo>
                  <a:pt x="353187" y="189372"/>
                </a:lnTo>
                <a:lnTo>
                  <a:pt x="309458" y="179604"/>
                </a:lnTo>
                <a:lnTo>
                  <a:pt x="276090" y="153804"/>
                </a:lnTo>
                <a:lnTo>
                  <a:pt x="255956" y="117228"/>
                </a:lnTo>
                <a:lnTo>
                  <a:pt x="251931" y="75130"/>
                </a:lnTo>
                <a:lnTo>
                  <a:pt x="264642" y="39136"/>
                </a:lnTo>
                <a:close/>
              </a:path>
              <a:path w="704850" h="236854">
                <a:moveTo>
                  <a:pt x="556056" y="39136"/>
                </a:moveTo>
                <a:lnTo>
                  <a:pt x="469047" y="39136"/>
                </a:lnTo>
                <a:lnTo>
                  <a:pt x="519807" y="52412"/>
                </a:lnTo>
                <a:lnTo>
                  <a:pt x="568922" y="70408"/>
                </a:lnTo>
                <a:lnTo>
                  <a:pt x="616243" y="92748"/>
                </a:lnTo>
                <a:lnTo>
                  <a:pt x="661620" y="119054"/>
                </a:lnTo>
                <a:lnTo>
                  <a:pt x="618639" y="144670"/>
                </a:lnTo>
                <a:lnTo>
                  <a:pt x="573749" y="166291"/>
                </a:lnTo>
                <a:lnTo>
                  <a:pt x="527174" y="183782"/>
                </a:lnTo>
                <a:lnTo>
                  <a:pt x="479133" y="197011"/>
                </a:lnTo>
                <a:lnTo>
                  <a:pt x="429851" y="205844"/>
                </a:lnTo>
                <a:lnTo>
                  <a:pt x="379549" y="210147"/>
                </a:lnTo>
                <a:lnTo>
                  <a:pt x="524563" y="210147"/>
                </a:lnTo>
                <a:lnTo>
                  <a:pt x="553531" y="200964"/>
                </a:lnTo>
                <a:lnTo>
                  <a:pt x="600839" y="181138"/>
                </a:lnTo>
                <a:lnTo>
                  <a:pt x="646289" y="157021"/>
                </a:lnTo>
                <a:lnTo>
                  <a:pt x="689585" y="128656"/>
                </a:lnTo>
                <a:lnTo>
                  <a:pt x="704767" y="119054"/>
                </a:lnTo>
                <a:lnTo>
                  <a:pt x="689585" y="109453"/>
                </a:lnTo>
                <a:lnTo>
                  <a:pt x="648394" y="82818"/>
                </a:lnTo>
                <a:lnTo>
                  <a:pt x="605148" y="59800"/>
                </a:lnTo>
                <a:lnTo>
                  <a:pt x="560141" y="40497"/>
                </a:lnTo>
                <a:lnTo>
                  <a:pt x="556056" y="39136"/>
                </a:lnTo>
                <a:close/>
              </a:path>
              <a:path w="704850" h="236854">
                <a:moveTo>
                  <a:pt x="529715" y="30358"/>
                </a:moveTo>
                <a:lnTo>
                  <a:pt x="417112" y="30358"/>
                </a:lnTo>
                <a:lnTo>
                  <a:pt x="438686" y="32766"/>
                </a:lnTo>
                <a:lnTo>
                  <a:pt x="454033" y="74825"/>
                </a:lnTo>
                <a:lnTo>
                  <a:pt x="450242" y="116885"/>
                </a:lnTo>
                <a:lnTo>
                  <a:pt x="430227" y="153576"/>
                </a:lnTo>
                <a:lnTo>
                  <a:pt x="396903" y="179528"/>
                </a:lnTo>
                <a:lnTo>
                  <a:pt x="353187" y="189372"/>
                </a:lnTo>
                <a:lnTo>
                  <a:pt x="424547" y="189372"/>
                </a:lnTo>
                <a:lnTo>
                  <a:pt x="452361" y="163420"/>
                </a:lnTo>
                <a:lnTo>
                  <a:pt x="472178" y="125575"/>
                </a:lnTo>
                <a:lnTo>
                  <a:pt x="478379" y="82933"/>
                </a:lnTo>
                <a:lnTo>
                  <a:pt x="469047" y="39136"/>
                </a:lnTo>
                <a:lnTo>
                  <a:pt x="556056" y="39136"/>
                </a:lnTo>
                <a:lnTo>
                  <a:pt x="529715" y="30358"/>
                </a:lnTo>
                <a:close/>
              </a:path>
              <a:path w="704850" h="236854">
                <a:moveTo>
                  <a:pt x="417112" y="30358"/>
                </a:moveTo>
                <a:lnTo>
                  <a:pt x="288465" y="30358"/>
                </a:lnTo>
                <a:lnTo>
                  <a:pt x="269037" y="66788"/>
                </a:lnTo>
                <a:lnTo>
                  <a:pt x="268441" y="105099"/>
                </a:lnTo>
                <a:lnTo>
                  <a:pt x="284031" y="139500"/>
                </a:lnTo>
                <a:lnTo>
                  <a:pt x="313161" y="164197"/>
                </a:lnTo>
                <a:lnTo>
                  <a:pt x="353187" y="173400"/>
                </a:lnTo>
                <a:lnTo>
                  <a:pt x="393124" y="163817"/>
                </a:lnTo>
                <a:lnTo>
                  <a:pt x="422054" y="138929"/>
                </a:lnTo>
                <a:lnTo>
                  <a:pt x="437408" y="104528"/>
                </a:lnTo>
                <a:lnTo>
                  <a:pt x="436617" y="66407"/>
                </a:lnTo>
                <a:lnTo>
                  <a:pt x="417112" y="30358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17487" y="252730"/>
            <a:ext cx="785495" cy="271780"/>
          </a:xfrm>
          <a:custGeom>
            <a:avLst/>
            <a:gdLst/>
            <a:ahLst/>
            <a:cxnLst/>
            <a:rect l="l" t="t" r="r" b="b"/>
            <a:pathLst>
              <a:path w="785495" h="271780">
                <a:moveTo>
                  <a:pt x="785469" y="0"/>
                </a:moveTo>
                <a:lnTo>
                  <a:pt x="0" y="0"/>
                </a:lnTo>
                <a:lnTo>
                  <a:pt x="0" y="24130"/>
                </a:lnTo>
                <a:lnTo>
                  <a:pt x="0" y="247650"/>
                </a:lnTo>
                <a:lnTo>
                  <a:pt x="0" y="271780"/>
                </a:lnTo>
                <a:lnTo>
                  <a:pt x="785469" y="271780"/>
                </a:lnTo>
                <a:lnTo>
                  <a:pt x="785469" y="247650"/>
                </a:lnTo>
                <a:lnTo>
                  <a:pt x="23964" y="247650"/>
                </a:lnTo>
                <a:lnTo>
                  <a:pt x="23964" y="24130"/>
                </a:lnTo>
                <a:lnTo>
                  <a:pt x="760691" y="24130"/>
                </a:lnTo>
                <a:lnTo>
                  <a:pt x="760691" y="247484"/>
                </a:lnTo>
                <a:lnTo>
                  <a:pt x="785469" y="247484"/>
                </a:lnTo>
                <a:lnTo>
                  <a:pt x="785469" y="24130"/>
                </a:lnTo>
                <a:lnTo>
                  <a:pt x="785469" y="23749"/>
                </a:lnTo>
                <a:lnTo>
                  <a:pt x="785469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360282" y="1087505"/>
            <a:ext cx="447675" cy="73660"/>
          </a:xfrm>
          <a:custGeom>
            <a:avLst/>
            <a:gdLst/>
            <a:ahLst/>
            <a:cxnLst/>
            <a:rect l="l" t="t" r="r" b="b"/>
            <a:pathLst>
              <a:path w="447675" h="73659">
                <a:moveTo>
                  <a:pt x="447461" y="0"/>
                </a:moveTo>
                <a:lnTo>
                  <a:pt x="0" y="0"/>
                </a:lnTo>
                <a:lnTo>
                  <a:pt x="0" y="73508"/>
                </a:lnTo>
                <a:lnTo>
                  <a:pt x="447461" y="73508"/>
                </a:lnTo>
                <a:lnTo>
                  <a:pt x="44746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39064" y="1510201"/>
            <a:ext cx="734060" cy="25400"/>
          </a:xfrm>
          <a:custGeom>
            <a:avLst/>
            <a:gdLst/>
            <a:ahLst/>
            <a:cxnLst/>
            <a:rect l="l" t="t" r="r" b="b"/>
            <a:pathLst>
              <a:path w="734060" h="25400">
                <a:moveTo>
                  <a:pt x="733521" y="0"/>
                </a:moveTo>
                <a:lnTo>
                  <a:pt x="0" y="0"/>
                </a:lnTo>
                <a:lnTo>
                  <a:pt x="0" y="24777"/>
                </a:lnTo>
                <a:lnTo>
                  <a:pt x="733521" y="24777"/>
                </a:lnTo>
                <a:lnTo>
                  <a:pt x="733521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39064" y="1341607"/>
            <a:ext cx="1090295" cy="24765"/>
          </a:xfrm>
          <a:custGeom>
            <a:avLst/>
            <a:gdLst/>
            <a:ahLst/>
            <a:cxnLst/>
            <a:rect l="l" t="t" r="r" b="b"/>
            <a:pathLst>
              <a:path w="1090295" h="24765">
                <a:moveTo>
                  <a:pt x="1089899" y="0"/>
                </a:moveTo>
                <a:lnTo>
                  <a:pt x="0" y="0"/>
                </a:lnTo>
                <a:lnTo>
                  <a:pt x="0" y="24764"/>
                </a:lnTo>
                <a:lnTo>
                  <a:pt x="1089899" y="24764"/>
                </a:lnTo>
                <a:lnTo>
                  <a:pt x="1089899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39064" y="1257705"/>
            <a:ext cx="1090295" cy="24130"/>
          </a:xfrm>
          <a:custGeom>
            <a:avLst/>
            <a:gdLst/>
            <a:ahLst/>
            <a:cxnLst/>
            <a:rect l="l" t="t" r="r" b="b"/>
            <a:pathLst>
              <a:path w="1090295" h="24130">
                <a:moveTo>
                  <a:pt x="1089899" y="0"/>
                </a:moveTo>
                <a:lnTo>
                  <a:pt x="0" y="0"/>
                </a:lnTo>
                <a:lnTo>
                  <a:pt x="0" y="23966"/>
                </a:lnTo>
                <a:lnTo>
                  <a:pt x="1089899" y="23966"/>
                </a:lnTo>
                <a:lnTo>
                  <a:pt x="1089899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1275993" y="2098310"/>
            <a:ext cx="631825" cy="24765"/>
          </a:xfrm>
          <a:custGeom>
            <a:avLst/>
            <a:gdLst/>
            <a:ahLst/>
            <a:cxnLst/>
            <a:rect l="l" t="t" r="r" b="b"/>
            <a:pathLst>
              <a:path w="631825" h="24764">
                <a:moveTo>
                  <a:pt x="631243" y="0"/>
                </a:moveTo>
                <a:lnTo>
                  <a:pt x="0" y="0"/>
                </a:lnTo>
                <a:lnTo>
                  <a:pt x="0" y="24764"/>
                </a:lnTo>
                <a:lnTo>
                  <a:pt x="631243" y="24764"/>
                </a:lnTo>
                <a:lnTo>
                  <a:pt x="631243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1275993" y="1930502"/>
            <a:ext cx="631825" cy="25400"/>
          </a:xfrm>
          <a:custGeom>
            <a:avLst/>
            <a:gdLst/>
            <a:ahLst/>
            <a:cxnLst/>
            <a:rect l="l" t="t" r="r" b="b"/>
            <a:pathLst>
              <a:path w="631825" h="25400">
                <a:moveTo>
                  <a:pt x="631243" y="0"/>
                </a:moveTo>
                <a:lnTo>
                  <a:pt x="0" y="0"/>
                </a:lnTo>
                <a:lnTo>
                  <a:pt x="0" y="24777"/>
                </a:lnTo>
                <a:lnTo>
                  <a:pt x="631243" y="24777"/>
                </a:lnTo>
                <a:lnTo>
                  <a:pt x="631243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1275993" y="1846600"/>
            <a:ext cx="631825" cy="25400"/>
          </a:xfrm>
          <a:custGeom>
            <a:avLst/>
            <a:gdLst/>
            <a:ahLst/>
            <a:cxnLst/>
            <a:rect l="l" t="t" r="r" b="b"/>
            <a:pathLst>
              <a:path w="631825" h="25400">
                <a:moveTo>
                  <a:pt x="631243" y="0"/>
                </a:moveTo>
                <a:lnTo>
                  <a:pt x="0" y="0"/>
                </a:lnTo>
                <a:lnTo>
                  <a:pt x="0" y="24777"/>
                </a:lnTo>
                <a:lnTo>
                  <a:pt x="631243" y="24777"/>
                </a:lnTo>
                <a:lnTo>
                  <a:pt x="6312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1275993" y="1678805"/>
            <a:ext cx="631825" cy="24130"/>
          </a:xfrm>
          <a:custGeom>
            <a:avLst/>
            <a:gdLst/>
            <a:ahLst/>
            <a:cxnLst/>
            <a:rect l="l" t="t" r="r" b="b"/>
            <a:pathLst>
              <a:path w="631825" h="24130">
                <a:moveTo>
                  <a:pt x="631243" y="0"/>
                </a:moveTo>
                <a:lnTo>
                  <a:pt x="0" y="0"/>
                </a:lnTo>
                <a:lnTo>
                  <a:pt x="0" y="23966"/>
                </a:lnTo>
                <a:lnTo>
                  <a:pt x="631243" y="23966"/>
                </a:lnTo>
                <a:lnTo>
                  <a:pt x="631243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1275993" y="1594902"/>
            <a:ext cx="631825" cy="24130"/>
          </a:xfrm>
          <a:custGeom>
            <a:avLst/>
            <a:gdLst/>
            <a:ahLst/>
            <a:cxnLst/>
            <a:rect l="l" t="t" r="r" b="b"/>
            <a:pathLst>
              <a:path w="631825" h="24130">
                <a:moveTo>
                  <a:pt x="631243" y="0"/>
                </a:moveTo>
                <a:lnTo>
                  <a:pt x="0" y="0"/>
                </a:lnTo>
                <a:lnTo>
                  <a:pt x="0" y="23966"/>
                </a:lnTo>
                <a:lnTo>
                  <a:pt x="631243" y="23966"/>
                </a:lnTo>
                <a:lnTo>
                  <a:pt x="631243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1275993" y="1425501"/>
            <a:ext cx="631825" cy="25400"/>
          </a:xfrm>
          <a:custGeom>
            <a:avLst/>
            <a:gdLst/>
            <a:ahLst/>
            <a:cxnLst/>
            <a:rect l="l" t="t" r="r" b="b"/>
            <a:pathLst>
              <a:path w="631825" h="25400">
                <a:moveTo>
                  <a:pt x="631243" y="0"/>
                </a:moveTo>
                <a:lnTo>
                  <a:pt x="0" y="0"/>
                </a:lnTo>
                <a:lnTo>
                  <a:pt x="0" y="24774"/>
                </a:lnTo>
                <a:lnTo>
                  <a:pt x="631243" y="24774"/>
                </a:lnTo>
                <a:lnTo>
                  <a:pt x="63124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1275993" y="1341607"/>
            <a:ext cx="631825" cy="24765"/>
          </a:xfrm>
          <a:custGeom>
            <a:avLst/>
            <a:gdLst/>
            <a:ahLst/>
            <a:cxnLst/>
            <a:rect l="l" t="t" r="r" b="b"/>
            <a:pathLst>
              <a:path w="631825" h="24765">
                <a:moveTo>
                  <a:pt x="631243" y="0"/>
                </a:moveTo>
                <a:lnTo>
                  <a:pt x="0" y="0"/>
                </a:lnTo>
                <a:lnTo>
                  <a:pt x="0" y="24764"/>
                </a:lnTo>
                <a:lnTo>
                  <a:pt x="631243" y="24764"/>
                </a:lnTo>
                <a:lnTo>
                  <a:pt x="631243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1275993" y="1257705"/>
            <a:ext cx="631825" cy="24130"/>
          </a:xfrm>
          <a:custGeom>
            <a:avLst/>
            <a:gdLst/>
            <a:ahLst/>
            <a:cxnLst/>
            <a:rect l="l" t="t" r="r" b="b"/>
            <a:pathLst>
              <a:path w="631825" h="24130">
                <a:moveTo>
                  <a:pt x="631243" y="0"/>
                </a:moveTo>
                <a:lnTo>
                  <a:pt x="0" y="0"/>
                </a:lnTo>
                <a:lnTo>
                  <a:pt x="0" y="23966"/>
                </a:lnTo>
                <a:lnTo>
                  <a:pt x="631243" y="23966"/>
                </a:lnTo>
                <a:lnTo>
                  <a:pt x="631243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663819" y="1632454"/>
            <a:ext cx="422275" cy="422909"/>
          </a:xfrm>
          <a:custGeom>
            <a:avLst/>
            <a:gdLst/>
            <a:ahLst/>
            <a:cxnLst/>
            <a:rect l="l" t="t" r="r" b="b"/>
            <a:pathLst>
              <a:path w="422275" h="422910">
                <a:moveTo>
                  <a:pt x="354649" y="365165"/>
                </a:moveTo>
                <a:lnTo>
                  <a:pt x="105575" y="365165"/>
                </a:lnTo>
                <a:lnTo>
                  <a:pt x="117847" y="372522"/>
                </a:lnTo>
                <a:lnTo>
                  <a:pt x="130645" y="379053"/>
                </a:lnTo>
                <a:lnTo>
                  <a:pt x="143892" y="384835"/>
                </a:lnTo>
                <a:lnTo>
                  <a:pt x="157509" y="389942"/>
                </a:lnTo>
                <a:lnTo>
                  <a:pt x="151115" y="414707"/>
                </a:lnTo>
                <a:lnTo>
                  <a:pt x="153520" y="414707"/>
                </a:lnTo>
                <a:lnTo>
                  <a:pt x="167911" y="418318"/>
                </a:lnTo>
                <a:lnTo>
                  <a:pt x="182380" y="420806"/>
                </a:lnTo>
                <a:lnTo>
                  <a:pt x="197002" y="422245"/>
                </a:lnTo>
                <a:lnTo>
                  <a:pt x="211849" y="422708"/>
                </a:lnTo>
                <a:lnTo>
                  <a:pt x="222025" y="422407"/>
                </a:lnTo>
                <a:lnTo>
                  <a:pt x="232125" y="421505"/>
                </a:lnTo>
                <a:lnTo>
                  <a:pt x="242073" y="420004"/>
                </a:lnTo>
                <a:lnTo>
                  <a:pt x="251793" y="417908"/>
                </a:lnTo>
                <a:lnTo>
                  <a:pt x="247008" y="393941"/>
                </a:lnTo>
                <a:lnTo>
                  <a:pt x="260788" y="390480"/>
                </a:lnTo>
                <a:lnTo>
                  <a:pt x="274571" y="386047"/>
                </a:lnTo>
                <a:lnTo>
                  <a:pt x="288354" y="380565"/>
                </a:lnTo>
                <a:lnTo>
                  <a:pt x="302134" y="373962"/>
                </a:lnTo>
                <a:lnTo>
                  <a:pt x="344174" y="373962"/>
                </a:lnTo>
                <a:lnTo>
                  <a:pt x="353574" y="366266"/>
                </a:lnTo>
                <a:lnTo>
                  <a:pt x="354649" y="365165"/>
                </a:lnTo>
                <a:close/>
              </a:path>
              <a:path w="422275" h="422910">
                <a:moveTo>
                  <a:pt x="344174" y="373962"/>
                </a:moveTo>
                <a:lnTo>
                  <a:pt x="302134" y="373962"/>
                </a:lnTo>
                <a:lnTo>
                  <a:pt x="313326" y="395538"/>
                </a:lnTo>
                <a:lnTo>
                  <a:pt x="334462" y="381912"/>
                </a:lnTo>
                <a:lnTo>
                  <a:pt x="344174" y="373962"/>
                </a:lnTo>
                <a:close/>
              </a:path>
              <a:path w="422275" h="422910">
                <a:moveTo>
                  <a:pt x="90843" y="245315"/>
                </a:moveTo>
                <a:lnTo>
                  <a:pt x="27265" y="245315"/>
                </a:lnTo>
                <a:lnTo>
                  <a:pt x="30614" y="259656"/>
                </a:lnTo>
                <a:lnTo>
                  <a:pt x="34858" y="273775"/>
                </a:lnTo>
                <a:lnTo>
                  <a:pt x="40301" y="287446"/>
                </a:lnTo>
                <a:lnTo>
                  <a:pt x="47245" y="300441"/>
                </a:lnTo>
                <a:lnTo>
                  <a:pt x="25671" y="312432"/>
                </a:lnTo>
                <a:lnTo>
                  <a:pt x="38829" y="333694"/>
                </a:lnTo>
                <a:lnTo>
                  <a:pt x="54234" y="353084"/>
                </a:lnTo>
                <a:lnTo>
                  <a:pt x="71738" y="370525"/>
                </a:lnTo>
                <a:lnTo>
                  <a:pt x="91191" y="385940"/>
                </a:lnTo>
                <a:lnTo>
                  <a:pt x="105575" y="365165"/>
                </a:lnTo>
                <a:lnTo>
                  <a:pt x="354649" y="365165"/>
                </a:lnTo>
                <a:lnTo>
                  <a:pt x="370741" y="348673"/>
                </a:lnTo>
                <a:lnTo>
                  <a:pt x="379749" y="337209"/>
                </a:lnTo>
                <a:lnTo>
                  <a:pt x="205455" y="337209"/>
                </a:lnTo>
                <a:lnTo>
                  <a:pt x="199063" y="336398"/>
                </a:lnTo>
                <a:lnTo>
                  <a:pt x="193467" y="336398"/>
                </a:lnTo>
                <a:lnTo>
                  <a:pt x="150196" y="322442"/>
                </a:lnTo>
                <a:lnTo>
                  <a:pt x="115762" y="294852"/>
                </a:lnTo>
                <a:lnTo>
                  <a:pt x="93012" y="257073"/>
                </a:lnTo>
                <a:lnTo>
                  <a:pt x="90843" y="245315"/>
                </a:lnTo>
                <a:close/>
              </a:path>
              <a:path w="422275" h="422910">
                <a:moveTo>
                  <a:pt x="380903" y="86298"/>
                </a:moveTo>
                <a:lnTo>
                  <a:pt x="211051" y="86298"/>
                </a:lnTo>
                <a:lnTo>
                  <a:pt x="219787" y="86598"/>
                </a:lnTo>
                <a:lnTo>
                  <a:pt x="228226" y="87500"/>
                </a:lnTo>
                <a:lnTo>
                  <a:pt x="282210" y="108835"/>
                </a:lnTo>
                <a:lnTo>
                  <a:pt x="310928" y="136539"/>
                </a:lnTo>
                <a:lnTo>
                  <a:pt x="329456" y="171884"/>
                </a:lnTo>
                <a:lnTo>
                  <a:pt x="335699" y="212549"/>
                </a:lnTo>
                <a:lnTo>
                  <a:pt x="335399" y="220605"/>
                </a:lnTo>
                <a:lnTo>
                  <a:pt x="313409" y="283608"/>
                </a:lnTo>
                <a:lnTo>
                  <a:pt x="285655" y="312338"/>
                </a:lnTo>
                <a:lnTo>
                  <a:pt x="250562" y="330729"/>
                </a:lnTo>
                <a:lnTo>
                  <a:pt x="211051" y="337209"/>
                </a:lnTo>
                <a:lnTo>
                  <a:pt x="379749" y="337209"/>
                </a:lnTo>
                <a:lnTo>
                  <a:pt x="386036" y="329208"/>
                </a:lnTo>
                <a:lnTo>
                  <a:pt x="365261" y="315635"/>
                </a:lnTo>
                <a:lnTo>
                  <a:pt x="372730" y="302896"/>
                </a:lnTo>
                <a:lnTo>
                  <a:pt x="379449" y="289860"/>
                </a:lnTo>
                <a:lnTo>
                  <a:pt x="385268" y="276525"/>
                </a:lnTo>
                <a:lnTo>
                  <a:pt x="390038" y="262890"/>
                </a:lnTo>
                <a:lnTo>
                  <a:pt x="415557" y="262890"/>
                </a:lnTo>
                <a:lnTo>
                  <a:pt x="419177" y="246113"/>
                </a:lnTo>
                <a:lnTo>
                  <a:pt x="419288" y="245315"/>
                </a:lnTo>
                <a:lnTo>
                  <a:pt x="421693" y="221241"/>
                </a:lnTo>
                <a:lnTo>
                  <a:pt x="421309" y="196481"/>
                </a:lnTo>
                <a:lnTo>
                  <a:pt x="418542" y="175796"/>
                </a:lnTo>
                <a:lnTo>
                  <a:pt x="394028" y="175796"/>
                </a:lnTo>
                <a:lnTo>
                  <a:pt x="390685" y="162023"/>
                </a:lnTo>
                <a:lnTo>
                  <a:pt x="386440" y="148327"/>
                </a:lnTo>
                <a:lnTo>
                  <a:pt x="380994" y="134780"/>
                </a:lnTo>
                <a:lnTo>
                  <a:pt x="374049" y="121456"/>
                </a:lnTo>
                <a:lnTo>
                  <a:pt x="395622" y="109478"/>
                </a:lnTo>
                <a:lnTo>
                  <a:pt x="382453" y="88228"/>
                </a:lnTo>
                <a:lnTo>
                  <a:pt x="380903" y="86298"/>
                </a:lnTo>
                <a:close/>
              </a:path>
              <a:path w="422275" h="422910">
                <a:moveTo>
                  <a:pt x="415557" y="262890"/>
                </a:moveTo>
                <a:lnTo>
                  <a:pt x="390038" y="262890"/>
                </a:lnTo>
                <a:lnTo>
                  <a:pt x="414005" y="270080"/>
                </a:lnTo>
                <a:lnTo>
                  <a:pt x="415557" y="262890"/>
                </a:lnTo>
                <a:close/>
              </a:path>
              <a:path w="422275" h="422910">
                <a:moveTo>
                  <a:pt x="8084" y="152625"/>
                </a:moveTo>
                <a:lnTo>
                  <a:pt x="8084" y="153424"/>
                </a:lnTo>
                <a:lnTo>
                  <a:pt x="2507" y="177181"/>
                </a:lnTo>
                <a:lnTo>
                  <a:pt x="0" y="201464"/>
                </a:lnTo>
                <a:lnTo>
                  <a:pt x="338" y="225896"/>
                </a:lnTo>
                <a:lnTo>
                  <a:pt x="3299" y="250103"/>
                </a:lnTo>
                <a:lnTo>
                  <a:pt x="27265" y="245315"/>
                </a:lnTo>
                <a:lnTo>
                  <a:pt x="90843" y="245315"/>
                </a:lnTo>
                <a:lnTo>
                  <a:pt x="84796" y="212549"/>
                </a:lnTo>
                <a:lnTo>
                  <a:pt x="85096" y="203697"/>
                </a:lnTo>
                <a:lnTo>
                  <a:pt x="85995" y="195070"/>
                </a:lnTo>
                <a:lnTo>
                  <a:pt x="87495" y="186593"/>
                </a:lnTo>
                <a:lnTo>
                  <a:pt x="89597" y="178189"/>
                </a:lnTo>
                <a:lnTo>
                  <a:pt x="98339" y="159818"/>
                </a:lnTo>
                <a:lnTo>
                  <a:pt x="32066" y="159818"/>
                </a:lnTo>
                <a:lnTo>
                  <a:pt x="8084" y="152625"/>
                </a:lnTo>
                <a:close/>
              </a:path>
              <a:path w="422275" h="422910">
                <a:moveTo>
                  <a:pt x="418007" y="171794"/>
                </a:moveTo>
                <a:lnTo>
                  <a:pt x="394028" y="175796"/>
                </a:lnTo>
                <a:lnTo>
                  <a:pt x="418542" y="175796"/>
                </a:lnTo>
                <a:lnTo>
                  <a:pt x="418007" y="171794"/>
                </a:lnTo>
                <a:close/>
              </a:path>
              <a:path w="422275" h="422910">
                <a:moveTo>
                  <a:pt x="108766" y="26371"/>
                </a:moveTo>
                <a:lnTo>
                  <a:pt x="87616" y="39529"/>
                </a:lnTo>
                <a:lnTo>
                  <a:pt x="68415" y="54935"/>
                </a:lnTo>
                <a:lnTo>
                  <a:pt x="51012" y="72438"/>
                </a:lnTo>
                <a:lnTo>
                  <a:pt x="35254" y="91891"/>
                </a:lnTo>
                <a:lnTo>
                  <a:pt x="56831" y="107073"/>
                </a:lnTo>
                <a:lnTo>
                  <a:pt x="48688" y="119363"/>
                </a:lnTo>
                <a:lnTo>
                  <a:pt x="42046" y="132249"/>
                </a:lnTo>
                <a:lnTo>
                  <a:pt x="36605" y="145733"/>
                </a:lnTo>
                <a:lnTo>
                  <a:pt x="32066" y="159818"/>
                </a:lnTo>
                <a:lnTo>
                  <a:pt x="98339" y="159818"/>
                </a:lnTo>
                <a:lnTo>
                  <a:pt x="107337" y="140911"/>
                </a:lnTo>
                <a:lnTo>
                  <a:pt x="135041" y="111870"/>
                </a:lnTo>
                <a:lnTo>
                  <a:pt x="170386" y="93016"/>
                </a:lnTo>
                <a:lnTo>
                  <a:pt x="211051" y="86298"/>
                </a:lnTo>
                <a:lnTo>
                  <a:pt x="380903" y="86298"/>
                </a:lnTo>
                <a:lnTo>
                  <a:pt x="366960" y="68925"/>
                </a:lnTo>
                <a:lnTo>
                  <a:pt x="354386" y="56732"/>
                </a:lnTo>
                <a:lnTo>
                  <a:pt x="315719" y="56732"/>
                </a:lnTo>
                <a:lnTo>
                  <a:pt x="303323" y="49394"/>
                </a:lnTo>
                <a:lnTo>
                  <a:pt x="300380" y="47945"/>
                </a:lnTo>
                <a:lnTo>
                  <a:pt x="121552" y="47945"/>
                </a:lnTo>
                <a:lnTo>
                  <a:pt x="108766" y="26371"/>
                </a:lnTo>
                <a:close/>
              </a:path>
              <a:path w="422275" h="422910">
                <a:moveTo>
                  <a:pt x="329304" y="36768"/>
                </a:moveTo>
                <a:lnTo>
                  <a:pt x="315719" y="56732"/>
                </a:lnTo>
                <a:lnTo>
                  <a:pt x="354386" y="56732"/>
                </a:lnTo>
                <a:lnTo>
                  <a:pt x="349218" y="51721"/>
                </a:lnTo>
                <a:lnTo>
                  <a:pt x="329304" y="36768"/>
                </a:lnTo>
                <a:close/>
              </a:path>
              <a:path w="422275" h="422910">
                <a:moveTo>
                  <a:pt x="211051" y="0"/>
                </a:moveTo>
                <a:lnTo>
                  <a:pt x="200987" y="288"/>
                </a:lnTo>
                <a:lnTo>
                  <a:pt x="191073" y="1102"/>
                </a:lnTo>
                <a:lnTo>
                  <a:pt x="181158" y="2366"/>
                </a:lnTo>
                <a:lnTo>
                  <a:pt x="171094" y="4002"/>
                </a:lnTo>
                <a:lnTo>
                  <a:pt x="175892" y="28767"/>
                </a:lnTo>
                <a:lnTo>
                  <a:pt x="161556" y="32103"/>
                </a:lnTo>
                <a:lnTo>
                  <a:pt x="147521" y="36262"/>
                </a:lnTo>
                <a:lnTo>
                  <a:pt x="134086" y="41468"/>
                </a:lnTo>
                <a:lnTo>
                  <a:pt x="121552" y="47945"/>
                </a:lnTo>
                <a:lnTo>
                  <a:pt x="300380" y="47945"/>
                </a:lnTo>
                <a:lnTo>
                  <a:pt x="290251" y="42954"/>
                </a:lnTo>
                <a:lnTo>
                  <a:pt x="276730" y="37411"/>
                </a:lnTo>
                <a:lnTo>
                  <a:pt x="262986" y="32766"/>
                </a:lnTo>
                <a:lnTo>
                  <a:pt x="269380" y="7988"/>
                </a:lnTo>
                <a:lnTo>
                  <a:pt x="268582" y="7988"/>
                </a:lnTo>
                <a:lnTo>
                  <a:pt x="254196" y="4384"/>
                </a:lnTo>
                <a:lnTo>
                  <a:pt x="239812" y="1900"/>
                </a:lnTo>
                <a:lnTo>
                  <a:pt x="225429" y="463"/>
                </a:lnTo>
                <a:lnTo>
                  <a:pt x="2110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1511" y="576922"/>
            <a:ext cx="2059939" cy="2538095"/>
          </a:xfrm>
          <a:custGeom>
            <a:avLst/>
            <a:gdLst/>
            <a:ahLst/>
            <a:cxnLst/>
            <a:rect l="l" t="t" r="r" b="b"/>
            <a:pathLst>
              <a:path w="2059939" h="2538095">
                <a:moveTo>
                  <a:pt x="623252" y="1404721"/>
                </a:moveTo>
                <a:lnTo>
                  <a:pt x="584885" y="1405521"/>
                </a:lnTo>
                <a:lnTo>
                  <a:pt x="581812" y="1376375"/>
                </a:lnTo>
                <a:lnTo>
                  <a:pt x="575208" y="1347901"/>
                </a:lnTo>
                <a:lnTo>
                  <a:pt x="565454" y="1320469"/>
                </a:lnTo>
                <a:lnTo>
                  <a:pt x="552932" y="1294460"/>
                </a:lnTo>
                <a:lnTo>
                  <a:pt x="584885" y="1276870"/>
                </a:lnTo>
                <a:lnTo>
                  <a:pt x="571665" y="1254848"/>
                </a:lnTo>
                <a:lnTo>
                  <a:pt x="557022" y="1234325"/>
                </a:lnTo>
                <a:lnTo>
                  <a:pt x="549668" y="1225740"/>
                </a:lnTo>
                <a:lnTo>
                  <a:pt x="540727" y="1215301"/>
                </a:lnTo>
                <a:lnTo>
                  <a:pt x="525208" y="1200327"/>
                </a:lnTo>
                <a:lnTo>
                  <a:pt x="525208" y="1430413"/>
                </a:lnTo>
                <a:lnTo>
                  <a:pt x="517779" y="1476641"/>
                </a:lnTo>
                <a:lnTo>
                  <a:pt x="501065" y="1517713"/>
                </a:lnTo>
                <a:lnTo>
                  <a:pt x="476491" y="1553311"/>
                </a:lnTo>
                <a:lnTo>
                  <a:pt x="445262" y="1582610"/>
                </a:lnTo>
                <a:lnTo>
                  <a:pt x="408571" y="1604784"/>
                </a:lnTo>
                <a:lnTo>
                  <a:pt x="367614" y="1619008"/>
                </a:lnTo>
                <a:lnTo>
                  <a:pt x="323608" y="1624469"/>
                </a:lnTo>
                <a:lnTo>
                  <a:pt x="309816" y="1623555"/>
                </a:lnTo>
                <a:lnTo>
                  <a:pt x="296037" y="1621967"/>
                </a:lnTo>
                <a:lnTo>
                  <a:pt x="282257" y="1619631"/>
                </a:lnTo>
                <a:lnTo>
                  <a:pt x="271957" y="1617268"/>
                </a:lnTo>
                <a:lnTo>
                  <a:pt x="268465" y="1616481"/>
                </a:lnTo>
                <a:lnTo>
                  <a:pt x="222910" y="1597469"/>
                </a:lnTo>
                <a:lnTo>
                  <a:pt x="184429" y="1568792"/>
                </a:lnTo>
                <a:lnTo>
                  <a:pt x="154114" y="1532280"/>
                </a:lnTo>
                <a:lnTo>
                  <a:pt x="133045" y="1489697"/>
                </a:lnTo>
                <a:lnTo>
                  <a:pt x="122389" y="1443139"/>
                </a:lnTo>
                <a:lnTo>
                  <a:pt x="122415" y="1436687"/>
                </a:lnTo>
                <a:lnTo>
                  <a:pt x="123050" y="1393545"/>
                </a:lnTo>
                <a:lnTo>
                  <a:pt x="134874" y="1348790"/>
                </a:lnTo>
                <a:lnTo>
                  <a:pt x="158711" y="1304023"/>
                </a:lnTo>
                <a:lnTo>
                  <a:pt x="190665" y="1269085"/>
                </a:lnTo>
                <a:lnTo>
                  <a:pt x="229882" y="1242542"/>
                </a:lnTo>
                <a:lnTo>
                  <a:pt x="274739" y="1225778"/>
                </a:lnTo>
                <a:lnTo>
                  <a:pt x="323608" y="1220139"/>
                </a:lnTo>
                <a:lnTo>
                  <a:pt x="337375" y="1220482"/>
                </a:lnTo>
                <a:lnTo>
                  <a:pt x="377939" y="1227328"/>
                </a:lnTo>
                <a:lnTo>
                  <a:pt x="420992" y="1244790"/>
                </a:lnTo>
                <a:lnTo>
                  <a:pt x="457796" y="1270825"/>
                </a:lnTo>
                <a:lnTo>
                  <a:pt x="487489" y="1303909"/>
                </a:lnTo>
                <a:lnTo>
                  <a:pt x="509193" y="1342542"/>
                </a:lnTo>
                <a:lnTo>
                  <a:pt x="522058" y="1385214"/>
                </a:lnTo>
                <a:lnTo>
                  <a:pt x="525208" y="1430413"/>
                </a:lnTo>
                <a:lnTo>
                  <a:pt x="525208" y="1200327"/>
                </a:lnTo>
                <a:lnTo>
                  <a:pt x="522566" y="1197775"/>
                </a:lnTo>
                <a:lnTo>
                  <a:pt x="498589" y="1225740"/>
                </a:lnTo>
                <a:lnTo>
                  <a:pt x="491540" y="1220139"/>
                </a:lnTo>
                <a:lnTo>
                  <a:pt x="475411" y="1207325"/>
                </a:lnTo>
                <a:lnTo>
                  <a:pt x="450354" y="1191679"/>
                </a:lnTo>
                <a:lnTo>
                  <a:pt x="449707" y="1191374"/>
                </a:lnTo>
                <a:lnTo>
                  <a:pt x="423646" y="1178877"/>
                </a:lnTo>
                <a:lnTo>
                  <a:pt x="395516" y="1169009"/>
                </a:lnTo>
                <a:lnTo>
                  <a:pt x="405104" y="1133843"/>
                </a:lnTo>
                <a:lnTo>
                  <a:pt x="385191" y="1128598"/>
                </a:lnTo>
                <a:lnTo>
                  <a:pt x="365061" y="1124864"/>
                </a:lnTo>
                <a:lnTo>
                  <a:pt x="344766" y="1122616"/>
                </a:lnTo>
                <a:lnTo>
                  <a:pt x="324408" y="1121867"/>
                </a:lnTo>
                <a:lnTo>
                  <a:pt x="306832" y="1121867"/>
                </a:lnTo>
                <a:lnTo>
                  <a:pt x="308432" y="1159421"/>
                </a:lnTo>
                <a:lnTo>
                  <a:pt x="279146" y="1162392"/>
                </a:lnTo>
                <a:lnTo>
                  <a:pt x="250393" y="1168806"/>
                </a:lnTo>
                <a:lnTo>
                  <a:pt x="222681" y="1178521"/>
                </a:lnTo>
                <a:lnTo>
                  <a:pt x="196557" y="1191374"/>
                </a:lnTo>
                <a:lnTo>
                  <a:pt x="178181" y="1160221"/>
                </a:lnTo>
                <a:lnTo>
                  <a:pt x="156616" y="1173099"/>
                </a:lnTo>
                <a:lnTo>
                  <a:pt x="136334" y="1187780"/>
                </a:lnTo>
                <a:lnTo>
                  <a:pt x="117386" y="1204264"/>
                </a:lnTo>
                <a:lnTo>
                  <a:pt x="99872" y="1222540"/>
                </a:lnTo>
                <a:lnTo>
                  <a:pt x="127038" y="1247305"/>
                </a:lnTo>
                <a:lnTo>
                  <a:pt x="108750" y="1270469"/>
                </a:lnTo>
                <a:lnTo>
                  <a:pt x="93383" y="1295349"/>
                </a:lnTo>
                <a:lnTo>
                  <a:pt x="80860" y="1321587"/>
                </a:lnTo>
                <a:lnTo>
                  <a:pt x="71107" y="1348790"/>
                </a:lnTo>
                <a:lnTo>
                  <a:pt x="35153" y="1339202"/>
                </a:lnTo>
                <a:lnTo>
                  <a:pt x="35153" y="1340002"/>
                </a:lnTo>
                <a:lnTo>
                  <a:pt x="30124" y="1359916"/>
                </a:lnTo>
                <a:lnTo>
                  <a:pt x="26758" y="1380058"/>
                </a:lnTo>
                <a:lnTo>
                  <a:pt x="24587" y="1400340"/>
                </a:lnTo>
                <a:lnTo>
                  <a:pt x="23164" y="1420698"/>
                </a:lnTo>
                <a:lnTo>
                  <a:pt x="23164" y="1438287"/>
                </a:lnTo>
                <a:lnTo>
                  <a:pt x="60718" y="1436687"/>
                </a:lnTo>
                <a:lnTo>
                  <a:pt x="63804" y="1465872"/>
                </a:lnTo>
                <a:lnTo>
                  <a:pt x="70408" y="1494523"/>
                </a:lnTo>
                <a:lnTo>
                  <a:pt x="80162" y="1522425"/>
                </a:lnTo>
                <a:lnTo>
                  <a:pt x="92684" y="1549349"/>
                </a:lnTo>
                <a:lnTo>
                  <a:pt x="60718" y="1566938"/>
                </a:lnTo>
                <a:lnTo>
                  <a:pt x="74168" y="1588477"/>
                </a:lnTo>
                <a:lnTo>
                  <a:pt x="89179" y="1608683"/>
                </a:lnTo>
                <a:lnTo>
                  <a:pt x="105549" y="1627390"/>
                </a:lnTo>
                <a:lnTo>
                  <a:pt x="123050" y="1644446"/>
                </a:lnTo>
                <a:lnTo>
                  <a:pt x="147815" y="1617268"/>
                </a:lnTo>
                <a:lnTo>
                  <a:pt x="170980" y="1635696"/>
                </a:lnTo>
                <a:lnTo>
                  <a:pt x="195948" y="1651330"/>
                </a:lnTo>
                <a:lnTo>
                  <a:pt x="222427" y="1664131"/>
                </a:lnTo>
                <a:lnTo>
                  <a:pt x="250101" y="1674012"/>
                </a:lnTo>
                <a:lnTo>
                  <a:pt x="241300" y="1709166"/>
                </a:lnTo>
                <a:lnTo>
                  <a:pt x="242100" y="1709166"/>
                </a:lnTo>
                <a:lnTo>
                  <a:pt x="262039" y="1714411"/>
                </a:lnTo>
                <a:lnTo>
                  <a:pt x="282359" y="1718157"/>
                </a:lnTo>
                <a:lnTo>
                  <a:pt x="303110" y="1720405"/>
                </a:lnTo>
                <a:lnTo>
                  <a:pt x="324408" y="1721154"/>
                </a:lnTo>
                <a:lnTo>
                  <a:pt x="341972" y="1721154"/>
                </a:lnTo>
                <a:lnTo>
                  <a:pt x="339585" y="1683588"/>
                </a:lnTo>
                <a:lnTo>
                  <a:pt x="368769" y="1680502"/>
                </a:lnTo>
                <a:lnTo>
                  <a:pt x="397421" y="1673809"/>
                </a:lnTo>
                <a:lnTo>
                  <a:pt x="425323" y="1663814"/>
                </a:lnTo>
                <a:lnTo>
                  <a:pt x="452259" y="1650834"/>
                </a:lnTo>
                <a:lnTo>
                  <a:pt x="469823" y="1683588"/>
                </a:lnTo>
                <a:lnTo>
                  <a:pt x="491388" y="1670138"/>
                </a:lnTo>
                <a:lnTo>
                  <a:pt x="511683" y="1655025"/>
                </a:lnTo>
                <a:lnTo>
                  <a:pt x="516458" y="1650834"/>
                </a:lnTo>
                <a:lnTo>
                  <a:pt x="530618" y="1638427"/>
                </a:lnTo>
                <a:lnTo>
                  <a:pt x="544233" y="1624469"/>
                </a:lnTo>
                <a:lnTo>
                  <a:pt x="548132" y="1620469"/>
                </a:lnTo>
                <a:lnTo>
                  <a:pt x="520966" y="1595704"/>
                </a:lnTo>
                <a:lnTo>
                  <a:pt x="538911" y="1572539"/>
                </a:lnTo>
                <a:lnTo>
                  <a:pt x="554228" y="1547660"/>
                </a:lnTo>
                <a:lnTo>
                  <a:pt x="566699" y="1521421"/>
                </a:lnTo>
                <a:lnTo>
                  <a:pt x="576097" y="1494218"/>
                </a:lnTo>
                <a:lnTo>
                  <a:pt x="612851" y="1503807"/>
                </a:lnTo>
                <a:lnTo>
                  <a:pt x="620750" y="1463662"/>
                </a:lnTo>
                <a:lnTo>
                  <a:pt x="623252" y="1422311"/>
                </a:lnTo>
                <a:lnTo>
                  <a:pt x="623252" y="1405521"/>
                </a:lnTo>
                <a:lnTo>
                  <a:pt x="623252" y="1404721"/>
                </a:lnTo>
                <a:close/>
              </a:path>
              <a:path w="2059939" h="2538095">
                <a:moveTo>
                  <a:pt x="2059927" y="107873"/>
                </a:moveTo>
                <a:lnTo>
                  <a:pt x="2051050" y="65278"/>
                </a:lnTo>
                <a:lnTo>
                  <a:pt x="2027872" y="30861"/>
                </a:lnTo>
                <a:lnTo>
                  <a:pt x="1993747" y="7975"/>
                </a:lnTo>
                <a:lnTo>
                  <a:pt x="1952066" y="0"/>
                </a:lnTo>
                <a:lnTo>
                  <a:pt x="0" y="0"/>
                </a:lnTo>
                <a:lnTo>
                  <a:pt x="0" y="290042"/>
                </a:lnTo>
                <a:lnTo>
                  <a:pt x="2035962" y="290042"/>
                </a:lnTo>
                <a:lnTo>
                  <a:pt x="2035962" y="1869770"/>
                </a:lnTo>
                <a:lnTo>
                  <a:pt x="2029256" y="1902104"/>
                </a:lnTo>
                <a:lnTo>
                  <a:pt x="2011095" y="1928799"/>
                </a:lnTo>
                <a:lnTo>
                  <a:pt x="1984387" y="1946973"/>
                </a:lnTo>
                <a:lnTo>
                  <a:pt x="1952066" y="1953679"/>
                </a:lnTo>
                <a:lnTo>
                  <a:pt x="1357566" y="1953679"/>
                </a:lnTo>
                <a:lnTo>
                  <a:pt x="1357566" y="1887359"/>
                </a:lnTo>
                <a:lnTo>
                  <a:pt x="1357566" y="1884146"/>
                </a:lnTo>
                <a:lnTo>
                  <a:pt x="1357566" y="1879371"/>
                </a:lnTo>
                <a:lnTo>
                  <a:pt x="1357566" y="1873770"/>
                </a:lnTo>
                <a:lnTo>
                  <a:pt x="1357566" y="1855393"/>
                </a:lnTo>
                <a:lnTo>
                  <a:pt x="1357566" y="1799450"/>
                </a:lnTo>
                <a:lnTo>
                  <a:pt x="1698764" y="1799450"/>
                </a:lnTo>
                <a:lnTo>
                  <a:pt x="1698764" y="1774685"/>
                </a:lnTo>
                <a:lnTo>
                  <a:pt x="1357566" y="1774685"/>
                </a:lnTo>
                <a:lnTo>
                  <a:pt x="1357566" y="1751520"/>
                </a:lnTo>
                <a:lnTo>
                  <a:pt x="1357566" y="1744319"/>
                </a:lnTo>
                <a:lnTo>
                  <a:pt x="1357566" y="1727542"/>
                </a:lnTo>
                <a:lnTo>
                  <a:pt x="1357566" y="1722755"/>
                </a:lnTo>
                <a:lnTo>
                  <a:pt x="1357083" y="1720342"/>
                </a:lnTo>
                <a:lnTo>
                  <a:pt x="1355979" y="1714766"/>
                </a:lnTo>
                <a:lnTo>
                  <a:pt x="1905723" y="1714766"/>
                </a:lnTo>
                <a:lnTo>
                  <a:pt x="1905723" y="1705165"/>
                </a:lnTo>
                <a:lnTo>
                  <a:pt x="1905723" y="1697177"/>
                </a:lnTo>
                <a:lnTo>
                  <a:pt x="1905723" y="1694789"/>
                </a:lnTo>
                <a:lnTo>
                  <a:pt x="1905723" y="1690789"/>
                </a:lnTo>
                <a:lnTo>
                  <a:pt x="1344790" y="1690789"/>
                </a:lnTo>
                <a:lnTo>
                  <a:pt x="1344066" y="1689989"/>
                </a:lnTo>
                <a:lnTo>
                  <a:pt x="1341882" y="1687588"/>
                </a:lnTo>
                <a:lnTo>
                  <a:pt x="1337500" y="1682800"/>
                </a:lnTo>
                <a:lnTo>
                  <a:pt x="1334693" y="1679714"/>
                </a:lnTo>
                <a:lnTo>
                  <a:pt x="1330934" y="1677200"/>
                </a:lnTo>
                <a:lnTo>
                  <a:pt x="1322717" y="1671713"/>
                </a:lnTo>
                <a:lnTo>
                  <a:pt x="1309395" y="1666849"/>
                </a:lnTo>
                <a:lnTo>
                  <a:pt x="1295247" y="1665224"/>
                </a:lnTo>
                <a:lnTo>
                  <a:pt x="1293647" y="1665224"/>
                </a:lnTo>
                <a:lnTo>
                  <a:pt x="1284236" y="1665973"/>
                </a:lnTo>
                <a:lnTo>
                  <a:pt x="1275270" y="1668208"/>
                </a:lnTo>
                <a:lnTo>
                  <a:pt x="1266913" y="1671955"/>
                </a:lnTo>
                <a:lnTo>
                  <a:pt x="1259293" y="1677200"/>
                </a:lnTo>
                <a:lnTo>
                  <a:pt x="1255293" y="1671358"/>
                </a:lnTo>
                <a:lnTo>
                  <a:pt x="1255293" y="1748320"/>
                </a:lnTo>
                <a:lnTo>
                  <a:pt x="1253693" y="1751520"/>
                </a:lnTo>
                <a:lnTo>
                  <a:pt x="1252105" y="1751520"/>
                </a:lnTo>
                <a:lnTo>
                  <a:pt x="1253693" y="1749920"/>
                </a:lnTo>
                <a:lnTo>
                  <a:pt x="1255293" y="1748320"/>
                </a:lnTo>
                <a:lnTo>
                  <a:pt x="1255293" y="1671358"/>
                </a:lnTo>
                <a:lnTo>
                  <a:pt x="1254912" y="1670799"/>
                </a:lnTo>
                <a:lnTo>
                  <a:pt x="1252728" y="1667611"/>
                </a:lnTo>
                <a:lnTo>
                  <a:pt x="1249692" y="1663179"/>
                </a:lnTo>
                <a:lnTo>
                  <a:pt x="1244917" y="1659178"/>
                </a:lnTo>
                <a:lnTo>
                  <a:pt x="1244917" y="1749107"/>
                </a:lnTo>
                <a:lnTo>
                  <a:pt x="1244917" y="1749920"/>
                </a:lnTo>
                <a:lnTo>
                  <a:pt x="1243698" y="1748713"/>
                </a:lnTo>
                <a:lnTo>
                  <a:pt x="1244917" y="1749107"/>
                </a:lnTo>
                <a:lnTo>
                  <a:pt x="1244917" y="1659178"/>
                </a:lnTo>
                <a:lnTo>
                  <a:pt x="1237843" y="1653235"/>
                </a:lnTo>
                <a:lnTo>
                  <a:pt x="1237018" y="1652536"/>
                </a:lnTo>
                <a:lnTo>
                  <a:pt x="1222095" y="1645627"/>
                </a:lnTo>
                <a:lnTo>
                  <a:pt x="1205750" y="1642846"/>
                </a:lnTo>
                <a:lnTo>
                  <a:pt x="1203363" y="1642846"/>
                </a:lnTo>
                <a:lnTo>
                  <a:pt x="1194574" y="1643557"/>
                </a:lnTo>
                <a:lnTo>
                  <a:pt x="1194574" y="1667611"/>
                </a:lnTo>
                <a:lnTo>
                  <a:pt x="1192961" y="1669211"/>
                </a:lnTo>
                <a:lnTo>
                  <a:pt x="1191374" y="1668411"/>
                </a:lnTo>
                <a:lnTo>
                  <a:pt x="1192161" y="1668411"/>
                </a:lnTo>
                <a:lnTo>
                  <a:pt x="1194574" y="1667611"/>
                </a:lnTo>
                <a:lnTo>
                  <a:pt x="1194574" y="1643557"/>
                </a:lnTo>
                <a:lnTo>
                  <a:pt x="1194282" y="1643570"/>
                </a:lnTo>
                <a:lnTo>
                  <a:pt x="1188974" y="1644802"/>
                </a:lnTo>
                <a:lnTo>
                  <a:pt x="1188974" y="1669211"/>
                </a:lnTo>
                <a:lnTo>
                  <a:pt x="1187386" y="1670799"/>
                </a:lnTo>
                <a:lnTo>
                  <a:pt x="1185773" y="1670799"/>
                </a:lnTo>
                <a:lnTo>
                  <a:pt x="1186573" y="1670011"/>
                </a:lnTo>
                <a:lnTo>
                  <a:pt x="1188974" y="1669211"/>
                </a:lnTo>
                <a:lnTo>
                  <a:pt x="1188974" y="1644802"/>
                </a:lnTo>
                <a:lnTo>
                  <a:pt x="1185278" y="1645640"/>
                </a:lnTo>
                <a:lnTo>
                  <a:pt x="1176718" y="1648917"/>
                </a:lnTo>
                <a:lnTo>
                  <a:pt x="1171397" y="1651901"/>
                </a:lnTo>
                <a:lnTo>
                  <a:pt x="1171397" y="1682800"/>
                </a:lnTo>
                <a:lnTo>
                  <a:pt x="1171397" y="1684388"/>
                </a:lnTo>
                <a:lnTo>
                  <a:pt x="1170597" y="1686001"/>
                </a:lnTo>
                <a:lnTo>
                  <a:pt x="1170597" y="1687588"/>
                </a:lnTo>
                <a:lnTo>
                  <a:pt x="1168996" y="1687588"/>
                </a:lnTo>
                <a:lnTo>
                  <a:pt x="1169797" y="1686001"/>
                </a:lnTo>
                <a:lnTo>
                  <a:pt x="1169797" y="1684388"/>
                </a:lnTo>
                <a:lnTo>
                  <a:pt x="1171397" y="1682800"/>
                </a:lnTo>
                <a:lnTo>
                  <a:pt x="1171397" y="1651901"/>
                </a:lnTo>
                <a:lnTo>
                  <a:pt x="1168996" y="1653235"/>
                </a:lnTo>
                <a:lnTo>
                  <a:pt x="1167396" y="1650923"/>
                </a:lnTo>
                <a:lnTo>
                  <a:pt x="1167396" y="1691576"/>
                </a:lnTo>
                <a:lnTo>
                  <a:pt x="1167396" y="1694789"/>
                </a:lnTo>
                <a:lnTo>
                  <a:pt x="1166609" y="1694789"/>
                </a:lnTo>
                <a:lnTo>
                  <a:pt x="1166609" y="1693989"/>
                </a:lnTo>
                <a:lnTo>
                  <a:pt x="1167396" y="1691576"/>
                </a:lnTo>
                <a:lnTo>
                  <a:pt x="1167396" y="1650923"/>
                </a:lnTo>
                <a:lnTo>
                  <a:pt x="1164996" y="1647456"/>
                </a:lnTo>
                <a:lnTo>
                  <a:pt x="1164996" y="1699564"/>
                </a:lnTo>
                <a:lnTo>
                  <a:pt x="1164996" y="1705165"/>
                </a:lnTo>
                <a:lnTo>
                  <a:pt x="1164196" y="1704365"/>
                </a:lnTo>
                <a:lnTo>
                  <a:pt x="1164196" y="1702777"/>
                </a:lnTo>
                <a:lnTo>
                  <a:pt x="1164996" y="1699564"/>
                </a:lnTo>
                <a:lnTo>
                  <a:pt x="1164996" y="1647456"/>
                </a:lnTo>
                <a:lnTo>
                  <a:pt x="1158671" y="1638312"/>
                </a:lnTo>
                <a:lnTo>
                  <a:pt x="1145120" y="1627365"/>
                </a:lnTo>
                <a:lnTo>
                  <a:pt x="1140104" y="1625269"/>
                </a:lnTo>
                <a:lnTo>
                  <a:pt x="1129334" y="1620761"/>
                </a:lnTo>
                <a:lnTo>
                  <a:pt x="1112266" y="1618869"/>
                </a:lnTo>
                <a:lnTo>
                  <a:pt x="1105090" y="1619300"/>
                </a:lnTo>
                <a:lnTo>
                  <a:pt x="1097978" y="1620570"/>
                </a:lnTo>
                <a:lnTo>
                  <a:pt x="1091031" y="1622577"/>
                </a:lnTo>
                <a:lnTo>
                  <a:pt x="1084300" y="1625269"/>
                </a:lnTo>
                <a:lnTo>
                  <a:pt x="1084300" y="1517396"/>
                </a:lnTo>
                <a:lnTo>
                  <a:pt x="1083995" y="1515795"/>
                </a:lnTo>
                <a:lnTo>
                  <a:pt x="1082459" y="1507807"/>
                </a:lnTo>
                <a:lnTo>
                  <a:pt x="1080617" y="1498206"/>
                </a:lnTo>
                <a:lnTo>
                  <a:pt x="1079690" y="1493431"/>
                </a:lnTo>
                <a:lnTo>
                  <a:pt x="1079639" y="1493126"/>
                </a:lnTo>
                <a:lnTo>
                  <a:pt x="1072134" y="1481429"/>
                </a:lnTo>
                <a:lnTo>
                  <a:pt x="1071118" y="1479842"/>
                </a:lnTo>
                <a:lnTo>
                  <a:pt x="1066812" y="1473149"/>
                </a:lnTo>
                <a:lnTo>
                  <a:pt x="1047559" y="1459293"/>
                </a:lnTo>
                <a:lnTo>
                  <a:pt x="1023569" y="1453464"/>
                </a:lnTo>
                <a:lnTo>
                  <a:pt x="1021969" y="1453464"/>
                </a:lnTo>
                <a:lnTo>
                  <a:pt x="1005979" y="1456664"/>
                </a:lnTo>
                <a:lnTo>
                  <a:pt x="1005979" y="1480642"/>
                </a:lnTo>
                <a:lnTo>
                  <a:pt x="1005192" y="1481429"/>
                </a:lnTo>
                <a:lnTo>
                  <a:pt x="1004392" y="1481429"/>
                </a:lnTo>
                <a:lnTo>
                  <a:pt x="1005192" y="1480642"/>
                </a:lnTo>
                <a:lnTo>
                  <a:pt x="1005979" y="1480642"/>
                </a:lnTo>
                <a:lnTo>
                  <a:pt x="1005979" y="1456664"/>
                </a:lnTo>
                <a:lnTo>
                  <a:pt x="997407" y="1458379"/>
                </a:lnTo>
                <a:lnTo>
                  <a:pt x="990803" y="1462849"/>
                </a:lnTo>
                <a:lnTo>
                  <a:pt x="990803" y="1493431"/>
                </a:lnTo>
                <a:lnTo>
                  <a:pt x="988415" y="1498206"/>
                </a:lnTo>
                <a:lnTo>
                  <a:pt x="988415" y="1496618"/>
                </a:lnTo>
                <a:lnTo>
                  <a:pt x="989215" y="1495818"/>
                </a:lnTo>
                <a:lnTo>
                  <a:pt x="990803" y="1493431"/>
                </a:lnTo>
                <a:lnTo>
                  <a:pt x="990803" y="1462849"/>
                </a:lnTo>
                <a:lnTo>
                  <a:pt x="983615" y="1467713"/>
                </a:lnTo>
                <a:lnTo>
                  <a:pt x="983615" y="1877758"/>
                </a:lnTo>
                <a:lnTo>
                  <a:pt x="982814" y="1879371"/>
                </a:lnTo>
                <a:lnTo>
                  <a:pt x="982814" y="1878571"/>
                </a:lnTo>
                <a:lnTo>
                  <a:pt x="983615" y="1877758"/>
                </a:lnTo>
                <a:lnTo>
                  <a:pt x="983615" y="1467713"/>
                </a:lnTo>
                <a:lnTo>
                  <a:pt x="978014" y="1471498"/>
                </a:lnTo>
                <a:lnTo>
                  <a:pt x="978014" y="1884959"/>
                </a:lnTo>
                <a:lnTo>
                  <a:pt x="977226" y="1885759"/>
                </a:lnTo>
                <a:lnTo>
                  <a:pt x="974826" y="1887359"/>
                </a:lnTo>
                <a:lnTo>
                  <a:pt x="974826" y="1885759"/>
                </a:lnTo>
                <a:lnTo>
                  <a:pt x="976426" y="1885759"/>
                </a:lnTo>
                <a:lnTo>
                  <a:pt x="978014" y="1884959"/>
                </a:lnTo>
                <a:lnTo>
                  <a:pt x="978014" y="1471498"/>
                </a:lnTo>
                <a:lnTo>
                  <a:pt x="977633" y="1471752"/>
                </a:lnTo>
                <a:lnTo>
                  <a:pt x="964450" y="1491564"/>
                </a:lnTo>
                <a:lnTo>
                  <a:pt x="959650" y="1515795"/>
                </a:lnTo>
                <a:lnTo>
                  <a:pt x="959650" y="1855393"/>
                </a:lnTo>
                <a:lnTo>
                  <a:pt x="895731" y="1817839"/>
                </a:lnTo>
                <a:lnTo>
                  <a:pt x="886612" y="1813979"/>
                </a:lnTo>
                <a:lnTo>
                  <a:pt x="877341" y="1810943"/>
                </a:lnTo>
                <a:lnTo>
                  <a:pt x="868083" y="1808962"/>
                </a:lnTo>
                <a:lnTo>
                  <a:pt x="858977" y="1808251"/>
                </a:lnTo>
                <a:lnTo>
                  <a:pt x="821309" y="1819656"/>
                </a:lnTo>
                <a:lnTo>
                  <a:pt x="797344" y="1848002"/>
                </a:lnTo>
                <a:lnTo>
                  <a:pt x="791210" y="1884426"/>
                </a:lnTo>
                <a:lnTo>
                  <a:pt x="807021" y="1920113"/>
                </a:lnTo>
                <a:lnTo>
                  <a:pt x="807834" y="1920913"/>
                </a:lnTo>
                <a:lnTo>
                  <a:pt x="808634" y="1920913"/>
                </a:lnTo>
                <a:lnTo>
                  <a:pt x="841387" y="1953679"/>
                </a:lnTo>
                <a:lnTo>
                  <a:pt x="0" y="1953679"/>
                </a:lnTo>
                <a:lnTo>
                  <a:pt x="0" y="1977644"/>
                </a:lnTo>
                <a:lnTo>
                  <a:pt x="866165" y="1977644"/>
                </a:lnTo>
                <a:lnTo>
                  <a:pt x="987615" y="2095906"/>
                </a:lnTo>
                <a:lnTo>
                  <a:pt x="990803" y="2099094"/>
                </a:lnTo>
                <a:lnTo>
                  <a:pt x="992403" y="2103094"/>
                </a:lnTo>
                <a:lnTo>
                  <a:pt x="992403" y="2202180"/>
                </a:lnTo>
                <a:lnTo>
                  <a:pt x="980427" y="2202180"/>
                </a:lnTo>
                <a:lnTo>
                  <a:pt x="980427" y="2512999"/>
                </a:lnTo>
                <a:lnTo>
                  <a:pt x="992403" y="2512999"/>
                </a:lnTo>
                <a:lnTo>
                  <a:pt x="992403" y="2537777"/>
                </a:lnTo>
                <a:lnTo>
                  <a:pt x="1308023" y="2537777"/>
                </a:lnTo>
                <a:lnTo>
                  <a:pt x="1308023" y="2512999"/>
                </a:lnTo>
                <a:lnTo>
                  <a:pt x="1343990" y="2512999"/>
                </a:lnTo>
                <a:lnTo>
                  <a:pt x="1343990" y="2202180"/>
                </a:lnTo>
                <a:lnTo>
                  <a:pt x="1308023" y="2202180"/>
                </a:lnTo>
                <a:lnTo>
                  <a:pt x="1308023" y="2099094"/>
                </a:lnTo>
                <a:lnTo>
                  <a:pt x="1308836" y="2095106"/>
                </a:lnTo>
                <a:lnTo>
                  <a:pt x="1312024" y="2091105"/>
                </a:lnTo>
                <a:lnTo>
                  <a:pt x="1346390" y="2036775"/>
                </a:lnTo>
                <a:lnTo>
                  <a:pt x="1351622" y="2027643"/>
                </a:lnTo>
                <a:lnTo>
                  <a:pt x="1355280" y="2018195"/>
                </a:lnTo>
                <a:lnTo>
                  <a:pt x="1357287" y="2008454"/>
                </a:lnTo>
                <a:lnTo>
                  <a:pt x="1357566" y="1998421"/>
                </a:lnTo>
                <a:lnTo>
                  <a:pt x="1357566" y="1977644"/>
                </a:lnTo>
                <a:lnTo>
                  <a:pt x="1952066" y="1977644"/>
                </a:lnTo>
                <a:lnTo>
                  <a:pt x="1994090" y="1969096"/>
                </a:lnTo>
                <a:lnTo>
                  <a:pt x="2028177" y="1945881"/>
                </a:lnTo>
                <a:lnTo>
                  <a:pt x="2051164" y="1911578"/>
                </a:lnTo>
                <a:lnTo>
                  <a:pt x="2059927" y="1869770"/>
                </a:lnTo>
                <a:lnTo>
                  <a:pt x="2059927" y="107873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2161330" y="691978"/>
            <a:ext cx="377190" cy="104775"/>
          </a:xfrm>
          <a:custGeom>
            <a:avLst/>
            <a:gdLst/>
            <a:ahLst/>
            <a:cxnLst/>
            <a:rect l="l" t="t" r="r" b="b"/>
            <a:pathLst>
              <a:path w="377189" h="104775">
                <a:moveTo>
                  <a:pt x="188582" y="0"/>
                </a:moveTo>
                <a:lnTo>
                  <a:pt x="137877" y="4656"/>
                </a:lnTo>
                <a:lnTo>
                  <a:pt x="88598" y="18675"/>
                </a:lnTo>
                <a:lnTo>
                  <a:pt x="42164" y="42132"/>
                </a:lnTo>
                <a:lnTo>
                  <a:pt x="0" y="75105"/>
                </a:lnTo>
                <a:lnTo>
                  <a:pt x="27169" y="104668"/>
                </a:lnTo>
                <a:lnTo>
                  <a:pt x="63063" y="76228"/>
                </a:lnTo>
                <a:lnTo>
                  <a:pt x="102780" y="55728"/>
                </a:lnTo>
                <a:lnTo>
                  <a:pt x="145046" y="43318"/>
                </a:lnTo>
                <a:lnTo>
                  <a:pt x="188582" y="39148"/>
                </a:lnTo>
                <a:lnTo>
                  <a:pt x="232003" y="43206"/>
                </a:lnTo>
                <a:lnTo>
                  <a:pt x="274076" y="55428"/>
                </a:lnTo>
                <a:lnTo>
                  <a:pt x="313753" y="75891"/>
                </a:lnTo>
                <a:lnTo>
                  <a:pt x="349983" y="104668"/>
                </a:lnTo>
                <a:lnTo>
                  <a:pt x="377153" y="75105"/>
                </a:lnTo>
                <a:lnTo>
                  <a:pt x="334992" y="42132"/>
                </a:lnTo>
                <a:lnTo>
                  <a:pt x="288560" y="18675"/>
                </a:lnTo>
                <a:lnTo>
                  <a:pt x="239281" y="4656"/>
                </a:lnTo>
                <a:lnTo>
                  <a:pt x="188582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9" name="bg object 6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276392" y="858179"/>
            <a:ext cx="147029" cy="138229"/>
          </a:xfrm>
          <a:prstGeom prst="rect">
            <a:avLst/>
          </a:prstGeom>
        </p:spPr>
      </p:pic>
      <p:sp>
        <p:nvSpPr>
          <p:cNvPr id="70" name="bg object 70"/>
          <p:cNvSpPr/>
          <p:nvPr/>
        </p:nvSpPr>
        <p:spPr>
          <a:xfrm>
            <a:off x="2219669" y="776679"/>
            <a:ext cx="259715" cy="81915"/>
          </a:xfrm>
          <a:custGeom>
            <a:avLst/>
            <a:gdLst/>
            <a:ahLst/>
            <a:cxnLst/>
            <a:rect l="l" t="t" r="r" b="b"/>
            <a:pathLst>
              <a:path w="259714" h="81915">
                <a:moveTo>
                  <a:pt x="130244" y="0"/>
                </a:moveTo>
                <a:lnTo>
                  <a:pt x="95171" y="3282"/>
                </a:lnTo>
                <a:lnTo>
                  <a:pt x="61224" y="13082"/>
                </a:lnTo>
                <a:lnTo>
                  <a:pt x="29226" y="29324"/>
                </a:lnTo>
                <a:lnTo>
                  <a:pt x="0" y="51934"/>
                </a:lnTo>
                <a:lnTo>
                  <a:pt x="27956" y="81500"/>
                </a:lnTo>
                <a:lnTo>
                  <a:pt x="51030" y="63208"/>
                </a:lnTo>
                <a:lnTo>
                  <a:pt x="76503" y="50235"/>
                </a:lnTo>
                <a:lnTo>
                  <a:pt x="103473" y="42506"/>
                </a:lnTo>
                <a:lnTo>
                  <a:pt x="131039" y="39947"/>
                </a:lnTo>
                <a:lnTo>
                  <a:pt x="244378" y="39947"/>
                </a:lnTo>
                <a:lnTo>
                  <a:pt x="230810" y="29324"/>
                </a:lnTo>
                <a:lnTo>
                  <a:pt x="198859" y="13082"/>
                </a:lnTo>
                <a:lnTo>
                  <a:pt x="164962" y="3282"/>
                </a:lnTo>
                <a:lnTo>
                  <a:pt x="130244" y="0"/>
                </a:lnTo>
                <a:close/>
              </a:path>
              <a:path w="259714" h="81915">
                <a:moveTo>
                  <a:pt x="244378" y="39947"/>
                </a:moveTo>
                <a:lnTo>
                  <a:pt x="131039" y="39947"/>
                </a:lnTo>
                <a:lnTo>
                  <a:pt x="158593" y="42506"/>
                </a:lnTo>
                <a:lnTo>
                  <a:pt x="185472" y="50235"/>
                </a:lnTo>
                <a:lnTo>
                  <a:pt x="210704" y="63208"/>
                </a:lnTo>
                <a:lnTo>
                  <a:pt x="233315" y="81500"/>
                </a:lnTo>
                <a:lnTo>
                  <a:pt x="259689" y="51934"/>
                </a:lnTo>
                <a:lnTo>
                  <a:pt x="244378" y="39947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1432608" y="2869381"/>
            <a:ext cx="521970" cy="273685"/>
          </a:xfrm>
          <a:custGeom>
            <a:avLst/>
            <a:gdLst/>
            <a:ahLst/>
            <a:cxnLst/>
            <a:rect l="l" t="t" r="r" b="b"/>
            <a:pathLst>
              <a:path w="521969" h="273685">
                <a:moveTo>
                  <a:pt x="457044" y="0"/>
                </a:moveTo>
                <a:lnTo>
                  <a:pt x="64721" y="0"/>
                </a:lnTo>
                <a:lnTo>
                  <a:pt x="39439" y="4944"/>
                </a:lnTo>
                <a:lnTo>
                  <a:pt x="18876" y="18578"/>
                </a:lnTo>
                <a:lnTo>
                  <a:pt x="5056" y="39104"/>
                </a:lnTo>
                <a:lnTo>
                  <a:pt x="0" y="64724"/>
                </a:lnTo>
                <a:lnTo>
                  <a:pt x="0" y="209360"/>
                </a:lnTo>
                <a:lnTo>
                  <a:pt x="4942" y="234293"/>
                </a:lnTo>
                <a:lnTo>
                  <a:pt x="18573" y="254806"/>
                </a:lnTo>
                <a:lnTo>
                  <a:pt x="39098" y="268578"/>
                </a:lnTo>
                <a:lnTo>
                  <a:pt x="64721" y="273285"/>
                </a:lnTo>
                <a:lnTo>
                  <a:pt x="457044" y="273285"/>
                </a:lnTo>
                <a:lnTo>
                  <a:pt x="482326" y="268129"/>
                </a:lnTo>
                <a:lnTo>
                  <a:pt x="502889" y="254208"/>
                </a:lnTo>
                <a:lnTo>
                  <a:pt x="516709" y="233845"/>
                </a:lnTo>
                <a:lnTo>
                  <a:pt x="521765" y="209360"/>
                </a:lnTo>
                <a:lnTo>
                  <a:pt x="521765" y="64724"/>
                </a:lnTo>
                <a:lnTo>
                  <a:pt x="516823" y="39441"/>
                </a:lnTo>
                <a:lnTo>
                  <a:pt x="503192" y="18878"/>
                </a:lnTo>
                <a:lnTo>
                  <a:pt x="482667" y="5056"/>
                </a:lnTo>
                <a:lnTo>
                  <a:pt x="457044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1349501" y="1087505"/>
            <a:ext cx="448309" cy="73660"/>
          </a:xfrm>
          <a:custGeom>
            <a:avLst/>
            <a:gdLst/>
            <a:ahLst/>
            <a:cxnLst/>
            <a:rect l="l" t="t" r="r" b="b"/>
            <a:pathLst>
              <a:path w="448310" h="73659">
                <a:moveTo>
                  <a:pt x="448269" y="0"/>
                </a:moveTo>
                <a:lnTo>
                  <a:pt x="0" y="0"/>
                </a:lnTo>
                <a:lnTo>
                  <a:pt x="0" y="73508"/>
                </a:lnTo>
                <a:lnTo>
                  <a:pt x="448269" y="73508"/>
                </a:lnTo>
                <a:lnTo>
                  <a:pt x="448269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bg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512" y="8"/>
            <a:ext cx="5845240" cy="328793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47191" y="379331"/>
            <a:ext cx="3160316" cy="313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1" i="0">
                <a:solidFill>
                  <a:schemeClr val="bg1"/>
                </a:solidFill>
                <a:latin typeface="Roboto Bk"/>
                <a:cs typeface="Roboto B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735" y="757999"/>
            <a:ext cx="5269230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9877" y="1018017"/>
            <a:ext cx="2853690" cy="57340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R="27940" algn="ctr">
              <a:lnSpc>
                <a:spcPct val="100000"/>
              </a:lnSpc>
              <a:spcBef>
                <a:spcPts val="305"/>
              </a:spcBef>
            </a:pPr>
            <a:r>
              <a:rPr sz="1200" i="1" dirty="0">
                <a:solidFill>
                  <a:srgbClr val="F4EED8"/>
                </a:solidFill>
                <a:latin typeface="Cambria" panose="02040503050406030204"/>
                <a:cs typeface="Cambria" panose="02040503050406030204"/>
              </a:rPr>
              <a:t>We</a:t>
            </a:r>
            <a:r>
              <a:rPr sz="1200" i="1" spc="40" dirty="0">
                <a:solidFill>
                  <a:srgbClr val="F4EED8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00" i="1" spc="-30" dirty="0">
                <a:solidFill>
                  <a:srgbClr val="F4EED8"/>
                </a:solidFill>
                <a:latin typeface="Cambria" panose="02040503050406030204"/>
                <a:cs typeface="Cambria" panose="02040503050406030204"/>
              </a:rPr>
              <a:t>are</a:t>
            </a:r>
            <a:r>
              <a:rPr sz="1200" i="1" spc="20" dirty="0">
                <a:solidFill>
                  <a:srgbClr val="F4EED8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00" i="1" dirty="0">
                <a:solidFill>
                  <a:srgbClr val="F4EED8"/>
                </a:solidFill>
                <a:latin typeface="Cambria" panose="02040503050406030204"/>
                <a:cs typeface="Cambria" panose="02040503050406030204"/>
              </a:rPr>
              <a:t>kindly</a:t>
            </a:r>
            <a:r>
              <a:rPr sz="1200" i="1" spc="-30" dirty="0">
                <a:solidFill>
                  <a:srgbClr val="F4EED8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200" i="1" dirty="0">
                <a:solidFill>
                  <a:srgbClr val="F4EED8"/>
                </a:solidFill>
                <a:latin typeface="Cambria" panose="02040503050406030204"/>
                <a:cs typeface="Cambria" panose="02040503050406030204"/>
              </a:rPr>
              <a:t>welcome</a:t>
            </a:r>
            <a:r>
              <a:rPr sz="1200" i="1" spc="25" dirty="0">
                <a:solidFill>
                  <a:srgbClr val="F4EED8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lang="en-US" sz="1200" i="1" spc="25" dirty="0">
                <a:solidFill>
                  <a:srgbClr val="F4EED8"/>
                </a:solidFill>
                <a:latin typeface="Cambria" panose="02040503050406030204"/>
                <a:cs typeface="Cambria" panose="02040503050406030204"/>
              </a:rPr>
              <a:t>you </a:t>
            </a:r>
            <a:r>
              <a:rPr sz="1200" i="1" spc="-25" dirty="0">
                <a:solidFill>
                  <a:srgbClr val="F4EED8"/>
                </a:solidFill>
                <a:latin typeface="Cambria" panose="02040503050406030204"/>
                <a:cs typeface="Cambria" panose="02040503050406030204"/>
              </a:rPr>
              <a:t>to</a:t>
            </a:r>
            <a:endParaRPr sz="1200" dirty="0">
              <a:latin typeface="Cambria" panose="02040503050406030204"/>
              <a:cs typeface="Cambria" panose="02040503050406030204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</a:pPr>
            <a:r>
              <a:rPr sz="1950" spc="-35" dirty="0">
                <a:solidFill>
                  <a:srgbClr val="48FFD5"/>
                </a:solidFill>
                <a:latin typeface="Times New Roman" panose="02020603050405020304"/>
                <a:cs typeface="Times New Roman" panose="02020603050405020304"/>
              </a:rPr>
              <a:t>“LEARNING</a:t>
            </a:r>
            <a:r>
              <a:rPr sz="1950" spc="-10" dirty="0">
                <a:solidFill>
                  <a:srgbClr val="48FFD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dirty="0">
                <a:solidFill>
                  <a:srgbClr val="48FFD5"/>
                </a:solidFill>
                <a:latin typeface="Times New Roman" panose="02020603050405020304"/>
                <a:cs typeface="Times New Roman" panose="02020603050405020304"/>
              </a:rPr>
              <a:t>WEBSITE</a:t>
            </a:r>
            <a:r>
              <a:rPr sz="1950" spc="45" dirty="0">
                <a:solidFill>
                  <a:srgbClr val="48FFD5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50" spc="-50" dirty="0">
                <a:solidFill>
                  <a:srgbClr val="48FFD5"/>
                </a:solidFill>
                <a:latin typeface="Times New Roman" panose="02020603050405020304"/>
                <a:cs typeface="Times New Roman" panose="02020603050405020304"/>
              </a:rPr>
              <a:t>”</a:t>
            </a:r>
            <a:endParaRPr sz="1950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51941" y="1679326"/>
            <a:ext cx="2468245" cy="5467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30480" algn="ctr">
              <a:lnSpc>
                <a:spcPct val="98000"/>
              </a:lnSpc>
              <a:spcBef>
                <a:spcPts val="135"/>
              </a:spcBef>
            </a:pPr>
            <a:r>
              <a:rPr sz="1150" b="1" i="1" dirty="0">
                <a:solidFill>
                  <a:srgbClr val="F4EED8"/>
                </a:solidFill>
                <a:latin typeface="Cambria" panose="02040503050406030204"/>
                <a:cs typeface="Cambria" panose="02040503050406030204"/>
              </a:rPr>
              <a:t>Here</a:t>
            </a:r>
            <a:r>
              <a:rPr sz="1150" b="1" i="1" spc="-50" dirty="0">
                <a:solidFill>
                  <a:srgbClr val="F4EED8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150" b="1" i="1" dirty="0">
                <a:solidFill>
                  <a:srgbClr val="F4EED8"/>
                </a:solidFill>
                <a:latin typeface="Cambria" panose="02040503050406030204"/>
                <a:cs typeface="Cambria" panose="02040503050406030204"/>
              </a:rPr>
              <a:t>we</a:t>
            </a:r>
            <a:r>
              <a:rPr sz="1150" b="1" i="1" spc="-10" dirty="0">
                <a:solidFill>
                  <a:srgbClr val="F4EED8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150" b="1" i="1" spc="-30" dirty="0">
                <a:solidFill>
                  <a:srgbClr val="F4EED8"/>
                </a:solidFill>
                <a:latin typeface="Cambria" panose="02040503050406030204"/>
                <a:cs typeface="Cambria" panose="02040503050406030204"/>
              </a:rPr>
              <a:t>are</a:t>
            </a:r>
            <a:r>
              <a:rPr sz="1150" b="1" i="1" spc="-10" dirty="0">
                <a:solidFill>
                  <a:srgbClr val="F4EED8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150" b="1" i="1" dirty="0">
                <a:solidFill>
                  <a:srgbClr val="F4EED8"/>
                </a:solidFill>
                <a:latin typeface="Cambria" panose="02040503050406030204"/>
                <a:cs typeface="Cambria" panose="02040503050406030204"/>
              </a:rPr>
              <a:t>providing</a:t>
            </a:r>
            <a:r>
              <a:rPr sz="1150" b="1" i="1" spc="-10" dirty="0">
                <a:solidFill>
                  <a:srgbClr val="F4EED8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150" b="1" i="1" spc="-80" dirty="0">
                <a:solidFill>
                  <a:srgbClr val="F4EED8"/>
                </a:solidFill>
                <a:latin typeface="Cambria" panose="02040503050406030204"/>
                <a:cs typeface="Cambria" panose="02040503050406030204"/>
              </a:rPr>
              <a:t>a</a:t>
            </a:r>
            <a:r>
              <a:rPr sz="1150" b="1" i="1" spc="-15" dirty="0">
                <a:solidFill>
                  <a:srgbClr val="F4EED8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150" b="1" i="1" dirty="0">
                <a:solidFill>
                  <a:srgbClr val="F4EED8"/>
                </a:solidFill>
                <a:latin typeface="Cambria" panose="02040503050406030204"/>
                <a:cs typeface="Cambria" panose="02040503050406030204"/>
              </a:rPr>
              <a:t>tech</a:t>
            </a:r>
            <a:r>
              <a:rPr sz="1150" b="1" i="1" spc="-5" dirty="0">
                <a:solidFill>
                  <a:srgbClr val="F4EED8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150" b="1" i="1" spc="-10" dirty="0">
                <a:solidFill>
                  <a:srgbClr val="F4EED8"/>
                </a:solidFill>
                <a:latin typeface="Cambria" panose="02040503050406030204"/>
                <a:cs typeface="Cambria" panose="02040503050406030204"/>
              </a:rPr>
              <a:t>courses </a:t>
            </a:r>
            <a:r>
              <a:rPr sz="1150" b="1" i="1" dirty="0">
                <a:solidFill>
                  <a:srgbClr val="F4EED8"/>
                </a:solidFill>
                <a:latin typeface="Cambria" panose="02040503050406030204"/>
                <a:cs typeface="Cambria" panose="02040503050406030204"/>
              </a:rPr>
              <a:t>for</a:t>
            </a:r>
            <a:r>
              <a:rPr sz="1150" b="1" i="1" spc="-60" dirty="0">
                <a:solidFill>
                  <a:srgbClr val="F4EED8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150" b="1" i="1" dirty="0">
                <a:solidFill>
                  <a:srgbClr val="F4EED8"/>
                </a:solidFill>
                <a:latin typeface="Cambria" panose="02040503050406030204"/>
                <a:cs typeface="Cambria" panose="02040503050406030204"/>
              </a:rPr>
              <a:t>who </a:t>
            </a:r>
            <a:r>
              <a:rPr sz="1150" b="1" i="1" spc="-30" dirty="0">
                <a:solidFill>
                  <a:srgbClr val="F4EED8"/>
                </a:solidFill>
                <a:latin typeface="Cambria" panose="02040503050406030204"/>
                <a:cs typeface="Cambria" panose="02040503050406030204"/>
              </a:rPr>
              <a:t>are</a:t>
            </a:r>
            <a:r>
              <a:rPr sz="1150" b="1" i="1" spc="5" dirty="0">
                <a:solidFill>
                  <a:srgbClr val="F4EED8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150" b="1" i="1" spc="-30" dirty="0">
                <a:solidFill>
                  <a:srgbClr val="F4EED8"/>
                </a:solidFill>
                <a:latin typeface="Cambria" panose="02040503050406030204"/>
                <a:cs typeface="Cambria" panose="02040503050406030204"/>
              </a:rPr>
              <a:t>eagerly</a:t>
            </a:r>
            <a:r>
              <a:rPr sz="1150" b="1" i="1" spc="-55" dirty="0">
                <a:solidFill>
                  <a:srgbClr val="F4EED8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150" b="1" i="1" spc="-20" dirty="0">
                <a:solidFill>
                  <a:srgbClr val="F4EED8"/>
                </a:solidFill>
                <a:latin typeface="Cambria" panose="02040503050406030204"/>
                <a:cs typeface="Cambria" panose="02040503050406030204"/>
              </a:rPr>
              <a:t>waiting</a:t>
            </a:r>
            <a:r>
              <a:rPr sz="1150" b="1" i="1" dirty="0">
                <a:solidFill>
                  <a:srgbClr val="F4EED8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150" b="1" i="1" spc="-10" dirty="0">
                <a:solidFill>
                  <a:srgbClr val="F4EED8"/>
                </a:solidFill>
                <a:latin typeface="Cambria" panose="02040503050406030204"/>
                <a:cs typeface="Cambria" panose="02040503050406030204"/>
              </a:rPr>
              <a:t>enter</a:t>
            </a:r>
            <a:r>
              <a:rPr sz="1150" b="1" i="1" spc="-20" dirty="0">
                <a:solidFill>
                  <a:srgbClr val="F4EED8"/>
                </a:solidFill>
                <a:latin typeface="Cambria" panose="02040503050406030204"/>
                <a:cs typeface="Cambria" panose="02040503050406030204"/>
              </a:rPr>
              <a:t> into </a:t>
            </a:r>
            <a:r>
              <a:rPr sz="1150" b="1" i="1" spc="-10" dirty="0">
                <a:solidFill>
                  <a:srgbClr val="F4EED8"/>
                </a:solidFill>
                <a:latin typeface="Cambria" panose="02040503050406030204"/>
                <a:cs typeface="Cambria" panose="02040503050406030204"/>
              </a:rPr>
              <a:t>software</a:t>
            </a:r>
            <a:r>
              <a:rPr sz="1150" b="1" i="1" spc="-40" dirty="0">
                <a:solidFill>
                  <a:srgbClr val="F4EED8"/>
                </a:solidFill>
                <a:latin typeface="Cambria" panose="02040503050406030204"/>
                <a:cs typeface="Cambria" panose="02040503050406030204"/>
              </a:rPr>
              <a:t> </a:t>
            </a:r>
            <a:r>
              <a:rPr sz="1150" b="1" i="1" spc="-10" dirty="0">
                <a:solidFill>
                  <a:srgbClr val="F4EED8"/>
                </a:solidFill>
                <a:latin typeface="Cambria" panose="02040503050406030204"/>
                <a:cs typeface="Cambria" panose="02040503050406030204"/>
              </a:rPr>
              <a:t>ﬁeld..</a:t>
            </a:r>
            <a:endParaRPr sz="1150" dirty="0">
              <a:latin typeface="Cambria" panose="02040503050406030204"/>
              <a:cs typeface="Cambria" panose="02040503050406030204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4700" cy="3268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35072" y="1019353"/>
            <a:ext cx="1556385" cy="3803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300" spc="70" dirty="0"/>
              <a:t>ABSTRAT</a:t>
            </a:r>
            <a:endParaRPr sz="2300" dirty="0"/>
          </a:p>
        </p:txBody>
      </p:sp>
      <p:sp>
        <p:nvSpPr>
          <p:cNvPr id="3" name="object 3"/>
          <p:cNvSpPr txBox="1"/>
          <p:nvPr/>
        </p:nvSpPr>
        <p:spPr>
          <a:xfrm>
            <a:off x="3388641" y="1708398"/>
            <a:ext cx="2407920" cy="13919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137795" indent="24765">
              <a:lnSpc>
                <a:spcPts val="820"/>
              </a:lnSpc>
              <a:spcBef>
                <a:spcPts val="260"/>
              </a:spcBef>
            </a:pP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We</a:t>
            </a:r>
            <a:r>
              <a:rPr sz="800" spc="1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are</a:t>
            </a:r>
            <a:r>
              <a:rPr sz="800" spc="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developing</a:t>
            </a:r>
            <a:r>
              <a:rPr sz="800" spc="1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an</a:t>
            </a:r>
            <a:r>
              <a:rPr sz="800" spc="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online</a:t>
            </a:r>
            <a:r>
              <a:rPr sz="800" spc="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LEARNING</a:t>
            </a:r>
            <a:r>
              <a:rPr sz="800" spc="1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Roboto Lt"/>
                <a:cs typeface="Roboto Lt"/>
              </a:rPr>
              <a:t>WEBSITE</a:t>
            </a:r>
            <a:r>
              <a:rPr sz="800" spc="50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platform.</a:t>
            </a:r>
            <a:r>
              <a:rPr sz="80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The main</a:t>
            </a:r>
            <a:r>
              <a:rPr sz="800" spc="-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motto of</a:t>
            </a:r>
            <a:r>
              <a:rPr sz="800" spc="-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this platform</a:t>
            </a:r>
            <a:r>
              <a:rPr sz="800" spc="-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Roboto Lt"/>
                <a:cs typeface="Roboto Lt"/>
              </a:rPr>
              <a:t>is</a:t>
            </a:r>
            <a:r>
              <a:rPr sz="800" spc="50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everyone</a:t>
            </a:r>
            <a:r>
              <a:rPr sz="80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can</a:t>
            </a:r>
            <a:r>
              <a:rPr sz="800" spc="-1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learn</a:t>
            </a:r>
            <a:r>
              <a:rPr sz="800" spc="-1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the</a:t>
            </a:r>
            <a:r>
              <a:rPr sz="800" spc="-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software</a:t>
            </a:r>
            <a:r>
              <a:rPr sz="800" spc="-1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courses</a:t>
            </a:r>
            <a:r>
              <a:rPr sz="800" spc="-1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free</a:t>
            </a:r>
            <a:r>
              <a:rPr sz="800" spc="-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Roboto Lt"/>
                <a:cs typeface="Roboto Lt"/>
              </a:rPr>
              <a:t>of</a:t>
            </a:r>
            <a:r>
              <a:rPr sz="800" spc="50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Roboto Lt"/>
                <a:cs typeface="Roboto Lt"/>
              </a:rPr>
              <a:t>cost.</a:t>
            </a:r>
            <a:endParaRPr sz="800">
              <a:latin typeface="Roboto Lt"/>
              <a:cs typeface="Roboto Lt"/>
            </a:endParaRPr>
          </a:p>
          <a:p>
            <a:pPr marL="12700" marR="133350">
              <a:lnSpc>
                <a:spcPts val="820"/>
              </a:lnSpc>
              <a:spcBef>
                <a:spcPts val="795"/>
              </a:spcBef>
            </a:pP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The main advantage of this website is anyone</a:t>
            </a:r>
            <a:r>
              <a:rPr sz="800" spc="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Roboto Lt"/>
                <a:cs typeface="Roboto Lt"/>
              </a:rPr>
              <a:t>can</a:t>
            </a:r>
            <a:r>
              <a:rPr sz="800" spc="50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access</a:t>
            </a:r>
            <a:r>
              <a:rPr sz="800" spc="-1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for</a:t>
            </a:r>
            <a:r>
              <a:rPr sz="800" spc="-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free</a:t>
            </a:r>
            <a:r>
              <a:rPr sz="800" spc="-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docments/pdf’s</a:t>
            </a:r>
            <a:r>
              <a:rPr sz="800" spc="-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r>
              <a:rPr sz="800" spc="-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Roboto Lt"/>
                <a:cs typeface="Roboto Lt"/>
              </a:rPr>
              <a:t>cidro</a:t>
            </a:r>
            <a:r>
              <a:rPr sz="800" spc="50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Roboto Lt"/>
                <a:cs typeface="Roboto Lt"/>
              </a:rPr>
              <a:t>lecturers.</a:t>
            </a:r>
            <a:endParaRPr sz="800">
              <a:latin typeface="Roboto Lt"/>
              <a:cs typeface="Roboto Lt"/>
            </a:endParaRPr>
          </a:p>
          <a:p>
            <a:pPr marL="12700" marR="5080">
              <a:lnSpc>
                <a:spcPts val="820"/>
              </a:lnSpc>
              <a:spcBef>
                <a:spcPts val="800"/>
              </a:spcBef>
            </a:pP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Particularly</a:t>
            </a:r>
            <a:r>
              <a:rPr sz="80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this</a:t>
            </a:r>
            <a:r>
              <a:rPr sz="80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website</a:t>
            </a:r>
            <a:r>
              <a:rPr sz="80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contains</a:t>
            </a:r>
            <a:r>
              <a:rPr sz="80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only</a:t>
            </a:r>
            <a:r>
              <a:rPr sz="80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Roboto Lt"/>
                <a:cs typeface="Roboto Lt"/>
              </a:rPr>
              <a:t>software</a:t>
            </a:r>
            <a:r>
              <a:rPr sz="800" spc="50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related</a:t>
            </a:r>
            <a:r>
              <a:rPr sz="800" spc="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courses</a:t>
            </a:r>
            <a:r>
              <a:rPr sz="800" spc="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like</a:t>
            </a:r>
            <a:r>
              <a:rPr sz="800" spc="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Roboto Lt"/>
                <a:cs typeface="Roboto Lt"/>
              </a:rPr>
              <a:t>Development,</a:t>
            </a:r>
            <a:r>
              <a:rPr sz="800" spc="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Roboto Lt"/>
                <a:cs typeface="Roboto Lt"/>
              </a:rPr>
              <a:t>Designing,</a:t>
            </a:r>
            <a:r>
              <a:rPr sz="800" spc="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Roboto Lt"/>
                <a:cs typeface="Roboto Lt"/>
              </a:rPr>
              <a:t>Testing,</a:t>
            </a:r>
            <a:r>
              <a:rPr sz="800" spc="50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Debugging</a:t>
            </a:r>
            <a:r>
              <a:rPr sz="800" spc="-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and some of the</a:t>
            </a:r>
            <a:r>
              <a:rPr sz="800" spc="-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math concepts </a:t>
            </a:r>
            <a:r>
              <a:rPr sz="800" spc="-20" dirty="0">
                <a:solidFill>
                  <a:srgbClr val="FFFFFF"/>
                </a:solidFill>
                <a:latin typeface="Roboto Lt"/>
                <a:cs typeface="Roboto Lt"/>
              </a:rPr>
              <a:t>like</a:t>
            </a:r>
            <a:r>
              <a:rPr sz="800" spc="50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Aptitude,Reasoning </a:t>
            </a:r>
            <a:r>
              <a:rPr sz="800" spc="-10" dirty="0">
                <a:solidFill>
                  <a:srgbClr val="FFFFFF"/>
                </a:solidFill>
                <a:latin typeface="Roboto Lt"/>
                <a:cs typeface="Roboto Lt"/>
              </a:rPr>
              <a:t>etc...</a:t>
            </a:r>
            <a:endParaRPr sz="800">
              <a:latin typeface="Roboto Lt"/>
              <a:cs typeface="Roboto 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80524" y="1454480"/>
            <a:ext cx="2666365" cy="8255"/>
          </a:xfrm>
          <a:custGeom>
            <a:avLst/>
            <a:gdLst/>
            <a:ahLst/>
            <a:cxnLst/>
            <a:rect l="l" t="t" r="r" b="b"/>
            <a:pathLst>
              <a:path w="2666365" h="8255">
                <a:moveTo>
                  <a:pt x="2666200" y="0"/>
                </a:moveTo>
                <a:lnTo>
                  <a:pt x="0" y="0"/>
                </a:lnTo>
                <a:lnTo>
                  <a:pt x="0" y="7988"/>
                </a:lnTo>
                <a:lnTo>
                  <a:pt x="2666200" y="7988"/>
                </a:lnTo>
                <a:lnTo>
                  <a:pt x="2666200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04208" y="2307668"/>
            <a:ext cx="19685" cy="19685"/>
          </a:xfrm>
          <a:custGeom>
            <a:avLst/>
            <a:gdLst/>
            <a:ahLst/>
            <a:cxnLst/>
            <a:rect l="l" t="t" r="r" b="b"/>
            <a:pathLst>
              <a:path w="19684" h="19685">
                <a:moveTo>
                  <a:pt x="0" y="19168"/>
                </a:moveTo>
                <a:lnTo>
                  <a:pt x="19171" y="19168"/>
                </a:lnTo>
                <a:lnTo>
                  <a:pt x="19171" y="0"/>
                </a:lnTo>
              </a:path>
            </a:pathLst>
          </a:custGeom>
          <a:ln w="7987">
            <a:solidFill>
              <a:srgbClr val="48FFD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9530" y="683194"/>
            <a:ext cx="238887" cy="26271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68545" y="1139452"/>
            <a:ext cx="260460" cy="25729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52684" y="2314063"/>
            <a:ext cx="236506" cy="23728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2671" y="2208587"/>
            <a:ext cx="238091" cy="23567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21458" y="1195386"/>
            <a:ext cx="228517" cy="222101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067074" y="1324029"/>
            <a:ext cx="111760" cy="27305"/>
            <a:chOff x="1067074" y="1324029"/>
            <a:chExt cx="111760" cy="27305"/>
          </a:xfrm>
        </p:grpSpPr>
        <p:sp>
          <p:nvSpPr>
            <p:cNvPr id="12" name="object 12"/>
            <p:cNvSpPr/>
            <p:nvPr/>
          </p:nvSpPr>
          <p:spPr>
            <a:xfrm>
              <a:off x="1155347" y="1328022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4" h="19684">
                  <a:moveTo>
                    <a:pt x="0" y="0"/>
                  </a:moveTo>
                  <a:lnTo>
                    <a:pt x="19168" y="0"/>
                  </a:lnTo>
                  <a:lnTo>
                    <a:pt x="19168" y="19168"/>
                  </a:lnTo>
                </a:path>
              </a:pathLst>
            </a:custGeom>
            <a:ln w="7987">
              <a:solidFill>
                <a:srgbClr val="48FF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67066" y="1328153"/>
              <a:ext cx="81280" cy="8255"/>
            </a:xfrm>
            <a:custGeom>
              <a:avLst/>
              <a:gdLst/>
              <a:ahLst/>
              <a:cxnLst/>
              <a:rect l="l" t="t" r="r" b="b"/>
              <a:pathLst>
                <a:path w="81280" h="8255">
                  <a:moveTo>
                    <a:pt x="26784" y="0"/>
                  </a:moveTo>
                  <a:lnTo>
                    <a:pt x="0" y="0"/>
                  </a:lnTo>
                  <a:lnTo>
                    <a:pt x="0" y="7988"/>
                  </a:lnTo>
                  <a:lnTo>
                    <a:pt x="26784" y="7988"/>
                  </a:lnTo>
                  <a:lnTo>
                    <a:pt x="26784" y="0"/>
                  </a:lnTo>
                  <a:close/>
                </a:path>
                <a:path w="81280" h="8255">
                  <a:moveTo>
                    <a:pt x="81013" y="0"/>
                  </a:moveTo>
                  <a:lnTo>
                    <a:pt x="40678" y="0"/>
                  </a:lnTo>
                  <a:lnTo>
                    <a:pt x="40678" y="7988"/>
                  </a:lnTo>
                  <a:lnTo>
                    <a:pt x="81013" y="7988"/>
                  </a:lnTo>
                  <a:lnTo>
                    <a:pt x="81013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027722" y="2326360"/>
            <a:ext cx="27305" cy="8255"/>
          </a:xfrm>
          <a:custGeom>
            <a:avLst/>
            <a:gdLst/>
            <a:ahLst/>
            <a:cxnLst/>
            <a:rect l="l" t="t" r="r" b="b"/>
            <a:pathLst>
              <a:path w="27305" h="8255">
                <a:moveTo>
                  <a:pt x="27228" y="0"/>
                </a:moveTo>
                <a:lnTo>
                  <a:pt x="0" y="0"/>
                </a:lnTo>
                <a:lnTo>
                  <a:pt x="0" y="7988"/>
                </a:lnTo>
                <a:lnTo>
                  <a:pt x="27228" y="7988"/>
                </a:lnTo>
                <a:lnTo>
                  <a:pt x="27228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119395" y="1165818"/>
            <a:ext cx="1174750" cy="1313180"/>
            <a:chOff x="1119395" y="1165818"/>
            <a:chExt cx="1174750" cy="1313180"/>
          </a:xfrm>
        </p:grpSpPr>
        <p:sp>
          <p:nvSpPr>
            <p:cNvPr id="16" name="object 16"/>
            <p:cNvSpPr/>
            <p:nvPr/>
          </p:nvSpPr>
          <p:spPr>
            <a:xfrm>
              <a:off x="1250426" y="1169813"/>
              <a:ext cx="699770" cy="1304925"/>
            </a:xfrm>
            <a:custGeom>
              <a:avLst/>
              <a:gdLst/>
              <a:ahLst/>
              <a:cxnLst/>
              <a:rect l="l" t="t" r="r" b="b"/>
              <a:pathLst>
                <a:path w="699769" h="1304925">
                  <a:moveTo>
                    <a:pt x="81509" y="0"/>
                  </a:moveTo>
                  <a:lnTo>
                    <a:pt x="618457" y="0"/>
                  </a:lnTo>
                  <a:lnTo>
                    <a:pt x="650054" y="6441"/>
                  </a:lnTo>
                  <a:lnTo>
                    <a:pt x="675884" y="23969"/>
                  </a:lnTo>
                  <a:lnTo>
                    <a:pt x="693175" y="49886"/>
                  </a:lnTo>
                  <a:lnTo>
                    <a:pt x="699156" y="81497"/>
                  </a:lnTo>
                  <a:lnTo>
                    <a:pt x="699156" y="1223308"/>
                  </a:lnTo>
                  <a:lnTo>
                    <a:pt x="692838" y="1254917"/>
                  </a:lnTo>
                  <a:lnTo>
                    <a:pt x="675584" y="1280834"/>
                  </a:lnTo>
                  <a:lnTo>
                    <a:pt x="649942" y="1298363"/>
                  </a:lnTo>
                  <a:lnTo>
                    <a:pt x="618457" y="1304805"/>
                  </a:lnTo>
                  <a:lnTo>
                    <a:pt x="81509" y="1304805"/>
                  </a:lnTo>
                  <a:lnTo>
                    <a:pt x="49891" y="1298363"/>
                  </a:lnTo>
                  <a:lnTo>
                    <a:pt x="23970" y="1280834"/>
                  </a:lnTo>
                  <a:lnTo>
                    <a:pt x="6441" y="1254917"/>
                  </a:lnTo>
                  <a:lnTo>
                    <a:pt x="0" y="1223308"/>
                  </a:lnTo>
                  <a:lnTo>
                    <a:pt x="0" y="81497"/>
                  </a:lnTo>
                  <a:lnTo>
                    <a:pt x="6330" y="49886"/>
                  </a:lnTo>
                  <a:lnTo>
                    <a:pt x="23672" y="23969"/>
                  </a:lnTo>
                  <a:lnTo>
                    <a:pt x="49556" y="6441"/>
                  </a:lnTo>
                  <a:lnTo>
                    <a:pt x="81509" y="0"/>
                  </a:lnTo>
                  <a:close/>
                </a:path>
              </a:pathLst>
            </a:custGeom>
            <a:ln w="7990">
              <a:solidFill>
                <a:srgbClr val="48FF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316759" y="1273696"/>
              <a:ext cx="567055" cy="1040765"/>
            </a:xfrm>
            <a:custGeom>
              <a:avLst/>
              <a:gdLst/>
              <a:ahLst/>
              <a:cxnLst/>
              <a:rect l="l" t="t" r="r" b="b"/>
              <a:pathLst>
                <a:path w="567055" h="1040764">
                  <a:moveTo>
                    <a:pt x="23966" y="0"/>
                  </a:moveTo>
                  <a:lnTo>
                    <a:pt x="14827" y="1834"/>
                  </a:lnTo>
                  <a:lnTo>
                    <a:pt x="7188" y="6888"/>
                  </a:lnTo>
                  <a:lnTo>
                    <a:pt x="1946" y="14490"/>
                  </a:lnTo>
                  <a:lnTo>
                    <a:pt x="0" y="23966"/>
                  </a:lnTo>
                  <a:lnTo>
                    <a:pt x="0" y="1016350"/>
                  </a:lnTo>
                  <a:lnTo>
                    <a:pt x="1946" y="1025826"/>
                  </a:lnTo>
                  <a:lnTo>
                    <a:pt x="7188" y="1033429"/>
                  </a:lnTo>
                  <a:lnTo>
                    <a:pt x="14827" y="1038485"/>
                  </a:lnTo>
                  <a:lnTo>
                    <a:pt x="23966" y="1040320"/>
                  </a:lnTo>
                  <a:lnTo>
                    <a:pt x="542520" y="1040320"/>
                  </a:lnTo>
                  <a:lnTo>
                    <a:pt x="551996" y="1038485"/>
                  </a:lnTo>
                  <a:lnTo>
                    <a:pt x="559597" y="1033429"/>
                  </a:lnTo>
                  <a:lnTo>
                    <a:pt x="564652" y="1025826"/>
                  </a:lnTo>
                  <a:lnTo>
                    <a:pt x="566486" y="1016350"/>
                  </a:lnTo>
                  <a:lnTo>
                    <a:pt x="566486" y="23966"/>
                  </a:lnTo>
                  <a:lnTo>
                    <a:pt x="564652" y="14490"/>
                  </a:lnTo>
                  <a:lnTo>
                    <a:pt x="559597" y="6888"/>
                  </a:lnTo>
                  <a:lnTo>
                    <a:pt x="551996" y="1834"/>
                  </a:lnTo>
                  <a:lnTo>
                    <a:pt x="542520" y="0"/>
                  </a:lnTo>
                  <a:lnTo>
                    <a:pt x="23966" y="0"/>
                  </a:lnTo>
                  <a:close/>
                </a:path>
              </a:pathLst>
            </a:custGeom>
            <a:ln w="7990">
              <a:solidFill>
                <a:srgbClr val="48FF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46640" y="2336429"/>
              <a:ext cx="107306" cy="10783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530108" y="1210568"/>
              <a:ext cx="140335" cy="22860"/>
            </a:xfrm>
            <a:custGeom>
              <a:avLst/>
              <a:gdLst/>
              <a:ahLst/>
              <a:cxnLst/>
              <a:rect l="l" t="t" r="r" b="b"/>
              <a:pathLst>
                <a:path w="140335" h="22859">
                  <a:moveTo>
                    <a:pt x="134218" y="0"/>
                  </a:moveTo>
                  <a:lnTo>
                    <a:pt x="11978" y="0"/>
                  </a:lnTo>
                  <a:lnTo>
                    <a:pt x="5583" y="0"/>
                  </a:lnTo>
                  <a:lnTo>
                    <a:pt x="0" y="4785"/>
                  </a:lnTo>
                  <a:lnTo>
                    <a:pt x="798" y="11180"/>
                  </a:lnTo>
                  <a:lnTo>
                    <a:pt x="798" y="17562"/>
                  </a:lnTo>
                  <a:lnTo>
                    <a:pt x="6382" y="22360"/>
                  </a:lnTo>
                  <a:lnTo>
                    <a:pt x="134218" y="22360"/>
                  </a:lnTo>
                  <a:lnTo>
                    <a:pt x="139004" y="16763"/>
                  </a:lnTo>
                  <a:lnTo>
                    <a:pt x="139814" y="11180"/>
                  </a:lnTo>
                  <a:lnTo>
                    <a:pt x="139004" y="4785"/>
                  </a:lnTo>
                  <a:lnTo>
                    <a:pt x="134218" y="0"/>
                  </a:lnTo>
                  <a:close/>
                </a:path>
              </a:pathLst>
            </a:custGeom>
            <a:solidFill>
              <a:srgbClr val="1511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530112" y="1210569"/>
              <a:ext cx="140335" cy="22860"/>
            </a:xfrm>
            <a:custGeom>
              <a:avLst/>
              <a:gdLst/>
              <a:ahLst/>
              <a:cxnLst/>
              <a:rect l="l" t="t" r="r" b="b"/>
              <a:pathLst>
                <a:path w="140335" h="22859">
                  <a:moveTo>
                    <a:pt x="11979" y="0"/>
                  </a:moveTo>
                  <a:lnTo>
                    <a:pt x="5585" y="0"/>
                  </a:lnTo>
                  <a:lnTo>
                    <a:pt x="0" y="4787"/>
                  </a:lnTo>
                  <a:lnTo>
                    <a:pt x="798" y="11179"/>
                  </a:lnTo>
                  <a:lnTo>
                    <a:pt x="798" y="17560"/>
                  </a:lnTo>
                  <a:lnTo>
                    <a:pt x="6384" y="22359"/>
                  </a:lnTo>
                  <a:lnTo>
                    <a:pt x="11979" y="22359"/>
                  </a:lnTo>
                  <a:lnTo>
                    <a:pt x="127827" y="22359"/>
                  </a:lnTo>
                  <a:lnTo>
                    <a:pt x="134221" y="22359"/>
                  </a:lnTo>
                  <a:lnTo>
                    <a:pt x="139007" y="16762"/>
                  </a:lnTo>
                  <a:lnTo>
                    <a:pt x="139815" y="11179"/>
                  </a:lnTo>
                  <a:lnTo>
                    <a:pt x="139007" y="4787"/>
                  </a:lnTo>
                  <a:lnTo>
                    <a:pt x="134221" y="0"/>
                  </a:lnTo>
                  <a:lnTo>
                    <a:pt x="127827" y="0"/>
                  </a:lnTo>
                  <a:lnTo>
                    <a:pt x="11979" y="0"/>
                  </a:lnTo>
                  <a:close/>
                </a:path>
              </a:pathLst>
            </a:custGeom>
            <a:ln w="7984">
              <a:solidFill>
                <a:srgbClr val="48FF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48206" y="2093519"/>
              <a:ext cx="73103" cy="7349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489347" y="2201393"/>
              <a:ext cx="18415" cy="20320"/>
            </a:xfrm>
            <a:custGeom>
              <a:avLst/>
              <a:gdLst/>
              <a:ahLst/>
              <a:cxnLst/>
              <a:rect l="l" t="t" r="r" b="b"/>
              <a:pathLst>
                <a:path w="18415" h="20319">
                  <a:moveTo>
                    <a:pt x="0" y="0"/>
                  </a:moveTo>
                  <a:lnTo>
                    <a:pt x="0" y="19932"/>
                  </a:lnTo>
                  <a:lnTo>
                    <a:pt x="18358" y="19932"/>
                  </a:lnTo>
                </a:path>
              </a:pathLst>
            </a:custGeom>
            <a:ln w="7978">
              <a:solidFill>
                <a:srgbClr val="48FF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822571" y="2201394"/>
              <a:ext cx="19685" cy="20320"/>
            </a:xfrm>
            <a:custGeom>
              <a:avLst/>
              <a:gdLst/>
              <a:ahLst/>
              <a:cxnLst/>
              <a:rect l="l" t="t" r="r" b="b"/>
              <a:pathLst>
                <a:path w="19685" h="20319">
                  <a:moveTo>
                    <a:pt x="0" y="19930"/>
                  </a:moveTo>
                  <a:lnTo>
                    <a:pt x="19168" y="19930"/>
                  </a:lnTo>
                  <a:lnTo>
                    <a:pt x="19168" y="0"/>
                  </a:lnTo>
                </a:path>
              </a:pathLst>
            </a:custGeom>
            <a:ln w="7980">
              <a:solidFill>
                <a:srgbClr val="48FF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41729" y="1932907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5" h="19685">
                  <a:moveTo>
                    <a:pt x="0" y="19168"/>
                  </a:moveTo>
                  <a:lnTo>
                    <a:pt x="0" y="0"/>
                  </a:lnTo>
                  <a:lnTo>
                    <a:pt x="19168" y="0"/>
                  </a:lnTo>
                </a:path>
              </a:pathLst>
            </a:custGeom>
            <a:ln w="7987">
              <a:solidFill>
                <a:srgbClr val="48FF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138982" y="1932907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5" h="19685">
                  <a:moveTo>
                    <a:pt x="0" y="0"/>
                  </a:moveTo>
                  <a:lnTo>
                    <a:pt x="19168" y="0"/>
                  </a:lnTo>
                  <a:lnTo>
                    <a:pt x="19168" y="19168"/>
                  </a:lnTo>
                </a:path>
              </a:pathLst>
            </a:custGeom>
            <a:ln w="7987">
              <a:solidFill>
                <a:srgbClr val="48FF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74525" y="1703583"/>
              <a:ext cx="18415" cy="19685"/>
            </a:xfrm>
            <a:custGeom>
              <a:avLst/>
              <a:gdLst/>
              <a:ahLst/>
              <a:cxnLst/>
              <a:rect l="l" t="t" r="r" b="b"/>
              <a:pathLst>
                <a:path w="18415" h="19685">
                  <a:moveTo>
                    <a:pt x="0" y="0"/>
                  </a:moveTo>
                  <a:lnTo>
                    <a:pt x="0" y="19170"/>
                  </a:lnTo>
                  <a:lnTo>
                    <a:pt x="18362" y="19170"/>
                  </a:lnTo>
                </a:path>
              </a:pathLst>
            </a:custGeom>
            <a:ln w="7985">
              <a:solidFill>
                <a:srgbClr val="48FF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76622" y="1689188"/>
              <a:ext cx="73171" cy="7349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123389" y="2032790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4" h="19685">
                  <a:moveTo>
                    <a:pt x="0" y="19168"/>
                  </a:moveTo>
                  <a:lnTo>
                    <a:pt x="0" y="0"/>
                  </a:lnTo>
                  <a:lnTo>
                    <a:pt x="19168" y="0"/>
                  </a:lnTo>
                </a:path>
              </a:pathLst>
            </a:custGeom>
            <a:ln w="7987">
              <a:solidFill>
                <a:srgbClr val="48FF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53041" y="2032790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5" h="19685">
                  <a:moveTo>
                    <a:pt x="0" y="0"/>
                  </a:moveTo>
                  <a:lnTo>
                    <a:pt x="19168" y="0"/>
                  </a:lnTo>
                  <a:lnTo>
                    <a:pt x="19168" y="19168"/>
                  </a:lnTo>
                </a:path>
              </a:pathLst>
            </a:custGeom>
            <a:ln w="7987">
              <a:solidFill>
                <a:srgbClr val="48FF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34267" y="2095113"/>
              <a:ext cx="73102" cy="7349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616403" y="1593305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5" h="19684">
                  <a:moveTo>
                    <a:pt x="0" y="19181"/>
                  </a:moveTo>
                  <a:lnTo>
                    <a:pt x="0" y="0"/>
                  </a:lnTo>
                  <a:lnTo>
                    <a:pt x="19168" y="0"/>
                  </a:lnTo>
                </a:path>
              </a:pathLst>
            </a:custGeom>
            <a:ln w="7987">
              <a:solidFill>
                <a:srgbClr val="48FF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270020" y="1574127"/>
              <a:ext cx="20320" cy="19685"/>
            </a:xfrm>
            <a:custGeom>
              <a:avLst/>
              <a:gdLst/>
              <a:ahLst/>
              <a:cxnLst/>
              <a:rect l="l" t="t" r="r" b="b"/>
              <a:pathLst>
                <a:path w="20319" h="19684">
                  <a:moveTo>
                    <a:pt x="0" y="19168"/>
                  </a:moveTo>
                  <a:lnTo>
                    <a:pt x="19933" y="19168"/>
                  </a:lnTo>
                  <a:lnTo>
                    <a:pt x="19933" y="0"/>
                  </a:lnTo>
                </a:path>
              </a:pathLst>
            </a:custGeom>
            <a:ln w="7980">
              <a:solidFill>
                <a:srgbClr val="48FF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78846" y="1918531"/>
              <a:ext cx="73509" cy="7350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780207" y="1473459"/>
              <a:ext cx="19685" cy="18415"/>
            </a:xfrm>
            <a:custGeom>
              <a:avLst/>
              <a:gdLst/>
              <a:ahLst/>
              <a:cxnLst/>
              <a:rect l="l" t="t" r="r" b="b"/>
              <a:pathLst>
                <a:path w="19685" h="18415">
                  <a:moveTo>
                    <a:pt x="19167" y="0"/>
                  </a:moveTo>
                  <a:lnTo>
                    <a:pt x="19167" y="18359"/>
                  </a:lnTo>
                  <a:lnTo>
                    <a:pt x="0" y="18359"/>
                  </a:lnTo>
                </a:path>
              </a:pathLst>
            </a:custGeom>
            <a:ln w="7985">
              <a:solidFill>
                <a:srgbClr val="48FF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31822" y="1491828"/>
              <a:ext cx="19685" cy="19685"/>
            </a:xfrm>
            <a:custGeom>
              <a:avLst/>
              <a:gdLst/>
              <a:ahLst/>
              <a:cxnLst/>
              <a:rect l="l" t="t" r="r" b="b"/>
              <a:pathLst>
                <a:path w="19684" h="19684">
                  <a:moveTo>
                    <a:pt x="19168" y="0"/>
                  </a:moveTo>
                  <a:lnTo>
                    <a:pt x="0" y="0"/>
                  </a:lnTo>
                  <a:lnTo>
                    <a:pt x="0" y="19168"/>
                  </a:lnTo>
                </a:path>
              </a:pathLst>
            </a:custGeom>
            <a:ln w="7987">
              <a:solidFill>
                <a:srgbClr val="48FF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93872" y="1809852"/>
              <a:ext cx="73095" cy="73496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174203" y="1492110"/>
              <a:ext cx="1081405" cy="737235"/>
            </a:xfrm>
            <a:custGeom>
              <a:avLst/>
              <a:gdLst/>
              <a:ahLst/>
              <a:cxnLst/>
              <a:rect l="l" t="t" r="r" b="b"/>
              <a:pathLst>
                <a:path w="1081405" h="737235">
                  <a:moveTo>
                    <a:pt x="496316" y="230860"/>
                  </a:moveTo>
                  <a:lnTo>
                    <a:pt x="52895" y="230860"/>
                  </a:lnTo>
                  <a:lnTo>
                    <a:pt x="52895" y="238848"/>
                  </a:lnTo>
                  <a:lnTo>
                    <a:pt x="496316" y="238848"/>
                  </a:lnTo>
                  <a:lnTo>
                    <a:pt x="496316" y="230860"/>
                  </a:lnTo>
                  <a:close/>
                </a:path>
                <a:path w="1081405" h="737235">
                  <a:moveTo>
                    <a:pt x="534403" y="230860"/>
                  </a:moveTo>
                  <a:lnTo>
                    <a:pt x="507187" y="230860"/>
                  </a:lnTo>
                  <a:lnTo>
                    <a:pt x="507187" y="238848"/>
                  </a:lnTo>
                  <a:lnTo>
                    <a:pt x="534403" y="238848"/>
                  </a:lnTo>
                  <a:lnTo>
                    <a:pt x="534403" y="230860"/>
                  </a:lnTo>
                  <a:close/>
                </a:path>
                <a:path w="1081405" h="737235">
                  <a:moveTo>
                    <a:pt x="564959" y="540423"/>
                  </a:moveTo>
                  <a:lnTo>
                    <a:pt x="0" y="540423"/>
                  </a:lnTo>
                  <a:lnTo>
                    <a:pt x="0" y="548411"/>
                  </a:lnTo>
                  <a:lnTo>
                    <a:pt x="564959" y="548411"/>
                  </a:lnTo>
                  <a:lnTo>
                    <a:pt x="564959" y="540423"/>
                  </a:lnTo>
                  <a:close/>
                </a:path>
                <a:path w="1081405" h="737235">
                  <a:moveTo>
                    <a:pt x="572846" y="0"/>
                  </a:moveTo>
                  <a:lnTo>
                    <a:pt x="291185" y="0"/>
                  </a:lnTo>
                  <a:lnTo>
                    <a:pt x="291185" y="7988"/>
                  </a:lnTo>
                  <a:lnTo>
                    <a:pt x="572846" y="7988"/>
                  </a:lnTo>
                  <a:lnTo>
                    <a:pt x="572846" y="0"/>
                  </a:lnTo>
                  <a:close/>
                </a:path>
                <a:path w="1081405" h="737235">
                  <a:moveTo>
                    <a:pt x="634517" y="728878"/>
                  </a:moveTo>
                  <a:lnTo>
                    <a:pt x="364642" y="728878"/>
                  </a:lnTo>
                  <a:lnTo>
                    <a:pt x="364642" y="736866"/>
                  </a:lnTo>
                  <a:lnTo>
                    <a:pt x="634517" y="736866"/>
                  </a:lnTo>
                  <a:lnTo>
                    <a:pt x="634517" y="728878"/>
                  </a:lnTo>
                  <a:close/>
                </a:path>
                <a:path w="1081405" h="737235">
                  <a:moveTo>
                    <a:pt x="948893" y="441172"/>
                  </a:moveTo>
                  <a:lnTo>
                    <a:pt x="722299" y="441172"/>
                  </a:lnTo>
                  <a:lnTo>
                    <a:pt x="722299" y="449160"/>
                  </a:lnTo>
                  <a:lnTo>
                    <a:pt x="948893" y="449160"/>
                  </a:lnTo>
                  <a:lnTo>
                    <a:pt x="948893" y="441172"/>
                  </a:lnTo>
                  <a:close/>
                </a:path>
                <a:path w="1081405" h="737235">
                  <a:moveTo>
                    <a:pt x="1081328" y="101003"/>
                  </a:moveTo>
                  <a:lnTo>
                    <a:pt x="494957" y="101003"/>
                  </a:lnTo>
                  <a:lnTo>
                    <a:pt x="494957" y="109004"/>
                  </a:lnTo>
                  <a:lnTo>
                    <a:pt x="1081328" y="109004"/>
                  </a:lnTo>
                  <a:lnTo>
                    <a:pt x="1081328" y="101003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71475">
              <a:lnSpc>
                <a:spcPct val="100000"/>
              </a:lnSpc>
              <a:spcBef>
                <a:spcPts val="135"/>
              </a:spcBef>
            </a:pPr>
            <a:r>
              <a:rPr sz="1850" dirty="0"/>
              <a:t>TABLE</a:t>
            </a:r>
            <a:r>
              <a:rPr sz="1850" spc="85" dirty="0"/>
              <a:t> </a:t>
            </a:r>
            <a:r>
              <a:rPr sz="1850" dirty="0"/>
              <a:t>OF</a:t>
            </a:r>
            <a:r>
              <a:rPr sz="1850" spc="90" dirty="0"/>
              <a:t> </a:t>
            </a:r>
            <a:r>
              <a:rPr sz="1850" spc="-10" dirty="0"/>
              <a:t>CONTENTS</a:t>
            </a:r>
            <a:endParaRPr sz="1850"/>
          </a:p>
        </p:txBody>
      </p:sp>
      <p:sp>
        <p:nvSpPr>
          <p:cNvPr id="3" name="object 3"/>
          <p:cNvSpPr txBox="1"/>
          <p:nvPr/>
        </p:nvSpPr>
        <p:spPr>
          <a:xfrm>
            <a:off x="1783729" y="1045296"/>
            <a:ext cx="24765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1" spc="-25" dirty="0">
                <a:solidFill>
                  <a:srgbClr val="48FFD5"/>
                </a:solidFill>
                <a:latin typeface="Roboto Bk"/>
                <a:cs typeface="Roboto Bk"/>
              </a:rPr>
              <a:t>01</a:t>
            </a:r>
            <a:endParaRPr sz="1500">
              <a:latin typeface="Roboto Bk"/>
              <a:cs typeface="Roboto B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39169" y="963401"/>
            <a:ext cx="786130" cy="68008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750" b="1" dirty="0">
                <a:solidFill>
                  <a:srgbClr val="FFFFFF"/>
                </a:solidFill>
                <a:latin typeface="Roboto Bk"/>
                <a:cs typeface="Roboto Bk"/>
              </a:rPr>
              <a:t>About</a:t>
            </a:r>
            <a:r>
              <a:rPr sz="750" b="1" spc="1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750" b="1" dirty="0">
                <a:solidFill>
                  <a:srgbClr val="FFFFFF"/>
                </a:solidFill>
                <a:latin typeface="Roboto Bk"/>
                <a:cs typeface="Roboto Bk"/>
              </a:rPr>
              <a:t>the</a:t>
            </a:r>
            <a:r>
              <a:rPr sz="750" b="1" spc="1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750" b="1" spc="-10" dirty="0">
                <a:solidFill>
                  <a:srgbClr val="FFFFFF"/>
                </a:solidFill>
                <a:latin typeface="Roboto Bk"/>
                <a:cs typeface="Roboto Bk"/>
              </a:rPr>
              <a:t>Project</a:t>
            </a:r>
            <a:endParaRPr sz="750">
              <a:latin typeface="Roboto Bk"/>
              <a:cs typeface="Roboto Bk"/>
            </a:endParaRPr>
          </a:p>
          <a:p>
            <a:pPr marL="13335" marR="5080">
              <a:lnSpc>
                <a:spcPct val="86000"/>
              </a:lnSpc>
              <a:spcBef>
                <a:spcPts val="430"/>
              </a:spcBef>
            </a:pP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We are</a:t>
            </a:r>
            <a:r>
              <a:rPr sz="550" spc="5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spc="-10" dirty="0">
                <a:solidFill>
                  <a:srgbClr val="48FFD5"/>
                </a:solidFill>
                <a:latin typeface="Roboto Lt"/>
                <a:cs typeface="Roboto Lt"/>
              </a:rPr>
              <a:t>providing</a:t>
            </a:r>
            <a:r>
              <a:rPr sz="550" spc="50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software</a:t>
            </a:r>
            <a:r>
              <a:rPr sz="550" spc="25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courses</a:t>
            </a:r>
            <a:r>
              <a:rPr sz="550" spc="3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spc="-25" dirty="0">
                <a:solidFill>
                  <a:srgbClr val="48FFD5"/>
                </a:solidFill>
                <a:latin typeface="Roboto Lt"/>
                <a:cs typeface="Roboto Lt"/>
              </a:rPr>
              <a:t>for</a:t>
            </a:r>
            <a:r>
              <a:rPr sz="550" spc="50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free</a:t>
            </a:r>
            <a:r>
              <a:rPr sz="550" spc="1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of</a:t>
            </a:r>
            <a:r>
              <a:rPr sz="550" spc="15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codt</a:t>
            </a:r>
            <a:r>
              <a:rPr sz="550" spc="15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to</a:t>
            </a:r>
            <a:r>
              <a:rPr sz="550" spc="15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spc="-10" dirty="0">
                <a:solidFill>
                  <a:srgbClr val="48FFD5"/>
                </a:solidFill>
                <a:latin typeface="Roboto Lt"/>
                <a:cs typeface="Roboto Lt"/>
              </a:rPr>
              <a:t>everyone.</a:t>
            </a:r>
            <a:r>
              <a:rPr sz="550" spc="50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As</a:t>
            </a:r>
            <a:r>
              <a:rPr sz="550" spc="1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well</a:t>
            </a:r>
            <a:r>
              <a:rPr sz="550" spc="1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as</a:t>
            </a:r>
            <a:r>
              <a:rPr sz="550" spc="1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spc="-20" dirty="0">
                <a:solidFill>
                  <a:srgbClr val="48FFD5"/>
                </a:solidFill>
                <a:latin typeface="Roboto Lt"/>
                <a:cs typeface="Roboto Lt"/>
              </a:rPr>
              <a:t>some</a:t>
            </a:r>
            <a:r>
              <a:rPr sz="550" spc="50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mathematical</a:t>
            </a:r>
            <a:r>
              <a:rPr sz="550" spc="15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spc="-10" dirty="0">
                <a:solidFill>
                  <a:srgbClr val="48FFD5"/>
                </a:solidFill>
                <a:latin typeface="Roboto Lt"/>
                <a:cs typeface="Roboto Lt"/>
              </a:rPr>
              <a:t>relations</a:t>
            </a:r>
            <a:r>
              <a:rPr sz="550" spc="50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spc="-10" dirty="0">
                <a:solidFill>
                  <a:srgbClr val="48FFD5"/>
                </a:solidFill>
                <a:latin typeface="Roboto Lt"/>
                <a:cs typeface="Roboto Lt"/>
              </a:rPr>
              <a:t>also.</a:t>
            </a:r>
            <a:endParaRPr sz="550">
              <a:latin typeface="Roboto Lt"/>
              <a:cs typeface="Roboto 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14173" y="1716819"/>
            <a:ext cx="24765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1" spc="-25" dirty="0">
                <a:solidFill>
                  <a:srgbClr val="48FFD5"/>
                </a:solidFill>
                <a:latin typeface="Roboto Bk"/>
                <a:cs typeface="Roboto Bk"/>
              </a:rPr>
              <a:t>02</a:t>
            </a:r>
            <a:endParaRPr sz="1500">
              <a:latin typeface="Roboto Bk"/>
              <a:cs typeface="Roboto B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83621" y="2415623"/>
            <a:ext cx="24765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1" spc="-25" dirty="0">
                <a:solidFill>
                  <a:srgbClr val="48FFD5"/>
                </a:solidFill>
                <a:latin typeface="Roboto Bk"/>
                <a:cs typeface="Roboto Bk"/>
              </a:rPr>
              <a:t>03</a:t>
            </a:r>
            <a:endParaRPr sz="1500">
              <a:latin typeface="Roboto Bk"/>
              <a:cs typeface="Roboto B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5990" y="1652055"/>
            <a:ext cx="908050" cy="12319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30"/>
              </a:spcBef>
            </a:pPr>
            <a:r>
              <a:rPr sz="750" b="1" dirty="0">
                <a:solidFill>
                  <a:srgbClr val="FFFFFF"/>
                </a:solidFill>
                <a:latin typeface="Roboto Bk"/>
                <a:cs typeface="Roboto Bk"/>
              </a:rPr>
              <a:t>Major</a:t>
            </a:r>
            <a:r>
              <a:rPr sz="750" b="1" spc="1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750" b="1" spc="-10" dirty="0">
                <a:solidFill>
                  <a:srgbClr val="FFFFFF"/>
                </a:solidFill>
                <a:latin typeface="Roboto Bk"/>
                <a:cs typeface="Roboto Bk"/>
              </a:rPr>
              <a:t>Requirements</a:t>
            </a:r>
            <a:endParaRPr sz="750">
              <a:latin typeface="Roboto Bk"/>
              <a:cs typeface="Roboto Bk"/>
            </a:endParaRPr>
          </a:p>
          <a:p>
            <a:pPr marL="137160" marR="6350">
              <a:lnSpc>
                <a:spcPct val="86000"/>
              </a:lnSpc>
              <a:spcBef>
                <a:spcPts val="430"/>
              </a:spcBef>
            </a:pP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Here</a:t>
            </a:r>
            <a:r>
              <a:rPr sz="550" spc="1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both</a:t>
            </a:r>
            <a:r>
              <a:rPr sz="550" spc="17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software</a:t>
            </a:r>
            <a:r>
              <a:rPr sz="550" spc="15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spc="-25" dirty="0">
                <a:solidFill>
                  <a:srgbClr val="48FFD5"/>
                </a:solidFill>
                <a:latin typeface="Roboto Lt"/>
                <a:cs typeface="Roboto Lt"/>
              </a:rPr>
              <a:t>and</a:t>
            </a:r>
            <a:r>
              <a:rPr sz="550" spc="50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hardware </a:t>
            </a:r>
            <a:r>
              <a:rPr sz="550" spc="-10" dirty="0">
                <a:solidFill>
                  <a:srgbClr val="48FFD5"/>
                </a:solidFill>
                <a:latin typeface="Roboto Lt"/>
                <a:cs typeface="Roboto Lt"/>
              </a:rPr>
              <a:t>requirements</a:t>
            </a:r>
            <a:r>
              <a:rPr sz="550" spc="50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are required. Some </a:t>
            </a:r>
            <a:r>
              <a:rPr sz="550" spc="-25" dirty="0">
                <a:solidFill>
                  <a:srgbClr val="48FFD5"/>
                </a:solidFill>
                <a:latin typeface="Roboto Lt"/>
                <a:cs typeface="Roboto Lt"/>
              </a:rPr>
              <a:t>of</a:t>
            </a:r>
            <a:r>
              <a:rPr sz="550" spc="50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those</a:t>
            </a:r>
            <a:r>
              <a:rPr sz="550" spc="1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are</a:t>
            </a:r>
            <a:r>
              <a:rPr sz="550" spc="15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HTML,</a:t>
            </a:r>
            <a:r>
              <a:rPr sz="550" spc="1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spc="-20" dirty="0">
                <a:solidFill>
                  <a:srgbClr val="48FFD5"/>
                </a:solidFill>
                <a:latin typeface="Roboto Lt"/>
                <a:cs typeface="Roboto Lt"/>
              </a:rPr>
              <a:t>CSS,</a:t>
            </a:r>
            <a:r>
              <a:rPr sz="550" spc="50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spc="-10" dirty="0">
                <a:solidFill>
                  <a:srgbClr val="48FFD5"/>
                </a:solidFill>
                <a:latin typeface="Roboto Lt"/>
                <a:cs typeface="Roboto Lt"/>
              </a:rPr>
              <a:t>JAVASCRIPT,</a:t>
            </a:r>
            <a:r>
              <a:rPr sz="550" spc="50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spc="-10" dirty="0">
                <a:solidFill>
                  <a:srgbClr val="48FFD5"/>
                </a:solidFill>
                <a:latin typeface="Roboto Lt"/>
                <a:cs typeface="Roboto Lt"/>
              </a:rPr>
              <a:t>BOOTSTRAP,</a:t>
            </a:r>
            <a:r>
              <a:rPr sz="550" spc="25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RAM,</a:t>
            </a:r>
            <a:r>
              <a:rPr sz="550" spc="25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spc="-25" dirty="0">
                <a:solidFill>
                  <a:srgbClr val="48FFD5"/>
                </a:solidFill>
                <a:latin typeface="Roboto Lt"/>
                <a:cs typeface="Roboto Lt"/>
              </a:rPr>
              <a:t>OS</a:t>
            </a:r>
            <a:r>
              <a:rPr sz="550" spc="50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spc="-10" dirty="0">
                <a:solidFill>
                  <a:srgbClr val="48FFD5"/>
                </a:solidFill>
                <a:latin typeface="Roboto Lt"/>
                <a:cs typeface="Roboto Lt"/>
              </a:rPr>
              <a:t>ETC..</a:t>
            </a:r>
            <a:endParaRPr sz="550">
              <a:latin typeface="Roboto Lt"/>
              <a:cs typeface="Roboto Lt"/>
            </a:endParaRPr>
          </a:p>
          <a:p>
            <a:pPr marR="35560" algn="r">
              <a:lnSpc>
                <a:spcPct val="100000"/>
              </a:lnSpc>
              <a:spcBef>
                <a:spcPts val="160"/>
              </a:spcBef>
            </a:pPr>
            <a:r>
              <a:rPr sz="750" b="1" dirty="0">
                <a:solidFill>
                  <a:srgbClr val="FFFFFF"/>
                </a:solidFill>
                <a:latin typeface="Roboto Bk"/>
                <a:cs typeface="Roboto Bk"/>
              </a:rPr>
              <a:t>Project</a:t>
            </a:r>
            <a:r>
              <a:rPr sz="750" b="1" spc="1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750" b="1" spc="-10" dirty="0">
                <a:solidFill>
                  <a:srgbClr val="FFFFFF"/>
                </a:solidFill>
                <a:latin typeface="Roboto Bk"/>
                <a:cs typeface="Roboto Bk"/>
              </a:rPr>
              <a:t>Goals</a:t>
            </a:r>
            <a:endParaRPr sz="750">
              <a:latin typeface="Roboto Bk"/>
              <a:cs typeface="Roboto Bk"/>
            </a:endParaRPr>
          </a:p>
          <a:p>
            <a:pPr marL="106680" marR="44450" indent="17145">
              <a:lnSpc>
                <a:spcPct val="86000"/>
              </a:lnSpc>
              <a:spcBef>
                <a:spcPts val="430"/>
              </a:spcBef>
            </a:pP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The</a:t>
            </a:r>
            <a:r>
              <a:rPr sz="550" spc="2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main</a:t>
            </a:r>
            <a:r>
              <a:rPr sz="550" spc="2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concept</a:t>
            </a:r>
            <a:r>
              <a:rPr sz="550" spc="2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spc="-25" dirty="0">
                <a:solidFill>
                  <a:srgbClr val="48FFD5"/>
                </a:solidFill>
                <a:latin typeface="Roboto Lt"/>
                <a:cs typeface="Roboto Lt"/>
              </a:rPr>
              <a:t>of</a:t>
            </a:r>
            <a:r>
              <a:rPr sz="550" spc="50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this</a:t>
            </a:r>
            <a:r>
              <a:rPr sz="550" spc="1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project</a:t>
            </a:r>
            <a:r>
              <a:rPr sz="550" spc="1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is</a:t>
            </a:r>
            <a:r>
              <a:rPr sz="550" spc="15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to</a:t>
            </a:r>
            <a:r>
              <a:rPr sz="550" spc="1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spc="-10" dirty="0">
                <a:solidFill>
                  <a:srgbClr val="48FFD5"/>
                </a:solidFill>
                <a:latin typeface="Roboto Lt"/>
                <a:cs typeface="Roboto Lt"/>
              </a:rPr>
              <a:t>provide</a:t>
            </a:r>
            <a:r>
              <a:rPr sz="550" spc="50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software</a:t>
            </a:r>
            <a:r>
              <a:rPr sz="550" spc="25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courses</a:t>
            </a:r>
            <a:r>
              <a:rPr sz="550" spc="3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spc="-25" dirty="0">
                <a:solidFill>
                  <a:srgbClr val="48FFD5"/>
                </a:solidFill>
                <a:latin typeface="Roboto Lt"/>
                <a:cs typeface="Roboto Lt"/>
              </a:rPr>
              <a:t>are</a:t>
            </a:r>
            <a:r>
              <a:rPr sz="550" spc="50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free</a:t>
            </a:r>
            <a:r>
              <a:rPr sz="550" spc="1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of</a:t>
            </a:r>
            <a:r>
              <a:rPr sz="550" spc="1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spc="-10" dirty="0">
                <a:solidFill>
                  <a:srgbClr val="48FFD5"/>
                </a:solidFill>
                <a:latin typeface="Roboto Lt"/>
                <a:cs typeface="Roboto Lt"/>
              </a:rPr>
              <a:t>cost.</a:t>
            </a:r>
            <a:endParaRPr sz="550">
              <a:latin typeface="Roboto Lt"/>
              <a:cs typeface="Roboto L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35005" y="863071"/>
            <a:ext cx="1210310" cy="70866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0"/>
              </a:spcBef>
              <a:tabLst>
                <a:tab pos="431800" algn="l"/>
              </a:tabLst>
            </a:pPr>
            <a:r>
              <a:rPr sz="2250" b="1" spc="-37" baseline="-37000" dirty="0">
                <a:solidFill>
                  <a:srgbClr val="48FFD5"/>
                </a:solidFill>
                <a:latin typeface="Roboto Bk"/>
                <a:cs typeface="Roboto Bk"/>
              </a:rPr>
              <a:t>04</a:t>
            </a:r>
            <a:r>
              <a:rPr sz="2250" b="1" baseline="-37000" dirty="0">
                <a:solidFill>
                  <a:srgbClr val="48FFD5"/>
                </a:solidFill>
                <a:latin typeface="Roboto Bk"/>
                <a:cs typeface="Roboto Bk"/>
              </a:rPr>
              <a:t>	</a:t>
            </a:r>
            <a:r>
              <a:rPr sz="750" b="1" dirty="0">
                <a:solidFill>
                  <a:srgbClr val="FFFFFF"/>
                </a:solidFill>
                <a:latin typeface="Roboto Bk"/>
                <a:cs typeface="Roboto Bk"/>
              </a:rPr>
              <a:t>Sneak</a:t>
            </a:r>
            <a:r>
              <a:rPr sz="750" b="1" spc="1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750" b="1" spc="-20" dirty="0">
                <a:solidFill>
                  <a:srgbClr val="FFFFFF"/>
                </a:solidFill>
                <a:latin typeface="Roboto Bk"/>
                <a:cs typeface="Roboto Bk"/>
              </a:rPr>
              <a:t>Peek</a:t>
            </a:r>
            <a:endParaRPr sz="750">
              <a:latin typeface="Roboto Bk"/>
              <a:cs typeface="Roboto Bk"/>
            </a:endParaRPr>
          </a:p>
          <a:p>
            <a:pPr marL="423545" marR="30480">
              <a:lnSpc>
                <a:spcPct val="86000"/>
              </a:lnSpc>
              <a:spcBef>
                <a:spcPts val="275"/>
              </a:spcBef>
            </a:pP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The</a:t>
            </a:r>
            <a:r>
              <a:rPr sz="550" spc="2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most</a:t>
            </a:r>
            <a:r>
              <a:rPr sz="550" spc="2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spc="-10" dirty="0">
                <a:solidFill>
                  <a:srgbClr val="48FFD5"/>
                </a:solidFill>
                <a:latin typeface="Roboto Lt"/>
                <a:cs typeface="Roboto Lt"/>
              </a:rPr>
              <a:t>important</a:t>
            </a:r>
            <a:r>
              <a:rPr sz="550" spc="50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section</a:t>
            </a:r>
            <a:r>
              <a:rPr sz="550" spc="2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of</a:t>
            </a:r>
            <a:r>
              <a:rPr sz="550" spc="25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this</a:t>
            </a:r>
            <a:r>
              <a:rPr sz="550" spc="2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project</a:t>
            </a:r>
            <a:r>
              <a:rPr sz="550" spc="25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spc="-25" dirty="0">
                <a:solidFill>
                  <a:srgbClr val="48FFD5"/>
                </a:solidFill>
                <a:latin typeface="Roboto Lt"/>
                <a:cs typeface="Roboto Lt"/>
              </a:rPr>
              <a:t>is</a:t>
            </a:r>
            <a:r>
              <a:rPr sz="550" spc="50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courses.</a:t>
            </a:r>
            <a:r>
              <a:rPr sz="550" spc="15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Because</a:t>
            </a:r>
            <a:r>
              <a:rPr sz="550" spc="2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spc="-25" dirty="0">
                <a:solidFill>
                  <a:srgbClr val="48FFD5"/>
                </a:solidFill>
                <a:latin typeface="Roboto Lt"/>
                <a:cs typeface="Roboto Lt"/>
              </a:rPr>
              <a:t>we</a:t>
            </a:r>
            <a:r>
              <a:rPr sz="550" spc="50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are</a:t>
            </a:r>
            <a:r>
              <a:rPr sz="550" spc="1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providing</a:t>
            </a:r>
            <a:r>
              <a:rPr sz="550" spc="1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spc="-10" dirty="0">
                <a:solidFill>
                  <a:srgbClr val="48FFD5"/>
                </a:solidFill>
                <a:latin typeface="Roboto Lt"/>
                <a:cs typeface="Roboto Lt"/>
              </a:rPr>
              <a:t>unlimited</a:t>
            </a:r>
            <a:r>
              <a:rPr sz="550" spc="50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crash</a:t>
            </a:r>
            <a:r>
              <a:rPr sz="550" spc="-5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spc="-10" dirty="0">
                <a:solidFill>
                  <a:srgbClr val="48FFD5"/>
                </a:solidFill>
                <a:latin typeface="Roboto Lt"/>
                <a:cs typeface="Roboto Lt"/>
              </a:rPr>
              <a:t>courses.</a:t>
            </a:r>
            <a:endParaRPr sz="550">
              <a:latin typeface="Roboto Lt"/>
              <a:cs typeface="Roboto L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60824" y="1704196"/>
            <a:ext cx="24765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1" spc="-25" dirty="0">
                <a:solidFill>
                  <a:srgbClr val="48FFD5"/>
                </a:solidFill>
                <a:latin typeface="Roboto Bk"/>
                <a:cs typeface="Roboto Bk"/>
              </a:rPr>
              <a:t>05</a:t>
            </a:r>
            <a:endParaRPr sz="1500">
              <a:latin typeface="Roboto Bk"/>
              <a:cs typeface="Roboto B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46337" y="1639444"/>
            <a:ext cx="669925" cy="39497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530"/>
              </a:spcBef>
            </a:pPr>
            <a:r>
              <a:rPr sz="750" b="1" dirty="0">
                <a:solidFill>
                  <a:srgbClr val="FFFFFF"/>
                </a:solidFill>
                <a:latin typeface="Roboto Bk"/>
                <a:cs typeface="Roboto Bk"/>
              </a:rPr>
              <a:t>Project</a:t>
            </a:r>
            <a:r>
              <a:rPr sz="750" b="1" spc="10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750" b="1" spc="-10" dirty="0">
                <a:solidFill>
                  <a:srgbClr val="FFFFFF"/>
                </a:solidFill>
                <a:latin typeface="Roboto Bk"/>
                <a:cs typeface="Roboto Bk"/>
              </a:rPr>
              <a:t>Stages</a:t>
            </a:r>
            <a:endParaRPr sz="750" dirty="0">
              <a:latin typeface="Roboto Bk"/>
              <a:cs typeface="Roboto Bk"/>
            </a:endParaRPr>
          </a:p>
          <a:p>
            <a:pPr marL="12700" marR="8255">
              <a:lnSpc>
                <a:spcPts val="580"/>
              </a:lnSpc>
              <a:spcBef>
                <a:spcPts val="420"/>
              </a:spcBef>
            </a:pP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This</a:t>
            </a:r>
            <a:r>
              <a:rPr sz="550" spc="1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is</a:t>
            </a:r>
            <a:r>
              <a:rPr sz="550" spc="15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spc="-10" dirty="0">
                <a:solidFill>
                  <a:srgbClr val="48FFD5"/>
                </a:solidFill>
                <a:latin typeface="Roboto Lt"/>
                <a:cs typeface="Roboto Lt"/>
              </a:rPr>
              <a:t>development</a:t>
            </a:r>
            <a:r>
              <a:rPr sz="550" spc="50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stage</a:t>
            </a:r>
            <a:r>
              <a:rPr sz="550" spc="15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of</a:t>
            </a:r>
            <a:r>
              <a:rPr sz="550" spc="2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dirty="0">
                <a:solidFill>
                  <a:srgbClr val="48FFD5"/>
                </a:solidFill>
                <a:latin typeface="Roboto Lt"/>
                <a:cs typeface="Roboto Lt"/>
              </a:rPr>
              <a:t>this</a:t>
            </a:r>
            <a:r>
              <a:rPr sz="550" spc="20" dirty="0">
                <a:solidFill>
                  <a:srgbClr val="48FFD5"/>
                </a:solidFill>
                <a:latin typeface="Roboto Lt"/>
                <a:cs typeface="Roboto Lt"/>
              </a:rPr>
              <a:t> </a:t>
            </a:r>
            <a:r>
              <a:rPr sz="550" spc="-10" dirty="0">
                <a:solidFill>
                  <a:srgbClr val="48FFD5"/>
                </a:solidFill>
                <a:latin typeface="Roboto Lt"/>
                <a:cs typeface="Roboto Lt"/>
              </a:rPr>
              <a:t>project.</a:t>
            </a:r>
            <a:endParaRPr sz="550" dirty="0">
              <a:latin typeface="Roboto Lt"/>
              <a:cs typeface="Roboto L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60088" y="2410598"/>
            <a:ext cx="24765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b="1" spc="-25" dirty="0">
                <a:solidFill>
                  <a:srgbClr val="48FFD5"/>
                </a:solidFill>
                <a:latin typeface="Roboto Bk"/>
                <a:cs typeface="Roboto Bk"/>
              </a:rPr>
              <a:t>06</a:t>
            </a:r>
            <a:endParaRPr sz="1500" dirty="0">
              <a:latin typeface="Roboto Bk"/>
              <a:cs typeface="Roboto Bk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01191" y="2451497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19">
                <a:moveTo>
                  <a:pt x="133423" y="7988"/>
                </a:moveTo>
                <a:lnTo>
                  <a:pt x="91324" y="14732"/>
                </a:lnTo>
                <a:lnTo>
                  <a:pt x="54707" y="33555"/>
                </a:lnTo>
                <a:lnTo>
                  <a:pt x="25797" y="62349"/>
                </a:lnTo>
                <a:lnTo>
                  <a:pt x="6820" y="99003"/>
                </a:lnTo>
                <a:lnTo>
                  <a:pt x="0" y="141408"/>
                </a:lnTo>
                <a:lnTo>
                  <a:pt x="6742" y="183431"/>
                </a:lnTo>
                <a:lnTo>
                  <a:pt x="25564" y="219854"/>
                </a:lnTo>
                <a:lnTo>
                  <a:pt x="54357" y="248528"/>
                </a:lnTo>
                <a:lnTo>
                  <a:pt x="91013" y="267308"/>
                </a:lnTo>
                <a:lnTo>
                  <a:pt x="133423" y="274045"/>
                </a:lnTo>
                <a:lnTo>
                  <a:pt x="175136" y="267308"/>
                </a:lnTo>
                <a:lnTo>
                  <a:pt x="211517" y="248528"/>
                </a:lnTo>
                <a:lnTo>
                  <a:pt x="219596" y="240481"/>
                </a:lnTo>
                <a:lnTo>
                  <a:pt x="133423" y="240481"/>
                </a:lnTo>
                <a:lnTo>
                  <a:pt x="94674" y="232641"/>
                </a:lnTo>
                <a:lnTo>
                  <a:pt x="63114" y="211318"/>
                </a:lnTo>
                <a:lnTo>
                  <a:pt x="41741" y="179809"/>
                </a:lnTo>
                <a:lnTo>
                  <a:pt x="33552" y="141408"/>
                </a:lnTo>
                <a:lnTo>
                  <a:pt x="41405" y="102997"/>
                </a:lnTo>
                <a:lnTo>
                  <a:pt x="62815" y="71400"/>
                </a:lnTo>
                <a:lnTo>
                  <a:pt x="94562" y="49841"/>
                </a:lnTo>
                <a:lnTo>
                  <a:pt x="133423" y="41541"/>
                </a:lnTo>
                <a:lnTo>
                  <a:pt x="233290" y="41541"/>
                </a:lnTo>
                <a:lnTo>
                  <a:pt x="234689" y="31159"/>
                </a:lnTo>
                <a:lnTo>
                  <a:pt x="207730" y="31159"/>
                </a:lnTo>
                <a:lnTo>
                  <a:pt x="190839" y="21471"/>
                </a:lnTo>
                <a:lnTo>
                  <a:pt x="172675" y="14180"/>
                </a:lnTo>
                <a:lnTo>
                  <a:pt x="153462" y="9586"/>
                </a:lnTo>
                <a:lnTo>
                  <a:pt x="133423" y="7988"/>
                </a:lnTo>
                <a:close/>
              </a:path>
              <a:path w="274319" h="274319">
                <a:moveTo>
                  <a:pt x="251120" y="80689"/>
                </a:moveTo>
                <a:lnTo>
                  <a:pt x="211717" y="80689"/>
                </a:lnTo>
                <a:lnTo>
                  <a:pt x="220359" y="94000"/>
                </a:lnTo>
                <a:lnTo>
                  <a:pt x="226902" y="108655"/>
                </a:lnTo>
                <a:lnTo>
                  <a:pt x="231047" y="124508"/>
                </a:lnTo>
                <a:lnTo>
                  <a:pt x="232495" y="141408"/>
                </a:lnTo>
                <a:lnTo>
                  <a:pt x="224655" y="179809"/>
                </a:lnTo>
                <a:lnTo>
                  <a:pt x="203332" y="211318"/>
                </a:lnTo>
                <a:lnTo>
                  <a:pt x="171822" y="232641"/>
                </a:lnTo>
                <a:lnTo>
                  <a:pt x="133423" y="240481"/>
                </a:lnTo>
                <a:lnTo>
                  <a:pt x="219596" y="240481"/>
                </a:lnTo>
                <a:lnTo>
                  <a:pt x="240304" y="219854"/>
                </a:lnTo>
                <a:lnTo>
                  <a:pt x="259234" y="183431"/>
                </a:lnTo>
                <a:lnTo>
                  <a:pt x="266047" y="141408"/>
                </a:lnTo>
                <a:lnTo>
                  <a:pt x="264449" y="120915"/>
                </a:lnTo>
                <a:lnTo>
                  <a:pt x="259856" y="101465"/>
                </a:lnTo>
                <a:lnTo>
                  <a:pt x="252565" y="83211"/>
                </a:lnTo>
                <a:lnTo>
                  <a:pt x="251120" y="80689"/>
                </a:lnTo>
                <a:close/>
              </a:path>
              <a:path w="274319" h="274319">
                <a:moveTo>
                  <a:pt x="133423" y="75102"/>
                </a:moveTo>
                <a:lnTo>
                  <a:pt x="107543" y="80294"/>
                </a:lnTo>
                <a:lnTo>
                  <a:pt x="86385" y="94473"/>
                </a:lnTo>
                <a:lnTo>
                  <a:pt x="71966" y="115543"/>
                </a:lnTo>
                <a:lnTo>
                  <a:pt x="66306" y="141408"/>
                </a:lnTo>
                <a:lnTo>
                  <a:pt x="71512" y="167277"/>
                </a:lnTo>
                <a:lnTo>
                  <a:pt x="85782" y="188351"/>
                </a:lnTo>
                <a:lnTo>
                  <a:pt x="107094" y="202533"/>
                </a:lnTo>
                <a:lnTo>
                  <a:pt x="133423" y="207727"/>
                </a:lnTo>
                <a:lnTo>
                  <a:pt x="159290" y="202533"/>
                </a:lnTo>
                <a:lnTo>
                  <a:pt x="180364" y="188351"/>
                </a:lnTo>
                <a:lnTo>
                  <a:pt x="189368" y="174973"/>
                </a:lnTo>
                <a:lnTo>
                  <a:pt x="133423" y="174973"/>
                </a:lnTo>
                <a:lnTo>
                  <a:pt x="120429" y="172314"/>
                </a:lnTo>
                <a:lnTo>
                  <a:pt x="109756" y="165085"/>
                </a:lnTo>
                <a:lnTo>
                  <a:pt x="102529" y="154409"/>
                </a:lnTo>
                <a:lnTo>
                  <a:pt x="99870" y="141408"/>
                </a:lnTo>
                <a:lnTo>
                  <a:pt x="102529" y="128429"/>
                </a:lnTo>
                <a:lnTo>
                  <a:pt x="109756" y="117844"/>
                </a:lnTo>
                <a:lnTo>
                  <a:pt x="120429" y="110853"/>
                </a:lnTo>
                <a:lnTo>
                  <a:pt x="133423" y="108655"/>
                </a:lnTo>
                <a:lnTo>
                  <a:pt x="190649" y="108655"/>
                </a:lnTo>
                <a:lnTo>
                  <a:pt x="187750" y="103857"/>
                </a:lnTo>
                <a:lnTo>
                  <a:pt x="205931" y="86282"/>
                </a:lnTo>
                <a:lnTo>
                  <a:pt x="170175" y="86282"/>
                </a:lnTo>
                <a:lnTo>
                  <a:pt x="161510" y="81502"/>
                </a:lnTo>
                <a:lnTo>
                  <a:pt x="152398" y="77996"/>
                </a:lnTo>
                <a:lnTo>
                  <a:pt x="142986" y="75838"/>
                </a:lnTo>
                <a:lnTo>
                  <a:pt x="133423" y="75102"/>
                </a:lnTo>
                <a:close/>
              </a:path>
              <a:path w="274319" h="274319">
                <a:moveTo>
                  <a:pt x="198350" y="128634"/>
                </a:moveTo>
                <a:lnTo>
                  <a:pt x="163784" y="128634"/>
                </a:lnTo>
                <a:lnTo>
                  <a:pt x="165378" y="132624"/>
                </a:lnTo>
                <a:lnTo>
                  <a:pt x="166176" y="137422"/>
                </a:lnTo>
                <a:lnTo>
                  <a:pt x="166176" y="141408"/>
                </a:lnTo>
                <a:lnTo>
                  <a:pt x="163530" y="154297"/>
                </a:lnTo>
                <a:lnTo>
                  <a:pt x="156389" y="164786"/>
                </a:lnTo>
                <a:lnTo>
                  <a:pt x="145954" y="171977"/>
                </a:lnTo>
                <a:lnTo>
                  <a:pt x="133423" y="174973"/>
                </a:lnTo>
                <a:lnTo>
                  <a:pt x="189368" y="174973"/>
                </a:lnTo>
                <a:lnTo>
                  <a:pt x="194547" y="167277"/>
                </a:lnTo>
                <a:lnTo>
                  <a:pt x="199741" y="141408"/>
                </a:lnTo>
                <a:lnTo>
                  <a:pt x="198991" y="131384"/>
                </a:lnTo>
                <a:lnTo>
                  <a:pt x="198350" y="128634"/>
                </a:lnTo>
                <a:close/>
              </a:path>
              <a:path w="274319" h="274319">
                <a:moveTo>
                  <a:pt x="190649" y="108655"/>
                </a:moveTo>
                <a:lnTo>
                  <a:pt x="138220" y="108655"/>
                </a:lnTo>
                <a:lnTo>
                  <a:pt x="142210" y="109453"/>
                </a:lnTo>
                <a:lnTo>
                  <a:pt x="146209" y="111047"/>
                </a:lnTo>
                <a:lnTo>
                  <a:pt x="123041" y="134218"/>
                </a:lnTo>
                <a:lnTo>
                  <a:pt x="123041" y="142207"/>
                </a:lnTo>
                <a:lnTo>
                  <a:pt x="130231" y="149397"/>
                </a:lnTo>
                <a:lnTo>
                  <a:pt x="133423" y="150994"/>
                </a:lnTo>
                <a:lnTo>
                  <a:pt x="136626" y="150196"/>
                </a:lnTo>
                <a:lnTo>
                  <a:pt x="139814" y="150196"/>
                </a:lnTo>
                <a:lnTo>
                  <a:pt x="143006" y="148602"/>
                </a:lnTo>
                <a:lnTo>
                  <a:pt x="145410" y="147005"/>
                </a:lnTo>
                <a:lnTo>
                  <a:pt x="163784" y="128634"/>
                </a:lnTo>
                <a:lnTo>
                  <a:pt x="198350" y="128634"/>
                </a:lnTo>
                <a:lnTo>
                  <a:pt x="196741" y="121735"/>
                </a:lnTo>
                <a:lnTo>
                  <a:pt x="192994" y="112536"/>
                </a:lnTo>
                <a:lnTo>
                  <a:pt x="190649" y="108655"/>
                </a:lnTo>
                <a:close/>
              </a:path>
              <a:path w="274319" h="274319">
                <a:moveTo>
                  <a:pt x="274036" y="35146"/>
                </a:moveTo>
                <a:lnTo>
                  <a:pt x="233290" y="41541"/>
                </a:lnTo>
                <a:lnTo>
                  <a:pt x="133423" y="41541"/>
                </a:lnTo>
                <a:lnTo>
                  <a:pt x="150325" y="42989"/>
                </a:lnTo>
                <a:lnTo>
                  <a:pt x="166181" y="47133"/>
                </a:lnTo>
                <a:lnTo>
                  <a:pt x="180838" y="53675"/>
                </a:lnTo>
                <a:lnTo>
                  <a:pt x="194145" y="62316"/>
                </a:lnTo>
                <a:lnTo>
                  <a:pt x="170175" y="86282"/>
                </a:lnTo>
                <a:lnTo>
                  <a:pt x="205931" y="86282"/>
                </a:lnTo>
                <a:lnTo>
                  <a:pt x="211717" y="80689"/>
                </a:lnTo>
                <a:lnTo>
                  <a:pt x="251120" y="80689"/>
                </a:lnTo>
                <a:lnTo>
                  <a:pt x="242876" y="66306"/>
                </a:lnTo>
                <a:lnTo>
                  <a:pt x="274036" y="35146"/>
                </a:lnTo>
                <a:close/>
              </a:path>
              <a:path w="274319" h="274319">
                <a:moveTo>
                  <a:pt x="238887" y="0"/>
                </a:moveTo>
                <a:lnTo>
                  <a:pt x="207730" y="31159"/>
                </a:lnTo>
                <a:lnTo>
                  <a:pt x="234689" y="31159"/>
                </a:lnTo>
                <a:lnTo>
                  <a:pt x="238887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1191" y="1288078"/>
            <a:ext cx="273266" cy="273247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2301191" y="1868186"/>
            <a:ext cx="274320" cy="274320"/>
          </a:xfrm>
          <a:custGeom>
            <a:avLst/>
            <a:gdLst/>
            <a:ahLst/>
            <a:cxnLst/>
            <a:rect l="l" t="t" r="r" b="b"/>
            <a:pathLst>
              <a:path w="274319" h="274319">
                <a:moveTo>
                  <a:pt x="137422" y="0"/>
                </a:moveTo>
                <a:lnTo>
                  <a:pt x="93984" y="7005"/>
                </a:lnTo>
                <a:lnTo>
                  <a:pt x="56260" y="26512"/>
                </a:lnTo>
                <a:lnTo>
                  <a:pt x="26513" y="56258"/>
                </a:lnTo>
                <a:lnTo>
                  <a:pt x="7005" y="93982"/>
                </a:lnTo>
                <a:lnTo>
                  <a:pt x="0" y="137422"/>
                </a:lnTo>
                <a:lnTo>
                  <a:pt x="7005" y="180847"/>
                </a:lnTo>
                <a:lnTo>
                  <a:pt x="26513" y="218523"/>
                </a:lnTo>
                <a:lnTo>
                  <a:pt x="56260" y="248147"/>
                </a:lnTo>
                <a:lnTo>
                  <a:pt x="93984" y="267417"/>
                </a:lnTo>
                <a:lnTo>
                  <a:pt x="137422" y="274033"/>
                </a:lnTo>
                <a:lnTo>
                  <a:pt x="180777" y="267034"/>
                </a:lnTo>
                <a:lnTo>
                  <a:pt x="218301" y="247573"/>
                </a:lnTo>
                <a:lnTo>
                  <a:pt x="247808" y="217949"/>
                </a:lnTo>
                <a:lnTo>
                  <a:pt x="257188" y="199738"/>
                </a:lnTo>
                <a:lnTo>
                  <a:pt x="111050" y="199738"/>
                </a:lnTo>
                <a:lnTo>
                  <a:pt x="108658" y="198927"/>
                </a:lnTo>
                <a:lnTo>
                  <a:pt x="107859" y="198132"/>
                </a:lnTo>
                <a:lnTo>
                  <a:pt x="59115" y="145410"/>
                </a:lnTo>
                <a:lnTo>
                  <a:pt x="58317" y="143804"/>
                </a:lnTo>
                <a:lnTo>
                  <a:pt x="56723" y="142207"/>
                </a:lnTo>
                <a:lnTo>
                  <a:pt x="56723" y="140613"/>
                </a:lnTo>
                <a:lnTo>
                  <a:pt x="55924" y="139814"/>
                </a:lnTo>
                <a:lnTo>
                  <a:pt x="55924" y="138220"/>
                </a:lnTo>
                <a:lnTo>
                  <a:pt x="56723" y="136623"/>
                </a:lnTo>
                <a:lnTo>
                  <a:pt x="58317" y="135017"/>
                </a:lnTo>
                <a:lnTo>
                  <a:pt x="67116" y="127028"/>
                </a:lnTo>
                <a:lnTo>
                  <a:pt x="68711" y="125431"/>
                </a:lnTo>
                <a:lnTo>
                  <a:pt x="69509" y="125431"/>
                </a:lnTo>
                <a:lnTo>
                  <a:pt x="71106" y="124632"/>
                </a:lnTo>
                <a:lnTo>
                  <a:pt x="152751" y="124632"/>
                </a:lnTo>
                <a:lnTo>
                  <a:pt x="198144" y="77498"/>
                </a:lnTo>
                <a:lnTo>
                  <a:pt x="198942" y="77498"/>
                </a:lnTo>
                <a:lnTo>
                  <a:pt x="200537" y="75901"/>
                </a:lnTo>
                <a:lnTo>
                  <a:pt x="201335" y="75901"/>
                </a:lnTo>
                <a:lnTo>
                  <a:pt x="202932" y="75102"/>
                </a:lnTo>
                <a:lnTo>
                  <a:pt x="257373" y="75102"/>
                </a:lnTo>
                <a:lnTo>
                  <a:pt x="247808" y="56488"/>
                </a:lnTo>
                <a:lnTo>
                  <a:pt x="218301" y="26857"/>
                </a:lnTo>
                <a:lnTo>
                  <a:pt x="180777" y="7311"/>
                </a:lnTo>
                <a:lnTo>
                  <a:pt x="137422" y="0"/>
                </a:lnTo>
                <a:close/>
              </a:path>
              <a:path w="274319" h="274319">
                <a:moveTo>
                  <a:pt x="257373" y="75102"/>
                </a:moveTo>
                <a:lnTo>
                  <a:pt x="204526" y="75102"/>
                </a:lnTo>
                <a:lnTo>
                  <a:pt x="206133" y="75901"/>
                </a:lnTo>
                <a:lnTo>
                  <a:pt x="216517" y="86282"/>
                </a:lnTo>
                <a:lnTo>
                  <a:pt x="219705" y="87879"/>
                </a:lnTo>
                <a:lnTo>
                  <a:pt x="219705" y="91878"/>
                </a:lnTo>
                <a:lnTo>
                  <a:pt x="216517" y="94274"/>
                </a:lnTo>
                <a:lnTo>
                  <a:pt x="116646" y="198132"/>
                </a:lnTo>
                <a:lnTo>
                  <a:pt x="115049" y="199738"/>
                </a:lnTo>
                <a:lnTo>
                  <a:pt x="257188" y="199738"/>
                </a:lnTo>
                <a:lnTo>
                  <a:pt x="267115" y="180465"/>
                </a:lnTo>
                <a:lnTo>
                  <a:pt x="274036" y="137422"/>
                </a:lnTo>
                <a:lnTo>
                  <a:pt x="267149" y="94274"/>
                </a:lnTo>
                <a:lnTo>
                  <a:pt x="267076" y="93982"/>
                </a:lnTo>
                <a:lnTo>
                  <a:pt x="257373" y="75102"/>
                </a:lnTo>
                <a:close/>
              </a:path>
              <a:path w="274319" h="274319">
                <a:moveTo>
                  <a:pt x="152751" y="124632"/>
                </a:moveTo>
                <a:lnTo>
                  <a:pt x="72700" y="124632"/>
                </a:lnTo>
                <a:lnTo>
                  <a:pt x="74295" y="125431"/>
                </a:lnTo>
                <a:lnTo>
                  <a:pt x="75904" y="127028"/>
                </a:lnTo>
                <a:lnTo>
                  <a:pt x="110252" y="163781"/>
                </a:lnTo>
                <a:lnTo>
                  <a:pt x="111050" y="164579"/>
                </a:lnTo>
                <a:lnTo>
                  <a:pt x="111849" y="164579"/>
                </a:lnTo>
                <a:lnTo>
                  <a:pt x="112644" y="165378"/>
                </a:lnTo>
                <a:lnTo>
                  <a:pt x="114254" y="165378"/>
                </a:lnTo>
                <a:lnTo>
                  <a:pt x="115049" y="163781"/>
                </a:lnTo>
                <a:lnTo>
                  <a:pt x="152751" y="124632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67242" y="1867387"/>
            <a:ext cx="277246" cy="276462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3268035" y="2449900"/>
            <a:ext cx="276860" cy="277495"/>
          </a:xfrm>
          <a:custGeom>
            <a:avLst/>
            <a:gdLst/>
            <a:ahLst/>
            <a:cxnLst/>
            <a:rect l="l" t="t" r="r" b="b"/>
            <a:pathLst>
              <a:path w="276860" h="277494">
                <a:moveTo>
                  <a:pt x="244510" y="0"/>
                </a:moveTo>
                <a:lnTo>
                  <a:pt x="135056" y="0"/>
                </a:lnTo>
                <a:lnTo>
                  <a:pt x="175808" y="40745"/>
                </a:lnTo>
                <a:lnTo>
                  <a:pt x="135056" y="81488"/>
                </a:lnTo>
                <a:lnTo>
                  <a:pt x="227746" y="81488"/>
                </a:lnTo>
                <a:lnTo>
                  <a:pt x="227746" y="131018"/>
                </a:lnTo>
                <a:lnTo>
                  <a:pt x="195773" y="131018"/>
                </a:lnTo>
                <a:lnTo>
                  <a:pt x="195773" y="162973"/>
                </a:lnTo>
                <a:lnTo>
                  <a:pt x="130241" y="162973"/>
                </a:lnTo>
                <a:lnTo>
                  <a:pt x="130241" y="195739"/>
                </a:lnTo>
                <a:lnTo>
                  <a:pt x="64739" y="195739"/>
                </a:lnTo>
                <a:lnTo>
                  <a:pt x="64739" y="227697"/>
                </a:lnTo>
                <a:lnTo>
                  <a:pt x="0" y="227697"/>
                </a:lnTo>
                <a:lnTo>
                  <a:pt x="0" y="277227"/>
                </a:lnTo>
                <a:lnTo>
                  <a:pt x="276484" y="277227"/>
                </a:lnTo>
                <a:lnTo>
                  <a:pt x="276484" y="131018"/>
                </a:lnTo>
                <a:lnTo>
                  <a:pt x="244510" y="131018"/>
                </a:lnTo>
                <a:lnTo>
                  <a:pt x="244510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253648" y="1334417"/>
            <a:ext cx="304800" cy="180975"/>
          </a:xfrm>
          <a:custGeom>
            <a:avLst/>
            <a:gdLst/>
            <a:ahLst/>
            <a:cxnLst/>
            <a:rect l="l" t="t" r="r" b="b"/>
            <a:pathLst>
              <a:path w="304800" h="180975">
                <a:moveTo>
                  <a:pt x="152613" y="0"/>
                </a:moveTo>
                <a:lnTo>
                  <a:pt x="110510" y="5792"/>
                </a:lnTo>
                <a:lnTo>
                  <a:pt x="71026" y="22369"/>
                </a:lnTo>
                <a:lnTo>
                  <a:pt x="34981" y="48535"/>
                </a:lnTo>
                <a:lnTo>
                  <a:pt x="3200" y="83091"/>
                </a:lnTo>
                <a:lnTo>
                  <a:pt x="0" y="87093"/>
                </a:lnTo>
                <a:lnTo>
                  <a:pt x="0" y="93488"/>
                </a:lnTo>
                <a:lnTo>
                  <a:pt x="34535" y="132368"/>
                </a:lnTo>
                <a:lnTo>
                  <a:pt x="70431" y="158497"/>
                </a:lnTo>
                <a:lnTo>
                  <a:pt x="110065" y="174889"/>
                </a:lnTo>
                <a:lnTo>
                  <a:pt x="152613" y="180569"/>
                </a:lnTo>
                <a:lnTo>
                  <a:pt x="194720" y="174777"/>
                </a:lnTo>
                <a:lnTo>
                  <a:pt x="234124" y="158199"/>
                </a:lnTo>
                <a:lnTo>
                  <a:pt x="239582" y="154210"/>
                </a:lnTo>
                <a:lnTo>
                  <a:pt x="152613" y="154210"/>
                </a:lnTo>
                <a:lnTo>
                  <a:pt x="126895" y="148879"/>
                </a:lnTo>
                <a:lnTo>
                  <a:pt x="106276" y="134335"/>
                </a:lnTo>
                <a:lnTo>
                  <a:pt x="92845" y="112750"/>
                </a:lnTo>
                <a:lnTo>
                  <a:pt x="88696" y="86294"/>
                </a:lnTo>
                <a:lnTo>
                  <a:pt x="94237" y="63794"/>
                </a:lnTo>
                <a:lnTo>
                  <a:pt x="107186" y="45342"/>
                </a:lnTo>
                <a:lnTo>
                  <a:pt x="125674" y="32585"/>
                </a:lnTo>
                <a:lnTo>
                  <a:pt x="147828" y="27169"/>
                </a:lnTo>
                <a:lnTo>
                  <a:pt x="151028" y="27169"/>
                </a:lnTo>
                <a:lnTo>
                  <a:pt x="152613" y="26371"/>
                </a:lnTo>
                <a:lnTo>
                  <a:pt x="239715" y="26371"/>
                </a:lnTo>
                <a:lnTo>
                  <a:pt x="233827" y="22070"/>
                </a:lnTo>
                <a:lnTo>
                  <a:pt x="194609" y="5679"/>
                </a:lnTo>
                <a:lnTo>
                  <a:pt x="152613" y="0"/>
                </a:lnTo>
                <a:close/>
              </a:path>
              <a:path w="304800" h="180975">
                <a:moveTo>
                  <a:pt x="239715" y="26371"/>
                </a:moveTo>
                <a:lnTo>
                  <a:pt x="152613" y="26371"/>
                </a:lnTo>
                <a:lnTo>
                  <a:pt x="178322" y="31701"/>
                </a:lnTo>
                <a:lnTo>
                  <a:pt x="198862" y="46245"/>
                </a:lnTo>
                <a:lnTo>
                  <a:pt x="212059" y="67830"/>
                </a:lnTo>
                <a:lnTo>
                  <a:pt x="215737" y="94283"/>
                </a:lnTo>
                <a:lnTo>
                  <a:pt x="209867" y="116791"/>
                </a:lnTo>
                <a:lnTo>
                  <a:pt x="196961" y="135328"/>
                </a:lnTo>
                <a:lnTo>
                  <a:pt x="178661" y="148325"/>
                </a:lnTo>
                <a:lnTo>
                  <a:pt x="156606" y="154210"/>
                </a:lnTo>
                <a:lnTo>
                  <a:pt x="239582" y="154210"/>
                </a:lnTo>
                <a:lnTo>
                  <a:pt x="269928" y="132032"/>
                </a:lnTo>
                <a:lnTo>
                  <a:pt x="301233" y="97475"/>
                </a:lnTo>
                <a:lnTo>
                  <a:pt x="304434" y="93488"/>
                </a:lnTo>
                <a:lnTo>
                  <a:pt x="304434" y="87093"/>
                </a:lnTo>
                <a:lnTo>
                  <a:pt x="301233" y="83091"/>
                </a:lnTo>
                <a:lnTo>
                  <a:pt x="269593" y="48198"/>
                </a:lnTo>
                <a:lnTo>
                  <a:pt x="239715" y="26371"/>
                </a:lnTo>
                <a:close/>
              </a:path>
              <a:path w="304800" h="180975">
                <a:moveTo>
                  <a:pt x="151820" y="55933"/>
                </a:moveTo>
                <a:lnTo>
                  <a:pt x="150235" y="55933"/>
                </a:lnTo>
                <a:lnTo>
                  <a:pt x="138266" y="58905"/>
                </a:lnTo>
                <a:lnTo>
                  <a:pt x="128248" y="65921"/>
                </a:lnTo>
                <a:lnTo>
                  <a:pt x="121230" y="75933"/>
                </a:lnTo>
                <a:lnTo>
                  <a:pt x="118262" y="87892"/>
                </a:lnTo>
                <a:lnTo>
                  <a:pt x="120153" y="102062"/>
                </a:lnTo>
                <a:lnTo>
                  <a:pt x="127356" y="113759"/>
                </a:lnTo>
                <a:lnTo>
                  <a:pt x="138600" y="121711"/>
                </a:lnTo>
                <a:lnTo>
                  <a:pt x="152613" y="124644"/>
                </a:lnTo>
                <a:lnTo>
                  <a:pt x="154228" y="124644"/>
                </a:lnTo>
                <a:lnTo>
                  <a:pt x="166193" y="121675"/>
                </a:lnTo>
                <a:lnTo>
                  <a:pt x="176292" y="114658"/>
                </a:lnTo>
                <a:lnTo>
                  <a:pt x="183551" y="104643"/>
                </a:lnTo>
                <a:lnTo>
                  <a:pt x="186994" y="92677"/>
                </a:lnTo>
                <a:lnTo>
                  <a:pt x="184644" y="78512"/>
                </a:lnTo>
                <a:lnTo>
                  <a:pt x="177203" y="66817"/>
                </a:lnTo>
                <a:lnTo>
                  <a:pt x="165863" y="58867"/>
                </a:lnTo>
                <a:lnTo>
                  <a:pt x="151820" y="55933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9491" y="772629"/>
            <a:ext cx="5451475" cy="7620"/>
          </a:xfrm>
          <a:custGeom>
            <a:avLst/>
            <a:gdLst/>
            <a:ahLst/>
            <a:cxnLst/>
            <a:rect l="l" t="t" r="r" b="b"/>
            <a:pathLst>
              <a:path w="5451475" h="7620">
                <a:moveTo>
                  <a:pt x="5451106" y="0"/>
                </a:moveTo>
                <a:lnTo>
                  <a:pt x="0" y="0"/>
                </a:lnTo>
                <a:lnTo>
                  <a:pt x="0" y="7607"/>
                </a:lnTo>
                <a:lnTo>
                  <a:pt x="5451106" y="7607"/>
                </a:lnTo>
                <a:lnTo>
                  <a:pt x="5451106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2E4AD0-A3B8-3ECE-BD8A-03C4052E0E61}"/>
              </a:ext>
            </a:extLst>
          </p:cNvPr>
          <p:cNvSpPr txBox="1"/>
          <p:nvPr/>
        </p:nvSpPr>
        <p:spPr>
          <a:xfrm>
            <a:off x="4007738" y="2315635"/>
            <a:ext cx="1077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2"/>
                </a:solidFill>
                <a:latin typeface="Aptos Narrow" panose="020B0004020202020204" pitchFamily="34" charset="0"/>
              </a:rPr>
              <a:t>Developed by </a:t>
            </a:r>
            <a:endParaRPr lang="en-IN" sz="1200" b="1" dirty="0">
              <a:solidFill>
                <a:schemeClr val="bg2"/>
              </a:solidFill>
              <a:latin typeface="Aptos Narrow" panose="020B00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7D3E98-BE18-58A2-48E6-C7CE8B6F5B2A}"/>
              </a:ext>
            </a:extLst>
          </p:cNvPr>
          <p:cNvSpPr txBox="1"/>
          <p:nvPr/>
        </p:nvSpPr>
        <p:spPr>
          <a:xfrm>
            <a:off x="4043293" y="2504053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B050"/>
                </a:solidFill>
              </a:rPr>
              <a:t>S.Pavani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5985" y="1114425"/>
            <a:ext cx="1885315" cy="533400"/>
          </a:xfrm>
          <a:prstGeom prst="rect">
            <a:avLst/>
          </a:prstGeom>
        </p:spPr>
        <p:txBody>
          <a:bodyPr vert="horz" wrap="square" lIns="0" tIns="17145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dirty="0"/>
              <a:t>OUR</a:t>
            </a:r>
            <a:r>
              <a:rPr lang="en-US" sz="1850" dirty="0"/>
              <a:t> </a:t>
            </a:r>
            <a:r>
              <a:rPr sz="1850" spc="-10" dirty="0"/>
              <a:t>COMPA</a:t>
            </a:r>
            <a:r>
              <a:rPr lang="en-US" sz="1850" spc="-10" dirty="0"/>
              <a:t>N</a:t>
            </a:r>
            <a:r>
              <a:rPr sz="1850" spc="-10" dirty="0"/>
              <a:t>Y</a:t>
            </a:r>
            <a:endParaRPr sz="1850" dirty="0"/>
          </a:p>
        </p:txBody>
      </p:sp>
      <p:sp>
        <p:nvSpPr>
          <p:cNvPr id="3" name="object 3"/>
          <p:cNvSpPr txBox="1"/>
          <p:nvPr/>
        </p:nvSpPr>
        <p:spPr>
          <a:xfrm>
            <a:off x="3175294" y="1722183"/>
            <a:ext cx="2406650" cy="871219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algn="just">
              <a:lnSpc>
                <a:spcPts val="820"/>
              </a:lnSpc>
              <a:spcBef>
                <a:spcPts val="260"/>
              </a:spcBef>
            </a:pP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AI</a:t>
            </a:r>
            <a:r>
              <a:rPr sz="800" spc="3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TECH</a:t>
            </a:r>
            <a:r>
              <a:rPr sz="800" spc="3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SOLUTIONS</a:t>
            </a:r>
            <a:r>
              <a:rPr sz="800" spc="3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PVT.LTD</a:t>
            </a:r>
            <a:r>
              <a:rPr sz="800" spc="3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is</a:t>
            </a:r>
            <a:r>
              <a:rPr sz="800" spc="3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a</a:t>
            </a:r>
            <a:r>
              <a:rPr sz="800" spc="35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Roboto Lt"/>
                <a:cs typeface="Roboto Lt"/>
              </a:rPr>
              <a:t>professional</a:t>
            </a:r>
            <a:r>
              <a:rPr sz="800" spc="50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software</a:t>
            </a:r>
            <a:r>
              <a:rPr sz="800" spc="3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company.</a:t>
            </a:r>
            <a:r>
              <a:rPr sz="800" spc="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We</a:t>
            </a:r>
            <a:r>
              <a:rPr sz="800" spc="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also</a:t>
            </a:r>
            <a:r>
              <a:rPr sz="800" spc="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deals</a:t>
            </a:r>
            <a:r>
              <a:rPr sz="800" spc="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software</a:t>
            </a:r>
            <a:r>
              <a:rPr sz="800" spc="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Roboto Lt"/>
                <a:cs typeface="Roboto Lt"/>
              </a:rPr>
              <a:t>courses,</a:t>
            </a:r>
            <a:r>
              <a:rPr sz="800" spc="50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for</a:t>
            </a:r>
            <a:r>
              <a:rPr sz="800" spc="7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free</a:t>
            </a:r>
            <a:r>
              <a:rPr sz="800" spc="8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of</a:t>
            </a:r>
            <a:r>
              <a:rPr sz="800" spc="7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cost.</a:t>
            </a:r>
            <a:r>
              <a:rPr sz="800" spc="8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r>
              <a:rPr sz="800" spc="7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we</a:t>
            </a:r>
            <a:r>
              <a:rPr sz="800" spc="7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are</a:t>
            </a:r>
            <a:r>
              <a:rPr sz="800" spc="8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kindly</a:t>
            </a:r>
            <a:r>
              <a:rPr sz="800" spc="7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helps</a:t>
            </a:r>
            <a:r>
              <a:rPr sz="800" spc="8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to</a:t>
            </a:r>
            <a:r>
              <a:rPr sz="800" spc="7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who</a:t>
            </a:r>
            <a:r>
              <a:rPr sz="800" spc="8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Roboto Lt"/>
                <a:cs typeface="Roboto Lt"/>
              </a:rPr>
              <a:t>are</a:t>
            </a:r>
            <a:r>
              <a:rPr sz="800" spc="50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eagerly</a:t>
            </a:r>
            <a:r>
              <a:rPr sz="80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entering</a:t>
            </a:r>
            <a:r>
              <a:rPr sz="800" spc="-1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to</a:t>
            </a:r>
            <a:r>
              <a:rPr sz="800" spc="-1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00" dirty="0">
                <a:solidFill>
                  <a:srgbClr val="FFFFFF"/>
                </a:solidFill>
                <a:latin typeface="Roboto Lt"/>
                <a:cs typeface="Roboto Lt"/>
              </a:rPr>
              <a:t>software</a:t>
            </a:r>
            <a:r>
              <a:rPr sz="800" spc="-10" dirty="0">
                <a:solidFill>
                  <a:srgbClr val="FFFFFF"/>
                </a:solidFill>
                <a:latin typeface="Roboto Lt"/>
                <a:cs typeface="Roboto Lt"/>
              </a:rPr>
              <a:t> field.</a:t>
            </a:r>
            <a:endParaRPr sz="800">
              <a:latin typeface="Roboto Lt"/>
              <a:cs typeface="Roboto Lt"/>
            </a:endParaRPr>
          </a:p>
          <a:p>
            <a:pPr marL="12700" marR="5080" indent="40640" algn="just">
              <a:lnSpc>
                <a:spcPts val="820"/>
              </a:lnSpc>
              <a:spcBef>
                <a:spcPts val="795"/>
              </a:spcBef>
            </a:pP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Our</a:t>
            </a:r>
            <a:r>
              <a:rPr sz="700" spc="10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company</a:t>
            </a:r>
            <a:r>
              <a:rPr sz="700" spc="10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is</a:t>
            </a:r>
            <a:r>
              <a:rPr sz="700" spc="10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all</a:t>
            </a:r>
            <a:r>
              <a:rPr sz="700" spc="10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about</a:t>
            </a:r>
            <a:r>
              <a:rPr sz="700" spc="10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creating</a:t>
            </a:r>
            <a:r>
              <a:rPr sz="700" spc="10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innovate</a:t>
            </a:r>
            <a:r>
              <a:rPr sz="700" spc="10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solutions</a:t>
            </a:r>
            <a:r>
              <a:rPr sz="700" spc="10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25" dirty="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r>
              <a:rPr sz="700" spc="50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pushing</a:t>
            </a:r>
            <a:r>
              <a:rPr sz="700" spc="39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the</a:t>
            </a:r>
            <a:r>
              <a:rPr sz="700" spc="39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boundaries</a:t>
            </a:r>
            <a:r>
              <a:rPr sz="700" spc="39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of</a:t>
            </a:r>
            <a:r>
              <a:rPr sz="700" spc="39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technology.</a:t>
            </a:r>
            <a:r>
              <a:rPr sz="700" spc="39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We</a:t>
            </a:r>
            <a:r>
              <a:rPr sz="700" spc="39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Roboto Lt"/>
                <a:cs typeface="Roboto Lt"/>
              </a:rPr>
              <a:t>developing</a:t>
            </a:r>
            <a:r>
              <a:rPr sz="700" spc="50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Roboto Lt"/>
                <a:cs typeface="Roboto Lt"/>
              </a:rPr>
              <a:t>software</a:t>
            </a:r>
            <a:r>
              <a:rPr sz="70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Roboto Lt"/>
                <a:cs typeface="Roboto Lt"/>
              </a:rPr>
              <a:t>applications,</a:t>
            </a:r>
            <a:r>
              <a:rPr sz="70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Roboto Lt"/>
                <a:cs typeface="Roboto Lt"/>
              </a:rPr>
              <a:t>websites,</a:t>
            </a:r>
            <a:r>
              <a:rPr sz="70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r>
              <a:rPr sz="70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even</a:t>
            </a:r>
            <a:r>
              <a:rPr sz="70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Roboto Lt"/>
                <a:cs typeface="Roboto Lt"/>
              </a:rPr>
              <a:t>mobiles</a:t>
            </a:r>
            <a:r>
              <a:rPr sz="70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Roboto Lt"/>
                <a:cs typeface="Roboto Lt"/>
              </a:rPr>
              <a:t>apps.</a:t>
            </a:r>
            <a:endParaRPr sz="700">
              <a:latin typeface="Roboto Lt"/>
              <a:cs typeface="Roboto L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74428" y="1459941"/>
            <a:ext cx="2672715" cy="8255"/>
          </a:xfrm>
          <a:custGeom>
            <a:avLst/>
            <a:gdLst/>
            <a:ahLst/>
            <a:cxnLst/>
            <a:rect l="l" t="t" r="r" b="b"/>
            <a:pathLst>
              <a:path w="2672715" h="8255">
                <a:moveTo>
                  <a:pt x="2672296" y="0"/>
                </a:moveTo>
                <a:lnTo>
                  <a:pt x="0" y="0"/>
                </a:lnTo>
                <a:lnTo>
                  <a:pt x="0" y="7988"/>
                </a:lnTo>
                <a:lnTo>
                  <a:pt x="2672296" y="7988"/>
                </a:lnTo>
                <a:lnTo>
                  <a:pt x="2672296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6563" y="1906741"/>
            <a:ext cx="1169670" cy="46799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351155" marR="5080" indent="-339090">
              <a:lnSpc>
                <a:spcPts val="1580"/>
              </a:lnSpc>
              <a:spcBef>
                <a:spcPts val="415"/>
              </a:spcBef>
            </a:pPr>
            <a:r>
              <a:rPr sz="1550" b="1" spc="-250" dirty="0">
                <a:solidFill>
                  <a:srgbClr val="48FFD5"/>
                </a:solidFill>
                <a:latin typeface="Trebuchet MS" panose="020B0603020202020204"/>
                <a:cs typeface="Trebuchet MS" panose="020B0603020202020204"/>
              </a:rPr>
              <a:t>AI</a:t>
            </a:r>
            <a:r>
              <a:rPr sz="1550" b="1" spc="-210" dirty="0">
                <a:solidFill>
                  <a:srgbClr val="48FFD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50" b="1" spc="-360" dirty="0">
                <a:solidFill>
                  <a:srgbClr val="48FFD5"/>
                </a:solidFill>
                <a:latin typeface="Trebuchet MS" panose="020B0603020202020204"/>
                <a:cs typeface="Trebuchet MS" panose="020B0603020202020204"/>
              </a:rPr>
              <a:t>TECH</a:t>
            </a:r>
            <a:r>
              <a:rPr sz="1550" b="1" spc="-210" dirty="0">
                <a:solidFill>
                  <a:srgbClr val="48FFD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50" b="1" spc="-345" dirty="0">
                <a:solidFill>
                  <a:srgbClr val="48FFD5"/>
                </a:solidFill>
                <a:latin typeface="Trebuchet MS" panose="020B0603020202020204"/>
                <a:cs typeface="Trebuchet MS" panose="020B0603020202020204"/>
              </a:rPr>
              <a:t>SOLUTIONS</a:t>
            </a:r>
            <a:r>
              <a:rPr sz="1550" b="1" spc="500" dirty="0">
                <a:solidFill>
                  <a:srgbClr val="48FFD5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550" b="1" spc="-385" dirty="0">
                <a:solidFill>
                  <a:srgbClr val="48FFD5"/>
                </a:solidFill>
                <a:latin typeface="Trebuchet MS" panose="020B0603020202020204"/>
                <a:cs typeface="Trebuchet MS" panose="020B0603020202020204"/>
              </a:rPr>
              <a:t>PVT.LTD</a:t>
            </a:r>
            <a:endParaRPr sz="1550">
              <a:latin typeface="Trebuchet MS" panose="020B0603020202020204"/>
              <a:cs typeface="Trebuchet MS" panose="020B0603020202020204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25502" y="909835"/>
            <a:ext cx="1483360" cy="1045844"/>
            <a:chOff x="725502" y="909835"/>
            <a:chExt cx="1483360" cy="1045844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6375" y="1712769"/>
              <a:ext cx="126223" cy="2425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25500" y="909840"/>
              <a:ext cx="1483360" cy="1045844"/>
            </a:xfrm>
            <a:custGeom>
              <a:avLst/>
              <a:gdLst/>
              <a:ahLst/>
              <a:cxnLst/>
              <a:rect l="l" t="t" r="r" b="b"/>
              <a:pathLst>
                <a:path w="1483360" h="1045844">
                  <a:moveTo>
                    <a:pt x="949947" y="534390"/>
                  </a:moveTo>
                  <a:lnTo>
                    <a:pt x="943597" y="508482"/>
                  </a:lnTo>
                  <a:lnTo>
                    <a:pt x="942124" y="502475"/>
                  </a:lnTo>
                  <a:lnTo>
                    <a:pt x="919607" y="478193"/>
                  </a:lnTo>
                  <a:lnTo>
                    <a:pt x="911047" y="476034"/>
                  </a:lnTo>
                  <a:lnTo>
                    <a:pt x="911047" y="531456"/>
                  </a:lnTo>
                  <a:lnTo>
                    <a:pt x="907897" y="545007"/>
                  </a:lnTo>
                  <a:lnTo>
                    <a:pt x="897267" y="554824"/>
                  </a:lnTo>
                  <a:lnTo>
                    <a:pt x="882586" y="556729"/>
                  </a:lnTo>
                  <a:lnTo>
                    <a:pt x="870292" y="550837"/>
                  </a:lnTo>
                  <a:lnTo>
                    <a:pt x="863104" y="539546"/>
                  </a:lnTo>
                  <a:lnTo>
                    <a:pt x="863701" y="525259"/>
                  </a:lnTo>
                  <a:lnTo>
                    <a:pt x="867549" y="517588"/>
                  </a:lnTo>
                  <a:lnTo>
                    <a:pt x="872693" y="512775"/>
                  </a:lnTo>
                  <a:lnTo>
                    <a:pt x="879335" y="509625"/>
                  </a:lnTo>
                  <a:lnTo>
                    <a:pt x="886879" y="508482"/>
                  </a:lnTo>
                  <a:lnTo>
                    <a:pt x="892467" y="508482"/>
                  </a:lnTo>
                  <a:lnTo>
                    <a:pt x="894867" y="509282"/>
                  </a:lnTo>
                  <a:lnTo>
                    <a:pt x="906703" y="518198"/>
                  </a:lnTo>
                  <a:lnTo>
                    <a:pt x="911047" y="531456"/>
                  </a:lnTo>
                  <a:lnTo>
                    <a:pt x="911047" y="476034"/>
                  </a:lnTo>
                  <a:lnTo>
                    <a:pt x="884478" y="469328"/>
                  </a:lnTo>
                  <a:lnTo>
                    <a:pt x="849490" y="480745"/>
                  </a:lnTo>
                  <a:lnTo>
                    <a:pt x="828776" y="506730"/>
                  </a:lnTo>
                  <a:lnTo>
                    <a:pt x="823556" y="539229"/>
                  </a:lnTo>
                  <a:lnTo>
                    <a:pt x="835050" y="570204"/>
                  </a:lnTo>
                  <a:lnTo>
                    <a:pt x="864501" y="591591"/>
                  </a:lnTo>
                  <a:lnTo>
                    <a:pt x="867702" y="592391"/>
                  </a:lnTo>
                  <a:lnTo>
                    <a:pt x="867702" y="789749"/>
                  </a:lnTo>
                  <a:lnTo>
                    <a:pt x="717486" y="892835"/>
                  </a:lnTo>
                  <a:lnTo>
                    <a:pt x="717486" y="742607"/>
                  </a:lnTo>
                  <a:lnTo>
                    <a:pt x="717486" y="438962"/>
                  </a:lnTo>
                  <a:lnTo>
                    <a:pt x="748169" y="417728"/>
                  </a:lnTo>
                  <a:lnTo>
                    <a:pt x="754291" y="402183"/>
                  </a:lnTo>
                  <a:lnTo>
                    <a:pt x="760488" y="386448"/>
                  </a:lnTo>
                  <a:lnTo>
                    <a:pt x="755738" y="354266"/>
                  </a:lnTo>
                  <a:lnTo>
                    <a:pt x="755624" y="353479"/>
                  </a:lnTo>
                  <a:lnTo>
                    <a:pt x="734758" y="327177"/>
                  </a:lnTo>
                  <a:lnTo>
                    <a:pt x="722274" y="323240"/>
                  </a:lnTo>
                  <a:lnTo>
                    <a:pt x="722274" y="374243"/>
                  </a:lnTo>
                  <a:lnTo>
                    <a:pt x="722274" y="380631"/>
                  </a:lnTo>
                  <a:lnTo>
                    <a:pt x="720674" y="386232"/>
                  </a:lnTo>
                  <a:lnTo>
                    <a:pt x="715708" y="394550"/>
                  </a:lnTo>
                  <a:lnTo>
                    <a:pt x="708494" y="400011"/>
                  </a:lnTo>
                  <a:lnTo>
                    <a:pt x="699782" y="402183"/>
                  </a:lnTo>
                  <a:lnTo>
                    <a:pt x="690308" y="400608"/>
                  </a:lnTo>
                  <a:lnTo>
                    <a:pt x="683920" y="398208"/>
                  </a:lnTo>
                  <a:lnTo>
                    <a:pt x="678319" y="393420"/>
                  </a:lnTo>
                  <a:lnTo>
                    <a:pt x="675932" y="388620"/>
                  </a:lnTo>
                  <a:lnTo>
                    <a:pt x="673531" y="382231"/>
                  </a:lnTo>
                  <a:lnTo>
                    <a:pt x="673531" y="375843"/>
                  </a:lnTo>
                  <a:lnTo>
                    <a:pt x="698296" y="354266"/>
                  </a:lnTo>
                  <a:lnTo>
                    <a:pt x="704824" y="355257"/>
                  </a:lnTo>
                  <a:lnTo>
                    <a:pt x="710882" y="358063"/>
                  </a:lnTo>
                  <a:lnTo>
                    <a:pt x="716064" y="362356"/>
                  </a:lnTo>
                  <a:lnTo>
                    <a:pt x="719874" y="367842"/>
                  </a:lnTo>
                  <a:lnTo>
                    <a:pt x="722274" y="374243"/>
                  </a:lnTo>
                  <a:lnTo>
                    <a:pt x="722274" y="323240"/>
                  </a:lnTo>
                  <a:lnTo>
                    <a:pt x="699096" y="315912"/>
                  </a:lnTo>
                  <a:lnTo>
                    <a:pt x="663397" y="325856"/>
                  </a:lnTo>
                  <a:lnTo>
                    <a:pt x="641705" y="351129"/>
                  </a:lnTo>
                  <a:lnTo>
                    <a:pt x="635533" y="383514"/>
                  </a:lnTo>
                  <a:lnTo>
                    <a:pt x="646430" y="414743"/>
                  </a:lnTo>
                  <a:lnTo>
                    <a:pt x="675932" y="436575"/>
                  </a:lnTo>
                  <a:lnTo>
                    <a:pt x="678319" y="437375"/>
                  </a:lnTo>
                  <a:lnTo>
                    <a:pt x="678319" y="742607"/>
                  </a:lnTo>
                  <a:lnTo>
                    <a:pt x="563270" y="686676"/>
                  </a:lnTo>
                  <a:lnTo>
                    <a:pt x="563270" y="542848"/>
                  </a:lnTo>
                  <a:lnTo>
                    <a:pt x="565670" y="542048"/>
                  </a:lnTo>
                  <a:lnTo>
                    <a:pt x="568058" y="542048"/>
                  </a:lnTo>
                  <a:lnTo>
                    <a:pt x="570471" y="541235"/>
                  </a:lnTo>
                  <a:lnTo>
                    <a:pt x="598233" y="517105"/>
                  </a:lnTo>
                  <a:lnTo>
                    <a:pt x="600722" y="508266"/>
                  </a:lnTo>
                  <a:lnTo>
                    <a:pt x="607161" y="485305"/>
                  </a:lnTo>
                  <a:lnTo>
                    <a:pt x="601065" y="460540"/>
                  </a:lnTo>
                  <a:lnTo>
                    <a:pt x="599338" y="453504"/>
                  </a:lnTo>
                  <a:lnTo>
                    <a:pt x="576834" y="429374"/>
                  </a:lnTo>
                  <a:lnTo>
                    <a:pt x="568960" y="427418"/>
                  </a:lnTo>
                  <a:lnTo>
                    <a:pt x="568960" y="482815"/>
                  </a:lnTo>
                  <a:lnTo>
                    <a:pt x="565569" y="496290"/>
                  </a:lnTo>
                  <a:lnTo>
                    <a:pt x="554469" y="506095"/>
                  </a:lnTo>
                  <a:lnTo>
                    <a:pt x="544766" y="508266"/>
                  </a:lnTo>
                  <a:lnTo>
                    <a:pt x="535508" y="506691"/>
                  </a:lnTo>
                  <a:lnTo>
                    <a:pt x="527735" y="501815"/>
                  </a:lnTo>
                  <a:lnTo>
                    <a:pt x="522516" y="494106"/>
                  </a:lnTo>
                  <a:lnTo>
                    <a:pt x="522516" y="493306"/>
                  </a:lnTo>
                  <a:lnTo>
                    <a:pt x="520623" y="481330"/>
                  </a:lnTo>
                  <a:lnTo>
                    <a:pt x="524713" y="470636"/>
                  </a:lnTo>
                  <a:lnTo>
                    <a:pt x="533311" y="463080"/>
                  </a:lnTo>
                  <a:lnTo>
                    <a:pt x="544893" y="460540"/>
                  </a:lnTo>
                  <a:lnTo>
                    <a:pt x="550481" y="460540"/>
                  </a:lnTo>
                  <a:lnTo>
                    <a:pt x="552881" y="461340"/>
                  </a:lnTo>
                  <a:lnTo>
                    <a:pt x="564705" y="469785"/>
                  </a:lnTo>
                  <a:lnTo>
                    <a:pt x="568960" y="482815"/>
                  </a:lnTo>
                  <a:lnTo>
                    <a:pt x="568960" y="427418"/>
                  </a:lnTo>
                  <a:lnTo>
                    <a:pt x="541705" y="420598"/>
                  </a:lnTo>
                  <a:lnTo>
                    <a:pt x="506717" y="431927"/>
                  </a:lnTo>
                  <a:lnTo>
                    <a:pt x="486041" y="457758"/>
                  </a:lnTo>
                  <a:lnTo>
                    <a:pt x="480949" y="490143"/>
                  </a:lnTo>
                  <a:lnTo>
                    <a:pt x="492683" y="521157"/>
                  </a:lnTo>
                  <a:lnTo>
                    <a:pt x="522516" y="542848"/>
                  </a:lnTo>
                  <a:lnTo>
                    <a:pt x="524916" y="543648"/>
                  </a:lnTo>
                  <a:lnTo>
                    <a:pt x="524916" y="710641"/>
                  </a:lnTo>
                  <a:lnTo>
                    <a:pt x="678319" y="786561"/>
                  </a:lnTo>
                  <a:lnTo>
                    <a:pt x="678319" y="1045451"/>
                  </a:lnTo>
                  <a:lnTo>
                    <a:pt x="717486" y="1045451"/>
                  </a:lnTo>
                  <a:lnTo>
                    <a:pt x="717486" y="939165"/>
                  </a:lnTo>
                  <a:lnTo>
                    <a:pt x="785406" y="892835"/>
                  </a:lnTo>
                  <a:lnTo>
                    <a:pt x="906056" y="810526"/>
                  </a:lnTo>
                  <a:lnTo>
                    <a:pt x="906056" y="592391"/>
                  </a:lnTo>
                  <a:lnTo>
                    <a:pt x="913244" y="589978"/>
                  </a:lnTo>
                  <a:lnTo>
                    <a:pt x="941019" y="566153"/>
                  </a:lnTo>
                  <a:lnTo>
                    <a:pt x="943673" y="556729"/>
                  </a:lnTo>
                  <a:lnTo>
                    <a:pt x="949947" y="534390"/>
                  </a:lnTo>
                  <a:close/>
                </a:path>
                <a:path w="1483360" h="1045844">
                  <a:moveTo>
                    <a:pt x="1482877" y="729030"/>
                  </a:moveTo>
                  <a:lnTo>
                    <a:pt x="1477340" y="667588"/>
                  </a:lnTo>
                  <a:lnTo>
                    <a:pt x="1461643" y="613537"/>
                  </a:lnTo>
                  <a:lnTo>
                    <a:pt x="1437576" y="567093"/>
                  </a:lnTo>
                  <a:lnTo>
                    <a:pt x="1406829" y="527697"/>
                  </a:lnTo>
                  <a:lnTo>
                    <a:pt x="1371117" y="494766"/>
                  </a:lnTo>
                  <a:lnTo>
                    <a:pt x="1332128" y="467741"/>
                  </a:lnTo>
                  <a:lnTo>
                    <a:pt x="1291577" y="446036"/>
                  </a:lnTo>
                  <a:lnTo>
                    <a:pt x="1251165" y="429082"/>
                  </a:lnTo>
                  <a:lnTo>
                    <a:pt x="1212608" y="416318"/>
                  </a:lnTo>
                  <a:lnTo>
                    <a:pt x="1147800" y="401053"/>
                  </a:lnTo>
                  <a:lnTo>
                    <a:pt x="1124991" y="397408"/>
                  </a:lnTo>
                  <a:lnTo>
                    <a:pt x="1120330" y="350380"/>
                  </a:lnTo>
                  <a:lnTo>
                    <a:pt x="1110589" y="305015"/>
                  </a:lnTo>
                  <a:lnTo>
                    <a:pt x="1096048" y="261620"/>
                  </a:lnTo>
                  <a:lnTo>
                    <a:pt x="1077010" y="220484"/>
                  </a:lnTo>
                  <a:lnTo>
                    <a:pt x="1053731" y="181914"/>
                  </a:lnTo>
                  <a:lnTo>
                    <a:pt x="1026528" y="146215"/>
                  </a:lnTo>
                  <a:lnTo>
                    <a:pt x="995654" y="113677"/>
                  </a:lnTo>
                  <a:lnTo>
                    <a:pt x="961402" y="84620"/>
                  </a:lnTo>
                  <a:lnTo>
                    <a:pt x="924052" y="59321"/>
                  </a:lnTo>
                  <a:lnTo>
                    <a:pt x="886485" y="39471"/>
                  </a:lnTo>
                  <a:lnTo>
                    <a:pt x="883907" y="38100"/>
                  </a:lnTo>
                  <a:lnTo>
                    <a:pt x="841235" y="21259"/>
                  </a:lnTo>
                  <a:lnTo>
                    <a:pt x="796315" y="9080"/>
                  </a:lnTo>
                  <a:lnTo>
                    <a:pt x="749439" y="1892"/>
                  </a:lnTo>
                  <a:lnTo>
                    <a:pt x="702068" y="0"/>
                  </a:lnTo>
                  <a:lnTo>
                    <a:pt x="655675" y="3403"/>
                  </a:lnTo>
                  <a:lnTo>
                    <a:pt x="610616" y="11849"/>
                  </a:lnTo>
                  <a:lnTo>
                    <a:pt x="567220" y="25095"/>
                  </a:lnTo>
                  <a:lnTo>
                    <a:pt x="525818" y="42887"/>
                  </a:lnTo>
                  <a:lnTo>
                    <a:pt x="486740" y="64998"/>
                  </a:lnTo>
                  <a:lnTo>
                    <a:pt x="450342" y="91173"/>
                  </a:lnTo>
                  <a:lnTo>
                    <a:pt x="416941" y="121170"/>
                  </a:lnTo>
                  <a:lnTo>
                    <a:pt x="386880" y="154736"/>
                  </a:lnTo>
                  <a:lnTo>
                    <a:pt x="360502" y="191643"/>
                  </a:lnTo>
                  <a:lnTo>
                    <a:pt x="338137" y="231635"/>
                  </a:lnTo>
                  <a:lnTo>
                    <a:pt x="320116" y="274472"/>
                  </a:lnTo>
                  <a:lnTo>
                    <a:pt x="306781" y="319900"/>
                  </a:lnTo>
                  <a:lnTo>
                    <a:pt x="261023" y="330339"/>
                  </a:lnTo>
                  <a:lnTo>
                    <a:pt x="217855" y="346176"/>
                  </a:lnTo>
                  <a:lnTo>
                    <a:pt x="177609" y="367017"/>
                  </a:lnTo>
                  <a:lnTo>
                    <a:pt x="140614" y="392417"/>
                  </a:lnTo>
                  <a:lnTo>
                    <a:pt x="107188" y="421970"/>
                  </a:lnTo>
                  <a:lnTo>
                    <a:pt x="77660" y="455244"/>
                  </a:lnTo>
                  <a:lnTo>
                    <a:pt x="52362" y="491845"/>
                  </a:lnTo>
                  <a:lnTo>
                    <a:pt x="31610" y="531329"/>
                  </a:lnTo>
                  <a:lnTo>
                    <a:pt x="15760" y="573303"/>
                  </a:lnTo>
                  <a:lnTo>
                    <a:pt x="5105" y="617321"/>
                  </a:lnTo>
                  <a:lnTo>
                    <a:pt x="0" y="662978"/>
                  </a:lnTo>
                  <a:lnTo>
                    <a:pt x="749" y="709841"/>
                  </a:lnTo>
                  <a:lnTo>
                    <a:pt x="7493" y="756246"/>
                  </a:lnTo>
                  <a:lnTo>
                    <a:pt x="19862" y="800519"/>
                  </a:lnTo>
                  <a:lnTo>
                    <a:pt x="37477" y="842289"/>
                  </a:lnTo>
                  <a:lnTo>
                    <a:pt x="59931" y="881202"/>
                  </a:lnTo>
                  <a:lnTo>
                    <a:pt x="86842" y="916876"/>
                  </a:lnTo>
                  <a:lnTo>
                    <a:pt x="117805" y="948956"/>
                  </a:lnTo>
                  <a:lnTo>
                    <a:pt x="152438" y="977087"/>
                  </a:lnTo>
                  <a:lnTo>
                    <a:pt x="190322" y="1000874"/>
                  </a:lnTo>
                  <a:lnTo>
                    <a:pt x="231089" y="1019975"/>
                  </a:lnTo>
                  <a:lnTo>
                    <a:pt x="274345" y="1034008"/>
                  </a:lnTo>
                  <a:lnTo>
                    <a:pt x="319671" y="1042631"/>
                  </a:lnTo>
                  <a:lnTo>
                    <a:pt x="366699" y="1045451"/>
                  </a:lnTo>
                  <a:lnTo>
                    <a:pt x="433031" y="1045451"/>
                  </a:lnTo>
                  <a:lnTo>
                    <a:pt x="433031" y="1005497"/>
                  </a:lnTo>
                  <a:lnTo>
                    <a:pt x="433031" y="752995"/>
                  </a:lnTo>
                  <a:lnTo>
                    <a:pt x="469074" y="723633"/>
                  </a:lnTo>
                  <a:lnTo>
                    <a:pt x="476173" y="699465"/>
                  </a:lnTo>
                  <a:lnTo>
                    <a:pt x="470966" y="669086"/>
                  </a:lnTo>
                  <a:lnTo>
                    <a:pt x="470052" y="663790"/>
                  </a:lnTo>
                  <a:lnTo>
                    <a:pt x="447001" y="638822"/>
                  </a:lnTo>
                  <a:lnTo>
                    <a:pt x="437819" y="636066"/>
                  </a:lnTo>
                  <a:lnTo>
                    <a:pt x="437819" y="695464"/>
                  </a:lnTo>
                  <a:lnTo>
                    <a:pt x="437019" y="701852"/>
                  </a:lnTo>
                  <a:lnTo>
                    <a:pt x="433832" y="707453"/>
                  </a:lnTo>
                  <a:lnTo>
                    <a:pt x="429031" y="712241"/>
                  </a:lnTo>
                  <a:lnTo>
                    <a:pt x="415493" y="717524"/>
                  </a:lnTo>
                  <a:lnTo>
                    <a:pt x="402259" y="714336"/>
                  </a:lnTo>
                  <a:lnTo>
                    <a:pt x="392620" y="704710"/>
                  </a:lnTo>
                  <a:lnTo>
                    <a:pt x="389877" y="690664"/>
                  </a:lnTo>
                  <a:lnTo>
                    <a:pt x="389877" y="689063"/>
                  </a:lnTo>
                  <a:lnTo>
                    <a:pt x="392277" y="680783"/>
                  </a:lnTo>
                  <a:lnTo>
                    <a:pt x="397675" y="674293"/>
                  </a:lnTo>
                  <a:lnTo>
                    <a:pt x="405155" y="670191"/>
                  </a:lnTo>
                  <a:lnTo>
                    <a:pt x="413854" y="669086"/>
                  </a:lnTo>
                  <a:lnTo>
                    <a:pt x="416242" y="669086"/>
                  </a:lnTo>
                  <a:lnTo>
                    <a:pt x="425564" y="671753"/>
                  </a:lnTo>
                  <a:lnTo>
                    <a:pt x="432727" y="677786"/>
                  </a:lnTo>
                  <a:lnTo>
                    <a:pt x="437032" y="686066"/>
                  </a:lnTo>
                  <a:lnTo>
                    <a:pt x="437819" y="695464"/>
                  </a:lnTo>
                  <a:lnTo>
                    <a:pt x="437819" y="636066"/>
                  </a:lnTo>
                  <a:lnTo>
                    <a:pt x="414375" y="629005"/>
                  </a:lnTo>
                  <a:lnTo>
                    <a:pt x="379488" y="638733"/>
                  </a:lnTo>
                  <a:lnTo>
                    <a:pt x="356133" y="666229"/>
                  </a:lnTo>
                  <a:lnTo>
                    <a:pt x="351485" y="699465"/>
                  </a:lnTo>
                  <a:lnTo>
                    <a:pt x="351548" y="700265"/>
                  </a:lnTo>
                  <a:lnTo>
                    <a:pt x="364540" y="731431"/>
                  </a:lnTo>
                  <a:lnTo>
                    <a:pt x="394665" y="752195"/>
                  </a:lnTo>
                  <a:lnTo>
                    <a:pt x="394665" y="1005497"/>
                  </a:lnTo>
                  <a:lnTo>
                    <a:pt x="366699" y="1005497"/>
                  </a:lnTo>
                  <a:lnTo>
                    <a:pt x="320662" y="1002068"/>
                  </a:lnTo>
                  <a:lnTo>
                    <a:pt x="276542" y="992479"/>
                  </a:lnTo>
                  <a:lnTo>
                    <a:pt x="234823" y="977176"/>
                  </a:lnTo>
                  <a:lnTo>
                    <a:pt x="195948" y="956576"/>
                  </a:lnTo>
                  <a:lnTo>
                    <a:pt x="160375" y="931113"/>
                  </a:lnTo>
                  <a:lnTo>
                    <a:pt x="128574" y="901230"/>
                  </a:lnTo>
                  <a:lnTo>
                    <a:pt x="101015" y="867333"/>
                  </a:lnTo>
                  <a:lnTo>
                    <a:pt x="78143" y="829856"/>
                  </a:lnTo>
                  <a:lnTo>
                    <a:pt x="60426" y="789228"/>
                  </a:lnTo>
                  <a:lnTo>
                    <a:pt x="48323" y="745896"/>
                  </a:lnTo>
                  <a:lnTo>
                    <a:pt x="42303" y="700265"/>
                  </a:lnTo>
                  <a:lnTo>
                    <a:pt x="42735" y="654202"/>
                  </a:lnTo>
                  <a:lnTo>
                    <a:pt x="49415" y="609625"/>
                  </a:lnTo>
                  <a:lnTo>
                    <a:pt x="61950" y="567029"/>
                  </a:lnTo>
                  <a:lnTo>
                    <a:pt x="79959" y="526910"/>
                  </a:lnTo>
                  <a:lnTo>
                    <a:pt x="103009" y="489750"/>
                  </a:lnTo>
                  <a:lnTo>
                    <a:pt x="130721" y="456044"/>
                  </a:lnTo>
                  <a:lnTo>
                    <a:pt x="162699" y="426288"/>
                  </a:lnTo>
                  <a:lnTo>
                    <a:pt x="198526" y="400989"/>
                  </a:lnTo>
                  <a:lnTo>
                    <a:pt x="237807" y="380619"/>
                  </a:lnTo>
                  <a:lnTo>
                    <a:pt x="280162" y="365683"/>
                  </a:lnTo>
                  <a:lnTo>
                    <a:pt x="325158" y="356666"/>
                  </a:lnTo>
                  <a:lnTo>
                    <a:pt x="338747" y="355066"/>
                  </a:lnTo>
                  <a:lnTo>
                    <a:pt x="341934" y="341477"/>
                  </a:lnTo>
                  <a:lnTo>
                    <a:pt x="354152" y="295427"/>
                  </a:lnTo>
                  <a:lnTo>
                    <a:pt x="371729" y="252196"/>
                  </a:lnTo>
                  <a:lnTo>
                    <a:pt x="394233" y="212064"/>
                  </a:lnTo>
                  <a:lnTo>
                    <a:pt x="421246" y="175336"/>
                  </a:lnTo>
                  <a:lnTo>
                    <a:pt x="452335" y="142328"/>
                  </a:lnTo>
                  <a:lnTo>
                    <a:pt x="487057" y="113347"/>
                  </a:lnTo>
                  <a:lnTo>
                    <a:pt x="525005" y="88696"/>
                  </a:lnTo>
                  <a:lnTo>
                    <a:pt x="565721" y="68681"/>
                  </a:lnTo>
                  <a:lnTo>
                    <a:pt x="608799" y="53594"/>
                  </a:lnTo>
                  <a:lnTo>
                    <a:pt x="653796" y="43764"/>
                  </a:lnTo>
                  <a:lnTo>
                    <a:pt x="700290" y="39471"/>
                  </a:lnTo>
                  <a:lnTo>
                    <a:pt x="747839" y="41033"/>
                  </a:lnTo>
                  <a:lnTo>
                    <a:pt x="794778" y="48729"/>
                  </a:lnTo>
                  <a:lnTo>
                    <a:pt x="839470" y="61963"/>
                  </a:lnTo>
                  <a:lnTo>
                    <a:pt x="881570" y="80365"/>
                  </a:lnTo>
                  <a:lnTo>
                    <a:pt x="920724" y="103543"/>
                  </a:lnTo>
                  <a:lnTo>
                    <a:pt x="956602" y="131114"/>
                  </a:lnTo>
                  <a:lnTo>
                    <a:pt x="988847" y="162699"/>
                  </a:lnTo>
                  <a:lnTo>
                    <a:pt x="1017117" y="197904"/>
                  </a:lnTo>
                  <a:lnTo>
                    <a:pt x="1041057" y="236359"/>
                  </a:lnTo>
                  <a:lnTo>
                    <a:pt x="1060335" y="277685"/>
                  </a:lnTo>
                  <a:lnTo>
                    <a:pt x="1074585" y="321487"/>
                  </a:lnTo>
                  <a:lnTo>
                    <a:pt x="1083462" y="367385"/>
                  </a:lnTo>
                  <a:lnTo>
                    <a:pt x="1086637" y="414997"/>
                  </a:lnTo>
                  <a:lnTo>
                    <a:pt x="1086637" y="433374"/>
                  </a:lnTo>
                  <a:lnTo>
                    <a:pt x="1104214" y="434162"/>
                  </a:lnTo>
                  <a:lnTo>
                    <a:pt x="1148245" y="440626"/>
                  </a:lnTo>
                  <a:lnTo>
                    <a:pt x="1191602" y="450456"/>
                  </a:lnTo>
                  <a:lnTo>
                    <a:pt x="1234211" y="463727"/>
                  </a:lnTo>
                  <a:lnTo>
                    <a:pt x="1276007" y="480517"/>
                  </a:lnTo>
                  <a:lnTo>
                    <a:pt x="1319974" y="504977"/>
                  </a:lnTo>
                  <a:lnTo>
                    <a:pt x="1357337" y="533133"/>
                  </a:lnTo>
                  <a:lnTo>
                    <a:pt x="1388021" y="564984"/>
                  </a:lnTo>
                  <a:lnTo>
                    <a:pt x="1411998" y="600519"/>
                  </a:lnTo>
                  <a:lnTo>
                    <a:pt x="1429181" y="639711"/>
                  </a:lnTo>
                  <a:lnTo>
                    <a:pt x="1439532" y="682548"/>
                  </a:lnTo>
                  <a:lnTo>
                    <a:pt x="1442999" y="729030"/>
                  </a:lnTo>
                  <a:lnTo>
                    <a:pt x="1438719" y="776592"/>
                  </a:lnTo>
                  <a:lnTo>
                    <a:pt x="1426451" y="822248"/>
                  </a:lnTo>
                  <a:lnTo>
                    <a:pt x="1407109" y="864984"/>
                  </a:lnTo>
                  <a:lnTo>
                    <a:pt x="1381582" y="903833"/>
                  </a:lnTo>
                  <a:lnTo>
                    <a:pt x="1350797" y="937818"/>
                  </a:lnTo>
                  <a:lnTo>
                    <a:pt x="1315631" y="965962"/>
                  </a:lnTo>
                  <a:lnTo>
                    <a:pt x="1276985" y="987272"/>
                  </a:lnTo>
                  <a:lnTo>
                    <a:pt x="1235773" y="1000785"/>
                  </a:lnTo>
                  <a:lnTo>
                    <a:pt x="1192898" y="1005497"/>
                  </a:lnTo>
                  <a:lnTo>
                    <a:pt x="1056271" y="1005497"/>
                  </a:lnTo>
                  <a:lnTo>
                    <a:pt x="1056271" y="796937"/>
                  </a:lnTo>
                  <a:lnTo>
                    <a:pt x="1088618" y="777697"/>
                  </a:lnTo>
                  <a:lnTo>
                    <a:pt x="1097051" y="759383"/>
                  </a:lnTo>
                  <a:lnTo>
                    <a:pt x="1102791" y="746899"/>
                  </a:lnTo>
                  <a:lnTo>
                    <a:pt x="1099591" y="713346"/>
                  </a:lnTo>
                  <a:lnTo>
                    <a:pt x="1098791" y="712241"/>
                  </a:lnTo>
                  <a:lnTo>
                    <a:pt x="1079817" y="685825"/>
                  </a:lnTo>
                  <a:lnTo>
                    <a:pt x="1064056" y="680186"/>
                  </a:lnTo>
                  <a:lnTo>
                    <a:pt x="1064056" y="734225"/>
                  </a:lnTo>
                  <a:lnTo>
                    <a:pt x="1061059" y="747407"/>
                  </a:lnTo>
                  <a:lnTo>
                    <a:pt x="1051471" y="756996"/>
                  </a:lnTo>
                  <a:lnTo>
                    <a:pt x="1037094" y="759383"/>
                  </a:lnTo>
                  <a:lnTo>
                    <a:pt x="1028230" y="756386"/>
                  </a:lnTo>
                  <a:lnTo>
                    <a:pt x="1021308" y="750392"/>
                  </a:lnTo>
                  <a:lnTo>
                    <a:pt x="1017092" y="742302"/>
                  </a:lnTo>
                  <a:lnTo>
                    <a:pt x="1016317" y="733018"/>
                  </a:lnTo>
                  <a:lnTo>
                    <a:pt x="1018705" y="724268"/>
                  </a:lnTo>
                  <a:lnTo>
                    <a:pt x="1024039" y="717524"/>
                  </a:lnTo>
                  <a:lnTo>
                    <a:pt x="1031265" y="713346"/>
                  </a:lnTo>
                  <a:lnTo>
                    <a:pt x="1039482" y="712241"/>
                  </a:lnTo>
                  <a:lnTo>
                    <a:pt x="1042695" y="712241"/>
                  </a:lnTo>
                  <a:lnTo>
                    <a:pt x="1049083" y="713041"/>
                  </a:lnTo>
                  <a:lnTo>
                    <a:pt x="1055471" y="715441"/>
                  </a:lnTo>
                  <a:lnTo>
                    <a:pt x="1058672" y="721029"/>
                  </a:lnTo>
                  <a:lnTo>
                    <a:pt x="1064056" y="734225"/>
                  </a:lnTo>
                  <a:lnTo>
                    <a:pt x="1064056" y="680186"/>
                  </a:lnTo>
                  <a:lnTo>
                    <a:pt x="1044282" y="673087"/>
                  </a:lnTo>
                  <a:lnTo>
                    <a:pt x="1007706" y="680961"/>
                  </a:lnTo>
                  <a:lnTo>
                    <a:pt x="984618" y="705599"/>
                  </a:lnTo>
                  <a:lnTo>
                    <a:pt x="977036" y="738441"/>
                  </a:lnTo>
                  <a:lnTo>
                    <a:pt x="986929" y="770940"/>
                  </a:lnTo>
                  <a:lnTo>
                    <a:pt x="1016317" y="794550"/>
                  </a:lnTo>
                  <a:lnTo>
                    <a:pt x="1016317" y="1045451"/>
                  </a:lnTo>
                  <a:lnTo>
                    <a:pt x="1193711" y="1045451"/>
                  </a:lnTo>
                  <a:lnTo>
                    <a:pt x="1239088" y="1041158"/>
                  </a:lnTo>
                  <a:lnTo>
                    <a:pt x="1282700" y="1028801"/>
                  </a:lnTo>
                  <a:lnTo>
                    <a:pt x="1323835" y="1009142"/>
                  </a:lnTo>
                  <a:lnTo>
                    <a:pt x="1329105" y="1005497"/>
                  </a:lnTo>
                  <a:lnTo>
                    <a:pt x="1361795" y="982903"/>
                  </a:lnTo>
                  <a:lnTo>
                    <a:pt x="1395857" y="950861"/>
                  </a:lnTo>
                  <a:lnTo>
                    <a:pt x="1425321" y="913765"/>
                  </a:lnTo>
                  <a:lnTo>
                    <a:pt x="1449463" y="872350"/>
                  </a:lnTo>
                  <a:lnTo>
                    <a:pt x="1467599" y="827392"/>
                  </a:lnTo>
                  <a:lnTo>
                    <a:pt x="1478991" y="779627"/>
                  </a:lnTo>
                  <a:lnTo>
                    <a:pt x="1482826" y="731431"/>
                  </a:lnTo>
                  <a:lnTo>
                    <a:pt x="1482877" y="72903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7339" y="1787611"/>
              <a:ext cx="125045" cy="16607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4750" y="379331"/>
            <a:ext cx="3332757" cy="30200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dirty="0"/>
              <a:t>WHAT</a:t>
            </a:r>
            <a:r>
              <a:rPr sz="1850" spc="15" dirty="0"/>
              <a:t> </a:t>
            </a:r>
            <a:r>
              <a:rPr sz="1850" dirty="0"/>
              <a:t>WE</a:t>
            </a:r>
            <a:r>
              <a:rPr sz="1850" spc="80" dirty="0"/>
              <a:t> </a:t>
            </a:r>
            <a:r>
              <a:rPr sz="1850" spc="50" dirty="0"/>
              <a:t>ARE</a:t>
            </a:r>
            <a:r>
              <a:rPr sz="1850" spc="80" dirty="0"/>
              <a:t> </a:t>
            </a:r>
            <a:r>
              <a:rPr sz="1850" dirty="0"/>
              <a:t>WORKIN</a:t>
            </a:r>
            <a:r>
              <a:rPr lang="en-US" sz="1850" dirty="0"/>
              <a:t> </a:t>
            </a:r>
            <a:r>
              <a:rPr sz="1850" spc="-25" dirty="0"/>
              <a:t>ON</a:t>
            </a:r>
            <a:endParaRPr sz="1850" dirty="0"/>
          </a:p>
        </p:txBody>
      </p:sp>
      <p:sp>
        <p:nvSpPr>
          <p:cNvPr id="3" name="object 3"/>
          <p:cNvSpPr txBox="1"/>
          <p:nvPr/>
        </p:nvSpPr>
        <p:spPr>
          <a:xfrm>
            <a:off x="4013689" y="2169512"/>
            <a:ext cx="1851660" cy="131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0" spc="-20" dirty="0">
                <a:solidFill>
                  <a:srgbClr val="FFFFFF"/>
                </a:solidFill>
                <a:latin typeface="Roboto Lt"/>
                <a:cs typeface="Roboto Lt"/>
              </a:rPr>
              <a:t>Testing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is</a:t>
            </a:r>
            <a:r>
              <a:rPr sz="70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the</a:t>
            </a:r>
            <a:r>
              <a:rPr sz="70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Roboto Lt"/>
                <a:cs typeface="Roboto Lt"/>
              </a:rPr>
              <a:t>process</a:t>
            </a:r>
            <a:r>
              <a:rPr sz="70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of</a:t>
            </a:r>
            <a:r>
              <a:rPr sz="70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Roboto Lt"/>
                <a:cs typeface="Roboto Lt"/>
              </a:rPr>
              <a:t>evaluating</a:t>
            </a:r>
            <a:r>
              <a:rPr sz="70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a</a:t>
            </a:r>
            <a:r>
              <a:rPr sz="70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Roboto Lt"/>
                <a:cs typeface="Roboto Lt"/>
              </a:rPr>
              <a:t>system</a:t>
            </a:r>
            <a:r>
              <a:rPr sz="70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25" dirty="0">
                <a:solidFill>
                  <a:srgbClr val="FFFFFF"/>
                </a:solidFill>
                <a:latin typeface="Roboto Lt"/>
                <a:cs typeface="Roboto Lt"/>
              </a:rPr>
              <a:t>or</a:t>
            </a:r>
            <a:endParaRPr sz="700">
              <a:latin typeface="Roboto Lt"/>
              <a:cs typeface="Roboto 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2331" y="2257797"/>
            <a:ext cx="1843405" cy="48133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ct val="82000"/>
              </a:lnSpc>
              <a:spcBef>
                <a:spcPts val="240"/>
              </a:spcBef>
            </a:pP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its</a:t>
            </a:r>
            <a:r>
              <a:rPr sz="70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Roboto Lt"/>
                <a:cs typeface="Roboto Lt"/>
              </a:rPr>
              <a:t>component(s)</a:t>
            </a:r>
            <a:r>
              <a:rPr sz="70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Roboto Lt"/>
                <a:cs typeface="Roboto Lt"/>
              </a:rPr>
              <a:t>with</a:t>
            </a:r>
            <a:r>
              <a:rPr sz="70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the</a:t>
            </a:r>
            <a:r>
              <a:rPr sz="70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Roboto Lt"/>
                <a:cs typeface="Roboto Lt"/>
              </a:rPr>
              <a:t>intent</a:t>
            </a:r>
            <a:r>
              <a:rPr sz="70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to</a:t>
            </a:r>
            <a:r>
              <a:rPr sz="70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Roboto Lt"/>
                <a:cs typeface="Roboto Lt"/>
              </a:rPr>
              <a:t>find</a:t>
            </a:r>
            <a:r>
              <a:rPr sz="70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Roboto Lt"/>
                <a:cs typeface="Roboto Lt"/>
              </a:rPr>
              <a:t>whether</a:t>
            </a:r>
            <a:r>
              <a:rPr sz="700" spc="50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it</a:t>
            </a:r>
            <a:r>
              <a:rPr sz="700" spc="-10" dirty="0">
                <a:solidFill>
                  <a:srgbClr val="FFFFFF"/>
                </a:solidFill>
                <a:latin typeface="Roboto Lt"/>
                <a:cs typeface="Roboto Lt"/>
              </a:rPr>
              <a:t> satisfies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the</a:t>
            </a:r>
            <a:r>
              <a:rPr sz="700" spc="-10" dirty="0">
                <a:solidFill>
                  <a:srgbClr val="FFFFFF"/>
                </a:solidFill>
                <a:latin typeface="Roboto Lt"/>
                <a:cs typeface="Roboto Lt"/>
              </a:rPr>
              <a:t> specified</a:t>
            </a:r>
            <a:r>
              <a:rPr sz="700" spc="-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20" dirty="0">
                <a:solidFill>
                  <a:srgbClr val="FFFFFF"/>
                </a:solidFill>
                <a:latin typeface="Roboto Lt"/>
                <a:cs typeface="Roboto Lt"/>
              </a:rPr>
              <a:t>requirements</a:t>
            </a:r>
            <a:r>
              <a:rPr sz="700" spc="-1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or</a:t>
            </a:r>
            <a:r>
              <a:rPr sz="700" spc="-1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not.</a:t>
            </a:r>
            <a:r>
              <a:rPr sz="700" spc="-1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25" dirty="0">
                <a:solidFill>
                  <a:srgbClr val="FFFFFF"/>
                </a:solidFill>
                <a:latin typeface="Roboto Lt"/>
                <a:cs typeface="Roboto Lt"/>
              </a:rPr>
              <a:t>In</a:t>
            </a:r>
            <a:r>
              <a:rPr sz="700" spc="50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Roboto Lt"/>
                <a:cs typeface="Roboto Lt"/>
              </a:rPr>
              <a:t>simple</a:t>
            </a:r>
            <a:r>
              <a:rPr sz="70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Roboto Lt"/>
                <a:cs typeface="Roboto Lt"/>
              </a:rPr>
              <a:t>words,</a:t>
            </a:r>
            <a:r>
              <a:rPr sz="70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Roboto Lt"/>
                <a:cs typeface="Roboto Lt"/>
              </a:rPr>
              <a:t>testing</a:t>
            </a:r>
            <a:r>
              <a:rPr sz="70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is</a:t>
            </a:r>
            <a:r>
              <a:rPr sz="70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Roboto Lt"/>
                <a:cs typeface="Roboto Lt"/>
              </a:rPr>
              <a:t>executing</a:t>
            </a:r>
            <a:r>
              <a:rPr sz="70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a</a:t>
            </a:r>
            <a:r>
              <a:rPr sz="70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Roboto Lt"/>
                <a:cs typeface="Roboto Lt"/>
              </a:rPr>
              <a:t>system</a:t>
            </a:r>
            <a:r>
              <a:rPr sz="70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25" dirty="0">
                <a:solidFill>
                  <a:srgbClr val="FFFFFF"/>
                </a:solidFill>
                <a:latin typeface="Roboto Lt"/>
                <a:cs typeface="Roboto Lt"/>
              </a:rPr>
              <a:t>in</a:t>
            </a:r>
            <a:r>
              <a:rPr sz="700" spc="50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Roboto Lt"/>
                <a:cs typeface="Roboto Lt"/>
              </a:rPr>
              <a:t>order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to</a:t>
            </a:r>
            <a:r>
              <a:rPr sz="700" spc="-10" dirty="0">
                <a:solidFill>
                  <a:srgbClr val="FFFFFF"/>
                </a:solidFill>
                <a:latin typeface="Roboto Lt"/>
                <a:cs typeface="Roboto Lt"/>
              </a:rPr>
              <a:t> identify any</a:t>
            </a:r>
            <a:r>
              <a:rPr sz="700" spc="-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Roboto Lt"/>
                <a:cs typeface="Roboto Lt"/>
              </a:rPr>
              <a:t>gaps, errors,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or</a:t>
            </a:r>
            <a:r>
              <a:rPr sz="700" spc="-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Roboto Lt"/>
                <a:cs typeface="Roboto Lt"/>
              </a:rPr>
              <a:t>missing</a:t>
            </a:r>
            <a:r>
              <a:rPr sz="700" spc="50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Roboto Lt"/>
                <a:cs typeface="Roboto Lt"/>
              </a:rPr>
              <a:t>requirements</a:t>
            </a:r>
            <a:endParaRPr sz="700">
              <a:latin typeface="Roboto Lt"/>
              <a:cs typeface="Roboto L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436" y="1959302"/>
            <a:ext cx="1441450" cy="76962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0480" algn="just">
              <a:lnSpc>
                <a:spcPct val="100000"/>
              </a:lnSpc>
              <a:spcBef>
                <a:spcPts val="455"/>
              </a:spcBef>
            </a:pPr>
            <a:r>
              <a:rPr sz="750" b="1" dirty="0">
                <a:solidFill>
                  <a:srgbClr val="FFFFFF"/>
                </a:solidFill>
                <a:latin typeface="Roboto Bk"/>
                <a:cs typeface="Roboto Bk"/>
              </a:rPr>
              <a:t>WEB </a:t>
            </a:r>
            <a:r>
              <a:rPr sz="750" b="1" spc="-10" dirty="0">
                <a:solidFill>
                  <a:srgbClr val="FFFFFF"/>
                </a:solidFill>
                <a:latin typeface="Roboto Bk"/>
                <a:cs typeface="Roboto Bk"/>
              </a:rPr>
              <a:t>DEVELOPMENT</a:t>
            </a:r>
            <a:endParaRPr sz="750">
              <a:latin typeface="Roboto Bk"/>
              <a:cs typeface="Roboto Bk"/>
            </a:endParaRPr>
          </a:p>
          <a:p>
            <a:pPr marL="12700" marR="5080" algn="just">
              <a:lnSpc>
                <a:spcPct val="82000"/>
              </a:lnSpc>
              <a:spcBef>
                <a:spcPts val="460"/>
              </a:spcBef>
            </a:pP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Web</a:t>
            </a:r>
            <a:r>
              <a:rPr sz="70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Roboto Lt"/>
                <a:cs typeface="Roboto Lt"/>
              </a:rPr>
              <a:t>development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is</a:t>
            </a:r>
            <a:r>
              <a:rPr sz="700" spc="-1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the</a:t>
            </a:r>
            <a:r>
              <a:rPr sz="70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Roboto Lt"/>
                <a:cs typeface="Roboto Lt"/>
              </a:rPr>
              <a:t>building </a:t>
            </a:r>
            <a:r>
              <a:rPr sz="700" spc="-25" dirty="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r>
              <a:rPr sz="700" spc="50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maintenance</a:t>
            </a:r>
            <a:r>
              <a:rPr sz="700" spc="2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of</a:t>
            </a:r>
            <a:r>
              <a:rPr sz="700" spc="2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websites;</a:t>
            </a:r>
            <a:r>
              <a:rPr sz="700" spc="2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it’s</a:t>
            </a:r>
            <a:r>
              <a:rPr sz="700" spc="2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25" dirty="0">
                <a:solidFill>
                  <a:srgbClr val="FFFFFF"/>
                </a:solidFill>
                <a:latin typeface="Roboto Lt"/>
                <a:cs typeface="Roboto Lt"/>
              </a:rPr>
              <a:t>the</a:t>
            </a:r>
            <a:r>
              <a:rPr sz="700" spc="50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work</a:t>
            </a:r>
            <a:r>
              <a:rPr sz="700" spc="160" dirty="0">
                <a:solidFill>
                  <a:srgbClr val="FFFFFF"/>
                </a:solidFill>
                <a:latin typeface="Roboto Lt"/>
                <a:cs typeface="Roboto Lt"/>
              </a:rPr>
              <a:t> 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that</a:t>
            </a:r>
            <a:r>
              <a:rPr sz="700" spc="165" dirty="0">
                <a:solidFill>
                  <a:srgbClr val="FFFFFF"/>
                </a:solidFill>
                <a:latin typeface="Roboto Lt"/>
                <a:cs typeface="Roboto Lt"/>
              </a:rPr>
              <a:t> 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happens</a:t>
            </a:r>
            <a:r>
              <a:rPr sz="700" spc="165" dirty="0">
                <a:solidFill>
                  <a:srgbClr val="FFFFFF"/>
                </a:solidFill>
                <a:latin typeface="Roboto Lt"/>
                <a:cs typeface="Roboto Lt"/>
              </a:rPr>
              <a:t> 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behind</a:t>
            </a:r>
            <a:r>
              <a:rPr sz="700" spc="165" dirty="0">
                <a:solidFill>
                  <a:srgbClr val="FFFFFF"/>
                </a:solidFill>
                <a:latin typeface="Roboto Lt"/>
                <a:cs typeface="Roboto Lt"/>
              </a:rPr>
              <a:t>  </a:t>
            </a:r>
            <a:r>
              <a:rPr sz="700" spc="-25" dirty="0">
                <a:solidFill>
                  <a:srgbClr val="FFFFFF"/>
                </a:solidFill>
                <a:latin typeface="Roboto Lt"/>
                <a:cs typeface="Roboto Lt"/>
              </a:rPr>
              <a:t>the</a:t>
            </a:r>
            <a:r>
              <a:rPr sz="700" spc="50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Roboto Lt"/>
                <a:cs typeface="Roboto Lt"/>
              </a:rPr>
              <a:t>scenes</a:t>
            </a:r>
            <a:r>
              <a:rPr sz="70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to</a:t>
            </a:r>
            <a:r>
              <a:rPr sz="70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Roboto Lt"/>
                <a:cs typeface="Roboto Lt"/>
              </a:rPr>
              <a:t>make</a:t>
            </a:r>
            <a:r>
              <a:rPr sz="70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a</a:t>
            </a:r>
            <a:r>
              <a:rPr sz="70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Roboto Lt"/>
                <a:cs typeface="Roboto Lt"/>
              </a:rPr>
              <a:t>website</a:t>
            </a:r>
            <a:r>
              <a:rPr sz="70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look</a:t>
            </a:r>
            <a:r>
              <a:rPr sz="70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Roboto Lt"/>
                <a:cs typeface="Roboto Lt"/>
              </a:rPr>
              <a:t>great,</a:t>
            </a:r>
            <a:r>
              <a:rPr sz="700" spc="50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work</a:t>
            </a:r>
            <a:r>
              <a:rPr sz="700" spc="1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fast</a:t>
            </a:r>
            <a:r>
              <a:rPr sz="700" spc="1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r>
              <a:rPr sz="700" spc="1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perform</a:t>
            </a:r>
            <a:r>
              <a:rPr sz="700" spc="1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well</a:t>
            </a:r>
            <a:r>
              <a:rPr sz="700" spc="1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with</a:t>
            </a:r>
            <a:r>
              <a:rPr sz="700" spc="1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50" dirty="0">
                <a:solidFill>
                  <a:srgbClr val="FFFFFF"/>
                </a:solidFill>
                <a:latin typeface="Roboto Lt"/>
                <a:cs typeface="Roboto Lt"/>
              </a:rPr>
              <a:t>a</a:t>
            </a:r>
            <a:r>
              <a:rPr sz="700" spc="50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20" dirty="0">
                <a:solidFill>
                  <a:srgbClr val="FFFFFF"/>
                </a:solidFill>
                <a:latin typeface="Roboto Lt"/>
                <a:cs typeface="Roboto Lt"/>
              </a:rPr>
              <a:t>seamless</a:t>
            </a:r>
            <a:r>
              <a:rPr sz="700" spc="1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Roboto Lt"/>
                <a:cs typeface="Roboto Lt"/>
              </a:rPr>
              <a:t>user</a:t>
            </a:r>
            <a:r>
              <a:rPr sz="700" spc="1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Roboto Lt"/>
                <a:cs typeface="Roboto Lt"/>
              </a:rPr>
              <a:t>experience.</a:t>
            </a:r>
            <a:endParaRPr sz="700">
              <a:latin typeface="Roboto Lt"/>
              <a:cs typeface="Roboto L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07952" y="2009314"/>
            <a:ext cx="421640" cy="1409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b="1" spc="-10" dirty="0">
                <a:solidFill>
                  <a:srgbClr val="FFFFFF"/>
                </a:solidFill>
                <a:latin typeface="Roboto Bk"/>
                <a:cs typeface="Roboto Bk"/>
              </a:rPr>
              <a:t>TESTING</a:t>
            </a:r>
            <a:endParaRPr sz="750">
              <a:latin typeface="Roboto Bk"/>
              <a:cs typeface="Roboto B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1791" y="1944358"/>
            <a:ext cx="1858645" cy="70421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68300">
              <a:lnSpc>
                <a:spcPct val="100000"/>
              </a:lnSpc>
              <a:spcBef>
                <a:spcPts val="535"/>
              </a:spcBef>
            </a:pPr>
            <a:r>
              <a:rPr sz="750" b="1" dirty="0">
                <a:solidFill>
                  <a:srgbClr val="FFFFFF"/>
                </a:solidFill>
                <a:latin typeface="Roboto Bk"/>
                <a:cs typeface="Roboto Bk"/>
              </a:rPr>
              <a:t>APP</a:t>
            </a:r>
            <a:r>
              <a:rPr sz="750" b="1" spc="55" dirty="0">
                <a:solidFill>
                  <a:srgbClr val="FFFFFF"/>
                </a:solidFill>
                <a:latin typeface="Roboto Bk"/>
                <a:cs typeface="Roboto Bk"/>
              </a:rPr>
              <a:t> </a:t>
            </a:r>
            <a:r>
              <a:rPr sz="750" b="1" spc="-10" dirty="0">
                <a:solidFill>
                  <a:srgbClr val="FFFFFF"/>
                </a:solidFill>
                <a:latin typeface="Roboto Bk"/>
                <a:cs typeface="Roboto Bk"/>
              </a:rPr>
              <a:t>DEVELOPMENT</a:t>
            </a:r>
            <a:endParaRPr sz="750">
              <a:latin typeface="Roboto Bk"/>
              <a:cs typeface="Roboto Bk"/>
            </a:endParaRPr>
          </a:p>
          <a:p>
            <a:pPr marL="12700" marR="5080" algn="just">
              <a:lnSpc>
                <a:spcPts val="700"/>
              </a:lnSpc>
              <a:spcBef>
                <a:spcPts val="530"/>
              </a:spcBef>
            </a:pP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Mobile</a:t>
            </a:r>
            <a:r>
              <a:rPr sz="700" spc="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application</a:t>
            </a:r>
            <a:r>
              <a:rPr sz="700" spc="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development</a:t>
            </a:r>
            <a:r>
              <a:rPr sz="700" spc="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is</a:t>
            </a:r>
            <a:r>
              <a:rPr sz="700" spc="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the</a:t>
            </a:r>
            <a:r>
              <a:rPr sz="700" spc="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Roboto Lt"/>
                <a:cs typeface="Roboto Lt"/>
              </a:rPr>
              <a:t>process</a:t>
            </a:r>
            <a:r>
              <a:rPr sz="700" spc="50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of</a:t>
            </a:r>
            <a:r>
              <a:rPr sz="700" spc="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creating</a:t>
            </a:r>
            <a:r>
              <a:rPr sz="700" spc="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software</a:t>
            </a:r>
            <a:r>
              <a:rPr sz="700" spc="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Roboto Lt"/>
                <a:cs typeface="Roboto Lt"/>
              </a:rPr>
              <a:t>applications</a:t>
            </a:r>
            <a:r>
              <a:rPr sz="700" spc="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that</a:t>
            </a:r>
            <a:r>
              <a:rPr sz="700" spc="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run</a:t>
            </a:r>
            <a:r>
              <a:rPr sz="700" spc="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on</a:t>
            </a:r>
            <a:r>
              <a:rPr sz="700" spc="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50" dirty="0">
                <a:solidFill>
                  <a:srgbClr val="FFFFFF"/>
                </a:solidFill>
                <a:latin typeface="Roboto Lt"/>
                <a:cs typeface="Roboto Lt"/>
              </a:rPr>
              <a:t>a</a:t>
            </a:r>
            <a:r>
              <a:rPr sz="700" spc="50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mobile</a:t>
            </a:r>
            <a:r>
              <a:rPr sz="700" spc="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device,</a:t>
            </a:r>
            <a:r>
              <a:rPr sz="700" spc="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r>
              <a:rPr sz="700" spc="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a</a:t>
            </a:r>
            <a:r>
              <a:rPr sz="700" spc="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typical</a:t>
            </a:r>
            <a:r>
              <a:rPr sz="700" spc="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mobile</a:t>
            </a:r>
            <a:r>
              <a:rPr sz="700" spc="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Roboto Lt"/>
                <a:cs typeface="Roboto Lt"/>
              </a:rPr>
              <a:t>application</a:t>
            </a:r>
            <a:r>
              <a:rPr sz="700" spc="50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utilizes</a:t>
            </a:r>
            <a:r>
              <a:rPr sz="700" spc="2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a</a:t>
            </a:r>
            <a:r>
              <a:rPr sz="700" spc="2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network</a:t>
            </a:r>
            <a:r>
              <a:rPr sz="700" spc="2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connection</a:t>
            </a:r>
            <a:r>
              <a:rPr sz="700" spc="2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to</a:t>
            </a:r>
            <a:r>
              <a:rPr sz="700" spc="2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dirty="0">
                <a:solidFill>
                  <a:srgbClr val="FFFFFF"/>
                </a:solidFill>
                <a:latin typeface="Roboto Lt"/>
                <a:cs typeface="Roboto Lt"/>
              </a:rPr>
              <a:t>work</a:t>
            </a:r>
            <a:r>
              <a:rPr sz="700" spc="24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20" dirty="0">
                <a:solidFill>
                  <a:srgbClr val="FFFFFF"/>
                </a:solidFill>
                <a:latin typeface="Roboto Lt"/>
                <a:cs typeface="Roboto Lt"/>
              </a:rPr>
              <a:t>with</a:t>
            </a:r>
            <a:r>
              <a:rPr sz="700" spc="50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Roboto Lt"/>
                <a:cs typeface="Roboto Lt"/>
              </a:rPr>
              <a:t>remote</a:t>
            </a:r>
            <a:r>
              <a:rPr sz="70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Roboto Lt"/>
                <a:cs typeface="Roboto Lt"/>
              </a:rPr>
              <a:t>computing</a:t>
            </a:r>
            <a:r>
              <a:rPr sz="70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700" spc="-10" dirty="0">
                <a:solidFill>
                  <a:srgbClr val="FFFFFF"/>
                </a:solidFill>
                <a:latin typeface="Roboto Lt"/>
                <a:cs typeface="Roboto Lt"/>
              </a:rPr>
              <a:t>resources.</a:t>
            </a:r>
            <a:endParaRPr sz="700">
              <a:latin typeface="Roboto Lt"/>
              <a:cs typeface="Roboto L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88142" y="1327355"/>
            <a:ext cx="636270" cy="530860"/>
            <a:chOff x="2288142" y="1327355"/>
            <a:chExt cx="636270" cy="530860"/>
          </a:xfrm>
        </p:grpSpPr>
        <p:sp>
          <p:nvSpPr>
            <p:cNvPr id="9" name="object 9"/>
            <p:cNvSpPr/>
            <p:nvPr/>
          </p:nvSpPr>
          <p:spPr>
            <a:xfrm>
              <a:off x="2288142" y="1327355"/>
              <a:ext cx="636270" cy="530860"/>
            </a:xfrm>
            <a:custGeom>
              <a:avLst/>
              <a:gdLst/>
              <a:ahLst/>
              <a:cxnLst/>
              <a:rect l="l" t="t" r="r" b="b"/>
              <a:pathLst>
                <a:path w="636269" h="530860">
                  <a:moveTo>
                    <a:pt x="432279" y="496171"/>
                  </a:moveTo>
                  <a:lnTo>
                    <a:pt x="193371" y="496171"/>
                  </a:lnTo>
                  <a:lnTo>
                    <a:pt x="186177" y="503361"/>
                  </a:lnTo>
                  <a:lnTo>
                    <a:pt x="186177" y="523341"/>
                  </a:lnTo>
                  <a:lnTo>
                    <a:pt x="193371" y="530531"/>
                  </a:lnTo>
                  <a:lnTo>
                    <a:pt x="441865" y="530531"/>
                  </a:lnTo>
                  <a:lnTo>
                    <a:pt x="449854" y="523341"/>
                  </a:lnTo>
                  <a:lnTo>
                    <a:pt x="449854" y="504172"/>
                  </a:lnTo>
                  <a:lnTo>
                    <a:pt x="441865" y="496979"/>
                  </a:lnTo>
                  <a:lnTo>
                    <a:pt x="432279" y="496171"/>
                  </a:lnTo>
                  <a:close/>
                </a:path>
                <a:path w="636269" h="530860">
                  <a:moveTo>
                    <a:pt x="393929" y="445044"/>
                  </a:moveTo>
                  <a:lnTo>
                    <a:pt x="242102" y="445044"/>
                  </a:lnTo>
                  <a:lnTo>
                    <a:pt x="242102" y="496171"/>
                  </a:lnTo>
                  <a:lnTo>
                    <a:pt x="393929" y="496171"/>
                  </a:lnTo>
                  <a:lnTo>
                    <a:pt x="393929" y="445044"/>
                  </a:lnTo>
                  <a:close/>
                </a:path>
                <a:path w="636269" h="530860">
                  <a:moveTo>
                    <a:pt x="601681" y="0"/>
                  </a:moveTo>
                  <a:lnTo>
                    <a:pt x="34350" y="0"/>
                  </a:lnTo>
                  <a:lnTo>
                    <a:pt x="34350" y="798"/>
                  </a:lnTo>
                  <a:lnTo>
                    <a:pt x="21568" y="4243"/>
                  </a:lnTo>
                  <a:lnTo>
                    <a:pt x="11182" y="11584"/>
                  </a:lnTo>
                  <a:lnTo>
                    <a:pt x="3792" y="21923"/>
                  </a:lnTo>
                  <a:lnTo>
                    <a:pt x="0" y="34363"/>
                  </a:lnTo>
                  <a:lnTo>
                    <a:pt x="0" y="414683"/>
                  </a:lnTo>
                  <a:lnTo>
                    <a:pt x="27039" y="443845"/>
                  </a:lnTo>
                  <a:lnTo>
                    <a:pt x="37551" y="445044"/>
                  </a:lnTo>
                  <a:lnTo>
                    <a:pt x="598480" y="445044"/>
                  </a:lnTo>
                  <a:lnTo>
                    <a:pt x="633639" y="420267"/>
                  </a:lnTo>
                  <a:lnTo>
                    <a:pt x="636032" y="413875"/>
                  </a:lnTo>
                  <a:lnTo>
                    <a:pt x="636032" y="410684"/>
                  </a:lnTo>
                  <a:lnTo>
                    <a:pt x="600873" y="410684"/>
                  </a:lnTo>
                  <a:lnTo>
                    <a:pt x="598480" y="409885"/>
                  </a:lnTo>
                  <a:lnTo>
                    <a:pt x="35158" y="409885"/>
                  </a:lnTo>
                  <a:lnTo>
                    <a:pt x="34350" y="409087"/>
                  </a:lnTo>
                  <a:lnTo>
                    <a:pt x="34350" y="34363"/>
                  </a:lnTo>
                  <a:lnTo>
                    <a:pt x="636032" y="34363"/>
                  </a:lnTo>
                  <a:lnTo>
                    <a:pt x="632126" y="21923"/>
                  </a:lnTo>
                  <a:lnTo>
                    <a:pt x="624550" y="11584"/>
                  </a:lnTo>
                  <a:lnTo>
                    <a:pt x="614126" y="4243"/>
                  </a:lnTo>
                  <a:lnTo>
                    <a:pt x="601681" y="798"/>
                  </a:lnTo>
                  <a:lnTo>
                    <a:pt x="601681" y="0"/>
                  </a:lnTo>
                  <a:close/>
                </a:path>
                <a:path w="636269" h="530860">
                  <a:moveTo>
                    <a:pt x="636032" y="34363"/>
                  </a:moveTo>
                  <a:lnTo>
                    <a:pt x="601672" y="34363"/>
                  </a:lnTo>
                  <a:lnTo>
                    <a:pt x="601672" y="409885"/>
                  </a:lnTo>
                  <a:lnTo>
                    <a:pt x="600873" y="410684"/>
                  </a:lnTo>
                  <a:lnTo>
                    <a:pt x="636032" y="410684"/>
                  </a:lnTo>
                  <a:lnTo>
                    <a:pt x="636032" y="34363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0234" y="1499948"/>
              <a:ext cx="111825" cy="11183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481156" y="1409651"/>
              <a:ext cx="249554" cy="292735"/>
            </a:xfrm>
            <a:custGeom>
              <a:avLst/>
              <a:gdLst/>
              <a:ahLst/>
              <a:cxnLst/>
              <a:rect l="l" t="t" r="r" b="b"/>
              <a:pathLst>
                <a:path w="249555" h="292735">
                  <a:moveTo>
                    <a:pt x="128992" y="291657"/>
                  </a:moveTo>
                  <a:lnTo>
                    <a:pt x="121799" y="291657"/>
                  </a:lnTo>
                  <a:lnTo>
                    <a:pt x="122597" y="292455"/>
                  </a:lnTo>
                  <a:lnTo>
                    <a:pt x="126587" y="292455"/>
                  </a:lnTo>
                  <a:lnTo>
                    <a:pt x="128992" y="291657"/>
                  </a:lnTo>
                  <a:close/>
                </a:path>
                <a:path w="249555" h="292735">
                  <a:moveTo>
                    <a:pt x="130586" y="290858"/>
                  </a:moveTo>
                  <a:lnTo>
                    <a:pt x="118598" y="290858"/>
                  </a:lnTo>
                  <a:lnTo>
                    <a:pt x="119394" y="291657"/>
                  </a:lnTo>
                  <a:lnTo>
                    <a:pt x="129787" y="291657"/>
                  </a:lnTo>
                  <a:lnTo>
                    <a:pt x="130586" y="290858"/>
                  </a:lnTo>
                  <a:close/>
                </a:path>
                <a:path w="249555" h="292735">
                  <a:moveTo>
                    <a:pt x="129787" y="0"/>
                  </a:moveTo>
                  <a:lnTo>
                    <a:pt x="120204" y="0"/>
                  </a:lnTo>
                  <a:lnTo>
                    <a:pt x="116202" y="1609"/>
                  </a:lnTo>
                  <a:lnTo>
                    <a:pt x="112216" y="4800"/>
                  </a:lnTo>
                  <a:lnTo>
                    <a:pt x="94749" y="19046"/>
                  </a:lnTo>
                  <a:lnTo>
                    <a:pt x="75559" y="29473"/>
                  </a:lnTo>
                  <a:lnTo>
                    <a:pt x="54123" y="36153"/>
                  </a:lnTo>
                  <a:lnTo>
                    <a:pt x="29920" y="39160"/>
                  </a:lnTo>
                  <a:lnTo>
                    <a:pt x="18672" y="41994"/>
                  </a:lnTo>
                  <a:lnTo>
                    <a:pt x="9445" y="48649"/>
                  </a:lnTo>
                  <a:lnTo>
                    <a:pt x="3065" y="58149"/>
                  </a:lnTo>
                  <a:lnTo>
                    <a:pt x="357" y="69521"/>
                  </a:lnTo>
                  <a:lnTo>
                    <a:pt x="355" y="79263"/>
                  </a:lnTo>
                  <a:lnTo>
                    <a:pt x="0" y="106312"/>
                  </a:lnTo>
                  <a:lnTo>
                    <a:pt x="4965" y="165183"/>
                  </a:lnTo>
                  <a:lnTo>
                    <a:pt x="19871" y="210557"/>
                  </a:lnTo>
                  <a:lnTo>
                    <a:pt x="48290" y="250103"/>
                  </a:lnTo>
                  <a:lnTo>
                    <a:pt x="78848" y="273482"/>
                  </a:lnTo>
                  <a:lnTo>
                    <a:pt x="117800" y="290858"/>
                  </a:lnTo>
                  <a:lnTo>
                    <a:pt x="131385" y="290858"/>
                  </a:lnTo>
                  <a:lnTo>
                    <a:pt x="169738" y="273183"/>
                  </a:lnTo>
                  <a:lnTo>
                    <a:pt x="200894" y="250103"/>
                  </a:lnTo>
                  <a:lnTo>
                    <a:pt x="224790" y="218943"/>
                  </a:lnTo>
                  <a:lnTo>
                    <a:pt x="124990" y="218943"/>
                  </a:lnTo>
                  <a:lnTo>
                    <a:pt x="96779" y="213200"/>
                  </a:lnTo>
                  <a:lnTo>
                    <a:pt x="73662" y="197567"/>
                  </a:lnTo>
                  <a:lnTo>
                    <a:pt x="58034" y="174446"/>
                  </a:lnTo>
                  <a:lnTo>
                    <a:pt x="52292" y="146233"/>
                  </a:lnTo>
                  <a:lnTo>
                    <a:pt x="58034" y="118015"/>
                  </a:lnTo>
                  <a:lnTo>
                    <a:pt x="73662" y="94893"/>
                  </a:lnTo>
                  <a:lnTo>
                    <a:pt x="96779" y="79263"/>
                  </a:lnTo>
                  <a:lnTo>
                    <a:pt x="124990" y="73520"/>
                  </a:lnTo>
                  <a:lnTo>
                    <a:pt x="248827" y="73520"/>
                  </a:lnTo>
                  <a:lnTo>
                    <a:pt x="248827" y="69521"/>
                  </a:lnTo>
                  <a:lnTo>
                    <a:pt x="219277" y="39160"/>
                  </a:lnTo>
                  <a:lnTo>
                    <a:pt x="195416" y="36153"/>
                  </a:lnTo>
                  <a:lnTo>
                    <a:pt x="174031" y="29473"/>
                  </a:lnTo>
                  <a:lnTo>
                    <a:pt x="154893" y="19046"/>
                  </a:lnTo>
                  <a:lnTo>
                    <a:pt x="137776" y="4800"/>
                  </a:lnTo>
                  <a:lnTo>
                    <a:pt x="133777" y="1609"/>
                  </a:lnTo>
                  <a:lnTo>
                    <a:pt x="129787" y="0"/>
                  </a:lnTo>
                  <a:close/>
                </a:path>
                <a:path w="249555" h="292735">
                  <a:moveTo>
                    <a:pt x="248827" y="73520"/>
                  </a:moveTo>
                  <a:lnTo>
                    <a:pt x="124990" y="73520"/>
                  </a:lnTo>
                  <a:lnTo>
                    <a:pt x="153204" y="79263"/>
                  </a:lnTo>
                  <a:lnTo>
                    <a:pt x="176327" y="94893"/>
                  </a:lnTo>
                  <a:lnTo>
                    <a:pt x="191959" y="118015"/>
                  </a:lnTo>
                  <a:lnTo>
                    <a:pt x="197703" y="146233"/>
                  </a:lnTo>
                  <a:lnTo>
                    <a:pt x="191959" y="174446"/>
                  </a:lnTo>
                  <a:lnTo>
                    <a:pt x="176327" y="197567"/>
                  </a:lnTo>
                  <a:lnTo>
                    <a:pt x="153204" y="213200"/>
                  </a:lnTo>
                  <a:lnTo>
                    <a:pt x="124990" y="218943"/>
                  </a:lnTo>
                  <a:lnTo>
                    <a:pt x="224790" y="218943"/>
                  </a:lnTo>
                  <a:lnTo>
                    <a:pt x="244230" y="165520"/>
                  </a:lnTo>
                  <a:lnTo>
                    <a:pt x="249194" y="106199"/>
                  </a:lnTo>
                  <a:lnTo>
                    <a:pt x="248829" y="79263"/>
                  </a:lnTo>
                  <a:lnTo>
                    <a:pt x="248827" y="7352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4397895" y="1328026"/>
            <a:ext cx="641985" cy="534670"/>
          </a:xfrm>
          <a:custGeom>
            <a:avLst/>
            <a:gdLst/>
            <a:ahLst/>
            <a:cxnLst/>
            <a:rect l="l" t="t" r="r" b="b"/>
            <a:pathLst>
              <a:path w="641985" h="534669">
                <a:moveTo>
                  <a:pt x="334784" y="278079"/>
                </a:moveTo>
                <a:lnTo>
                  <a:pt x="332270" y="265658"/>
                </a:lnTo>
                <a:lnTo>
                  <a:pt x="325399" y="255498"/>
                </a:lnTo>
                <a:lnTo>
                  <a:pt x="315226" y="248627"/>
                </a:lnTo>
                <a:lnTo>
                  <a:pt x="302818" y="246100"/>
                </a:lnTo>
                <a:lnTo>
                  <a:pt x="302818" y="255701"/>
                </a:lnTo>
                <a:lnTo>
                  <a:pt x="311365" y="257517"/>
                </a:lnTo>
                <a:lnTo>
                  <a:pt x="318490" y="262394"/>
                </a:lnTo>
                <a:lnTo>
                  <a:pt x="323380" y="269519"/>
                </a:lnTo>
                <a:lnTo>
                  <a:pt x="325183" y="278079"/>
                </a:lnTo>
                <a:lnTo>
                  <a:pt x="334784" y="278079"/>
                </a:lnTo>
                <a:close/>
              </a:path>
              <a:path w="641985" h="534669">
                <a:moveTo>
                  <a:pt x="351548" y="278079"/>
                </a:moveTo>
                <a:lnTo>
                  <a:pt x="347751" y="259461"/>
                </a:lnTo>
                <a:lnTo>
                  <a:pt x="337362" y="244208"/>
                </a:lnTo>
                <a:lnTo>
                  <a:pt x="321881" y="233908"/>
                </a:lnTo>
                <a:lnTo>
                  <a:pt x="302818" y="230124"/>
                </a:lnTo>
                <a:lnTo>
                  <a:pt x="302818" y="238912"/>
                </a:lnTo>
                <a:lnTo>
                  <a:pt x="318033" y="241998"/>
                </a:lnTo>
                <a:lnTo>
                  <a:pt x="330492" y="250405"/>
                </a:lnTo>
                <a:lnTo>
                  <a:pt x="338899" y="262851"/>
                </a:lnTo>
                <a:lnTo>
                  <a:pt x="341985" y="278079"/>
                </a:lnTo>
                <a:lnTo>
                  <a:pt x="351548" y="278079"/>
                </a:lnTo>
                <a:close/>
              </a:path>
              <a:path w="641985" h="534669">
                <a:moveTo>
                  <a:pt x="367525" y="278079"/>
                </a:moveTo>
                <a:lnTo>
                  <a:pt x="362470" y="253250"/>
                </a:lnTo>
                <a:lnTo>
                  <a:pt x="348653" y="232930"/>
                </a:lnTo>
                <a:lnTo>
                  <a:pt x="328104" y="219189"/>
                </a:lnTo>
                <a:lnTo>
                  <a:pt x="302818" y="214147"/>
                </a:lnTo>
                <a:lnTo>
                  <a:pt x="302818" y="222935"/>
                </a:lnTo>
                <a:lnTo>
                  <a:pt x="324256" y="227279"/>
                </a:lnTo>
                <a:lnTo>
                  <a:pt x="341782" y="239115"/>
                </a:lnTo>
                <a:lnTo>
                  <a:pt x="353606" y="256654"/>
                </a:lnTo>
                <a:lnTo>
                  <a:pt x="357949" y="278079"/>
                </a:lnTo>
                <a:lnTo>
                  <a:pt x="367525" y="278079"/>
                </a:lnTo>
                <a:close/>
              </a:path>
              <a:path w="641985" h="534669">
                <a:moveTo>
                  <a:pt x="438670" y="258889"/>
                </a:moveTo>
                <a:lnTo>
                  <a:pt x="432269" y="252501"/>
                </a:lnTo>
                <a:lnTo>
                  <a:pt x="424281" y="253301"/>
                </a:lnTo>
                <a:lnTo>
                  <a:pt x="386727" y="253301"/>
                </a:lnTo>
                <a:lnTo>
                  <a:pt x="381114" y="259689"/>
                </a:lnTo>
                <a:lnTo>
                  <a:pt x="381114" y="276479"/>
                </a:lnTo>
                <a:lnTo>
                  <a:pt x="387515" y="282867"/>
                </a:lnTo>
                <a:lnTo>
                  <a:pt x="432269" y="282867"/>
                </a:lnTo>
                <a:lnTo>
                  <a:pt x="437870" y="276479"/>
                </a:lnTo>
                <a:lnTo>
                  <a:pt x="438556" y="269519"/>
                </a:lnTo>
                <a:lnTo>
                  <a:pt x="438670" y="258889"/>
                </a:lnTo>
                <a:close/>
              </a:path>
              <a:path w="641985" h="534669">
                <a:moveTo>
                  <a:pt x="438670" y="224536"/>
                </a:moveTo>
                <a:lnTo>
                  <a:pt x="432269" y="218948"/>
                </a:lnTo>
                <a:lnTo>
                  <a:pt x="386727" y="218948"/>
                </a:lnTo>
                <a:lnTo>
                  <a:pt x="381114" y="225336"/>
                </a:lnTo>
                <a:lnTo>
                  <a:pt x="381114" y="242112"/>
                </a:lnTo>
                <a:lnTo>
                  <a:pt x="387515" y="247713"/>
                </a:lnTo>
                <a:lnTo>
                  <a:pt x="432269" y="247713"/>
                </a:lnTo>
                <a:lnTo>
                  <a:pt x="437870" y="241312"/>
                </a:lnTo>
                <a:lnTo>
                  <a:pt x="438670" y="234124"/>
                </a:lnTo>
                <a:lnTo>
                  <a:pt x="438670" y="224536"/>
                </a:lnTo>
                <a:close/>
              </a:path>
              <a:path w="641985" h="534669">
                <a:moveTo>
                  <a:pt x="438670" y="190982"/>
                </a:moveTo>
                <a:lnTo>
                  <a:pt x="433057" y="184581"/>
                </a:lnTo>
                <a:lnTo>
                  <a:pt x="425069" y="183781"/>
                </a:lnTo>
                <a:lnTo>
                  <a:pt x="418668" y="183781"/>
                </a:lnTo>
                <a:lnTo>
                  <a:pt x="418668" y="127050"/>
                </a:lnTo>
                <a:lnTo>
                  <a:pt x="418668" y="115862"/>
                </a:lnTo>
                <a:lnTo>
                  <a:pt x="418668" y="111074"/>
                </a:lnTo>
                <a:lnTo>
                  <a:pt x="418668" y="107073"/>
                </a:lnTo>
                <a:lnTo>
                  <a:pt x="410679" y="99085"/>
                </a:lnTo>
                <a:lnTo>
                  <a:pt x="363562" y="99085"/>
                </a:lnTo>
                <a:lnTo>
                  <a:pt x="363562" y="112674"/>
                </a:lnTo>
                <a:lnTo>
                  <a:pt x="363562" y="114261"/>
                </a:lnTo>
                <a:lnTo>
                  <a:pt x="362737" y="115862"/>
                </a:lnTo>
                <a:lnTo>
                  <a:pt x="323608" y="115862"/>
                </a:lnTo>
                <a:lnTo>
                  <a:pt x="321983" y="115062"/>
                </a:lnTo>
                <a:lnTo>
                  <a:pt x="321983" y="112674"/>
                </a:lnTo>
                <a:lnTo>
                  <a:pt x="322808" y="111074"/>
                </a:lnTo>
                <a:lnTo>
                  <a:pt x="324396" y="111874"/>
                </a:lnTo>
                <a:lnTo>
                  <a:pt x="361950" y="111874"/>
                </a:lnTo>
                <a:lnTo>
                  <a:pt x="363562" y="112674"/>
                </a:lnTo>
                <a:lnTo>
                  <a:pt x="363562" y="99085"/>
                </a:lnTo>
                <a:lnTo>
                  <a:pt x="274866" y="99085"/>
                </a:lnTo>
                <a:lnTo>
                  <a:pt x="266877" y="107073"/>
                </a:lnTo>
                <a:lnTo>
                  <a:pt x="266877" y="165404"/>
                </a:lnTo>
                <a:lnTo>
                  <a:pt x="249618" y="175374"/>
                </a:lnTo>
                <a:lnTo>
                  <a:pt x="234302" y="183984"/>
                </a:lnTo>
                <a:lnTo>
                  <a:pt x="223494" y="189903"/>
                </a:lnTo>
                <a:lnTo>
                  <a:pt x="219722" y="191782"/>
                </a:lnTo>
                <a:lnTo>
                  <a:pt x="209334" y="198399"/>
                </a:lnTo>
                <a:lnTo>
                  <a:pt x="198856" y="210553"/>
                </a:lnTo>
                <a:lnTo>
                  <a:pt x="190614" y="229311"/>
                </a:lnTo>
                <a:lnTo>
                  <a:pt x="186994" y="255498"/>
                </a:lnTo>
                <a:lnTo>
                  <a:pt x="186956" y="262890"/>
                </a:lnTo>
                <a:lnTo>
                  <a:pt x="187642" y="265658"/>
                </a:lnTo>
                <a:lnTo>
                  <a:pt x="187756" y="271678"/>
                </a:lnTo>
                <a:lnTo>
                  <a:pt x="188582" y="274078"/>
                </a:lnTo>
                <a:lnTo>
                  <a:pt x="189369" y="276479"/>
                </a:lnTo>
                <a:lnTo>
                  <a:pt x="189369" y="278079"/>
                </a:lnTo>
                <a:lnTo>
                  <a:pt x="190157" y="278079"/>
                </a:lnTo>
                <a:lnTo>
                  <a:pt x="191744" y="282867"/>
                </a:lnTo>
                <a:lnTo>
                  <a:pt x="192570" y="285267"/>
                </a:lnTo>
                <a:lnTo>
                  <a:pt x="193357" y="286067"/>
                </a:lnTo>
                <a:lnTo>
                  <a:pt x="193357" y="288455"/>
                </a:lnTo>
                <a:lnTo>
                  <a:pt x="194157" y="289255"/>
                </a:lnTo>
                <a:lnTo>
                  <a:pt x="194157" y="290855"/>
                </a:lnTo>
                <a:lnTo>
                  <a:pt x="194945" y="291655"/>
                </a:lnTo>
                <a:lnTo>
                  <a:pt x="195770" y="293255"/>
                </a:lnTo>
                <a:lnTo>
                  <a:pt x="196557" y="294055"/>
                </a:lnTo>
                <a:lnTo>
                  <a:pt x="197358" y="295643"/>
                </a:lnTo>
                <a:lnTo>
                  <a:pt x="197358" y="296443"/>
                </a:lnTo>
                <a:lnTo>
                  <a:pt x="211924" y="311226"/>
                </a:lnTo>
                <a:lnTo>
                  <a:pt x="227711" y="318820"/>
                </a:lnTo>
                <a:lnTo>
                  <a:pt x="240499" y="321627"/>
                </a:lnTo>
                <a:lnTo>
                  <a:pt x="246087" y="322021"/>
                </a:lnTo>
                <a:lnTo>
                  <a:pt x="266877" y="322021"/>
                </a:lnTo>
                <a:lnTo>
                  <a:pt x="266877" y="351586"/>
                </a:lnTo>
                <a:lnTo>
                  <a:pt x="274866" y="359575"/>
                </a:lnTo>
                <a:lnTo>
                  <a:pt x="409892" y="359575"/>
                </a:lnTo>
                <a:lnTo>
                  <a:pt x="417880" y="351586"/>
                </a:lnTo>
                <a:lnTo>
                  <a:pt x="417880" y="350786"/>
                </a:lnTo>
                <a:lnTo>
                  <a:pt x="417880" y="333197"/>
                </a:lnTo>
                <a:lnTo>
                  <a:pt x="417880" y="326821"/>
                </a:lnTo>
                <a:lnTo>
                  <a:pt x="417880" y="317220"/>
                </a:lnTo>
                <a:lnTo>
                  <a:pt x="432269" y="317220"/>
                </a:lnTo>
                <a:lnTo>
                  <a:pt x="437870" y="310832"/>
                </a:lnTo>
                <a:lnTo>
                  <a:pt x="438670" y="303631"/>
                </a:lnTo>
                <a:lnTo>
                  <a:pt x="438670" y="294055"/>
                </a:lnTo>
                <a:lnTo>
                  <a:pt x="432269" y="287655"/>
                </a:lnTo>
                <a:lnTo>
                  <a:pt x="424281" y="288455"/>
                </a:lnTo>
                <a:lnTo>
                  <a:pt x="386727" y="288455"/>
                </a:lnTo>
                <a:lnTo>
                  <a:pt x="381114" y="294843"/>
                </a:lnTo>
                <a:lnTo>
                  <a:pt x="381114" y="311619"/>
                </a:lnTo>
                <a:lnTo>
                  <a:pt x="387515" y="318020"/>
                </a:lnTo>
                <a:lnTo>
                  <a:pt x="394716" y="317220"/>
                </a:lnTo>
                <a:lnTo>
                  <a:pt x="405904" y="317220"/>
                </a:lnTo>
                <a:lnTo>
                  <a:pt x="405904" y="326821"/>
                </a:lnTo>
                <a:lnTo>
                  <a:pt x="351548" y="326821"/>
                </a:lnTo>
                <a:lnTo>
                  <a:pt x="351548" y="337197"/>
                </a:lnTo>
                <a:lnTo>
                  <a:pt x="351548" y="346786"/>
                </a:lnTo>
                <a:lnTo>
                  <a:pt x="347560" y="350786"/>
                </a:lnTo>
                <a:lnTo>
                  <a:pt x="337985" y="350786"/>
                </a:lnTo>
                <a:lnTo>
                  <a:pt x="333997" y="346786"/>
                </a:lnTo>
                <a:lnTo>
                  <a:pt x="333997" y="337197"/>
                </a:lnTo>
                <a:lnTo>
                  <a:pt x="337985" y="333197"/>
                </a:lnTo>
                <a:lnTo>
                  <a:pt x="347560" y="333197"/>
                </a:lnTo>
                <a:lnTo>
                  <a:pt x="351548" y="337197"/>
                </a:lnTo>
                <a:lnTo>
                  <a:pt x="351548" y="326821"/>
                </a:lnTo>
                <a:lnTo>
                  <a:pt x="278853" y="326821"/>
                </a:lnTo>
                <a:lnTo>
                  <a:pt x="278853" y="200558"/>
                </a:lnTo>
                <a:lnTo>
                  <a:pt x="285229" y="196570"/>
                </a:lnTo>
                <a:lnTo>
                  <a:pt x="290842" y="192570"/>
                </a:lnTo>
                <a:lnTo>
                  <a:pt x="326174" y="164109"/>
                </a:lnTo>
                <a:lnTo>
                  <a:pt x="329158" y="158216"/>
                </a:lnTo>
                <a:lnTo>
                  <a:pt x="329971" y="156616"/>
                </a:lnTo>
                <a:lnTo>
                  <a:pt x="332384" y="147027"/>
                </a:lnTo>
                <a:lnTo>
                  <a:pt x="327596" y="139039"/>
                </a:lnTo>
                <a:lnTo>
                  <a:pt x="317995" y="139839"/>
                </a:lnTo>
                <a:lnTo>
                  <a:pt x="314794" y="139839"/>
                </a:lnTo>
                <a:lnTo>
                  <a:pt x="278853" y="158216"/>
                </a:lnTo>
                <a:lnTo>
                  <a:pt x="278853" y="127050"/>
                </a:lnTo>
                <a:lnTo>
                  <a:pt x="405904" y="127050"/>
                </a:lnTo>
                <a:lnTo>
                  <a:pt x="405904" y="183781"/>
                </a:lnTo>
                <a:lnTo>
                  <a:pt x="386727" y="183781"/>
                </a:lnTo>
                <a:lnTo>
                  <a:pt x="381114" y="190182"/>
                </a:lnTo>
                <a:lnTo>
                  <a:pt x="381114" y="207759"/>
                </a:lnTo>
                <a:lnTo>
                  <a:pt x="387515" y="213347"/>
                </a:lnTo>
                <a:lnTo>
                  <a:pt x="432269" y="213347"/>
                </a:lnTo>
                <a:lnTo>
                  <a:pt x="437870" y="206959"/>
                </a:lnTo>
                <a:lnTo>
                  <a:pt x="438581" y="200558"/>
                </a:lnTo>
                <a:lnTo>
                  <a:pt x="438670" y="190982"/>
                </a:lnTo>
                <a:close/>
              </a:path>
              <a:path w="641985" h="534669">
                <a:moveTo>
                  <a:pt x="641604" y="34366"/>
                </a:moveTo>
                <a:lnTo>
                  <a:pt x="637667" y="21818"/>
                </a:lnTo>
                <a:lnTo>
                  <a:pt x="630008" y="11290"/>
                </a:lnTo>
                <a:lnTo>
                  <a:pt x="619340" y="3911"/>
                </a:lnTo>
                <a:lnTo>
                  <a:pt x="606425" y="800"/>
                </a:lnTo>
                <a:lnTo>
                  <a:pt x="606425" y="34366"/>
                </a:lnTo>
                <a:lnTo>
                  <a:pt x="606425" y="412280"/>
                </a:lnTo>
                <a:lnTo>
                  <a:pt x="605637" y="413080"/>
                </a:lnTo>
                <a:lnTo>
                  <a:pt x="35140" y="413080"/>
                </a:lnTo>
                <a:lnTo>
                  <a:pt x="34353" y="412280"/>
                </a:lnTo>
                <a:lnTo>
                  <a:pt x="34353" y="34366"/>
                </a:lnTo>
                <a:lnTo>
                  <a:pt x="606425" y="34366"/>
                </a:lnTo>
                <a:lnTo>
                  <a:pt x="606425" y="800"/>
                </a:lnTo>
                <a:lnTo>
                  <a:pt x="606425" y="0"/>
                </a:lnTo>
                <a:lnTo>
                  <a:pt x="34353" y="0"/>
                </a:lnTo>
                <a:lnTo>
                  <a:pt x="34353" y="800"/>
                </a:lnTo>
                <a:lnTo>
                  <a:pt x="21564" y="4241"/>
                </a:lnTo>
                <a:lnTo>
                  <a:pt x="11176" y="11582"/>
                </a:lnTo>
                <a:lnTo>
                  <a:pt x="3784" y="21920"/>
                </a:lnTo>
                <a:lnTo>
                  <a:pt x="0" y="34366"/>
                </a:lnTo>
                <a:lnTo>
                  <a:pt x="0" y="417080"/>
                </a:lnTo>
                <a:lnTo>
                  <a:pt x="27495" y="447040"/>
                </a:lnTo>
                <a:lnTo>
                  <a:pt x="37553" y="448233"/>
                </a:lnTo>
                <a:lnTo>
                  <a:pt x="244475" y="448233"/>
                </a:lnTo>
                <a:lnTo>
                  <a:pt x="244475" y="500176"/>
                </a:lnTo>
                <a:lnTo>
                  <a:pt x="195745" y="500176"/>
                </a:lnTo>
                <a:lnTo>
                  <a:pt x="187756" y="507365"/>
                </a:lnTo>
                <a:lnTo>
                  <a:pt x="187756" y="517740"/>
                </a:lnTo>
                <a:lnTo>
                  <a:pt x="189039" y="524522"/>
                </a:lnTo>
                <a:lnTo>
                  <a:pt x="192646" y="530021"/>
                </a:lnTo>
                <a:lnTo>
                  <a:pt x="198208" y="533590"/>
                </a:lnTo>
                <a:lnTo>
                  <a:pt x="205346" y="534517"/>
                </a:lnTo>
                <a:lnTo>
                  <a:pt x="445833" y="534517"/>
                </a:lnTo>
                <a:lnTo>
                  <a:pt x="453809" y="527329"/>
                </a:lnTo>
                <a:lnTo>
                  <a:pt x="453809" y="508165"/>
                </a:lnTo>
                <a:lnTo>
                  <a:pt x="445833" y="500176"/>
                </a:lnTo>
                <a:lnTo>
                  <a:pt x="397090" y="500176"/>
                </a:lnTo>
                <a:lnTo>
                  <a:pt x="397090" y="448233"/>
                </a:lnTo>
                <a:lnTo>
                  <a:pt x="603224" y="448233"/>
                </a:lnTo>
                <a:lnTo>
                  <a:pt x="613740" y="447040"/>
                </a:lnTo>
                <a:lnTo>
                  <a:pt x="641604" y="417080"/>
                </a:lnTo>
                <a:lnTo>
                  <a:pt x="641604" y="413080"/>
                </a:lnTo>
                <a:lnTo>
                  <a:pt x="641604" y="34366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3606" y="1332026"/>
            <a:ext cx="636270" cy="531495"/>
          </a:xfrm>
          <a:custGeom>
            <a:avLst/>
            <a:gdLst/>
            <a:ahLst/>
            <a:cxnLst/>
            <a:rect l="l" t="t" r="r" b="b"/>
            <a:pathLst>
              <a:path w="636269" h="531494">
                <a:moveTo>
                  <a:pt x="417080" y="190157"/>
                </a:moveTo>
                <a:lnTo>
                  <a:pt x="414680" y="187769"/>
                </a:lnTo>
                <a:lnTo>
                  <a:pt x="394703" y="187769"/>
                </a:lnTo>
                <a:lnTo>
                  <a:pt x="394703" y="165392"/>
                </a:lnTo>
                <a:lnTo>
                  <a:pt x="388683" y="135420"/>
                </a:lnTo>
                <a:lnTo>
                  <a:pt x="379361" y="121450"/>
                </a:lnTo>
                <a:lnTo>
                  <a:pt x="372237" y="110769"/>
                </a:lnTo>
                <a:lnTo>
                  <a:pt x="361950" y="103720"/>
                </a:lnTo>
                <a:lnTo>
                  <a:pt x="361950" y="165392"/>
                </a:lnTo>
                <a:lnTo>
                  <a:pt x="361950" y="187769"/>
                </a:lnTo>
                <a:lnTo>
                  <a:pt x="339585" y="187769"/>
                </a:lnTo>
                <a:lnTo>
                  <a:pt x="339585" y="254076"/>
                </a:lnTo>
                <a:lnTo>
                  <a:pt x="339585" y="261264"/>
                </a:lnTo>
                <a:lnTo>
                  <a:pt x="336384" y="267652"/>
                </a:lnTo>
                <a:lnTo>
                  <a:pt x="330796" y="271653"/>
                </a:lnTo>
                <a:lnTo>
                  <a:pt x="333997" y="302818"/>
                </a:lnTo>
                <a:lnTo>
                  <a:pt x="333997" y="306006"/>
                </a:lnTo>
                <a:lnTo>
                  <a:pt x="332384" y="309194"/>
                </a:lnTo>
                <a:lnTo>
                  <a:pt x="305231" y="309194"/>
                </a:lnTo>
                <a:lnTo>
                  <a:pt x="303631" y="308394"/>
                </a:lnTo>
                <a:lnTo>
                  <a:pt x="302831" y="307606"/>
                </a:lnTo>
                <a:lnTo>
                  <a:pt x="302031" y="306006"/>
                </a:lnTo>
                <a:lnTo>
                  <a:pt x="301231" y="305206"/>
                </a:lnTo>
                <a:lnTo>
                  <a:pt x="301231" y="302818"/>
                </a:lnTo>
                <a:lnTo>
                  <a:pt x="304431" y="271653"/>
                </a:lnTo>
                <a:lnTo>
                  <a:pt x="298843" y="267652"/>
                </a:lnTo>
                <a:lnTo>
                  <a:pt x="295643" y="261264"/>
                </a:lnTo>
                <a:lnTo>
                  <a:pt x="295643" y="254076"/>
                </a:lnTo>
                <a:lnTo>
                  <a:pt x="297345" y="245529"/>
                </a:lnTo>
                <a:lnTo>
                  <a:pt x="302031" y="238404"/>
                </a:lnTo>
                <a:lnTo>
                  <a:pt x="309118" y="233514"/>
                </a:lnTo>
                <a:lnTo>
                  <a:pt x="318008" y="231711"/>
                </a:lnTo>
                <a:lnTo>
                  <a:pt x="326542" y="233413"/>
                </a:lnTo>
                <a:lnTo>
                  <a:pt x="333590" y="238099"/>
                </a:lnTo>
                <a:lnTo>
                  <a:pt x="338226" y="245186"/>
                </a:lnTo>
                <a:lnTo>
                  <a:pt x="339585" y="254076"/>
                </a:lnTo>
                <a:lnTo>
                  <a:pt x="339585" y="187769"/>
                </a:lnTo>
                <a:lnTo>
                  <a:pt x="273278" y="187769"/>
                </a:lnTo>
                <a:lnTo>
                  <a:pt x="273278" y="165392"/>
                </a:lnTo>
                <a:lnTo>
                  <a:pt x="276783" y="148412"/>
                </a:lnTo>
                <a:lnTo>
                  <a:pt x="286346" y="134429"/>
                </a:lnTo>
                <a:lnTo>
                  <a:pt x="300570" y="124942"/>
                </a:lnTo>
                <a:lnTo>
                  <a:pt x="318008" y="121450"/>
                </a:lnTo>
                <a:lnTo>
                  <a:pt x="334987" y="124942"/>
                </a:lnTo>
                <a:lnTo>
                  <a:pt x="348970" y="134429"/>
                </a:lnTo>
                <a:lnTo>
                  <a:pt x="358457" y="148412"/>
                </a:lnTo>
                <a:lnTo>
                  <a:pt x="361950" y="165392"/>
                </a:lnTo>
                <a:lnTo>
                  <a:pt x="361950" y="103720"/>
                </a:lnTo>
                <a:lnTo>
                  <a:pt x="347853" y="94056"/>
                </a:lnTo>
                <a:lnTo>
                  <a:pt x="318008" y="87896"/>
                </a:lnTo>
                <a:lnTo>
                  <a:pt x="288036" y="93941"/>
                </a:lnTo>
                <a:lnTo>
                  <a:pt x="263385" y="110464"/>
                </a:lnTo>
                <a:lnTo>
                  <a:pt x="246672" y="135077"/>
                </a:lnTo>
                <a:lnTo>
                  <a:pt x="240525" y="165392"/>
                </a:lnTo>
                <a:lnTo>
                  <a:pt x="240525" y="187769"/>
                </a:lnTo>
                <a:lnTo>
                  <a:pt x="220548" y="187769"/>
                </a:lnTo>
                <a:lnTo>
                  <a:pt x="218147" y="190157"/>
                </a:lnTo>
                <a:lnTo>
                  <a:pt x="218147" y="331571"/>
                </a:lnTo>
                <a:lnTo>
                  <a:pt x="219849" y="340106"/>
                </a:lnTo>
                <a:lnTo>
                  <a:pt x="224536" y="347154"/>
                </a:lnTo>
                <a:lnTo>
                  <a:pt x="231635" y="351790"/>
                </a:lnTo>
                <a:lnTo>
                  <a:pt x="240525" y="353136"/>
                </a:lnTo>
                <a:lnTo>
                  <a:pt x="395503" y="353136"/>
                </a:lnTo>
                <a:lnTo>
                  <a:pt x="404050" y="351459"/>
                </a:lnTo>
                <a:lnTo>
                  <a:pt x="411086" y="346849"/>
                </a:lnTo>
                <a:lnTo>
                  <a:pt x="415734" y="339991"/>
                </a:lnTo>
                <a:lnTo>
                  <a:pt x="417080" y="331571"/>
                </a:lnTo>
                <a:lnTo>
                  <a:pt x="417080" y="309194"/>
                </a:lnTo>
                <a:lnTo>
                  <a:pt x="417080" y="231711"/>
                </a:lnTo>
                <a:lnTo>
                  <a:pt x="417080" y="190157"/>
                </a:lnTo>
                <a:close/>
              </a:path>
              <a:path w="636269" h="531494">
                <a:moveTo>
                  <a:pt x="636041" y="34353"/>
                </a:moveTo>
                <a:lnTo>
                  <a:pt x="632142" y="21920"/>
                </a:lnTo>
                <a:lnTo>
                  <a:pt x="624560" y="11582"/>
                </a:lnTo>
                <a:lnTo>
                  <a:pt x="614133" y="4241"/>
                </a:lnTo>
                <a:lnTo>
                  <a:pt x="601687" y="800"/>
                </a:lnTo>
                <a:lnTo>
                  <a:pt x="601687" y="37553"/>
                </a:lnTo>
                <a:lnTo>
                  <a:pt x="601687" y="409879"/>
                </a:lnTo>
                <a:lnTo>
                  <a:pt x="600887" y="410667"/>
                </a:lnTo>
                <a:lnTo>
                  <a:pt x="598500" y="409879"/>
                </a:lnTo>
                <a:lnTo>
                  <a:pt x="34366" y="409879"/>
                </a:lnTo>
                <a:lnTo>
                  <a:pt x="33566" y="409079"/>
                </a:lnTo>
                <a:lnTo>
                  <a:pt x="33566" y="34353"/>
                </a:lnTo>
                <a:lnTo>
                  <a:pt x="600887" y="34353"/>
                </a:lnTo>
                <a:lnTo>
                  <a:pt x="601687" y="37553"/>
                </a:lnTo>
                <a:lnTo>
                  <a:pt x="601687" y="800"/>
                </a:lnTo>
                <a:lnTo>
                  <a:pt x="601687" y="0"/>
                </a:lnTo>
                <a:lnTo>
                  <a:pt x="33566" y="0"/>
                </a:lnTo>
                <a:lnTo>
                  <a:pt x="33566" y="800"/>
                </a:lnTo>
                <a:lnTo>
                  <a:pt x="20789" y="4241"/>
                </a:lnTo>
                <a:lnTo>
                  <a:pt x="10490" y="11582"/>
                </a:lnTo>
                <a:lnTo>
                  <a:pt x="3340" y="21920"/>
                </a:lnTo>
                <a:lnTo>
                  <a:pt x="0" y="34353"/>
                </a:lnTo>
                <a:lnTo>
                  <a:pt x="0" y="414667"/>
                </a:lnTo>
                <a:lnTo>
                  <a:pt x="26708" y="443839"/>
                </a:lnTo>
                <a:lnTo>
                  <a:pt x="36753" y="445033"/>
                </a:lnTo>
                <a:lnTo>
                  <a:pt x="242112" y="445033"/>
                </a:lnTo>
                <a:lnTo>
                  <a:pt x="242112" y="496176"/>
                </a:lnTo>
                <a:lnTo>
                  <a:pt x="193370" y="496176"/>
                </a:lnTo>
                <a:lnTo>
                  <a:pt x="186182" y="503364"/>
                </a:lnTo>
                <a:lnTo>
                  <a:pt x="186182" y="523328"/>
                </a:lnTo>
                <a:lnTo>
                  <a:pt x="193370" y="531329"/>
                </a:lnTo>
                <a:lnTo>
                  <a:pt x="202958" y="530517"/>
                </a:lnTo>
                <a:lnTo>
                  <a:pt x="441883" y="530517"/>
                </a:lnTo>
                <a:lnTo>
                  <a:pt x="449872" y="523328"/>
                </a:lnTo>
                <a:lnTo>
                  <a:pt x="449872" y="504164"/>
                </a:lnTo>
                <a:lnTo>
                  <a:pt x="441883" y="496963"/>
                </a:lnTo>
                <a:lnTo>
                  <a:pt x="432282" y="496176"/>
                </a:lnTo>
                <a:lnTo>
                  <a:pt x="393141" y="496176"/>
                </a:lnTo>
                <a:lnTo>
                  <a:pt x="393141" y="445033"/>
                </a:lnTo>
                <a:lnTo>
                  <a:pt x="598500" y="445033"/>
                </a:lnTo>
                <a:lnTo>
                  <a:pt x="608660" y="443839"/>
                </a:lnTo>
                <a:lnTo>
                  <a:pt x="636041" y="413880"/>
                </a:lnTo>
                <a:lnTo>
                  <a:pt x="636041" y="410667"/>
                </a:lnTo>
                <a:lnTo>
                  <a:pt x="636041" y="34353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6773" y="761796"/>
            <a:ext cx="5455285" cy="8255"/>
          </a:xfrm>
          <a:custGeom>
            <a:avLst/>
            <a:gdLst/>
            <a:ahLst/>
            <a:cxnLst/>
            <a:rect l="l" t="t" r="r" b="b"/>
            <a:pathLst>
              <a:path w="5455285" h="8254">
                <a:moveTo>
                  <a:pt x="5454726" y="0"/>
                </a:moveTo>
                <a:lnTo>
                  <a:pt x="0" y="0"/>
                </a:lnTo>
                <a:lnTo>
                  <a:pt x="0" y="7988"/>
                </a:lnTo>
                <a:lnTo>
                  <a:pt x="5454726" y="7988"/>
                </a:lnTo>
                <a:lnTo>
                  <a:pt x="5454726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2133" y="2158441"/>
            <a:ext cx="17145" cy="391160"/>
          </a:xfrm>
          <a:custGeom>
            <a:avLst/>
            <a:gdLst/>
            <a:ahLst/>
            <a:cxnLst/>
            <a:rect l="l" t="t" r="r" b="b"/>
            <a:pathLst>
              <a:path w="17145" h="391160">
                <a:moveTo>
                  <a:pt x="16751" y="0"/>
                </a:moveTo>
                <a:lnTo>
                  <a:pt x="0" y="0"/>
                </a:lnTo>
                <a:lnTo>
                  <a:pt x="0" y="390982"/>
                </a:lnTo>
                <a:lnTo>
                  <a:pt x="16751" y="390982"/>
                </a:lnTo>
                <a:lnTo>
                  <a:pt x="167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50590" y="1354797"/>
            <a:ext cx="17145" cy="391160"/>
          </a:xfrm>
          <a:custGeom>
            <a:avLst/>
            <a:gdLst/>
            <a:ahLst/>
            <a:cxnLst/>
            <a:rect l="l" t="t" r="r" b="b"/>
            <a:pathLst>
              <a:path w="17145" h="391160">
                <a:moveTo>
                  <a:pt x="16738" y="0"/>
                </a:moveTo>
                <a:lnTo>
                  <a:pt x="0" y="0"/>
                </a:lnTo>
                <a:lnTo>
                  <a:pt x="0" y="390969"/>
                </a:lnTo>
                <a:lnTo>
                  <a:pt x="16738" y="390969"/>
                </a:lnTo>
                <a:lnTo>
                  <a:pt x="1673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87193" y="2166302"/>
            <a:ext cx="17145" cy="391160"/>
          </a:xfrm>
          <a:custGeom>
            <a:avLst/>
            <a:gdLst/>
            <a:ahLst/>
            <a:cxnLst/>
            <a:rect l="l" t="t" r="r" b="b"/>
            <a:pathLst>
              <a:path w="17144" h="391160">
                <a:moveTo>
                  <a:pt x="16751" y="0"/>
                </a:moveTo>
                <a:lnTo>
                  <a:pt x="0" y="0"/>
                </a:lnTo>
                <a:lnTo>
                  <a:pt x="0" y="390969"/>
                </a:lnTo>
                <a:lnTo>
                  <a:pt x="16751" y="390969"/>
                </a:lnTo>
                <a:lnTo>
                  <a:pt x="1675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732263" y="1282421"/>
            <a:ext cx="2392680" cy="892810"/>
            <a:chOff x="1732263" y="1282421"/>
            <a:chExt cx="2392680" cy="892810"/>
          </a:xfrm>
        </p:grpSpPr>
        <p:sp>
          <p:nvSpPr>
            <p:cNvPr id="6" name="object 6"/>
            <p:cNvSpPr/>
            <p:nvPr/>
          </p:nvSpPr>
          <p:spPr>
            <a:xfrm>
              <a:off x="1926844" y="1336586"/>
              <a:ext cx="17145" cy="391160"/>
            </a:xfrm>
            <a:custGeom>
              <a:avLst/>
              <a:gdLst/>
              <a:ahLst/>
              <a:cxnLst/>
              <a:rect l="l" t="t" r="r" b="b"/>
              <a:pathLst>
                <a:path w="17144" h="391160">
                  <a:moveTo>
                    <a:pt x="16738" y="0"/>
                  </a:moveTo>
                  <a:lnTo>
                    <a:pt x="0" y="0"/>
                  </a:lnTo>
                  <a:lnTo>
                    <a:pt x="0" y="390982"/>
                  </a:lnTo>
                  <a:lnTo>
                    <a:pt x="16738" y="390982"/>
                  </a:lnTo>
                  <a:lnTo>
                    <a:pt x="167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32254" y="1705178"/>
              <a:ext cx="404495" cy="437515"/>
            </a:xfrm>
            <a:custGeom>
              <a:avLst/>
              <a:gdLst/>
              <a:ahLst/>
              <a:cxnLst/>
              <a:rect l="l" t="t" r="r" b="b"/>
              <a:pathLst>
                <a:path w="404494" h="437514">
                  <a:moveTo>
                    <a:pt x="404291" y="234911"/>
                  </a:moveTo>
                  <a:lnTo>
                    <a:pt x="398970" y="188493"/>
                  </a:lnTo>
                  <a:lnTo>
                    <a:pt x="383781" y="145923"/>
                  </a:lnTo>
                  <a:lnTo>
                    <a:pt x="359956" y="108394"/>
                  </a:lnTo>
                  <a:lnTo>
                    <a:pt x="328676" y="77114"/>
                  </a:lnTo>
                  <a:lnTo>
                    <a:pt x="291134" y="53276"/>
                  </a:lnTo>
                  <a:lnTo>
                    <a:pt x="248564" y="38100"/>
                  </a:lnTo>
                  <a:lnTo>
                    <a:pt x="236626" y="36728"/>
                  </a:lnTo>
                  <a:lnTo>
                    <a:pt x="240487" y="36728"/>
                  </a:lnTo>
                  <a:lnTo>
                    <a:pt x="202145" y="0"/>
                  </a:lnTo>
                  <a:lnTo>
                    <a:pt x="163804" y="36728"/>
                  </a:lnTo>
                  <a:lnTo>
                    <a:pt x="167652" y="36728"/>
                  </a:lnTo>
                  <a:lnTo>
                    <a:pt x="155727" y="38100"/>
                  </a:lnTo>
                  <a:lnTo>
                    <a:pt x="113157" y="53276"/>
                  </a:lnTo>
                  <a:lnTo>
                    <a:pt x="75628" y="77114"/>
                  </a:lnTo>
                  <a:lnTo>
                    <a:pt x="44348" y="108394"/>
                  </a:lnTo>
                  <a:lnTo>
                    <a:pt x="20510" y="145923"/>
                  </a:lnTo>
                  <a:lnTo>
                    <a:pt x="5334" y="188493"/>
                  </a:lnTo>
                  <a:lnTo>
                    <a:pt x="0" y="234911"/>
                  </a:lnTo>
                  <a:lnTo>
                    <a:pt x="5334" y="281330"/>
                  </a:lnTo>
                  <a:lnTo>
                    <a:pt x="20510" y="323900"/>
                  </a:lnTo>
                  <a:lnTo>
                    <a:pt x="44348" y="361429"/>
                  </a:lnTo>
                  <a:lnTo>
                    <a:pt x="75628" y="392709"/>
                  </a:lnTo>
                  <a:lnTo>
                    <a:pt x="113157" y="416534"/>
                  </a:lnTo>
                  <a:lnTo>
                    <a:pt x="155727" y="431723"/>
                  </a:lnTo>
                  <a:lnTo>
                    <a:pt x="202145" y="437045"/>
                  </a:lnTo>
                  <a:lnTo>
                    <a:pt x="248564" y="431723"/>
                  </a:lnTo>
                  <a:lnTo>
                    <a:pt x="291134" y="416534"/>
                  </a:lnTo>
                  <a:lnTo>
                    <a:pt x="328676" y="392709"/>
                  </a:lnTo>
                  <a:lnTo>
                    <a:pt x="359956" y="361429"/>
                  </a:lnTo>
                  <a:lnTo>
                    <a:pt x="383781" y="323900"/>
                  </a:lnTo>
                  <a:lnTo>
                    <a:pt x="398970" y="281330"/>
                  </a:lnTo>
                  <a:lnTo>
                    <a:pt x="404291" y="234911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93521" y="1282421"/>
              <a:ext cx="83057" cy="8305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87402" y="1793068"/>
              <a:ext cx="294640" cy="294640"/>
            </a:xfrm>
            <a:custGeom>
              <a:avLst/>
              <a:gdLst/>
              <a:ahLst/>
              <a:cxnLst/>
              <a:rect l="l" t="t" r="r" b="b"/>
              <a:pathLst>
                <a:path w="294639" h="294639">
                  <a:moveTo>
                    <a:pt x="147005" y="0"/>
                  </a:moveTo>
                  <a:lnTo>
                    <a:pt x="100421" y="7542"/>
                  </a:lnTo>
                  <a:lnTo>
                    <a:pt x="60052" y="28508"/>
                  </a:lnTo>
                  <a:lnTo>
                    <a:pt x="28274" y="60405"/>
                  </a:lnTo>
                  <a:lnTo>
                    <a:pt x="7464" y="100740"/>
                  </a:lnTo>
                  <a:lnTo>
                    <a:pt x="0" y="147020"/>
                  </a:lnTo>
                  <a:lnTo>
                    <a:pt x="7541" y="193292"/>
                  </a:lnTo>
                  <a:lnTo>
                    <a:pt x="28504" y="233622"/>
                  </a:lnTo>
                  <a:lnTo>
                    <a:pt x="60397" y="265517"/>
                  </a:lnTo>
                  <a:lnTo>
                    <a:pt x="100728" y="286482"/>
                  </a:lnTo>
                  <a:lnTo>
                    <a:pt x="147005" y="294025"/>
                  </a:lnTo>
                  <a:lnTo>
                    <a:pt x="193590" y="286482"/>
                  </a:lnTo>
                  <a:lnTo>
                    <a:pt x="233960" y="265517"/>
                  </a:lnTo>
                  <a:lnTo>
                    <a:pt x="265738" y="233622"/>
                  </a:lnTo>
                  <a:lnTo>
                    <a:pt x="286548" y="193292"/>
                  </a:lnTo>
                  <a:lnTo>
                    <a:pt x="294013" y="147020"/>
                  </a:lnTo>
                  <a:lnTo>
                    <a:pt x="286548" y="100433"/>
                  </a:lnTo>
                  <a:lnTo>
                    <a:pt x="265738" y="60060"/>
                  </a:lnTo>
                  <a:lnTo>
                    <a:pt x="233960" y="28279"/>
                  </a:lnTo>
                  <a:lnTo>
                    <a:pt x="193590" y="7466"/>
                  </a:lnTo>
                  <a:lnTo>
                    <a:pt x="1470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87402" y="1793068"/>
              <a:ext cx="294640" cy="294640"/>
            </a:xfrm>
            <a:custGeom>
              <a:avLst/>
              <a:gdLst/>
              <a:ahLst/>
              <a:cxnLst/>
              <a:rect l="l" t="t" r="r" b="b"/>
              <a:pathLst>
                <a:path w="294639" h="294639">
                  <a:moveTo>
                    <a:pt x="147005" y="0"/>
                  </a:moveTo>
                  <a:lnTo>
                    <a:pt x="100421" y="7542"/>
                  </a:lnTo>
                  <a:lnTo>
                    <a:pt x="60052" y="28508"/>
                  </a:lnTo>
                  <a:lnTo>
                    <a:pt x="28274" y="60405"/>
                  </a:lnTo>
                  <a:lnTo>
                    <a:pt x="7464" y="100740"/>
                  </a:lnTo>
                  <a:lnTo>
                    <a:pt x="0" y="147020"/>
                  </a:lnTo>
                  <a:lnTo>
                    <a:pt x="7541" y="193292"/>
                  </a:lnTo>
                  <a:lnTo>
                    <a:pt x="28504" y="233622"/>
                  </a:lnTo>
                  <a:lnTo>
                    <a:pt x="60397" y="265517"/>
                  </a:lnTo>
                  <a:lnTo>
                    <a:pt x="100728" y="286482"/>
                  </a:lnTo>
                  <a:lnTo>
                    <a:pt x="147005" y="294025"/>
                  </a:lnTo>
                  <a:lnTo>
                    <a:pt x="193590" y="286482"/>
                  </a:lnTo>
                  <a:lnTo>
                    <a:pt x="233960" y="265517"/>
                  </a:lnTo>
                  <a:lnTo>
                    <a:pt x="265738" y="233622"/>
                  </a:lnTo>
                  <a:lnTo>
                    <a:pt x="286548" y="193292"/>
                  </a:lnTo>
                  <a:lnTo>
                    <a:pt x="294013" y="147020"/>
                  </a:lnTo>
                  <a:lnTo>
                    <a:pt x="286548" y="100433"/>
                  </a:lnTo>
                  <a:lnTo>
                    <a:pt x="265738" y="60060"/>
                  </a:lnTo>
                  <a:lnTo>
                    <a:pt x="233960" y="28279"/>
                  </a:lnTo>
                  <a:lnTo>
                    <a:pt x="193590" y="7466"/>
                  </a:lnTo>
                  <a:lnTo>
                    <a:pt x="147005" y="0"/>
                  </a:lnTo>
                  <a:close/>
                </a:path>
              </a:pathLst>
            </a:custGeom>
            <a:solidFill>
              <a:srgbClr val="0425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57080" y="1705178"/>
              <a:ext cx="405130" cy="437515"/>
            </a:xfrm>
            <a:custGeom>
              <a:avLst/>
              <a:gdLst/>
              <a:ahLst/>
              <a:cxnLst/>
              <a:rect l="l" t="t" r="r" b="b"/>
              <a:pathLst>
                <a:path w="405129" h="437514">
                  <a:moveTo>
                    <a:pt x="405104" y="234911"/>
                  </a:moveTo>
                  <a:lnTo>
                    <a:pt x="399732" y="188493"/>
                  </a:lnTo>
                  <a:lnTo>
                    <a:pt x="384454" y="145923"/>
                  </a:lnTo>
                  <a:lnTo>
                    <a:pt x="360502" y="108394"/>
                  </a:lnTo>
                  <a:lnTo>
                    <a:pt x="329145" y="77114"/>
                  </a:lnTo>
                  <a:lnTo>
                    <a:pt x="291592" y="53276"/>
                  </a:lnTo>
                  <a:lnTo>
                    <a:pt x="249123" y="38100"/>
                  </a:lnTo>
                  <a:lnTo>
                    <a:pt x="237248" y="36728"/>
                  </a:lnTo>
                  <a:lnTo>
                    <a:pt x="241274" y="36728"/>
                  </a:lnTo>
                  <a:lnTo>
                    <a:pt x="202958" y="0"/>
                  </a:lnTo>
                  <a:lnTo>
                    <a:pt x="164617" y="36728"/>
                  </a:lnTo>
                  <a:lnTo>
                    <a:pt x="168440" y="36728"/>
                  </a:lnTo>
                  <a:lnTo>
                    <a:pt x="156502" y="38100"/>
                  </a:lnTo>
                  <a:lnTo>
                    <a:pt x="113804" y="53276"/>
                  </a:lnTo>
                  <a:lnTo>
                    <a:pt x="76111" y="77114"/>
                  </a:lnTo>
                  <a:lnTo>
                    <a:pt x="44653" y="108394"/>
                  </a:lnTo>
                  <a:lnTo>
                    <a:pt x="20662" y="145923"/>
                  </a:lnTo>
                  <a:lnTo>
                    <a:pt x="5372" y="188493"/>
                  </a:lnTo>
                  <a:lnTo>
                    <a:pt x="0" y="234911"/>
                  </a:lnTo>
                  <a:lnTo>
                    <a:pt x="5372" y="281330"/>
                  </a:lnTo>
                  <a:lnTo>
                    <a:pt x="20662" y="323900"/>
                  </a:lnTo>
                  <a:lnTo>
                    <a:pt x="44653" y="361429"/>
                  </a:lnTo>
                  <a:lnTo>
                    <a:pt x="76111" y="392709"/>
                  </a:lnTo>
                  <a:lnTo>
                    <a:pt x="113804" y="416534"/>
                  </a:lnTo>
                  <a:lnTo>
                    <a:pt x="156502" y="431723"/>
                  </a:lnTo>
                  <a:lnTo>
                    <a:pt x="202958" y="437045"/>
                  </a:lnTo>
                  <a:lnTo>
                    <a:pt x="249123" y="431723"/>
                  </a:lnTo>
                  <a:lnTo>
                    <a:pt x="291592" y="416534"/>
                  </a:lnTo>
                  <a:lnTo>
                    <a:pt x="329145" y="392709"/>
                  </a:lnTo>
                  <a:lnTo>
                    <a:pt x="360502" y="361429"/>
                  </a:lnTo>
                  <a:lnTo>
                    <a:pt x="384454" y="323900"/>
                  </a:lnTo>
                  <a:lnTo>
                    <a:pt x="399732" y="281330"/>
                  </a:lnTo>
                  <a:lnTo>
                    <a:pt x="405104" y="234911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13044" y="1793068"/>
              <a:ext cx="294005" cy="294640"/>
            </a:xfrm>
            <a:custGeom>
              <a:avLst/>
              <a:gdLst/>
              <a:ahLst/>
              <a:cxnLst/>
              <a:rect l="l" t="t" r="r" b="b"/>
              <a:pathLst>
                <a:path w="294004" h="294639">
                  <a:moveTo>
                    <a:pt x="147005" y="0"/>
                  </a:moveTo>
                  <a:lnTo>
                    <a:pt x="100419" y="7542"/>
                  </a:lnTo>
                  <a:lnTo>
                    <a:pt x="60049" y="28508"/>
                  </a:lnTo>
                  <a:lnTo>
                    <a:pt x="28272" y="60405"/>
                  </a:lnTo>
                  <a:lnTo>
                    <a:pt x="7464" y="100740"/>
                  </a:lnTo>
                  <a:lnTo>
                    <a:pt x="0" y="147020"/>
                  </a:lnTo>
                  <a:lnTo>
                    <a:pt x="7540" y="193292"/>
                  </a:lnTo>
                  <a:lnTo>
                    <a:pt x="28500" y="233622"/>
                  </a:lnTo>
                  <a:lnTo>
                    <a:pt x="60392" y="265517"/>
                  </a:lnTo>
                  <a:lnTo>
                    <a:pt x="100723" y="286482"/>
                  </a:lnTo>
                  <a:lnTo>
                    <a:pt x="147005" y="294025"/>
                  </a:lnTo>
                  <a:lnTo>
                    <a:pt x="193274" y="286482"/>
                  </a:lnTo>
                  <a:lnTo>
                    <a:pt x="233604" y="265517"/>
                  </a:lnTo>
                  <a:lnTo>
                    <a:pt x="265500" y="233622"/>
                  </a:lnTo>
                  <a:lnTo>
                    <a:pt x="286466" y="193292"/>
                  </a:lnTo>
                  <a:lnTo>
                    <a:pt x="294010" y="147020"/>
                  </a:lnTo>
                  <a:lnTo>
                    <a:pt x="286466" y="100433"/>
                  </a:lnTo>
                  <a:lnTo>
                    <a:pt x="265500" y="60060"/>
                  </a:lnTo>
                  <a:lnTo>
                    <a:pt x="233604" y="28279"/>
                  </a:lnTo>
                  <a:lnTo>
                    <a:pt x="193274" y="7466"/>
                  </a:lnTo>
                  <a:lnTo>
                    <a:pt x="1470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13044" y="1793068"/>
              <a:ext cx="294005" cy="294640"/>
            </a:xfrm>
            <a:custGeom>
              <a:avLst/>
              <a:gdLst/>
              <a:ahLst/>
              <a:cxnLst/>
              <a:rect l="l" t="t" r="r" b="b"/>
              <a:pathLst>
                <a:path w="294004" h="294639">
                  <a:moveTo>
                    <a:pt x="147005" y="0"/>
                  </a:moveTo>
                  <a:lnTo>
                    <a:pt x="100419" y="7542"/>
                  </a:lnTo>
                  <a:lnTo>
                    <a:pt x="60049" y="28508"/>
                  </a:lnTo>
                  <a:lnTo>
                    <a:pt x="28272" y="60405"/>
                  </a:lnTo>
                  <a:lnTo>
                    <a:pt x="7464" y="100740"/>
                  </a:lnTo>
                  <a:lnTo>
                    <a:pt x="0" y="147020"/>
                  </a:lnTo>
                  <a:lnTo>
                    <a:pt x="7540" y="193292"/>
                  </a:lnTo>
                  <a:lnTo>
                    <a:pt x="28500" y="233622"/>
                  </a:lnTo>
                  <a:lnTo>
                    <a:pt x="60392" y="265517"/>
                  </a:lnTo>
                  <a:lnTo>
                    <a:pt x="100723" y="286482"/>
                  </a:lnTo>
                  <a:lnTo>
                    <a:pt x="147005" y="294025"/>
                  </a:lnTo>
                  <a:lnTo>
                    <a:pt x="193274" y="286482"/>
                  </a:lnTo>
                  <a:lnTo>
                    <a:pt x="233604" y="265517"/>
                  </a:lnTo>
                  <a:lnTo>
                    <a:pt x="265500" y="233622"/>
                  </a:lnTo>
                  <a:lnTo>
                    <a:pt x="286466" y="193292"/>
                  </a:lnTo>
                  <a:lnTo>
                    <a:pt x="294010" y="147020"/>
                  </a:lnTo>
                  <a:lnTo>
                    <a:pt x="286466" y="100433"/>
                  </a:lnTo>
                  <a:lnTo>
                    <a:pt x="265500" y="60060"/>
                  </a:lnTo>
                  <a:lnTo>
                    <a:pt x="233604" y="28279"/>
                  </a:lnTo>
                  <a:lnTo>
                    <a:pt x="193274" y="7466"/>
                  </a:lnTo>
                  <a:lnTo>
                    <a:pt x="147005" y="0"/>
                  </a:lnTo>
                  <a:close/>
                </a:path>
              </a:pathLst>
            </a:custGeom>
            <a:solidFill>
              <a:srgbClr val="0425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94674" y="1737944"/>
              <a:ext cx="404495" cy="437515"/>
            </a:xfrm>
            <a:custGeom>
              <a:avLst/>
              <a:gdLst/>
              <a:ahLst/>
              <a:cxnLst/>
              <a:rect l="l" t="t" r="r" b="b"/>
              <a:pathLst>
                <a:path w="404494" h="437514">
                  <a:moveTo>
                    <a:pt x="404291" y="202145"/>
                  </a:moveTo>
                  <a:lnTo>
                    <a:pt x="398957" y="155727"/>
                  </a:lnTo>
                  <a:lnTo>
                    <a:pt x="383781" y="113157"/>
                  </a:lnTo>
                  <a:lnTo>
                    <a:pt x="359943" y="75628"/>
                  </a:lnTo>
                  <a:lnTo>
                    <a:pt x="328663" y="44348"/>
                  </a:lnTo>
                  <a:lnTo>
                    <a:pt x="291134" y="20510"/>
                  </a:lnTo>
                  <a:lnTo>
                    <a:pt x="248564" y="5334"/>
                  </a:lnTo>
                  <a:lnTo>
                    <a:pt x="202145" y="0"/>
                  </a:lnTo>
                  <a:lnTo>
                    <a:pt x="155727" y="5334"/>
                  </a:lnTo>
                  <a:lnTo>
                    <a:pt x="113157" y="20510"/>
                  </a:lnTo>
                  <a:lnTo>
                    <a:pt x="75615" y="44348"/>
                  </a:lnTo>
                  <a:lnTo>
                    <a:pt x="44335" y="75628"/>
                  </a:lnTo>
                  <a:lnTo>
                    <a:pt x="20510" y="113157"/>
                  </a:lnTo>
                  <a:lnTo>
                    <a:pt x="5321" y="155727"/>
                  </a:lnTo>
                  <a:lnTo>
                    <a:pt x="0" y="202145"/>
                  </a:lnTo>
                  <a:lnTo>
                    <a:pt x="5321" y="248564"/>
                  </a:lnTo>
                  <a:lnTo>
                    <a:pt x="20510" y="291134"/>
                  </a:lnTo>
                  <a:lnTo>
                    <a:pt x="44335" y="328663"/>
                  </a:lnTo>
                  <a:lnTo>
                    <a:pt x="75615" y="359943"/>
                  </a:lnTo>
                  <a:lnTo>
                    <a:pt x="113157" y="383768"/>
                  </a:lnTo>
                  <a:lnTo>
                    <a:pt x="155727" y="398957"/>
                  </a:lnTo>
                  <a:lnTo>
                    <a:pt x="167690" y="400329"/>
                  </a:lnTo>
                  <a:lnTo>
                    <a:pt x="163004" y="400329"/>
                  </a:lnTo>
                  <a:lnTo>
                    <a:pt x="201345" y="437045"/>
                  </a:lnTo>
                  <a:lnTo>
                    <a:pt x="239687" y="400329"/>
                  </a:lnTo>
                  <a:lnTo>
                    <a:pt x="236588" y="400329"/>
                  </a:lnTo>
                  <a:lnTo>
                    <a:pt x="248564" y="398957"/>
                  </a:lnTo>
                  <a:lnTo>
                    <a:pt x="291134" y="383768"/>
                  </a:lnTo>
                  <a:lnTo>
                    <a:pt x="328663" y="359943"/>
                  </a:lnTo>
                  <a:lnTo>
                    <a:pt x="359943" y="328663"/>
                  </a:lnTo>
                  <a:lnTo>
                    <a:pt x="383781" y="291134"/>
                  </a:lnTo>
                  <a:lnTo>
                    <a:pt x="398957" y="248564"/>
                  </a:lnTo>
                  <a:lnTo>
                    <a:pt x="404291" y="202145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50616" y="1793068"/>
              <a:ext cx="294640" cy="294640"/>
            </a:xfrm>
            <a:custGeom>
              <a:avLst/>
              <a:gdLst/>
              <a:ahLst/>
              <a:cxnLst/>
              <a:rect l="l" t="t" r="r" b="b"/>
              <a:pathLst>
                <a:path w="294639" h="294639">
                  <a:moveTo>
                    <a:pt x="146209" y="0"/>
                  </a:moveTo>
                  <a:lnTo>
                    <a:pt x="99937" y="7542"/>
                  </a:lnTo>
                  <a:lnTo>
                    <a:pt x="59650" y="28508"/>
                  </a:lnTo>
                  <a:lnTo>
                    <a:pt x="27878" y="60405"/>
                  </a:lnTo>
                  <a:lnTo>
                    <a:pt x="7151" y="100740"/>
                  </a:lnTo>
                  <a:lnTo>
                    <a:pt x="0" y="147020"/>
                  </a:lnTo>
                  <a:lnTo>
                    <a:pt x="7535" y="193292"/>
                  </a:lnTo>
                  <a:lnTo>
                    <a:pt x="28453" y="233622"/>
                  </a:lnTo>
                  <a:lnTo>
                    <a:pt x="60225" y="265517"/>
                  </a:lnTo>
                  <a:lnTo>
                    <a:pt x="100320" y="286482"/>
                  </a:lnTo>
                  <a:lnTo>
                    <a:pt x="146209" y="294025"/>
                  </a:lnTo>
                  <a:lnTo>
                    <a:pt x="192794" y="286482"/>
                  </a:lnTo>
                  <a:lnTo>
                    <a:pt x="233208" y="265517"/>
                  </a:lnTo>
                  <a:lnTo>
                    <a:pt x="265109" y="233622"/>
                  </a:lnTo>
                  <a:lnTo>
                    <a:pt x="286157" y="193292"/>
                  </a:lnTo>
                  <a:lnTo>
                    <a:pt x="294013" y="147020"/>
                  </a:lnTo>
                  <a:lnTo>
                    <a:pt x="286464" y="100433"/>
                  </a:lnTo>
                  <a:lnTo>
                    <a:pt x="265453" y="60060"/>
                  </a:lnTo>
                  <a:lnTo>
                    <a:pt x="233437" y="28279"/>
                  </a:lnTo>
                  <a:lnTo>
                    <a:pt x="192871" y="7466"/>
                  </a:lnTo>
                  <a:lnTo>
                    <a:pt x="1462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50616" y="1793068"/>
              <a:ext cx="294640" cy="294640"/>
            </a:xfrm>
            <a:custGeom>
              <a:avLst/>
              <a:gdLst/>
              <a:ahLst/>
              <a:cxnLst/>
              <a:rect l="l" t="t" r="r" b="b"/>
              <a:pathLst>
                <a:path w="294639" h="294639">
                  <a:moveTo>
                    <a:pt x="146209" y="0"/>
                  </a:moveTo>
                  <a:lnTo>
                    <a:pt x="99937" y="7542"/>
                  </a:lnTo>
                  <a:lnTo>
                    <a:pt x="59650" y="28508"/>
                  </a:lnTo>
                  <a:lnTo>
                    <a:pt x="27878" y="60405"/>
                  </a:lnTo>
                  <a:lnTo>
                    <a:pt x="7151" y="100740"/>
                  </a:lnTo>
                  <a:lnTo>
                    <a:pt x="0" y="147020"/>
                  </a:lnTo>
                  <a:lnTo>
                    <a:pt x="7535" y="193292"/>
                  </a:lnTo>
                  <a:lnTo>
                    <a:pt x="28453" y="233622"/>
                  </a:lnTo>
                  <a:lnTo>
                    <a:pt x="60225" y="265517"/>
                  </a:lnTo>
                  <a:lnTo>
                    <a:pt x="100320" y="286482"/>
                  </a:lnTo>
                  <a:lnTo>
                    <a:pt x="146209" y="294025"/>
                  </a:lnTo>
                  <a:lnTo>
                    <a:pt x="192794" y="286482"/>
                  </a:lnTo>
                  <a:lnTo>
                    <a:pt x="233208" y="265517"/>
                  </a:lnTo>
                  <a:lnTo>
                    <a:pt x="265109" y="233622"/>
                  </a:lnTo>
                  <a:lnTo>
                    <a:pt x="286157" y="193292"/>
                  </a:lnTo>
                  <a:lnTo>
                    <a:pt x="294013" y="147020"/>
                  </a:lnTo>
                  <a:lnTo>
                    <a:pt x="286464" y="100433"/>
                  </a:lnTo>
                  <a:lnTo>
                    <a:pt x="265453" y="60060"/>
                  </a:lnTo>
                  <a:lnTo>
                    <a:pt x="233437" y="28279"/>
                  </a:lnTo>
                  <a:lnTo>
                    <a:pt x="192871" y="7466"/>
                  </a:lnTo>
                  <a:lnTo>
                    <a:pt x="146209" y="0"/>
                  </a:lnTo>
                  <a:close/>
                </a:path>
              </a:pathLst>
            </a:custGeom>
            <a:solidFill>
              <a:srgbClr val="0425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20287" y="1737944"/>
              <a:ext cx="404495" cy="437515"/>
            </a:xfrm>
            <a:custGeom>
              <a:avLst/>
              <a:gdLst/>
              <a:ahLst/>
              <a:cxnLst/>
              <a:rect l="l" t="t" r="r" b="b"/>
              <a:pathLst>
                <a:path w="404495" h="437514">
                  <a:moveTo>
                    <a:pt x="404291" y="202145"/>
                  </a:moveTo>
                  <a:lnTo>
                    <a:pt x="398957" y="155727"/>
                  </a:lnTo>
                  <a:lnTo>
                    <a:pt x="383781" y="113157"/>
                  </a:lnTo>
                  <a:lnTo>
                    <a:pt x="359956" y="75628"/>
                  </a:lnTo>
                  <a:lnTo>
                    <a:pt x="328676" y="44348"/>
                  </a:lnTo>
                  <a:lnTo>
                    <a:pt x="291147" y="20510"/>
                  </a:lnTo>
                  <a:lnTo>
                    <a:pt x="248564" y="5334"/>
                  </a:lnTo>
                  <a:lnTo>
                    <a:pt x="202145" y="0"/>
                  </a:lnTo>
                  <a:lnTo>
                    <a:pt x="155702" y="5334"/>
                  </a:lnTo>
                  <a:lnTo>
                    <a:pt x="113030" y="20510"/>
                  </a:lnTo>
                  <a:lnTo>
                    <a:pt x="75387" y="44348"/>
                  </a:lnTo>
                  <a:lnTo>
                    <a:pt x="44018" y="75628"/>
                  </a:lnTo>
                  <a:lnTo>
                    <a:pt x="20167" y="113157"/>
                  </a:lnTo>
                  <a:lnTo>
                    <a:pt x="5080" y="155727"/>
                  </a:lnTo>
                  <a:lnTo>
                    <a:pt x="0" y="202145"/>
                  </a:lnTo>
                  <a:lnTo>
                    <a:pt x="5372" y="248564"/>
                  </a:lnTo>
                  <a:lnTo>
                    <a:pt x="20650" y="291134"/>
                  </a:lnTo>
                  <a:lnTo>
                    <a:pt x="44602" y="328663"/>
                  </a:lnTo>
                  <a:lnTo>
                    <a:pt x="75971" y="359943"/>
                  </a:lnTo>
                  <a:lnTo>
                    <a:pt x="113512" y="383768"/>
                  </a:lnTo>
                  <a:lnTo>
                    <a:pt x="155981" y="398957"/>
                  </a:lnTo>
                  <a:lnTo>
                    <a:pt x="167868" y="400329"/>
                  </a:lnTo>
                  <a:lnTo>
                    <a:pt x="163017" y="400329"/>
                  </a:lnTo>
                  <a:lnTo>
                    <a:pt x="201358" y="437045"/>
                  </a:lnTo>
                  <a:lnTo>
                    <a:pt x="239699" y="400329"/>
                  </a:lnTo>
                  <a:lnTo>
                    <a:pt x="236588" y="400329"/>
                  </a:lnTo>
                  <a:lnTo>
                    <a:pt x="248564" y="398957"/>
                  </a:lnTo>
                  <a:lnTo>
                    <a:pt x="291147" y="383768"/>
                  </a:lnTo>
                  <a:lnTo>
                    <a:pt x="328676" y="359943"/>
                  </a:lnTo>
                  <a:lnTo>
                    <a:pt x="359956" y="328663"/>
                  </a:lnTo>
                  <a:lnTo>
                    <a:pt x="383781" y="291134"/>
                  </a:lnTo>
                  <a:lnTo>
                    <a:pt x="398957" y="248564"/>
                  </a:lnTo>
                  <a:lnTo>
                    <a:pt x="404291" y="202145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75435" y="1793068"/>
              <a:ext cx="294640" cy="294640"/>
            </a:xfrm>
            <a:custGeom>
              <a:avLst/>
              <a:gdLst/>
              <a:ahLst/>
              <a:cxnLst/>
              <a:rect l="l" t="t" r="r" b="b"/>
              <a:pathLst>
                <a:path w="294639" h="294639">
                  <a:moveTo>
                    <a:pt x="147005" y="0"/>
                  </a:moveTo>
                  <a:lnTo>
                    <a:pt x="100430" y="7542"/>
                  </a:lnTo>
                  <a:lnTo>
                    <a:pt x="60062" y="28508"/>
                  </a:lnTo>
                  <a:lnTo>
                    <a:pt x="28281" y="60405"/>
                  </a:lnTo>
                  <a:lnTo>
                    <a:pt x="7467" y="100740"/>
                  </a:lnTo>
                  <a:lnTo>
                    <a:pt x="0" y="147020"/>
                  </a:lnTo>
                  <a:lnTo>
                    <a:pt x="7543" y="193292"/>
                  </a:lnTo>
                  <a:lnTo>
                    <a:pt x="28509" y="233622"/>
                  </a:lnTo>
                  <a:lnTo>
                    <a:pt x="60405" y="265517"/>
                  </a:lnTo>
                  <a:lnTo>
                    <a:pt x="100735" y="286482"/>
                  </a:lnTo>
                  <a:lnTo>
                    <a:pt x="147005" y="294025"/>
                  </a:lnTo>
                  <a:lnTo>
                    <a:pt x="193289" y="286482"/>
                  </a:lnTo>
                  <a:lnTo>
                    <a:pt x="233628" y="265517"/>
                  </a:lnTo>
                  <a:lnTo>
                    <a:pt x="265528" y="233622"/>
                  </a:lnTo>
                  <a:lnTo>
                    <a:pt x="286497" y="193292"/>
                  </a:lnTo>
                  <a:lnTo>
                    <a:pt x="294040" y="147020"/>
                  </a:lnTo>
                  <a:lnTo>
                    <a:pt x="286497" y="100433"/>
                  </a:lnTo>
                  <a:lnTo>
                    <a:pt x="265528" y="60060"/>
                  </a:lnTo>
                  <a:lnTo>
                    <a:pt x="233628" y="28279"/>
                  </a:lnTo>
                  <a:lnTo>
                    <a:pt x="193289" y="7466"/>
                  </a:lnTo>
                  <a:lnTo>
                    <a:pt x="14700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75435" y="1793068"/>
              <a:ext cx="294640" cy="294640"/>
            </a:xfrm>
            <a:custGeom>
              <a:avLst/>
              <a:gdLst/>
              <a:ahLst/>
              <a:cxnLst/>
              <a:rect l="l" t="t" r="r" b="b"/>
              <a:pathLst>
                <a:path w="294639" h="294639">
                  <a:moveTo>
                    <a:pt x="147005" y="0"/>
                  </a:moveTo>
                  <a:lnTo>
                    <a:pt x="100430" y="7542"/>
                  </a:lnTo>
                  <a:lnTo>
                    <a:pt x="60062" y="28508"/>
                  </a:lnTo>
                  <a:lnTo>
                    <a:pt x="28281" y="60405"/>
                  </a:lnTo>
                  <a:lnTo>
                    <a:pt x="7467" y="100740"/>
                  </a:lnTo>
                  <a:lnTo>
                    <a:pt x="0" y="147020"/>
                  </a:lnTo>
                  <a:lnTo>
                    <a:pt x="7543" y="193292"/>
                  </a:lnTo>
                  <a:lnTo>
                    <a:pt x="28509" y="233622"/>
                  </a:lnTo>
                  <a:lnTo>
                    <a:pt x="60405" y="265517"/>
                  </a:lnTo>
                  <a:lnTo>
                    <a:pt x="100735" y="286482"/>
                  </a:lnTo>
                  <a:lnTo>
                    <a:pt x="147005" y="294025"/>
                  </a:lnTo>
                  <a:lnTo>
                    <a:pt x="193289" y="286482"/>
                  </a:lnTo>
                  <a:lnTo>
                    <a:pt x="233628" y="265517"/>
                  </a:lnTo>
                  <a:lnTo>
                    <a:pt x="265528" y="233622"/>
                  </a:lnTo>
                  <a:lnTo>
                    <a:pt x="286497" y="193292"/>
                  </a:lnTo>
                  <a:lnTo>
                    <a:pt x="294040" y="147020"/>
                  </a:lnTo>
                  <a:lnTo>
                    <a:pt x="286497" y="100433"/>
                  </a:lnTo>
                  <a:lnTo>
                    <a:pt x="265528" y="60060"/>
                  </a:lnTo>
                  <a:lnTo>
                    <a:pt x="233628" y="28279"/>
                  </a:lnTo>
                  <a:lnTo>
                    <a:pt x="193289" y="7466"/>
                  </a:lnTo>
                  <a:lnTo>
                    <a:pt x="147005" y="0"/>
                  </a:lnTo>
                  <a:close/>
                </a:path>
              </a:pathLst>
            </a:custGeom>
            <a:solidFill>
              <a:srgbClr val="0425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989578" y="383164"/>
            <a:ext cx="3942359" cy="269946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18210">
              <a:lnSpc>
                <a:spcPct val="100000"/>
              </a:lnSpc>
              <a:spcBef>
                <a:spcPts val="125"/>
              </a:spcBef>
            </a:pPr>
            <a:r>
              <a:rPr dirty="0"/>
              <a:t>TECHNOLOGIE</a:t>
            </a:r>
            <a:r>
              <a:rPr lang="en-US" dirty="0"/>
              <a:t>S </a:t>
            </a:r>
            <a:r>
              <a:rPr spc="-20" dirty="0"/>
              <a:t>USED</a:t>
            </a:r>
          </a:p>
        </p:txBody>
      </p:sp>
      <p:grpSp>
        <p:nvGrpSpPr>
          <p:cNvPr id="21" name="object 21"/>
          <p:cNvGrpSpPr/>
          <p:nvPr/>
        </p:nvGrpSpPr>
        <p:grpSpPr>
          <a:xfrm>
            <a:off x="3218505" y="1280090"/>
            <a:ext cx="83185" cy="83185"/>
            <a:chOff x="3218505" y="1280090"/>
            <a:chExt cx="83185" cy="83185"/>
          </a:xfrm>
        </p:grpSpPr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8505" y="1280090"/>
              <a:ext cx="83088" cy="8304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236884" y="1297661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5">
                  <a:moveTo>
                    <a:pt x="23164" y="0"/>
                  </a:moveTo>
                  <a:lnTo>
                    <a:pt x="14157" y="1821"/>
                  </a:lnTo>
                  <a:lnTo>
                    <a:pt x="6793" y="6789"/>
                  </a:lnTo>
                  <a:lnTo>
                    <a:pt x="1823" y="14154"/>
                  </a:lnTo>
                  <a:lnTo>
                    <a:pt x="0" y="23170"/>
                  </a:lnTo>
                  <a:lnTo>
                    <a:pt x="1823" y="32178"/>
                  </a:lnTo>
                  <a:lnTo>
                    <a:pt x="6793" y="39539"/>
                  </a:lnTo>
                  <a:lnTo>
                    <a:pt x="14157" y="44504"/>
                  </a:lnTo>
                  <a:lnTo>
                    <a:pt x="23164" y="46326"/>
                  </a:lnTo>
                  <a:lnTo>
                    <a:pt x="32172" y="44504"/>
                  </a:lnTo>
                  <a:lnTo>
                    <a:pt x="39536" y="39539"/>
                  </a:lnTo>
                  <a:lnTo>
                    <a:pt x="44506" y="32178"/>
                  </a:lnTo>
                  <a:lnTo>
                    <a:pt x="46329" y="23170"/>
                  </a:lnTo>
                  <a:lnTo>
                    <a:pt x="44506" y="14154"/>
                  </a:lnTo>
                  <a:lnTo>
                    <a:pt x="39536" y="6789"/>
                  </a:lnTo>
                  <a:lnTo>
                    <a:pt x="32172" y="1821"/>
                  </a:lnTo>
                  <a:lnTo>
                    <a:pt x="23164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555284" y="2517017"/>
            <a:ext cx="83185" cy="84455"/>
            <a:chOff x="2555284" y="2517017"/>
            <a:chExt cx="83185" cy="84455"/>
          </a:xfrm>
        </p:grpSpPr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5284" y="2517017"/>
              <a:ext cx="83057" cy="8386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574465" y="253539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5" h="46355">
                  <a:moveTo>
                    <a:pt x="22369" y="0"/>
                  </a:moveTo>
                  <a:lnTo>
                    <a:pt x="13367" y="1821"/>
                  </a:lnTo>
                  <a:lnTo>
                    <a:pt x="6090" y="6787"/>
                  </a:lnTo>
                  <a:lnTo>
                    <a:pt x="1360" y="14149"/>
                  </a:lnTo>
                  <a:lnTo>
                    <a:pt x="0" y="23158"/>
                  </a:lnTo>
                  <a:lnTo>
                    <a:pt x="1809" y="32172"/>
                  </a:lnTo>
                  <a:lnTo>
                    <a:pt x="6689" y="39537"/>
                  </a:lnTo>
                  <a:lnTo>
                    <a:pt x="13816" y="44504"/>
                  </a:lnTo>
                  <a:lnTo>
                    <a:pt x="22369" y="46326"/>
                  </a:lnTo>
                  <a:lnTo>
                    <a:pt x="31392" y="44504"/>
                  </a:lnTo>
                  <a:lnTo>
                    <a:pt x="38845" y="39537"/>
                  </a:lnTo>
                  <a:lnTo>
                    <a:pt x="44053" y="32172"/>
                  </a:lnTo>
                  <a:lnTo>
                    <a:pt x="46338" y="23158"/>
                  </a:lnTo>
                  <a:lnTo>
                    <a:pt x="44504" y="14149"/>
                  </a:lnTo>
                  <a:lnTo>
                    <a:pt x="39449" y="6787"/>
                  </a:lnTo>
                  <a:lnTo>
                    <a:pt x="31846" y="1821"/>
                  </a:lnTo>
                  <a:lnTo>
                    <a:pt x="22369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3880927" y="2517017"/>
            <a:ext cx="83185" cy="84455"/>
            <a:chOff x="3880927" y="2517017"/>
            <a:chExt cx="83185" cy="84455"/>
          </a:xfrm>
        </p:grpSpPr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80927" y="2517017"/>
              <a:ext cx="83057" cy="83868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899306" y="2535399"/>
              <a:ext cx="46355" cy="46355"/>
            </a:xfrm>
            <a:custGeom>
              <a:avLst/>
              <a:gdLst/>
              <a:ahLst/>
              <a:cxnLst/>
              <a:rect l="l" t="t" r="r" b="b"/>
              <a:pathLst>
                <a:path w="46354" h="46355">
                  <a:moveTo>
                    <a:pt x="23164" y="0"/>
                  </a:moveTo>
                  <a:lnTo>
                    <a:pt x="14144" y="1809"/>
                  </a:lnTo>
                  <a:lnTo>
                    <a:pt x="6781" y="6688"/>
                  </a:lnTo>
                  <a:lnTo>
                    <a:pt x="1819" y="13812"/>
                  </a:lnTo>
                  <a:lnTo>
                    <a:pt x="0" y="22360"/>
                  </a:lnTo>
                  <a:lnTo>
                    <a:pt x="1819" y="31724"/>
                  </a:lnTo>
                  <a:lnTo>
                    <a:pt x="6781" y="39139"/>
                  </a:lnTo>
                  <a:lnTo>
                    <a:pt x="14144" y="44156"/>
                  </a:lnTo>
                  <a:lnTo>
                    <a:pt x="23164" y="46326"/>
                  </a:lnTo>
                  <a:lnTo>
                    <a:pt x="32506" y="44492"/>
                  </a:lnTo>
                  <a:lnTo>
                    <a:pt x="39833" y="39437"/>
                  </a:lnTo>
                  <a:lnTo>
                    <a:pt x="44617" y="31836"/>
                  </a:lnTo>
                  <a:lnTo>
                    <a:pt x="46329" y="22360"/>
                  </a:lnTo>
                  <a:lnTo>
                    <a:pt x="44506" y="13363"/>
                  </a:lnTo>
                  <a:lnTo>
                    <a:pt x="39536" y="6086"/>
                  </a:lnTo>
                  <a:lnTo>
                    <a:pt x="32172" y="1356"/>
                  </a:lnTo>
                  <a:lnTo>
                    <a:pt x="23164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365910" y="2613565"/>
            <a:ext cx="704850" cy="4533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30"/>
              </a:spcBef>
            </a:pPr>
            <a:r>
              <a:rPr sz="600" b="1" spc="-25" dirty="0">
                <a:solidFill>
                  <a:srgbClr val="FFFFFF"/>
                </a:solidFill>
                <a:latin typeface="Roboto Bk"/>
                <a:cs typeface="Roboto Bk"/>
              </a:rPr>
              <a:t>CSS</a:t>
            </a:r>
            <a:endParaRPr sz="600">
              <a:latin typeface="Roboto Bk"/>
              <a:cs typeface="Roboto Bk"/>
            </a:endParaRPr>
          </a:p>
          <a:p>
            <a:pPr marL="12700" marR="5080" algn="just">
              <a:lnSpc>
                <a:spcPts val="620"/>
              </a:lnSpc>
              <a:spcBef>
                <a:spcPts val="125"/>
              </a:spcBef>
            </a:pPr>
            <a:r>
              <a:rPr sz="600" dirty="0">
                <a:solidFill>
                  <a:srgbClr val="FFFFFF"/>
                </a:solidFill>
                <a:latin typeface="Roboto Lt"/>
                <a:cs typeface="Roboto Lt"/>
              </a:rPr>
              <a:t>For</a:t>
            </a:r>
            <a:r>
              <a:rPr sz="600" spc="290" dirty="0">
                <a:solidFill>
                  <a:srgbClr val="FFFFFF"/>
                </a:solidFill>
                <a:latin typeface="Roboto Lt"/>
                <a:cs typeface="Roboto Lt"/>
              </a:rPr>
              <a:t>  </a:t>
            </a:r>
            <a:r>
              <a:rPr sz="600" dirty="0">
                <a:solidFill>
                  <a:srgbClr val="FFFFFF"/>
                </a:solidFill>
                <a:latin typeface="Roboto Lt"/>
                <a:cs typeface="Roboto Lt"/>
              </a:rPr>
              <a:t>styling</a:t>
            </a:r>
            <a:r>
              <a:rPr sz="600" spc="290" dirty="0">
                <a:solidFill>
                  <a:srgbClr val="FFFFFF"/>
                </a:solidFill>
                <a:latin typeface="Roboto Lt"/>
                <a:cs typeface="Roboto Lt"/>
              </a:rPr>
              <a:t>  </a:t>
            </a:r>
            <a:r>
              <a:rPr sz="600" spc="-25" dirty="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r>
              <a:rPr sz="600" spc="50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600" dirty="0">
                <a:solidFill>
                  <a:srgbClr val="FFFFFF"/>
                </a:solidFill>
                <a:latin typeface="Roboto Lt"/>
                <a:cs typeface="Roboto Lt"/>
              </a:rPr>
              <a:t>visually</a:t>
            </a:r>
            <a:r>
              <a:rPr sz="600" spc="37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Roboto Lt"/>
                <a:cs typeface="Roboto Lt"/>
              </a:rPr>
              <a:t>enhancing</a:t>
            </a:r>
            <a:r>
              <a:rPr sz="600" spc="50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600" dirty="0">
                <a:solidFill>
                  <a:srgbClr val="FFFFFF"/>
                </a:solidFill>
                <a:latin typeface="Roboto Lt"/>
                <a:cs typeface="Roboto Lt"/>
              </a:rPr>
              <a:t>the</a:t>
            </a:r>
            <a:r>
              <a:rPr sz="600" spc="1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600" dirty="0">
                <a:solidFill>
                  <a:srgbClr val="FFFFFF"/>
                </a:solidFill>
                <a:latin typeface="Roboto Lt"/>
                <a:cs typeface="Roboto Lt"/>
              </a:rPr>
              <a:t>presentation</a:t>
            </a:r>
            <a:r>
              <a:rPr sz="600" spc="14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Roboto Lt"/>
                <a:cs typeface="Roboto Lt"/>
              </a:rPr>
              <a:t>of</a:t>
            </a:r>
            <a:r>
              <a:rPr sz="600" spc="50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600" dirty="0">
                <a:solidFill>
                  <a:srgbClr val="FFFFFF"/>
                </a:solidFill>
                <a:latin typeface="Roboto Lt"/>
                <a:cs typeface="Roboto Lt"/>
              </a:rPr>
              <a:t>the</a:t>
            </a:r>
            <a:r>
              <a:rPr sz="600" spc="3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Roboto Lt"/>
                <a:cs typeface="Roboto Lt"/>
              </a:rPr>
              <a:t>HTMLcontent.</a:t>
            </a:r>
            <a:endParaRPr sz="600">
              <a:latin typeface="Roboto Lt"/>
              <a:cs typeface="Roboto L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960758" y="890856"/>
            <a:ext cx="774065" cy="38544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R="152400" algn="ctr">
              <a:lnSpc>
                <a:spcPct val="100000"/>
              </a:lnSpc>
              <a:spcBef>
                <a:spcPts val="170"/>
              </a:spcBef>
            </a:pPr>
            <a:r>
              <a:rPr sz="600" b="1" spc="-25" dirty="0">
                <a:solidFill>
                  <a:srgbClr val="FFFFFF"/>
                </a:solidFill>
                <a:latin typeface="Roboto Bk"/>
                <a:cs typeface="Roboto Bk"/>
              </a:rPr>
              <a:t>JS</a:t>
            </a:r>
            <a:endParaRPr sz="600">
              <a:latin typeface="Roboto Bk"/>
              <a:cs typeface="Roboto Bk"/>
            </a:endParaRPr>
          </a:p>
          <a:p>
            <a:pPr marL="12700" marR="5080" algn="just">
              <a:lnSpc>
                <a:spcPts val="620"/>
              </a:lnSpc>
              <a:spcBef>
                <a:spcPts val="175"/>
              </a:spcBef>
            </a:pPr>
            <a:r>
              <a:rPr sz="600" dirty="0">
                <a:solidFill>
                  <a:srgbClr val="FFFFFF"/>
                </a:solidFill>
                <a:latin typeface="Roboto Lt"/>
                <a:cs typeface="Roboto Lt"/>
              </a:rPr>
              <a:t>For</a:t>
            </a:r>
            <a:r>
              <a:rPr sz="600" spc="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600" dirty="0">
                <a:solidFill>
                  <a:srgbClr val="FFFFFF"/>
                </a:solidFill>
                <a:latin typeface="Roboto Lt"/>
                <a:cs typeface="Roboto Lt"/>
              </a:rPr>
              <a:t>adding</a:t>
            </a:r>
            <a:r>
              <a:rPr sz="600" spc="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Roboto Lt"/>
                <a:cs typeface="Roboto Lt"/>
              </a:rPr>
              <a:t>interactive</a:t>
            </a:r>
            <a:r>
              <a:rPr sz="600" spc="50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600" dirty="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r>
              <a:rPr sz="600" spc="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600" dirty="0">
                <a:solidFill>
                  <a:srgbClr val="FFFFFF"/>
                </a:solidFill>
                <a:latin typeface="Roboto Lt"/>
                <a:cs typeface="Roboto Lt"/>
              </a:rPr>
              <a:t>dynamic</a:t>
            </a:r>
            <a:r>
              <a:rPr sz="600" spc="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Roboto Lt"/>
                <a:cs typeface="Roboto Lt"/>
              </a:rPr>
              <a:t>features</a:t>
            </a:r>
            <a:r>
              <a:rPr sz="600" spc="50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600" dirty="0">
                <a:solidFill>
                  <a:srgbClr val="FFFFFF"/>
                </a:solidFill>
                <a:latin typeface="Roboto Lt"/>
                <a:cs typeface="Roboto Lt"/>
              </a:rPr>
              <a:t>to</a:t>
            </a:r>
            <a:r>
              <a:rPr sz="600" spc="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600" dirty="0">
                <a:solidFill>
                  <a:srgbClr val="FFFFFF"/>
                </a:solidFill>
                <a:latin typeface="Roboto Lt"/>
                <a:cs typeface="Roboto Lt"/>
              </a:rPr>
              <a:t>the</a:t>
            </a:r>
            <a:r>
              <a:rPr sz="600" spc="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Roboto Lt"/>
                <a:cs typeface="Roboto Lt"/>
              </a:rPr>
              <a:t>websites.</a:t>
            </a:r>
            <a:endParaRPr sz="600">
              <a:latin typeface="Roboto Lt"/>
              <a:cs typeface="Roboto L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29187" y="2613565"/>
            <a:ext cx="534670" cy="4533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 algn="ctr">
              <a:lnSpc>
                <a:spcPct val="100000"/>
              </a:lnSpc>
              <a:spcBef>
                <a:spcPts val="130"/>
              </a:spcBef>
            </a:pPr>
            <a:r>
              <a:rPr sz="600" b="1" spc="-25" dirty="0">
                <a:solidFill>
                  <a:srgbClr val="FFFFFF"/>
                </a:solidFill>
                <a:latin typeface="Roboto Bk"/>
                <a:cs typeface="Roboto Bk"/>
              </a:rPr>
              <a:t>BS</a:t>
            </a:r>
            <a:endParaRPr sz="600">
              <a:latin typeface="Roboto Bk"/>
              <a:cs typeface="Roboto Bk"/>
            </a:endParaRPr>
          </a:p>
          <a:p>
            <a:pPr marL="12700" marR="5080">
              <a:lnSpc>
                <a:spcPts val="620"/>
              </a:lnSpc>
              <a:spcBef>
                <a:spcPts val="125"/>
              </a:spcBef>
            </a:pPr>
            <a:r>
              <a:rPr sz="600" dirty="0">
                <a:solidFill>
                  <a:srgbClr val="FFFFFF"/>
                </a:solidFill>
                <a:latin typeface="Roboto Lt"/>
                <a:cs typeface="Roboto Lt"/>
              </a:rPr>
              <a:t>For</a:t>
            </a:r>
            <a:r>
              <a:rPr sz="600" spc="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Roboto Lt"/>
                <a:cs typeface="Roboto Lt"/>
              </a:rPr>
              <a:t>responsive</a:t>
            </a:r>
            <a:r>
              <a:rPr sz="600" spc="50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600" dirty="0">
                <a:solidFill>
                  <a:srgbClr val="FFFFFF"/>
                </a:solidFill>
                <a:latin typeface="Roboto Lt"/>
                <a:cs typeface="Roboto Lt"/>
              </a:rPr>
              <a:t>design</a:t>
            </a:r>
            <a:r>
              <a:rPr sz="600" spc="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r>
              <a:rPr sz="600" spc="50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Roboto Lt"/>
                <a:cs typeface="Roboto Lt"/>
              </a:rPr>
              <a:t>streamlined</a:t>
            </a:r>
            <a:r>
              <a:rPr sz="600" spc="50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Roboto Lt"/>
                <a:cs typeface="Roboto Lt"/>
              </a:rPr>
              <a:t>development</a:t>
            </a:r>
            <a:endParaRPr sz="600">
              <a:latin typeface="Roboto Lt"/>
              <a:cs typeface="Roboto L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667823" y="896053"/>
            <a:ext cx="536575" cy="370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58750">
              <a:lnSpc>
                <a:spcPts val="720"/>
              </a:lnSpc>
              <a:spcBef>
                <a:spcPts val="130"/>
              </a:spcBef>
            </a:pPr>
            <a:r>
              <a:rPr sz="600" b="1" spc="-20" dirty="0">
                <a:solidFill>
                  <a:srgbClr val="FFFFFF"/>
                </a:solidFill>
                <a:latin typeface="Roboto Bk"/>
                <a:cs typeface="Roboto Bk"/>
              </a:rPr>
              <a:t>HTML</a:t>
            </a:r>
            <a:endParaRPr sz="600">
              <a:latin typeface="Roboto Bk"/>
              <a:cs typeface="Roboto Bk"/>
            </a:endParaRPr>
          </a:p>
          <a:p>
            <a:pPr marL="26670" marR="5080" indent="-14605" algn="just">
              <a:lnSpc>
                <a:spcPts val="620"/>
              </a:lnSpc>
              <a:spcBef>
                <a:spcPts val="100"/>
              </a:spcBef>
            </a:pPr>
            <a:r>
              <a:rPr sz="600" dirty="0">
                <a:solidFill>
                  <a:srgbClr val="FFFFFF"/>
                </a:solidFill>
                <a:latin typeface="Roboto Lt"/>
                <a:cs typeface="Roboto Lt"/>
              </a:rPr>
              <a:t>For</a:t>
            </a:r>
            <a:r>
              <a:rPr sz="600" spc="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Roboto Lt"/>
                <a:cs typeface="Roboto Lt"/>
              </a:rPr>
              <a:t>structuring</a:t>
            </a:r>
            <a:r>
              <a:rPr sz="600" spc="50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600" dirty="0">
                <a:solidFill>
                  <a:srgbClr val="FFFFFF"/>
                </a:solidFill>
                <a:latin typeface="Roboto Lt"/>
                <a:cs typeface="Roboto Lt"/>
              </a:rPr>
              <a:t>the</a:t>
            </a:r>
            <a:r>
              <a:rPr sz="600" spc="3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600" dirty="0">
                <a:solidFill>
                  <a:srgbClr val="FFFFFF"/>
                </a:solidFill>
                <a:latin typeface="Roboto Lt"/>
                <a:cs typeface="Roboto Lt"/>
              </a:rPr>
              <a:t>content</a:t>
            </a:r>
            <a:r>
              <a:rPr sz="600" spc="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600" spc="-25" dirty="0">
                <a:solidFill>
                  <a:srgbClr val="FFFFFF"/>
                </a:solidFill>
                <a:latin typeface="Roboto Lt"/>
                <a:cs typeface="Roboto Lt"/>
              </a:rPr>
              <a:t>of</a:t>
            </a:r>
            <a:r>
              <a:rPr sz="600" spc="50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600" dirty="0">
                <a:solidFill>
                  <a:srgbClr val="FFFFFF"/>
                </a:solidFill>
                <a:latin typeface="Roboto Lt"/>
                <a:cs typeface="Roboto Lt"/>
              </a:rPr>
              <a:t>the</a:t>
            </a:r>
            <a:r>
              <a:rPr sz="600" spc="3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Roboto Lt"/>
                <a:cs typeface="Roboto Lt"/>
              </a:rPr>
              <a:t>website</a:t>
            </a:r>
            <a:endParaRPr sz="600">
              <a:latin typeface="Roboto Lt"/>
              <a:cs typeface="Roboto Lt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96773" y="761796"/>
            <a:ext cx="5455285" cy="8255"/>
          </a:xfrm>
          <a:custGeom>
            <a:avLst/>
            <a:gdLst/>
            <a:ahLst/>
            <a:cxnLst/>
            <a:rect l="l" t="t" r="r" b="b"/>
            <a:pathLst>
              <a:path w="5455285" h="8254">
                <a:moveTo>
                  <a:pt x="5454726" y="0"/>
                </a:moveTo>
                <a:lnTo>
                  <a:pt x="0" y="0"/>
                </a:lnTo>
                <a:lnTo>
                  <a:pt x="0" y="7988"/>
                </a:lnTo>
                <a:lnTo>
                  <a:pt x="5454726" y="7988"/>
                </a:lnTo>
                <a:lnTo>
                  <a:pt x="5454726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468628" y="1922551"/>
            <a:ext cx="2922270" cy="19050"/>
          </a:xfrm>
          <a:custGeom>
            <a:avLst/>
            <a:gdLst/>
            <a:ahLst/>
            <a:cxnLst/>
            <a:rect l="l" t="t" r="r" b="b"/>
            <a:pathLst>
              <a:path w="2922270" h="19050">
                <a:moveTo>
                  <a:pt x="268782" y="1244"/>
                </a:moveTo>
                <a:lnTo>
                  <a:pt x="0" y="1244"/>
                </a:lnTo>
                <a:lnTo>
                  <a:pt x="0" y="17995"/>
                </a:lnTo>
                <a:lnTo>
                  <a:pt x="268782" y="17995"/>
                </a:lnTo>
                <a:lnTo>
                  <a:pt x="268782" y="1244"/>
                </a:lnTo>
                <a:close/>
              </a:path>
              <a:path w="2922270" h="19050">
                <a:moveTo>
                  <a:pt x="930694" y="2108"/>
                </a:moveTo>
                <a:lnTo>
                  <a:pt x="661924" y="2108"/>
                </a:lnTo>
                <a:lnTo>
                  <a:pt x="661924" y="18846"/>
                </a:lnTo>
                <a:lnTo>
                  <a:pt x="930694" y="18846"/>
                </a:lnTo>
                <a:lnTo>
                  <a:pt x="930694" y="2108"/>
                </a:lnTo>
                <a:close/>
              </a:path>
              <a:path w="2922270" h="19050">
                <a:moveTo>
                  <a:pt x="1601254" y="1244"/>
                </a:moveTo>
                <a:lnTo>
                  <a:pt x="1332471" y="1244"/>
                </a:lnTo>
                <a:lnTo>
                  <a:pt x="1332471" y="17995"/>
                </a:lnTo>
                <a:lnTo>
                  <a:pt x="1601254" y="17995"/>
                </a:lnTo>
                <a:lnTo>
                  <a:pt x="1601254" y="1244"/>
                </a:lnTo>
                <a:close/>
              </a:path>
              <a:path w="2922270" h="19050">
                <a:moveTo>
                  <a:pt x="2262403" y="1244"/>
                </a:moveTo>
                <a:lnTo>
                  <a:pt x="1993620" y="1244"/>
                </a:lnTo>
                <a:lnTo>
                  <a:pt x="1993620" y="17995"/>
                </a:lnTo>
                <a:lnTo>
                  <a:pt x="2262403" y="17995"/>
                </a:lnTo>
                <a:lnTo>
                  <a:pt x="2262403" y="1244"/>
                </a:lnTo>
                <a:close/>
              </a:path>
              <a:path w="2922270" h="19050">
                <a:moveTo>
                  <a:pt x="2921863" y="0"/>
                </a:moveTo>
                <a:lnTo>
                  <a:pt x="2653080" y="0"/>
                </a:lnTo>
                <a:lnTo>
                  <a:pt x="2653080" y="16751"/>
                </a:lnTo>
                <a:lnTo>
                  <a:pt x="2921863" y="16751"/>
                </a:lnTo>
                <a:lnTo>
                  <a:pt x="292186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2448" y="466942"/>
            <a:ext cx="3253701" cy="2628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b="1" dirty="0">
                <a:solidFill>
                  <a:srgbClr val="FFFFFF"/>
                </a:solidFill>
                <a:latin typeface="Roboto Bk"/>
                <a:cs typeface="Roboto Bk"/>
              </a:rPr>
              <a:t>OUR</a:t>
            </a:r>
            <a:r>
              <a:rPr sz="1600" b="1" spc="100" dirty="0">
                <a:solidFill>
                  <a:srgbClr val="FFFFFF"/>
                </a:solidFill>
                <a:latin typeface="Roboto Bk"/>
                <a:cs typeface="Roboto Bk"/>
              </a:rPr>
              <a:t>  </a:t>
            </a:r>
            <a:r>
              <a:rPr sz="1600" b="1" dirty="0">
                <a:solidFill>
                  <a:srgbClr val="FFFFFF"/>
                </a:solidFill>
                <a:latin typeface="Roboto Bk"/>
                <a:cs typeface="Roboto Bk"/>
              </a:rPr>
              <a:t>PLACEMEN</a:t>
            </a:r>
            <a:r>
              <a:rPr lang="en-US" sz="1600" b="1" dirty="0">
                <a:solidFill>
                  <a:srgbClr val="FFFFFF"/>
                </a:solidFill>
                <a:latin typeface="Roboto Bk"/>
                <a:cs typeface="Roboto Bk"/>
              </a:rPr>
              <a:t>T </a:t>
            </a:r>
            <a:r>
              <a:rPr sz="1600" b="1" spc="-10" dirty="0">
                <a:solidFill>
                  <a:srgbClr val="FFFFFF"/>
                </a:solidFill>
                <a:latin typeface="Roboto Bk"/>
                <a:cs typeface="Roboto Bk"/>
              </a:rPr>
              <a:t>PARTNERS</a:t>
            </a:r>
            <a:endParaRPr sz="1600" dirty="0">
              <a:latin typeface="Roboto Bk"/>
              <a:cs typeface="Roboto Bk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52747" y="1175409"/>
            <a:ext cx="4457700" cy="1793239"/>
            <a:chOff x="652747" y="1175409"/>
            <a:chExt cx="4457700" cy="1793239"/>
          </a:xfrm>
        </p:grpSpPr>
        <p:sp>
          <p:nvSpPr>
            <p:cNvPr id="4" name="object 4"/>
            <p:cNvSpPr/>
            <p:nvPr/>
          </p:nvSpPr>
          <p:spPr>
            <a:xfrm>
              <a:off x="652741" y="1175410"/>
              <a:ext cx="4457700" cy="1793239"/>
            </a:xfrm>
            <a:custGeom>
              <a:avLst/>
              <a:gdLst/>
              <a:ahLst/>
              <a:cxnLst/>
              <a:rect l="l" t="t" r="r" b="b"/>
              <a:pathLst>
                <a:path w="4457700" h="1793239">
                  <a:moveTo>
                    <a:pt x="998791" y="499402"/>
                  </a:moveTo>
                  <a:lnTo>
                    <a:pt x="996340" y="449973"/>
                  </a:lnTo>
                  <a:lnTo>
                    <a:pt x="989088" y="401408"/>
                  </a:lnTo>
                  <a:lnTo>
                    <a:pt x="977176" y="354012"/>
                  </a:lnTo>
                  <a:lnTo>
                    <a:pt x="960742" y="308127"/>
                  </a:lnTo>
                  <a:lnTo>
                    <a:pt x="939914" y="264083"/>
                  </a:lnTo>
                  <a:lnTo>
                    <a:pt x="914857" y="222199"/>
                  </a:lnTo>
                  <a:lnTo>
                    <a:pt x="885698" y="182803"/>
                  </a:lnTo>
                  <a:lnTo>
                    <a:pt x="852576" y="146227"/>
                  </a:lnTo>
                  <a:lnTo>
                    <a:pt x="815987" y="113106"/>
                  </a:lnTo>
                  <a:lnTo>
                    <a:pt x="776605" y="83934"/>
                  </a:lnTo>
                  <a:lnTo>
                    <a:pt x="734707" y="58877"/>
                  </a:lnTo>
                  <a:lnTo>
                    <a:pt x="690664" y="38061"/>
                  </a:lnTo>
                  <a:lnTo>
                    <a:pt x="644779" y="21615"/>
                  </a:lnTo>
                  <a:lnTo>
                    <a:pt x="597382" y="9702"/>
                  </a:lnTo>
                  <a:lnTo>
                    <a:pt x="548817" y="2451"/>
                  </a:lnTo>
                  <a:lnTo>
                    <a:pt x="499402" y="0"/>
                  </a:lnTo>
                  <a:lnTo>
                    <a:pt x="451319" y="2298"/>
                  </a:lnTo>
                  <a:lnTo>
                    <a:pt x="404533" y="9017"/>
                  </a:lnTo>
                  <a:lnTo>
                    <a:pt x="359257" y="19964"/>
                  </a:lnTo>
                  <a:lnTo>
                    <a:pt x="315671" y="34925"/>
                  </a:lnTo>
                  <a:lnTo>
                    <a:pt x="274015" y="53695"/>
                  </a:lnTo>
                  <a:lnTo>
                    <a:pt x="234480" y="76060"/>
                  </a:lnTo>
                  <a:lnTo>
                    <a:pt x="197281" y="101815"/>
                  </a:lnTo>
                  <a:lnTo>
                    <a:pt x="162623" y="130733"/>
                  </a:lnTo>
                  <a:lnTo>
                    <a:pt x="130733" y="162636"/>
                  </a:lnTo>
                  <a:lnTo>
                    <a:pt x="101803" y="197281"/>
                  </a:lnTo>
                  <a:lnTo>
                    <a:pt x="76060" y="234480"/>
                  </a:lnTo>
                  <a:lnTo>
                    <a:pt x="53695" y="274015"/>
                  </a:lnTo>
                  <a:lnTo>
                    <a:pt x="34925" y="315671"/>
                  </a:lnTo>
                  <a:lnTo>
                    <a:pt x="19951" y="359257"/>
                  </a:lnTo>
                  <a:lnTo>
                    <a:pt x="9004" y="404545"/>
                  </a:lnTo>
                  <a:lnTo>
                    <a:pt x="2286" y="451332"/>
                  </a:lnTo>
                  <a:lnTo>
                    <a:pt x="0" y="499402"/>
                  </a:lnTo>
                  <a:lnTo>
                    <a:pt x="2286" y="547344"/>
                  </a:lnTo>
                  <a:lnTo>
                    <a:pt x="9004" y="594004"/>
                  </a:lnTo>
                  <a:lnTo>
                    <a:pt x="19951" y="639191"/>
                  </a:lnTo>
                  <a:lnTo>
                    <a:pt x="34925" y="682675"/>
                  </a:lnTo>
                  <a:lnTo>
                    <a:pt x="53695" y="724268"/>
                  </a:lnTo>
                  <a:lnTo>
                    <a:pt x="76060" y="763739"/>
                  </a:lnTo>
                  <a:lnTo>
                    <a:pt x="101803" y="800874"/>
                  </a:lnTo>
                  <a:lnTo>
                    <a:pt x="130733" y="835482"/>
                  </a:lnTo>
                  <a:lnTo>
                    <a:pt x="162623" y="867346"/>
                  </a:lnTo>
                  <a:lnTo>
                    <a:pt x="197281" y="896239"/>
                  </a:lnTo>
                  <a:lnTo>
                    <a:pt x="234480" y="921969"/>
                  </a:lnTo>
                  <a:lnTo>
                    <a:pt x="274015" y="944321"/>
                  </a:lnTo>
                  <a:lnTo>
                    <a:pt x="315671" y="963079"/>
                  </a:lnTo>
                  <a:lnTo>
                    <a:pt x="359257" y="978039"/>
                  </a:lnTo>
                  <a:lnTo>
                    <a:pt x="404533" y="988974"/>
                  </a:lnTo>
                  <a:lnTo>
                    <a:pt x="451319" y="995705"/>
                  </a:lnTo>
                  <a:lnTo>
                    <a:pt x="499402" y="997991"/>
                  </a:lnTo>
                  <a:lnTo>
                    <a:pt x="547471" y="995832"/>
                  </a:lnTo>
                  <a:lnTo>
                    <a:pt x="594258" y="989228"/>
                  </a:lnTo>
                  <a:lnTo>
                    <a:pt x="639533" y="978382"/>
                  </a:lnTo>
                  <a:lnTo>
                    <a:pt x="683120" y="963510"/>
                  </a:lnTo>
                  <a:lnTo>
                    <a:pt x="724776" y="944816"/>
                  </a:lnTo>
                  <a:lnTo>
                    <a:pt x="764311" y="922515"/>
                  </a:lnTo>
                  <a:lnTo>
                    <a:pt x="801509" y="896823"/>
                  </a:lnTo>
                  <a:lnTo>
                    <a:pt x="836168" y="867943"/>
                  </a:lnTo>
                  <a:lnTo>
                    <a:pt x="868057" y="836079"/>
                  </a:lnTo>
                  <a:lnTo>
                    <a:pt x="896988" y="801458"/>
                  </a:lnTo>
                  <a:lnTo>
                    <a:pt x="922731" y="764286"/>
                  </a:lnTo>
                  <a:lnTo>
                    <a:pt x="945095" y="724763"/>
                  </a:lnTo>
                  <a:lnTo>
                    <a:pt x="963866" y="683107"/>
                  </a:lnTo>
                  <a:lnTo>
                    <a:pt x="978839" y="639533"/>
                  </a:lnTo>
                  <a:lnTo>
                    <a:pt x="989787" y="594258"/>
                  </a:lnTo>
                  <a:lnTo>
                    <a:pt x="996505" y="547471"/>
                  </a:lnTo>
                  <a:lnTo>
                    <a:pt x="998791" y="499402"/>
                  </a:lnTo>
                  <a:close/>
                </a:path>
                <a:path w="4457700" h="1793239">
                  <a:moveTo>
                    <a:pt x="2920517" y="1150632"/>
                  </a:moveTo>
                  <a:lnTo>
                    <a:pt x="2918510" y="1099832"/>
                  </a:lnTo>
                  <a:lnTo>
                    <a:pt x="2912567" y="1049667"/>
                  </a:lnTo>
                  <a:lnTo>
                    <a:pt x="2902762" y="1000353"/>
                  </a:lnTo>
                  <a:lnTo>
                    <a:pt x="2889173" y="952093"/>
                  </a:lnTo>
                  <a:lnTo>
                    <a:pt x="2871876" y="905129"/>
                  </a:lnTo>
                  <a:lnTo>
                    <a:pt x="2850959" y="859637"/>
                  </a:lnTo>
                  <a:lnTo>
                    <a:pt x="2826512" y="815848"/>
                  </a:lnTo>
                  <a:lnTo>
                    <a:pt x="2798610" y="773963"/>
                  </a:lnTo>
                  <a:lnTo>
                    <a:pt x="2767330" y="734199"/>
                  </a:lnTo>
                  <a:lnTo>
                    <a:pt x="2732760" y="696772"/>
                  </a:lnTo>
                  <a:lnTo>
                    <a:pt x="2695295" y="662393"/>
                  </a:lnTo>
                  <a:lnTo>
                    <a:pt x="2655468" y="631215"/>
                  </a:lnTo>
                  <a:lnTo>
                    <a:pt x="2613495" y="603351"/>
                  </a:lnTo>
                  <a:lnTo>
                    <a:pt x="2569603" y="578904"/>
                  </a:lnTo>
                  <a:lnTo>
                    <a:pt x="2523998" y="557936"/>
                  </a:lnTo>
                  <a:lnTo>
                    <a:pt x="2476906" y="540575"/>
                  </a:lnTo>
                  <a:lnTo>
                    <a:pt x="2428544" y="526910"/>
                  </a:lnTo>
                  <a:lnTo>
                    <a:pt x="2379154" y="517017"/>
                  </a:lnTo>
                  <a:lnTo>
                    <a:pt x="2328926" y="511022"/>
                  </a:lnTo>
                  <a:lnTo>
                    <a:pt x="2278100" y="508990"/>
                  </a:lnTo>
                  <a:lnTo>
                    <a:pt x="2230259" y="510654"/>
                  </a:lnTo>
                  <a:lnTo>
                    <a:pt x="2183371" y="515759"/>
                  </a:lnTo>
                  <a:lnTo>
                    <a:pt x="2137549" y="524205"/>
                  </a:lnTo>
                  <a:lnTo>
                    <a:pt x="2092921" y="535838"/>
                  </a:lnTo>
                  <a:lnTo>
                    <a:pt x="2049614" y="550557"/>
                  </a:lnTo>
                  <a:lnTo>
                    <a:pt x="2007755" y="568223"/>
                  </a:lnTo>
                  <a:lnTo>
                    <a:pt x="1967471" y="588708"/>
                  </a:lnTo>
                  <a:lnTo>
                    <a:pt x="1928888" y="611911"/>
                  </a:lnTo>
                  <a:lnTo>
                    <a:pt x="1892109" y="637692"/>
                  </a:lnTo>
                  <a:lnTo>
                    <a:pt x="1857286" y="665911"/>
                  </a:lnTo>
                  <a:lnTo>
                    <a:pt x="1824532" y="696468"/>
                  </a:lnTo>
                  <a:lnTo>
                    <a:pt x="1793963" y="729234"/>
                  </a:lnTo>
                  <a:lnTo>
                    <a:pt x="1765719" y="764082"/>
                  </a:lnTo>
                  <a:lnTo>
                    <a:pt x="1739925" y="800874"/>
                  </a:lnTo>
                  <a:lnTo>
                    <a:pt x="1716697" y="839495"/>
                  </a:lnTo>
                  <a:lnTo>
                    <a:pt x="1696148" y="879830"/>
                  </a:lnTo>
                  <a:lnTo>
                    <a:pt x="1678432" y="921740"/>
                  </a:lnTo>
                  <a:lnTo>
                    <a:pt x="1663649" y="965111"/>
                  </a:lnTo>
                  <a:lnTo>
                    <a:pt x="1651939" y="1009802"/>
                  </a:lnTo>
                  <a:lnTo>
                    <a:pt x="1643418" y="1055712"/>
                  </a:lnTo>
                  <a:lnTo>
                    <a:pt x="1638211" y="1102690"/>
                  </a:lnTo>
                  <a:lnTo>
                    <a:pt x="1636458" y="1150632"/>
                  </a:lnTo>
                  <a:lnTo>
                    <a:pt x="1638109" y="1198575"/>
                  </a:lnTo>
                  <a:lnTo>
                    <a:pt x="1643227" y="1245565"/>
                  </a:lnTo>
                  <a:lnTo>
                    <a:pt x="1651660" y="1291463"/>
                  </a:lnTo>
                  <a:lnTo>
                    <a:pt x="1663293" y="1336167"/>
                  </a:lnTo>
                  <a:lnTo>
                    <a:pt x="1678012" y="1379537"/>
                  </a:lnTo>
                  <a:lnTo>
                    <a:pt x="1695678" y="1421447"/>
                  </a:lnTo>
                  <a:lnTo>
                    <a:pt x="1716176" y="1461795"/>
                  </a:lnTo>
                  <a:lnTo>
                    <a:pt x="1739366" y="1500428"/>
                  </a:lnTo>
                  <a:lnTo>
                    <a:pt x="1765147" y="1537246"/>
                  </a:lnTo>
                  <a:lnTo>
                    <a:pt x="1793379" y="1572107"/>
                  </a:lnTo>
                  <a:lnTo>
                    <a:pt x="1823935" y="1604886"/>
                  </a:lnTo>
                  <a:lnTo>
                    <a:pt x="1856689" y="1635480"/>
                  </a:lnTo>
                  <a:lnTo>
                    <a:pt x="1891538" y="1663738"/>
                  </a:lnTo>
                  <a:lnTo>
                    <a:pt x="1928329" y="1689557"/>
                  </a:lnTo>
                  <a:lnTo>
                    <a:pt x="1966950" y="1712798"/>
                  </a:lnTo>
                  <a:lnTo>
                    <a:pt x="2007285" y="1733346"/>
                  </a:lnTo>
                  <a:lnTo>
                    <a:pt x="2049195" y="1751076"/>
                  </a:lnTo>
                  <a:lnTo>
                    <a:pt x="2092566" y="1765858"/>
                  </a:lnTo>
                  <a:lnTo>
                    <a:pt x="2137257" y="1777568"/>
                  </a:lnTo>
                  <a:lnTo>
                    <a:pt x="2183168" y="1786089"/>
                  </a:lnTo>
                  <a:lnTo>
                    <a:pt x="2230158" y="1791296"/>
                  </a:lnTo>
                  <a:lnTo>
                    <a:pt x="2278100" y="1793062"/>
                  </a:lnTo>
                  <a:lnTo>
                    <a:pt x="2326043" y="1791296"/>
                  </a:lnTo>
                  <a:lnTo>
                    <a:pt x="2373020" y="1786089"/>
                  </a:lnTo>
                  <a:lnTo>
                    <a:pt x="2418931" y="1777568"/>
                  </a:lnTo>
                  <a:lnTo>
                    <a:pt x="2463622" y="1765858"/>
                  </a:lnTo>
                  <a:lnTo>
                    <a:pt x="2506992" y="1751076"/>
                  </a:lnTo>
                  <a:lnTo>
                    <a:pt x="2548915" y="1733346"/>
                  </a:lnTo>
                  <a:lnTo>
                    <a:pt x="2589250" y="1712798"/>
                  </a:lnTo>
                  <a:lnTo>
                    <a:pt x="2627896" y="1689557"/>
                  </a:lnTo>
                  <a:lnTo>
                    <a:pt x="2664701" y="1663738"/>
                  </a:lnTo>
                  <a:lnTo>
                    <a:pt x="2699562" y="1635480"/>
                  </a:lnTo>
                  <a:lnTo>
                    <a:pt x="2732341" y="1604886"/>
                  </a:lnTo>
                  <a:lnTo>
                    <a:pt x="2762935" y="1572107"/>
                  </a:lnTo>
                  <a:lnTo>
                    <a:pt x="2791193" y="1537246"/>
                  </a:lnTo>
                  <a:lnTo>
                    <a:pt x="2817012" y="1500428"/>
                  </a:lnTo>
                  <a:lnTo>
                    <a:pt x="2840253" y="1461795"/>
                  </a:lnTo>
                  <a:lnTo>
                    <a:pt x="2860802" y="1421447"/>
                  </a:lnTo>
                  <a:lnTo>
                    <a:pt x="2878531" y="1379537"/>
                  </a:lnTo>
                  <a:lnTo>
                    <a:pt x="2893314" y="1336167"/>
                  </a:lnTo>
                  <a:lnTo>
                    <a:pt x="2905023" y="1291463"/>
                  </a:lnTo>
                  <a:lnTo>
                    <a:pt x="2913545" y="1245565"/>
                  </a:lnTo>
                  <a:lnTo>
                    <a:pt x="2918752" y="1198575"/>
                  </a:lnTo>
                  <a:lnTo>
                    <a:pt x="2920517" y="1150632"/>
                  </a:lnTo>
                  <a:close/>
                </a:path>
                <a:path w="4457700" h="1793239">
                  <a:moveTo>
                    <a:pt x="4457077" y="593686"/>
                  </a:moveTo>
                  <a:lnTo>
                    <a:pt x="4454169" y="542340"/>
                  </a:lnTo>
                  <a:lnTo>
                    <a:pt x="4445597" y="492048"/>
                  </a:lnTo>
                  <a:lnTo>
                    <a:pt x="4431550" y="443268"/>
                  </a:lnTo>
                  <a:lnTo>
                    <a:pt x="4412208" y="396468"/>
                  </a:lnTo>
                  <a:lnTo>
                    <a:pt x="4387786" y="352082"/>
                  </a:lnTo>
                  <a:lnTo>
                    <a:pt x="4358475" y="310603"/>
                  </a:lnTo>
                  <a:lnTo>
                    <a:pt x="4324451" y="272478"/>
                  </a:lnTo>
                  <a:lnTo>
                    <a:pt x="4286364" y="238455"/>
                  </a:lnTo>
                  <a:lnTo>
                    <a:pt x="4244987" y="209143"/>
                  </a:lnTo>
                  <a:lnTo>
                    <a:pt x="4200766" y="184708"/>
                  </a:lnTo>
                  <a:lnTo>
                    <a:pt x="4154132" y="165366"/>
                  </a:lnTo>
                  <a:lnTo>
                    <a:pt x="4105503" y="151307"/>
                  </a:lnTo>
                  <a:lnTo>
                    <a:pt x="4055338" y="142735"/>
                  </a:lnTo>
                  <a:lnTo>
                    <a:pt x="4004043" y="139827"/>
                  </a:lnTo>
                  <a:lnTo>
                    <a:pt x="3957599" y="142176"/>
                  </a:lnTo>
                  <a:lnTo>
                    <a:pt x="3912501" y="149047"/>
                  </a:lnTo>
                  <a:lnTo>
                    <a:pt x="3868991" y="160210"/>
                  </a:lnTo>
                  <a:lnTo>
                    <a:pt x="3827272" y="175463"/>
                  </a:lnTo>
                  <a:lnTo>
                    <a:pt x="3787597" y="194564"/>
                  </a:lnTo>
                  <a:lnTo>
                    <a:pt x="3750170" y="217284"/>
                  </a:lnTo>
                  <a:lnTo>
                    <a:pt x="3715232" y="243395"/>
                  </a:lnTo>
                  <a:lnTo>
                    <a:pt x="3683012" y="272669"/>
                  </a:lnTo>
                  <a:lnTo>
                    <a:pt x="3653739" y="304888"/>
                  </a:lnTo>
                  <a:lnTo>
                    <a:pt x="3627615" y="339826"/>
                  </a:lnTo>
                  <a:lnTo>
                    <a:pt x="3604907" y="377240"/>
                  </a:lnTo>
                  <a:lnTo>
                    <a:pt x="3585807" y="416928"/>
                  </a:lnTo>
                  <a:lnTo>
                    <a:pt x="3570554" y="458635"/>
                  </a:lnTo>
                  <a:lnTo>
                    <a:pt x="3559378" y="502145"/>
                  </a:lnTo>
                  <a:lnTo>
                    <a:pt x="3552507" y="547243"/>
                  </a:lnTo>
                  <a:lnTo>
                    <a:pt x="3550170" y="593686"/>
                  </a:lnTo>
                  <a:lnTo>
                    <a:pt x="3552507" y="639991"/>
                  </a:lnTo>
                  <a:lnTo>
                    <a:pt x="3559378" y="684961"/>
                  </a:lnTo>
                  <a:lnTo>
                    <a:pt x="3570554" y="728357"/>
                  </a:lnTo>
                  <a:lnTo>
                    <a:pt x="3585807" y="769975"/>
                  </a:lnTo>
                  <a:lnTo>
                    <a:pt x="3604907" y="809586"/>
                  </a:lnTo>
                  <a:lnTo>
                    <a:pt x="3627615" y="846937"/>
                  </a:lnTo>
                  <a:lnTo>
                    <a:pt x="3653739" y="881811"/>
                  </a:lnTo>
                  <a:lnTo>
                    <a:pt x="3683012" y="913993"/>
                  </a:lnTo>
                  <a:lnTo>
                    <a:pt x="3715232" y="943241"/>
                  </a:lnTo>
                  <a:lnTo>
                    <a:pt x="3750170" y="969327"/>
                  </a:lnTo>
                  <a:lnTo>
                    <a:pt x="3787597" y="992022"/>
                  </a:lnTo>
                  <a:lnTo>
                    <a:pt x="3827272" y="1011110"/>
                  </a:lnTo>
                  <a:lnTo>
                    <a:pt x="3868991" y="1026350"/>
                  </a:lnTo>
                  <a:lnTo>
                    <a:pt x="3912501" y="1037526"/>
                  </a:lnTo>
                  <a:lnTo>
                    <a:pt x="3957599" y="1044384"/>
                  </a:lnTo>
                  <a:lnTo>
                    <a:pt x="4004043" y="1046734"/>
                  </a:lnTo>
                  <a:lnTo>
                    <a:pt x="4050347" y="1044536"/>
                  </a:lnTo>
                  <a:lnTo>
                    <a:pt x="4095318" y="1037780"/>
                  </a:lnTo>
                  <a:lnTo>
                    <a:pt x="4138726" y="1026718"/>
                  </a:lnTo>
                  <a:lnTo>
                    <a:pt x="4180344" y="1011555"/>
                  </a:lnTo>
                  <a:lnTo>
                    <a:pt x="4219930" y="992543"/>
                  </a:lnTo>
                  <a:lnTo>
                    <a:pt x="4257294" y="969886"/>
                  </a:lnTo>
                  <a:lnTo>
                    <a:pt x="4292168" y="943825"/>
                  </a:lnTo>
                  <a:lnTo>
                    <a:pt x="4324337" y="914590"/>
                  </a:lnTo>
                  <a:lnTo>
                    <a:pt x="4353585" y="882408"/>
                  </a:lnTo>
                  <a:lnTo>
                    <a:pt x="4379671" y="847496"/>
                  </a:lnTo>
                  <a:lnTo>
                    <a:pt x="4402366" y="810094"/>
                  </a:lnTo>
                  <a:lnTo>
                    <a:pt x="4421454" y="770432"/>
                  </a:lnTo>
                  <a:lnTo>
                    <a:pt x="4436694" y="728726"/>
                  </a:lnTo>
                  <a:lnTo>
                    <a:pt x="4447857" y="685215"/>
                  </a:lnTo>
                  <a:lnTo>
                    <a:pt x="4454728" y="640130"/>
                  </a:lnTo>
                  <a:lnTo>
                    <a:pt x="4457077" y="593686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75024" y="2202990"/>
              <a:ext cx="67903" cy="679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86398" y="1972866"/>
              <a:ext cx="68375" cy="6868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886392" y="2127885"/>
              <a:ext cx="68580" cy="205740"/>
            </a:xfrm>
            <a:custGeom>
              <a:avLst/>
              <a:gdLst/>
              <a:ahLst/>
              <a:cxnLst/>
              <a:rect l="l" t="t" r="r" b="b"/>
              <a:pathLst>
                <a:path w="68580" h="205739">
                  <a:moveTo>
                    <a:pt x="68376" y="170980"/>
                  </a:moveTo>
                  <a:lnTo>
                    <a:pt x="65697" y="157530"/>
                  </a:lnTo>
                  <a:lnTo>
                    <a:pt x="58293" y="146621"/>
                  </a:lnTo>
                  <a:lnTo>
                    <a:pt x="47155" y="139306"/>
                  </a:lnTo>
                  <a:lnTo>
                    <a:pt x="33235" y="136639"/>
                  </a:lnTo>
                  <a:lnTo>
                    <a:pt x="13677" y="142722"/>
                  </a:lnTo>
                  <a:lnTo>
                    <a:pt x="1892" y="157708"/>
                  </a:lnTo>
                  <a:lnTo>
                    <a:pt x="0" y="176733"/>
                  </a:lnTo>
                  <a:lnTo>
                    <a:pt x="10083" y="194945"/>
                  </a:lnTo>
                  <a:lnTo>
                    <a:pt x="17259" y="202120"/>
                  </a:lnTo>
                  <a:lnTo>
                    <a:pt x="25247" y="205333"/>
                  </a:lnTo>
                  <a:lnTo>
                    <a:pt x="33235" y="205333"/>
                  </a:lnTo>
                  <a:lnTo>
                    <a:pt x="46024" y="202882"/>
                  </a:lnTo>
                  <a:lnTo>
                    <a:pt x="57099" y="195935"/>
                  </a:lnTo>
                  <a:lnTo>
                    <a:pt x="65024" y="185102"/>
                  </a:lnTo>
                  <a:lnTo>
                    <a:pt x="68376" y="170980"/>
                  </a:lnTo>
                  <a:close/>
                </a:path>
                <a:path w="68580" h="205739">
                  <a:moveTo>
                    <a:pt x="68376" y="34340"/>
                  </a:moveTo>
                  <a:lnTo>
                    <a:pt x="65697" y="20891"/>
                  </a:lnTo>
                  <a:lnTo>
                    <a:pt x="58293" y="9982"/>
                  </a:lnTo>
                  <a:lnTo>
                    <a:pt x="47155" y="2667"/>
                  </a:lnTo>
                  <a:lnTo>
                    <a:pt x="33235" y="0"/>
                  </a:lnTo>
                  <a:lnTo>
                    <a:pt x="13677" y="6070"/>
                  </a:lnTo>
                  <a:lnTo>
                    <a:pt x="1892" y="21056"/>
                  </a:lnTo>
                  <a:lnTo>
                    <a:pt x="0" y="40093"/>
                  </a:lnTo>
                  <a:lnTo>
                    <a:pt x="10083" y="58305"/>
                  </a:lnTo>
                  <a:lnTo>
                    <a:pt x="17259" y="65493"/>
                  </a:lnTo>
                  <a:lnTo>
                    <a:pt x="25247" y="68694"/>
                  </a:lnTo>
                  <a:lnTo>
                    <a:pt x="33235" y="68694"/>
                  </a:lnTo>
                  <a:lnTo>
                    <a:pt x="46024" y="66243"/>
                  </a:lnTo>
                  <a:lnTo>
                    <a:pt x="57099" y="59309"/>
                  </a:lnTo>
                  <a:lnTo>
                    <a:pt x="65024" y="48475"/>
                  </a:lnTo>
                  <a:lnTo>
                    <a:pt x="68376" y="34340"/>
                  </a:lnTo>
                  <a:close/>
                </a:path>
              </a:pathLst>
            </a:custGeom>
            <a:solidFill>
              <a:srgbClr val="0D2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97159" y="2202990"/>
              <a:ext cx="68701" cy="679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74990" y="2342031"/>
              <a:ext cx="67948" cy="6868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8793" y="2342031"/>
              <a:ext cx="68273" cy="6868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97927" y="2342031"/>
              <a:ext cx="67933" cy="6868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20178" y="2342031"/>
              <a:ext cx="67938" cy="6868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55975" y="2202990"/>
              <a:ext cx="68686" cy="679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19414" y="2202990"/>
              <a:ext cx="68701" cy="679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42555" y="1549361"/>
              <a:ext cx="3703954" cy="861694"/>
            </a:xfrm>
            <a:custGeom>
              <a:avLst/>
              <a:gdLst/>
              <a:ahLst/>
              <a:cxnLst/>
              <a:rect l="l" t="t" r="r" b="b"/>
              <a:pathLst>
                <a:path w="3703954" h="861694">
                  <a:moveTo>
                    <a:pt x="266052" y="120662"/>
                  </a:moveTo>
                  <a:lnTo>
                    <a:pt x="202145" y="0"/>
                  </a:lnTo>
                  <a:lnTo>
                    <a:pt x="0" y="0"/>
                  </a:lnTo>
                  <a:lnTo>
                    <a:pt x="0" y="120662"/>
                  </a:lnTo>
                  <a:lnTo>
                    <a:pt x="41554" y="173393"/>
                  </a:lnTo>
                  <a:lnTo>
                    <a:pt x="0" y="173393"/>
                  </a:lnTo>
                  <a:lnTo>
                    <a:pt x="0" y="322808"/>
                  </a:lnTo>
                  <a:lnTo>
                    <a:pt x="63119" y="257289"/>
                  </a:lnTo>
                  <a:lnTo>
                    <a:pt x="107861" y="257289"/>
                  </a:lnTo>
                  <a:lnTo>
                    <a:pt x="145415" y="173393"/>
                  </a:lnTo>
                  <a:lnTo>
                    <a:pt x="100660" y="120662"/>
                  </a:lnTo>
                  <a:lnTo>
                    <a:pt x="196545" y="120662"/>
                  </a:lnTo>
                  <a:lnTo>
                    <a:pt x="196545" y="194170"/>
                  </a:lnTo>
                  <a:lnTo>
                    <a:pt x="266052" y="120662"/>
                  </a:lnTo>
                  <a:close/>
                </a:path>
                <a:path w="3703954" h="861694">
                  <a:moveTo>
                    <a:pt x="1812251" y="749503"/>
                  </a:moveTo>
                  <a:lnTo>
                    <a:pt x="1809572" y="736053"/>
                  </a:lnTo>
                  <a:lnTo>
                    <a:pt x="1802257" y="725144"/>
                  </a:lnTo>
                  <a:lnTo>
                    <a:pt x="1791347" y="717829"/>
                  </a:lnTo>
                  <a:lnTo>
                    <a:pt x="1777885" y="715162"/>
                  </a:lnTo>
                  <a:lnTo>
                    <a:pt x="1758302" y="721245"/>
                  </a:lnTo>
                  <a:lnTo>
                    <a:pt x="1746427" y="736231"/>
                  </a:lnTo>
                  <a:lnTo>
                    <a:pt x="1744294" y="755256"/>
                  </a:lnTo>
                  <a:lnTo>
                    <a:pt x="1753920" y="773468"/>
                  </a:lnTo>
                  <a:lnTo>
                    <a:pt x="1761109" y="780643"/>
                  </a:lnTo>
                  <a:lnTo>
                    <a:pt x="1769097" y="783856"/>
                  </a:lnTo>
                  <a:lnTo>
                    <a:pt x="1777085" y="783856"/>
                  </a:lnTo>
                  <a:lnTo>
                    <a:pt x="1789887" y="781405"/>
                  </a:lnTo>
                  <a:lnTo>
                    <a:pt x="1800961" y="774458"/>
                  </a:lnTo>
                  <a:lnTo>
                    <a:pt x="1808886" y="763625"/>
                  </a:lnTo>
                  <a:lnTo>
                    <a:pt x="1812251" y="749503"/>
                  </a:lnTo>
                  <a:close/>
                </a:path>
                <a:path w="3703954" h="861694">
                  <a:moveTo>
                    <a:pt x="1812251" y="612863"/>
                  </a:moveTo>
                  <a:lnTo>
                    <a:pt x="1809572" y="599414"/>
                  </a:lnTo>
                  <a:lnTo>
                    <a:pt x="1802257" y="588505"/>
                  </a:lnTo>
                  <a:lnTo>
                    <a:pt x="1791347" y="581190"/>
                  </a:lnTo>
                  <a:lnTo>
                    <a:pt x="1777885" y="578523"/>
                  </a:lnTo>
                  <a:lnTo>
                    <a:pt x="1758302" y="584593"/>
                  </a:lnTo>
                  <a:lnTo>
                    <a:pt x="1746427" y="599579"/>
                  </a:lnTo>
                  <a:lnTo>
                    <a:pt x="1744294" y="618617"/>
                  </a:lnTo>
                  <a:lnTo>
                    <a:pt x="1753920" y="636828"/>
                  </a:lnTo>
                  <a:lnTo>
                    <a:pt x="1761109" y="644017"/>
                  </a:lnTo>
                  <a:lnTo>
                    <a:pt x="1769097" y="647217"/>
                  </a:lnTo>
                  <a:lnTo>
                    <a:pt x="1777085" y="647217"/>
                  </a:lnTo>
                  <a:lnTo>
                    <a:pt x="1789887" y="644766"/>
                  </a:lnTo>
                  <a:lnTo>
                    <a:pt x="1800961" y="637832"/>
                  </a:lnTo>
                  <a:lnTo>
                    <a:pt x="1808886" y="626999"/>
                  </a:lnTo>
                  <a:lnTo>
                    <a:pt x="1812251" y="612863"/>
                  </a:lnTo>
                  <a:close/>
                </a:path>
                <a:path w="3703954" h="861694">
                  <a:moveTo>
                    <a:pt x="2044763" y="693750"/>
                  </a:moveTo>
                  <a:lnTo>
                    <a:pt x="2042629" y="674712"/>
                  </a:lnTo>
                  <a:lnTo>
                    <a:pt x="2030755" y="659714"/>
                  </a:lnTo>
                  <a:lnTo>
                    <a:pt x="2018880" y="656031"/>
                  </a:lnTo>
                  <a:lnTo>
                    <a:pt x="2011172" y="653630"/>
                  </a:lnTo>
                  <a:lnTo>
                    <a:pt x="2007184" y="653630"/>
                  </a:lnTo>
                  <a:lnTo>
                    <a:pt x="2002396" y="654431"/>
                  </a:lnTo>
                  <a:lnTo>
                    <a:pt x="1998408" y="656031"/>
                  </a:lnTo>
                  <a:lnTo>
                    <a:pt x="1831403" y="489026"/>
                  </a:lnTo>
                  <a:lnTo>
                    <a:pt x="1810626" y="468249"/>
                  </a:lnTo>
                  <a:lnTo>
                    <a:pt x="1811426" y="465048"/>
                  </a:lnTo>
                  <a:lnTo>
                    <a:pt x="1812239" y="461060"/>
                  </a:lnTo>
                  <a:lnTo>
                    <a:pt x="1812239" y="457860"/>
                  </a:lnTo>
                  <a:lnTo>
                    <a:pt x="1808441" y="444233"/>
                  </a:lnTo>
                  <a:lnTo>
                    <a:pt x="1800440" y="434492"/>
                  </a:lnTo>
                  <a:lnTo>
                    <a:pt x="1789760" y="428650"/>
                  </a:lnTo>
                  <a:lnTo>
                    <a:pt x="1777873" y="426694"/>
                  </a:lnTo>
                  <a:lnTo>
                    <a:pt x="1766100" y="428650"/>
                  </a:lnTo>
                  <a:lnTo>
                    <a:pt x="1755609" y="434492"/>
                  </a:lnTo>
                  <a:lnTo>
                    <a:pt x="1747647" y="444233"/>
                  </a:lnTo>
                  <a:lnTo>
                    <a:pt x="1743519" y="457860"/>
                  </a:lnTo>
                  <a:lnTo>
                    <a:pt x="1743519" y="465048"/>
                  </a:lnTo>
                  <a:lnTo>
                    <a:pt x="1745119" y="469049"/>
                  </a:lnTo>
                  <a:lnTo>
                    <a:pt x="1560550" y="656031"/>
                  </a:lnTo>
                  <a:lnTo>
                    <a:pt x="1555750" y="654431"/>
                  </a:lnTo>
                  <a:lnTo>
                    <a:pt x="1551762" y="653630"/>
                  </a:lnTo>
                  <a:lnTo>
                    <a:pt x="1546961" y="652818"/>
                  </a:lnTo>
                  <a:lnTo>
                    <a:pt x="1535430" y="654837"/>
                  </a:lnTo>
                  <a:lnTo>
                    <a:pt x="1525397" y="660514"/>
                  </a:lnTo>
                  <a:lnTo>
                    <a:pt x="1517751" y="669340"/>
                  </a:lnTo>
                  <a:lnTo>
                    <a:pt x="1513408" y="680796"/>
                  </a:lnTo>
                  <a:lnTo>
                    <a:pt x="1513941" y="696264"/>
                  </a:lnTo>
                  <a:lnTo>
                    <a:pt x="1520698" y="709256"/>
                  </a:lnTo>
                  <a:lnTo>
                    <a:pt x="1532394" y="718210"/>
                  </a:lnTo>
                  <a:lnTo>
                    <a:pt x="1547761" y="721550"/>
                  </a:lnTo>
                  <a:lnTo>
                    <a:pt x="1563649" y="717448"/>
                  </a:lnTo>
                  <a:lnTo>
                    <a:pt x="1575422" y="706767"/>
                  </a:lnTo>
                  <a:lnTo>
                    <a:pt x="1581353" y="691883"/>
                  </a:lnTo>
                  <a:lnTo>
                    <a:pt x="1579714" y="675208"/>
                  </a:lnTo>
                  <a:lnTo>
                    <a:pt x="1598650" y="656031"/>
                  </a:lnTo>
                  <a:lnTo>
                    <a:pt x="1763496" y="489026"/>
                  </a:lnTo>
                  <a:lnTo>
                    <a:pt x="1768284" y="491426"/>
                  </a:lnTo>
                  <a:lnTo>
                    <a:pt x="1773072" y="492226"/>
                  </a:lnTo>
                  <a:lnTo>
                    <a:pt x="1782673" y="492226"/>
                  </a:lnTo>
                  <a:lnTo>
                    <a:pt x="1787461" y="491426"/>
                  </a:lnTo>
                  <a:lnTo>
                    <a:pt x="1792262" y="489026"/>
                  </a:lnTo>
                  <a:lnTo>
                    <a:pt x="1979231" y="675208"/>
                  </a:lnTo>
                  <a:lnTo>
                    <a:pt x="1977618" y="679196"/>
                  </a:lnTo>
                  <a:lnTo>
                    <a:pt x="1976818" y="683196"/>
                  </a:lnTo>
                  <a:lnTo>
                    <a:pt x="1976818" y="687984"/>
                  </a:lnTo>
                  <a:lnTo>
                    <a:pt x="1979726" y="702106"/>
                  </a:lnTo>
                  <a:lnTo>
                    <a:pt x="1987410" y="712851"/>
                  </a:lnTo>
                  <a:lnTo>
                    <a:pt x="1998395" y="719556"/>
                  </a:lnTo>
                  <a:lnTo>
                    <a:pt x="2011172" y="721550"/>
                  </a:lnTo>
                  <a:lnTo>
                    <a:pt x="2017610" y="720953"/>
                  </a:lnTo>
                  <a:lnTo>
                    <a:pt x="2023757" y="719150"/>
                  </a:lnTo>
                  <a:lnTo>
                    <a:pt x="2029599" y="716153"/>
                  </a:lnTo>
                  <a:lnTo>
                    <a:pt x="2035136" y="711962"/>
                  </a:lnTo>
                  <a:lnTo>
                    <a:pt x="2044763" y="693750"/>
                  </a:lnTo>
                  <a:close/>
                </a:path>
                <a:path w="3703954" h="861694">
                  <a:moveTo>
                    <a:pt x="2045716" y="828509"/>
                  </a:moveTo>
                  <a:lnTo>
                    <a:pt x="2042071" y="813435"/>
                  </a:lnTo>
                  <a:lnTo>
                    <a:pt x="2041563" y="811339"/>
                  </a:lnTo>
                  <a:lnTo>
                    <a:pt x="2029625" y="798220"/>
                  </a:lnTo>
                  <a:lnTo>
                    <a:pt x="2011997" y="792657"/>
                  </a:lnTo>
                  <a:lnTo>
                    <a:pt x="2011210" y="792657"/>
                  </a:lnTo>
                  <a:lnTo>
                    <a:pt x="2001380" y="794105"/>
                  </a:lnTo>
                  <a:lnTo>
                    <a:pt x="1992617" y="798258"/>
                  </a:lnTo>
                  <a:lnTo>
                    <a:pt x="1985365" y="804799"/>
                  </a:lnTo>
                  <a:lnTo>
                    <a:pt x="1980057" y="813435"/>
                  </a:lnTo>
                  <a:lnTo>
                    <a:pt x="1920100" y="813435"/>
                  </a:lnTo>
                  <a:lnTo>
                    <a:pt x="1916925" y="805446"/>
                  </a:lnTo>
                  <a:lnTo>
                    <a:pt x="1910524" y="799058"/>
                  </a:lnTo>
                  <a:lnTo>
                    <a:pt x="1902536" y="795858"/>
                  </a:lnTo>
                  <a:lnTo>
                    <a:pt x="1902536" y="718350"/>
                  </a:lnTo>
                  <a:lnTo>
                    <a:pt x="1920074" y="701713"/>
                  </a:lnTo>
                  <a:lnTo>
                    <a:pt x="1922411" y="679907"/>
                  </a:lnTo>
                  <a:lnTo>
                    <a:pt x="1911413" y="660933"/>
                  </a:lnTo>
                  <a:lnTo>
                    <a:pt x="1888947" y="652830"/>
                  </a:lnTo>
                  <a:lnTo>
                    <a:pt x="1866150" y="661047"/>
                  </a:lnTo>
                  <a:lnTo>
                    <a:pt x="1855190" y="680199"/>
                  </a:lnTo>
                  <a:lnTo>
                    <a:pt x="1857717" y="702056"/>
                  </a:lnTo>
                  <a:lnTo>
                    <a:pt x="1875358" y="718350"/>
                  </a:lnTo>
                  <a:lnTo>
                    <a:pt x="1875358" y="795858"/>
                  </a:lnTo>
                  <a:lnTo>
                    <a:pt x="1867369" y="799058"/>
                  </a:lnTo>
                  <a:lnTo>
                    <a:pt x="1860981" y="805446"/>
                  </a:lnTo>
                  <a:lnTo>
                    <a:pt x="1857794" y="813435"/>
                  </a:lnTo>
                  <a:lnTo>
                    <a:pt x="1697189" y="813435"/>
                  </a:lnTo>
                  <a:lnTo>
                    <a:pt x="1693989" y="805446"/>
                  </a:lnTo>
                  <a:lnTo>
                    <a:pt x="1687588" y="799058"/>
                  </a:lnTo>
                  <a:lnTo>
                    <a:pt x="1679600" y="795858"/>
                  </a:lnTo>
                  <a:lnTo>
                    <a:pt x="1679600" y="718350"/>
                  </a:lnTo>
                  <a:lnTo>
                    <a:pt x="1697139" y="701713"/>
                  </a:lnTo>
                  <a:lnTo>
                    <a:pt x="1699475" y="679907"/>
                  </a:lnTo>
                  <a:lnTo>
                    <a:pt x="1688477" y="660933"/>
                  </a:lnTo>
                  <a:lnTo>
                    <a:pt x="1666024" y="652843"/>
                  </a:lnTo>
                  <a:lnTo>
                    <a:pt x="1643227" y="661047"/>
                  </a:lnTo>
                  <a:lnTo>
                    <a:pt x="1632267" y="680199"/>
                  </a:lnTo>
                  <a:lnTo>
                    <a:pt x="1634782" y="702056"/>
                  </a:lnTo>
                  <a:lnTo>
                    <a:pt x="1652447" y="718350"/>
                  </a:lnTo>
                  <a:lnTo>
                    <a:pt x="1652447" y="795858"/>
                  </a:lnTo>
                  <a:lnTo>
                    <a:pt x="1644459" y="799058"/>
                  </a:lnTo>
                  <a:lnTo>
                    <a:pt x="1638058" y="805446"/>
                  </a:lnTo>
                  <a:lnTo>
                    <a:pt x="1634858" y="813435"/>
                  </a:lnTo>
                  <a:lnTo>
                    <a:pt x="1581327" y="813435"/>
                  </a:lnTo>
                  <a:lnTo>
                    <a:pt x="1575562" y="804125"/>
                  </a:lnTo>
                  <a:lnTo>
                    <a:pt x="1568145" y="797661"/>
                  </a:lnTo>
                  <a:lnTo>
                    <a:pt x="1559521" y="793889"/>
                  </a:lnTo>
                  <a:lnTo>
                    <a:pt x="1550162" y="792657"/>
                  </a:lnTo>
                  <a:lnTo>
                    <a:pt x="1537385" y="794994"/>
                  </a:lnTo>
                  <a:lnTo>
                    <a:pt x="1526387" y="801751"/>
                  </a:lnTo>
                  <a:lnTo>
                    <a:pt x="1518704" y="812546"/>
                  </a:lnTo>
                  <a:lnTo>
                    <a:pt x="1515808" y="827011"/>
                  </a:lnTo>
                  <a:lnTo>
                    <a:pt x="1518818" y="841489"/>
                  </a:lnTo>
                  <a:lnTo>
                    <a:pt x="1526692" y="852284"/>
                  </a:lnTo>
                  <a:lnTo>
                    <a:pt x="1537716" y="859040"/>
                  </a:lnTo>
                  <a:lnTo>
                    <a:pt x="1550162" y="861377"/>
                  </a:lnTo>
                  <a:lnTo>
                    <a:pt x="1559521" y="860145"/>
                  </a:lnTo>
                  <a:lnTo>
                    <a:pt x="1568145" y="856373"/>
                  </a:lnTo>
                  <a:lnTo>
                    <a:pt x="1575562" y="849909"/>
                  </a:lnTo>
                  <a:lnTo>
                    <a:pt x="1581327" y="840600"/>
                  </a:lnTo>
                  <a:lnTo>
                    <a:pt x="1634858" y="840600"/>
                  </a:lnTo>
                  <a:lnTo>
                    <a:pt x="1640624" y="849452"/>
                  </a:lnTo>
                  <a:lnTo>
                    <a:pt x="1648040" y="855675"/>
                  </a:lnTo>
                  <a:lnTo>
                    <a:pt x="1656664" y="859370"/>
                  </a:lnTo>
                  <a:lnTo>
                    <a:pt x="1666024" y="860577"/>
                  </a:lnTo>
                  <a:lnTo>
                    <a:pt x="1675498" y="859370"/>
                  </a:lnTo>
                  <a:lnTo>
                    <a:pt x="1684299" y="855675"/>
                  </a:lnTo>
                  <a:lnTo>
                    <a:pt x="1691754" y="849452"/>
                  </a:lnTo>
                  <a:lnTo>
                    <a:pt x="1697189" y="840600"/>
                  </a:lnTo>
                  <a:lnTo>
                    <a:pt x="1857794" y="840600"/>
                  </a:lnTo>
                  <a:lnTo>
                    <a:pt x="1863217" y="849452"/>
                  </a:lnTo>
                  <a:lnTo>
                    <a:pt x="1870671" y="855675"/>
                  </a:lnTo>
                  <a:lnTo>
                    <a:pt x="1879473" y="859370"/>
                  </a:lnTo>
                  <a:lnTo>
                    <a:pt x="1888947" y="860577"/>
                  </a:lnTo>
                  <a:lnTo>
                    <a:pt x="1898421" y="859370"/>
                  </a:lnTo>
                  <a:lnTo>
                    <a:pt x="1907222" y="855675"/>
                  </a:lnTo>
                  <a:lnTo>
                    <a:pt x="1914677" y="849452"/>
                  </a:lnTo>
                  <a:lnTo>
                    <a:pt x="1920100" y="840600"/>
                  </a:lnTo>
                  <a:lnTo>
                    <a:pt x="1980057" y="840600"/>
                  </a:lnTo>
                  <a:lnTo>
                    <a:pt x="1985479" y="849579"/>
                  </a:lnTo>
                  <a:lnTo>
                    <a:pt x="1992922" y="856081"/>
                  </a:lnTo>
                  <a:lnTo>
                    <a:pt x="2001723" y="860044"/>
                  </a:lnTo>
                  <a:lnTo>
                    <a:pt x="2011210" y="861377"/>
                  </a:lnTo>
                  <a:lnTo>
                    <a:pt x="2019401" y="860463"/>
                  </a:lnTo>
                  <a:lnTo>
                    <a:pt x="2027085" y="857681"/>
                  </a:lnTo>
                  <a:lnTo>
                    <a:pt x="2034019" y="852944"/>
                  </a:lnTo>
                  <a:lnTo>
                    <a:pt x="2039975" y="846188"/>
                  </a:lnTo>
                  <a:lnTo>
                    <a:pt x="2041791" y="840600"/>
                  </a:lnTo>
                  <a:lnTo>
                    <a:pt x="2045716" y="828509"/>
                  </a:lnTo>
                  <a:close/>
                </a:path>
                <a:path w="3703954" h="861694">
                  <a:moveTo>
                    <a:pt x="3378390" y="283641"/>
                  </a:moveTo>
                  <a:lnTo>
                    <a:pt x="3351225" y="246113"/>
                  </a:lnTo>
                  <a:lnTo>
                    <a:pt x="3324072" y="283641"/>
                  </a:lnTo>
                  <a:lnTo>
                    <a:pt x="3378390" y="283641"/>
                  </a:lnTo>
                  <a:close/>
                </a:path>
                <a:path w="3703954" h="861694">
                  <a:moveTo>
                    <a:pt x="3654082" y="109486"/>
                  </a:moveTo>
                  <a:lnTo>
                    <a:pt x="3607714" y="109486"/>
                  </a:lnTo>
                  <a:lnTo>
                    <a:pt x="3639693" y="153377"/>
                  </a:lnTo>
                  <a:lnTo>
                    <a:pt x="3654082" y="109486"/>
                  </a:lnTo>
                  <a:close/>
                </a:path>
                <a:path w="3703954" h="861694">
                  <a:moveTo>
                    <a:pt x="3703612" y="283641"/>
                  </a:moveTo>
                  <a:lnTo>
                    <a:pt x="3676129" y="246100"/>
                  </a:lnTo>
                  <a:lnTo>
                    <a:pt x="3651008" y="211747"/>
                  </a:lnTo>
                  <a:lnTo>
                    <a:pt x="3514229" y="24777"/>
                  </a:lnTo>
                  <a:lnTo>
                    <a:pt x="3466287" y="89496"/>
                  </a:lnTo>
                  <a:lnTo>
                    <a:pt x="3554984" y="211747"/>
                  </a:lnTo>
                  <a:lnTo>
                    <a:pt x="3423958" y="147027"/>
                  </a:lnTo>
                  <a:lnTo>
                    <a:pt x="3380003" y="206946"/>
                  </a:lnTo>
                  <a:lnTo>
                    <a:pt x="3435934" y="283641"/>
                  </a:lnTo>
                  <a:lnTo>
                    <a:pt x="3523805" y="283641"/>
                  </a:lnTo>
                  <a:lnTo>
                    <a:pt x="3495852" y="246100"/>
                  </a:lnTo>
                  <a:lnTo>
                    <a:pt x="3607714" y="283641"/>
                  </a:lnTo>
                  <a:lnTo>
                    <a:pt x="3703612" y="283641"/>
                  </a:lnTo>
                  <a:close/>
                </a:path>
              </a:pathLst>
            </a:custGeom>
            <a:solidFill>
              <a:srgbClr val="0D2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25984" y="1441739"/>
            <a:ext cx="156845" cy="455930"/>
          </a:xfrm>
          <a:prstGeom prst="rect">
            <a:avLst/>
          </a:prstGeom>
        </p:spPr>
        <p:txBody>
          <a:bodyPr vert="vert270" wrap="square" lIns="0" tIns="8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850" b="1" spc="-10" dirty="0">
                <a:solidFill>
                  <a:srgbClr val="0D2A46"/>
                </a:solidFill>
                <a:latin typeface="Roboto Bk"/>
                <a:cs typeface="Roboto Bk"/>
              </a:rPr>
              <a:t>GOOGLE</a:t>
            </a:r>
            <a:endParaRPr sz="850">
              <a:latin typeface="Roboto Bk"/>
              <a:cs typeface="Roboto B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93773" y="2447460"/>
            <a:ext cx="66103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-10" dirty="0">
                <a:solidFill>
                  <a:srgbClr val="0D2A46"/>
                </a:solidFill>
                <a:latin typeface="Roboto Bk"/>
                <a:cs typeface="Roboto Bk"/>
              </a:rPr>
              <a:t>MICROSOFT</a:t>
            </a:r>
            <a:endParaRPr sz="850">
              <a:latin typeface="Roboto Bk"/>
              <a:cs typeface="Roboto B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55684" y="1831870"/>
            <a:ext cx="499745" cy="1600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850" b="1" spc="-10" dirty="0">
                <a:solidFill>
                  <a:srgbClr val="0D2A46"/>
                </a:solidFill>
                <a:latin typeface="Roboto Bk"/>
                <a:cs typeface="Roboto Bk"/>
              </a:rPr>
              <a:t>AMAZON</a:t>
            </a:r>
            <a:endParaRPr sz="850">
              <a:latin typeface="Roboto Bk"/>
              <a:cs typeface="Roboto Bk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96773" y="761796"/>
            <a:ext cx="5455285" cy="8255"/>
          </a:xfrm>
          <a:custGeom>
            <a:avLst/>
            <a:gdLst/>
            <a:ahLst/>
            <a:cxnLst/>
            <a:rect l="l" t="t" r="r" b="b"/>
            <a:pathLst>
              <a:path w="5455285" h="8254">
                <a:moveTo>
                  <a:pt x="5454726" y="0"/>
                </a:moveTo>
                <a:lnTo>
                  <a:pt x="0" y="0"/>
                </a:lnTo>
                <a:lnTo>
                  <a:pt x="0" y="7988"/>
                </a:lnTo>
                <a:lnTo>
                  <a:pt x="5454726" y="7988"/>
                </a:lnTo>
                <a:lnTo>
                  <a:pt x="5454726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11" y="1667827"/>
            <a:ext cx="5845810" cy="736600"/>
          </a:xfrm>
          <a:custGeom>
            <a:avLst/>
            <a:gdLst/>
            <a:ahLst/>
            <a:cxnLst/>
            <a:rect l="l" t="t" r="r" b="b"/>
            <a:pathLst>
              <a:path w="5845810" h="736600">
                <a:moveTo>
                  <a:pt x="661682" y="14008"/>
                </a:moveTo>
                <a:lnTo>
                  <a:pt x="655726" y="0"/>
                </a:lnTo>
                <a:lnTo>
                  <a:pt x="0" y="278345"/>
                </a:lnTo>
                <a:lnTo>
                  <a:pt x="0" y="294881"/>
                </a:lnTo>
                <a:lnTo>
                  <a:pt x="661682" y="14008"/>
                </a:lnTo>
                <a:close/>
              </a:path>
              <a:path w="5845810" h="736600">
                <a:moveTo>
                  <a:pt x="2334247" y="477634"/>
                </a:moveTo>
                <a:lnTo>
                  <a:pt x="1482661" y="200952"/>
                </a:lnTo>
                <a:lnTo>
                  <a:pt x="1477949" y="215430"/>
                </a:lnTo>
                <a:lnTo>
                  <a:pt x="2329548" y="492112"/>
                </a:lnTo>
                <a:lnTo>
                  <a:pt x="2334247" y="477634"/>
                </a:lnTo>
                <a:close/>
              </a:path>
              <a:path w="5845810" h="736600">
                <a:moveTo>
                  <a:pt x="4224020" y="93649"/>
                </a:moveTo>
                <a:lnTo>
                  <a:pt x="4215968" y="80746"/>
                </a:lnTo>
                <a:lnTo>
                  <a:pt x="3508438" y="522859"/>
                </a:lnTo>
                <a:lnTo>
                  <a:pt x="3516477" y="535762"/>
                </a:lnTo>
                <a:lnTo>
                  <a:pt x="4224020" y="93649"/>
                </a:lnTo>
                <a:close/>
              </a:path>
              <a:path w="5845810" h="736600">
                <a:moveTo>
                  <a:pt x="5845213" y="717677"/>
                </a:moveTo>
                <a:lnTo>
                  <a:pt x="5074158" y="177774"/>
                </a:lnTo>
                <a:lnTo>
                  <a:pt x="5065420" y="190246"/>
                </a:lnTo>
                <a:lnTo>
                  <a:pt x="5845213" y="736269"/>
                </a:lnTo>
                <a:lnTo>
                  <a:pt x="5845213" y="717677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5701" y="2112692"/>
            <a:ext cx="1487170" cy="287197"/>
          </a:xfrm>
          <a:custGeom>
            <a:avLst/>
            <a:gdLst/>
            <a:ahLst/>
            <a:cxnLst/>
            <a:rect l="l" t="t" r="r" b="b"/>
            <a:pathLst>
              <a:path w="1487170" h="243839">
                <a:moveTo>
                  <a:pt x="1365540" y="0"/>
                </a:moveTo>
                <a:lnTo>
                  <a:pt x="0" y="0"/>
                </a:lnTo>
                <a:lnTo>
                  <a:pt x="0" y="243696"/>
                </a:lnTo>
                <a:lnTo>
                  <a:pt x="1365540" y="243696"/>
                </a:lnTo>
                <a:lnTo>
                  <a:pt x="1486997" y="121453"/>
                </a:lnTo>
                <a:lnTo>
                  <a:pt x="1365540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5701" y="1664420"/>
            <a:ext cx="1487170" cy="309241"/>
          </a:xfrm>
          <a:custGeom>
            <a:avLst/>
            <a:gdLst/>
            <a:ahLst/>
            <a:cxnLst/>
            <a:rect l="l" t="t" r="r" b="b"/>
            <a:pathLst>
              <a:path w="1487170" h="243839">
                <a:moveTo>
                  <a:pt x="1365540" y="0"/>
                </a:moveTo>
                <a:lnTo>
                  <a:pt x="0" y="0"/>
                </a:lnTo>
                <a:lnTo>
                  <a:pt x="0" y="243696"/>
                </a:lnTo>
                <a:lnTo>
                  <a:pt x="1365540" y="243696"/>
                </a:lnTo>
                <a:lnTo>
                  <a:pt x="1486997" y="121456"/>
                </a:lnTo>
                <a:lnTo>
                  <a:pt x="1365540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5701" y="1216163"/>
            <a:ext cx="1487170" cy="279261"/>
          </a:xfrm>
          <a:custGeom>
            <a:avLst/>
            <a:gdLst/>
            <a:ahLst/>
            <a:cxnLst/>
            <a:rect l="l" t="t" r="r" b="b"/>
            <a:pathLst>
              <a:path w="1487170" h="243840">
                <a:moveTo>
                  <a:pt x="1365540" y="0"/>
                </a:moveTo>
                <a:lnTo>
                  <a:pt x="0" y="0"/>
                </a:lnTo>
                <a:lnTo>
                  <a:pt x="0" y="243684"/>
                </a:lnTo>
                <a:lnTo>
                  <a:pt x="1365540" y="243684"/>
                </a:lnTo>
                <a:lnTo>
                  <a:pt x="1486997" y="121444"/>
                </a:lnTo>
                <a:lnTo>
                  <a:pt x="1365540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5434" y="379331"/>
            <a:ext cx="717916" cy="3130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850" b="1" spc="-25" dirty="0">
                <a:solidFill>
                  <a:srgbClr val="FFFFFF"/>
                </a:solidFill>
                <a:latin typeface="Roboto Bk"/>
                <a:cs typeface="Roboto Bk"/>
              </a:rPr>
              <a:t>N</a:t>
            </a:r>
            <a:r>
              <a:rPr lang="en-US" sz="1850" b="1" spc="-25" dirty="0">
                <a:solidFill>
                  <a:srgbClr val="FFFFFF"/>
                </a:solidFill>
                <a:latin typeface="Roboto Bk"/>
                <a:cs typeface="Roboto Bk"/>
              </a:rPr>
              <a:t>O</a:t>
            </a:r>
            <a:r>
              <a:rPr sz="1850" b="1" spc="-25" dirty="0">
                <a:solidFill>
                  <a:srgbClr val="FFFFFF"/>
                </a:solidFill>
                <a:latin typeface="Roboto Bk"/>
                <a:cs typeface="Roboto Bk"/>
              </a:rPr>
              <a:t>W</a:t>
            </a:r>
            <a:endParaRPr sz="1850" dirty="0">
              <a:latin typeface="Roboto Bk"/>
              <a:cs typeface="Roboto B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3158" y="1258433"/>
            <a:ext cx="592455" cy="131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0" b="1" dirty="0">
                <a:latin typeface="Roboto Bk"/>
                <a:cs typeface="Roboto Bk"/>
              </a:rPr>
              <a:t>POOR</a:t>
            </a:r>
            <a:r>
              <a:rPr sz="700" b="1" spc="-40" dirty="0">
                <a:latin typeface="Roboto Bk"/>
                <a:cs typeface="Roboto Bk"/>
              </a:rPr>
              <a:t> </a:t>
            </a:r>
            <a:r>
              <a:rPr sz="700" b="1" spc="-10" dirty="0">
                <a:latin typeface="Roboto Bk"/>
                <a:cs typeface="Roboto Bk"/>
              </a:rPr>
              <a:t>DESIGN</a:t>
            </a:r>
            <a:endParaRPr sz="700">
              <a:latin typeface="Roboto Bk"/>
              <a:cs typeface="Roboto B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3158" y="2155094"/>
            <a:ext cx="1009650" cy="131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0" b="1" dirty="0">
                <a:latin typeface="Roboto Bk"/>
                <a:cs typeface="Roboto Bk"/>
              </a:rPr>
              <a:t>LACK</a:t>
            </a:r>
            <a:r>
              <a:rPr sz="700" b="1" spc="-25" dirty="0">
                <a:latin typeface="Roboto Bk"/>
                <a:cs typeface="Roboto Bk"/>
              </a:rPr>
              <a:t> </a:t>
            </a:r>
            <a:r>
              <a:rPr sz="700" b="1" dirty="0">
                <a:latin typeface="Roboto Bk"/>
                <a:cs typeface="Roboto Bk"/>
              </a:rPr>
              <a:t>OF</a:t>
            </a:r>
            <a:r>
              <a:rPr sz="700" b="1" spc="-25" dirty="0">
                <a:latin typeface="Roboto Bk"/>
                <a:cs typeface="Roboto Bk"/>
              </a:rPr>
              <a:t> </a:t>
            </a:r>
            <a:r>
              <a:rPr sz="700" b="1" spc="-10" dirty="0">
                <a:latin typeface="Roboto Bk"/>
                <a:cs typeface="Roboto Bk"/>
              </a:rPr>
              <a:t>ADAPTABILITY</a:t>
            </a:r>
            <a:endParaRPr sz="700">
              <a:latin typeface="Roboto Bk"/>
              <a:cs typeface="Roboto Bk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3158" y="1706763"/>
            <a:ext cx="1094740" cy="131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00" b="1" spc="-10" dirty="0">
                <a:latin typeface="Roboto Bk"/>
                <a:cs typeface="Roboto Bk"/>
              </a:rPr>
              <a:t>PROGRAMMING</a:t>
            </a:r>
            <a:r>
              <a:rPr sz="700" b="1" spc="40" dirty="0">
                <a:latin typeface="Roboto Bk"/>
                <a:cs typeface="Roboto Bk"/>
              </a:rPr>
              <a:t> </a:t>
            </a:r>
            <a:r>
              <a:rPr sz="700" b="1" spc="-10" dirty="0">
                <a:latin typeface="Roboto Bk"/>
                <a:cs typeface="Roboto Bk"/>
              </a:rPr>
              <a:t>FAILURES</a:t>
            </a:r>
            <a:endParaRPr sz="700" dirty="0">
              <a:latin typeface="Roboto Bk"/>
              <a:cs typeface="Roboto Bk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25697" y="1202579"/>
            <a:ext cx="271145" cy="271145"/>
            <a:chOff x="525697" y="1202579"/>
            <a:chExt cx="271145" cy="271145"/>
          </a:xfrm>
        </p:grpSpPr>
        <p:sp>
          <p:nvSpPr>
            <p:cNvPr id="10" name="object 10"/>
            <p:cNvSpPr/>
            <p:nvPr/>
          </p:nvSpPr>
          <p:spPr>
            <a:xfrm>
              <a:off x="525697" y="1202579"/>
              <a:ext cx="271145" cy="271145"/>
            </a:xfrm>
            <a:custGeom>
              <a:avLst/>
              <a:gdLst/>
              <a:ahLst/>
              <a:cxnLst/>
              <a:rect l="l" t="t" r="r" b="b"/>
              <a:pathLst>
                <a:path w="271145" h="271144">
                  <a:moveTo>
                    <a:pt x="135824" y="0"/>
                  </a:moveTo>
                  <a:lnTo>
                    <a:pt x="92859" y="6524"/>
                  </a:lnTo>
                  <a:lnTo>
                    <a:pt x="55570" y="25550"/>
                  </a:lnTo>
                  <a:lnTo>
                    <a:pt x="26180" y="54815"/>
                  </a:lnTo>
                  <a:lnTo>
                    <a:pt x="6915" y="92058"/>
                  </a:lnTo>
                  <a:lnTo>
                    <a:pt x="0" y="135017"/>
                  </a:lnTo>
                  <a:lnTo>
                    <a:pt x="6915" y="177982"/>
                  </a:lnTo>
                  <a:lnTo>
                    <a:pt x="26180" y="215272"/>
                  </a:lnTo>
                  <a:lnTo>
                    <a:pt x="55570" y="244661"/>
                  </a:lnTo>
                  <a:lnTo>
                    <a:pt x="92859" y="263926"/>
                  </a:lnTo>
                  <a:lnTo>
                    <a:pt x="135824" y="270842"/>
                  </a:lnTo>
                  <a:lnTo>
                    <a:pt x="178401" y="263926"/>
                  </a:lnTo>
                  <a:lnTo>
                    <a:pt x="215456" y="244661"/>
                  </a:lnTo>
                  <a:lnTo>
                    <a:pt x="244724" y="215272"/>
                  </a:lnTo>
                  <a:lnTo>
                    <a:pt x="263944" y="177982"/>
                  </a:lnTo>
                  <a:lnTo>
                    <a:pt x="270854" y="135017"/>
                  </a:lnTo>
                  <a:lnTo>
                    <a:pt x="268207" y="108467"/>
                  </a:lnTo>
                  <a:lnTo>
                    <a:pt x="247929" y="59856"/>
                  </a:lnTo>
                  <a:lnTo>
                    <a:pt x="210651" y="22583"/>
                  </a:lnTo>
                  <a:lnTo>
                    <a:pt x="162367" y="2634"/>
                  </a:lnTo>
                  <a:lnTo>
                    <a:pt x="135824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8407" y="1274493"/>
              <a:ext cx="125422" cy="12620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25697" y="1650848"/>
            <a:ext cx="271145" cy="271145"/>
            <a:chOff x="525697" y="1650848"/>
            <a:chExt cx="271145" cy="271145"/>
          </a:xfrm>
        </p:grpSpPr>
        <p:sp>
          <p:nvSpPr>
            <p:cNvPr id="13" name="object 13"/>
            <p:cNvSpPr/>
            <p:nvPr/>
          </p:nvSpPr>
          <p:spPr>
            <a:xfrm>
              <a:off x="525697" y="1650848"/>
              <a:ext cx="271145" cy="271145"/>
            </a:xfrm>
            <a:custGeom>
              <a:avLst/>
              <a:gdLst/>
              <a:ahLst/>
              <a:cxnLst/>
              <a:rect l="l" t="t" r="r" b="b"/>
              <a:pathLst>
                <a:path w="271145" h="271144">
                  <a:moveTo>
                    <a:pt x="135824" y="0"/>
                  </a:moveTo>
                  <a:lnTo>
                    <a:pt x="92859" y="6521"/>
                  </a:lnTo>
                  <a:lnTo>
                    <a:pt x="55570" y="25546"/>
                  </a:lnTo>
                  <a:lnTo>
                    <a:pt x="26180" y="54812"/>
                  </a:lnTo>
                  <a:lnTo>
                    <a:pt x="6915" y="92057"/>
                  </a:lnTo>
                  <a:lnTo>
                    <a:pt x="0" y="135017"/>
                  </a:lnTo>
                  <a:lnTo>
                    <a:pt x="6915" y="177983"/>
                  </a:lnTo>
                  <a:lnTo>
                    <a:pt x="26180" y="215274"/>
                  </a:lnTo>
                  <a:lnTo>
                    <a:pt x="55570" y="244664"/>
                  </a:lnTo>
                  <a:lnTo>
                    <a:pt x="92859" y="263929"/>
                  </a:lnTo>
                  <a:lnTo>
                    <a:pt x="135824" y="270845"/>
                  </a:lnTo>
                  <a:lnTo>
                    <a:pt x="178401" y="263929"/>
                  </a:lnTo>
                  <a:lnTo>
                    <a:pt x="215456" y="244664"/>
                  </a:lnTo>
                  <a:lnTo>
                    <a:pt x="244724" y="215274"/>
                  </a:lnTo>
                  <a:lnTo>
                    <a:pt x="263944" y="177983"/>
                  </a:lnTo>
                  <a:lnTo>
                    <a:pt x="270854" y="135017"/>
                  </a:lnTo>
                  <a:lnTo>
                    <a:pt x="268207" y="108463"/>
                  </a:lnTo>
                  <a:lnTo>
                    <a:pt x="247929" y="59856"/>
                  </a:lnTo>
                  <a:lnTo>
                    <a:pt x="210651" y="22578"/>
                  </a:lnTo>
                  <a:lnTo>
                    <a:pt x="162367" y="2632"/>
                  </a:lnTo>
                  <a:lnTo>
                    <a:pt x="135824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4047" y="1733943"/>
              <a:ext cx="193368" cy="104656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25697" y="2099109"/>
            <a:ext cx="271145" cy="271145"/>
            <a:chOff x="525697" y="2099109"/>
            <a:chExt cx="271145" cy="271145"/>
          </a:xfrm>
        </p:grpSpPr>
        <p:sp>
          <p:nvSpPr>
            <p:cNvPr id="16" name="object 16"/>
            <p:cNvSpPr/>
            <p:nvPr/>
          </p:nvSpPr>
          <p:spPr>
            <a:xfrm>
              <a:off x="525697" y="2099109"/>
              <a:ext cx="271145" cy="271145"/>
            </a:xfrm>
            <a:custGeom>
              <a:avLst/>
              <a:gdLst/>
              <a:ahLst/>
              <a:cxnLst/>
              <a:rect l="l" t="t" r="r" b="b"/>
              <a:pathLst>
                <a:path w="271145" h="271144">
                  <a:moveTo>
                    <a:pt x="135824" y="0"/>
                  </a:moveTo>
                  <a:lnTo>
                    <a:pt x="92859" y="6526"/>
                  </a:lnTo>
                  <a:lnTo>
                    <a:pt x="55570" y="25554"/>
                  </a:lnTo>
                  <a:lnTo>
                    <a:pt x="26180" y="54822"/>
                  </a:lnTo>
                  <a:lnTo>
                    <a:pt x="6915" y="92067"/>
                  </a:lnTo>
                  <a:lnTo>
                    <a:pt x="0" y="135026"/>
                  </a:lnTo>
                  <a:lnTo>
                    <a:pt x="6915" y="177993"/>
                  </a:lnTo>
                  <a:lnTo>
                    <a:pt x="26180" y="215283"/>
                  </a:lnTo>
                  <a:lnTo>
                    <a:pt x="55570" y="244673"/>
                  </a:lnTo>
                  <a:lnTo>
                    <a:pt x="92859" y="263938"/>
                  </a:lnTo>
                  <a:lnTo>
                    <a:pt x="135824" y="270854"/>
                  </a:lnTo>
                  <a:lnTo>
                    <a:pt x="178401" y="263938"/>
                  </a:lnTo>
                  <a:lnTo>
                    <a:pt x="215456" y="244673"/>
                  </a:lnTo>
                  <a:lnTo>
                    <a:pt x="244724" y="215283"/>
                  </a:lnTo>
                  <a:lnTo>
                    <a:pt x="263944" y="177993"/>
                  </a:lnTo>
                  <a:lnTo>
                    <a:pt x="270854" y="135026"/>
                  </a:lnTo>
                  <a:lnTo>
                    <a:pt x="268207" y="108472"/>
                  </a:lnTo>
                  <a:lnTo>
                    <a:pt x="247929" y="59865"/>
                  </a:lnTo>
                  <a:lnTo>
                    <a:pt x="210651" y="22586"/>
                  </a:lnTo>
                  <a:lnTo>
                    <a:pt x="162367" y="2634"/>
                  </a:lnTo>
                  <a:lnTo>
                    <a:pt x="135824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6035" y="2182212"/>
              <a:ext cx="170175" cy="104656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2965204" y="874169"/>
            <a:ext cx="2364740" cy="1823720"/>
            <a:chOff x="2965204" y="874169"/>
            <a:chExt cx="2364740" cy="1823720"/>
          </a:xfrm>
        </p:grpSpPr>
        <p:sp>
          <p:nvSpPr>
            <p:cNvPr id="19" name="object 19"/>
            <p:cNvSpPr/>
            <p:nvPr/>
          </p:nvSpPr>
          <p:spPr>
            <a:xfrm>
              <a:off x="3118622" y="1540572"/>
              <a:ext cx="1715135" cy="1106805"/>
            </a:xfrm>
            <a:custGeom>
              <a:avLst/>
              <a:gdLst/>
              <a:ahLst/>
              <a:cxnLst/>
              <a:rect l="l" t="t" r="r" b="b"/>
              <a:pathLst>
                <a:path w="1715135" h="1106805">
                  <a:moveTo>
                    <a:pt x="1663628" y="0"/>
                  </a:moveTo>
                  <a:lnTo>
                    <a:pt x="51937" y="0"/>
                  </a:lnTo>
                  <a:lnTo>
                    <a:pt x="31795" y="3945"/>
                  </a:lnTo>
                  <a:lnTo>
                    <a:pt x="15476" y="14782"/>
                  </a:lnTo>
                  <a:lnTo>
                    <a:pt x="4403" y="31012"/>
                  </a:lnTo>
                  <a:lnTo>
                    <a:pt x="0" y="51139"/>
                  </a:lnTo>
                  <a:lnTo>
                    <a:pt x="0" y="1055549"/>
                  </a:lnTo>
                  <a:lnTo>
                    <a:pt x="3957" y="1075675"/>
                  </a:lnTo>
                  <a:lnTo>
                    <a:pt x="14881" y="1091905"/>
                  </a:lnTo>
                  <a:lnTo>
                    <a:pt x="31349" y="1102741"/>
                  </a:lnTo>
                  <a:lnTo>
                    <a:pt x="51937" y="1106686"/>
                  </a:lnTo>
                  <a:lnTo>
                    <a:pt x="1663628" y="1106686"/>
                  </a:lnTo>
                  <a:lnTo>
                    <a:pt x="1683741" y="1102741"/>
                  </a:lnTo>
                  <a:lnTo>
                    <a:pt x="1699964" y="1091905"/>
                  </a:lnTo>
                  <a:lnTo>
                    <a:pt x="1710799" y="1075675"/>
                  </a:lnTo>
                  <a:lnTo>
                    <a:pt x="1714743" y="1055549"/>
                  </a:lnTo>
                  <a:lnTo>
                    <a:pt x="1714743" y="51139"/>
                  </a:lnTo>
                  <a:lnTo>
                    <a:pt x="1710799" y="31012"/>
                  </a:lnTo>
                  <a:lnTo>
                    <a:pt x="1699964" y="14782"/>
                  </a:lnTo>
                  <a:lnTo>
                    <a:pt x="1683741" y="3945"/>
                  </a:lnTo>
                  <a:lnTo>
                    <a:pt x="1663628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00918" y="1624477"/>
              <a:ext cx="1550670" cy="939165"/>
            </a:xfrm>
            <a:custGeom>
              <a:avLst/>
              <a:gdLst/>
              <a:ahLst/>
              <a:cxnLst/>
              <a:rect l="l" t="t" r="r" b="b"/>
              <a:pathLst>
                <a:path w="1550670" h="939164">
                  <a:moveTo>
                    <a:pt x="1550121" y="0"/>
                  </a:moveTo>
                  <a:lnTo>
                    <a:pt x="0" y="0"/>
                  </a:lnTo>
                  <a:lnTo>
                    <a:pt x="0" y="938854"/>
                  </a:lnTo>
                  <a:lnTo>
                    <a:pt x="1550121" y="938854"/>
                  </a:lnTo>
                  <a:lnTo>
                    <a:pt x="1550121" y="0"/>
                  </a:lnTo>
                  <a:close/>
                </a:path>
              </a:pathLst>
            </a:custGeom>
            <a:solidFill>
              <a:srgbClr val="0D2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65196" y="1753133"/>
              <a:ext cx="2021839" cy="944880"/>
            </a:xfrm>
            <a:custGeom>
              <a:avLst/>
              <a:gdLst/>
              <a:ahLst/>
              <a:cxnLst/>
              <a:rect l="l" t="t" r="r" b="b"/>
              <a:pathLst>
                <a:path w="2021839" h="944880">
                  <a:moveTo>
                    <a:pt x="982014" y="0"/>
                  </a:moveTo>
                  <a:lnTo>
                    <a:pt x="324408" y="0"/>
                  </a:lnTo>
                  <a:lnTo>
                    <a:pt x="324408" y="333171"/>
                  </a:lnTo>
                  <a:lnTo>
                    <a:pt x="982014" y="333171"/>
                  </a:lnTo>
                  <a:lnTo>
                    <a:pt x="982014" y="0"/>
                  </a:lnTo>
                  <a:close/>
                </a:path>
                <a:path w="2021839" h="944880">
                  <a:moveTo>
                    <a:pt x="2021573" y="890943"/>
                  </a:moveTo>
                  <a:lnTo>
                    <a:pt x="0" y="890943"/>
                  </a:lnTo>
                  <a:lnTo>
                    <a:pt x="0" y="944448"/>
                  </a:lnTo>
                  <a:lnTo>
                    <a:pt x="2021573" y="944448"/>
                  </a:lnTo>
                  <a:lnTo>
                    <a:pt x="2021573" y="890943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39144" y="1811454"/>
              <a:ext cx="190500" cy="190500"/>
            </a:xfrm>
            <a:custGeom>
              <a:avLst/>
              <a:gdLst/>
              <a:ahLst/>
              <a:cxnLst/>
              <a:rect l="l" t="t" r="r" b="b"/>
              <a:pathLst>
                <a:path w="190500" h="190500">
                  <a:moveTo>
                    <a:pt x="190134" y="0"/>
                  </a:moveTo>
                  <a:lnTo>
                    <a:pt x="0" y="0"/>
                  </a:lnTo>
                  <a:lnTo>
                    <a:pt x="0" y="190128"/>
                  </a:lnTo>
                  <a:lnTo>
                    <a:pt x="190134" y="190128"/>
                  </a:lnTo>
                  <a:lnTo>
                    <a:pt x="1901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518153" y="2259723"/>
              <a:ext cx="581025" cy="211454"/>
            </a:xfrm>
            <a:custGeom>
              <a:avLst/>
              <a:gdLst/>
              <a:ahLst/>
              <a:cxnLst/>
              <a:rect l="l" t="t" r="r" b="b"/>
              <a:pathLst>
                <a:path w="581025" h="211455">
                  <a:moveTo>
                    <a:pt x="580918" y="0"/>
                  </a:moveTo>
                  <a:lnTo>
                    <a:pt x="0" y="0"/>
                  </a:lnTo>
                  <a:lnTo>
                    <a:pt x="0" y="210918"/>
                  </a:lnTo>
                  <a:lnTo>
                    <a:pt x="580918" y="210918"/>
                  </a:lnTo>
                  <a:lnTo>
                    <a:pt x="580918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55695" y="2307679"/>
              <a:ext cx="434975" cy="97790"/>
            </a:xfrm>
            <a:custGeom>
              <a:avLst/>
              <a:gdLst/>
              <a:ahLst/>
              <a:cxnLst/>
              <a:rect l="l" t="t" r="r" b="b"/>
              <a:pathLst>
                <a:path w="434975" h="97789">
                  <a:moveTo>
                    <a:pt x="336346" y="64719"/>
                  </a:moveTo>
                  <a:lnTo>
                    <a:pt x="0" y="64719"/>
                  </a:lnTo>
                  <a:lnTo>
                    <a:pt x="0" y="97434"/>
                  </a:lnTo>
                  <a:lnTo>
                    <a:pt x="336346" y="97434"/>
                  </a:lnTo>
                  <a:lnTo>
                    <a:pt x="336346" y="64719"/>
                  </a:lnTo>
                  <a:close/>
                </a:path>
                <a:path w="434975" h="97789">
                  <a:moveTo>
                    <a:pt x="434682" y="0"/>
                  </a:moveTo>
                  <a:lnTo>
                    <a:pt x="0" y="0"/>
                  </a:lnTo>
                  <a:lnTo>
                    <a:pt x="0" y="34328"/>
                  </a:lnTo>
                  <a:lnTo>
                    <a:pt x="434682" y="34328"/>
                  </a:lnTo>
                  <a:lnTo>
                    <a:pt x="434682" y="0"/>
                  </a:lnTo>
                  <a:close/>
                </a:path>
              </a:pathLst>
            </a:custGeom>
            <a:solidFill>
              <a:srgbClr val="0D2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312810" y="2259723"/>
              <a:ext cx="207010" cy="211454"/>
            </a:xfrm>
            <a:custGeom>
              <a:avLst/>
              <a:gdLst/>
              <a:ahLst/>
              <a:cxnLst/>
              <a:rect l="l" t="t" r="r" b="b"/>
              <a:pathLst>
                <a:path w="207010" h="211455">
                  <a:moveTo>
                    <a:pt x="206898" y="0"/>
                  </a:moveTo>
                  <a:lnTo>
                    <a:pt x="0" y="0"/>
                  </a:lnTo>
                  <a:lnTo>
                    <a:pt x="0" y="210918"/>
                  </a:lnTo>
                  <a:lnTo>
                    <a:pt x="206898" y="210918"/>
                  </a:lnTo>
                  <a:lnTo>
                    <a:pt x="206898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352738" y="2330040"/>
              <a:ext cx="135890" cy="69850"/>
            </a:xfrm>
            <a:custGeom>
              <a:avLst/>
              <a:gdLst/>
              <a:ahLst/>
              <a:cxnLst/>
              <a:rect l="l" t="t" r="r" b="b"/>
              <a:pathLst>
                <a:path w="135889" h="69850">
                  <a:moveTo>
                    <a:pt x="127010" y="0"/>
                  </a:moveTo>
                  <a:lnTo>
                    <a:pt x="124602" y="0"/>
                  </a:lnTo>
                  <a:lnTo>
                    <a:pt x="122224" y="798"/>
                  </a:lnTo>
                  <a:lnTo>
                    <a:pt x="120609" y="3191"/>
                  </a:lnTo>
                  <a:lnTo>
                    <a:pt x="67909" y="49529"/>
                  </a:lnTo>
                  <a:lnTo>
                    <a:pt x="15971" y="3191"/>
                  </a:lnTo>
                  <a:lnTo>
                    <a:pt x="14386" y="1597"/>
                  </a:lnTo>
                  <a:lnTo>
                    <a:pt x="11978" y="798"/>
                  </a:lnTo>
                  <a:lnTo>
                    <a:pt x="7193" y="798"/>
                  </a:lnTo>
                  <a:lnTo>
                    <a:pt x="4785" y="1597"/>
                  </a:lnTo>
                  <a:lnTo>
                    <a:pt x="3200" y="3191"/>
                  </a:lnTo>
                  <a:lnTo>
                    <a:pt x="0" y="7193"/>
                  </a:lnTo>
                  <a:lnTo>
                    <a:pt x="0" y="11978"/>
                  </a:lnTo>
                  <a:lnTo>
                    <a:pt x="3200" y="15182"/>
                  </a:lnTo>
                  <a:lnTo>
                    <a:pt x="62301" y="67104"/>
                  </a:lnTo>
                  <a:lnTo>
                    <a:pt x="63916" y="68698"/>
                  </a:lnTo>
                  <a:lnTo>
                    <a:pt x="66293" y="69497"/>
                  </a:lnTo>
                  <a:lnTo>
                    <a:pt x="70286" y="69497"/>
                  </a:lnTo>
                  <a:lnTo>
                    <a:pt x="72694" y="68698"/>
                  </a:lnTo>
                  <a:lnTo>
                    <a:pt x="74310" y="67104"/>
                  </a:lnTo>
                  <a:lnTo>
                    <a:pt x="132587" y="15977"/>
                  </a:lnTo>
                  <a:lnTo>
                    <a:pt x="135762" y="10784"/>
                  </a:lnTo>
                  <a:lnTo>
                    <a:pt x="135194" y="5591"/>
                  </a:lnTo>
                  <a:lnTo>
                    <a:pt x="131927" y="1597"/>
                  </a:lnTo>
                  <a:lnTo>
                    <a:pt x="1270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34800" y="2104705"/>
              <a:ext cx="450215" cy="99060"/>
            </a:xfrm>
            <a:custGeom>
              <a:avLst/>
              <a:gdLst/>
              <a:ahLst/>
              <a:cxnLst/>
              <a:rect l="l" t="t" r="r" b="b"/>
              <a:pathLst>
                <a:path w="450214" h="99060">
                  <a:moveTo>
                    <a:pt x="449854" y="0"/>
                  </a:moveTo>
                  <a:lnTo>
                    <a:pt x="0" y="0"/>
                  </a:lnTo>
                  <a:lnTo>
                    <a:pt x="0" y="99035"/>
                  </a:lnTo>
                  <a:lnTo>
                    <a:pt x="449854" y="99035"/>
                  </a:lnTo>
                  <a:lnTo>
                    <a:pt x="449854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34800" y="1982449"/>
              <a:ext cx="450215" cy="99060"/>
            </a:xfrm>
            <a:custGeom>
              <a:avLst/>
              <a:gdLst/>
              <a:ahLst/>
              <a:cxnLst/>
              <a:rect l="l" t="t" r="r" b="b"/>
              <a:pathLst>
                <a:path w="450214" h="99060">
                  <a:moveTo>
                    <a:pt x="449854" y="0"/>
                  </a:moveTo>
                  <a:lnTo>
                    <a:pt x="0" y="0"/>
                  </a:lnTo>
                  <a:lnTo>
                    <a:pt x="0" y="99035"/>
                  </a:lnTo>
                  <a:lnTo>
                    <a:pt x="449854" y="99035"/>
                  </a:lnTo>
                  <a:lnTo>
                    <a:pt x="44985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84685" y="1983248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60" h="99060">
                  <a:moveTo>
                    <a:pt x="99029" y="0"/>
                  </a:moveTo>
                  <a:lnTo>
                    <a:pt x="0" y="0"/>
                  </a:lnTo>
                  <a:lnTo>
                    <a:pt x="0" y="99035"/>
                  </a:lnTo>
                  <a:lnTo>
                    <a:pt x="99029" y="99035"/>
                  </a:lnTo>
                  <a:lnTo>
                    <a:pt x="99029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084681" y="1983248"/>
              <a:ext cx="99060" cy="99060"/>
            </a:xfrm>
            <a:custGeom>
              <a:avLst/>
              <a:gdLst/>
              <a:ahLst/>
              <a:cxnLst/>
              <a:rect l="l" t="t" r="r" b="b"/>
              <a:pathLst>
                <a:path w="99060" h="99060">
                  <a:moveTo>
                    <a:pt x="0" y="0"/>
                  </a:moveTo>
                  <a:lnTo>
                    <a:pt x="0" y="99035"/>
                  </a:lnTo>
                  <a:lnTo>
                    <a:pt x="99029" y="99035"/>
                  </a:lnTo>
                  <a:lnTo>
                    <a:pt x="99029" y="0"/>
                  </a:lnTo>
                  <a:lnTo>
                    <a:pt x="0" y="0"/>
                  </a:lnTo>
                  <a:close/>
                </a:path>
              </a:pathLst>
            </a:custGeom>
            <a:ln w="7986">
              <a:solidFill>
                <a:srgbClr val="48FFD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207733" y="2034384"/>
              <a:ext cx="476250" cy="456565"/>
            </a:xfrm>
            <a:custGeom>
              <a:avLst/>
              <a:gdLst/>
              <a:ahLst/>
              <a:cxnLst/>
              <a:rect l="l" t="t" r="r" b="b"/>
              <a:pathLst>
                <a:path w="476250" h="456564">
                  <a:moveTo>
                    <a:pt x="476219" y="0"/>
                  </a:moveTo>
                  <a:lnTo>
                    <a:pt x="0" y="0"/>
                  </a:lnTo>
                  <a:lnTo>
                    <a:pt x="0" y="456236"/>
                  </a:lnTo>
                  <a:lnTo>
                    <a:pt x="476219" y="456236"/>
                  </a:lnTo>
                  <a:lnTo>
                    <a:pt x="4762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264456" y="2055162"/>
              <a:ext cx="399415" cy="398780"/>
            </a:xfrm>
            <a:custGeom>
              <a:avLst/>
              <a:gdLst/>
              <a:ahLst/>
              <a:cxnLst/>
              <a:rect l="l" t="t" r="r" b="b"/>
              <a:pathLst>
                <a:path w="399414" h="398780">
                  <a:moveTo>
                    <a:pt x="198973" y="0"/>
                  </a:moveTo>
                  <a:lnTo>
                    <a:pt x="153478" y="5234"/>
                  </a:lnTo>
                  <a:lnTo>
                    <a:pt x="111647" y="20156"/>
                  </a:lnTo>
                  <a:lnTo>
                    <a:pt x="74696" y="43590"/>
                  </a:lnTo>
                  <a:lnTo>
                    <a:pt x="43840" y="74362"/>
                  </a:lnTo>
                  <a:lnTo>
                    <a:pt x="20294" y="111298"/>
                  </a:lnTo>
                  <a:lnTo>
                    <a:pt x="5276" y="153224"/>
                  </a:lnTo>
                  <a:lnTo>
                    <a:pt x="0" y="198964"/>
                  </a:lnTo>
                  <a:lnTo>
                    <a:pt x="5741" y="247766"/>
                  </a:lnTo>
                  <a:lnTo>
                    <a:pt x="21867" y="290978"/>
                  </a:lnTo>
                  <a:lnTo>
                    <a:pt x="46728" y="327903"/>
                  </a:lnTo>
                  <a:lnTo>
                    <a:pt x="78677" y="357839"/>
                  </a:lnTo>
                  <a:lnTo>
                    <a:pt x="116063" y="380088"/>
                  </a:lnTo>
                  <a:lnTo>
                    <a:pt x="157240" y="393950"/>
                  </a:lnTo>
                  <a:lnTo>
                    <a:pt x="200558" y="398727"/>
                  </a:lnTo>
                  <a:lnTo>
                    <a:pt x="237234" y="395218"/>
                  </a:lnTo>
                  <a:lnTo>
                    <a:pt x="273458" y="384441"/>
                  </a:lnTo>
                  <a:lnTo>
                    <a:pt x="299257" y="370758"/>
                  </a:lnTo>
                  <a:lnTo>
                    <a:pt x="198973" y="370758"/>
                  </a:lnTo>
                  <a:lnTo>
                    <a:pt x="153566" y="364580"/>
                  </a:lnTo>
                  <a:lnTo>
                    <a:pt x="112757" y="347172"/>
                  </a:lnTo>
                  <a:lnTo>
                    <a:pt x="78211" y="320219"/>
                  </a:lnTo>
                  <a:lnTo>
                    <a:pt x="51590" y="285408"/>
                  </a:lnTo>
                  <a:lnTo>
                    <a:pt x="34556" y="244428"/>
                  </a:lnTo>
                  <a:lnTo>
                    <a:pt x="28773" y="198964"/>
                  </a:lnTo>
                  <a:lnTo>
                    <a:pt x="35448" y="150453"/>
                  </a:lnTo>
                  <a:lnTo>
                    <a:pt x="53951" y="108645"/>
                  </a:lnTo>
                  <a:lnTo>
                    <a:pt x="81998" y="74514"/>
                  </a:lnTo>
                  <a:lnTo>
                    <a:pt x="117305" y="49040"/>
                  </a:lnTo>
                  <a:lnTo>
                    <a:pt x="157586" y="33198"/>
                  </a:lnTo>
                  <a:lnTo>
                    <a:pt x="200558" y="27965"/>
                  </a:lnTo>
                  <a:lnTo>
                    <a:pt x="300571" y="27965"/>
                  </a:lnTo>
                  <a:lnTo>
                    <a:pt x="280019" y="16443"/>
                  </a:lnTo>
                  <a:lnTo>
                    <a:pt x="241576" y="4286"/>
                  </a:lnTo>
                  <a:lnTo>
                    <a:pt x="198973" y="0"/>
                  </a:lnTo>
                  <a:close/>
                </a:path>
                <a:path w="399414" h="398780">
                  <a:moveTo>
                    <a:pt x="300571" y="27965"/>
                  </a:moveTo>
                  <a:lnTo>
                    <a:pt x="200558" y="27965"/>
                  </a:lnTo>
                  <a:lnTo>
                    <a:pt x="232211" y="30999"/>
                  </a:lnTo>
                  <a:lnTo>
                    <a:pt x="263267" y="40250"/>
                  </a:lnTo>
                  <a:lnTo>
                    <a:pt x="321198" y="78306"/>
                  </a:lnTo>
                  <a:lnTo>
                    <a:pt x="347936" y="112707"/>
                  </a:lnTo>
                  <a:lnTo>
                    <a:pt x="364328" y="150143"/>
                  </a:lnTo>
                  <a:lnTo>
                    <a:pt x="371006" y="189047"/>
                  </a:lnTo>
                  <a:lnTo>
                    <a:pt x="368604" y="227850"/>
                  </a:lnTo>
                  <a:lnTo>
                    <a:pt x="357755" y="264984"/>
                  </a:lnTo>
                  <a:lnTo>
                    <a:pt x="339092" y="298882"/>
                  </a:lnTo>
                  <a:lnTo>
                    <a:pt x="313249" y="327976"/>
                  </a:lnTo>
                  <a:lnTo>
                    <a:pt x="280860" y="350699"/>
                  </a:lnTo>
                  <a:lnTo>
                    <a:pt x="242557" y="365482"/>
                  </a:lnTo>
                  <a:lnTo>
                    <a:pt x="198973" y="370758"/>
                  </a:lnTo>
                  <a:lnTo>
                    <a:pt x="299257" y="370758"/>
                  </a:lnTo>
                  <a:lnTo>
                    <a:pt x="340370" y="339589"/>
                  </a:lnTo>
                  <a:lnTo>
                    <a:pt x="367344" y="306555"/>
                  </a:lnTo>
                  <a:lnTo>
                    <a:pt x="385829" y="270877"/>
                  </a:lnTo>
                  <a:lnTo>
                    <a:pt x="396256" y="233606"/>
                  </a:lnTo>
                  <a:lnTo>
                    <a:pt x="399059" y="195794"/>
                  </a:lnTo>
                  <a:lnTo>
                    <a:pt x="394672" y="158492"/>
                  </a:lnTo>
                  <a:lnTo>
                    <a:pt x="383526" y="122752"/>
                  </a:lnTo>
                  <a:lnTo>
                    <a:pt x="366054" y="89626"/>
                  </a:lnTo>
                  <a:lnTo>
                    <a:pt x="342691" y="60164"/>
                  </a:lnTo>
                  <a:lnTo>
                    <a:pt x="313868" y="35419"/>
                  </a:lnTo>
                  <a:lnTo>
                    <a:pt x="300571" y="27965"/>
                  </a:lnTo>
                  <a:close/>
                </a:path>
              </a:pathLst>
            </a:custGeom>
            <a:solidFill>
              <a:srgbClr val="0D2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15485" y="2150257"/>
              <a:ext cx="119816" cy="210107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386711" y="874169"/>
              <a:ext cx="942975" cy="1253490"/>
            </a:xfrm>
            <a:custGeom>
              <a:avLst/>
              <a:gdLst/>
              <a:ahLst/>
              <a:cxnLst/>
              <a:rect l="l" t="t" r="r" b="b"/>
              <a:pathLst>
                <a:path w="942975" h="1253489">
                  <a:moveTo>
                    <a:pt x="863742" y="0"/>
                  </a:moveTo>
                  <a:lnTo>
                    <a:pt x="73517" y="0"/>
                  </a:lnTo>
                  <a:lnTo>
                    <a:pt x="44281" y="6603"/>
                  </a:lnTo>
                  <a:lnTo>
                    <a:pt x="20585" y="23469"/>
                  </a:lnTo>
                  <a:lnTo>
                    <a:pt x="4976" y="47975"/>
                  </a:lnTo>
                  <a:lnTo>
                    <a:pt x="0" y="77498"/>
                  </a:lnTo>
                  <a:lnTo>
                    <a:pt x="0" y="1172205"/>
                  </a:lnTo>
                  <a:lnTo>
                    <a:pt x="5644" y="1202681"/>
                  </a:lnTo>
                  <a:lnTo>
                    <a:pt x="21179" y="1228436"/>
                  </a:lnTo>
                  <a:lnTo>
                    <a:pt x="44504" y="1246250"/>
                  </a:lnTo>
                  <a:lnTo>
                    <a:pt x="73517" y="1252904"/>
                  </a:lnTo>
                  <a:lnTo>
                    <a:pt x="863742" y="1252904"/>
                  </a:lnTo>
                  <a:lnTo>
                    <a:pt x="894536" y="1245690"/>
                  </a:lnTo>
                  <a:lnTo>
                    <a:pt x="919490" y="1228137"/>
                  </a:lnTo>
                  <a:lnTo>
                    <a:pt x="936351" y="1202793"/>
                  </a:lnTo>
                  <a:lnTo>
                    <a:pt x="942868" y="1172205"/>
                  </a:lnTo>
                  <a:lnTo>
                    <a:pt x="942868" y="77498"/>
                  </a:lnTo>
                  <a:lnTo>
                    <a:pt x="936239" y="47527"/>
                  </a:lnTo>
                  <a:lnTo>
                    <a:pt x="919192" y="22871"/>
                  </a:lnTo>
                  <a:lnTo>
                    <a:pt x="894202" y="6155"/>
                  </a:lnTo>
                  <a:lnTo>
                    <a:pt x="863742" y="0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461022" y="966060"/>
              <a:ext cx="793750" cy="960119"/>
            </a:xfrm>
            <a:custGeom>
              <a:avLst/>
              <a:gdLst/>
              <a:ahLst/>
              <a:cxnLst/>
              <a:rect l="l" t="t" r="r" b="b"/>
              <a:pathLst>
                <a:path w="793750" h="960119">
                  <a:moveTo>
                    <a:pt x="793455" y="0"/>
                  </a:moveTo>
                  <a:lnTo>
                    <a:pt x="0" y="0"/>
                  </a:lnTo>
                  <a:lnTo>
                    <a:pt x="0" y="959644"/>
                  </a:lnTo>
                  <a:lnTo>
                    <a:pt x="793455" y="959644"/>
                  </a:lnTo>
                  <a:lnTo>
                    <a:pt x="793455" y="0"/>
                  </a:lnTo>
                  <a:close/>
                </a:path>
              </a:pathLst>
            </a:custGeom>
            <a:solidFill>
              <a:srgbClr val="0D2A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04623" y="1973662"/>
              <a:ext cx="101247" cy="10145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845375" y="1106686"/>
              <a:ext cx="374015" cy="372745"/>
            </a:xfrm>
            <a:custGeom>
              <a:avLst/>
              <a:gdLst/>
              <a:ahLst/>
              <a:cxnLst/>
              <a:rect l="l" t="t" r="r" b="b"/>
              <a:pathLst>
                <a:path w="374014" h="372744">
                  <a:moveTo>
                    <a:pt x="278861" y="318790"/>
                  </a:moveTo>
                  <a:lnTo>
                    <a:pt x="95890" y="318790"/>
                  </a:lnTo>
                  <a:lnTo>
                    <a:pt x="109761" y="327630"/>
                  </a:lnTo>
                  <a:lnTo>
                    <a:pt x="124838" y="334971"/>
                  </a:lnTo>
                  <a:lnTo>
                    <a:pt x="140818" y="340815"/>
                  </a:lnTo>
                  <a:lnTo>
                    <a:pt x="157398" y="345161"/>
                  </a:lnTo>
                  <a:lnTo>
                    <a:pt x="157398" y="372319"/>
                  </a:lnTo>
                  <a:lnTo>
                    <a:pt x="215737" y="372319"/>
                  </a:lnTo>
                  <a:lnTo>
                    <a:pt x="215737" y="345161"/>
                  </a:lnTo>
                  <a:lnTo>
                    <a:pt x="232342" y="341264"/>
                  </a:lnTo>
                  <a:lnTo>
                    <a:pt x="248499" y="335570"/>
                  </a:lnTo>
                  <a:lnTo>
                    <a:pt x="264056" y="328079"/>
                  </a:lnTo>
                  <a:lnTo>
                    <a:pt x="278861" y="318790"/>
                  </a:lnTo>
                  <a:close/>
                </a:path>
                <a:path w="374014" h="372744">
                  <a:moveTo>
                    <a:pt x="319206" y="318790"/>
                  </a:moveTo>
                  <a:lnTo>
                    <a:pt x="278861" y="318790"/>
                  </a:lnTo>
                  <a:lnTo>
                    <a:pt x="298825" y="339565"/>
                  </a:lnTo>
                  <a:lnTo>
                    <a:pt x="319206" y="318790"/>
                  </a:lnTo>
                  <a:close/>
                </a:path>
                <a:path w="374014" h="372744">
                  <a:moveTo>
                    <a:pt x="75102" y="33564"/>
                  </a:moveTo>
                  <a:lnTo>
                    <a:pt x="33558" y="75105"/>
                  </a:lnTo>
                  <a:lnTo>
                    <a:pt x="53522" y="95082"/>
                  </a:lnTo>
                  <a:lnTo>
                    <a:pt x="44699" y="109424"/>
                  </a:lnTo>
                  <a:lnTo>
                    <a:pt x="37420" y="124742"/>
                  </a:lnTo>
                  <a:lnTo>
                    <a:pt x="31847" y="140472"/>
                  </a:lnTo>
                  <a:lnTo>
                    <a:pt x="27950" y="156603"/>
                  </a:lnTo>
                  <a:lnTo>
                    <a:pt x="0" y="156603"/>
                  </a:lnTo>
                  <a:lnTo>
                    <a:pt x="0" y="215728"/>
                  </a:lnTo>
                  <a:lnTo>
                    <a:pt x="27950" y="215728"/>
                  </a:lnTo>
                  <a:lnTo>
                    <a:pt x="31847" y="231852"/>
                  </a:lnTo>
                  <a:lnTo>
                    <a:pt x="37456" y="247680"/>
                  </a:lnTo>
                  <a:lnTo>
                    <a:pt x="44705" y="262913"/>
                  </a:lnTo>
                  <a:lnTo>
                    <a:pt x="53522" y="277249"/>
                  </a:lnTo>
                  <a:lnTo>
                    <a:pt x="33558" y="297216"/>
                  </a:lnTo>
                  <a:lnTo>
                    <a:pt x="75102" y="338766"/>
                  </a:lnTo>
                  <a:lnTo>
                    <a:pt x="95890" y="318790"/>
                  </a:lnTo>
                  <a:lnTo>
                    <a:pt x="319206" y="318790"/>
                  </a:lnTo>
                  <a:lnTo>
                    <a:pt x="340370" y="297216"/>
                  </a:lnTo>
                  <a:lnTo>
                    <a:pt x="324262" y="280440"/>
                  </a:lnTo>
                  <a:lnTo>
                    <a:pt x="186171" y="280440"/>
                  </a:lnTo>
                  <a:lnTo>
                    <a:pt x="142540" y="269741"/>
                  </a:lnTo>
                  <a:lnTo>
                    <a:pt x="110368" y="241590"/>
                  </a:lnTo>
                  <a:lnTo>
                    <a:pt x="93923" y="201905"/>
                  </a:lnTo>
                  <a:lnTo>
                    <a:pt x="97475" y="156603"/>
                  </a:lnTo>
                  <a:lnTo>
                    <a:pt x="111127" y="130562"/>
                  </a:lnTo>
                  <a:lnTo>
                    <a:pt x="131738" y="110664"/>
                  </a:lnTo>
                  <a:lnTo>
                    <a:pt x="157589" y="97957"/>
                  </a:lnTo>
                  <a:lnTo>
                    <a:pt x="186964" y="93488"/>
                  </a:lnTo>
                  <a:lnTo>
                    <a:pt x="322728" y="93488"/>
                  </a:lnTo>
                  <a:lnTo>
                    <a:pt x="340370" y="75105"/>
                  </a:lnTo>
                  <a:lnTo>
                    <a:pt x="318791" y="53528"/>
                  </a:lnTo>
                  <a:lnTo>
                    <a:pt x="95890" y="53528"/>
                  </a:lnTo>
                  <a:lnTo>
                    <a:pt x="75102" y="33564"/>
                  </a:lnTo>
                  <a:close/>
                </a:path>
                <a:path w="374014" h="372744">
                  <a:moveTo>
                    <a:pt x="322728" y="93488"/>
                  </a:moveTo>
                  <a:lnTo>
                    <a:pt x="186964" y="93488"/>
                  </a:lnTo>
                  <a:lnTo>
                    <a:pt x="230149" y="104173"/>
                  </a:lnTo>
                  <a:lnTo>
                    <a:pt x="262173" y="132236"/>
                  </a:lnTo>
                  <a:lnTo>
                    <a:pt x="278767" y="171684"/>
                  </a:lnTo>
                  <a:lnTo>
                    <a:pt x="275661" y="216526"/>
                  </a:lnTo>
                  <a:lnTo>
                    <a:pt x="262144" y="242243"/>
                  </a:lnTo>
                  <a:lnTo>
                    <a:pt x="241893" y="262265"/>
                  </a:lnTo>
                  <a:lnTo>
                    <a:pt x="216549" y="275397"/>
                  </a:lnTo>
                  <a:lnTo>
                    <a:pt x="187756" y="280440"/>
                  </a:lnTo>
                  <a:lnTo>
                    <a:pt x="324262" y="280440"/>
                  </a:lnTo>
                  <a:lnTo>
                    <a:pt x="321198" y="277249"/>
                  </a:lnTo>
                  <a:lnTo>
                    <a:pt x="329562" y="262913"/>
                  </a:lnTo>
                  <a:lnTo>
                    <a:pt x="336583" y="247680"/>
                  </a:lnTo>
                  <a:lnTo>
                    <a:pt x="342106" y="231852"/>
                  </a:lnTo>
                  <a:lnTo>
                    <a:pt x="345978" y="215728"/>
                  </a:lnTo>
                  <a:lnTo>
                    <a:pt x="373928" y="215728"/>
                  </a:lnTo>
                  <a:lnTo>
                    <a:pt x="373928" y="157401"/>
                  </a:lnTo>
                  <a:lnTo>
                    <a:pt x="345978" y="157401"/>
                  </a:lnTo>
                  <a:lnTo>
                    <a:pt x="342106" y="140809"/>
                  </a:lnTo>
                  <a:lnTo>
                    <a:pt x="336537" y="124642"/>
                  </a:lnTo>
                  <a:lnTo>
                    <a:pt x="329554" y="109412"/>
                  </a:lnTo>
                  <a:lnTo>
                    <a:pt x="321198" y="95082"/>
                  </a:lnTo>
                  <a:lnTo>
                    <a:pt x="322728" y="93488"/>
                  </a:lnTo>
                  <a:close/>
                </a:path>
                <a:path w="374014" h="372744">
                  <a:moveTo>
                    <a:pt x="187756" y="140625"/>
                  </a:moveTo>
                  <a:lnTo>
                    <a:pt x="168684" y="144420"/>
                  </a:lnTo>
                  <a:lnTo>
                    <a:pt x="153203" y="154807"/>
                  </a:lnTo>
                  <a:lnTo>
                    <a:pt x="142815" y="170285"/>
                  </a:lnTo>
                  <a:lnTo>
                    <a:pt x="139019" y="189357"/>
                  </a:lnTo>
                  <a:lnTo>
                    <a:pt x="143166" y="209557"/>
                  </a:lnTo>
                  <a:lnTo>
                    <a:pt x="154205" y="225114"/>
                  </a:lnTo>
                  <a:lnTo>
                    <a:pt x="170034" y="234978"/>
                  </a:lnTo>
                  <a:lnTo>
                    <a:pt x="188549" y="238100"/>
                  </a:lnTo>
                  <a:lnTo>
                    <a:pt x="197526" y="237201"/>
                  </a:lnTo>
                  <a:lnTo>
                    <a:pt x="206345" y="234503"/>
                  </a:lnTo>
                  <a:lnTo>
                    <a:pt x="214862" y="230008"/>
                  </a:lnTo>
                  <a:lnTo>
                    <a:pt x="222930" y="223717"/>
                  </a:lnTo>
                  <a:lnTo>
                    <a:pt x="236422" y="197477"/>
                  </a:lnTo>
                  <a:lnTo>
                    <a:pt x="233210" y="170188"/>
                  </a:lnTo>
                  <a:lnTo>
                    <a:pt x="216064" y="148890"/>
                  </a:lnTo>
                  <a:lnTo>
                    <a:pt x="187756" y="140625"/>
                  </a:lnTo>
                  <a:close/>
                </a:path>
                <a:path w="374014" h="372744">
                  <a:moveTo>
                    <a:pt x="215737" y="0"/>
                  </a:moveTo>
                  <a:lnTo>
                    <a:pt x="157398" y="0"/>
                  </a:lnTo>
                  <a:lnTo>
                    <a:pt x="157398" y="27169"/>
                  </a:lnTo>
                  <a:lnTo>
                    <a:pt x="140818" y="31061"/>
                  </a:lnTo>
                  <a:lnTo>
                    <a:pt x="124838" y="36751"/>
                  </a:lnTo>
                  <a:lnTo>
                    <a:pt x="109761" y="44240"/>
                  </a:lnTo>
                  <a:lnTo>
                    <a:pt x="95890" y="53528"/>
                  </a:lnTo>
                  <a:lnTo>
                    <a:pt x="278861" y="53528"/>
                  </a:lnTo>
                  <a:lnTo>
                    <a:pt x="264502" y="44808"/>
                  </a:lnTo>
                  <a:lnTo>
                    <a:pt x="249093" y="37657"/>
                  </a:lnTo>
                  <a:lnTo>
                    <a:pt x="232788" y="31852"/>
                  </a:lnTo>
                  <a:lnTo>
                    <a:pt x="215737" y="27169"/>
                  </a:lnTo>
                  <a:lnTo>
                    <a:pt x="215737" y="0"/>
                  </a:lnTo>
                  <a:close/>
                </a:path>
                <a:path w="374014" h="372744">
                  <a:moveTo>
                    <a:pt x="298825" y="33564"/>
                  </a:moveTo>
                  <a:lnTo>
                    <a:pt x="278861" y="53528"/>
                  </a:lnTo>
                  <a:lnTo>
                    <a:pt x="318791" y="53528"/>
                  </a:lnTo>
                  <a:lnTo>
                    <a:pt x="298825" y="33564"/>
                  </a:lnTo>
                  <a:close/>
                </a:path>
              </a:pathLst>
            </a:custGeom>
            <a:solidFill>
              <a:srgbClr val="48FF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544923" y="1171409"/>
              <a:ext cx="482600" cy="667385"/>
            </a:xfrm>
            <a:custGeom>
              <a:avLst/>
              <a:gdLst/>
              <a:ahLst/>
              <a:cxnLst/>
              <a:rect l="l" t="t" r="r" b="b"/>
              <a:pathLst>
                <a:path w="482600" h="667385">
                  <a:moveTo>
                    <a:pt x="174536" y="146672"/>
                  </a:moveTo>
                  <a:lnTo>
                    <a:pt x="172186" y="126250"/>
                  </a:lnTo>
                  <a:lnTo>
                    <a:pt x="159651" y="110020"/>
                  </a:lnTo>
                  <a:lnTo>
                    <a:pt x="139026" y="103073"/>
                  </a:lnTo>
                  <a:lnTo>
                    <a:pt x="125310" y="105905"/>
                  </a:lnTo>
                  <a:lnTo>
                    <a:pt x="113855" y="113665"/>
                  </a:lnTo>
                  <a:lnTo>
                    <a:pt x="105981" y="125323"/>
                  </a:lnTo>
                  <a:lnTo>
                    <a:pt x="103060" y="139827"/>
                  </a:lnTo>
                  <a:lnTo>
                    <a:pt x="106210" y="154673"/>
                  </a:lnTo>
                  <a:lnTo>
                    <a:pt x="114541" y="166293"/>
                  </a:lnTo>
                  <a:lnTo>
                    <a:pt x="126314" y="173875"/>
                  </a:lnTo>
                  <a:lnTo>
                    <a:pt x="139814" y="176580"/>
                  </a:lnTo>
                  <a:lnTo>
                    <a:pt x="146392" y="175971"/>
                  </a:lnTo>
                  <a:lnTo>
                    <a:pt x="152806" y="174091"/>
                  </a:lnTo>
                  <a:lnTo>
                    <a:pt x="158927" y="170865"/>
                  </a:lnTo>
                  <a:lnTo>
                    <a:pt x="164592" y="166204"/>
                  </a:lnTo>
                  <a:lnTo>
                    <a:pt x="174536" y="146672"/>
                  </a:lnTo>
                  <a:close/>
                </a:path>
                <a:path w="482600" h="667385">
                  <a:moveTo>
                    <a:pt x="275666" y="115862"/>
                  </a:moveTo>
                  <a:lnTo>
                    <a:pt x="255676" y="115862"/>
                  </a:lnTo>
                  <a:lnTo>
                    <a:pt x="252691" y="103466"/>
                  </a:lnTo>
                  <a:lnTo>
                    <a:pt x="248500" y="91592"/>
                  </a:lnTo>
                  <a:lnTo>
                    <a:pt x="243103" y="80479"/>
                  </a:lnTo>
                  <a:lnTo>
                    <a:pt x="236499" y="70319"/>
                  </a:lnTo>
                  <a:lnTo>
                    <a:pt x="238010" y="68732"/>
                  </a:lnTo>
                  <a:lnTo>
                    <a:pt x="250888" y="55143"/>
                  </a:lnTo>
                  <a:lnTo>
                    <a:pt x="235292" y="39966"/>
                  </a:lnTo>
                  <a:lnTo>
                    <a:pt x="220522" y="25577"/>
                  </a:lnTo>
                  <a:lnTo>
                    <a:pt x="206540" y="39573"/>
                  </a:lnTo>
                  <a:lnTo>
                    <a:pt x="206540" y="126707"/>
                  </a:lnTo>
                  <a:lnTo>
                    <a:pt x="203733" y="159804"/>
                  </a:lnTo>
                  <a:lnTo>
                    <a:pt x="193954" y="178968"/>
                  </a:lnTo>
                  <a:lnTo>
                    <a:pt x="178777" y="193865"/>
                  </a:lnTo>
                  <a:lnTo>
                    <a:pt x="159702" y="203517"/>
                  </a:lnTo>
                  <a:lnTo>
                    <a:pt x="138226" y="206946"/>
                  </a:lnTo>
                  <a:lnTo>
                    <a:pt x="105968" y="198551"/>
                  </a:lnTo>
                  <a:lnTo>
                    <a:pt x="82092" y="177482"/>
                  </a:lnTo>
                  <a:lnTo>
                    <a:pt x="69900" y="148183"/>
                  </a:lnTo>
                  <a:lnTo>
                    <a:pt x="72631" y="115862"/>
                  </a:lnTo>
                  <a:lnTo>
                    <a:pt x="72694" y="115062"/>
                  </a:lnTo>
                  <a:lnTo>
                    <a:pt x="96977" y="80810"/>
                  </a:lnTo>
                  <a:lnTo>
                    <a:pt x="138226" y="68732"/>
                  </a:lnTo>
                  <a:lnTo>
                    <a:pt x="170497" y="76669"/>
                  </a:lnTo>
                  <a:lnTo>
                    <a:pt x="194373" y="97485"/>
                  </a:lnTo>
                  <a:lnTo>
                    <a:pt x="206540" y="126707"/>
                  </a:lnTo>
                  <a:lnTo>
                    <a:pt x="206540" y="39573"/>
                  </a:lnTo>
                  <a:lnTo>
                    <a:pt x="206146" y="39966"/>
                  </a:lnTo>
                  <a:lnTo>
                    <a:pt x="195427" y="33362"/>
                  </a:lnTo>
                  <a:lnTo>
                    <a:pt x="183883" y="27978"/>
                  </a:lnTo>
                  <a:lnTo>
                    <a:pt x="171881" y="23774"/>
                  </a:lnTo>
                  <a:lnTo>
                    <a:pt x="159816" y="20777"/>
                  </a:lnTo>
                  <a:lnTo>
                    <a:pt x="159816" y="0"/>
                  </a:lnTo>
                  <a:lnTo>
                    <a:pt x="115862" y="0"/>
                  </a:lnTo>
                  <a:lnTo>
                    <a:pt x="115862" y="20777"/>
                  </a:lnTo>
                  <a:lnTo>
                    <a:pt x="103911" y="23774"/>
                  </a:lnTo>
                  <a:lnTo>
                    <a:pt x="92189" y="27978"/>
                  </a:lnTo>
                  <a:lnTo>
                    <a:pt x="80911" y="33362"/>
                  </a:lnTo>
                  <a:lnTo>
                    <a:pt x="70319" y="39966"/>
                  </a:lnTo>
                  <a:lnTo>
                    <a:pt x="55930" y="25577"/>
                  </a:lnTo>
                  <a:lnTo>
                    <a:pt x="24790" y="55143"/>
                  </a:lnTo>
                  <a:lnTo>
                    <a:pt x="39966" y="70319"/>
                  </a:lnTo>
                  <a:lnTo>
                    <a:pt x="33362" y="80924"/>
                  </a:lnTo>
                  <a:lnTo>
                    <a:pt x="27965" y="92202"/>
                  </a:lnTo>
                  <a:lnTo>
                    <a:pt x="23761" y="103924"/>
                  </a:lnTo>
                  <a:lnTo>
                    <a:pt x="20764" y="115862"/>
                  </a:lnTo>
                  <a:lnTo>
                    <a:pt x="19964" y="115062"/>
                  </a:lnTo>
                  <a:lnTo>
                    <a:pt x="0" y="115062"/>
                  </a:lnTo>
                  <a:lnTo>
                    <a:pt x="0" y="159804"/>
                  </a:lnTo>
                  <a:lnTo>
                    <a:pt x="19964" y="159804"/>
                  </a:lnTo>
                  <a:lnTo>
                    <a:pt x="22987" y="171767"/>
                  </a:lnTo>
                  <a:lnTo>
                    <a:pt x="27317" y="183578"/>
                  </a:lnTo>
                  <a:lnTo>
                    <a:pt x="32905" y="194754"/>
                  </a:lnTo>
                  <a:lnTo>
                    <a:pt x="39966" y="205346"/>
                  </a:lnTo>
                  <a:lnTo>
                    <a:pt x="24790" y="220535"/>
                  </a:lnTo>
                  <a:lnTo>
                    <a:pt x="55143" y="250101"/>
                  </a:lnTo>
                  <a:lnTo>
                    <a:pt x="69532" y="236524"/>
                  </a:lnTo>
                  <a:lnTo>
                    <a:pt x="80137" y="242646"/>
                  </a:lnTo>
                  <a:lnTo>
                    <a:pt x="91490" y="247802"/>
                  </a:lnTo>
                  <a:lnTo>
                    <a:pt x="103454" y="251917"/>
                  </a:lnTo>
                  <a:lnTo>
                    <a:pt x="115862" y="254889"/>
                  </a:lnTo>
                  <a:lnTo>
                    <a:pt x="115862" y="275666"/>
                  </a:lnTo>
                  <a:lnTo>
                    <a:pt x="159816" y="275666"/>
                  </a:lnTo>
                  <a:lnTo>
                    <a:pt x="159816" y="254889"/>
                  </a:lnTo>
                  <a:lnTo>
                    <a:pt x="171754" y="251917"/>
                  </a:lnTo>
                  <a:lnTo>
                    <a:pt x="183476" y="247802"/>
                  </a:lnTo>
                  <a:lnTo>
                    <a:pt x="194754" y="242646"/>
                  </a:lnTo>
                  <a:lnTo>
                    <a:pt x="205346" y="236524"/>
                  </a:lnTo>
                  <a:lnTo>
                    <a:pt x="220522" y="250888"/>
                  </a:lnTo>
                  <a:lnTo>
                    <a:pt x="235280" y="236524"/>
                  </a:lnTo>
                  <a:lnTo>
                    <a:pt x="250888" y="221335"/>
                  </a:lnTo>
                  <a:lnTo>
                    <a:pt x="237261" y="206946"/>
                  </a:lnTo>
                  <a:lnTo>
                    <a:pt x="236499" y="206146"/>
                  </a:lnTo>
                  <a:lnTo>
                    <a:pt x="243103" y="195084"/>
                  </a:lnTo>
                  <a:lnTo>
                    <a:pt x="248526" y="183476"/>
                  </a:lnTo>
                  <a:lnTo>
                    <a:pt x="252691" y="171754"/>
                  </a:lnTo>
                  <a:lnTo>
                    <a:pt x="255676" y="159804"/>
                  </a:lnTo>
                  <a:lnTo>
                    <a:pt x="275666" y="159804"/>
                  </a:lnTo>
                  <a:lnTo>
                    <a:pt x="275666" y="115862"/>
                  </a:lnTo>
                  <a:close/>
                </a:path>
                <a:path w="482600" h="667385">
                  <a:moveTo>
                    <a:pt x="332930" y="468757"/>
                  </a:moveTo>
                  <a:lnTo>
                    <a:pt x="327190" y="441680"/>
                  </a:lnTo>
                  <a:lnTo>
                    <a:pt x="308851" y="421500"/>
                  </a:lnTo>
                  <a:lnTo>
                    <a:pt x="281241" y="413918"/>
                  </a:lnTo>
                  <a:lnTo>
                    <a:pt x="275640" y="413918"/>
                  </a:lnTo>
                  <a:lnTo>
                    <a:pt x="237909" y="435394"/>
                  </a:lnTo>
                  <a:lnTo>
                    <a:pt x="228511" y="474649"/>
                  </a:lnTo>
                  <a:lnTo>
                    <a:pt x="235292" y="493306"/>
                  </a:lnTo>
                  <a:lnTo>
                    <a:pt x="247396" y="507098"/>
                  </a:lnTo>
                  <a:lnTo>
                    <a:pt x="263232" y="515658"/>
                  </a:lnTo>
                  <a:lnTo>
                    <a:pt x="281241" y="518591"/>
                  </a:lnTo>
                  <a:lnTo>
                    <a:pt x="292671" y="517359"/>
                  </a:lnTo>
                  <a:lnTo>
                    <a:pt x="303809" y="513499"/>
                  </a:lnTo>
                  <a:lnTo>
                    <a:pt x="314045" y="506793"/>
                  </a:lnTo>
                  <a:lnTo>
                    <a:pt x="322783" y="497014"/>
                  </a:lnTo>
                  <a:lnTo>
                    <a:pt x="332930" y="468757"/>
                  </a:lnTo>
                  <a:close/>
                </a:path>
                <a:path w="482600" h="667385">
                  <a:moveTo>
                    <a:pt x="482600" y="465048"/>
                  </a:moveTo>
                  <a:lnTo>
                    <a:pt x="472986" y="406717"/>
                  </a:lnTo>
                  <a:lnTo>
                    <a:pt x="472198" y="401929"/>
                  </a:lnTo>
                  <a:lnTo>
                    <a:pt x="443433" y="406717"/>
                  </a:lnTo>
                  <a:lnTo>
                    <a:pt x="436549" y="389801"/>
                  </a:lnTo>
                  <a:lnTo>
                    <a:pt x="427951" y="373862"/>
                  </a:lnTo>
                  <a:lnTo>
                    <a:pt x="420319" y="362775"/>
                  </a:lnTo>
                  <a:lnTo>
                    <a:pt x="417703" y="358965"/>
                  </a:lnTo>
                  <a:lnTo>
                    <a:pt x="405879" y="345198"/>
                  </a:lnTo>
                  <a:lnTo>
                    <a:pt x="411746" y="337197"/>
                  </a:lnTo>
                  <a:lnTo>
                    <a:pt x="423468" y="321221"/>
                  </a:lnTo>
                  <a:lnTo>
                    <a:pt x="404964" y="307632"/>
                  </a:lnTo>
                  <a:lnTo>
                    <a:pt x="378714" y="288366"/>
                  </a:lnTo>
                  <a:lnTo>
                    <a:pt x="378714" y="481025"/>
                  </a:lnTo>
                  <a:lnTo>
                    <a:pt x="368528" y="511200"/>
                  </a:lnTo>
                  <a:lnTo>
                    <a:pt x="349961" y="535965"/>
                  </a:lnTo>
                  <a:lnTo>
                    <a:pt x="324789" y="553847"/>
                  </a:lnTo>
                  <a:lnTo>
                    <a:pt x="294843" y="563333"/>
                  </a:lnTo>
                  <a:lnTo>
                    <a:pt x="289229" y="564134"/>
                  </a:lnTo>
                  <a:lnTo>
                    <a:pt x="284441" y="564934"/>
                  </a:lnTo>
                  <a:lnTo>
                    <a:pt x="235851" y="554532"/>
                  </a:lnTo>
                  <a:lnTo>
                    <a:pt x="202044" y="528675"/>
                  </a:lnTo>
                  <a:lnTo>
                    <a:pt x="181889" y="490982"/>
                  </a:lnTo>
                  <a:lnTo>
                    <a:pt x="179781" y="445884"/>
                  </a:lnTo>
                  <a:lnTo>
                    <a:pt x="189522" y="416064"/>
                  </a:lnTo>
                  <a:lnTo>
                    <a:pt x="207949" y="391337"/>
                  </a:lnTo>
                  <a:lnTo>
                    <a:pt x="233273" y="373507"/>
                  </a:lnTo>
                  <a:lnTo>
                    <a:pt x="263690" y="364375"/>
                  </a:lnTo>
                  <a:lnTo>
                    <a:pt x="269265" y="363575"/>
                  </a:lnTo>
                  <a:lnTo>
                    <a:pt x="274053" y="362775"/>
                  </a:lnTo>
                  <a:lnTo>
                    <a:pt x="279654" y="362775"/>
                  </a:lnTo>
                  <a:lnTo>
                    <a:pt x="322656" y="372376"/>
                  </a:lnTo>
                  <a:lnTo>
                    <a:pt x="356450" y="398233"/>
                  </a:lnTo>
                  <a:lnTo>
                    <a:pt x="376605" y="435927"/>
                  </a:lnTo>
                  <a:lnTo>
                    <a:pt x="378714" y="481025"/>
                  </a:lnTo>
                  <a:lnTo>
                    <a:pt x="378714" y="288366"/>
                  </a:lnTo>
                  <a:lnTo>
                    <a:pt x="372313" y="283667"/>
                  </a:lnTo>
                  <a:lnTo>
                    <a:pt x="354761" y="307632"/>
                  </a:lnTo>
                  <a:lnTo>
                    <a:pt x="338162" y="300291"/>
                  </a:lnTo>
                  <a:lnTo>
                    <a:pt x="320903" y="294957"/>
                  </a:lnTo>
                  <a:lnTo>
                    <a:pt x="303187" y="291579"/>
                  </a:lnTo>
                  <a:lnTo>
                    <a:pt x="285242" y="290068"/>
                  </a:lnTo>
                  <a:lnTo>
                    <a:pt x="280454" y="260502"/>
                  </a:lnTo>
                  <a:lnTo>
                    <a:pt x="249301" y="266103"/>
                  </a:lnTo>
                  <a:lnTo>
                    <a:pt x="217322" y="270878"/>
                  </a:lnTo>
                  <a:lnTo>
                    <a:pt x="222110" y="299643"/>
                  </a:lnTo>
                  <a:lnTo>
                    <a:pt x="205193" y="306527"/>
                  </a:lnTo>
                  <a:lnTo>
                    <a:pt x="189255" y="315125"/>
                  </a:lnTo>
                  <a:lnTo>
                    <a:pt x="174358" y="325374"/>
                  </a:lnTo>
                  <a:lnTo>
                    <a:pt x="160604" y="337197"/>
                  </a:lnTo>
                  <a:lnTo>
                    <a:pt x="136652" y="320421"/>
                  </a:lnTo>
                  <a:lnTo>
                    <a:pt x="99098" y="370763"/>
                  </a:lnTo>
                  <a:lnTo>
                    <a:pt x="122262" y="388353"/>
                  </a:lnTo>
                  <a:lnTo>
                    <a:pt x="115366" y="404952"/>
                  </a:lnTo>
                  <a:lnTo>
                    <a:pt x="110261" y="422313"/>
                  </a:lnTo>
                  <a:lnTo>
                    <a:pt x="106959" y="440258"/>
                  </a:lnTo>
                  <a:lnTo>
                    <a:pt x="105460" y="458660"/>
                  </a:lnTo>
                  <a:lnTo>
                    <a:pt x="75107" y="463461"/>
                  </a:lnTo>
                  <a:lnTo>
                    <a:pt x="85496" y="525780"/>
                  </a:lnTo>
                  <a:lnTo>
                    <a:pt x="115062" y="520992"/>
                  </a:lnTo>
                  <a:lnTo>
                    <a:pt x="121831" y="537565"/>
                  </a:lnTo>
                  <a:lnTo>
                    <a:pt x="130238" y="553542"/>
                  </a:lnTo>
                  <a:lnTo>
                    <a:pt x="140449" y="568629"/>
                  </a:lnTo>
                  <a:lnTo>
                    <a:pt x="152615" y="582523"/>
                  </a:lnTo>
                  <a:lnTo>
                    <a:pt x="135026" y="607288"/>
                  </a:lnTo>
                  <a:lnTo>
                    <a:pt x="186182" y="644042"/>
                  </a:lnTo>
                  <a:lnTo>
                    <a:pt x="202946" y="620064"/>
                  </a:lnTo>
                  <a:lnTo>
                    <a:pt x="219659" y="626960"/>
                  </a:lnTo>
                  <a:lnTo>
                    <a:pt x="237210" y="632053"/>
                  </a:lnTo>
                  <a:lnTo>
                    <a:pt x="255193" y="635342"/>
                  </a:lnTo>
                  <a:lnTo>
                    <a:pt x="273253" y="636841"/>
                  </a:lnTo>
                  <a:lnTo>
                    <a:pt x="278041" y="667207"/>
                  </a:lnTo>
                  <a:lnTo>
                    <a:pt x="341172" y="657618"/>
                  </a:lnTo>
                  <a:lnTo>
                    <a:pt x="337172" y="628053"/>
                  </a:lnTo>
                  <a:lnTo>
                    <a:pt x="353745" y="621182"/>
                  </a:lnTo>
                  <a:lnTo>
                    <a:pt x="355790" y="620064"/>
                  </a:lnTo>
                  <a:lnTo>
                    <a:pt x="369633" y="612584"/>
                  </a:lnTo>
                  <a:lnTo>
                    <a:pt x="384479" y="602335"/>
                  </a:lnTo>
                  <a:lnTo>
                    <a:pt x="397891" y="590511"/>
                  </a:lnTo>
                  <a:lnTo>
                    <a:pt x="421843" y="608876"/>
                  </a:lnTo>
                  <a:lnTo>
                    <a:pt x="435343" y="590511"/>
                  </a:lnTo>
                  <a:lnTo>
                    <a:pt x="454113" y="564934"/>
                  </a:lnTo>
                  <a:lnTo>
                    <a:pt x="459397" y="557745"/>
                  </a:lnTo>
                  <a:lnTo>
                    <a:pt x="435444" y="539369"/>
                  </a:lnTo>
                  <a:lnTo>
                    <a:pt x="442455" y="522770"/>
                  </a:lnTo>
                  <a:lnTo>
                    <a:pt x="447827" y="505510"/>
                  </a:lnTo>
                  <a:lnTo>
                    <a:pt x="451396" y="487794"/>
                  </a:lnTo>
                  <a:lnTo>
                    <a:pt x="453034" y="469849"/>
                  </a:lnTo>
                  <a:lnTo>
                    <a:pt x="482600" y="4650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13575" y="771353"/>
            <a:ext cx="2139950" cy="8255"/>
          </a:xfrm>
          <a:custGeom>
            <a:avLst/>
            <a:gdLst/>
            <a:ahLst/>
            <a:cxnLst/>
            <a:rect l="l" t="t" r="r" b="b"/>
            <a:pathLst>
              <a:path w="2139950" h="8254">
                <a:moveTo>
                  <a:pt x="2139378" y="0"/>
                </a:moveTo>
                <a:lnTo>
                  <a:pt x="0" y="0"/>
                </a:lnTo>
                <a:lnTo>
                  <a:pt x="0" y="8001"/>
                </a:lnTo>
                <a:lnTo>
                  <a:pt x="2139378" y="8001"/>
                </a:lnTo>
                <a:lnTo>
                  <a:pt x="2139378" y="0"/>
                </a:lnTo>
                <a:close/>
              </a:path>
            </a:pathLst>
          </a:custGeom>
          <a:solidFill>
            <a:srgbClr val="48FFD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488"/>
            <a:ext cx="5854700" cy="30346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D2A4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475</Words>
  <Application>Microsoft Office PowerPoint</Application>
  <PresentationFormat>Custom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 Narrow</vt:lpstr>
      <vt:lpstr>Calibri</vt:lpstr>
      <vt:lpstr>Cambria</vt:lpstr>
      <vt:lpstr>Roboto Bk</vt:lpstr>
      <vt:lpstr>Roboto Lt</vt:lpstr>
      <vt:lpstr>Times New Roman</vt:lpstr>
      <vt:lpstr>Trebuchet MS</vt:lpstr>
      <vt:lpstr>Office Theme</vt:lpstr>
      <vt:lpstr>We are kindly welcome you to “LEARNING WEBSITE ”</vt:lpstr>
      <vt:lpstr>ABSTRAT</vt:lpstr>
      <vt:lpstr>TABLE OF CONTENTS</vt:lpstr>
      <vt:lpstr>OUR COMPANY</vt:lpstr>
      <vt:lpstr>WHAT WE ARE WORKIN ON</vt:lpstr>
      <vt:lpstr>TECHNOLOGIES USED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 are kindly welcome to “LEARNING WEBSITE ”</dc:title>
  <dc:creator>k suresh</dc:creator>
  <cp:lastModifiedBy>sanganamoni shiva kumar</cp:lastModifiedBy>
  <cp:revision>7</cp:revision>
  <dcterms:created xsi:type="dcterms:W3CDTF">2023-12-01T10:24:00Z</dcterms:created>
  <dcterms:modified xsi:type="dcterms:W3CDTF">2025-02-07T14:44:13Z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2023-11-30T05:30:00Z</vt:filetime>
  </property>
  <property fmtid="{D5CDD505-2E9C-101B-9397-08002B2CF9AE}" pid="3" name="LastSaved">
    <vt:filetime>2023-12-01T05:30:00Z</vt:filetime>
  </property>
  <property fmtid="{D5CDD505-2E9C-101B-9397-08002B2CF9AE}" pid="4" name="Producer">
    <vt:lpwstr>GPL Ghostscript 10.02.0</vt:lpwstr>
  </property>
  <property fmtid="{D5CDD505-2E9C-101B-9397-08002B2CF9AE}" pid="5" name="ICV">
    <vt:lpwstr>AFDCE09718294FEE9D70D09F75AFEE29_12</vt:lpwstr>
  </property>
  <property fmtid="{D5CDD505-2E9C-101B-9397-08002B2CF9AE}" pid="6" name="KSOProductBuildVer">
    <vt:lpwstr>1033-12.2.0.17119</vt:lpwstr>
  </property>
</Properties>
</file>