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792B7-1270-4E30-BE5A-D338A097CF67}" type="doc">
      <dgm:prSet loTypeId="urn:microsoft.com/office/officeart/2018/2/layout/IconCircleList" loCatId="icon" qsTypeId="urn:microsoft.com/office/officeart/2005/8/quickstyle/simple2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796FF1F-D4CC-42B3-A70B-574B9F5DB8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a model for SMS spam detection.</a:t>
          </a:r>
        </a:p>
      </dgm:t>
    </dgm:pt>
    <dgm:pt modelId="{CF31138A-EA70-4FAB-8A41-8B7748FC03DB}" type="parTrans" cxnId="{58EDBED7-6F5F-4805-89AB-5B3B2DAE3CD2}">
      <dgm:prSet/>
      <dgm:spPr/>
      <dgm:t>
        <a:bodyPr/>
        <a:lstStyle/>
        <a:p>
          <a:endParaRPr lang="en-US"/>
        </a:p>
      </dgm:t>
    </dgm:pt>
    <dgm:pt modelId="{4BCE4A04-563D-4343-AA97-8D6EE5308135}" type="sibTrans" cxnId="{58EDBED7-6F5F-4805-89AB-5B3B2DAE3C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71AA25-239C-4A43-8195-559C87D85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 of SMS messages labeled as spam or non-spam obtained from Kaggle</a:t>
          </a:r>
        </a:p>
      </dgm:t>
    </dgm:pt>
    <dgm:pt modelId="{92F2C9B4-6241-4902-96F4-6DD1A04988D1}" type="parTrans" cxnId="{517BD4B5-151E-4E93-ADA7-3047B8E78AF7}">
      <dgm:prSet/>
      <dgm:spPr/>
      <dgm:t>
        <a:bodyPr/>
        <a:lstStyle/>
        <a:p>
          <a:endParaRPr lang="en-US"/>
        </a:p>
      </dgm:t>
    </dgm:pt>
    <dgm:pt modelId="{C1C155BB-DB57-4DCE-B8EA-32A81EEDAB12}" type="sibTrans" cxnId="{517BD4B5-151E-4E93-ADA7-3047B8E78A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641838-AE41-45F0-8989-D254396288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Filter spam messages enhancing the user experience.</a:t>
          </a:r>
          <a:endParaRPr lang="en-US" dirty="0"/>
        </a:p>
      </dgm:t>
    </dgm:pt>
    <dgm:pt modelId="{47144B73-93D9-4929-8FE8-28AADFCD8714}" type="parTrans" cxnId="{C29ED644-12FB-4C75-94E9-FEED89787767}">
      <dgm:prSet/>
      <dgm:spPr/>
      <dgm:t>
        <a:bodyPr/>
        <a:lstStyle/>
        <a:p>
          <a:endParaRPr lang="en-US"/>
        </a:p>
      </dgm:t>
    </dgm:pt>
    <dgm:pt modelId="{5C4584D5-DE94-4537-9FAA-70A968E27D11}" type="sibTrans" cxnId="{C29ED644-12FB-4C75-94E9-FEED897877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F24EF4-2C28-4D50-94E5-28CB6DC59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the model's performance and accuracy.</a:t>
          </a:r>
        </a:p>
      </dgm:t>
    </dgm:pt>
    <dgm:pt modelId="{F670DA1E-F731-4A8E-9206-DA49F5E6B69C}" type="parTrans" cxnId="{94869968-652F-49C1-BBD3-960163B6A68E}">
      <dgm:prSet/>
      <dgm:spPr/>
      <dgm:t>
        <a:bodyPr/>
        <a:lstStyle/>
        <a:p>
          <a:endParaRPr lang="en-US"/>
        </a:p>
      </dgm:t>
    </dgm:pt>
    <dgm:pt modelId="{C11970DD-63C5-47CF-B6BA-19E3B034D4AA}" type="sibTrans" cxnId="{94869968-652F-49C1-BBD3-960163B6A68E}">
      <dgm:prSet/>
      <dgm:spPr/>
      <dgm:t>
        <a:bodyPr/>
        <a:lstStyle/>
        <a:p>
          <a:endParaRPr lang="en-US"/>
        </a:p>
      </dgm:t>
    </dgm:pt>
    <dgm:pt modelId="{E7F1F54B-31F6-4907-949F-F18131234435}" type="pres">
      <dgm:prSet presAssocID="{2FA792B7-1270-4E30-BE5A-D338A097CF67}" presName="root" presStyleCnt="0">
        <dgm:presLayoutVars>
          <dgm:dir/>
          <dgm:resizeHandles val="exact"/>
        </dgm:presLayoutVars>
      </dgm:prSet>
      <dgm:spPr/>
    </dgm:pt>
    <dgm:pt modelId="{FDA356B8-EFAE-4CDD-8BBA-44CBA64B2E7B}" type="pres">
      <dgm:prSet presAssocID="{2FA792B7-1270-4E30-BE5A-D338A097CF67}" presName="container" presStyleCnt="0">
        <dgm:presLayoutVars>
          <dgm:dir/>
          <dgm:resizeHandles val="exact"/>
        </dgm:presLayoutVars>
      </dgm:prSet>
      <dgm:spPr/>
    </dgm:pt>
    <dgm:pt modelId="{5B8BD9F0-7D8A-44B8-901B-B7A93703F375}" type="pres">
      <dgm:prSet presAssocID="{C796FF1F-D4CC-42B3-A70B-574B9F5DB83B}" presName="compNode" presStyleCnt="0"/>
      <dgm:spPr/>
    </dgm:pt>
    <dgm:pt modelId="{E6BC5268-F5BE-4258-A3A3-9E74C8430C6E}" type="pres">
      <dgm:prSet presAssocID="{C796FF1F-D4CC-42B3-A70B-574B9F5DB83B}" presName="iconBgRect" presStyleLbl="bgShp" presStyleIdx="0" presStyleCnt="4"/>
      <dgm:spPr/>
    </dgm:pt>
    <dgm:pt modelId="{49AA2699-7224-4B02-81DC-ADAF5FB42087}" type="pres">
      <dgm:prSet presAssocID="{C796FF1F-D4CC-42B3-A70B-574B9F5DB8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6E4CC21-F354-487B-9BD7-55E46B060408}" type="pres">
      <dgm:prSet presAssocID="{C796FF1F-D4CC-42B3-A70B-574B9F5DB83B}" presName="spaceRect" presStyleCnt="0"/>
      <dgm:spPr/>
    </dgm:pt>
    <dgm:pt modelId="{1993F280-02DE-4DFC-8D2B-619BF759BB21}" type="pres">
      <dgm:prSet presAssocID="{C796FF1F-D4CC-42B3-A70B-574B9F5DB83B}" presName="textRect" presStyleLbl="revTx" presStyleIdx="0" presStyleCnt="4">
        <dgm:presLayoutVars>
          <dgm:chMax val="1"/>
          <dgm:chPref val="1"/>
        </dgm:presLayoutVars>
      </dgm:prSet>
      <dgm:spPr/>
    </dgm:pt>
    <dgm:pt modelId="{402F6953-9A26-4CD1-809B-97BE5DC49F6C}" type="pres">
      <dgm:prSet presAssocID="{4BCE4A04-563D-4343-AA97-8D6EE5308135}" presName="sibTrans" presStyleLbl="sibTrans2D1" presStyleIdx="0" presStyleCnt="0"/>
      <dgm:spPr/>
    </dgm:pt>
    <dgm:pt modelId="{B571AE46-CF0C-41E2-A616-AFDEBEBE447F}" type="pres">
      <dgm:prSet presAssocID="{AD71AA25-239C-4A43-8195-559C87D85692}" presName="compNode" presStyleCnt="0"/>
      <dgm:spPr/>
    </dgm:pt>
    <dgm:pt modelId="{FB0EFD82-27E2-4B1E-8CD6-814C6F0A9013}" type="pres">
      <dgm:prSet presAssocID="{AD71AA25-239C-4A43-8195-559C87D85692}" presName="iconBgRect" presStyleLbl="bgShp" presStyleIdx="1" presStyleCnt="4"/>
      <dgm:spPr/>
    </dgm:pt>
    <dgm:pt modelId="{8A7449D1-3B83-4AF1-8A7A-E44C1F224865}" type="pres">
      <dgm:prSet presAssocID="{AD71AA25-239C-4A43-8195-559C87D856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087C51E-5DB8-4D1F-9E1A-29C4CC2C34DC}" type="pres">
      <dgm:prSet presAssocID="{AD71AA25-239C-4A43-8195-559C87D85692}" presName="spaceRect" presStyleCnt="0"/>
      <dgm:spPr/>
    </dgm:pt>
    <dgm:pt modelId="{6105403C-3022-408E-9762-7DD5B9813986}" type="pres">
      <dgm:prSet presAssocID="{AD71AA25-239C-4A43-8195-559C87D85692}" presName="textRect" presStyleLbl="revTx" presStyleIdx="1" presStyleCnt="4">
        <dgm:presLayoutVars>
          <dgm:chMax val="1"/>
          <dgm:chPref val="1"/>
        </dgm:presLayoutVars>
      </dgm:prSet>
      <dgm:spPr/>
    </dgm:pt>
    <dgm:pt modelId="{05D7AF03-4B0C-4B38-92F9-93EE3E209088}" type="pres">
      <dgm:prSet presAssocID="{C1C155BB-DB57-4DCE-B8EA-32A81EEDAB12}" presName="sibTrans" presStyleLbl="sibTrans2D1" presStyleIdx="0" presStyleCnt="0"/>
      <dgm:spPr/>
    </dgm:pt>
    <dgm:pt modelId="{1474E2F5-6CD9-4988-8AD2-5A08136F9B25}" type="pres">
      <dgm:prSet presAssocID="{DD641838-AE41-45F0-8989-D2543962880A}" presName="compNode" presStyleCnt="0"/>
      <dgm:spPr/>
    </dgm:pt>
    <dgm:pt modelId="{BBC7D34E-AA58-4B5A-9011-0E4F0504B605}" type="pres">
      <dgm:prSet presAssocID="{DD641838-AE41-45F0-8989-D2543962880A}" presName="iconBgRect" presStyleLbl="bgShp" presStyleIdx="2" presStyleCnt="4"/>
      <dgm:spPr/>
    </dgm:pt>
    <dgm:pt modelId="{33B14713-6526-4B4D-A2C4-804C1B8E2E7C}" type="pres">
      <dgm:prSet presAssocID="{DD641838-AE41-45F0-8989-D254396288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D42C047-E3A1-4ADE-8712-24F3D4DC4C5B}" type="pres">
      <dgm:prSet presAssocID="{DD641838-AE41-45F0-8989-D2543962880A}" presName="spaceRect" presStyleCnt="0"/>
      <dgm:spPr/>
    </dgm:pt>
    <dgm:pt modelId="{3EF3E721-2248-4767-A2C2-F3C4F37F20AB}" type="pres">
      <dgm:prSet presAssocID="{DD641838-AE41-45F0-8989-D2543962880A}" presName="textRect" presStyleLbl="revTx" presStyleIdx="2" presStyleCnt="4">
        <dgm:presLayoutVars>
          <dgm:chMax val="1"/>
          <dgm:chPref val="1"/>
        </dgm:presLayoutVars>
      </dgm:prSet>
      <dgm:spPr/>
    </dgm:pt>
    <dgm:pt modelId="{C2B29878-7FD6-4D49-A190-6F77A4A5C2C0}" type="pres">
      <dgm:prSet presAssocID="{5C4584D5-DE94-4537-9FAA-70A968E27D11}" presName="sibTrans" presStyleLbl="sibTrans2D1" presStyleIdx="0" presStyleCnt="0"/>
      <dgm:spPr/>
    </dgm:pt>
    <dgm:pt modelId="{8DA9FEED-B22D-4117-BF32-C8FD938F3D50}" type="pres">
      <dgm:prSet presAssocID="{D4F24EF4-2C28-4D50-94E5-28CB6DC59042}" presName="compNode" presStyleCnt="0"/>
      <dgm:spPr/>
    </dgm:pt>
    <dgm:pt modelId="{C3A8BF04-0B45-4C2B-A7FE-6F18177DDD81}" type="pres">
      <dgm:prSet presAssocID="{D4F24EF4-2C28-4D50-94E5-28CB6DC59042}" presName="iconBgRect" presStyleLbl="bgShp" presStyleIdx="3" presStyleCnt="4"/>
      <dgm:spPr/>
    </dgm:pt>
    <dgm:pt modelId="{BF54962F-5C7C-4CBF-918D-ED7AF7181E69}" type="pres">
      <dgm:prSet presAssocID="{D4F24EF4-2C28-4D50-94E5-28CB6DC590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F7CA3FA-DCF9-4852-9611-E877202BB215}" type="pres">
      <dgm:prSet presAssocID="{D4F24EF4-2C28-4D50-94E5-28CB6DC59042}" presName="spaceRect" presStyleCnt="0"/>
      <dgm:spPr/>
    </dgm:pt>
    <dgm:pt modelId="{E6CE32A5-5AE7-4014-82BB-9B019DA1BEAD}" type="pres">
      <dgm:prSet presAssocID="{D4F24EF4-2C28-4D50-94E5-28CB6DC590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772229-F1C3-49D5-9226-ADDC2F762E8C}" type="presOf" srcId="{C1C155BB-DB57-4DCE-B8EA-32A81EEDAB12}" destId="{05D7AF03-4B0C-4B38-92F9-93EE3E209088}" srcOrd="0" destOrd="0" presId="urn:microsoft.com/office/officeart/2018/2/layout/IconCircleList"/>
    <dgm:cxn modelId="{C29ED644-12FB-4C75-94E9-FEED89787767}" srcId="{2FA792B7-1270-4E30-BE5A-D338A097CF67}" destId="{DD641838-AE41-45F0-8989-D2543962880A}" srcOrd="2" destOrd="0" parTransId="{47144B73-93D9-4929-8FE8-28AADFCD8714}" sibTransId="{5C4584D5-DE94-4537-9FAA-70A968E27D11}"/>
    <dgm:cxn modelId="{94869968-652F-49C1-BBD3-960163B6A68E}" srcId="{2FA792B7-1270-4E30-BE5A-D338A097CF67}" destId="{D4F24EF4-2C28-4D50-94E5-28CB6DC59042}" srcOrd="3" destOrd="0" parTransId="{F670DA1E-F731-4A8E-9206-DA49F5E6B69C}" sibTransId="{C11970DD-63C5-47CF-B6BA-19E3B034D4AA}"/>
    <dgm:cxn modelId="{C75BE149-E6C6-4716-8229-2FDDA3202940}" type="presOf" srcId="{2FA792B7-1270-4E30-BE5A-D338A097CF67}" destId="{E7F1F54B-31F6-4907-949F-F18131234435}" srcOrd="0" destOrd="0" presId="urn:microsoft.com/office/officeart/2018/2/layout/IconCircleList"/>
    <dgm:cxn modelId="{42FDB44D-2F60-4C81-BF63-F7B19913A265}" type="presOf" srcId="{D4F24EF4-2C28-4D50-94E5-28CB6DC59042}" destId="{E6CE32A5-5AE7-4014-82BB-9B019DA1BEAD}" srcOrd="0" destOrd="0" presId="urn:microsoft.com/office/officeart/2018/2/layout/IconCircleList"/>
    <dgm:cxn modelId="{CEE95070-9CB1-4817-9133-FA5EDD768A5C}" type="presOf" srcId="{AD71AA25-239C-4A43-8195-559C87D85692}" destId="{6105403C-3022-408E-9762-7DD5B9813986}" srcOrd="0" destOrd="0" presId="urn:microsoft.com/office/officeart/2018/2/layout/IconCircleList"/>
    <dgm:cxn modelId="{48A16952-4BE0-473E-A37C-38A1EAD13795}" type="presOf" srcId="{C796FF1F-D4CC-42B3-A70B-574B9F5DB83B}" destId="{1993F280-02DE-4DFC-8D2B-619BF759BB21}" srcOrd="0" destOrd="0" presId="urn:microsoft.com/office/officeart/2018/2/layout/IconCircleList"/>
    <dgm:cxn modelId="{517BD4B5-151E-4E93-ADA7-3047B8E78AF7}" srcId="{2FA792B7-1270-4E30-BE5A-D338A097CF67}" destId="{AD71AA25-239C-4A43-8195-559C87D85692}" srcOrd="1" destOrd="0" parTransId="{92F2C9B4-6241-4902-96F4-6DD1A04988D1}" sibTransId="{C1C155BB-DB57-4DCE-B8EA-32A81EEDAB12}"/>
    <dgm:cxn modelId="{58EDBED7-6F5F-4805-89AB-5B3B2DAE3CD2}" srcId="{2FA792B7-1270-4E30-BE5A-D338A097CF67}" destId="{C796FF1F-D4CC-42B3-A70B-574B9F5DB83B}" srcOrd="0" destOrd="0" parTransId="{CF31138A-EA70-4FAB-8A41-8B7748FC03DB}" sibTransId="{4BCE4A04-563D-4343-AA97-8D6EE5308135}"/>
    <dgm:cxn modelId="{F05774E7-101F-4B09-BE01-984B03303BD6}" type="presOf" srcId="{4BCE4A04-563D-4343-AA97-8D6EE5308135}" destId="{402F6953-9A26-4CD1-809B-97BE5DC49F6C}" srcOrd="0" destOrd="0" presId="urn:microsoft.com/office/officeart/2018/2/layout/IconCircleList"/>
    <dgm:cxn modelId="{314615EB-F020-4277-B964-6A4F89595D35}" type="presOf" srcId="{DD641838-AE41-45F0-8989-D2543962880A}" destId="{3EF3E721-2248-4767-A2C2-F3C4F37F20AB}" srcOrd="0" destOrd="0" presId="urn:microsoft.com/office/officeart/2018/2/layout/IconCircleList"/>
    <dgm:cxn modelId="{25F851EC-6702-4E26-AB4F-50C977BAA03E}" type="presOf" srcId="{5C4584D5-DE94-4537-9FAA-70A968E27D11}" destId="{C2B29878-7FD6-4D49-A190-6F77A4A5C2C0}" srcOrd="0" destOrd="0" presId="urn:microsoft.com/office/officeart/2018/2/layout/IconCircleList"/>
    <dgm:cxn modelId="{059FBBA7-178B-4A14-8ABD-79A9AB637620}" type="presParOf" srcId="{E7F1F54B-31F6-4907-949F-F18131234435}" destId="{FDA356B8-EFAE-4CDD-8BBA-44CBA64B2E7B}" srcOrd="0" destOrd="0" presId="urn:microsoft.com/office/officeart/2018/2/layout/IconCircleList"/>
    <dgm:cxn modelId="{30077C93-4B9E-4B95-AF41-4291CADE593A}" type="presParOf" srcId="{FDA356B8-EFAE-4CDD-8BBA-44CBA64B2E7B}" destId="{5B8BD9F0-7D8A-44B8-901B-B7A93703F375}" srcOrd="0" destOrd="0" presId="urn:microsoft.com/office/officeart/2018/2/layout/IconCircleList"/>
    <dgm:cxn modelId="{D8B94886-62D4-4345-AE11-5271824B2C36}" type="presParOf" srcId="{5B8BD9F0-7D8A-44B8-901B-B7A93703F375}" destId="{E6BC5268-F5BE-4258-A3A3-9E74C8430C6E}" srcOrd="0" destOrd="0" presId="urn:microsoft.com/office/officeart/2018/2/layout/IconCircleList"/>
    <dgm:cxn modelId="{35CC11EF-24FD-4789-9BF3-3E3DCEB747DC}" type="presParOf" srcId="{5B8BD9F0-7D8A-44B8-901B-B7A93703F375}" destId="{49AA2699-7224-4B02-81DC-ADAF5FB42087}" srcOrd="1" destOrd="0" presId="urn:microsoft.com/office/officeart/2018/2/layout/IconCircleList"/>
    <dgm:cxn modelId="{B31D2943-A6D1-4DC3-893F-96E80D866072}" type="presParOf" srcId="{5B8BD9F0-7D8A-44B8-901B-B7A93703F375}" destId="{C6E4CC21-F354-487B-9BD7-55E46B060408}" srcOrd="2" destOrd="0" presId="urn:microsoft.com/office/officeart/2018/2/layout/IconCircleList"/>
    <dgm:cxn modelId="{5978D519-EBE7-486F-9975-198884948910}" type="presParOf" srcId="{5B8BD9F0-7D8A-44B8-901B-B7A93703F375}" destId="{1993F280-02DE-4DFC-8D2B-619BF759BB21}" srcOrd="3" destOrd="0" presId="urn:microsoft.com/office/officeart/2018/2/layout/IconCircleList"/>
    <dgm:cxn modelId="{A95BEBEA-EF5E-4606-8258-80C4382D5753}" type="presParOf" srcId="{FDA356B8-EFAE-4CDD-8BBA-44CBA64B2E7B}" destId="{402F6953-9A26-4CD1-809B-97BE5DC49F6C}" srcOrd="1" destOrd="0" presId="urn:microsoft.com/office/officeart/2018/2/layout/IconCircleList"/>
    <dgm:cxn modelId="{757156B6-583F-4417-9EA8-F34B15C0509F}" type="presParOf" srcId="{FDA356B8-EFAE-4CDD-8BBA-44CBA64B2E7B}" destId="{B571AE46-CF0C-41E2-A616-AFDEBEBE447F}" srcOrd="2" destOrd="0" presId="urn:microsoft.com/office/officeart/2018/2/layout/IconCircleList"/>
    <dgm:cxn modelId="{41217346-F81D-4218-84E5-CCAD9A2BEFCF}" type="presParOf" srcId="{B571AE46-CF0C-41E2-A616-AFDEBEBE447F}" destId="{FB0EFD82-27E2-4B1E-8CD6-814C6F0A9013}" srcOrd="0" destOrd="0" presId="urn:microsoft.com/office/officeart/2018/2/layout/IconCircleList"/>
    <dgm:cxn modelId="{170B4E44-1932-4E72-BFFD-6418A57D029A}" type="presParOf" srcId="{B571AE46-CF0C-41E2-A616-AFDEBEBE447F}" destId="{8A7449D1-3B83-4AF1-8A7A-E44C1F224865}" srcOrd="1" destOrd="0" presId="urn:microsoft.com/office/officeart/2018/2/layout/IconCircleList"/>
    <dgm:cxn modelId="{FF8B6CB3-0DA6-422F-8021-6540E463B88D}" type="presParOf" srcId="{B571AE46-CF0C-41E2-A616-AFDEBEBE447F}" destId="{B087C51E-5DB8-4D1F-9E1A-29C4CC2C34DC}" srcOrd="2" destOrd="0" presId="urn:microsoft.com/office/officeart/2018/2/layout/IconCircleList"/>
    <dgm:cxn modelId="{1871B534-336A-4CA5-8956-14949BB32E4D}" type="presParOf" srcId="{B571AE46-CF0C-41E2-A616-AFDEBEBE447F}" destId="{6105403C-3022-408E-9762-7DD5B9813986}" srcOrd="3" destOrd="0" presId="urn:microsoft.com/office/officeart/2018/2/layout/IconCircleList"/>
    <dgm:cxn modelId="{14A24416-9DFC-4F7F-A3D8-B645EE0F0529}" type="presParOf" srcId="{FDA356B8-EFAE-4CDD-8BBA-44CBA64B2E7B}" destId="{05D7AF03-4B0C-4B38-92F9-93EE3E209088}" srcOrd="3" destOrd="0" presId="urn:microsoft.com/office/officeart/2018/2/layout/IconCircleList"/>
    <dgm:cxn modelId="{1D0BA37C-DC6F-4FC7-A43E-87FCDF4018CB}" type="presParOf" srcId="{FDA356B8-EFAE-4CDD-8BBA-44CBA64B2E7B}" destId="{1474E2F5-6CD9-4988-8AD2-5A08136F9B25}" srcOrd="4" destOrd="0" presId="urn:microsoft.com/office/officeart/2018/2/layout/IconCircleList"/>
    <dgm:cxn modelId="{AAFB9D1E-D9FA-49EA-867C-379EB145FA07}" type="presParOf" srcId="{1474E2F5-6CD9-4988-8AD2-5A08136F9B25}" destId="{BBC7D34E-AA58-4B5A-9011-0E4F0504B605}" srcOrd="0" destOrd="0" presId="urn:microsoft.com/office/officeart/2018/2/layout/IconCircleList"/>
    <dgm:cxn modelId="{5EE1B50C-5126-4C3A-80F5-A92848C1AC35}" type="presParOf" srcId="{1474E2F5-6CD9-4988-8AD2-5A08136F9B25}" destId="{33B14713-6526-4B4D-A2C4-804C1B8E2E7C}" srcOrd="1" destOrd="0" presId="urn:microsoft.com/office/officeart/2018/2/layout/IconCircleList"/>
    <dgm:cxn modelId="{939E64BB-1AE1-4C1E-AAC4-75DFCFBC81B1}" type="presParOf" srcId="{1474E2F5-6CD9-4988-8AD2-5A08136F9B25}" destId="{FD42C047-E3A1-4ADE-8712-24F3D4DC4C5B}" srcOrd="2" destOrd="0" presId="urn:microsoft.com/office/officeart/2018/2/layout/IconCircleList"/>
    <dgm:cxn modelId="{D881441D-1D52-4394-AEC1-1299DF653FA9}" type="presParOf" srcId="{1474E2F5-6CD9-4988-8AD2-5A08136F9B25}" destId="{3EF3E721-2248-4767-A2C2-F3C4F37F20AB}" srcOrd="3" destOrd="0" presId="urn:microsoft.com/office/officeart/2018/2/layout/IconCircleList"/>
    <dgm:cxn modelId="{D2D12750-20B9-47E2-AC73-B5CFF1556B88}" type="presParOf" srcId="{FDA356B8-EFAE-4CDD-8BBA-44CBA64B2E7B}" destId="{C2B29878-7FD6-4D49-A190-6F77A4A5C2C0}" srcOrd="5" destOrd="0" presId="urn:microsoft.com/office/officeart/2018/2/layout/IconCircleList"/>
    <dgm:cxn modelId="{237351B5-21FA-41D4-9A80-6896F822E378}" type="presParOf" srcId="{FDA356B8-EFAE-4CDD-8BBA-44CBA64B2E7B}" destId="{8DA9FEED-B22D-4117-BF32-C8FD938F3D50}" srcOrd="6" destOrd="0" presId="urn:microsoft.com/office/officeart/2018/2/layout/IconCircleList"/>
    <dgm:cxn modelId="{AB1EC6EE-BCFE-40D8-AF20-DBAC46840F3F}" type="presParOf" srcId="{8DA9FEED-B22D-4117-BF32-C8FD938F3D50}" destId="{C3A8BF04-0B45-4C2B-A7FE-6F18177DDD81}" srcOrd="0" destOrd="0" presId="urn:microsoft.com/office/officeart/2018/2/layout/IconCircleList"/>
    <dgm:cxn modelId="{AD1FA3B4-FE98-49F7-9721-BA690741B830}" type="presParOf" srcId="{8DA9FEED-B22D-4117-BF32-C8FD938F3D50}" destId="{BF54962F-5C7C-4CBF-918D-ED7AF7181E69}" srcOrd="1" destOrd="0" presId="urn:microsoft.com/office/officeart/2018/2/layout/IconCircleList"/>
    <dgm:cxn modelId="{E9C627FE-0CAE-478F-9FBF-8E70FC9242F0}" type="presParOf" srcId="{8DA9FEED-B22D-4117-BF32-C8FD938F3D50}" destId="{9F7CA3FA-DCF9-4852-9611-E877202BB215}" srcOrd="2" destOrd="0" presId="urn:microsoft.com/office/officeart/2018/2/layout/IconCircleList"/>
    <dgm:cxn modelId="{CB373F79-55F3-40EE-AEE3-C6DDF5A96235}" type="presParOf" srcId="{8DA9FEED-B22D-4117-BF32-C8FD938F3D50}" destId="{E6CE32A5-5AE7-4014-82BB-9B019DA1BE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5268-F5BE-4258-A3A3-9E74C8430C6E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A2699-7224-4B02-81DC-ADAF5FB4208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93F280-02DE-4DFC-8D2B-619BF759BB2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 a model for SMS spam detection.</a:t>
          </a:r>
        </a:p>
      </dsp:txBody>
      <dsp:txXfrm>
        <a:off x="1834517" y="469890"/>
        <a:ext cx="3148942" cy="1335915"/>
      </dsp:txXfrm>
    </dsp:sp>
    <dsp:sp modelId="{FB0EFD82-27E2-4B1E-8CD6-814C6F0A901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449D1-3B83-4AF1-8A7A-E44C1F22486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05403C-3022-408E-9762-7DD5B981398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of SMS messages labeled as spam or non-spam obtained from Kaggle</a:t>
          </a:r>
        </a:p>
      </dsp:txBody>
      <dsp:txXfrm>
        <a:off x="7154322" y="469890"/>
        <a:ext cx="3148942" cy="1335915"/>
      </dsp:txXfrm>
    </dsp:sp>
    <dsp:sp modelId="{BBC7D34E-AA58-4B5A-9011-0E4F0504B60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14713-6526-4B4D-A2C4-804C1B8E2E7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F3E721-2248-4767-A2C2-F3C4F37F20A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Filter spam messages enhancing the user experience.</a:t>
          </a:r>
          <a:endParaRPr lang="en-US" sz="2200" kern="1200" dirty="0"/>
        </a:p>
      </dsp:txBody>
      <dsp:txXfrm>
        <a:off x="1834517" y="2545532"/>
        <a:ext cx="3148942" cy="1335915"/>
      </dsp:txXfrm>
    </dsp:sp>
    <dsp:sp modelId="{C3A8BF04-0B45-4C2B-A7FE-6F18177DDD8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4962F-5C7C-4CBF-918D-ED7AF7181E6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CE32A5-5AE7-4014-82BB-9B019DA1BEA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 the model's performance and accuracy.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7D0-4A08-5507-5207-9F10DA872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33AB-B1BC-351B-DEF1-9E5575850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4835-3B0C-EB28-9679-0348FE63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12656-7235-3CE0-E10A-8E99FBD8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9D18-8A7A-7DB2-D3B5-4E3326A0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1981-1AC6-96B8-7F94-DBBF3EFC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885E-BE3B-C75E-B80B-A7B08AB2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ED2D-6159-30DE-C937-EF50C267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A648-8562-C22C-7696-7942BEEC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C137-6327-FB70-8FFB-8C46455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AD34D-E8E5-07F8-54A8-A0AE1213F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1B4CD-5F18-E2B1-F6F3-FC843A1CB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0692-08A8-8449-75A4-C5271213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12E4-EF52-CD2F-C4F5-E64774D0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83D7E-1FC2-6A7E-0B21-0100A1F8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6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417B-A01D-939D-B87D-14BCF975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915D-E194-CAC0-E2F5-3AF1AA90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7B66-B09B-7AE8-06C6-A79B0B9A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EC3D-79C3-E10C-1D94-9B78F668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A432-0028-D5D6-0981-CCCA24CB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0A22-C329-0B3B-0E7A-F5FA7A73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3534C-FF35-2035-ED18-B0C472AC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8A18-04E0-C6EE-DD4E-29D0810C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2E4A-56C6-F62C-615C-D30A579E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5342-F232-09E9-90A4-88EA62B5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585A-2FF7-55CA-9229-156152A0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942A-0B1C-8B45-2800-BAD545E2F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4DF8C-6E10-F73D-F606-FC67B50F8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1F598-23C9-54D9-ADF5-0EDB767F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26B0-B8F7-6C3C-2491-6885AAB0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5E7C0-99C1-27F4-A028-711366D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0794-9103-4166-7BC8-FA169111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7546-1040-E8D1-DFBF-3C963295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D3873-A3E1-C78C-262B-237115F3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395AA-7250-E7EA-91D6-DF3927F19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99A20-DDC7-A607-56AF-60A54418B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A98EE-331E-722A-C7E2-4C6BBDE3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C4507-D264-18F5-EA05-A1186CA7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D4B05-CA55-D2EE-0AE0-3187911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5FBC-B267-525C-FC3D-D40F26E4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E0C8B-7742-61EC-C9B0-3E336497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B0052-BEEA-C139-470C-54E14857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7C3F3-1945-B1D5-D17C-5E002E32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B37FF-ED11-9F46-BA29-2D12F79F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A5B74-6EA0-1C32-26A2-417481A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79E3-FF1A-8E7C-A2CF-7928F96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1044-8702-8A1B-8D33-50D09FF9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4A22-4183-701F-A392-EAD1B69B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6238-A702-06BE-CEB4-35FBE3D36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BA8C8-54FE-75F0-43A3-D5028924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B93F4-8096-0367-5B05-4030898C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D9A6-DC99-0BB4-3581-EF3D82F1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10B-FCD2-596B-992A-45BC3036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1347E-B570-2A3E-FE47-77BDE3230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2D77C-A7CD-F49A-C084-046511D7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629A8-B913-17DD-2D3D-692920DD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3414C-840C-30C3-52AE-CEC941EB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157A4-1E56-4E87-84A1-5A28249C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3491A-1A1A-3787-21B9-4AF4B185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9CD82-0364-48D4-3AED-9D74BE52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207D-61BA-503C-EAA4-9E9ADD969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9B78-A74E-46CE-8DF2-CC2B536D456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08EB-1A92-72E9-BA86-46CA1B89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6109-208A-BA03-D0A6-36A64D860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F970-E7C2-47FE-810E-3DB3F3D0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37B5E900-AC15-5D00-C4F7-A0BAAA4E6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355" b="337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1D5C59-03F9-3A0A-1982-19CB3B4E5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042400" cy="1407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SMS Spam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8BEB4-CD57-CFA3-E13C-7FB85D6D3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880" y="3779520"/>
            <a:ext cx="3556000" cy="195611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Team Members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Pavani Billapati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Trilok Kumar </a:t>
            </a:r>
            <a:r>
              <a:rPr lang="en-US" sz="1800" dirty="0" err="1">
                <a:solidFill>
                  <a:srgbClr val="FFFFFF"/>
                </a:solidFill>
              </a:rPr>
              <a:t>Pidikiti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Harianth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Kancharla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0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9258"/>
    </mc:Choice>
    <mc:Fallback xmlns="">
      <p:transition spd="slow" advTm="92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8" name="Picture 197" descr="White perfect ring gift small box">
            <a:extLst>
              <a:ext uri="{FF2B5EF4-FFF2-40B4-BE49-F238E27FC236}">
                <a16:creationId xmlns:a16="http://schemas.microsoft.com/office/drawing/2014/main" id="{7E095264-3135-E3FF-1DC7-7B7178690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500" b="1123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C0BAD-2A1E-3BD3-1136-1AA9E0E9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31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6"/>
    </mc:Choice>
    <mc:Fallback xmlns="">
      <p:transition spd="slow" advTm="37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B3E75739-8B53-ED1C-D8C7-EEBA7F49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3172-E978-948B-08D1-100FA98C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LatoWeb"/>
              </a:rPr>
              <a:t>Project topic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80E2-6B7F-395D-CA67-7385F746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Develop a model to detect and filter SMS spam, improving user experience by protecting them from unwanted messages.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With the increasing prevalence of SMS spam and phishing attacks, this system prevents users from being exposed to fraudulent, malicious, or simply annoying SMS messages.</a:t>
            </a:r>
          </a:p>
        </p:txBody>
      </p:sp>
    </p:spTree>
    <p:extLst>
      <p:ext uri="{BB962C8B-B14F-4D97-AF65-F5344CB8AC3E}">
        <p14:creationId xmlns:p14="http://schemas.microsoft.com/office/powerpoint/2010/main" val="1480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8"/>
    </mc:Choice>
    <mc:Fallback xmlns="">
      <p:transition spd="slow" advTm="133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rry blue and white lights&#10;&#10;Description automatically generated">
            <a:extLst>
              <a:ext uri="{FF2B5EF4-FFF2-40B4-BE49-F238E27FC236}">
                <a16:creationId xmlns:a16="http://schemas.microsoft.com/office/drawing/2014/main" id="{D0B674CA-EC80-5D96-4C1A-B119877A7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FF13C-52AB-1C33-C570-C1C5E5FC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LatoWeb"/>
              </a:rPr>
              <a:t>Statement of project objectives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CA89D-6391-AAE7-42DF-53708B0C2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98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3773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038"/>
    </mc:Choice>
    <mc:Fallback xmlns="">
      <p:transition spd="slow" advTm="1503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6B2A444E-0383-2A5A-1C10-C4448DBEB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112" b="15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160AC-F512-5990-F48A-1A8D515E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Statement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C00D-D839-3703-C538-CA45ED03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Protects users from unwanted SMS spam, enhancing their experience.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Increases trust in SMS communication by filtering out malicious content.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Provides a scalable solution for SMS spam detection that can adapt to new spam techniques.</a:t>
            </a:r>
          </a:p>
        </p:txBody>
      </p:sp>
    </p:spTree>
    <p:extLst>
      <p:ext uri="{BB962C8B-B14F-4D97-AF65-F5344CB8AC3E}">
        <p14:creationId xmlns:p14="http://schemas.microsoft.com/office/powerpoint/2010/main" val="32892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9"/>
    </mc:Choice>
    <mc:Fallback xmlns="">
      <p:transition spd="slow" advTm="99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27599625-9037-BB21-5C77-29B502515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112" b="15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177D14-CD3B-FBC0-D87B-2B670F13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LatoWeb"/>
              </a:rPr>
              <a:t>Review of State of the Art and Relevant Works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E3A4-7C3A-0FEA-96C7-CB053108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SMS Spam Detection Based on Long Short-Term Memory and Gated Recurrent Unit </a:t>
            </a:r>
            <a:r>
              <a:rPr lang="en-US" i="0" dirty="0">
                <a:effectLst/>
                <a:latin typeface="Söhne"/>
              </a:rPr>
              <a:t>by </a:t>
            </a:r>
            <a:r>
              <a:rPr lang="en-US" i="0" dirty="0" err="1">
                <a:effectLst/>
                <a:latin typeface="Söhne"/>
              </a:rPr>
              <a:t>Pumrapee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 err="1">
                <a:effectLst/>
                <a:latin typeface="Söhne"/>
              </a:rPr>
              <a:t>Poomka</a:t>
            </a:r>
            <a:endParaRPr lang="en-US" dirty="0">
              <a:latin typeface="Söhne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Data set - SMS spam dataset - </a:t>
            </a:r>
            <a:r>
              <a:rPr lang="en-US" i="0" dirty="0">
                <a:effectLst/>
                <a:latin typeface="Söhne"/>
              </a:rPr>
              <a:t>spam messages are labelled as 1 and the normal messages are labelled as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Algorithms – NB, SVM, LSTM, GRU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Söhne"/>
              </a:rPr>
              <a:t>Techniques – Pre-processing SMS data into Sequence using word Tokenization, developed model, evaluated using test 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Results showed that LSTM outperformed other models</a:t>
            </a:r>
            <a:endParaRPr lang="en-US" i="0" dirty="0">
              <a:effectLst/>
              <a:latin typeface="Söhne"/>
            </a:endParaRPr>
          </a:p>
          <a:p>
            <a:pPr marL="457200" lvl="1" indent="0">
              <a:buNone/>
            </a:pP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76965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2701"/>
    </mc:Choice>
    <mc:Fallback xmlns="">
      <p:transition spd="slow" advTm="427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azine printing process">
            <a:extLst>
              <a:ext uri="{FF2B5EF4-FFF2-40B4-BE49-F238E27FC236}">
                <a16:creationId xmlns:a16="http://schemas.microsoft.com/office/drawing/2014/main" id="{8C4276EA-EFF1-98F6-BC51-EF99FA6EF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04" b="6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F3BBA-4F9B-4AEB-95C0-DA690A7A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Review of State of the Art and Relevant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89EF-543D-8077-E81A-8D828CF7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FFFF"/>
                </a:solidFill>
              </a:rPr>
              <a:t>Our Approach</a:t>
            </a:r>
          </a:p>
          <a:p>
            <a:r>
              <a:rPr lang="en-US" sz="2600" dirty="0">
                <a:solidFill>
                  <a:srgbClr val="FFFFFF"/>
                </a:solidFill>
              </a:rPr>
              <a:t>Algorithms &amp; Models</a:t>
            </a: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</a:rPr>
              <a:t> Dense Network(FNN)</a:t>
            </a: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</a:rPr>
              <a:t> LSTM </a:t>
            </a: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</a:rPr>
              <a:t> Bi-directional LSTM</a:t>
            </a:r>
            <a:endParaRPr lang="en-US" sz="2600" dirty="0">
              <a:solidFill>
                <a:srgbClr val="FFFFFF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600" dirty="0">
                <a:solidFill>
                  <a:srgbClr val="FFFFFF"/>
                </a:solidFill>
              </a:rPr>
              <a:t>Tools: Python, NumPy, Pandas, Scikit-Learn, TensorFlow and other relevant libraries.</a:t>
            </a:r>
          </a:p>
          <a:p>
            <a:pPr marL="457200" lvl="1" indent="0"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19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2697"/>
    </mc:Choice>
    <mc:Fallback xmlns="">
      <p:transition spd="slow" advTm="126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maths learning objects">
            <a:extLst>
              <a:ext uri="{FF2B5EF4-FFF2-40B4-BE49-F238E27FC236}">
                <a16:creationId xmlns:a16="http://schemas.microsoft.com/office/drawing/2014/main" id="{61AFAFB9-70E9-FF24-33EC-30BB53583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369" b="103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5C4182-3048-D907-927C-7CE0F211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DD8A-2C60-34EA-E08C-AEC65F5A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Dataset: SMS messages Dataset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</a:rPr>
              <a:t>Obtained from Kaggle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</a:rPr>
              <a:t> Labelled as Spam or Ham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</a:rPr>
              <a:t> Text messages is of variable length</a:t>
            </a:r>
            <a:endParaRPr lang="en-US" sz="2600" dirty="0">
              <a:solidFill>
                <a:srgbClr val="FFFFFF"/>
              </a:solidFill>
            </a:endParaRPr>
          </a:p>
          <a:p>
            <a:r>
              <a:rPr lang="en-US" sz="2600" dirty="0">
                <a:solidFill>
                  <a:srgbClr val="FFFFFF"/>
                </a:solidFill>
              </a:rPr>
              <a:t>Techniques: Text preprocessing, Tokenization, Padding, truncating, one-hot Encoding, Deep Learning models – Dense Network, LSTM, Bi-directional LSTM, Train-test-split, Model Evaluation</a:t>
            </a:r>
          </a:p>
          <a:p>
            <a:r>
              <a:rPr lang="en-US" sz="2600" dirty="0">
                <a:solidFill>
                  <a:srgbClr val="FFFFFF"/>
                </a:solidFill>
              </a:rPr>
              <a:t>Comparison of these models developed using validation loss &amp; accuracy</a:t>
            </a:r>
          </a:p>
        </p:txBody>
      </p:sp>
    </p:spTree>
    <p:extLst>
      <p:ext uri="{BB962C8B-B14F-4D97-AF65-F5344CB8AC3E}">
        <p14:creationId xmlns:p14="http://schemas.microsoft.com/office/powerpoint/2010/main" val="159987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8727"/>
    </mc:Choice>
    <mc:Fallback xmlns="">
      <p:transition spd="slow" advTm="387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11C9D1B-E34F-CE3E-6EB5-191F41CA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C3552-FCBE-1A02-8C96-39217F9D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4998-744A-F88B-B7DB-F4ACB424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working model for SMS spam detection.</a:t>
            </a:r>
          </a:p>
          <a:p>
            <a:r>
              <a:rPr lang="en-US" dirty="0">
                <a:solidFill>
                  <a:srgbClr val="FFFFFF"/>
                </a:solidFill>
              </a:rPr>
              <a:t>A dataset of SMS messages labeled as spam or non-spam.</a:t>
            </a:r>
          </a:p>
          <a:p>
            <a:r>
              <a:rPr lang="en-US" dirty="0">
                <a:solidFill>
                  <a:srgbClr val="FFFFFF"/>
                </a:solidFill>
              </a:rPr>
              <a:t>Report on how to use the spam detection model.</a:t>
            </a:r>
          </a:p>
        </p:txBody>
      </p:sp>
    </p:spTree>
    <p:extLst>
      <p:ext uri="{BB962C8B-B14F-4D97-AF65-F5344CB8AC3E}">
        <p14:creationId xmlns:p14="http://schemas.microsoft.com/office/powerpoint/2010/main" val="1117183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1970"/>
    </mc:Choice>
    <mc:Fallback xmlns="">
      <p:transition spd="slow" advTm="1197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cil and answer-sheet">
            <a:extLst>
              <a:ext uri="{FF2B5EF4-FFF2-40B4-BE49-F238E27FC236}">
                <a16:creationId xmlns:a16="http://schemas.microsoft.com/office/drawing/2014/main" id="{C458DBFC-7C21-8E82-4861-B93018EB1D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D3A7F-1CBA-9F2A-087E-2E645D5C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DC13-561D-0DFB-BD1D-3EBC4564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Test the model with real SMS messages to assess.</a:t>
            </a:r>
          </a:p>
          <a:p>
            <a:r>
              <a:rPr lang="en-US" dirty="0">
                <a:solidFill>
                  <a:srgbClr val="FFFFFF"/>
                </a:solidFill>
              </a:rPr>
              <a:t>Metrics: Accuracy, Loss and user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20084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380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LatoWeb</vt:lpstr>
      <vt:lpstr>Söhne</vt:lpstr>
      <vt:lpstr>Wingdings</vt:lpstr>
      <vt:lpstr>Office Theme</vt:lpstr>
      <vt:lpstr>SMS Spam Detection</vt:lpstr>
      <vt:lpstr>Project topic</vt:lpstr>
      <vt:lpstr>Statement of project objectives</vt:lpstr>
      <vt:lpstr>Statement of Value</vt:lpstr>
      <vt:lpstr>Review of State of the Art and Relevant Works</vt:lpstr>
      <vt:lpstr>Review of State of the Art and Relevant Works</vt:lpstr>
      <vt:lpstr>Approach</vt:lpstr>
      <vt:lpstr>Deliverables</vt:lpstr>
      <vt:lpstr>Evaluation Methodology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Spam Detection with Machine Learning</dc:title>
  <dc:creator>Pavani Billapati</dc:creator>
  <cp:lastModifiedBy>Pavani Billapati</cp:lastModifiedBy>
  <cp:revision>28</cp:revision>
  <dcterms:created xsi:type="dcterms:W3CDTF">2023-10-30T23:03:57Z</dcterms:created>
  <dcterms:modified xsi:type="dcterms:W3CDTF">2023-12-05T17:53:10Z</dcterms:modified>
</cp:coreProperties>
</file>