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2"/>
  </p:notesMasterIdLst>
  <p:sldIdLst>
    <p:sldId id="257" r:id="rId2"/>
    <p:sldId id="275" r:id="rId3"/>
    <p:sldId id="286" r:id="rId4"/>
    <p:sldId id="293" r:id="rId5"/>
    <p:sldId id="296" r:id="rId6"/>
    <p:sldId id="297" r:id="rId7"/>
    <p:sldId id="298" r:id="rId8"/>
    <p:sldId id="299" r:id="rId9"/>
    <p:sldId id="300" r:id="rId10"/>
    <p:sldId id="29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89223" autoAdjust="0"/>
  </p:normalViewPr>
  <p:slideViewPr>
    <p:cSldViewPr>
      <p:cViewPr varScale="1">
        <p:scale>
          <a:sx n="62" d="100"/>
          <a:sy n="6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1/28/2020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ac.uk/download/pdf/82810164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623175" cy="1143000"/>
          </a:xfrm>
        </p:spPr>
        <p:txBody>
          <a:bodyPr/>
          <a:lstStyle/>
          <a:p>
            <a:pPr algn="ctr"/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TRAVEL DIARIES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Batch No: B-03				        Project Guide:</a:t>
            </a:r>
          </a:p>
          <a:p>
            <a:pPr eaLnBrk="1" hangingPunct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 PALLAVI	      (164G1A0563)                                  Mrs. S.L. Sailaja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M.tech(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Ph.D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2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ROHITHA	       (164G1A0583)               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 PAVANI                        (164G1A0564)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 KEJIYAESTARRANI   (154G1A0540)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Srinivasa 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000">
        <p14:gallery dir="l"/>
      </p:transition>
    </mc:Choice>
    <mc:Fallback>
      <p:transition spd="slow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3212976"/>
            <a:ext cx="8458200" cy="2520279"/>
          </a:xfrm>
        </p:spPr>
        <p:txBody>
          <a:bodyPr/>
          <a:lstStyle/>
          <a:p>
            <a:pPr marL="0" indent="0" algn="just">
              <a:buClrTx/>
              <a:buSzPct val="100000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algn="just"/>
            <a:endParaRPr lang="en-IN" sz="1800" dirty="0"/>
          </a:p>
          <a:p>
            <a:pPr algn="just">
              <a:buFont typeface="Wingdings" pitchFamily="2" charset="2"/>
              <a:buChar char="q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DA3B107-7B03-4252-9C98-E4154E56C86D}"/>
              </a:ext>
            </a:extLst>
          </p:cNvPr>
          <p:cNvSpPr/>
          <p:nvPr/>
        </p:nvSpPr>
        <p:spPr>
          <a:xfrm>
            <a:off x="611560" y="1428185"/>
            <a:ext cx="8075240" cy="5304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application is designed for the travelers to find other travelers who are willing to travel to the same destinations. 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application acts as a platform where the interested group of travelers can communicate and coordinate while planning the trip and also during the trip.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proposed system enables the registered traveler to find the other travelers of same interest. The trip planner plans the trip and posts pictures. 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Interested travelers can collaborate and complete the trip. It is the   platform for the travel group to interact among themselves and for sharing pictures and Comment on them. 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application users also suggest places for the other users to travel.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Contd..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30725"/>
          </a:xfrm>
        </p:spPr>
        <p:txBody>
          <a:bodyPr/>
          <a:lstStyle/>
          <a:p>
            <a:pPr marL="0" indent="0" algn="just">
              <a:buClrTx/>
              <a:buSzPct val="100000"/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  user  can  add  destinations  and  the app  shows  recommendations. </a:t>
            </a:r>
          </a:p>
          <a:p>
            <a:pPr marL="0" indent="0" algn="just">
              <a:buClrTx/>
              <a:buSzPct val="100000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Tx/>
              <a:buSzPct val="100000"/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 user  can  add  buddies  and share  locations  through  the  app.</a:t>
            </a:r>
          </a:p>
          <a:p>
            <a:pPr marL="0" indent="0" algn="just">
              <a:buClrTx/>
              <a:buSzPct val="10000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ClrTx/>
              <a:buSzPct val="100000"/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 also notifies  the  user  about  the  information. The  user  can  create  and  plan  the</a:t>
            </a:r>
          </a:p>
          <a:p>
            <a:pPr marL="0" indent="0" algn="just">
              <a:buClrTx/>
              <a:buSzPct val="100000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entire   trip.</a:t>
            </a:r>
          </a:p>
          <a:p>
            <a:pPr marL="0" indent="0" algn="just" eaLnBrk="1" hangingPunct="1">
              <a:buClrTx/>
              <a:buSzPct val="100000"/>
              <a:buFont typeface="Wingdings" pitchFamily="2" charset="2"/>
              <a:buChar char="v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Requirements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Software Requirements</a:t>
            </a: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HTML</a:t>
            </a: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JAVA </a:t>
            </a: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SQLITE DATABASE</a:t>
            </a:r>
          </a:p>
          <a:p>
            <a:pPr>
              <a:buClr>
                <a:schemeClr val="tx1"/>
              </a:buClr>
              <a:buSzPct val="80000"/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Hardware Requirements</a:t>
            </a: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i3 processor</a:t>
            </a:r>
          </a:p>
          <a:p>
            <a:pPr>
              <a:buClr>
                <a:schemeClr val="tx1"/>
              </a:buClr>
              <a:buSzPct val="80000"/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Operating System : Windows 8 </a:t>
            </a:r>
            <a:r>
              <a:rPr lang="en-IN" sz="2000">
                <a:latin typeface="Times New Roman" pitchFamily="18" charset="0"/>
                <a:cs typeface="Times New Roman" pitchFamily="18" charset="0"/>
              </a:rPr>
              <a:t>and above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4000" dirty="0">
                <a:cs typeface="Times New Roman" pitchFamily="18" charset="0"/>
              </a:rPr>
              <a:t>Existing</a:t>
            </a:r>
            <a:r>
              <a:rPr lang="en-US" sz="4000" dirty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cs typeface="Times New Roman" pitchFamily="18" charset="0"/>
              </a:rPr>
              <a:t>System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 traveler,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travel blog is  just a page in  social media  like </a:t>
            </a:r>
          </a:p>
          <a:p>
            <a:pPr>
              <a:buClr>
                <a:schemeClr val="tx1"/>
              </a:buClr>
              <a:buSzPct val="100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face book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instagram , twitter and so on.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family travel blog in  India , with stories about people, places,</a:t>
            </a:r>
          </a:p>
          <a:p>
            <a:pPr>
              <a:buClr>
                <a:schemeClr val="tx1"/>
              </a:buClr>
              <a:buSzPct val="10000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forts, Holy temples, unholy god men.</a:t>
            </a:r>
          </a:p>
          <a:p>
            <a:pPr>
              <a:buClr>
                <a:schemeClr val="tx1"/>
              </a:buClr>
              <a:buSzPct val="100000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Proposed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 application  is  designed  for  the travelers  to find  other travelers</a:t>
            </a:r>
          </a:p>
          <a:p>
            <a:pPr algn="just">
              <a:buClr>
                <a:schemeClr val="tx1"/>
              </a:buClr>
              <a:buSzPct val="10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who  are  willing  to  travel  to the same  destinations. </a:t>
            </a:r>
          </a:p>
          <a:p>
            <a:pPr algn="just"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 application  acts as a platform where the interested group of travelers</a:t>
            </a:r>
          </a:p>
          <a:p>
            <a:pPr algn="just">
              <a:buClr>
                <a:schemeClr val="tx1"/>
              </a:buClr>
              <a:buSzPct val="10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can communicate and coordinate while planning the trip and also during</a:t>
            </a:r>
          </a:p>
          <a:p>
            <a:pPr algn="just">
              <a:buClr>
                <a:schemeClr val="tx1"/>
              </a:buClr>
              <a:buSzPct val="10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the trip.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Based on existing system we are adding other features like creating a login </a:t>
            </a:r>
          </a:p>
          <a:p>
            <a:pPr marL="0" indent="0" algn="just">
              <a:buClr>
                <a:schemeClr val="tx1"/>
              </a:buClr>
              <a:buSzPct val="10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Page, like &amp; share buttons.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also adding additional feature like a timeline that who are willing to </a:t>
            </a:r>
          </a:p>
          <a:p>
            <a:pPr marL="0" indent="0" algn="just">
              <a:buClr>
                <a:schemeClr val="tx1"/>
              </a:buClr>
              <a:buSzPct val="10000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move  at a  same destination can join.</a:t>
            </a:r>
          </a:p>
          <a:p>
            <a:pPr algn="just">
              <a:buClr>
                <a:schemeClr val="tx1"/>
              </a:buClr>
              <a:buSzPct val="10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chemeClr val="tx1"/>
              </a:buClr>
              <a:buSzPct val="10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SzPct val="10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SzPct val="10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SzPct val="10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100000"/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Planning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828800"/>
          <a:ext cx="8077200" cy="318867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90800"/>
                <a:gridCol w="5486400"/>
              </a:tblGrid>
              <a:tr h="21336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</a:t>
                      </a:r>
                      <a:r>
                        <a:rPr lang="en-US" sz="2000" dirty="0" smtClean="0"/>
                        <a:t>Task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5567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05-02-2020</a:t>
                      </a:r>
                      <a:r>
                        <a:rPr lang="en-US" sz="1600" baseline="0" dirty="0" smtClean="0"/>
                        <a:t> to 08-02-2020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Create  an app  along  with  login  page  and</a:t>
                      </a:r>
                      <a:r>
                        <a:rPr lang="en-US" sz="1800" baseline="0" dirty="0" smtClean="0"/>
                        <a:t>     </a:t>
                      </a:r>
                      <a:r>
                        <a:rPr lang="en-US" sz="1800" dirty="0" smtClean="0"/>
                        <a:t>registration.</a:t>
                      </a:r>
                      <a:endParaRPr lang="en-US" dirty="0"/>
                    </a:p>
                  </a:txBody>
                  <a:tcPr/>
                </a:tc>
              </a:tr>
              <a:tr h="4829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10-02-2020</a:t>
                      </a:r>
                      <a:r>
                        <a:rPr lang="en-US" sz="1600" baseline="0" dirty="0" smtClean="0"/>
                        <a:t> to 16-02-2020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/>
                        <a:t> </a:t>
                      </a:r>
                      <a:r>
                        <a:rPr lang="en-US" sz="1800" dirty="0" smtClean="0"/>
                        <a:t>C</a:t>
                      </a:r>
                      <a:r>
                        <a:rPr lang="en-US" sz="1800" smtClean="0"/>
                        <a:t>ollection  </a:t>
                      </a:r>
                      <a:r>
                        <a:rPr lang="en-US" sz="1800" dirty="0" smtClean="0"/>
                        <a:t>of  database.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29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17-02-2020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to 22-02-2020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Upload  of  pictures .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338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24-02-2020 to 29-02-2020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Like, comment   and  share  buttons and also a timeline are  added.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29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01-03-2020 to  11-03-2020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Verification  and  documentation.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Title      : A  Web-Based  Diary  and  Companion  Smartphone  app  for         Travel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Authors : Stephen Greavesa , Adrian Ellisona , Richard Ellisona , Dean Rancea , Chris Standena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Abdulazim, T., Abdelgawad, H.,  Habib, K. M. N. and  Abdulhai, B. (2013). Using   Smartphones  and  Sensor   Technologies  to Automate the Collection  of  Travel  Data,  in  Annual  Meeting  of  the   Transportation Research Board.  Washington, D.C.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sz="2000" dirty="0">
                <a:hlinkClick r:id="rId2"/>
              </a:rPr>
              <a:t>https://core.ac.uk/download/pdf/82810164.pdf</a:t>
            </a:r>
            <a:endParaRPr lang="en-US" sz="2000" dirty="0"/>
          </a:p>
          <a:p>
            <a:pPr>
              <a:buClr>
                <a:schemeClr val="tx1"/>
              </a:buClr>
              <a:buSzPct val="10000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1717</TotalTime>
  <Words>503</Words>
  <Application>Microsoft Office PowerPoint</Application>
  <PresentationFormat>On-screen Show (4:3)</PresentationFormat>
  <Paragraphs>79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Theme1</vt:lpstr>
      <vt:lpstr>TRAVEL DIARIES</vt:lpstr>
      <vt:lpstr>Abstract </vt:lpstr>
      <vt:lpstr>Contd.. </vt:lpstr>
      <vt:lpstr>                    Requirements   </vt:lpstr>
      <vt:lpstr>                         Existing System  </vt:lpstr>
      <vt:lpstr>                Proposed System</vt:lpstr>
      <vt:lpstr>                     Planning</vt:lpstr>
      <vt:lpstr>                  Literature Survey</vt:lpstr>
      <vt:lpstr>                      References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THE ONE</cp:lastModifiedBy>
  <cp:revision>275</cp:revision>
  <dcterms:created xsi:type="dcterms:W3CDTF">2006-08-16T00:00:00Z</dcterms:created>
  <dcterms:modified xsi:type="dcterms:W3CDTF">2020-01-28T19:04:16Z</dcterms:modified>
</cp:coreProperties>
</file>