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notesMasterIdLst>
    <p:notesMasterId r:id="rId26"/>
  </p:notesMasterIdLst>
  <p:sldIdLst>
    <p:sldId id="257" r:id="rId2"/>
    <p:sldId id="275" r:id="rId3"/>
    <p:sldId id="303" r:id="rId4"/>
    <p:sldId id="310" r:id="rId5"/>
    <p:sldId id="305" r:id="rId6"/>
    <p:sldId id="332" r:id="rId7"/>
    <p:sldId id="312" r:id="rId8"/>
    <p:sldId id="313" r:id="rId9"/>
    <p:sldId id="314" r:id="rId10"/>
    <p:sldId id="326" r:id="rId11"/>
    <p:sldId id="327" r:id="rId12"/>
    <p:sldId id="328" r:id="rId13"/>
    <p:sldId id="317" r:id="rId14"/>
    <p:sldId id="329" r:id="rId15"/>
    <p:sldId id="324" r:id="rId16"/>
    <p:sldId id="325" r:id="rId17"/>
    <p:sldId id="323" r:id="rId18"/>
    <p:sldId id="322" r:id="rId19"/>
    <p:sldId id="321" r:id="rId20"/>
    <p:sldId id="320" r:id="rId21"/>
    <p:sldId id="319" r:id="rId22"/>
    <p:sldId id="330" r:id="rId23"/>
    <p:sldId id="331" r:id="rId24"/>
    <p:sldId id="295"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jiya" initials="K" lastIdx="1" clrIdx="0">
    <p:extLst>
      <p:ext uri="{19B8F6BF-5375-455C-9EA6-DF929625EA0E}">
        <p15:presenceInfo xmlns:p15="http://schemas.microsoft.com/office/powerpoint/2012/main" userId="Kejiy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9223" autoAdjust="0"/>
  </p:normalViewPr>
  <p:slideViewPr>
    <p:cSldViewPr>
      <p:cViewPr varScale="1">
        <p:scale>
          <a:sx n="86" d="100"/>
          <a:sy n="86" d="100"/>
        </p:scale>
        <p:origin x="1382"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DB30014-F471-4B7F-AF5C-7BE1C69231A7}" type="datetimeFigureOut">
              <a:rPr lang="en-US"/>
              <a:pPr>
                <a:defRPr/>
              </a:pPr>
              <a:t>2/4/2021</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E5CAADD-566B-4699-90ED-ECCDCB4E22D6}" type="slidenum">
              <a:rPr lang="en-IN"/>
              <a:pPr>
                <a:defRPr/>
              </a:pPr>
              <a:t>‹#›</a:t>
            </a:fld>
            <a:endParaRPr lang="en-IN" dirty="0"/>
          </a:p>
        </p:txBody>
      </p:sp>
    </p:spTree>
    <p:extLst>
      <p:ext uri="{BB962C8B-B14F-4D97-AF65-F5344CB8AC3E}">
        <p14:creationId xmlns:p14="http://schemas.microsoft.com/office/powerpoint/2010/main" val="3721708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E040225-2A1C-4088-B404-EBE6FB1A28DF}" type="slidenum">
              <a:rPr lang="en-IN" smtClean="0"/>
              <a:pPr fontAlgn="base">
                <a:spcBef>
                  <a:spcPct val="0"/>
                </a:spcBef>
                <a:spcAft>
                  <a:spcPct val="0"/>
                </a:spcAft>
                <a:defRPr/>
              </a:pPr>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auto">
              <a:spcBef>
                <a:spcPts val="0"/>
              </a:spcBef>
              <a:spcAft>
                <a:spcPts val="0"/>
              </a:spcAft>
              <a:defRPr/>
            </a:pPr>
            <a:endParaRPr lang="en-US" dirty="0">
              <a:latin typeface="+mn-lt"/>
              <a:cs typeface="+mn-cs"/>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dirty="0">
              <a:latin typeface="+mn-lt"/>
              <a:cs typeface="+mn-cs"/>
            </a:endParaRPr>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fld id="{534ADFF7-D61D-4D6C-AF74-92F30265B338}" type="datetimeFigureOut">
              <a:rPr lang="en-US" smtClean="0"/>
              <a:pPr>
                <a:defRPr/>
              </a:pPr>
              <a:t>2/4/2021</a:t>
            </a:fld>
            <a:endParaRPr lang="en-US" dirty="0"/>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p:txBody>
          <a:bodyPr/>
          <a:lstStyle>
            <a:lvl1pPr>
              <a:defRPr/>
            </a:lvl1pPr>
          </a:lstStyle>
          <a:p>
            <a:pPr>
              <a:defRPr/>
            </a:pPr>
            <a:fld id="{4C713710-32C0-48C8-A7F1-7D3A176A1C34}"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3E4AAD52-83D6-491A-89D4-ABF9482E3CC5}" type="datetimeFigureOut">
              <a:rPr lang="en-US" smtClean="0"/>
              <a:pPr>
                <a:defRPr/>
              </a:pPr>
              <a:t>2/4/2021</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4B0FE36C-33D6-49B6-8A7E-233157CD7AE0}"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5EE192BA-FCAA-4E44-8A4F-59FBDC58AE3C}" type="datetimeFigureOut">
              <a:rPr lang="en-US" smtClean="0"/>
              <a:pPr>
                <a:defRPr/>
              </a:pPr>
              <a:t>2/4/2021</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3108309-C21E-47A9-B375-CA409B543C5D}"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30725"/>
          </a:xfrm>
        </p:spPr>
        <p:txBody>
          <a:bodyPr/>
          <a:lstStyle/>
          <a:p>
            <a:pPr lvl="0"/>
            <a:r>
              <a:rPr lang="en-US" noProof="0"/>
              <a:t>Click icon to add table</a:t>
            </a:r>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2/4/2021</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2/4/2021</a:t>
            </a:fld>
            <a:endParaRPr lang="en-US" dirty="0"/>
          </a:p>
        </p:txBody>
      </p:sp>
      <p:sp>
        <p:nvSpPr>
          <p:cNvPr id="7"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648200" y="1600200"/>
            <a:ext cx="4038600" cy="4530725"/>
          </a:xfrm>
        </p:spPr>
        <p:txBody>
          <a:bodyPr/>
          <a:lstStyle/>
          <a:p>
            <a:pPr lvl="0"/>
            <a:r>
              <a:rPr lang="en-US" noProof="0"/>
              <a:t>Click icon to add chart</a:t>
            </a:r>
            <a:endParaRPr lang="en-US" noProof="0" dirty="0"/>
          </a:p>
        </p:txBody>
      </p:sp>
      <p:sp>
        <p:nvSpPr>
          <p:cNvPr id="5"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2/4/2021</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8" descr="image001.png"/>
          <p:cNvPicPr>
            <a:picLocks noChangeAspect="1"/>
          </p:cNvPicPr>
          <p:nvPr/>
        </p:nvPicPr>
        <p:blipFill>
          <a:blip r:embed="rId2"/>
          <a:srcRect/>
          <a:stretch>
            <a:fillRect/>
          </a:stretch>
        </p:blipFill>
        <p:spPr bwMode="auto">
          <a:xfrm>
            <a:off x="8229600" y="228600"/>
            <a:ext cx="774700" cy="774700"/>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fld id="{E372BF90-A4F2-4AFB-A219-8E3BF5C7B72A}" type="datetimeFigureOut">
              <a:rPr lang="en-US" smtClean="0"/>
              <a:pPr>
                <a:defRPr/>
              </a:pPr>
              <a:t>2/4/2021</a:t>
            </a:fld>
            <a:endParaRPr lang="en-US" dirty="0"/>
          </a:p>
        </p:txBody>
      </p:sp>
      <p:sp>
        <p:nvSpPr>
          <p:cNvPr id="6" name="Rectangle 5"/>
          <p:cNvSpPr>
            <a:spLocks noGrp="1" noChangeArrowheads="1"/>
          </p:cNvSpPr>
          <p:nvPr>
            <p:ph type="ftr" sz="quarter" idx="11"/>
          </p:nvPr>
        </p:nvSpPr>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p:txBody>
          <a:bodyPr/>
          <a:lstStyle>
            <a:lvl1pPr>
              <a:defRPr/>
            </a:lvl1pPr>
          </a:lstStyle>
          <a:p>
            <a:pPr>
              <a:defRPr/>
            </a:pPr>
            <a:fld id="{0A88E12A-1AB4-4AD9-BD7A-4769356F570E}"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E548F426-8CAE-455D-B8F9-EE141D9583CE}" type="datetimeFigureOut">
              <a:rPr lang="en-US" smtClean="0"/>
              <a:pPr>
                <a:defRPr/>
              </a:pPr>
              <a:t>2/4/2021</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6533BD5-CA0D-4CC8-AE33-B4F33E77B2E0}"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34A92C82-F00B-478F-B394-EDA654CDD0FE}" type="datetimeFigureOut">
              <a:rPr lang="en-US" smtClean="0"/>
              <a:pPr>
                <a:defRPr/>
              </a:pPr>
              <a:t>2/4/2021</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D6DB31FB-8E8C-4AE6-B365-2E2E6D3C507A}"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A71D08DB-7ADE-4B82-B94E-1A96E6DDD415}" type="datetimeFigureOut">
              <a:rPr lang="en-US" smtClean="0"/>
              <a:pPr>
                <a:defRPr/>
              </a:pPr>
              <a:t>2/4/2021</a:t>
            </a:fld>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FEDBC62D-1416-4E62-B418-338E4C6559CB}"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pPr>
              <a:defRPr/>
            </a:pPr>
            <a:fld id="{0B10B966-63B2-4DDD-95D4-176AB24B23AD}" type="datetimeFigureOut">
              <a:rPr lang="en-US" smtClean="0"/>
              <a:pPr>
                <a:defRPr/>
              </a:pPr>
              <a:t>2/4/2021</a:t>
            </a:fld>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458181EB-0A1F-4BD0-A9E8-F7F86B368BF8}"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8" descr="image001.png"/>
          <p:cNvPicPr>
            <a:picLocks noChangeAspect="1"/>
          </p:cNvPicPr>
          <p:nvPr/>
        </p:nvPicPr>
        <p:blipFill>
          <a:blip r:embed="rId2"/>
          <a:srcRect/>
          <a:stretch>
            <a:fillRect/>
          </a:stretch>
        </p:blipFill>
        <p:spPr bwMode="auto">
          <a:xfrm>
            <a:off x="8293100" y="76200"/>
            <a:ext cx="774700" cy="774700"/>
          </a:xfrm>
          <a:prstGeom prst="rect">
            <a:avLst/>
          </a:prstGeom>
          <a:noFill/>
          <a:ln w="9525">
            <a:noFill/>
            <a:miter lim="800000"/>
            <a:headEnd/>
            <a:tailEnd/>
          </a:ln>
        </p:spPr>
      </p:pic>
      <p:sp>
        <p:nvSpPr>
          <p:cNvPr id="3" name="Rectangle 4"/>
          <p:cNvSpPr>
            <a:spLocks noGrp="1" noChangeArrowheads="1"/>
          </p:cNvSpPr>
          <p:nvPr>
            <p:ph type="dt" sz="half" idx="10"/>
          </p:nvPr>
        </p:nvSpPr>
        <p:spPr/>
        <p:txBody>
          <a:bodyPr/>
          <a:lstStyle>
            <a:lvl1pPr>
              <a:defRPr/>
            </a:lvl1pPr>
          </a:lstStyle>
          <a:p>
            <a:pPr>
              <a:defRPr/>
            </a:pPr>
            <a:fld id="{4BD4062F-82C9-42E1-A576-05E75F5945D7}" type="datetimeFigureOut">
              <a:rPr lang="en-US" smtClean="0"/>
              <a:pPr>
                <a:defRPr/>
              </a:pPr>
              <a:t>2/4/2021</a:t>
            </a:fld>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044B53C4-767E-4624-906B-74B4BDB6FA85}"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8E2387E9-4C71-413A-BD17-CB22219CCFAF}" type="datetimeFigureOut">
              <a:rPr lang="en-US" smtClean="0"/>
              <a:pPr>
                <a:defRPr/>
              </a:pPr>
              <a:t>2/4/2021</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61FDE03A-D895-4831-A8AE-1CBFE43A1659}"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54D34EB-8594-47B8-B5F6-3ECB8BF9D1DF}" type="datetimeFigureOut">
              <a:rPr lang="en-US" smtClean="0"/>
              <a:pPr>
                <a:defRPr/>
              </a:pPr>
              <a:t>2/4/2021</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A209244D-0F08-446D-ACBB-0D361E70E332}"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latin typeface="+mj-lt"/>
                <a:cs typeface="+mn-cs"/>
              </a:defRPr>
            </a:lvl1pPr>
          </a:lstStyle>
          <a:p>
            <a:pPr>
              <a:defRPr/>
            </a:pPr>
            <a:fld id="{1AAB6BC8-1B1F-4564-9C52-9638C45C761E}" type="datetimeFigureOut">
              <a:rPr lang="en-US" smtClean="0"/>
              <a:pPr>
                <a:defRPr/>
              </a:pPr>
              <a:t>2/4/2021</a:t>
            </a:fld>
            <a:endParaRPr lang="en-US" dirty="0"/>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latin typeface="+mj-lt"/>
                <a:cs typeface="+mn-cs"/>
              </a:defRPr>
            </a:lvl1pPr>
          </a:lstStyle>
          <a:p>
            <a:pPr>
              <a:defRPr/>
            </a:pPr>
            <a:endParaRPr lang="en-US" dirty="0"/>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200">
                <a:latin typeface="+mj-lt"/>
                <a:cs typeface="+mn-cs"/>
              </a:defRPr>
            </a:lvl1pPr>
          </a:lstStyle>
          <a:p>
            <a:pPr>
              <a:defRPr/>
            </a:pPr>
            <a:fld id="{5B778806-D5BA-4C71-B324-63F4C2977147}" type="slidenum">
              <a:rPr lang="en-US" smtClean="0"/>
              <a:pPr>
                <a:defRPr/>
              </a:pPr>
              <a:t>‹#›</a:t>
            </a:fld>
            <a:endParaRPr lang="en-US" dirty="0"/>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fontAlgn="auto">
              <a:spcBef>
                <a:spcPts val="0"/>
              </a:spcBef>
              <a:spcAft>
                <a:spcPts val="0"/>
              </a:spcAft>
              <a:defRPr/>
            </a:pPr>
            <a:endParaRPr lang="en-US" dirty="0">
              <a:latin typeface="+mn-lt"/>
              <a:cs typeface="+mn-cs"/>
            </a:endParaRPr>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dirty="0">
              <a:latin typeface="+mn-lt"/>
              <a:cs typeface="+mn-cs"/>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ctrTitle"/>
          </p:nvPr>
        </p:nvSpPr>
        <p:spPr>
          <a:xfrm>
            <a:off x="762000" y="1295400"/>
            <a:ext cx="7623175" cy="1143000"/>
          </a:xfrm>
        </p:spPr>
        <p:txBody>
          <a:bodyPr/>
          <a:lstStyle/>
          <a:p>
            <a:pPr algn="ctr"/>
            <a:r>
              <a:rPr lang="en-US" sz="5400" dirty="0">
                <a:latin typeface="Times New Roman" pitchFamily="18" charset="0"/>
                <a:cs typeface="Times New Roman" pitchFamily="18" charset="0"/>
              </a:rPr>
              <a:t>TRIP PLANNER</a:t>
            </a:r>
            <a:endParaRPr lang="en-IN" dirty="0">
              <a:effectLst>
                <a:outerShdw blurRad="38100" dist="38100" dir="2700000" algn="tl">
                  <a:srgbClr val="000000">
                    <a:alpha val="43137"/>
                  </a:srgbClr>
                </a:outerShdw>
              </a:effectLst>
            </a:endParaRPr>
          </a:p>
        </p:txBody>
      </p:sp>
      <p:sp>
        <p:nvSpPr>
          <p:cNvPr id="6147" name="Subtitle 4"/>
          <p:cNvSpPr>
            <a:spLocks noGrp="1"/>
          </p:cNvSpPr>
          <p:nvPr>
            <p:ph type="subTitle" idx="1"/>
          </p:nvPr>
        </p:nvSpPr>
        <p:spPr>
          <a:xfrm>
            <a:off x="685800" y="4114800"/>
            <a:ext cx="7848600" cy="1676400"/>
          </a:xfrm>
        </p:spPr>
        <p:txBody>
          <a:bodyPr>
            <a:normAutofit/>
          </a:bodyPr>
          <a:lstStyle/>
          <a:p>
            <a:pPr eaLnBrk="1" hangingPunct="1"/>
            <a:r>
              <a:rPr lang="en-US" sz="2000" b="1" dirty="0">
                <a:latin typeface="Times New Roman" pitchFamily="18" charset="0"/>
                <a:cs typeface="Times New Roman" pitchFamily="18" charset="0"/>
              </a:rPr>
              <a:t>Batch No: B-03				        Project Guide:</a:t>
            </a:r>
          </a:p>
          <a:p>
            <a:pPr eaLnBrk="1" hangingPunct="1"/>
            <a:r>
              <a:rPr lang="en-US" sz="1600" dirty="0">
                <a:latin typeface="Times New Roman" pitchFamily="18" charset="0"/>
                <a:cs typeface="Times New Roman" pitchFamily="18" charset="0"/>
              </a:rPr>
              <a:t>B PALLAVI	      (164G1A0563)                                  Mrs. S.L. Sailaja </a:t>
            </a:r>
            <a:r>
              <a:rPr lang="en-US" sz="1200" dirty="0">
                <a:latin typeface="Times New Roman" pitchFamily="18" charset="0"/>
                <a:cs typeface="Times New Roman" pitchFamily="18" charset="0"/>
              </a:rPr>
              <a:t>M.tech(Ph</a:t>
            </a:r>
            <a:r>
              <a:rPr lang="en-US" sz="1200" b="1" dirty="0">
                <a:latin typeface="Times New Roman" pitchFamily="18" charset="0"/>
                <a:cs typeface="Times New Roman" pitchFamily="18" charset="0"/>
              </a:rPr>
              <a:t>.</a:t>
            </a:r>
            <a:r>
              <a:rPr lang="en-US" sz="1200" dirty="0">
                <a:latin typeface="Times New Roman" pitchFamily="18" charset="0"/>
                <a:cs typeface="Times New Roman" pitchFamily="18" charset="0"/>
              </a:rPr>
              <a:t>D)</a:t>
            </a:r>
            <a:endParaRPr lang="en-US" sz="1200" baseline="-25000" dirty="0">
              <a:latin typeface="Times New Roman" pitchFamily="18" charset="0"/>
              <a:cs typeface="Times New Roman" pitchFamily="18" charset="0"/>
            </a:endParaRPr>
          </a:p>
          <a:p>
            <a:r>
              <a:rPr lang="en-US" sz="1600" dirty="0">
                <a:latin typeface="Times New Roman" pitchFamily="18" charset="0"/>
                <a:cs typeface="Times New Roman" pitchFamily="18" charset="0"/>
              </a:rPr>
              <a:t>A ROHITHA	       (164G1A0583)                                 </a:t>
            </a:r>
            <a:r>
              <a:rPr lang="en-US" sz="1400" dirty="0">
                <a:latin typeface="Times New Roman" pitchFamily="18" charset="0"/>
                <a:cs typeface="Times New Roman" pitchFamily="18" charset="0"/>
              </a:rPr>
              <a:t>Assistant Professor</a:t>
            </a:r>
          </a:p>
          <a:p>
            <a:r>
              <a:rPr lang="en-US" sz="1600" dirty="0">
                <a:latin typeface="Times New Roman" pitchFamily="18" charset="0"/>
                <a:cs typeface="Times New Roman" pitchFamily="18" charset="0"/>
              </a:rPr>
              <a:t>B PAVANI                        (164G1A0564)</a:t>
            </a:r>
            <a:endParaRPr lang="en-US" sz="1200" dirty="0">
              <a:latin typeface="Times New Roman" pitchFamily="18" charset="0"/>
              <a:cs typeface="Times New Roman" pitchFamily="18" charset="0"/>
            </a:endParaRPr>
          </a:p>
          <a:p>
            <a:r>
              <a:rPr lang="en-US" sz="1600" dirty="0">
                <a:latin typeface="Times New Roman" pitchFamily="18" charset="0"/>
                <a:cs typeface="Times New Roman" pitchFamily="18" charset="0"/>
              </a:rPr>
              <a:t>G KEJIYAESTARRANI   (154G1A0540)</a:t>
            </a:r>
          </a:p>
          <a:p>
            <a:endParaRPr lang="en-IN" sz="1600" dirty="0">
              <a:latin typeface="Times New Roman" pitchFamily="18" charset="0"/>
              <a:cs typeface="Times New Roman" pitchFamily="18" charset="0"/>
            </a:endParaRPr>
          </a:p>
          <a:p>
            <a:pPr eaLnBrk="1" hangingPunct="1"/>
            <a:endParaRPr lang="en-US" sz="1600" dirty="0">
              <a:latin typeface="Times New Roman" pitchFamily="18" charset="0"/>
              <a:cs typeface="Times New Roman" pitchFamily="18" charset="0"/>
            </a:endParaRPr>
          </a:p>
        </p:txBody>
      </p:sp>
      <p:sp>
        <p:nvSpPr>
          <p:cNvPr id="6148" name="TextBox 5"/>
          <p:cNvSpPr txBox="1">
            <a:spLocks noChangeArrowheads="1"/>
          </p:cNvSpPr>
          <p:nvPr/>
        </p:nvSpPr>
        <p:spPr bwMode="auto">
          <a:xfrm>
            <a:off x="1447800" y="5967412"/>
            <a:ext cx="7086600" cy="1016000"/>
          </a:xfrm>
          <a:prstGeom prst="rect">
            <a:avLst/>
          </a:prstGeom>
          <a:noFill/>
          <a:ln w="9525">
            <a:noFill/>
            <a:miter lim="800000"/>
            <a:headEnd/>
            <a:tailEnd/>
          </a:ln>
        </p:spPr>
        <p:txBody>
          <a:bodyPr>
            <a:spAutoFit/>
          </a:bodyPr>
          <a:lstStyle/>
          <a:p>
            <a:pPr algn="ctr"/>
            <a:r>
              <a:rPr lang="en-US" sz="2400" b="1" dirty="0"/>
              <a:t>Srinivasa Ramanujan Institute of Technology</a:t>
            </a:r>
          </a:p>
          <a:p>
            <a:pPr algn="ctr"/>
            <a:r>
              <a:rPr lang="en-US" b="1" dirty="0"/>
              <a:t>Department of Computer Science &amp; Engineering</a:t>
            </a:r>
          </a:p>
          <a:p>
            <a:endParaRPr lang="en-US" dirty="0"/>
          </a:p>
        </p:txBody>
      </p:sp>
      <p:pic>
        <p:nvPicPr>
          <p:cNvPr id="6149" name="Picture 2"/>
          <p:cNvPicPr>
            <a:picLocks noChangeAspect="1" noChangeArrowheads="1"/>
          </p:cNvPicPr>
          <p:nvPr/>
        </p:nvPicPr>
        <p:blipFill>
          <a:blip r:embed="rId3"/>
          <a:srcRect/>
          <a:stretch>
            <a:fillRect/>
          </a:stretch>
        </p:blipFill>
        <p:spPr bwMode="auto">
          <a:xfrm>
            <a:off x="685800" y="5929312"/>
            <a:ext cx="958850" cy="814388"/>
          </a:xfrm>
          <a:prstGeom prst="rect">
            <a:avLst/>
          </a:prstGeom>
          <a:noFill/>
          <a:ln w="9525">
            <a:noFill/>
            <a:miter lim="800000"/>
            <a:headEnd/>
            <a:tailEnd/>
          </a:ln>
        </p:spPr>
      </p:pic>
      <p:sp>
        <p:nvSpPr>
          <p:cNvPr id="2" name="TextBox 1">
            <a:extLst>
              <a:ext uri="{FF2B5EF4-FFF2-40B4-BE49-F238E27FC236}">
                <a16:creationId xmlns:a16="http://schemas.microsoft.com/office/drawing/2014/main" id="{9DEF7C12-EAAE-4676-8451-1D33024C3B9E}"/>
              </a:ext>
            </a:extLst>
          </p:cNvPr>
          <p:cNvSpPr txBox="1"/>
          <p:nvPr/>
        </p:nvSpPr>
        <p:spPr>
          <a:xfrm>
            <a:off x="2590800" y="3429000"/>
            <a:ext cx="5562600" cy="369332"/>
          </a:xfrm>
          <a:prstGeom prst="rect">
            <a:avLst/>
          </a:prstGeom>
          <a:noFill/>
        </p:spPr>
        <p:txBody>
          <a:bodyPr wrap="square" rtlCol="0">
            <a:spAutoFit/>
          </a:bodyPr>
          <a:lstStyle/>
          <a:p>
            <a:r>
              <a:rPr lang="en-IN">
                <a:solidFill>
                  <a:srgbClr val="FFC000"/>
                </a:solidFill>
              </a:rPr>
              <a:t>https://github.com/pavaniboya/Trip-Planner-B03</a:t>
            </a:r>
            <a:endParaRPr lang="en-IN" dirty="0">
              <a:solidFill>
                <a:srgbClr val="FFC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4000">
        <p14:gallery dir="l"/>
      </p:transition>
    </mc:Choice>
    <mc:Fallback xmlns="">
      <p:transition spd="slow" advTm="4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7BE02-8457-4981-AD3E-16400270A7A8}"/>
              </a:ext>
            </a:extLst>
          </p:cNvPr>
          <p:cNvSpPr>
            <a:spLocks noGrp="1"/>
          </p:cNvSpPr>
          <p:nvPr>
            <p:ph type="title"/>
          </p:nvPr>
        </p:nvSpPr>
        <p:spPr/>
        <p:txBody>
          <a:bodyPr/>
          <a:lstStyle/>
          <a:p>
            <a:pPr algn="just">
              <a:lnSpc>
                <a:spcPct val="150000"/>
              </a:lnSpc>
            </a:pPr>
            <a:r>
              <a:rPr lang="en-IN" sz="3600" b="1" dirty="0">
                <a:latin typeface="Times New Roman" panose="02020603050405020304" pitchFamily="18" charset="0"/>
                <a:cs typeface="Times New Roman" panose="02020603050405020304" pitchFamily="18" charset="0"/>
              </a:rPr>
              <a:t>Welcome Page </a:t>
            </a:r>
          </a:p>
        </p:txBody>
      </p:sp>
      <p:sp>
        <p:nvSpPr>
          <p:cNvPr id="3" name="Content Placeholder 2">
            <a:extLst>
              <a:ext uri="{FF2B5EF4-FFF2-40B4-BE49-F238E27FC236}">
                <a16:creationId xmlns:a16="http://schemas.microsoft.com/office/drawing/2014/main" id="{C762D785-F496-4438-9257-7C8126B2B817}"/>
              </a:ext>
            </a:extLst>
          </p:cNvPr>
          <p:cNvSpPr>
            <a:spLocks noGrp="1"/>
          </p:cNvSpPr>
          <p:nvPr>
            <p:ph idx="1"/>
          </p:nvPr>
        </p:nvSpPr>
        <p:spPr>
          <a:xfrm>
            <a:off x="457200" y="1268760"/>
            <a:ext cx="8229600" cy="4862165"/>
          </a:xfrm>
        </p:spPr>
        <p:txBody>
          <a:bodyPr/>
          <a:lstStyle/>
          <a:p>
            <a:pPr marL="0" indent="0" algn="just">
              <a:lnSpc>
                <a:spcPct val="150000"/>
              </a:lnSpc>
              <a:buNone/>
            </a:pPr>
            <a:r>
              <a:rPr lang="en-IN" sz="2400" dirty="0">
                <a:latin typeface="Times New Roman" panose="02020603050405020304" pitchFamily="18" charset="0"/>
                <a:cs typeface="Times New Roman" panose="02020603050405020304" pitchFamily="18" charset="0"/>
              </a:rPr>
              <a:t>Welcome Page for </a:t>
            </a:r>
            <a:r>
              <a:rPr lang="en-IN" sz="2400">
                <a:latin typeface="Times New Roman" panose="02020603050405020304" pitchFamily="18" charset="0"/>
                <a:cs typeface="Times New Roman" panose="02020603050405020304" pitchFamily="18" charset="0"/>
              </a:rPr>
              <a:t>Travel Planner </a:t>
            </a:r>
            <a:r>
              <a:rPr lang="en-IN" sz="2400" dirty="0">
                <a:latin typeface="Times New Roman" panose="02020603050405020304" pitchFamily="18" charset="0"/>
                <a:cs typeface="Times New Roman" panose="02020603050405020304" pitchFamily="18" charset="0"/>
              </a:rPr>
              <a:t>application.</a:t>
            </a:r>
          </a:p>
          <a:p>
            <a:pPr marL="0" indent="0" algn="just">
              <a:lnSpc>
                <a:spcPct val="150000"/>
              </a:lnSpc>
              <a:buNone/>
            </a:pP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36AD396-E6F0-4C5F-B4C4-3B8B5272EC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2286000"/>
            <a:ext cx="3248526" cy="3733800"/>
          </a:xfrm>
          <a:prstGeom prst="rect">
            <a:avLst/>
          </a:prstGeom>
        </p:spPr>
      </p:pic>
    </p:spTree>
    <p:extLst>
      <p:ext uri="{BB962C8B-B14F-4D97-AF65-F5344CB8AC3E}">
        <p14:creationId xmlns:p14="http://schemas.microsoft.com/office/powerpoint/2010/main" val="24959059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21062-EA24-4361-A5AB-CB9EE74D96DE}"/>
              </a:ext>
            </a:extLst>
          </p:cNvPr>
          <p:cNvSpPr>
            <a:spLocks noGrp="1"/>
          </p:cNvSpPr>
          <p:nvPr>
            <p:ph type="title"/>
          </p:nvPr>
        </p:nvSpPr>
        <p:spPr/>
        <p:txBody>
          <a:bodyPr/>
          <a:lstStyle/>
          <a:p>
            <a:pPr algn="just">
              <a:lnSpc>
                <a:spcPct val="150000"/>
              </a:lnSpc>
            </a:pPr>
            <a:r>
              <a:rPr lang="en-IN" sz="3600" b="1" dirty="0">
                <a:latin typeface="Times New Roman" panose="02020603050405020304" pitchFamily="18" charset="0"/>
                <a:cs typeface="Times New Roman" panose="02020603050405020304" pitchFamily="18" charset="0"/>
              </a:rPr>
              <a:t>Signup page</a:t>
            </a:r>
            <a:endParaRPr lang="en-IN" sz="3600" b="1" dirty="0"/>
          </a:p>
        </p:txBody>
      </p:sp>
      <p:sp>
        <p:nvSpPr>
          <p:cNvPr id="3" name="Content Placeholder 2">
            <a:extLst>
              <a:ext uri="{FF2B5EF4-FFF2-40B4-BE49-F238E27FC236}">
                <a16:creationId xmlns:a16="http://schemas.microsoft.com/office/drawing/2014/main" id="{43B2AE7E-0026-4AA5-BA7B-95EBAD02BCE9}"/>
              </a:ext>
            </a:extLst>
          </p:cNvPr>
          <p:cNvSpPr>
            <a:spLocks noGrp="1"/>
          </p:cNvSpPr>
          <p:nvPr>
            <p:ph idx="1"/>
          </p:nvPr>
        </p:nvSpPr>
        <p:spPr/>
        <p:txBody>
          <a:bodyPr/>
          <a:lstStyle/>
          <a:p>
            <a:pPr marL="0" indent="0" algn="just">
              <a:lnSpc>
                <a:spcPct val="150000"/>
              </a:lnSpc>
              <a:buNone/>
            </a:pPr>
            <a:r>
              <a:rPr lang="en-IN" sz="2400" dirty="0">
                <a:latin typeface="Times New Roman" panose="02020603050405020304" pitchFamily="18" charset="0"/>
                <a:cs typeface="Times New Roman" panose="02020603050405020304" pitchFamily="18" charset="0"/>
              </a:rPr>
              <a:t>Signup page for registration.</a:t>
            </a:r>
          </a:p>
          <a:p>
            <a:pPr marL="0" indent="0" algn="just">
              <a:lnSpc>
                <a:spcPct val="150000"/>
              </a:lnSpc>
              <a:buNone/>
            </a:pP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5CCA526-C8E9-438D-8CA3-7282362EF70E}"/>
              </a:ext>
            </a:extLst>
          </p:cNvPr>
          <p:cNvPicPr/>
          <p:nvPr/>
        </p:nvPicPr>
        <p:blipFill>
          <a:blip r:embed="rId2"/>
          <a:srcRect/>
          <a:stretch>
            <a:fillRect/>
          </a:stretch>
        </p:blipFill>
        <p:spPr bwMode="auto">
          <a:xfrm>
            <a:off x="4560165" y="2317515"/>
            <a:ext cx="2171700" cy="3378200"/>
          </a:xfrm>
          <a:prstGeom prst="rect">
            <a:avLst/>
          </a:prstGeom>
          <a:noFill/>
          <a:ln w="9525">
            <a:noFill/>
            <a:miter lim="800000"/>
            <a:headEnd/>
            <a:tailEnd/>
          </a:ln>
        </p:spPr>
      </p:pic>
      <p:pic>
        <p:nvPicPr>
          <p:cNvPr id="6" name="Picture 5">
            <a:extLst>
              <a:ext uri="{FF2B5EF4-FFF2-40B4-BE49-F238E27FC236}">
                <a16:creationId xmlns:a16="http://schemas.microsoft.com/office/drawing/2014/main" id="{EDDC15F2-E405-4AC0-80D0-FF30E09A4B36}"/>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362200" y="2363408"/>
            <a:ext cx="2125980" cy="3360420"/>
          </a:xfrm>
          <a:prstGeom prst="rect">
            <a:avLst/>
          </a:prstGeom>
        </p:spPr>
      </p:pic>
    </p:spTree>
    <p:extLst>
      <p:ext uri="{BB962C8B-B14F-4D97-AF65-F5344CB8AC3E}">
        <p14:creationId xmlns:p14="http://schemas.microsoft.com/office/powerpoint/2010/main" val="161186105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A38E6-9B92-4CA9-A0D6-51EA3EBA1045}"/>
              </a:ext>
            </a:extLst>
          </p:cNvPr>
          <p:cNvSpPr>
            <a:spLocks noGrp="1"/>
          </p:cNvSpPr>
          <p:nvPr>
            <p:ph type="title"/>
          </p:nvPr>
        </p:nvSpPr>
        <p:spPr/>
        <p:txBody>
          <a:bodyPr/>
          <a:lstStyle/>
          <a:p>
            <a:pPr algn="just">
              <a:lnSpc>
                <a:spcPct val="150000"/>
              </a:lnSpc>
            </a:pPr>
            <a:r>
              <a:rPr lang="en-IN" sz="3600" b="1" dirty="0">
                <a:latin typeface="Times New Roman" panose="02020603050405020304" pitchFamily="18" charset="0"/>
                <a:cs typeface="Times New Roman" panose="02020603050405020304" pitchFamily="18" charset="0"/>
              </a:rPr>
              <a:t>Login Page</a:t>
            </a:r>
          </a:p>
        </p:txBody>
      </p:sp>
      <p:sp>
        <p:nvSpPr>
          <p:cNvPr id="3" name="Content Placeholder 2">
            <a:extLst>
              <a:ext uri="{FF2B5EF4-FFF2-40B4-BE49-F238E27FC236}">
                <a16:creationId xmlns:a16="http://schemas.microsoft.com/office/drawing/2014/main" id="{2FDB3CE9-5998-4F7B-A57B-0C533D592C91}"/>
              </a:ext>
            </a:extLst>
          </p:cNvPr>
          <p:cNvSpPr>
            <a:spLocks noGrp="1"/>
          </p:cNvSpPr>
          <p:nvPr>
            <p:ph idx="1"/>
          </p:nvPr>
        </p:nvSpPr>
        <p:spPr>
          <a:xfrm>
            <a:off x="457200" y="1295400"/>
            <a:ext cx="8229600" cy="4835525"/>
          </a:xfrm>
        </p:spPr>
        <p:txBody>
          <a:bodyPr/>
          <a:lstStyle/>
          <a:p>
            <a:pPr marL="0" indent="0" algn="just">
              <a:lnSpc>
                <a:spcPct val="150000"/>
              </a:lnSpc>
              <a:buNone/>
            </a:pPr>
            <a:r>
              <a:rPr lang="en-IN" dirty="0"/>
              <a:t> </a:t>
            </a:r>
            <a:r>
              <a:rPr lang="en-IN" sz="2400" dirty="0">
                <a:latin typeface="Times New Roman" panose="02020603050405020304" pitchFamily="18" charset="0"/>
                <a:cs typeface="Times New Roman" panose="02020603050405020304" pitchFamily="18" charset="0"/>
              </a:rPr>
              <a:t>Login screen where user can login in to the app</a:t>
            </a:r>
          </a:p>
        </p:txBody>
      </p:sp>
      <p:pic>
        <p:nvPicPr>
          <p:cNvPr id="6" name="Picture 5">
            <a:extLst>
              <a:ext uri="{FF2B5EF4-FFF2-40B4-BE49-F238E27FC236}">
                <a16:creationId xmlns:a16="http://schemas.microsoft.com/office/drawing/2014/main" id="{4D5061E9-3695-435B-9364-A7FDF9082F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2133600"/>
            <a:ext cx="3383727" cy="3581400"/>
          </a:xfrm>
          <a:prstGeom prst="rect">
            <a:avLst/>
          </a:prstGeom>
        </p:spPr>
      </p:pic>
    </p:spTree>
    <p:extLst>
      <p:ext uri="{BB962C8B-B14F-4D97-AF65-F5344CB8AC3E}">
        <p14:creationId xmlns:p14="http://schemas.microsoft.com/office/powerpoint/2010/main" val="330380412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BFCDF-79FD-4DFF-9410-6AFCC4DD2D0C}"/>
              </a:ext>
            </a:extLst>
          </p:cNvPr>
          <p:cNvSpPr>
            <a:spLocks noGrp="1"/>
          </p:cNvSpPr>
          <p:nvPr>
            <p:ph type="title"/>
          </p:nvPr>
        </p:nvSpPr>
        <p:spPr/>
        <p:txBody>
          <a:bodyPr/>
          <a:lstStyle/>
          <a:p>
            <a:pPr>
              <a:lnSpc>
                <a:spcPct val="150000"/>
              </a:lnSpc>
            </a:pPr>
            <a:r>
              <a:rPr lang="en-IN" sz="3600" b="1" dirty="0">
                <a:latin typeface="Times New Roman" panose="02020603050405020304" pitchFamily="18" charset="0"/>
                <a:cs typeface="Times New Roman" panose="02020603050405020304" pitchFamily="18" charset="0"/>
              </a:rPr>
              <a:t>Home page</a:t>
            </a:r>
          </a:p>
        </p:txBody>
      </p:sp>
      <p:sp>
        <p:nvSpPr>
          <p:cNvPr id="5" name="Content Placeholder 4">
            <a:extLst>
              <a:ext uri="{FF2B5EF4-FFF2-40B4-BE49-F238E27FC236}">
                <a16:creationId xmlns:a16="http://schemas.microsoft.com/office/drawing/2014/main" id="{3F54C9D2-9026-41CB-8CEF-76BBEDF73DA3}"/>
              </a:ext>
            </a:extLst>
          </p:cNvPr>
          <p:cNvSpPr>
            <a:spLocks noGrp="1"/>
          </p:cNvSpPr>
          <p:nvPr>
            <p:ph idx="1"/>
          </p:nvPr>
        </p:nvSpPr>
        <p:spPr/>
        <p:txBody>
          <a:bodyPr/>
          <a:lstStyle/>
          <a:p>
            <a:pPr marL="0" indent="0" algn="just">
              <a:lnSpc>
                <a:spcPct val="150000"/>
              </a:lnSpc>
              <a:buNone/>
            </a:pPr>
            <a:r>
              <a:rPr lang="en-IN" sz="2400" dirty="0">
                <a:latin typeface="Times New Roman" panose="02020603050405020304" pitchFamily="18" charset="0"/>
                <a:cs typeface="Times New Roman" panose="02020603050405020304" pitchFamily="18" charset="0"/>
              </a:rPr>
              <a:t>Home page of app showing posts. </a:t>
            </a:r>
          </a:p>
          <a:p>
            <a:endParaRPr lang="en-IN" dirty="0"/>
          </a:p>
        </p:txBody>
      </p:sp>
      <p:pic>
        <p:nvPicPr>
          <p:cNvPr id="4" name="Picture 3">
            <a:extLst>
              <a:ext uri="{FF2B5EF4-FFF2-40B4-BE49-F238E27FC236}">
                <a16:creationId xmlns:a16="http://schemas.microsoft.com/office/drawing/2014/main" id="{120819CA-889E-4F79-A3EC-E16D44B2C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199" y="2438400"/>
            <a:ext cx="3072063" cy="3581400"/>
          </a:xfrm>
          <a:prstGeom prst="rect">
            <a:avLst/>
          </a:prstGeom>
        </p:spPr>
      </p:pic>
    </p:spTree>
    <p:extLst>
      <p:ext uri="{BB962C8B-B14F-4D97-AF65-F5344CB8AC3E}">
        <p14:creationId xmlns:p14="http://schemas.microsoft.com/office/powerpoint/2010/main" val="255176333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FD305-BDF0-4791-8C11-0D4B2B49B568}"/>
              </a:ext>
            </a:extLst>
          </p:cNvPr>
          <p:cNvSpPr>
            <a:spLocks noGrp="1"/>
          </p:cNvSpPr>
          <p:nvPr>
            <p:ph type="title"/>
          </p:nvPr>
        </p:nvSpPr>
        <p:spPr/>
        <p:txBody>
          <a:bodyPr/>
          <a:lstStyle/>
          <a:p>
            <a:pPr algn="just">
              <a:lnSpc>
                <a:spcPct val="150000"/>
              </a:lnSpc>
            </a:pPr>
            <a:r>
              <a:rPr lang="en-IN" sz="3600" b="1" dirty="0">
                <a:latin typeface="Times New Roman" panose="02020603050405020304" pitchFamily="18" charset="0"/>
                <a:cs typeface="Times New Roman" panose="02020603050405020304" pitchFamily="18" charset="0"/>
              </a:rPr>
              <a:t>New post page</a:t>
            </a:r>
            <a:endParaRPr lang="en-IN" sz="3600" b="1" dirty="0"/>
          </a:p>
        </p:txBody>
      </p:sp>
      <p:sp>
        <p:nvSpPr>
          <p:cNvPr id="3" name="Content Placeholder 2">
            <a:extLst>
              <a:ext uri="{FF2B5EF4-FFF2-40B4-BE49-F238E27FC236}">
                <a16:creationId xmlns:a16="http://schemas.microsoft.com/office/drawing/2014/main" id="{7B5BC527-72B9-44A8-B8CE-C01AC966C009}"/>
              </a:ext>
            </a:extLst>
          </p:cNvPr>
          <p:cNvSpPr>
            <a:spLocks noGrp="1"/>
          </p:cNvSpPr>
          <p:nvPr>
            <p:ph idx="1"/>
          </p:nvPr>
        </p:nvSpPr>
        <p:spPr/>
        <p:txBody>
          <a:bodyPr/>
          <a:lstStyle/>
          <a:p>
            <a:pPr marL="0" indent="0" algn="just">
              <a:lnSpc>
                <a:spcPct val="150000"/>
              </a:lnSpc>
              <a:buNone/>
            </a:pPr>
            <a:r>
              <a:rPr lang="en-IN" sz="2400" dirty="0">
                <a:latin typeface="Times New Roman" panose="02020603050405020304" pitchFamily="18" charset="0"/>
                <a:cs typeface="Times New Roman" panose="02020603050405020304" pitchFamily="18" charset="0"/>
              </a:rPr>
              <a:t>New post page, Here we can post the pictures. </a:t>
            </a:r>
          </a:p>
          <a:p>
            <a:pPr marL="0" indent="0" algn="just">
              <a:lnSpc>
                <a:spcPct val="150000"/>
              </a:lnSpc>
              <a:buNone/>
            </a:pP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24A24E4-1CCD-4042-9795-5C7251EA3823}"/>
              </a:ext>
            </a:extLst>
          </p:cNvPr>
          <p:cNvPicPr/>
          <p:nvPr/>
        </p:nvPicPr>
        <p:blipFill>
          <a:blip r:embed="rId2"/>
          <a:srcRect/>
          <a:stretch>
            <a:fillRect/>
          </a:stretch>
        </p:blipFill>
        <p:spPr bwMode="auto">
          <a:xfrm>
            <a:off x="2771800" y="2348880"/>
            <a:ext cx="2935982" cy="3202682"/>
          </a:xfrm>
          <a:prstGeom prst="rect">
            <a:avLst/>
          </a:prstGeom>
          <a:noFill/>
          <a:ln w="9525">
            <a:noFill/>
            <a:miter lim="800000"/>
            <a:headEnd/>
            <a:tailEnd/>
          </a:ln>
        </p:spPr>
      </p:pic>
    </p:spTree>
    <p:extLst>
      <p:ext uri="{BB962C8B-B14F-4D97-AF65-F5344CB8AC3E}">
        <p14:creationId xmlns:p14="http://schemas.microsoft.com/office/powerpoint/2010/main" val="292403269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B77B6-4A2C-4628-8003-75F5E389B28A}"/>
              </a:ext>
            </a:extLst>
          </p:cNvPr>
          <p:cNvSpPr>
            <a:spLocks noGrp="1"/>
          </p:cNvSpPr>
          <p:nvPr>
            <p:ph type="title"/>
          </p:nvPr>
        </p:nvSpPr>
        <p:spPr/>
        <p:txBody>
          <a:bodyPr/>
          <a:lstStyle/>
          <a:p>
            <a:pPr algn="just">
              <a:lnSpc>
                <a:spcPct val="150000"/>
              </a:lnSpc>
            </a:pPr>
            <a:r>
              <a:rPr lang="en-US" sz="4000" b="1" dirty="0">
                <a:latin typeface="Times New Roman" panose="02020603050405020304" pitchFamily="18" charset="0"/>
                <a:cs typeface="Times New Roman" panose="02020603050405020304" pitchFamily="18" charset="0"/>
              </a:rPr>
              <a:t>Profile page of user and edit options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893C1E6-65AF-4DD5-9D51-50887DBD8BD3}"/>
              </a:ext>
            </a:extLst>
          </p:cNvPr>
          <p:cNvSpPr>
            <a:spLocks noGrp="1"/>
          </p:cNvSpPr>
          <p:nvPr>
            <p:ph idx="1"/>
          </p:nvPr>
        </p:nvSpPr>
        <p:spPr>
          <a:xfrm>
            <a:off x="457200" y="1371600"/>
            <a:ext cx="8229600" cy="4759325"/>
          </a:xfrm>
        </p:spPr>
        <p:txBody>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	Profile page of user and edit options that a user can change his profile picture and bio and count about followers, following, posts, trip.</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CE560D5-0C1B-4600-A696-AA8BD54B94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017" y="2843012"/>
            <a:ext cx="3429000" cy="3279775"/>
          </a:xfrm>
          <a:prstGeom prst="rect">
            <a:avLst/>
          </a:prstGeom>
        </p:spPr>
      </p:pic>
      <p:pic>
        <p:nvPicPr>
          <p:cNvPr id="9" name="Picture 8">
            <a:extLst>
              <a:ext uri="{FF2B5EF4-FFF2-40B4-BE49-F238E27FC236}">
                <a16:creationId xmlns:a16="http://schemas.microsoft.com/office/drawing/2014/main" id="{B9B2672A-B612-4280-8FF1-3E1F4C82B1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0983" y="2851150"/>
            <a:ext cx="3429000" cy="3279775"/>
          </a:xfrm>
          <a:prstGeom prst="rect">
            <a:avLst/>
          </a:prstGeom>
        </p:spPr>
      </p:pic>
    </p:spTree>
    <p:extLst>
      <p:ext uri="{BB962C8B-B14F-4D97-AF65-F5344CB8AC3E}">
        <p14:creationId xmlns:p14="http://schemas.microsoft.com/office/powerpoint/2010/main" val="36400204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5DDD5-F39B-4D9F-AD7A-8C030683C418}"/>
              </a:ext>
            </a:extLst>
          </p:cNvPr>
          <p:cNvSpPr>
            <a:spLocks noGrp="1"/>
          </p:cNvSpPr>
          <p:nvPr>
            <p:ph type="title"/>
          </p:nvPr>
        </p:nvSpPr>
        <p:spPr/>
        <p:txBody>
          <a:bodyPr/>
          <a:lstStyle/>
          <a:p>
            <a:pPr algn="just">
              <a:lnSpc>
                <a:spcPct val="150000"/>
              </a:lnSpc>
            </a:pPr>
            <a:r>
              <a:rPr lang="en-IN" b="1" dirty="0">
                <a:latin typeface="Times New Roman" pitchFamily="18" charset="0"/>
                <a:cs typeface="Times New Roman" pitchFamily="18" charset="0"/>
              </a:rPr>
              <a:t>Post page </a:t>
            </a:r>
          </a:p>
        </p:txBody>
      </p:sp>
      <p:sp>
        <p:nvSpPr>
          <p:cNvPr id="3" name="Content Placeholder 2">
            <a:extLst>
              <a:ext uri="{FF2B5EF4-FFF2-40B4-BE49-F238E27FC236}">
                <a16:creationId xmlns:a16="http://schemas.microsoft.com/office/drawing/2014/main" id="{32F77BFE-0EDC-4D69-A31F-B5734706E9D1}"/>
              </a:ext>
            </a:extLst>
          </p:cNvPr>
          <p:cNvSpPr>
            <a:spLocks noGrp="1"/>
          </p:cNvSpPr>
          <p:nvPr>
            <p:ph idx="1"/>
          </p:nvPr>
        </p:nvSpPr>
        <p:spPr>
          <a:xfrm>
            <a:off x="457200" y="1295400"/>
            <a:ext cx="8229600" cy="4835525"/>
          </a:xfrm>
        </p:spPr>
        <p:txBody>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This is a post page where all other posted pictures  can also seen.</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9D46A16-C556-49C3-A049-E85FC22ABA2B}"/>
              </a:ext>
            </a:extLst>
          </p:cNvPr>
          <p:cNvPicPr/>
          <p:nvPr/>
        </p:nvPicPr>
        <p:blipFill>
          <a:blip r:embed="rId2"/>
          <a:srcRect/>
          <a:stretch>
            <a:fillRect/>
          </a:stretch>
        </p:blipFill>
        <p:spPr bwMode="auto">
          <a:xfrm>
            <a:off x="2915816" y="2348880"/>
            <a:ext cx="2482850" cy="3289300"/>
          </a:xfrm>
          <a:prstGeom prst="rect">
            <a:avLst/>
          </a:prstGeom>
          <a:noFill/>
          <a:ln w="9525">
            <a:noFill/>
            <a:miter lim="800000"/>
            <a:headEnd/>
            <a:tailEnd/>
          </a:ln>
        </p:spPr>
      </p:pic>
    </p:spTree>
    <p:extLst>
      <p:ext uri="{BB962C8B-B14F-4D97-AF65-F5344CB8AC3E}">
        <p14:creationId xmlns:p14="http://schemas.microsoft.com/office/powerpoint/2010/main" val="68620454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C107-425B-43AF-840E-909B61E2A1DC}"/>
              </a:ext>
            </a:extLst>
          </p:cNvPr>
          <p:cNvSpPr>
            <a:spLocks noGrp="1"/>
          </p:cNvSpPr>
          <p:nvPr>
            <p:ph type="title"/>
          </p:nvPr>
        </p:nvSpPr>
        <p:spPr/>
        <p:txBody>
          <a:bodyPr/>
          <a:lstStyle/>
          <a:p>
            <a:r>
              <a:rPr lang="en-IN" b="1" dirty="0">
                <a:latin typeface="Times New Roman" pitchFamily="18" charset="0"/>
                <a:cs typeface="Times New Roman" pitchFamily="18" charset="0"/>
              </a:rPr>
              <a:t>Friends page </a:t>
            </a:r>
          </a:p>
        </p:txBody>
      </p:sp>
      <p:sp>
        <p:nvSpPr>
          <p:cNvPr id="3" name="Content Placeholder 2">
            <a:extLst>
              <a:ext uri="{FF2B5EF4-FFF2-40B4-BE49-F238E27FC236}">
                <a16:creationId xmlns:a16="http://schemas.microsoft.com/office/drawing/2014/main" id="{DCF14869-1A81-48F5-9C14-B60280A1BA51}"/>
              </a:ext>
            </a:extLst>
          </p:cNvPr>
          <p:cNvSpPr>
            <a:spLocks noGrp="1"/>
          </p:cNvSpPr>
          <p:nvPr>
            <p:ph idx="1"/>
          </p:nvPr>
        </p:nvSpPr>
        <p:spPr>
          <a:xfrm>
            <a:off x="457200" y="1219200"/>
            <a:ext cx="8229600" cy="4911725"/>
          </a:xfrm>
        </p:spPr>
        <p:txBody>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Friends page where user  can follow others.</a:t>
            </a: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967A677-8902-4397-9DF8-667C53C848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7737" y="2057400"/>
            <a:ext cx="3248526" cy="4073525"/>
          </a:xfrm>
          <a:prstGeom prst="rect">
            <a:avLst/>
          </a:prstGeom>
        </p:spPr>
      </p:pic>
    </p:spTree>
    <p:extLst>
      <p:ext uri="{BB962C8B-B14F-4D97-AF65-F5344CB8AC3E}">
        <p14:creationId xmlns:p14="http://schemas.microsoft.com/office/powerpoint/2010/main" val="353537696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05205-6BEE-4412-B0CC-6D3ED269F217}"/>
              </a:ext>
            </a:extLst>
          </p:cNvPr>
          <p:cNvSpPr>
            <a:spLocks noGrp="1"/>
          </p:cNvSpPr>
          <p:nvPr>
            <p:ph type="title"/>
          </p:nvPr>
        </p:nvSpPr>
        <p:spPr/>
        <p:txBody>
          <a:bodyPr/>
          <a:lstStyle/>
          <a:p>
            <a:r>
              <a:rPr lang="en-IN" b="1" dirty="0">
                <a:latin typeface="Times New Roman" pitchFamily="18" charset="0"/>
                <a:cs typeface="Times New Roman" pitchFamily="18" charset="0"/>
              </a:rPr>
              <a:t>Trip Page </a:t>
            </a:r>
          </a:p>
        </p:txBody>
      </p:sp>
      <p:sp>
        <p:nvSpPr>
          <p:cNvPr id="3" name="Content Placeholder 2">
            <a:extLst>
              <a:ext uri="{FF2B5EF4-FFF2-40B4-BE49-F238E27FC236}">
                <a16:creationId xmlns:a16="http://schemas.microsoft.com/office/drawing/2014/main" id="{C91D736F-0310-49D2-9E0F-A732ED3B8A56}"/>
              </a:ext>
            </a:extLst>
          </p:cNvPr>
          <p:cNvSpPr>
            <a:spLocks noGrp="1"/>
          </p:cNvSpPr>
          <p:nvPr>
            <p:ph idx="1"/>
          </p:nvPr>
        </p:nvSpPr>
        <p:spPr>
          <a:xfrm>
            <a:off x="457200" y="1196752"/>
            <a:ext cx="8229600" cy="4934173"/>
          </a:xfrm>
        </p:spPr>
        <p:txBody>
          <a:bodyPr/>
          <a:lstStyle/>
          <a:p>
            <a:pPr algn="just">
              <a:lnSpc>
                <a:spcPct val="150000"/>
              </a:lnSpc>
              <a:buClrTx/>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Trip page, in this page it will show the planed trips by the users and others. If the user follow the trip he chat with the trip planner about the trip.</a:t>
            </a:r>
          </a:p>
          <a:p>
            <a:pPr algn="just">
              <a:lnSpc>
                <a:spcPct val="150000"/>
              </a:lnSpc>
              <a:buClrTx/>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Add Trip, here the user can add a trip.</a:t>
            </a: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687539E-D0E0-4C3A-8014-14E5E0C9901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985367" y="3047999"/>
            <a:ext cx="2415540" cy="3009900"/>
          </a:xfrm>
          <a:prstGeom prst="rect">
            <a:avLst/>
          </a:prstGeom>
        </p:spPr>
      </p:pic>
      <p:pic>
        <p:nvPicPr>
          <p:cNvPr id="8" name="Picture 7">
            <a:extLst>
              <a:ext uri="{FF2B5EF4-FFF2-40B4-BE49-F238E27FC236}">
                <a16:creationId xmlns:a16="http://schemas.microsoft.com/office/drawing/2014/main" id="{EC08B7D5-F037-4BD5-A42A-4F85CE405536}"/>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426347" y="3025805"/>
            <a:ext cx="2660254" cy="3169920"/>
          </a:xfrm>
          <a:prstGeom prst="rect">
            <a:avLst/>
          </a:prstGeom>
        </p:spPr>
      </p:pic>
    </p:spTree>
    <p:extLst>
      <p:ext uri="{BB962C8B-B14F-4D97-AF65-F5344CB8AC3E}">
        <p14:creationId xmlns:p14="http://schemas.microsoft.com/office/powerpoint/2010/main" val="21385331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7B385-7BBC-4BB6-ADF1-B2A4315D56D9}"/>
              </a:ext>
            </a:extLst>
          </p:cNvPr>
          <p:cNvSpPr>
            <a:spLocks noGrp="1"/>
          </p:cNvSpPr>
          <p:nvPr>
            <p:ph type="title"/>
          </p:nvPr>
        </p:nvSpPr>
        <p:spPr/>
        <p:txBody>
          <a:bodyPr/>
          <a:lstStyle/>
          <a:p>
            <a:pPr>
              <a:lnSpc>
                <a:spcPct val="150000"/>
              </a:lnSpc>
            </a:pPr>
            <a:r>
              <a:rPr lang="en-US" sz="4000" b="1" dirty="0">
                <a:latin typeface="Times New Roman" pitchFamily="18" charset="0"/>
                <a:cs typeface="Times New Roman" pitchFamily="18" charset="0"/>
              </a:rPr>
              <a:t>Follow and Unfollow Page </a:t>
            </a:r>
            <a:endParaRPr lang="en-IN" sz="40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3729E162-D253-4C3D-88AA-003916713B06}"/>
              </a:ext>
            </a:extLst>
          </p:cNvPr>
          <p:cNvSpPr>
            <a:spLocks noGrp="1"/>
          </p:cNvSpPr>
          <p:nvPr>
            <p:ph idx="1"/>
          </p:nvPr>
        </p:nvSpPr>
        <p:spPr>
          <a:xfrm>
            <a:off x="457200" y="1143000"/>
            <a:ext cx="8229600" cy="4987925"/>
          </a:xfrm>
        </p:spPr>
        <p:txBody>
          <a:bodyPr/>
          <a:lstStyle/>
          <a:p>
            <a:pPr algn="just">
              <a:lnSpc>
                <a:spcPct val="150000"/>
              </a:lnSpc>
              <a:buClrTx/>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If user does not follow the trip he can’t chat with the trip planner</a:t>
            </a:r>
            <a:r>
              <a:rPr lang="en-US" dirty="0"/>
              <a:t>.</a:t>
            </a:r>
          </a:p>
          <a:p>
            <a:pPr algn="just">
              <a:lnSpc>
                <a:spcPct val="150000"/>
              </a:lnSpc>
              <a:buClrTx/>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If the user follows a trip he can chat with the trip planner about the trip.</a:t>
            </a:r>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11D95C7-D866-43F1-9FB2-E4E392666D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843968"/>
            <a:ext cx="3124200" cy="3276600"/>
          </a:xfrm>
          <a:prstGeom prst="rect">
            <a:avLst/>
          </a:prstGeom>
        </p:spPr>
      </p:pic>
      <p:pic>
        <p:nvPicPr>
          <p:cNvPr id="9" name="Picture 8">
            <a:extLst>
              <a:ext uri="{FF2B5EF4-FFF2-40B4-BE49-F238E27FC236}">
                <a16:creationId xmlns:a16="http://schemas.microsoft.com/office/drawing/2014/main" id="{FC9CF21A-B7DF-460B-9033-142CF97E1C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2816595"/>
            <a:ext cx="3124201" cy="3314330"/>
          </a:xfrm>
          <a:prstGeom prst="rect">
            <a:avLst/>
          </a:prstGeom>
        </p:spPr>
      </p:pic>
    </p:spTree>
    <p:extLst>
      <p:ext uri="{BB962C8B-B14F-4D97-AF65-F5344CB8AC3E}">
        <p14:creationId xmlns:p14="http://schemas.microsoft.com/office/powerpoint/2010/main" val="89147430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277813"/>
            <a:ext cx="8229600" cy="918939"/>
          </a:xfrm>
        </p:spPr>
        <p:txBody>
          <a:bodyPr/>
          <a:lstStyle/>
          <a:p>
            <a:pPr eaLnBrk="1" hangingPunct="1"/>
            <a:br>
              <a:rPr lang="en-US" dirty="0">
                <a:effectLst>
                  <a:outerShdw blurRad="38100" dist="38100" dir="2700000" algn="tl">
                    <a:srgbClr val="000000">
                      <a:alpha val="43137"/>
                    </a:srgbClr>
                  </a:outerShdw>
                </a:effectLst>
              </a:rPr>
            </a:br>
            <a:br>
              <a:rPr lang="en-US" dirty="0">
                <a:effectLst>
                  <a:outerShdw blurRad="38100" dist="38100" dir="2700000" algn="tl">
                    <a:srgbClr val="000000">
                      <a:alpha val="43137"/>
                    </a:srgbClr>
                  </a:outerShdw>
                </a:effectLst>
              </a:rPr>
            </a:br>
            <a:endParaRPr lang="en-US" dirty="0">
              <a:effectLst>
                <a:outerShdw blurRad="38100" dist="38100" dir="2700000" algn="tl">
                  <a:srgbClr val="000000">
                    <a:alpha val="43137"/>
                  </a:srgbClr>
                </a:outerShdw>
              </a:effectLst>
            </a:endParaRPr>
          </a:p>
        </p:txBody>
      </p:sp>
      <p:sp>
        <p:nvSpPr>
          <p:cNvPr id="8195" name="Content Placeholder 2"/>
          <p:cNvSpPr>
            <a:spLocks noGrp="1"/>
          </p:cNvSpPr>
          <p:nvPr>
            <p:ph idx="1"/>
          </p:nvPr>
        </p:nvSpPr>
        <p:spPr>
          <a:xfrm>
            <a:off x="304800" y="1291724"/>
            <a:ext cx="8458200" cy="4441532"/>
          </a:xfrm>
        </p:spPr>
        <p:txBody>
          <a:bodyPr/>
          <a:lstStyle/>
          <a:p>
            <a:pPr marL="0" indent="0" algn="just">
              <a:buNone/>
            </a:pPr>
            <a:endParaRPr lang="en-US" sz="1800" dirty="0"/>
          </a:p>
          <a:p>
            <a:pPr algn="just"/>
            <a:endParaRPr lang="en-IN" sz="1800" dirty="0"/>
          </a:p>
          <a:p>
            <a:pPr algn="just"/>
            <a:endParaRPr lang="en-IN" sz="1800" dirty="0"/>
          </a:p>
          <a:p>
            <a:pPr algn="just"/>
            <a:endParaRPr lang="en-IN" sz="1800" dirty="0"/>
          </a:p>
          <a:p>
            <a:pPr algn="just"/>
            <a:endParaRPr lang="en-IN" sz="1800" dirty="0"/>
          </a:p>
          <a:p>
            <a:pPr algn="just">
              <a:buFont typeface="Wingdings" pitchFamily="2" charset="2"/>
              <a:buChar char="q"/>
            </a:pPr>
            <a:endParaRPr lang="en-IN" sz="1800" dirty="0">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id="{54749A15-1825-449F-BE82-411D626AF0E1}"/>
              </a:ext>
            </a:extLst>
          </p:cNvPr>
          <p:cNvSpPr txBox="1"/>
          <p:nvPr/>
        </p:nvSpPr>
        <p:spPr>
          <a:xfrm>
            <a:off x="570129" y="309692"/>
            <a:ext cx="6306127" cy="1384995"/>
          </a:xfrm>
          <a:prstGeom prst="rect">
            <a:avLst/>
          </a:prstGeom>
          <a:noFill/>
        </p:spPr>
        <p:txBody>
          <a:bodyPr wrap="square" rtlCol="0">
            <a:spAutoFit/>
          </a:bodyPr>
          <a:lstStyle/>
          <a:p>
            <a:pPr marL="285750" indent="-28575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endParaRPr lang="en-IN" sz="3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2DAA1A6-6C27-41C5-AF4B-0BFCB33379E1}"/>
              </a:ext>
            </a:extLst>
          </p:cNvPr>
          <p:cNvSpPr txBox="1"/>
          <p:nvPr/>
        </p:nvSpPr>
        <p:spPr>
          <a:xfrm>
            <a:off x="560265" y="321767"/>
            <a:ext cx="5832648" cy="823174"/>
          </a:xfrm>
          <a:prstGeom prst="rect">
            <a:avLst/>
          </a:prstGeom>
          <a:noFill/>
        </p:spPr>
        <p:txBody>
          <a:bodyPr wrap="square" rtlCol="0">
            <a:spAutoFit/>
          </a:bodyPr>
          <a:lstStyle/>
          <a:p>
            <a:pPr algn="just">
              <a:lnSpc>
                <a:spcPct val="150000"/>
              </a:lnSpc>
            </a:pPr>
            <a:r>
              <a:rPr lang="en-US" sz="3600" b="1" dirty="0">
                <a:solidFill>
                  <a:schemeClr val="tx2"/>
                </a:solidFill>
                <a:latin typeface="Times New Roman" pitchFamily="18" charset="0"/>
                <a:cs typeface="Times New Roman" pitchFamily="18" charset="0"/>
              </a:rPr>
              <a:t>Introduction</a:t>
            </a:r>
            <a:endParaRPr lang="en-IN" sz="3600" b="1" dirty="0">
              <a:solidFill>
                <a:schemeClr val="tx2"/>
              </a:solidFill>
            </a:endParaRPr>
          </a:p>
        </p:txBody>
      </p:sp>
      <p:sp>
        <p:nvSpPr>
          <p:cNvPr id="6" name="TextBox 5">
            <a:extLst>
              <a:ext uri="{FF2B5EF4-FFF2-40B4-BE49-F238E27FC236}">
                <a16:creationId xmlns:a16="http://schemas.microsoft.com/office/drawing/2014/main" id="{3EE413D4-08A4-4E37-AC6D-DF5DB23F33F5}"/>
              </a:ext>
            </a:extLst>
          </p:cNvPr>
          <p:cNvSpPr txBox="1"/>
          <p:nvPr/>
        </p:nvSpPr>
        <p:spPr>
          <a:xfrm>
            <a:off x="533400" y="1143000"/>
            <a:ext cx="8305800" cy="7201972"/>
          </a:xfrm>
          <a:prstGeom prst="rect">
            <a:avLst/>
          </a:prstGeom>
          <a:noFill/>
        </p:spPr>
        <p:txBody>
          <a:bodyPr wrap="square" rtlCol="0">
            <a:spAutoFit/>
          </a:bodyPr>
          <a:lstStyle/>
          <a:p>
            <a:pPr marL="342900" indent="-342900" algn="just">
              <a:lnSpc>
                <a:spcPct val="150000"/>
              </a:lnSpc>
              <a:buFont typeface="Wingdings" pitchFamily="2" charset="2"/>
              <a:buChar char="Ø"/>
            </a:pPr>
            <a:r>
              <a:rPr lang="en-US" sz="2000" dirty="0">
                <a:latin typeface="Times New Roman" pitchFamily="18" charset="0"/>
                <a:cs typeface="Times New Roman" pitchFamily="18" charset="0"/>
              </a:rPr>
              <a:t>Travel is the movement of people between distant geographical locations. Travel can be done by foot, bicycle, automobile, train, boat, bus, airplane, ship or other means, with or without luggage, can be one way or round trip.</a:t>
            </a:r>
          </a:p>
          <a:p>
            <a:pPr marL="342900" indent="-342900" algn="just">
              <a:lnSpc>
                <a:spcPct val="150000"/>
              </a:lnSpc>
              <a:buFont typeface="Wingdings" pitchFamily="2" charset="2"/>
              <a:buChar char="Ø"/>
            </a:pPr>
            <a:r>
              <a:rPr lang="en-IN" sz="2000" dirty="0">
                <a:latin typeface="Times New Roman" panose="02020603050405020304" pitchFamily="18" charset="0"/>
                <a:cs typeface="Times New Roman" panose="02020603050405020304" pitchFamily="18" charset="0"/>
              </a:rPr>
              <a:t>In current scenario, Travelling is one of the few activities that most would answer as a hobby. It is something that exposes you to explore different traditions, culture, and experience.</a:t>
            </a:r>
          </a:p>
          <a:p>
            <a:pPr marL="342900" indent="-342900" algn="just">
              <a:lnSpc>
                <a:spcPct val="150000"/>
              </a:lnSpc>
              <a:buFont typeface="Wingdings" pitchFamily="2" charset="2"/>
              <a:buChar char="Ø"/>
            </a:pPr>
            <a:r>
              <a:rPr lang="en-IN" sz="2000" dirty="0">
                <a:latin typeface="Times New Roman" panose="02020603050405020304" pitchFamily="18" charset="0"/>
                <a:cs typeface="Times New Roman" panose="02020603050405020304" pitchFamily="18" charset="0"/>
              </a:rPr>
              <a:t>Travelling is commonly done on various occasions. While some people travel for vacation, there are some others kind  who do it for business, adventure and event.</a:t>
            </a:r>
          </a:p>
          <a:p>
            <a:pPr marL="342900" indent="-342900" algn="just">
              <a:lnSpc>
                <a:spcPct val="150000"/>
              </a:lnSpc>
            </a:pPr>
            <a:r>
              <a:rPr lang="en-IN" sz="2000" dirty="0">
                <a:latin typeface="Times New Roman" panose="02020603050405020304" pitchFamily="18" charset="0"/>
                <a:cs typeface="Times New Roman" panose="02020603050405020304" pitchFamily="18" charset="0"/>
              </a:rPr>
              <a:t> </a:t>
            </a:r>
          </a:p>
          <a:p>
            <a:pPr marL="342900" indent="-342900" algn="just">
              <a:lnSpc>
                <a:spcPct val="150000"/>
              </a:lnSpc>
              <a:buFont typeface="Wingdings" pitchFamily="2" charset="2"/>
              <a:buChar char="Ø"/>
            </a:pPr>
            <a:endParaRPr lang="en-IN" sz="2400" dirty="0">
              <a:latin typeface="Times New Roman" panose="02020603050405020304" pitchFamily="18" charset="0"/>
              <a:cs typeface="Times New Roman" panose="02020603050405020304" pitchFamily="18" charset="0"/>
            </a:endParaRPr>
          </a:p>
          <a:p>
            <a:pPr marL="342900" indent="-342900" algn="just">
              <a:lnSpc>
                <a:spcPct val="150000"/>
              </a:lnSpc>
            </a:pPr>
            <a:endParaRPr lang="en-IN" sz="24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itchFamily="2" charset="2"/>
              <a:buChar char="Ø"/>
            </a:pPr>
            <a:endParaRPr lang="en-IN" sz="2400" dirty="0">
              <a:latin typeface="Times New Roman" panose="02020603050405020304" pitchFamily="18" charset="0"/>
              <a:cs typeface="Times New Roman" panose="02020603050405020304" pitchFamily="18" charset="0"/>
            </a:endParaRPr>
          </a:p>
          <a:p>
            <a:pPr marL="342900" indent="-342900" algn="just">
              <a:lnSpc>
                <a:spcPct val="150000"/>
              </a:lnSpc>
            </a:pPr>
            <a:endParaRPr lang="en-IN" sz="24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D8F14-3E7A-4F12-823A-397E9545496E}"/>
              </a:ext>
            </a:extLst>
          </p:cNvPr>
          <p:cNvSpPr>
            <a:spLocks noGrp="1"/>
          </p:cNvSpPr>
          <p:nvPr>
            <p:ph type="title"/>
          </p:nvPr>
        </p:nvSpPr>
        <p:spPr/>
        <p:txBody>
          <a:bodyPr/>
          <a:lstStyle/>
          <a:p>
            <a:pPr algn="just">
              <a:lnSpc>
                <a:spcPct val="150000"/>
              </a:lnSpc>
            </a:pPr>
            <a:r>
              <a:rPr lang="en-IN" sz="40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75C66A58-DAA7-4E44-8F62-490A01E635B3}"/>
              </a:ext>
            </a:extLst>
          </p:cNvPr>
          <p:cNvSpPr>
            <a:spLocks noGrp="1"/>
          </p:cNvSpPr>
          <p:nvPr>
            <p:ph idx="1"/>
          </p:nvPr>
        </p:nvSpPr>
        <p:spPr>
          <a:xfrm>
            <a:off x="457200" y="1219200"/>
            <a:ext cx="8229600" cy="4911725"/>
          </a:xfrm>
        </p:spPr>
        <p:txBody>
          <a:bodyPr/>
          <a:lstStyle/>
          <a:p>
            <a:pPr marL="0" indent="0" algn="just">
              <a:lnSpc>
                <a:spcPct val="150000"/>
              </a:lnSpc>
              <a:buNone/>
            </a:pPr>
            <a:r>
              <a:rPr lang="en-IN" sz="2000" dirty="0">
                <a:latin typeface="Times New Roman" panose="02020603050405020304" pitchFamily="18" charset="0"/>
                <a:cs typeface="Times New Roman" panose="02020603050405020304" pitchFamily="18" charset="0"/>
              </a:rPr>
              <a:t>	</a:t>
            </a:r>
            <a:r>
              <a:rPr lang="en-IN" sz="2000">
                <a:latin typeface="Times New Roman" panose="02020603050405020304" pitchFamily="18" charset="0"/>
                <a:cs typeface="Times New Roman" panose="02020603050405020304" pitchFamily="18" charset="0"/>
              </a:rPr>
              <a:t>Travel Planner </a:t>
            </a:r>
            <a:r>
              <a:rPr lang="en-US" sz="2000" dirty="0">
                <a:latin typeface="Times New Roman" panose="02020603050405020304" pitchFamily="18" charset="0"/>
                <a:cs typeface="Times New Roman" panose="02020603050405020304" pitchFamily="18" charset="0"/>
              </a:rPr>
              <a:t>is helpful for users to Travel and easy to communicate with others and collaborate to go the Trip through this application. This application is portable and can be easily installed and used on any mobile phones supporting Android OS. The use of this system is get information about the place they need to travel and post their pictures as a memory and get complements and likes from others through this application. It consists of some data about the tourist place who are visited the places and also provides an interface which is easy to understand by the users and greatly helps in adapting to the use of this system. </a:t>
            </a: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961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1DA56-6091-4C62-AECC-6DF4DE670B33}"/>
              </a:ext>
            </a:extLst>
          </p:cNvPr>
          <p:cNvSpPr>
            <a:spLocks noGrp="1"/>
          </p:cNvSpPr>
          <p:nvPr>
            <p:ph type="title"/>
          </p:nvPr>
        </p:nvSpPr>
        <p:spPr/>
        <p:txBody>
          <a:bodyPr/>
          <a:lstStyle/>
          <a:p>
            <a:pPr algn="just">
              <a:lnSpc>
                <a:spcPct val="150000"/>
              </a:lnSpc>
            </a:pPr>
            <a:r>
              <a:rPr lang="en-IN" sz="4000" b="1" dirty="0">
                <a:latin typeface="Times New Roman" panose="02020603050405020304" pitchFamily="18" charset="0"/>
                <a:cs typeface="Times New Roman" panose="02020603050405020304" pitchFamily="18" charset="0"/>
              </a:rPr>
              <a:t>Bibliography</a:t>
            </a:r>
          </a:p>
        </p:txBody>
      </p:sp>
      <p:sp>
        <p:nvSpPr>
          <p:cNvPr id="3" name="Content Placeholder 2">
            <a:extLst>
              <a:ext uri="{FF2B5EF4-FFF2-40B4-BE49-F238E27FC236}">
                <a16:creationId xmlns:a16="http://schemas.microsoft.com/office/drawing/2014/main" id="{725A5177-530E-4B07-B0F9-CDE4847DBBCC}"/>
              </a:ext>
            </a:extLst>
          </p:cNvPr>
          <p:cNvSpPr>
            <a:spLocks noGrp="1"/>
          </p:cNvSpPr>
          <p:nvPr>
            <p:ph idx="1"/>
          </p:nvPr>
        </p:nvSpPr>
        <p:spPr>
          <a:xfrm>
            <a:off x="457200" y="1143000"/>
            <a:ext cx="8229600" cy="4987925"/>
          </a:xfrm>
        </p:spPr>
        <p:txBody>
          <a:bodyPr/>
          <a:lstStyle/>
          <a:p>
            <a:pPr algn="just">
              <a:lnSpc>
                <a:spcPct val="150000"/>
              </a:lnSpc>
              <a:buClrTx/>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Bibliography 1:</a:t>
            </a:r>
          </a:p>
          <a:p>
            <a:pPr algn="just">
              <a:lnSpc>
                <a:spcPct val="150000"/>
              </a:lnSpc>
              <a:buClrTx/>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Title: Tourism Guide for Tamilnadu (Android Application) </a:t>
            </a:r>
          </a:p>
          <a:p>
            <a:pPr algn="just">
              <a:lnSpc>
                <a:spcPct val="150000"/>
              </a:lnSpc>
              <a:buClrTx/>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Authors: P. K. Jithin , P. Prasath, M. Vishnuram, J. T. Thirukrishna </a:t>
            </a:r>
          </a:p>
          <a:p>
            <a:pPr algn="just">
              <a:lnSpc>
                <a:spcPct val="150000"/>
              </a:lnSpc>
              <a:buClrTx/>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Published on: April 2018 </a:t>
            </a:r>
          </a:p>
          <a:p>
            <a:pPr algn="just">
              <a:lnSpc>
                <a:spcPct val="150000"/>
              </a:lnSpc>
              <a:buClrTx/>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this paper Author presents find the details of the tourist place which the user wants to visit. </a:t>
            </a:r>
          </a:p>
          <a:p>
            <a:pPr algn="just">
              <a:lnSpc>
                <a:spcPct val="150000"/>
              </a:lnSpc>
              <a:buClrTx/>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can realize to query information for various places and gives multi output and hence it has more practical significance.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548227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B139F-7C04-454A-A0C7-AC44A025011E}"/>
              </a:ext>
            </a:extLst>
          </p:cNvPr>
          <p:cNvSpPr>
            <a:spLocks noGrp="1"/>
          </p:cNvSpPr>
          <p:nvPr>
            <p:ph type="title"/>
          </p:nvPr>
        </p:nvSpPr>
        <p:spPr/>
        <p:txBody>
          <a:bodyPr/>
          <a:lstStyle/>
          <a:p>
            <a:r>
              <a:rPr lang="en-US" sz="4000" b="1" dirty="0">
                <a:latin typeface="Times New Roman" pitchFamily="18" charset="0"/>
                <a:cs typeface="Times New Roman" pitchFamily="18" charset="0"/>
              </a:rPr>
              <a:t>Conti..</a:t>
            </a:r>
            <a:endParaRPr lang="en-IN" sz="40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EE26EB65-5C76-480C-B067-A6CBD2F80A2E}"/>
              </a:ext>
            </a:extLst>
          </p:cNvPr>
          <p:cNvSpPr>
            <a:spLocks noGrp="1"/>
          </p:cNvSpPr>
          <p:nvPr>
            <p:ph idx="1"/>
          </p:nvPr>
        </p:nvSpPr>
        <p:spPr>
          <a:xfrm>
            <a:off x="457200" y="990600"/>
            <a:ext cx="8229600" cy="5140325"/>
          </a:xfrm>
        </p:spPr>
        <p:txBody>
          <a:bodyPr/>
          <a:lstStyle/>
          <a:p>
            <a:pPr algn="just">
              <a:lnSpc>
                <a:spcPct val="150000"/>
              </a:lnSpc>
              <a:buClrTx/>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Bibliography 2:</a:t>
            </a:r>
          </a:p>
          <a:p>
            <a:pPr algn="just">
              <a:lnSpc>
                <a:spcPct val="150000"/>
              </a:lnSpc>
              <a:buClrTx/>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Title: Tourist experience expectations: questionnaire development and text narrative analysis</a:t>
            </a:r>
          </a:p>
          <a:p>
            <a:pPr algn="just">
              <a:lnSpc>
                <a:spcPct val="150000"/>
              </a:lnSpc>
              <a:buClrTx/>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Authors: Chieh-Wen Sheng and Ming-Chia Chen</a:t>
            </a:r>
          </a:p>
          <a:p>
            <a:pPr algn="just">
              <a:lnSpc>
                <a:spcPct val="150000"/>
              </a:lnSpc>
              <a:buClrTx/>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Published on: 22 February 2015</a:t>
            </a:r>
          </a:p>
          <a:p>
            <a:pPr algn="just">
              <a:lnSpc>
                <a:spcPct val="150000"/>
              </a:lnSpc>
              <a:buClrTx/>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this paper Author presents including various experiences of speciﬁc events or daily life during the trip. </a:t>
            </a:r>
          </a:p>
          <a:p>
            <a:pPr algn="just">
              <a:lnSpc>
                <a:spcPct val="150000"/>
              </a:lnSpc>
              <a:buClrTx/>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Tourist experience expectations are the output between tourists and tourism systems before the trip. </a:t>
            </a:r>
          </a:p>
          <a:p>
            <a:endParaRPr lang="en-IN" dirty="0"/>
          </a:p>
        </p:txBody>
      </p:sp>
    </p:spTree>
    <p:extLst>
      <p:ext uri="{BB962C8B-B14F-4D97-AF65-F5344CB8AC3E}">
        <p14:creationId xmlns:p14="http://schemas.microsoft.com/office/powerpoint/2010/main" val="90334740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F782F-F039-4F9A-96D8-FBBF2A68403B}"/>
              </a:ext>
            </a:extLst>
          </p:cNvPr>
          <p:cNvSpPr>
            <a:spLocks noGrp="1"/>
          </p:cNvSpPr>
          <p:nvPr>
            <p:ph type="title"/>
          </p:nvPr>
        </p:nvSpPr>
        <p:spPr>
          <a:xfrm>
            <a:off x="457200" y="228600"/>
            <a:ext cx="8229600" cy="1139825"/>
          </a:xfrm>
        </p:spPr>
        <p:txBody>
          <a:bodyPr/>
          <a:lstStyle/>
          <a:p>
            <a:r>
              <a:rPr lang="en-US" sz="4000" b="1" dirty="0">
                <a:latin typeface="Times New Roman" pitchFamily="18" charset="0"/>
                <a:cs typeface="Times New Roman" pitchFamily="18" charset="0"/>
              </a:rPr>
              <a:t>Conti..</a:t>
            </a:r>
            <a:endParaRPr lang="en-IN" sz="40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F81E32BE-90BE-4ED7-82C9-30DE486176F9}"/>
              </a:ext>
            </a:extLst>
          </p:cNvPr>
          <p:cNvSpPr>
            <a:spLocks noGrp="1"/>
          </p:cNvSpPr>
          <p:nvPr>
            <p:ph idx="1"/>
          </p:nvPr>
        </p:nvSpPr>
        <p:spPr>
          <a:xfrm>
            <a:off x="457200" y="1052736"/>
            <a:ext cx="8229600" cy="5078189"/>
          </a:xfrm>
        </p:spPr>
        <p:txBody>
          <a:bodyPr/>
          <a:lstStyle/>
          <a:p>
            <a:pPr algn="just">
              <a:lnSpc>
                <a:spcPct val="150000"/>
              </a:lnSpc>
              <a:buClrTx/>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Bibliography 3:</a:t>
            </a:r>
          </a:p>
          <a:p>
            <a:pPr algn="just">
              <a:lnSpc>
                <a:spcPct val="150000"/>
              </a:lnSpc>
              <a:buClrTx/>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Title: A Web-Based Diary and Companion Smartphone app for Travel/Activity Surveys </a:t>
            </a:r>
          </a:p>
          <a:p>
            <a:pPr algn="just">
              <a:lnSpc>
                <a:spcPct val="150000"/>
              </a:lnSpc>
              <a:buClrTx/>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Authors: Stopher and Greaves</a:t>
            </a:r>
          </a:p>
          <a:p>
            <a:pPr algn="just">
              <a:lnSpc>
                <a:spcPct val="150000"/>
              </a:lnSpc>
              <a:buClrTx/>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Published on: 2007</a:t>
            </a:r>
          </a:p>
          <a:p>
            <a:pPr algn="just">
              <a:lnSpc>
                <a:spcPct val="150000"/>
              </a:lnSpc>
              <a:buClrTx/>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this paper Author presents improve the quality of data collected, encourage participation and reduce participant burden, while keeping costs down ,an updated diary and smartphone app were developed. </a:t>
            </a:r>
          </a:p>
          <a:p>
            <a:pPr algn="just">
              <a:lnSpc>
                <a:spcPct val="150000"/>
              </a:lnSpc>
              <a:buClrTx/>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Data quality was measured using the number of (valid) trips entered by participants and the number of trips the user travelled.</a:t>
            </a:r>
          </a:p>
          <a:p>
            <a:pPr algn="just">
              <a:lnSpc>
                <a:spcPct val="150000"/>
              </a:lnSpc>
              <a:buClrTx/>
              <a:buSzPct val="1000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50000"/>
              </a:lnSpc>
              <a:buClrTx/>
              <a:buSzPct val="1000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50000"/>
              </a:lnSpc>
              <a:buClrTx/>
              <a:buSzPct val="1000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78777020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0"/>
            <a:ext cx="7772400" cy="774700"/>
          </a:xfrm>
        </p:spPr>
        <p:txBody>
          <a:bodyPr/>
          <a:lstStyle/>
          <a:p>
            <a:pPr algn="ctr" eaLnBrk="1" hangingPunct="1">
              <a:defRPr/>
            </a:pPr>
            <a:r>
              <a:rPr lang="en-US" dirty="0">
                <a:effectLst>
                  <a:outerShdw blurRad="38100" dist="38100" dir="2700000" algn="tl">
                    <a:srgbClr val="000000">
                      <a:alpha val="43137"/>
                    </a:srgbClr>
                  </a:outerShdw>
                </a:effectLst>
              </a:rPr>
              <a:t>  Thank you</a:t>
            </a:r>
          </a:p>
        </p:txBody>
      </p:sp>
      <p:sp>
        <p:nvSpPr>
          <p:cNvPr id="11267" name="Text Placeholder 4"/>
          <p:cNvSpPr>
            <a:spLocks noGrp="1"/>
          </p:cNvSpPr>
          <p:nvPr>
            <p:ph type="body" idx="1"/>
          </p:nvPr>
        </p:nvSpPr>
        <p:spPr>
          <a:xfrm>
            <a:off x="685800" y="609600"/>
            <a:ext cx="7772400" cy="1500188"/>
          </a:xfrm>
        </p:spPr>
        <p:txBody>
          <a:bodyPr/>
          <a:lstStyle/>
          <a:p>
            <a:pPr algn="ctr" eaLnBrk="1" hangingPunct="1"/>
            <a:r>
              <a:rPr lang="en-US" sz="5400" dirty="0">
                <a:effectLst>
                  <a:outerShdw blurRad="38100" dist="38100" dir="2700000" algn="tl">
                    <a:srgbClr val="000000">
                      <a:alpha val="43137"/>
                    </a:srgbClr>
                  </a:outerShdw>
                </a:effectLst>
              </a:rPr>
              <a:t> Queries</a:t>
            </a:r>
          </a:p>
        </p:txBody>
      </p:sp>
      <p:sp>
        <p:nvSpPr>
          <p:cNvPr id="6" name="Rectangle 5"/>
          <p:cNvSpPr/>
          <p:nvPr/>
        </p:nvSpPr>
        <p:spPr>
          <a:xfrm>
            <a:off x="3886200" y="2362200"/>
            <a:ext cx="1676400" cy="1862048"/>
          </a:xfrm>
          <a:prstGeom prst="rect">
            <a:avLst/>
          </a:prstGeom>
          <a:solidFill>
            <a:schemeClr val="accent3"/>
          </a:solidFill>
          <a:ln>
            <a:solidFill>
              <a:schemeClr val="tx1"/>
            </a:solidFill>
          </a:ln>
          <a:effectLst/>
          <a:scene3d>
            <a:camera prst="orthographicFront"/>
            <a:lightRig rig="threePt" dir="t"/>
          </a:scene3d>
          <a:sp3d>
            <a:bevelT w="114300" prst="hardEdge"/>
          </a:sp3d>
        </p:spPr>
        <p:txBody>
          <a:bodyPr>
            <a:spAutoFit/>
          </a:bodyPr>
          <a:lstStyle/>
          <a:p>
            <a:pPr algn="ctr" fontAlgn="auto">
              <a:spcBef>
                <a:spcPts val="0"/>
              </a:spcBef>
              <a:spcAft>
                <a:spcPts val="0"/>
              </a:spcAft>
              <a:defRPr/>
            </a:pPr>
            <a:r>
              <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mn-lt"/>
                <a:cs typeface="+mn-cs"/>
              </a:rPr>
              <a:t>?</a:t>
            </a:r>
            <a:endPar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Jokerman" pitchFamily="82" charset="0"/>
              <a:cs typeface="+mn-cs"/>
            </a:endParaRPr>
          </a:p>
        </p:txBody>
      </p:sp>
    </p:spTree>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ED78E-893F-43AC-9725-F7121ADD4D43}"/>
              </a:ext>
            </a:extLst>
          </p:cNvPr>
          <p:cNvSpPr>
            <a:spLocks noGrp="1"/>
          </p:cNvSpPr>
          <p:nvPr>
            <p:ph type="title"/>
          </p:nvPr>
        </p:nvSpPr>
        <p:spPr>
          <a:xfrm>
            <a:off x="457200" y="277813"/>
            <a:ext cx="8229600" cy="712787"/>
          </a:xfrm>
        </p:spPr>
        <p:txBody>
          <a:bodyPr/>
          <a:lstStyle/>
          <a:p>
            <a:pPr algn="just">
              <a:lnSpc>
                <a:spcPct val="150000"/>
              </a:lnSpc>
            </a:pPr>
            <a:r>
              <a:rPr lang="en-US" sz="4000" b="1" dirty="0">
                <a:latin typeface="Times New Roman" pitchFamily="18" charset="0"/>
                <a:cs typeface="Times New Roman" pitchFamily="18" charset="0"/>
              </a:rPr>
              <a:t>Existing system</a:t>
            </a:r>
            <a:endParaRPr lang="en-IN" sz="4000" b="1" dirty="0"/>
          </a:p>
        </p:txBody>
      </p:sp>
      <p:sp>
        <p:nvSpPr>
          <p:cNvPr id="4" name="Content Placeholder 3">
            <a:extLst>
              <a:ext uri="{FF2B5EF4-FFF2-40B4-BE49-F238E27FC236}">
                <a16:creationId xmlns:a16="http://schemas.microsoft.com/office/drawing/2014/main" id="{B8765A53-73B0-4A82-BFB2-973B4B7FF74F}"/>
              </a:ext>
            </a:extLst>
          </p:cNvPr>
          <p:cNvSpPr>
            <a:spLocks noGrp="1"/>
          </p:cNvSpPr>
          <p:nvPr>
            <p:ph idx="1"/>
          </p:nvPr>
        </p:nvSpPr>
        <p:spPr>
          <a:xfrm>
            <a:off x="457200" y="1295400"/>
            <a:ext cx="8229600" cy="4835525"/>
          </a:xfrm>
        </p:spPr>
        <p:txBody>
          <a:bodyPr/>
          <a:lstStyle/>
          <a:p>
            <a:pPr algn="just">
              <a:lnSpc>
                <a:spcPct val="150000"/>
              </a:lnSpc>
              <a:buClrTx/>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Desi Traveler is an Blog, which is used to provide the information about the travelling details and users can post the travelling details in the Blog, and also users can post the travelling information in Social media like Facebook, twitter and Google plus etc..,</a:t>
            </a:r>
          </a:p>
          <a:p>
            <a:pPr algn="just">
              <a:lnSpc>
                <a:spcPct val="150000"/>
              </a:lnSpc>
              <a:buClrTx/>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The main them of this application will provide only UI (User Interface )  about traveling information of this application.</a:t>
            </a: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636336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E3F3F-442E-4235-A239-E6FCBCFD694E}"/>
              </a:ext>
            </a:extLst>
          </p:cNvPr>
          <p:cNvSpPr>
            <a:spLocks noGrp="1"/>
          </p:cNvSpPr>
          <p:nvPr>
            <p:ph type="title"/>
          </p:nvPr>
        </p:nvSpPr>
        <p:spPr>
          <a:xfrm>
            <a:off x="457200" y="1"/>
            <a:ext cx="8229600" cy="980728"/>
          </a:xfrm>
        </p:spPr>
        <p:txBody>
          <a:bodyPr/>
          <a:lstStyle/>
          <a:p>
            <a:pPr algn="just">
              <a:lnSpc>
                <a:spcPct val="150000"/>
              </a:lnSpc>
            </a:pPr>
            <a:r>
              <a:rPr lang="en-IN" sz="4000" b="1" dirty="0">
                <a:latin typeface="Times New Roman" pitchFamily="18" charset="0"/>
                <a:cs typeface="Times New Roman" pitchFamily="18" charset="0"/>
              </a:rPr>
              <a:t>Proposed System</a:t>
            </a:r>
            <a:endParaRPr lang="en-IN" sz="4000" b="1" dirty="0"/>
          </a:p>
        </p:txBody>
      </p:sp>
      <p:sp>
        <p:nvSpPr>
          <p:cNvPr id="4" name="Content Placeholder 3">
            <a:extLst>
              <a:ext uri="{FF2B5EF4-FFF2-40B4-BE49-F238E27FC236}">
                <a16:creationId xmlns:a16="http://schemas.microsoft.com/office/drawing/2014/main" id="{4423E4CB-6725-482C-875E-E4A3F273C10F}"/>
              </a:ext>
            </a:extLst>
          </p:cNvPr>
          <p:cNvSpPr>
            <a:spLocks noGrp="1"/>
          </p:cNvSpPr>
          <p:nvPr>
            <p:ph idx="1"/>
          </p:nvPr>
        </p:nvSpPr>
        <p:spPr>
          <a:xfrm>
            <a:off x="457200" y="381000"/>
            <a:ext cx="8229600" cy="5791199"/>
          </a:xfrm>
        </p:spPr>
        <p:txBody>
          <a:bodyPr/>
          <a:lstStyle/>
          <a:p>
            <a:pPr marL="0" indent="0" algn="just">
              <a:lnSpc>
                <a:spcPct val="150000"/>
              </a:lnSpc>
              <a:buClr>
                <a:schemeClr val="tx1"/>
              </a:buClr>
              <a:buSzPct val="100000"/>
              <a:buNone/>
            </a:pPr>
            <a:endParaRPr lang="en-IN" sz="2000" dirty="0">
              <a:latin typeface="Times New Roman" panose="02020603050405020304" pitchFamily="18" charset="0"/>
              <a:cs typeface="Times New Roman" panose="02020603050405020304" pitchFamily="18" charset="0"/>
            </a:endParaRPr>
          </a:p>
          <a:p>
            <a:pPr marL="0" indent="0" algn="just">
              <a:lnSpc>
                <a:spcPct val="150000"/>
              </a:lnSpc>
              <a:spcBef>
                <a:spcPts val="0"/>
              </a:spcBef>
              <a:spcAft>
                <a:spcPts val="600"/>
              </a:spcAft>
              <a:buClr>
                <a:schemeClr val="tx1"/>
              </a:buClr>
              <a:buSzPct val="100000"/>
              <a:buNone/>
            </a:pPr>
            <a:r>
              <a:rPr lang="en-IN" sz="2000" dirty="0">
                <a:latin typeface="Times New Roman" panose="02020603050405020304" pitchFamily="18" charset="0"/>
                <a:cs typeface="Times New Roman" panose="02020603050405020304" pitchFamily="18" charset="0"/>
              </a:rPr>
              <a:t>	The proposed system is used to improve the application as good and smart product. This proposed system overcomes the entire drawbacks of the existing system.  </a:t>
            </a:r>
          </a:p>
          <a:p>
            <a:pPr algn="just">
              <a:lnSpc>
                <a:spcPct val="150000"/>
              </a:lnSpc>
              <a:spcBef>
                <a:spcPts val="0"/>
              </a:spcBef>
              <a:spcAft>
                <a:spcPts val="600"/>
              </a:spcAft>
              <a:buClr>
                <a:schemeClr val="tx1"/>
              </a:buClr>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Firstly, user must sign in to the application then he can able to see the provided database or the previously posted travel information by some other people over there.</a:t>
            </a:r>
          </a:p>
          <a:p>
            <a:pPr algn="just">
              <a:lnSpc>
                <a:spcPct val="150000"/>
              </a:lnSpc>
              <a:spcBef>
                <a:spcPts val="0"/>
              </a:spcBef>
              <a:spcAft>
                <a:spcPts val="600"/>
              </a:spcAft>
              <a:buClr>
                <a:schemeClr val="tx1"/>
              </a:buClr>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User can plan trip of his interest through this application along with people in and out over application. They can share their experiences by posting pictures in their profiles with the description needed and can suggest the best places they visited and communication is done among them through inbox provided in our application.</a:t>
            </a:r>
          </a:p>
          <a:p>
            <a:pPr algn="just">
              <a:lnSpc>
                <a:spcPct val="150000"/>
              </a:lnSpc>
              <a:buClr>
                <a:schemeClr val="tx1"/>
              </a:buClr>
              <a:buSzPct val="100000"/>
              <a:buNone/>
            </a:pPr>
            <a:r>
              <a:rPr lang="en-US" sz="2000" dirty="0">
                <a:latin typeface="Times New Roman" panose="02020603050405020304" pitchFamily="18" charset="0"/>
                <a:cs typeface="Times New Roman" panose="02020603050405020304" pitchFamily="18" charset="0"/>
              </a:rPr>
              <a:t> </a:t>
            </a:r>
          </a:p>
          <a:p>
            <a:pPr algn="just">
              <a:lnSpc>
                <a:spcPct val="150000"/>
              </a:lnSpc>
              <a:buClr>
                <a:schemeClr val="tx1"/>
              </a:buClr>
              <a:buSzPct val="100000"/>
              <a:buNone/>
            </a:pPr>
            <a:endParaRPr lang="en-US" sz="2000" dirty="0">
              <a:latin typeface="Times New Roman" panose="02020603050405020304" pitchFamily="18" charset="0"/>
              <a:cs typeface="Times New Roman" panose="02020603050405020304" pitchFamily="18" charset="0"/>
            </a:endParaRPr>
          </a:p>
          <a:p>
            <a:pPr algn="just">
              <a:lnSpc>
                <a:spcPct val="150000"/>
              </a:lnSpc>
              <a:buClr>
                <a:schemeClr val="tx1"/>
              </a:buClr>
              <a:buSzPct val="100000"/>
              <a:buNone/>
            </a:pPr>
            <a:r>
              <a:rPr lang="en-US" sz="2000" dirty="0">
                <a:latin typeface="Times New Roman" panose="02020603050405020304" pitchFamily="18" charset="0"/>
                <a:cs typeface="Times New Roman" panose="02020603050405020304" pitchFamily="18" charset="0"/>
              </a:rPr>
              <a:t> </a:t>
            </a:r>
          </a:p>
          <a:p>
            <a:pPr marL="0" indent="0" algn="just">
              <a:lnSpc>
                <a:spcPct val="150000"/>
              </a:lnSpc>
              <a:buClr>
                <a:schemeClr val="tx1"/>
              </a:buClr>
              <a:buSzPct val="10000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343976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1C914-AA4E-467F-859A-CE6E6D678226}"/>
              </a:ext>
            </a:extLst>
          </p:cNvPr>
          <p:cNvSpPr>
            <a:spLocks noGrp="1"/>
          </p:cNvSpPr>
          <p:nvPr>
            <p:ph type="title"/>
          </p:nvPr>
        </p:nvSpPr>
        <p:spPr>
          <a:xfrm>
            <a:off x="457200" y="277813"/>
            <a:ext cx="8229600" cy="560387"/>
          </a:xfrm>
        </p:spPr>
        <p:txBody>
          <a:bodyPr/>
          <a:lstStyle/>
          <a:p>
            <a:pPr algn="just">
              <a:lnSpc>
                <a:spcPct val="150000"/>
              </a:lnSpc>
            </a:pPr>
            <a:r>
              <a:rPr lang="en-US" sz="4000" b="1" dirty="0">
                <a:latin typeface="Times New Roman" pitchFamily="18" charset="0"/>
                <a:cs typeface="Times New Roman" pitchFamily="18" charset="0"/>
              </a:rPr>
              <a:t>Abstract</a:t>
            </a:r>
            <a:endParaRPr lang="en-IN" sz="4000" b="1" dirty="0"/>
          </a:p>
        </p:txBody>
      </p:sp>
      <p:sp>
        <p:nvSpPr>
          <p:cNvPr id="4" name="Content Placeholder 3">
            <a:extLst>
              <a:ext uri="{FF2B5EF4-FFF2-40B4-BE49-F238E27FC236}">
                <a16:creationId xmlns:a16="http://schemas.microsoft.com/office/drawing/2014/main" id="{4CDBAC58-30AC-4436-BC9C-5CC2DBD61DF5}"/>
              </a:ext>
            </a:extLst>
          </p:cNvPr>
          <p:cNvSpPr>
            <a:spLocks noGrp="1"/>
          </p:cNvSpPr>
          <p:nvPr>
            <p:ph idx="1"/>
          </p:nvPr>
        </p:nvSpPr>
        <p:spPr>
          <a:xfrm>
            <a:off x="457200" y="1143000"/>
            <a:ext cx="8229600" cy="4987925"/>
          </a:xfrm>
        </p:spPr>
        <p:txBody>
          <a:bodyPr/>
          <a:lstStyle/>
          <a:p>
            <a:pPr algn="just">
              <a:lnSpc>
                <a:spcPct val="150000"/>
              </a:lnSpc>
              <a:buClrTx/>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Travelling is a great experience. People travel across the world to gain knowledge and experience of different situations. </a:t>
            </a:r>
            <a:endParaRPr lang="en-IN" sz="2000" dirty="0">
              <a:latin typeface="Times New Roman" panose="02020603050405020304" pitchFamily="18" charset="0"/>
              <a:cs typeface="Times New Roman" panose="02020603050405020304" pitchFamily="18" charset="0"/>
            </a:endParaRPr>
          </a:p>
          <a:p>
            <a:pPr algn="just">
              <a:lnSpc>
                <a:spcPct val="150000"/>
              </a:lnSpc>
              <a:buClrTx/>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existing system is that the travel agencies plan the trips and they will take a group of people to the specific tourist places as per the preplanned schedule like desi traveler as a webpage. </a:t>
            </a:r>
          </a:p>
          <a:p>
            <a:pPr algn="just">
              <a:lnSpc>
                <a:spcPct val="150000"/>
              </a:lnSpc>
              <a:buClr>
                <a:schemeClr val="tx1"/>
              </a:buClr>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proposed system enables the registered travelers to find the other travelers of same interest.</a:t>
            </a:r>
          </a:p>
          <a:p>
            <a:pPr algn="just">
              <a:lnSpc>
                <a:spcPct val="150000"/>
              </a:lnSpc>
              <a:buClr>
                <a:schemeClr val="tx1"/>
              </a:buClr>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In this the  trip planner feature allows the travelers to plan the trip with the time, locations and form a group to interact among themselves, Interested ones can collaborate and make their trip successful.</a:t>
            </a:r>
          </a:p>
          <a:p>
            <a:pPr>
              <a:buClrTx/>
              <a:buSzPct val="10000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70268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C7757-AA57-40C5-8CBC-7B6F69252832}"/>
              </a:ext>
            </a:extLst>
          </p:cNvPr>
          <p:cNvSpPr>
            <a:spLocks noGrp="1"/>
          </p:cNvSpPr>
          <p:nvPr>
            <p:ph type="title"/>
          </p:nvPr>
        </p:nvSpPr>
        <p:spPr/>
        <p:txBody>
          <a:bodyPr/>
          <a:lstStyle/>
          <a:p>
            <a:r>
              <a:rPr lang="en-IN" dirty="0"/>
              <a:t>Technologies Used</a:t>
            </a:r>
          </a:p>
        </p:txBody>
      </p:sp>
      <p:sp>
        <p:nvSpPr>
          <p:cNvPr id="3" name="Content Placeholder 2">
            <a:extLst>
              <a:ext uri="{FF2B5EF4-FFF2-40B4-BE49-F238E27FC236}">
                <a16:creationId xmlns:a16="http://schemas.microsoft.com/office/drawing/2014/main" id="{3506DCD5-7176-463F-B776-038AA00BD79B}"/>
              </a:ext>
            </a:extLst>
          </p:cNvPr>
          <p:cNvSpPr>
            <a:spLocks noGrp="1"/>
          </p:cNvSpPr>
          <p:nvPr>
            <p:ph idx="1"/>
          </p:nvPr>
        </p:nvSpPr>
        <p:spPr>
          <a:xfrm>
            <a:off x="457200" y="1295400"/>
            <a:ext cx="8229600" cy="4835525"/>
          </a:xfrm>
        </p:spPr>
        <p:txBody>
          <a:bodyPr/>
          <a:lstStyle/>
          <a:p>
            <a:pPr>
              <a:buClrTx/>
              <a:buSzPct val="1000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Software Requirements:</a:t>
            </a:r>
            <a:endParaRPr lang="en-IN" sz="2000" dirty="0">
              <a:latin typeface="Times New Roman" panose="02020603050405020304" pitchFamily="18" charset="0"/>
              <a:cs typeface="Times New Roman" panose="02020603050405020304" pitchFamily="18" charset="0"/>
            </a:endParaRPr>
          </a:p>
          <a:p>
            <a:pPr marL="0" lvl="0" indent="0">
              <a:buNone/>
            </a:pPr>
            <a:r>
              <a:rPr lang="en-US" sz="2000" dirty="0">
                <a:latin typeface="Times New Roman" panose="02020603050405020304" pitchFamily="18" charset="0"/>
                <a:cs typeface="Times New Roman" panose="02020603050405020304" pitchFamily="18" charset="0"/>
              </a:rPr>
              <a:t>      Operating System: Windows 10 </a:t>
            </a:r>
            <a:endParaRPr lang="en-IN"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Database: Firebase</a:t>
            </a:r>
          </a:p>
          <a:p>
            <a:pPr marL="0" lvl="0" indent="0">
              <a:buNone/>
            </a:pPr>
            <a:r>
              <a:rPr lang="en-US" sz="2000" dirty="0">
                <a:latin typeface="Times New Roman" panose="02020603050405020304" pitchFamily="18" charset="0"/>
                <a:cs typeface="Times New Roman" panose="02020603050405020304" pitchFamily="18" charset="0"/>
              </a:rPr>
              <a:t>      Programming Languages: Core Java </a:t>
            </a:r>
            <a:endParaRPr lang="en-IN" sz="2000" dirty="0">
              <a:latin typeface="Times New Roman" panose="02020603050405020304" pitchFamily="18" charset="0"/>
              <a:cs typeface="Times New Roman" panose="02020603050405020304" pitchFamily="18" charset="0"/>
            </a:endParaRPr>
          </a:p>
          <a:p>
            <a:pPr marL="0" lvl="0" indent="0">
              <a:buNone/>
            </a:pPr>
            <a:r>
              <a:rPr lang="en-US" sz="2000" dirty="0">
                <a:latin typeface="Times New Roman" panose="02020603050405020304" pitchFamily="18" charset="0"/>
                <a:cs typeface="Times New Roman" panose="02020603050405020304" pitchFamily="18" charset="0"/>
              </a:rPr>
              <a:t>     Tools: Android Studio 3.5.3</a:t>
            </a:r>
            <a:endParaRPr lang="en-IN" sz="2000" dirty="0">
              <a:latin typeface="Times New Roman" panose="02020603050405020304" pitchFamily="18" charset="0"/>
              <a:cs typeface="Times New Roman" panose="02020603050405020304" pitchFamily="18" charset="0"/>
            </a:endParaRPr>
          </a:p>
          <a:p>
            <a:pPr>
              <a:buClrTx/>
              <a:buSzPct val="1000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Hardware Requirements: </a:t>
            </a:r>
            <a:endParaRPr lang="en-IN" sz="2000" dirty="0">
              <a:latin typeface="Times New Roman" panose="02020603050405020304" pitchFamily="18" charset="0"/>
              <a:cs typeface="Times New Roman" panose="02020603050405020304" pitchFamily="18" charset="0"/>
            </a:endParaRPr>
          </a:p>
          <a:p>
            <a:pPr marL="0" lvl="0" indent="0">
              <a:buNone/>
            </a:pPr>
            <a:r>
              <a:rPr lang="en-US" sz="2000" dirty="0">
                <a:latin typeface="Times New Roman" panose="02020603050405020304" pitchFamily="18" charset="0"/>
                <a:cs typeface="Times New Roman" panose="02020603050405020304" pitchFamily="18" charset="0"/>
              </a:rPr>
              <a:t>      Ram size: 4 GB </a:t>
            </a:r>
            <a:endParaRPr lang="en-IN" sz="2000" dirty="0">
              <a:latin typeface="Times New Roman" panose="02020603050405020304" pitchFamily="18" charset="0"/>
              <a:cs typeface="Times New Roman" panose="02020603050405020304" pitchFamily="18" charset="0"/>
            </a:endParaRPr>
          </a:p>
          <a:p>
            <a:pPr marL="0" lvl="0" indent="0">
              <a:buNone/>
            </a:pPr>
            <a:r>
              <a:rPr lang="en-US" sz="2000" dirty="0">
                <a:latin typeface="Times New Roman" panose="02020603050405020304" pitchFamily="18" charset="0"/>
                <a:cs typeface="Times New Roman" panose="02020603050405020304" pitchFamily="18" charset="0"/>
              </a:rPr>
              <a:t>      Smartphone</a:t>
            </a:r>
            <a:endParaRPr lang="en-IN"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i3 Processor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75584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D07BA-B5DC-4F76-83BC-44C895931511}"/>
              </a:ext>
            </a:extLst>
          </p:cNvPr>
          <p:cNvSpPr>
            <a:spLocks noGrp="1"/>
          </p:cNvSpPr>
          <p:nvPr>
            <p:ph type="title"/>
          </p:nvPr>
        </p:nvSpPr>
        <p:spPr/>
        <p:txBody>
          <a:bodyPr/>
          <a:lstStyle/>
          <a:p>
            <a:pPr algn="just">
              <a:lnSpc>
                <a:spcPct val="150000"/>
              </a:lnSpc>
            </a:pPr>
            <a:r>
              <a:rPr lang="en-US" sz="3600" b="1" dirty="0">
                <a:latin typeface="Times New Roman" pitchFamily="18" charset="0"/>
                <a:cs typeface="Times New Roman" pitchFamily="18" charset="0"/>
              </a:rPr>
              <a:t>Problem Statement</a:t>
            </a:r>
            <a:endParaRPr lang="en-IN" sz="3600" b="1" dirty="0"/>
          </a:p>
        </p:txBody>
      </p:sp>
      <p:sp>
        <p:nvSpPr>
          <p:cNvPr id="3" name="Content Placeholder 2">
            <a:extLst>
              <a:ext uri="{FF2B5EF4-FFF2-40B4-BE49-F238E27FC236}">
                <a16:creationId xmlns:a16="http://schemas.microsoft.com/office/drawing/2014/main" id="{55D4D141-4324-47AC-8E63-63F177C73C97}"/>
              </a:ext>
            </a:extLst>
          </p:cNvPr>
          <p:cNvSpPr>
            <a:spLocks noGrp="1"/>
          </p:cNvSpPr>
          <p:nvPr>
            <p:ph idx="1"/>
          </p:nvPr>
        </p:nvSpPr>
        <p:spPr>
          <a:xfrm>
            <a:off x="457200" y="1124744"/>
            <a:ext cx="8229600" cy="5006181"/>
          </a:xfrm>
        </p:spPr>
        <p:txBody>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People can collect the information about the tourist places according to their plans what they are going to visit but it is difficult to know the real time experiences. A tourist needs modern technologies which can serves to them, so this android application should be easy to use and efficient to manage the travelling activities. This android application enables the registered traveler to find the other travelers of same interest. The trip people plan the trip and posts pictures. Interested travelers can collaborate and complete the trip.</a:t>
            </a: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3102718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F3B4F-8A56-4C60-BC0C-E44F5C4A97A4}"/>
              </a:ext>
            </a:extLst>
          </p:cNvPr>
          <p:cNvSpPr>
            <a:spLocks noGrp="1"/>
          </p:cNvSpPr>
          <p:nvPr>
            <p:ph type="title"/>
          </p:nvPr>
        </p:nvSpPr>
        <p:spPr/>
        <p:txBody>
          <a:bodyPr/>
          <a:lstStyle/>
          <a:p>
            <a:pPr>
              <a:lnSpc>
                <a:spcPct val="150000"/>
              </a:lnSpc>
            </a:pPr>
            <a:r>
              <a:rPr lang="en-US" sz="3600" b="1" dirty="0">
                <a:latin typeface="Times New Roman" panose="02020603050405020304" pitchFamily="18" charset="0"/>
                <a:cs typeface="Times New Roman" panose="02020603050405020304" pitchFamily="18" charset="0"/>
              </a:rPr>
              <a:t>User Module</a:t>
            </a:r>
            <a:br>
              <a:rPr lang="en-IN" b="1" dirty="0"/>
            </a:b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AA027CD-B0C7-4A01-828F-B99204B0947C}"/>
              </a:ext>
            </a:extLst>
          </p:cNvPr>
          <p:cNvSpPr>
            <a:spLocks noGrp="1"/>
          </p:cNvSpPr>
          <p:nvPr>
            <p:ph idx="1"/>
          </p:nvPr>
        </p:nvSpPr>
        <p:spPr>
          <a:xfrm>
            <a:off x="457200" y="1143000"/>
            <a:ext cx="8229600" cy="4987925"/>
          </a:xfrm>
        </p:spPr>
        <p:txBody>
          <a:bodyPr/>
          <a:lstStyle/>
          <a:p>
            <a:pPr marL="0" indent="0" algn="just">
              <a:lnSpc>
                <a:spcPct val="150000"/>
              </a:lnSpc>
              <a:buClrTx/>
              <a:buSzPct val="100000"/>
              <a:buNone/>
            </a:pP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user has to create the account or sign in the account. If we have already created the account you can just sign in.</a:t>
            </a:r>
          </a:p>
          <a:p>
            <a:pPr marL="0" indent="0" algn="just">
              <a:lnSpc>
                <a:spcPct val="150000"/>
              </a:lnSpc>
              <a:buClrTx/>
              <a:buSzPct val="100000"/>
              <a:buNone/>
            </a:pPr>
            <a:r>
              <a:rPr lang="en-US" sz="2000" dirty="0">
                <a:latin typeface="Times New Roman" panose="02020603050405020304" pitchFamily="18" charset="0"/>
                <a:cs typeface="Times New Roman" panose="02020603050405020304" pitchFamily="18" charset="0"/>
              </a:rPr>
              <a:t>	User can post pictures regarding their travelling experiences and they can make others to travel by posting pictures with the description and this gives a real time experience to the people and they can like, comment and share for the posted pictures and they can also edit their profiles. </a:t>
            </a:r>
            <a:endParaRPr lang="en-IN" sz="20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0486001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57A1C-878D-425E-8F7D-92DE728B1549}"/>
              </a:ext>
            </a:extLst>
          </p:cNvPr>
          <p:cNvSpPr>
            <a:spLocks noGrp="1"/>
          </p:cNvSpPr>
          <p:nvPr>
            <p:ph type="title"/>
          </p:nvPr>
        </p:nvSpPr>
        <p:spPr/>
        <p:txBody>
          <a:bodyPr/>
          <a:lstStyle/>
          <a:p>
            <a:pPr algn="just">
              <a:lnSpc>
                <a:spcPct val="150000"/>
              </a:lnSpc>
            </a:pPr>
            <a:r>
              <a:rPr lang="en-US" b="1" dirty="0"/>
              <a:t> </a:t>
            </a:r>
            <a:r>
              <a:rPr lang="en-US" sz="3600" b="1" dirty="0">
                <a:latin typeface="Times New Roman" panose="02020603050405020304" pitchFamily="18" charset="0"/>
                <a:cs typeface="Times New Roman" panose="02020603050405020304" pitchFamily="18" charset="0"/>
              </a:rPr>
              <a:t>Server Module</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1821E5-4133-4897-A7E9-36D5FA0293DB}"/>
              </a:ext>
            </a:extLst>
          </p:cNvPr>
          <p:cNvSpPr>
            <a:spLocks noGrp="1"/>
          </p:cNvSpPr>
          <p:nvPr>
            <p:ph idx="1"/>
          </p:nvPr>
        </p:nvSpPr>
        <p:spPr>
          <a:xfrm>
            <a:off x="458187" y="1417638"/>
            <a:ext cx="8229600" cy="3667546"/>
          </a:xfrm>
        </p:spPr>
        <p:txBody>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user has to create an account or sign in the account. Server gives the response to the user with their login information by providing authentication to the user and the data base given by user can be stored in server.  </a:t>
            </a:r>
            <a:endParaRPr lang="en-IN" sz="20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39611675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Theme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Review 3 ppt</Template>
  <TotalTime>973</TotalTime>
  <Words>1311</Words>
  <Application>Microsoft Office PowerPoint</Application>
  <PresentationFormat>On-screen Show (4:3)</PresentationFormat>
  <Paragraphs>110</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Garamond</vt:lpstr>
      <vt:lpstr>Jokerman</vt:lpstr>
      <vt:lpstr>Times New Roman</vt:lpstr>
      <vt:lpstr>Wingdings</vt:lpstr>
      <vt:lpstr>Theme1</vt:lpstr>
      <vt:lpstr>TRIP PLANNER</vt:lpstr>
      <vt:lpstr>  </vt:lpstr>
      <vt:lpstr>Existing system</vt:lpstr>
      <vt:lpstr>Proposed System</vt:lpstr>
      <vt:lpstr>Abstract</vt:lpstr>
      <vt:lpstr>Technologies Used</vt:lpstr>
      <vt:lpstr>Problem Statement</vt:lpstr>
      <vt:lpstr>User Module </vt:lpstr>
      <vt:lpstr> Server Module</vt:lpstr>
      <vt:lpstr>Welcome Page </vt:lpstr>
      <vt:lpstr>Signup page</vt:lpstr>
      <vt:lpstr>Login Page</vt:lpstr>
      <vt:lpstr>Home page</vt:lpstr>
      <vt:lpstr>New post page</vt:lpstr>
      <vt:lpstr>Profile page of user and edit options</vt:lpstr>
      <vt:lpstr>Post page </vt:lpstr>
      <vt:lpstr>Friends page </vt:lpstr>
      <vt:lpstr>Trip Page </vt:lpstr>
      <vt:lpstr>Follow and Unfollow Page </vt:lpstr>
      <vt:lpstr>Conclusion</vt:lpstr>
      <vt:lpstr>Bibliography</vt:lpstr>
      <vt:lpstr>Conti..</vt:lpstr>
      <vt:lpstr>Conti..</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DIARIES</dc:title>
  <dc:creator>Kejiya</dc:creator>
  <cp:lastModifiedBy>Kejiya</cp:lastModifiedBy>
  <cp:revision>67</cp:revision>
  <dcterms:created xsi:type="dcterms:W3CDTF">2020-04-11T14:32:42Z</dcterms:created>
  <dcterms:modified xsi:type="dcterms:W3CDTF">2021-02-04T11:39:08Z</dcterms:modified>
</cp:coreProperties>
</file>