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79106-F635-453E-8BA0-E6B668AF805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47402-4F5F-4B9C-AAE0-313DFBBA322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79106-F635-453E-8BA0-E6B668AF805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47402-4F5F-4B9C-AAE0-313DFBBA322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79106-F635-453E-8BA0-E6B668AF805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47402-4F5F-4B9C-AAE0-313DFBBA322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79106-F635-453E-8BA0-E6B668AF805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47402-4F5F-4B9C-AAE0-313DFBBA322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79106-F635-453E-8BA0-E6B668AF805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47402-4F5F-4B9C-AAE0-313DFBBA322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79106-F635-453E-8BA0-E6B668AF8050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47402-4F5F-4B9C-AAE0-313DFBBA322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79106-F635-453E-8BA0-E6B668AF8050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47402-4F5F-4B9C-AAE0-313DFBBA322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79106-F635-453E-8BA0-E6B668AF8050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47402-4F5F-4B9C-AAE0-313DFBBA322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79106-F635-453E-8BA0-E6B668AF8050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47402-4F5F-4B9C-AAE0-313DFBBA322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79106-F635-453E-8BA0-E6B668AF8050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47402-4F5F-4B9C-AAE0-313DFBBA322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79106-F635-453E-8BA0-E6B668AF8050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47402-4F5F-4B9C-AAE0-313DFBBA322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79106-F635-453E-8BA0-E6B668AF8050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47402-4F5F-4B9C-AAE0-313DFBBA3223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44487"/>
            <a:ext cx="9144000" cy="1654627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br>
              <a:rPr lang="en-US" sz="2800" b="1" dirty="0">
                <a:solidFill>
                  <a:srgbClr val="0C3571"/>
                </a:solidFill>
                <a:latin typeface="Anantason Bold"/>
                <a:ea typeface="Anantason Bold"/>
                <a:cs typeface="Anantason Bold"/>
                <a:sym typeface="Anantason Bold"/>
              </a:rPr>
            </a:br>
            <a:br>
              <a:rPr lang="en-US" sz="2800" b="1" dirty="0">
                <a:solidFill>
                  <a:srgbClr val="0C3571"/>
                </a:solidFill>
                <a:latin typeface="Anantason Bold"/>
                <a:ea typeface="Anantason Bold"/>
                <a:cs typeface="Anantason Bold"/>
                <a:sym typeface="Anantason Bold"/>
              </a:rPr>
            </a:br>
            <a:br>
              <a:rPr lang="en-US" sz="2800" b="1" dirty="0">
                <a:solidFill>
                  <a:srgbClr val="0C3571"/>
                </a:solidFill>
                <a:latin typeface="Anantason Bold"/>
                <a:ea typeface="Anantason Bold"/>
                <a:cs typeface="Anantason Bold"/>
                <a:sym typeface="Anantason Bold"/>
              </a:rPr>
            </a:br>
            <a:br>
              <a:rPr lang="en-US" sz="2800" b="1" dirty="0">
                <a:solidFill>
                  <a:srgbClr val="0C3571"/>
                </a:solidFill>
                <a:latin typeface="Anantason Bold"/>
                <a:ea typeface="Anantason Bold"/>
                <a:cs typeface="Anantason Bold"/>
                <a:sym typeface="Anantason Bold"/>
              </a:rPr>
            </a:br>
            <a:br>
              <a:rPr lang="en-US" sz="2800" b="1" dirty="0">
                <a:solidFill>
                  <a:srgbClr val="0C3571"/>
                </a:solidFill>
                <a:latin typeface="Anantason Bold"/>
                <a:ea typeface="Anantason Bold"/>
                <a:cs typeface="Anantason Bold"/>
                <a:sym typeface="Anantason Bold"/>
              </a:rPr>
            </a:br>
            <a:r>
              <a:rPr lang="en-US" sz="4400" b="1" dirty="0">
                <a:solidFill>
                  <a:srgbClr val="0C3571"/>
                </a:solidFill>
                <a:latin typeface="Times New Roman" panose="02020603050405020304" pitchFamily="18" charset="0"/>
                <a:ea typeface="Anantason Bold"/>
                <a:cs typeface="Times New Roman" panose="02020603050405020304" pitchFamily="18" charset="0"/>
                <a:sym typeface="Anantason Bold"/>
              </a:rPr>
              <a:t>Capstone Project1 </a:t>
            </a:r>
            <a:br>
              <a:rPr lang="en-US" sz="4400" b="1" dirty="0">
                <a:solidFill>
                  <a:srgbClr val="0C3571"/>
                </a:solidFill>
                <a:latin typeface="Times New Roman" panose="02020603050405020304" pitchFamily="18" charset="0"/>
                <a:ea typeface="Anantason Bold"/>
                <a:cs typeface="Times New Roman" panose="02020603050405020304" pitchFamily="18" charset="0"/>
                <a:sym typeface="Anantason Bold"/>
              </a:rPr>
            </a:br>
            <a:r>
              <a:rPr lang="en-US" sz="2400" b="1" dirty="0">
                <a:solidFill>
                  <a:srgbClr val="0C3571"/>
                </a:solidFill>
                <a:latin typeface="Times New Roman" panose="02020603050405020304" pitchFamily="18" charset="0"/>
                <a:ea typeface="Anantason Bold"/>
                <a:cs typeface="Times New Roman" panose="02020603050405020304" pitchFamily="18" charset="0"/>
                <a:sym typeface="Anantason Bold"/>
              </a:rPr>
              <a:t>MANUFACTURING  EQUIPMENT  OUTPUT PREDICTION  WITH  LINEAR  REGRESSION</a:t>
            </a:r>
            <a:br>
              <a:rPr lang="en-US" sz="1400" b="1" dirty="0">
                <a:solidFill>
                  <a:srgbClr val="0C3571"/>
                </a:solidFill>
                <a:latin typeface="Anantason Bold"/>
                <a:ea typeface="Anantason Bold"/>
                <a:cs typeface="Anantason Bold"/>
                <a:sym typeface="Anantason Bold"/>
              </a:rPr>
            </a:br>
            <a:endParaRPr lang="en-IN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7383598" y="4107910"/>
            <a:ext cx="4125685" cy="2183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  <a:endParaRPr lang="en-IN" sz="2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T120100102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I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Mounika V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T120100105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I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Thanu Shree B S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T120100107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Spoorthi S Acharya</a:t>
            </a:r>
            <a:endParaRPr lang="en-US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T120100126 :Pavani C V</a:t>
            </a:r>
            <a:endParaRPr lang="en-US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T120100130 :Namitha S N</a:t>
            </a:r>
            <a:endParaRPr lang="en-US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T120100131: Priyanka V C</a:t>
            </a:r>
            <a:endParaRPr lang="en-US" alt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32571" y="304800"/>
            <a:ext cx="1578429" cy="105591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25286" y="566057"/>
            <a:ext cx="1041762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&amp; Performance Analysis</a:t>
            </a:r>
            <a:endParaRPr lang="en-IN" sz="4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32571" y="304800"/>
            <a:ext cx="1578429" cy="1055914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925195" y="1827530"/>
            <a:ext cx="10198100" cy="38449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Metrics: R², MSE, RMSE, MAE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Residual plots.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Predicted vs. Actual values.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Achieved: R² &gt; 0.75 on test data.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25286" y="566057"/>
            <a:ext cx="1041762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 API Deployment</a:t>
            </a:r>
            <a:endParaRPr lang="en-IN" sz="4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32571" y="304800"/>
            <a:ext cx="1578429" cy="1055914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924560" y="1827530"/>
            <a:ext cx="10322560" cy="43008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Streamlit used to build interactive web UI for prediction.Provides simple, fast deployment for end-users without complex frontend coding.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Deployment Flow:</a:t>
            </a:r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User Inputs Data → Streamlit Web App → Pre-trained Linear Regression Model → Predicted Output.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Load Trained Model (pickle file).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Collect User Inputs via dropdowns &amp; number fields.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Make Predictions using pipeline.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9460" y="304800"/>
            <a:ext cx="10545445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 Deployment</a:t>
            </a:r>
            <a:endParaRPr lang="en-IN" sz="4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32571" y="304800"/>
            <a:ext cx="1578429" cy="1055914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758825" y="1565275"/>
            <a:ext cx="10626090" cy="46583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Docker containerizes the Streamlit app and ML model.</a:t>
            </a: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Ensures consistency across environments (local → cloud → production).</a:t>
            </a: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Easy to share and deploy on any machine or cloud platform.</a:t>
            </a: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Deployment Flow:</a:t>
            </a:r>
            <a:endParaRPr lang="en-US" altLang="en-US" sz="2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Code + Model + Dependencies → Docker Image → Docker Container → Cloud/Server</a:t>
            </a:r>
            <a:r>
              <a:rPr lang="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Deployment.</a:t>
            </a: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25286" y="566057"/>
            <a:ext cx="1041762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32571" y="304800"/>
            <a:ext cx="1578429" cy="1055914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995680" y="1828800"/>
            <a:ext cx="10347325" cy="4140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Built an end-to-end linear regression model for manufacturing optimization.</a:t>
            </a: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Model accuracy: R² &gt; 0.75</a:t>
            </a: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Provided actionable business insights.</a:t>
            </a: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ready with FastAPI + Docker.</a:t>
            </a: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scope: advanced ML models (Random Forest, XGBoost).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23257" y="2490281"/>
            <a:ext cx="1038497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8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Queries ???</a:t>
            </a:r>
            <a:endParaRPr lang="en-IN" sz="4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32571" y="304800"/>
            <a:ext cx="1578429" cy="10559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25286" y="566057"/>
            <a:ext cx="1041762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2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Project</a:t>
            </a:r>
            <a:endParaRPr lang="en-IN" sz="2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generation &amp; Loading</a:t>
            </a:r>
            <a:endParaRPr lang="en-IN" sz="2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 &amp; Understanding</a:t>
            </a:r>
            <a:endParaRPr lang="en-IN" sz="2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  <a:endParaRPr lang="en-IN" sz="2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&amp; Feature Engineering</a:t>
            </a:r>
            <a:endParaRPr lang="en-IN" sz="2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 &amp; Training</a:t>
            </a:r>
            <a:endParaRPr lang="en-IN" sz="2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&amp; Performance Analysis</a:t>
            </a:r>
            <a:endParaRPr lang="en-IN" sz="2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 API Deployment</a:t>
            </a:r>
            <a:endParaRPr lang="en-IN" sz="2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 Deployment</a:t>
            </a:r>
            <a:endParaRPr lang="en-IN" sz="2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2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32571" y="304800"/>
            <a:ext cx="1578429" cy="10559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25286" y="566057"/>
            <a:ext cx="1041762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4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32571" y="304800"/>
            <a:ext cx="1578429" cy="1055914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925195" y="1828800"/>
            <a:ext cx="10417175" cy="41706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 company uses injection molding machines for plastic components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Goal: Predict hourly output (parts per hour)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Input parameters: temperature, pressure, cycle time, cooling time, material viscosity, etc.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Helps optimize: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Machine settings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Production schedules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Early detection of underperformance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25286" y="566057"/>
            <a:ext cx="1041762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Project</a:t>
            </a:r>
            <a:endParaRPr lang="en-IN" sz="4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32571" y="304800"/>
            <a:ext cx="1578429" cy="1055914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998220" y="1828165"/>
            <a:ext cx="9234170" cy="40754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End-to-end Data Science workflow.</a:t>
            </a:r>
            <a:endParaRPr lang="en-US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US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Dataset: 5,000+ records of machine performance.</a:t>
            </a:r>
            <a:endParaRPr lang="en-US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US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Target variable: Parts produced per hour.</a:t>
            </a:r>
            <a:endParaRPr lang="en-US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US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Techniques: Linear Regression, EDA, Feature Engineering.</a:t>
            </a:r>
            <a:endParaRPr lang="en-US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US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plan: FastAPI + Docker.</a:t>
            </a:r>
            <a:endParaRPr 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5426" y="428262"/>
            <a:ext cx="1041762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generation &amp; Loading</a:t>
            </a:r>
            <a:endParaRPr lang="en-IN" sz="4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32571" y="304800"/>
            <a:ext cx="1578429" cy="1055914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858520" y="1689735"/>
            <a:ext cx="10334625" cy="46310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Created synthetic manufacturing dataset with realistic relationships.</a:t>
            </a:r>
            <a:endParaRPr lang="en-US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US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en-US" sz="2100" b="1">
                <a:latin typeface="Times New Roman" panose="02020603050405020304" pitchFamily="18" charset="0"/>
                <a:cs typeface="Times New Roman" panose="02020603050405020304" pitchFamily="18" charset="0"/>
              </a:rPr>
              <a:t>Variables include:</a:t>
            </a:r>
            <a:endParaRPr lang="en-US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Injection Temperature (180–250 °C)</a:t>
            </a:r>
            <a:endParaRPr lang="en-US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US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Injection Pressure (80–150 bar)</a:t>
            </a:r>
            <a:endParaRPr lang="en-US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US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Cycle Time (15–45 sec)</a:t>
            </a:r>
            <a:endParaRPr lang="en-US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US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Cooling Time (8–20 sec)</a:t>
            </a:r>
            <a:endParaRPr lang="en-US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US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Material Viscosity, Ambient Temp, Machine Age, Operator Exp., Maintenance Hours.</a:t>
            </a:r>
            <a:endParaRPr lang="en-US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US" altLang="en-US" sz="2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Data stored as CSV and loaded for analysi</a:t>
            </a:r>
            <a:r>
              <a:rPr lang="en-US" altLang="en-US" sz="2100"/>
              <a:t>s.</a:t>
            </a:r>
            <a:endParaRPr lang="en-US"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25286" y="566057"/>
            <a:ext cx="1041762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 &amp; Understanding</a:t>
            </a:r>
            <a:endParaRPr lang="en-IN" sz="4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32571" y="304800"/>
            <a:ext cx="1578429" cy="1055914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008380" y="1827530"/>
            <a:ext cx="9884410" cy="31623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Dataset shape &amp; summary statistics checked.</a:t>
            </a: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 &amp; outliers identified.</a:t>
            </a: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target variable (Output) analyzed.</a:t>
            </a: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Business meaning of each feature studied.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25286" y="566057"/>
            <a:ext cx="1041762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  <a:endParaRPr lang="en-IN" sz="4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32571" y="304800"/>
            <a:ext cx="1578429" cy="1055914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925830" y="1828165"/>
            <a:ext cx="10024110" cy="3729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Histograms for all features → distribution patterns.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matrix → relationships among variables.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Scatter plots → impact of cycle time, temperature, pressure on output.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optimal operating ranges for parameters.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25286" y="566057"/>
            <a:ext cx="1041762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&amp; Feature Engineering</a:t>
            </a:r>
            <a:endParaRPr lang="en-IN" sz="4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32571" y="304800"/>
            <a:ext cx="1578429" cy="1055914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924560" y="1828165"/>
            <a:ext cx="10111740" cy="42005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Outliers handled using IQR method.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Derived features created (e.g., efficiency ratios).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Features scaled where needed.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Data split into train &amp; test sets.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25286" y="566057"/>
            <a:ext cx="1041762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 &amp; Training</a:t>
            </a:r>
            <a:endParaRPr lang="en-IN" sz="4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32571" y="304800"/>
            <a:ext cx="1578429" cy="1055914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925195" y="1917065"/>
            <a:ext cx="9947910" cy="36296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Linear Regression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trained on training set.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Predictions generated on test data.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Random state fixed for reproducibility.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3345</Words>
  <Application>WPS Presentation</Application>
  <PresentationFormat>Widescreen</PresentationFormat>
  <Paragraphs>178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SimSun</vt:lpstr>
      <vt:lpstr>Wingdings</vt:lpstr>
      <vt:lpstr>Anantason Bold</vt:lpstr>
      <vt:lpstr>Segoe Print</vt:lpstr>
      <vt:lpstr>Times New Roman</vt:lpstr>
      <vt:lpstr>Wingdings</vt:lpstr>
      <vt:lpstr>Calibri Light</vt:lpstr>
      <vt:lpstr>Microsoft YaHei</vt:lpstr>
      <vt:lpstr>Arial Unicode MS</vt:lpstr>
      <vt:lpstr>Calibri</vt:lpstr>
      <vt:lpstr>Office Theme</vt:lpstr>
      <vt:lpstr>     Capstone Project1  MANUFACTURING  EQUIPMENT  OUTPUT PREDICTION  WITH  LINEAR  REGRESSION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TNS INDIA FOUNDATION</dc:creator>
  <cp:lastModifiedBy>Pavani Cv</cp:lastModifiedBy>
  <cp:revision>5</cp:revision>
  <dcterms:created xsi:type="dcterms:W3CDTF">2025-09-02T04:26:00Z</dcterms:created>
  <dcterms:modified xsi:type="dcterms:W3CDTF">2025-09-24T13:16:12Z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106C7A1EAA4343BAB57AC8031FFCB164_13</vt:lpwstr>
  </property>
  <property fmtid="{D5CDD505-2E9C-101B-9397-08002B2CF9AE}" pid="3" name="KSOProductBuildVer">
    <vt:lpwstr>1033-12.2.0.22530</vt:lpwstr>
  </property>
</Properties>
</file>