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4" r:id="rId2"/>
    <p:sldId id="267" r:id="rId3"/>
    <p:sldId id="268" r:id="rId4"/>
    <p:sldId id="274" r:id="rId5"/>
    <p:sldId id="285" r:id="rId6"/>
    <p:sldId id="286" r:id="rId7"/>
    <p:sldId id="287" r:id="rId8"/>
    <p:sldId id="288" r:id="rId9"/>
    <p:sldId id="289" r:id="rId10"/>
    <p:sldId id="290" r:id="rId11"/>
    <p:sldId id="291" r:id="rId12"/>
    <p:sldId id="292" r:id="rId13"/>
    <p:sldId id="293" r:id="rId14"/>
    <p:sldId id="294" r:id="rId15"/>
    <p:sldId id="296" r:id="rId16"/>
    <p:sldId id="295"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2531"/>
    <a:srgbClr val="170000"/>
    <a:srgbClr val="C0071E"/>
    <a:srgbClr val="CF2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325"/>
    <p:restoredTop sz="94714"/>
  </p:normalViewPr>
  <p:slideViewPr>
    <p:cSldViewPr>
      <p:cViewPr>
        <p:scale>
          <a:sx n="91" d="100"/>
          <a:sy n="91" d="100"/>
        </p:scale>
        <p:origin x="7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5C74A4-E7CC-AB4D-AA1C-0BA4DAB3BADF}" type="datetimeFigureOut">
              <a:rPr lang="en-US" smtClean="0"/>
              <a:t>12/5/2022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C32DB-7574-3745-BC7B-3C87A514A5A0}" type="slidenum">
              <a:rPr lang="en-US" smtClean="0"/>
              <a:t>‹#›</a:t>
            </a:fld>
            <a:endParaRPr lang="en-US"/>
          </a:p>
        </p:txBody>
      </p:sp>
    </p:spTree>
    <p:extLst>
      <p:ext uri="{BB962C8B-B14F-4D97-AF65-F5344CB8AC3E}">
        <p14:creationId xmlns:p14="http://schemas.microsoft.com/office/powerpoint/2010/main" val="29777073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TO ADD NEW SLIDE LAYOUTS: Make sure you have the ‘Home’ tab selected at the top of the PowerPoint screen and click the down facing arrow to the right on the ‘New Slide’ button that is located in the second section. Look through the layouts shown and click on the one you would like to work 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TO REMOVE SLIDES: Select the slide you would like to remove in the vertical window on the left side of the screen then hit the ‘Delete’ (on Mac) or the ‘Backspace’ (on PC).</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TO REMOVE PAGE NUMBERS: </a:t>
            </a:r>
            <a:r>
              <a:rPr lang="en-US" baseline="0" dirty="0">
                <a:solidFill>
                  <a:schemeClr val="tx1"/>
                </a:solidFill>
              </a:rPr>
              <a:t>A</a:t>
            </a:r>
            <a:r>
              <a:rPr lang="en-US" baseline="0" dirty="0"/>
              <a:t>t the top of the PowerPoint screen between ‘Home’ and ‘Design’ click on ’Insert.’ Then in the options bar just below ’Insert’ click on ’Slide Number’ which is in the same section a the ‘Text Box’ and ‘Object.’ Uncheck the box next to ‘Slide Numbers’ and click ‘Apply to All.’ </a:t>
            </a:r>
          </a:p>
          <a:p>
            <a:endParaRPr lang="en-US" baseline="0" dirty="0"/>
          </a:p>
          <a:p>
            <a:r>
              <a:rPr lang="en-US" baseline="0" dirty="0">
                <a:solidFill>
                  <a:srgbClr val="FF0000"/>
                </a:solidFill>
              </a:rPr>
              <a:t>TO ADD PAGE NUMBERS: </a:t>
            </a:r>
            <a:r>
              <a:rPr lang="en-US" baseline="0" dirty="0">
                <a:solidFill>
                  <a:schemeClr val="tx1"/>
                </a:solidFill>
              </a:rPr>
              <a:t>A</a:t>
            </a:r>
            <a:r>
              <a:rPr lang="en-US" baseline="0" dirty="0"/>
              <a:t>t the top of the PowerPoint screen between ‘Home’ and ‘Design’ click on ’Insert.’ Then in the options bar just below ’Insert’ click on ’Slide Number’ which is in the same section a the ‘Text Box’ and ‘Object.’ Check the box next to ‘Slide Numbers’ and click ‘Apply to All.’ </a:t>
            </a:r>
          </a:p>
          <a:p>
            <a:endParaRPr lang="en-US" dirty="0"/>
          </a:p>
        </p:txBody>
      </p:sp>
      <p:sp>
        <p:nvSpPr>
          <p:cNvPr id="4" name="Slide Number Placeholder 3"/>
          <p:cNvSpPr>
            <a:spLocks noGrp="1"/>
          </p:cNvSpPr>
          <p:nvPr>
            <p:ph type="sldNum" sz="quarter" idx="10"/>
          </p:nvPr>
        </p:nvSpPr>
        <p:spPr/>
        <p:txBody>
          <a:bodyPr/>
          <a:lstStyle/>
          <a:p>
            <a:fld id="{462C32DB-7574-3745-BC7B-3C87A514A5A0}" type="slidenum">
              <a:rPr lang="en-US" smtClean="0"/>
              <a:t>1</a:t>
            </a:fld>
            <a:endParaRPr lang="en-US"/>
          </a:p>
        </p:txBody>
      </p:sp>
    </p:spTree>
    <p:extLst>
      <p:ext uri="{BB962C8B-B14F-4D97-AF65-F5344CB8AC3E}">
        <p14:creationId xmlns:p14="http://schemas.microsoft.com/office/powerpoint/2010/main" val="191670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8" name="Rectangle 7"/>
          <p:cNvSpPr/>
          <p:nvPr userDrawn="1"/>
        </p:nvSpPr>
        <p:spPr>
          <a:xfrm>
            <a:off x="0" y="4324350"/>
            <a:ext cx="9144000" cy="819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itle 1"/>
          <p:cNvSpPr>
            <a:spLocks noGrp="1"/>
          </p:cNvSpPr>
          <p:nvPr>
            <p:ph type="ctrTitle" hasCustomPrompt="1"/>
          </p:nvPr>
        </p:nvSpPr>
        <p:spPr>
          <a:xfrm>
            <a:off x="0" y="2857500"/>
            <a:ext cx="9144000" cy="1143000"/>
          </a:xfrm>
          <a:prstGeom prst="rect">
            <a:avLst/>
          </a:prstGeom>
        </p:spPr>
        <p:txBody>
          <a:bodyPr/>
          <a:lstStyle>
            <a:lvl1pPr>
              <a:defRPr sz="2700" b="1" i="0">
                <a:solidFill>
                  <a:srgbClr val="CF202E"/>
                </a:solidFill>
                <a:latin typeface="Futura Heavy" charset="0"/>
                <a:ea typeface="Futura Heavy" charset="0"/>
                <a:cs typeface="Futura Heavy" charset="0"/>
              </a:defRPr>
            </a:lvl1pPr>
          </a:lstStyle>
          <a:p>
            <a:r>
              <a:rPr lang="en-US" dirty="0"/>
              <a:t>Click to edit title</a:t>
            </a:r>
          </a:p>
        </p:txBody>
      </p:sp>
      <p:pic>
        <p:nvPicPr>
          <p:cNvPr id="3" name="Picture 2">
            <a:extLst>
              <a:ext uri="{FF2B5EF4-FFF2-40B4-BE49-F238E27FC236}">
                <a16:creationId xmlns:a16="http://schemas.microsoft.com/office/drawing/2014/main" id="{3102012E-1E27-FD42-98DD-B93C28F2457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156708" y="543057"/>
            <a:ext cx="4830584" cy="1893785"/>
          </a:xfrm>
          <a:prstGeom prst="rect">
            <a:avLst/>
          </a:prstGeom>
        </p:spPr>
      </p:pic>
    </p:spTree>
    <p:extLst>
      <p:ext uri="{BB962C8B-B14F-4D97-AF65-F5344CB8AC3E}">
        <p14:creationId xmlns:p14="http://schemas.microsoft.com/office/powerpoint/2010/main" val="321660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Title and Content with Bullets">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0450CABA-6034-A541-ADA7-E4906492857E}" type="slidenum">
              <a:rPr lang="en-US" smtClean="0"/>
              <a:pPr/>
              <a:t>‹#›</a:t>
            </a:fld>
            <a:endParaRPr lang="en-US" dirty="0"/>
          </a:p>
        </p:txBody>
      </p:sp>
      <p:sp>
        <p:nvSpPr>
          <p:cNvPr id="8" name="Content Placeholder 7"/>
          <p:cNvSpPr>
            <a:spLocks noGrp="1"/>
          </p:cNvSpPr>
          <p:nvPr>
            <p:ph sz="quarter" idx="11" hasCustomPrompt="1"/>
          </p:nvPr>
        </p:nvSpPr>
        <p:spPr>
          <a:xfrm>
            <a:off x="457200" y="1177528"/>
            <a:ext cx="8229600" cy="3337322"/>
          </a:xfrm>
          <a:prstGeom prst="rect">
            <a:avLst/>
          </a:prstGeom>
        </p:spPr>
        <p:txBody>
          <a:bodyPr/>
          <a:lstStyle>
            <a:lvl1pPr>
              <a:buClr>
                <a:srgbClr val="CF202E"/>
              </a:buClr>
              <a:defRPr>
                <a:solidFill>
                  <a:schemeClr val="tx1"/>
                </a:solidFill>
              </a:defRPr>
            </a:lvl1pPr>
            <a:lvl2pPr>
              <a:buClr>
                <a:srgbClr val="CF202E"/>
              </a:buClr>
              <a:defRPr>
                <a:solidFill>
                  <a:schemeClr val="tx1"/>
                </a:solidFill>
              </a:defRPr>
            </a:lvl2pPr>
            <a:lvl3pPr>
              <a:buClr>
                <a:srgbClr val="CF202E"/>
              </a:buClr>
              <a:defRPr>
                <a:solidFill>
                  <a:schemeClr val="tx1"/>
                </a:solidFill>
              </a:defRPr>
            </a:lvl3pPr>
            <a:lvl4pPr>
              <a:buClr>
                <a:srgbClr val="CF202E"/>
              </a:buClr>
              <a:defRPr>
                <a:solidFill>
                  <a:schemeClr val="tx1"/>
                </a:solidFill>
              </a:defRPr>
            </a:lvl4pPr>
            <a:lvl5pPr>
              <a:buClr>
                <a:srgbClr val="CF202E"/>
              </a:buClr>
              <a:defRPr>
                <a:solidFill>
                  <a:schemeClr val="tx1"/>
                </a:solidFill>
              </a:defRPr>
            </a:lvl5pPr>
          </a:lstStyle>
          <a:p>
            <a:pPr lvl="0"/>
            <a:r>
              <a:rPr lang="en-US" dirty="0"/>
              <a:t>Click to edit text or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hasCustomPrompt="1"/>
          </p:nvPr>
        </p:nvSpPr>
        <p:spPr>
          <a:xfrm>
            <a:off x="457200" y="342900"/>
            <a:ext cx="8229600" cy="720329"/>
          </a:xfrm>
          <a:prstGeom prst="rect">
            <a:avLst/>
          </a:prstGeom>
        </p:spPr>
        <p:txBody>
          <a:bodyPr/>
          <a:lstStyle>
            <a:lvl1pPr algn="l">
              <a:defRPr b="1" i="0">
                <a:solidFill>
                  <a:srgbClr val="CF202E"/>
                </a:solidFill>
                <a:latin typeface="Futura Heavy" charset="0"/>
                <a:ea typeface="Futura Heavy" charset="0"/>
                <a:cs typeface="Futura Heavy" charset="0"/>
              </a:defRPr>
            </a:lvl1pPr>
          </a:lstStyle>
          <a:p>
            <a:r>
              <a:rPr lang="en-US" dirty="0"/>
              <a:t>Click to edit title</a:t>
            </a:r>
          </a:p>
        </p:txBody>
      </p:sp>
    </p:spTree>
    <p:extLst>
      <p:ext uri="{BB962C8B-B14F-4D97-AF65-F5344CB8AC3E}">
        <p14:creationId xmlns:p14="http://schemas.microsoft.com/office/powerpoint/2010/main" val="329709886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Title and Content no Bullets">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0450CABA-6034-A541-ADA7-E4906492857E}" type="slidenum">
              <a:rPr lang="en-US" smtClean="0"/>
              <a:pPr/>
              <a:t>‹#›</a:t>
            </a:fld>
            <a:endParaRPr lang="en-US" dirty="0"/>
          </a:p>
        </p:txBody>
      </p:sp>
      <p:sp>
        <p:nvSpPr>
          <p:cNvPr id="8" name="Content Placeholder 7"/>
          <p:cNvSpPr>
            <a:spLocks noGrp="1"/>
          </p:cNvSpPr>
          <p:nvPr>
            <p:ph sz="quarter" idx="11" hasCustomPrompt="1"/>
          </p:nvPr>
        </p:nvSpPr>
        <p:spPr>
          <a:xfrm>
            <a:off x="457200" y="1177528"/>
            <a:ext cx="8229600" cy="3337322"/>
          </a:xfrm>
          <a:prstGeom prst="rect">
            <a:avLst/>
          </a:prstGeom>
        </p:spPr>
        <p:txBody>
          <a:bodyPr/>
          <a:lstStyle>
            <a:lvl1pPr marL="0" indent="0">
              <a:buClr>
                <a:srgbClr val="CF202E"/>
              </a:buClr>
              <a:buNone/>
              <a:defRPr>
                <a:solidFill>
                  <a:schemeClr val="bg1"/>
                </a:solidFill>
              </a:defRPr>
            </a:lvl1pPr>
            <a:lvl2pPr marL="342900" indent="0">
              <a:buClr>
                <a:srgbClr val="CF202E"/>
              </a:buClr>
              <a:buNone/>
              <a:defRPr>
                <a:solidFill>
                  <a:schemeClr val="bg1"/>
                </a:solidFill>
              </a:defRPr>
            </a:lvl2pPr>
            <a:lvl3pPr marL="685800" indent="0">
              <a:buClr>
                <a:srgbClr val="CF202E"/>
              </a:buClr>
              <a:buNone/>
              <a:defRPr>
                <a:solidFill>
                  <a:schemeClr val="bg1"/>
                </a:solidFill>
              </a:defRPr>
            </a:lvl3pPr>
            <a:lvl4pPr marL="1028700" indent="0">
              <a:buClr>
                <a:srgbClr val="CF202E"/>
              </a:buClr>
              <a:buNone/>
              <a:defRPr>
                <a:solidFill>
                  <a:schemeClr val="bg1"/>
                </a:solidFill>
              </a:defRPr>
            </a:lvl4pPr>
            <a:lvl5pPr marL="1371600" indent="0">
              <a:buClr>
                <a:srgbClr val="CF202E"/>
              </a:buClr>
              <a:buNone/>
              <a:defRPr>
                <a:solidFill>
                  <a:schemeClr val="bg1"/>
                </a:solidFill>
              </a:defRPr>
            </a:lvl5pPr>
          </a:lstStyle>
          <a:p>
            <a:pPr lvl="0"/>
            <a:r>
              <a:rPr lang="en-US" dirty="0"/>
              <a:t>Click to edit text or add content</a:t>
            </a:r>
          </a:p>
        </p:txBody>
      </p:sp>
      <p:sp>
        <p:nvSpPr>
          <p:cNvPr id="7" name="Title 1"/>
          <p:cNvSpPr>
            <a:spLocks noGrp="1"/>
          </p:cNvSpPr>
          <p:nvPr>
            <p:ph type="title" hasCustomPrompt="1"/>
          </p:nvPr>
        </p:nvSpPr>
        <p:spPr>
          <a:xfrm>
            <a:off x="457200" y="342900"/>
            <a:ext cx="8229600" cy="720329"/>
          </a:xfrm>
          <a:prstGeom prst="rect">
            <a:avLst/>
          </a:prstGeom>
        </p:spPr>
        <p:txBody>
          <a:bodyPr/>
          <a:lstStyle>
            <a:lvl1pPr algn="l">
              <a:defRPr b="1" i="0">
                <a:solidFill>
                  <a:srgbClr val="CF202E"/>
                </a:solidFill>
                <a:latin typeface="Futura Heavy" charset="0"/>
                <a:ea typeface="Futura Heavy" charset="0"/>
                <a:cs typeface="Futura Heavy" charset="0"/>
              </a:defRPr>
            </a:lvl1pPr>
          </a:lstStyle>
          <a:p>
            <a:r>
              <a:rPr lang="en-US" dirty="0"/>
              <a:t>Click to edit title</a:t>
            </a:r>
          </a:p>
        </p:txBody>
      </p:sp>
    </p:spTree>
    <p:extLst>
      <p:ext uri="{BB962C8B-B14F-4D97-AF65-F5344CB8AC3E}">
        <p14:creationId xmlns:p14="http://schemas.microsoft.com/office/powerpoint/2010/main" val="1863545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ovie/Media Full Page">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0450CABA-6034-A541-ADA7-E4906492857E}" type="slidenum">
              <a:rPr lang="en-US" smtClean="0"/>
              <a:pPr/>
              <a:t>‹#›</a:t>
            </a:fld>
            <a:endParaRPr lang="en-US" dirty="0"/>
          </a:p>
        </p:txBody>
      </p:sp>
      <p:sp>
        <p:nvSpPr>
          <p:cNvPr id="3" name="Media Placeholder 2"/>
          <p:cNvSpPr>
            <a:spLocks noGrp="1"/>
          </p:cNvSpPr>
          <p:nvPr>
            <p:ph type="media" sz="quarter" idx="11" hasCustomPrompt="1"/>
          </p:nvPr>
        </p:nvSpPr>
        <p:spPr>
          <a:xfrm>
            <a:off x="0" y="285750"/>
            <a:ext cx="9144000" cy="4286250"/>
          </a:xfrm>
          <a:prstGeom prst="rect">
            <a:avLst/>
          </a:prstGeom>
        </p:spPr>
        <p:txBody>
          <a:bodyPr/>
          <a:lstStyle/>
          <a:p>
            <a:pPr marL="257175" marR="0" lvl="0" indent="-257175" algn="l" defTabSz="6858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Drag media to placeholder or click icon to add</a:t>
            </a:r>
          </a:p>
        </p:txBody>
      </p:sp>
    </p:spTree>
    <p:extLst>
      <p:ext uri="{BB962C8B-B14F-4D97-AF65-F5344CB8AC3E}">
        <p14:creationId xmlns:p14="http://schemas.microsoft.com/office/powerpoint/2010/main" val="331295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vie/Media with Border">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0450CABA-6034-A541-ADA7-E4906492857E}" type="slidenum">
              <a:rPr lang="en-US" smtClean="0"/>
              <a:pPr/>
              <a:t>‹#›</a:t>
            </a:fld>
            <a:endParaRPr lang="en-US" dirty="0"/>
          </a:p>
        </p:txBody>
      </p:sp>
      <p:sp>
        <p:nvSpPr>
          <p:cNvPr id="3" name="Media Placeholder 2"/>
          <p:cNvSpPr>
            <a:spLocks noGrp="1"/>
          </p:cNvSpPr>
          <p:nvPr>
            <p:ph type="media" sz="quarter" idx="11" hasCustomPrompt="1"/>
          </p:nvPr>
        </p:nvSpPr>
        <p:spPr>
          <a:xfrm>
            <a:off x="611658" y="571500"/>
            <a:ext cx="7924800" cy="3829050"/>
          </a:xfrm>
          <a:prstGeom prst="rect">
            <a:avLst/>
          </a:prstGeom>
          <a:ln>
            <a:noFill/>
          </a:ln>
        </p:spPr>
        <p:txBody>
          <a:bodyPr/>
          <a:lstStyle>
            <a:lvl1pPr>
              <a:defRPr>
                <a:solidFill>
                  <a:schemeClr val="tx1"/>
                </a:solidFill>
              </a:defRPr>
            </a:lvl1pPr>
          </a:lstStyle>
          <a:p>
            <a:pPr marL="257175" marR="0" lvl="0" indent="-257175" algn="l" defTabSz="6858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Drag media to placeholder or click icon to add</a:t>
            </a:r>
          </a:p>
        </p:txBody>
      </p:sp>
    </p:spTree>
    <p:extLst>
      <p:ext uri="{BB962C8B-B14F-4D97-AF65-F5344CB8AC3E}">
        <p14:creationId xmlns:p14="http://schemas.microsoft.com/office/powerpoint/2010/main" val="168071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0450CABA-6034-A541-ADA7-E4906492857E}" type="slidenum">
              <a:rPr lang="en-US" smtClean="0"/>
              <a:pPr/>
              <a:t>‹#›</a:t>
            </a:fld>
            <a:endParaRPr lang="en-US" dirty="0"/>
          </a:p>
        </p:txBody>
      </p:sp>
      <p:sp>
        <p:nvSpPr>
          <p:cNvPr id="6" name="Picture Placeholder 5"/>
          <p:cNvSpPr>
            <a:spLocks noGrp="1"/>
          </p:cNvSpPr>
          <p:nvPr>
            <p:ph type="pic" sz="quarter" idx="11"/>
          </p:nvPr>
        </p:nvSpPr>
        <p:spPr>
          <a:xfrm>
            <a:off x="609600" y="571500"/>
            <a:ext cx="7924800" cy="3829050"/>
          </a:xfrm>
          <a:prstGeom prst="rect">
            <a:avLst/>
          </a:prstGeom>
        </p:spPr>
        <p:txBody>
          <a:bodyPr/>
          <a:lstStyle>
            <a:lvl1pPr>
              <a:defRPr baseline="0">
                <a:solidFill>
                  <a:schemeClr val="tx1"/>
                </a:solidFill>
              </a:defRPr>
            </a:lvl1pPr>
          </a:lstStyle>
          <a:p>
            <a:pPr marL="257175" marR="0" lvl="0" indent="-257175" algn="l" defTabSz="6858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a:t>Click icon to add picture</a:t>
            </a:r>
            <a:endParaRPr lang="en-US" dirty="0"/>
          </a:p>
        </p:txBody>
      </p:sp>
      <p:sp>
        <p:nvSpPr>
          <p:cNvPr id="4" name="Rectangle 3">
            <a:extLst>
              <a:ext uri="{FF2B5EF4-FFF2-40B4-BE49-F238E27FC236}">
                <a16:creationId xmlns:a16="http://schemas.microsoft.com/office/drawing/2014/main" id="{004A3414-2F15-7249-B129-445755C566CE}"/>
              </a:ext>
            </a:extLst>
          </p:cNvPr>
          <p:cNvSpPr/>
          <p:nvPr userDrawn="1"/>
        </p:nvSpPr>
        <p:spPr>
          <a:xfrm>
            <a:off x="0" y="4324350"/>
            <a:ext cx="9144000" cy="819150"/>
          </a:xfrm>
          <a:prstGeom prst="rect">
            <a:avLst/>
          </a:prstGeom>
          <a:solidFill>
            <a:srgbClr val="BD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7">
            <a:extLst>
              <a:ext uri="{FF2B5EF4-FFF2-40B4-BE49-F238E27FC236}">
                <a16:creationId xmlns:a16="http://schemas.microsoft.com/office/drawing/2014/main" id="{EA75813B-767D-9443-9614-652CFF1C3572}"/>
              </a:ext>
            </a:extLst>
          </p:cNvPr>
          <p:cNvSpPr txBox="1">
            <a:spLocks/>
          </p:cNvSpPr>
          <p:nvPr userDrawn="1"/>
        </p:nvSpPr>
        <p:spPr>
          <a:xfrm>
            <a:off x="76200" y="4866019"/>
            <a:ext cx="2057400" cy="204788"/>
          </a:xfrm>
          <a:prstGeom prst="rect">
            <a:avLst/>
          </a:prstGeom>
        </p:spPr>
        <p:txBody>
          <a:bodyPr vert="horz" lIns="91440" tIns="45720" rIns="91440" bIns="45720" rtlCol="0" anchor="ctr"/>
          <a:lstStyle>
            <a:defPPr>
              <a:defRPr lang="en-US"/>
            </a:defPPr>
            <a:lvl1pPr marL="0" algn="l" defTabSz="914400" rtl="0" eaLnBrk="1" latinLnBrk="0" hangingPunct="1">
              <a:defRPr sz="900" b="0" i="0" kern="1200">
                <a:solidFill>
                  <a:schemeClr val="bg1"/>
                </a:solidFill>
                <a:latin typeface="Futura Medium" charset="0"/>
                <a:ea typeface="Futura Medium" charset="0"/>
                <a:cs typeface="Futura Medium"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50CABA-6034-A541-ADA7-E4906492857E}" type="slidenum">
              <a:rPr lang="en-US" smtClean="0"/>
              <a:pPr/>
              <a:t>‹#›</a:t>
            </a:fld>
            <a:endParaRPr lang="en-US" dirty="0"/>
          </a:p>
        </p:txBody>
      </p:sp>
      <p:pic>
        <p:nvPicPr>
          <p:cNvPr id="8" name="Picture 7">
            <a:extLst>
              <a:ext uri="{FF2B5EF4-FFF2-40B4-BE49-F238E27FC236}">
                <a16:creationId xmlns:a16="http://schemas.microsoft.com/office/drawing/2014/main" id="{4AA29AF2-38F7-7549-AA69-39EE518E7F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5866" y="4171950"/>
            <a:ext cx="1998133" cy="1123950"/>
          </a:xfrm>
          <a:prstGeom prst="rect">
            <a:avLst/>
          </a:prstGeom>
        </p:spPr>
      </p:pic>
      <p:sp>
        <p:nvSpPr>
          <p:cNvPr id="9" name="Rectangle 8">
            <a:extLst>
              <a:ext uri="{FF2B5EF4-FFF2-40B4-BE49-F238E27FC236}">
                <a16:creationId xmlns:a16="http://schemas.microsoft.com/office/drawing/2014/main" id="{08430912-FC88-EC4B-A40E-9B3D6EF13B6F}"/>
              </a:ext>
            </a:extLst>
          </p:cNvPr>
          <p:cNvSpPr/>
          <p:nvPr userDrawn="1"/>
        </p:nvSpPr>
        <p:spPr>
          <a:xfrm>
            <a:off x="-1" y="0"/>
            <a:ext cx="9144000" cy="270207"/>
          </a:xfrm>
          <a:prstGeom prst="rect">
            <a:avLst/>
          </a:prstGeom>
          <a:solidFill>
            <a:srgbClr val="BD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933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and Bullet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C7D6CC-1739-0B4B-A9C8-D9B59A49B2D2}"/>
              </a:ext>
            </a:extLst>
          </p:cNvPr>
          <p:cNvSpPr/>
          <p:nvPr userDrawn="1"/>
        </p:nvSpPr>
        <p:spPr>
          <a:xfrm>
            <a:off x="0" y="4324350"/>
            <a:ext cx="9144000" cy="819150"/>
          </a:xfrm>
          <a:prstGeom prst="rect">
            <a:avLst/>
          </a:prstGeom>
          <a:solidFill>
            <a:srgbClr val="BD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1" y="342900"/>
            <a:ext cx="3008313" cy="733425"/>
          </a:xfrm>
          <a:prstGeom prst="rect">
            <a:avLst/>
          </a:prstGeom>
        </p:spPr>
        <p:txBody>
          <a:bodyPr anchor="b"/>
          <a:lstStyle>
            <a:lvl1pPr algn="l">
              <a:defRPr sz="2100" b="1" i="0">
                <a:solidFill>
                  <a:srgbClr val="CF202E"/>
                </a:solidFill>
                <a:latin typeface="Futura Heavy" charset="0"/>
                <a:ea typeface="Futura Heavy" charset="0"/>
                <a:cs typeface="Futura Heavy" charset="0"/>
              </a:defRPr>
            </a:lvl1pPr>
          </a:lstStyle>
          <a:p>
            <a:r>
              <a:rPr lang="en-US" dirty="0"/>
              <a:t>Click to edit title </a:t>
            </a:r>
          </a:p>
        </p:txBody>
      </p:sp>
      <p:sp>
        <p:nvSpPr>
          <p:cNvPr id="3" name="Content Placeholder 2"/>
          <p:cNvSpPr>
            <a:spLocks noGrp="1"/>
          </p:cNvSpPr>
          <p:nvPr>
            <p:ph idx="1" hasCustomPrompt="1"/>
          </p:nvPr>
        </p:nvSpPr>
        <p:spPr>
          <a:xfrm>
            <a:off x="3575050" y="1076325"/>
            <a:ext cx="5111750" cy="3438526"/>
          </a:xfrm>
          <a:prstGeom prst="rect">
            <a:avLst/>
          </a:prstGeom>
        </p:spPr>
        <p:txBody>
          <a:bodyPr/>
          <a:lstStyle>
            <a:lvl1pPr marL="0" indent="0">
              <a:buClr>
                <a:srgbClr val="CF202E"/>
              </a:buClr>
              <a:buNone/>
              <a:defRPr sz="2400" b="0" i="0" baseline="0">
                <a:latin typeface="Futura Book" charset="0"/>
                <a:ea typeface="Futura Book" charset="0"/>
                <a:cs typeface="Futura Book" charset="0"/>
              </a:defRPr>
            </a:lvl1pPr>
            <a:lvl2pPr>
              <a:buClr>
                <a:srgbClr val="CF202E"/>
              </a:buClr>
              <a:defRPr sz="2100" b="0" i="0">
                <a:latin typeface="Futura Book" charset="0"/>
                <a:ea typeface="Futura Book" charset="0"/>
                <a:cs typeface="Futura Book" charset="0"/>
              </a:defRPr>
            </a:lvl2pPr>
            <a:lvl3pPr>
              <a:buClr>
                <a:srgbClr val="CF202E"/>
              </a:buClr>
              <a:defRPr sz="1800" b="0" i="0">
                <a:latin typeface="Futura Book" charset="0"/>
                <a:ea typeface="Futura Book" charset="0"/>
                <a:cs typeface="Futura Book" charset="0"/>
              </a:defRPr>
            </a:lvl3pPr>
            <a:lvl4pPr>
              <a:buClr>
                <a:srgbClr val="CF202E"/>
              </a:buClr>
              <a:defRPr sz="1500" b="0" i="0">
                <a:latin typeface="Futura Book" charset="0"/>
                <a:ea typeface="Futura Book" charset="0"/>
                <a:cs typeface="Futura Book" charset="0"/>
              </a:defRPr>
            </a:lvl4pPr>
            <a:lvl5pPr>
              <a:buClr>
                <a:srgbClr val="CF202E"/>
              </a:buClr>
              <a:defRPr sz="1500" b="0" i="0">
                <a:latin typeface="Futura Book" charset="0"/>
                <a:ea typeface="Futura Book" charset="0"/>
                <a:cs typeface="Futura Book" charset="0"/>
              </a:defRPr>
            </a:lvl5pPr>
            <a:lvl6pPr>
              <a:defRPr sz="1500"/>
            </a:lvl6pPr>
            <a:lvl7pPr>
              <a:defRPr sz="1500"/>
            </a:lvl7pPr>
            <a:lvl8pPr>
              <a:defRPr sz="1500"/>
            </a:lvl8pPr>
            <a:lvl9pPr>
              <a:defRPr sz="1500"/>
            </a:lvl9pPr>
          </a:lstStyle>
          <a:p>
            <a:pPr lvl="0"/>
            <a:r>
              <a:rPr lang="en-US" dirty="0"/>
              <a:t>Click icons to add content</a:t>
            </a:r>
          </a:p>
        </p:txBody>
      </p:sp>
      <p:sp>
        <p:nvSpPr>
          <p:cNvPr id="4" name="Text Placeholder 3"/>
          <p:cNvSpPr>
            <a:spLocks noGrp="1"/>
          </p:cNvSpPr>
          <p:nvPr>
            <p:ph type="body" sz="half" idx="2" hasCustomPrompt="1"/>
          </p:nvPr>
        </p:nvSpPr>
        <p:spPr>
          <a:xfrm>
            <a:off x="457201" y="1076326"/>
            <a:ext cx="3008313" cy="3438525"/>
          </a:xfrm>
          <a:prstGeom prst="rect">
            <a:avLst/>
          </a:prstGeom>
        </p:spPr>
        <p:txBody>
          <a:bodyPr/>
          <a:lstStyle>
            <a:lvl1pPr marL="0" indent="0">
              <a:buNone/>
              <a:defRPr sz="1050" b="0" i="0">
                <a:latin typeface="Futura Book" charset="0"/>
                <a:ea typeface="Futura Book" charset="0"/>
                <a:cs typeface="Futura Book" charset="0"/>
              </a:defRPr>
            </a:lvl1pPr>
            <a:lvl2pPr marL="471488" indent="-128588">
              <a:buClr>
                <a:srgbClr val="CF202E"/>
              </a:buClr>
              <a:buFont typeface="Arial" charset="0"/>
              <a:buChar char="•"/>
              <a:defRPr sz="900"/>
            </a:lvl2pPr>
            <a:lvl3pPr marL="814388" indent="-128588">
              <a:buClr>
                <a:srgbClr val="CF202E"/>
              </a:buClr>
              <a:buFont typeface="Arial" charset="0"/>
              <a:buChar char="•"/>
              <a:defRPr sz="750"/>
            </a:lvl3pPr>
            <a:lvl4pPr marL="1157288" indent="-128588">
              <a:buClr>
                <a:srgbClr val="CF202E"/>
              </a:buClr>
              <a:buFont typeface="Arial" charset="0"/>
              <a:buChar char="•"/>
              <a:defRPr sz="675"/>
            </a:lvl4pPr>
            <a:lvl5pPr marL="1500188" indent="-128588">
              <a:buClr>
                <a:srgbClr val="CF202E"/>
              </a:buClr>
              <a:buFont typeface="Arial" charset="0"/>
              <a:buChar char="•"/>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0"/>
          </p:nvPr>
        </p:nvSpPr>
        <p:spPr/>
        <p:txBody>
          <a:bodyPr/>
          <a:lstStyle/>
          <a:p>
            <a:fld id="{0450CABA-6034-A541-ADA7-E4906492857E}" type="slidenum">
              <a:rPr lang="en-US" smtClean="0"/>
              <a:pPr/>
              <a:t>‹#›</a:t>
            </a:fld>
            <a:endParaRPr lang="en-US" dirty="0"/>
          </a:p>
        </p:txBody>
      </p:sp>
      <p:pic>
        <p:nvPicPr>
          <p:cNvPr id="7" name="Picture 6">
            <a:extLst>
              <a:ext uri="{FF2B5EF4-FFF2-40B4-BE49-F238E27FC236}">
                <a16:creationId xmlns:a16="http://schemas.microsoft.com/office/drawing/2014/main" id="{33A4EA73-A460-D84C-A686-D5DCB3DE02B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5866" y="4171950"/>
            <a:ext cx="1998133" cy="1123950"/>
          </a:xfrm>
          <a:prstGeom prst="rect">
            <a:avLst/>
          </a:prstGeom>
        </p:spPr>
      </p:pic>
      <p:sp>
        <p:nvSpPr>
          <p:cNvPr id="9" name="Rectangle 8">
            <a:extLst>
              <a:ext uri="{FF2B5EF4-FFF2-40B4-BE49-F238E27FC236}">
                <a16:creationId xmlns:a16="http://schemas.microsoft.com/office/drawing/2014/main" id="{908CA20A-5DE2-B94B-8222-B3AD75977E9E}"/>
              </a:ext>
            </a:extLst>
          </p:cNvPr>
          <p:cNvSpPr/>
          <p:nvPr userDrawn="1"/>
        </p:nvSpPr>
        <p:spPr>
          <a:xfrm>
            <a:off x="-1" y="0"/>
            <a:ext cx="9144000" cy="270207"/>
          </a:xfrm>
          <a:prstGeom prst="rect">
            <a:avLst/>
          </a:prstGeom>
          <a:solidFill>
            <a:srgbClr val="BD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58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no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342900"/>
            <a:ext cx="3008313" cy="733425"/>
          </a:xfrm>
          <a:prstGeom prst="rect">
            <a:avLst/>
          </a:prstGeom>
        </p:spPr>
        <p:txBody>
          <a:bodyPr anchor="b"/>
          <a:lstStyle>
            <a:lvl1pPr algn="l">
              <a:defRPr sz="2100" b="1" i="0">
                <a:solidFill>
                  <a:srgbClr val="CF202E"/>
                </a:solidFill>
                <a:latin typeface="Futura Heavy" charset="0"/>
                <a:ea typeface="Futura Heavy" charset="0"/>
                <a:cs typeface="Futura Heavy" charset="0"/>
              </a:defRPr>
            </a:lvl1pPr>
          </a:lstStyle>
          <a:p>
            <a:r>
              <a:rPr lang="en-US" dirty="0"/>
              <a:t>Click to edit title </a:t>
            </a:r>
          </a:p>
        </p:txBody>
      </p:sp>
      <p:sp>
        <p:nvSpPr>
          <p:cNvPr id="3" name="Content Placeholder 2"/>
          <p:cNvSpPr>
            <a:spLocks noGrp="1"/>
          </p:cNvSpPr>
          <p:nvPr>
            <p:ph idx="1" hasCustomPrompt="1"/>
          </p:nvPr>
        </p:nvSpPr>
        <p:spPr>
          <a:xfrm>
            <a:off x="3575050" y="1076325"/>
            <a:ext cx="5111750" cy="3438526"/>
          </a:xfrm>
          <a:prstGeom prst="rect">
            <a:avLst/>
          </a:prstGeom>
        </p:spPr>
        <p:txBody>
          <a:bodyPr/>
          <a:lstStyle>
            <a:lvl1pPr marL="0" indent="0">
              <a:buClr>
                <a:srgbClr val="CF202E"/>
              </a:buClr>
              <a:buNone/>
              <a:defRPr sz="2400" b="0" i="0" baseline="0">
                <a:latin typeface="Futura Book" charset="0"/>
                <a:ea typeface="Futura Book" charset="0"/>
                <a:cs typeface="Futura Book" charset="0"/>
              </a:defRPr>
            </a:lvl1pPr>
            <a:lvl2pPr>
              <a:buClr>
                <a:srgbClr val="CF202E"/>
              </a:buClr>
              <a:defRPr sz="2100" b="0" i="0">
                <a:latin typeface="Futura Book" charset="0"/>
                <a:ea typeface="Futura Book" charset="0"/>
                <a:cs typeface="Futura Book" charset="0"/>
              </a:defRPr>
            </a:lvl2pPr>
            <a:lvl3pPr>
              <a:buClr>
                <a:srgbClr val="CF202E"/>
              </a:buClr>
              <a:defRPr sz="1800" b="0" i="0">
                <a:latin typeface="Futura Book" charset="0"/>
                <a:ea typeface="Futura Book" charset="0"/>
                <a:cs typeface="Futura Book" charset="0"/>
              </a:defRPr>
            </a:lvl3pPr>
            <a:lvl4pPr>
              <a:buClr>
                <a:srgbClr val="CF202E"/>
              </a:buClr>
              <a:defRPr sz="1500" b="0" i="0">
                <a:latin typeface="Futura Book" charset="0"/>
                <a:ea typeface="Futura Book" charset="0"/>
                <a:cs typeface="Futura Book" charset="0"/>
              </a:defRPr>
            </a:lvl4pPr>
            <a:lvl5pPr>
              <a:buClr>
                <a:srgbClr val="CF202E"/>
              </a:buClr>
              <a:defRPr sz="1500" b="0" i="0">
                <a:latin typeface="Futura Book" charset="0"/>
                <a:ea typeface="Futura Book" charset="0"/>
                <a:cs typeface="Futura Book" charset="0"/>
              </a:defRPr>
            </a:lvl5pPr>
            <a:lvl6pPr>
              <a:defRPr sz="1500"/>
            </a:lvl6pPr>
            <a:lvl7pPr>
              <a:defRPr sz="1500"/>
            </a:lvl7pPr>
            <a:lvl8pPr>
              <a:defRPr sz="1500"/>
            </a:lvl8pPr>
            <a:lvl9pPr>
              <a:defRPr sz="1500"/>
            </a:lvl9pPr>
          </a:lstStyle>
          <a:p>
            <a:pPr lvl="0"/>
            <a:r>
              <a:rPr lang="en-US" dirty="0"/>
              <a:t>Click icons to add content</a:t>
            </a:r>
          </a:p>
        </p:txBody>
      </p:sp>
      <p:sp>
        <p:nvSpPr>
          <p:cNvPr id="4" name="Text Placeholder 3"/>
          <p:cNvSpPr>
            <a:spLocks noGrp="1"/>
          </p:cNvSpPr>
          <p:nvPr>
            <p:ph type="body" sz="half" idx="2" hasCustomPrompt="1"/>
          </p:nvPr>
        </p:nvSpPr>
        <p:spPr>
          <a:xfrm>
            <a:off x="457201" y="1076326"/>
            <a:ext cx="3008313" cy="3438525"/>
          </a:xfrm>
          <a:prstGeom prst="rect">
            <a:avLst/>
          </a:prstGeom>
        </p:spPr>
        <p:txBody>
          <a:bodyPr/>
          <a:lstStyle>
            <a:lvl1pPr marL="0" indent="0">
              <a:buNone/>
              <a:defRPr sz="1050" b="0" i="0">
                <a:latin typeface="Futura Book" charset="0"/>
                <a:ea typeface="Futura Book" charset="0"/>
                <a:cs typeface="Futura Book" charset="0"/>
              </a:defRPr>
            </a:lvl1pPr>
            <a:lvl2pPr marL="471488" indent="-128588">
              <a:buClr>
                <a:srgbClr val="CF202E"/>
              </a:buClr>
              <a:buFont typeface="Arial" charset="0"/>
              <a:buChar char="•"/>
              <a:defRPr sz="900"/>
            </a:lvl2pPr>
            <a:lvl3pPr marL="814388" indent="-128588">
              <a:buClr>
                <a:srgbClr val="CF202E"/>
              </a:buClr>
              <a:buFont typeface="Arial" charset="0"/>
              <a:buChar char="•"/>
              <a:defRPr sz="750"/>
            </a:lvl3pPr>
            <a:lvl4pPr marL="1157288" indent="-128588">
              <a:buClr>
                <a:srgbClr val="CF202E"/>
              </a:buClr>
              <a:buFont typeface="Arial" charset="0"/>
              <a:buChar char="•"/>
              <a:defRPr sz="675"/>
            </a:lvl4pPr>
            <a:lvl5pPr marL="1500188" indent="-128588">
              <a:buClr>
                <a:srgbClr val="CF202E"/>
              </a:buClr>
              <a:buFont typeface="Arial" charset="0"/>
              <a:buChar char="•"/>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text</a:t>
            </a:r>
          </a:p>
        </p:txBody>
      </p:sp>
      <p:sp>
        <p:nvSpPr>
          <p:cNvPr id="8" name="Slide Number Placeholder 7"/>
          <p:cNvSpPr>
            <a:spLocks noGrp="1"/>
          </p:cNvSpPr>
          <p:nvPr>
            <p:ph type="sldNum" sz="quarter" idx="10"/>
          </p:nvPr>
        </p:nvSpPr>
        <p:spPr/>
        <p:txBody>
          <a:bodyPr/>
          <a:lstStyle/>
          <a:p>
            <a:fld id="{0450CABA-6034-A541-ADA7-E4906492857E}" type="slidenum">
              <a:rPr lang="en-US" smtClean="0"/>
              <a:pPr/>
              <a:t>‹#›</a:t>
            </a:fld>
            <a:endParaRPr lang="en-US" dirty="0"/>
          </a:p>
        </p:txBody>
      </p:sp>
      <p:sp>
        <p:nvSpPr>
          <p:cNvPr id="6" name="Rectangle 5">
            <a:extLst>
              <a:ext uri="{FF2B5EF4-FFF2-40B4-BE49-F238E27FC236}">
                <a16:creationId xmlns:a16="http://schemas.microsoft.com/office/drawing/2014/main" id="{C34D15C4-6A8C-0244-876E-306F6C00A7AA}"/>
              </a:ext>
            </a:extLst>
          </p:cNvPr>
          <p:cNvSpPr/>
          <p:nvPr userDrawn="1"/>
        </p:nvSpPr>
        <p:spPr>
          <a:xfrm>
            <a:off x="0" y="4324350"/>
            <a:ext cx="9144000" cy="819150"/>
          </a:xfrm>
          <a:prstGeom prst="rect">
            <a:avLst/>
          </a:prstGeom>
          <a:solidFill>
            <a:srgbClr val="BD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7">
            <a:extLst>
              <a:ext uri="{FF2B5EF4-FFF2-40B4-BE49-F238E27FC236}">
                <a16:creationId xmlns:a16="http://schemas.microsoft.com/office/drawing/2014/main" id="{4334BB7D-1647-3A47-980E-7EC506C1DB57}"/>
              </a:ext>
            </a:extLst>
          </p:cNvPr>
          <p:cNvSpPr txBox="1">
            <a:spLocks/>
          </p:cNvSpPr>
          <p:nvPr userDrawn="1"/>
        </p:nvSpPr>
        <p:spPr>
          <a:xfrm>
            <a:off x="76200" y="4866019"/>
            <a:ext cx="2057400" cy="204788"/>
          </a:xfrm>
          <a:prstGeom prst="rect">
            <a:avLst/>
          </a:prstGeom>
        </p:spPr>
        <p:txBody>
          <a:bodyPr vert="horz" lIns="91440" tIns="45720" rIns="91440" bIns="45720" rtlCol="0" anchor="ctr"/>
          <a:lstStyle>
            <a:defPPr>
              <a:defRPr lang="en-US"/>
            </a:defPPr>
            <a:lvl1pPr marL="0" algn="l" defTabSz="914400" rtl="0" eaLnBrk="1" latinLnBrk="0" hangingPunct="1">
              <a:defRPr sz="900" b="0" i="0" kern="1200">
                <a:solidFill>
                  <a:schemeClr val="bg1"/>
                </a:solidFill>
                <a:latin typeface="Futura Medium" charset="0"/>
                <a:ea typeface="Futura Medium" charset="0"/>
                <a:cs typeface="Futura Medium"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50CABA-6034-A541-ADA7-E4906492857E}" type="slidenum">
              <a:rPr lang="en-US" smtClean="0"/>
              <a:pPr/>
              <a:t>‹#›</a:t>
            </a:fld>
            <a:endParaRPr lang="en-US" dirty="0"/>
          </a:p>
        </p:txBody>
      </p:sp>
      <p:pic>
        <p:nvPicPr>
          <p:cNvPr id="9" name="Picture 8">
            <a:extLst>
              <a:ext uri="{FF2B5EF4-FFF2-40B4-BE49-F238E27FC236}">
                <a16:creationId xmlns:a16="http://schemas.microsoft.com/office/drawing/2014/main" id="{94490347-C799-7A4B-8A79-DF996B9563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5866" y="4171950"/>
            <a:ext cx="1998133" cy="1123950"/>
          </a:xfrm>
          <a:prstGeom prst="rect">
            <a:avLst/>
          </a:prstGeom>
        </p:spPr>
      </p:pic>
      <p:sp>
        <p:nvSpPr>
          <p:cNvPr id="10" name="Rectangle 9">
            <a:extLst>
              <a:ext uri="{FF2B5EF4-FFF2-40B4-BE49-F238E27FC236}">
                <a16:creationId xmlns:a16="http://schemas.microsoft.com/office/drawing/2014/main" id="{0499D45E-6762-B943-975B-7857BE4FE322}"/>
              </a:ext>
            </a:extLst>
          </p:cNvPr>
          <p:cNvSpPr/>
          <p:nvPr userDrawn="1"/>
        </p:nvSpPr>
        <p:spPr>
          <a:xfrm>
            <a:off x="-1" y="0"/>
            <a:ext cx="9144000" cy="270207"/>
          </a:xfrm>
          <a:prstGeom prst="rect">
            <a:avLst/>
          </a:prstGeom>
          <a:solidFill>
            <a:srgbClr val="BD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4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5A3494-EDBE-8C4D-B4AD-B3E02F51B972}"/>
              </a:ext>
            </a:extLst>
          </p:cNvPr>
          <p:cNvSpPr>
            <a:spLocks noGrp="1"/>
          </p:cNvSpPr>
          <p:nvPr>
            <p:ph type="title" hasCustomPrompt="1"/>
          </p:nvPr>
        </p:nvSpPr>
        <p:spPr>
          <a:xfrm>
            <a:off x="457200" y="342900"/>
            <a:ext cx="8229600" cy="720329"/>
          </a:xfrm>
          <a:prstGeom prst="rect">
            <a:avLst/>
          </a:prstGeom>
        </p:spPr>
        <p:txBody>
          <a:bodyPr/>
          <a:lstStyle>
            <a:lvl1pPr algn="l">
              <a:defRPr b="1" i="0">
                <a:solidFill>
                  <a:srgbClr val="CF202E"/>
                </a:solidFill>
                <a:latin typeface="Futura Heavy" charset="0"/>
                <a:ea typeface="Futura Heavy" charset="0"/>
                <a:cs typeface="Futura Heavy" charset="0"/>
              </a:defRPr>
            </a:lvl1pPr>
          </a:lstStyle>
          <a:p>
            <a:r>
              <a:rPr lang="en-US" dirty="0"/>
              <a:t>Click to edit title</a:t>
            </a:r>
          </a:p>
        </p:txBody>
      </p:sp>
      <p:sp>
        <p:nvSpPr>
          <p:cNvPr id="7" name="Content Placeholder 2">
            <a:extLst>
              <a:ext uri="{FF2B5EF4-FFF2-40B4-BE49-F238E27FC236}">
                <a16:creationId xmlns:a16="http://schemas.microsoft.com/office/drawing/2014/main" id="{39F79D80-F3EF-0740-A380-CB7D779479FE}"/>
              </a:ext>
            </a:extLst>
          </p:cNvPr>
          <p:cNvSpPr>
            <a:spLocks noGrp="1"/>
          </p:cNvSpPr>
          <p:nvPr>
            <p:ph idx="1" hasCustomPrompt="1"/>
          </p:nvPr>
        </p:nvSpPr>
        <p:spPr>
          <a:xfrm>
            <a:off x="457200" y="1200151"/>
            <a:ext cx="8229600" cy="3314700"/>
          </a:xfrm>
          <a:prstGeom prst="rect">
            <a:avLst/>
          </a:prstGeom>
        </p:spPr>
        <p:txBody>
          <a:bodyPr/>
          <a:lstStyle>
            <a:lvl1pPr>
              <a:buClr>
                <a:srgbClr val="C0071E"/>
              </a:buClr>
              <a:defRPr b="0" i="0">
                <a:latin typeface="Futura Book" charset="0"/>
                <a:ea typeface="Futura Book" charset="0"/>
                <a:cs typeface="Futura Book" charset="0"/>
              </a:defRPr>
            </a:lvl1pPr>
            <a:lvl2pPr>
              <a:buClr>
                <a:srgbClr val="C0071E"/>
              </a:buClr>
              <a:defRPr b="0" i="0">
                <a:latin typeface="Futura Book" charset="0"/>
                <a:ea typeface="Futura Book" charset="0"/>
                <a:cs typeface="Futura Book" charset="0"/>
              </a:defRPr>
            </a:lvl2pPr>
            <a:lvl3pPr>
              <a:buClr>
                <a:srgbClr val="C0071E"/>
              </a:buClr>
              <a:defRPr b="0" i="0">
                <a:latin typeface="Futura Book" charset="0"/>
                <a:ea typeface="Futura Book" charset="0"/>
                <a:cs typeface="Futura Book" charset="0"/>
              </a:defRPr>
            </a:lvl3pPr>
            <a:lvl4pPr>
              <a:buClr>
                <a:srgbClr val="C0071E"/>
              </a:buClr>
              <a:defRPr b="0" i="0">
                <a:latin typeface="Futura Book" charset="0"/>
                <a:ea typeface="Futura Book" charset="0"/>
                <a:cs typeface="Futura Book" charset="0"/>
              </a:defRPr>
            </a:lvl4pPr>
            <a:lvl5pPr>
              <a:buClr>
                <a:srgbClr val="C0071E"/>
              </a:buClr>
              <a:defRPr b="0" i="0">
                <a:latin typeface="Futura Book" charset="0"/>
                <a:ea typeface="Futura Book" charset="0"/>
                <a:cs typeface="Futura Book"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a:extLst>
              <a:ext uri="{FF2B5EF4-FFF2-40B4-BE49-F238E27FC236}">
                <a16:creationId xmlns:a16="http://schemas.microsoft.com/office/drawing/2014/main" id="{A0F0C421-ED50-8249-9002-BFF4F95C4F6B}"/>
              </a:ext>
            </a:extLst>
          </p:cNvPr>
          <p:cNvSpPr>
            <a:spLocks noGrp="1"/>
          </p:cNvSpPr>
          <p:nvPr>
            <p:ph type="sldNum" sz="quarter" idx="10"/>
          </p:nvPr>
        </p:nvSpPr>
        <p:spPr>
          <a:xfrm>
            <a:off x="76200" y="4866019"/>
            <a:ext cx="2057400" cy="204788"/>
          </a:xfrm>
        </p:spPr>
        <p:txBody>
          <a:bodyPr/>
          <a:lstStyle/>
          <a:p>
            <a:fld id="{0450CABA-6034-A541-ADA7-E4906492857E}" type="slidenum">
              <a:rPr lang="en-US" smtClean="0"/>
              <a:pPr/>
              <a:t>‹#›</a:t>
            </a:fld>
            <a:endParaRPr lang="en-US" dirty="0"/>
          </a:p>
        </p:txBody>
      </p:sp>
      <p:sp>
        <p:nvSpPr>
          <p:cNvPr id="10" name="Rectangle 9">
            <a:extLst>
              <a:ext uri="{FF2B5EF4-FFF2-40B4-BE49-F238E27FC236}">
                <a16:creationId xmlns:a16="http://schemas.microsoft.com/office/drawing/2014/main" id="{069CC98F-E0A9-8143-A352-B5F8B6DECF77}"/>
              </a:ext>
            </a:extLst>
          </p:cNvPr>
          <p:cNvSpPr/>
          <p:nvPr userDrawn="1"/>
        </p:nvSpPr>
        <p:spPr>
          <a:xfrm>
            <a:off x="0" y="4324350"/>
            <a:ext cx="9144000" cy="819150"/>
          </a:xfrm>
          <a:prstGeom prst="rect">
            <a:avLst/>
          </a:prstGeom>
          <a:solidFill>
            <a:srgbClr val="BD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7">
            <a:extLst>
              <a:ext uri="{FF2B5EF4-FFF2-40B4-BE49-F238E27FC236}">
                <a16:creationId xmlns:a16="http://schemas.microsoft.com/office/drawing/2014/main" id="{FBB93F76-1F59-B143-9DB1-7781793927B2}"/>
              </a:ext>
            </a:extLst>
          </p:cNvPr>
          <p:cNvSpPr txBox="1">
            <a:spLocks/>
          </p:cNvSpPr>
          <p:nvPr userDrawn="1"/>
        </p:nvSpPr>
        <p:spPr>
          <a:xfrm>
            <a:off x="76200" y="4866019"/>
            <a:ext cx="2057400" cy="204788"/>
          </a:xfrm>
          <a:prstGeom prst="rect">
            <a:avLst/>
          </a:prstGeom>
        </p:spPr>
        <p:txBody>
          <a:bodyPr vert="horz" lIns="91440" tIns="45720" rIns="91440" bIns="45720" rtlCol="0" anchor="ctr"/>
          <a:lstStyle>
            <a:defPPr>
              <a:defRPr lang="en-US"/>
            </a:defPPr>
            <a:lvl1pPr marL="0" algn="l" defTabSz="914400" rtl="0" eaLnBrk="1" latinLnBrk="0" hangingPunct="1">
              <a:defRPr sz="900" b="0" i="0" kern="1200">
                <a:solidFill>
                  <a:schemeClr val="bg1"/>
                </a:solidFill>
                <a:latin typeface="Futura Medium" charset="0"/>
                <a:ea typeface="Futura Medium" charset="0"/>
                <a:cs typeface="Futura Medium"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50CABA-6034-A541-ADA7-E4906492857E}" type="slidenum">
              <a:rPr lang="en-US" smtClean="0"/>
              <a:pPr/>
              <a:t>‹#›</a:t>
            </a:fld>
            <a:endParaRPr lang="en-US" dirty="0"/>
          </a:p>
        </p:txBody>
      </p:sp>
      <p:pic>
        <p:nvPicPr>
          <p:cNvPr id="12" name="Picture 11">
            <a:extLst>
              <a:ext uri="{FF2B5EF4-FFF2-40B4-BE49-F238E27FC236}">
                <a16:creationId xmlns:a16="http://schemas.microsoft.com/office/drawing/2014/main" id="{0D4728A1-88E3-944F-BC53-E1F4CA8165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5866" y="4171950"/>
            <a:ext cx="1998133" cy="1123950"/>
          </a:xfrm>
          <a:prstGeom prst="rect">
            <a:avLst/>
          </a:prstGeom>
        </p:spPr>
      </p:pic>
      <p:sp>
        <p:nvSpPr>
          <p:cNvPr id="13" name="Rectangle 12">
            <a:extLst>
              <a:ext uri="{FF2B5EF4-FFF2-40B4-BE49-F238E27FC236}">
                <a16:creationId xmlns:a16="http://schemas.microsoft.com/office/drawing/2014/main" id="{B3FA13F5-6114-3D43-A204-D3358DCC54A0}"/>
              </a:ext>
            </a:extLst>
          </p:cNvPr>
          <p:cNvSpPr/>
          <p:nvPr userDrawn="1"/>
        </p:nvSpPr>
        <p:spPr>
          <a:xfrm>
            <a:off x="-1" y="0"/>
            <a:ext cx="9144000" cy="270207"/>
          </a:xfrm>
          <a:prstGeom prst="rect">
            <a:avLst/>
          </a:prstGeom>
          <a:solidFill>
            <a:srgbClr val="BD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46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97819"/>
            <a:ext cx="7772400" cy="1102519"/>
          </a:xfrm>
          <a:prstGeom prst="rect">
            <a:avLst/>
          </a:prstGeom>
        </p:spPr>
        <p:txBody>
          <a:bodyPr/>
          <a:lstStyle>
            <a:lvl1pPr>
              <a:defRPr b="1" i="0">
                <a:solidFill>
                  <a:srgbClr val="CF202E"/>
                </a:solidFill>
                <a:latin typeface="Futura Heavy" charset="0"/>
                <a:ea typeface="Futura Heavy" charset="0"/>
                <a:cs typeface="Futura Heavy" charset="0"/>
              </a:defRPr>
            </a:lvl1pPr>
          </a:lstStyle>
          <a:p>
            <a:r>
              <a:rPr lang="en-US" dirty="0"/>
              <a:t>Click to edit title</a:t>
            </a:r>
          </a:p>
        </p:txBody>
      </p:sp>
      <p:sp>
        <p:nvSpPr>
          <p:cNvPr id="3" name="Subtitle 2"/>
          <p:cNvSpPr>
            <a:spLocks noGrp="1"/>
          </p:cNvSpPr>
          <p:nvPr>
            <p:ph type="subTitle" idx="1" hasCustomPrompt="1"/>
          </p:nvPr>
        </p:nvSpPr>
        <p:spPr>
          <a:xfrm>
            <a:off x="1371600" y="2914650"/>
            <a:ext cx="6400800" cy="1314450"/>
          </a:xfrm>
          <a:prstGeom prst="rect">
            <a:avLst/>
          </a:prstGeom>
        </p:spPr>
        <p:txBody>
          <a:bodyPr/>
          <a:lstStyle>
            <a:lvl1pPr marL="0" indent="0" algn="ctr">
              <a:buNone/>
              <a:defRPr b="0" i="0" baseline="0">
                <a:solidFill>
                  <a:schemeClr val="tx1"/>
                </a:solidFill>
                <a:latin typeface="Futura Book" charset="0"/>
                <a:ea typeface="Futura Book" charset="0"/>
                <a:cs typeface="Futura Book"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subtitle</a:t>
            </a:r>
          </a:p>
        </p:txBody>
      </p:sp>
      <p:sp>
        <p:nvSpPr>
          <p:cNvPr id="7" name="Slide Number Placeholder 6"/>
          <p:cNvSpPr>
            <a:spLocks noGrp="1"/>
          </p:cNvSpPr>
          <p:nvPr>
            <p:ph type="sldNum" sz="quarter" idx="10"/>
          </p:nvPr>
        </p:nvSpPr>
        <p:spPr/>
        <p:txBody>
          <a:bodyPr/>
          <a:lstStyle/>
          <a:p>
            <a:fld id="{0450CABA-6034-A541-ADA7-E4906492857E}" type="slidenum">
              <a:rPr lang="en-US" smtClean="0"/>
              <a:pPr/>
              <a:t>‹#›</a:t>
            </a:fld>
            <a:endParaRPr lang="en-US" dirty="0"/>
          </a:p>
        </p:txBody>
      </p:sp>
    </p:spTree>
    <p:extLst>
      <p:ext uri="{BB962C8B-B14F-4D97-AF65-F5344CB8AC3E}">
        <p14:creationId xmlns:p14="http://schemas.microsoft.com/office/powerpoint/2010/main" val="179421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42900"/>
            <a:ext cx="8229600" cy="720329"/>
          </a:xfrm>
          <a:prstGeom prst="rect">
            <a:avLst/>
          </a:prstGeom>
        </p:spPr>
        <p:txBody>
          <a:bodyPr/>
          <a:lstStyle>
            <a:lvl1pPr algn="l">
              <a:defRPr b="1" i="0">
                <a:solidFill>
                  <a:srgbClr val="CF202E"/>
                </a:solidFill>
                <a:latin typeface="Futura Heavy" charset="0"/>
                <a:ea typeface="Futura Heavy" charset="0"/>
                <a:cs typeface="Futura Heavy" charset="0"/>
              </a:defRPr>
            </a:lvl1pPr>
          </a:lstStyle>
          <a:p>
            <a:r>
              <a:rPr lang="en-US" dirty="0"/>
              <a:t>Click to edit title</a:t>
            </a:r>
          </a:p>
        </p:txBody>
      </p:sp>
      <p:sp>
        <p:nvSpPr>
          <p:cNvPr id="3" name="Content Placeholder 2"/>
          <p:cNvSpPr>
            <a:spLocks noGrp="1"/>
          </p:cNvSpPr>
          <p:nvPr>
            <p:ph idx="1" hasCustomPrompt="1"/>
          </p:nvPr>
        </p:nvSpPr>
        <p:spPr>
          <a:xfrm>
            <a:off x="457200" y="1200151"/>
            <a:ext cx="8229600" cy="3314700"/>
          </a:xfrm>
          <a:prstGeom prst="rect">
            <a:avLst/>
          </a:prstGeom>
        </p:spPr>
        <p:txBody>
          <a:bodyPr/>
          <a:lstStyle>
            <a:lvl1pPr>
              <a:buClr>
                <a:srgbClr val="C0071E"/>
              </a:buClr>
              <a:defRPr b="0" i="0">
                <a:latin typeface="Futura Book" charset="0"/>
                <a:ea typeface="Futura Book" charset="0"/>
                <a:cs typeface="Futura Book" charset="0"/>
              </a:defRPr>
            </a:lvl1pPr>
            <a:lvl2pPr>
              <a:buClr>
                <a:srgbClr val="C0071E"/>
              </a:buClr>
              <a:defRPr b="0" i="0">
                <a:latin typeface="Futura Book" charset="0"/>
                <a:ea typeface="Futura Book" charset="0"/>
                <a:cs typeface="Futura Book" charset="0"/>
              </a:defRPr>
            </a:lvl2pPr>
            <a:lvl3pPr>
              <a:buClr>
                <a:srgbClr val="C0071E"/>
              </a:buClr>
              <a:defRPr b="0" i="0">
                <a:latin typeface="Futura Book" charset="0"/>
                <a:ea typeface="Futura Book" charset="0"/>
                <a:cs typeface="Futura Book" charset="0"/>
              </a:defRPr>
            </a:lvl3pPr>
            <a:lvl4pPr>
              <a:buClr>
                <a:srgbClr val="C0071E"/>
              </a:buClr>
              <a:defRPr b="0" i="0">
                <a:latin typeface="Futura Book" charset="0"/>
                <a:ea typeface="Futura Book" charset="0"/>
                <a:cs typeface="Futura Book" charset="0"/>
              </a:defRPr>
            </a:lvl4pPr>
            <a:lvl5pPr>
              <a:buClr>
                <a:srgbClr val="C0071E"/>
              </a:buClr>
              <a:defRPr b="0" i="0">
                <a:latin typeface="Futura Book" charset="0"/>
                <a:ea typeface="Futura Book" charset="0"/>
                <a:cs typeface="Futura Book"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0"/>
          </p:nvPr>
        </p:nvSpPr>
        <p:spPr/>
        <p:txBody>
          <a:bodyPr/>
          <a:lstStyle/>
          <a:p>
            <a:fld id="{0450CABA-6034-A541-ADA7-E4906492857E}" type="slidenum">
              <a:rPr lang="en-US" smtClean="0"/>
              <a:pPr/>
              <a:t>‹#›</a:t>
            </a:fld>
            <a:endParaRPr lang="en-US" dirty="0"/>
          </a:p>
        </p:txBody>
      </p:sp>
    </p:spTree>
    <p:extLst>
      <p:ext uri="{BB962C8B-B14F-4D97-AF65-F5344CB8AC3E}">
        <p14:creationId xmlns:p14="http://schemas.microsoft.com/office/powerpoint/2010/main" val="234286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no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42900"/>
            <a:ext cx="8229600" cy="720329"/>
          </a:xfrm>
          <a:prstGeom prst="rect">
            <a:avLst/>
          </a:prstGeom>
        </p:spPr>
        <p:txBody>
          <a:bodyPr/>
          <a:lstStyle>
            <a:lvl1pPr algn="l">
              <a:defRPr b="1" i="0">
                <a:solidFill>
                  <a:srgbClr val="CF202E"/>
                </a:solidFill>
                <a:latin typeface="Futura Heavy" charset="0"/>
                <a:ea typeface="Futura Heavy" charset="0"/>
                <a:cs typeface="Futura Heavy" charset="0"/>
              </a:defRPr>
            </a:lvl1pPr>
          </a:lstStyle>
          <a:p>
            <a:r>
              <a:rPr lang="en-US" dirty="0"/>
              <a:t>Click to edit title</a:t>
            </a:r>
          </a:p>
        </p:txBody>
      </p:sp>
      <p:sp>
        <p:nvSpPr>
          <p:cNvPr id="3" name="Content Placeholder 2"/>
          <p:cNvSpPr>
            <a:spLocks noGrp="1"/>
          </p:cNvSpPr>
          <p:nvPr>
            <p:ph idx="1" hasCustomPrompt="1"/>
          </p:nvPr>
        </p:nvSpPr>
        <p:spPr>
          <a:xfrm>
            <a:off x="457200" y="1200151"/>
            <a:ext cx="8229600" cy="3314700"/>
          </a:xfrm>
          <a:prstGeom prst="rect">
            <a:avLst/>
          </a:prstGeom>
        </p:spPr>
        <p:txBody>
          <a:bodyPr/>
          <a:lstStyle>
            <a:lvl1pPr marL="0" indent="0">
              <a:buClr>
                <a:srgbClr val="C0071E"/>
              </a:buClr>
              <a:buNone/>
              <a:defRPr b="0" i="0">
                <a:latin typeface="Futura Book" charset="0"/>
                <a:ea typeface="Futura Book" charset="0"/>
                <a:cs typeface="Futura Book" charset="0"/>
              </a:defRPr>
            </a:lvl1pPr>
            <a:lvl2pPr marL="342900" indent="0">
              <a:buClr>
                <a:srgbClr val="C0071E"/>
              </a:buClr>
              <a:buNone/>
              <a:defRPr b="0" i="0">
                <a:latin typeface="Futura Book" charset="0"/>
                <a:ea typeface="Futura Book" charset="0"/>
                <a:cs typeface="Futura Book" charset="0"/>
              </a:defRPr>
            </a:lvl2pPr>
            <a:lvl3pPr marL="685800" indent="0">
              <a:buClr>
                <a:srgbClr val="C0071E"/>
              </a:buClr>
              <a:buNone/>
              <a:defRPr b="0" i="0">
                <a:latin typeface="Futura Book" charset="0"/>
                <a:ea typeface="Futura Book" charset="0"/>
                <a:cs typeface="Futura Book" charset="0"/>
              </a:defRPr>
            </a:lvl3pPr>
            <a:lvl4pPr marL="1028700" indent="0">
              <a:buClr>
                <a:srgbClr val="C0071E"/>
              </a:buClr>
              <a:buNone/>
              <a:defRPr b="0" i="0">
                <a:latin typeface="Futura Book" charset="0"/>
                <a:ea typeface="Futura Book" charset="0"/>
                <a:cs typeface="Futura Book" charset="0"/>
              </a:defRPr>
            </a:lvl4pPr>
            <a:lvl5pPr marL="1371600" indent="0">
              <a:buClr>
                <a:srgbClr val="C0071E"/>
              </a:buClr>
              <a:buNone/>
              <a:defRPr b="0" i="0">
                <a:latin typeface="Futura Book" charset="0"/>
                <a:ea typeface="Futura Book" charset="0"/>
                <a:cs typeface="Futura Book" charset="0"/>
              </a:defRPr>
            </a:lvl5pPr>
          </a:lstStyle>
          <a:p>
            <a:pPr lvl="0"/>
            <a:r>
              <a:rPr lang="en-US" dirty="0"/>
              <a:t>Click to edit text or add content</a:t>
            </a:r>
          </a:p>
        </p:txBody>
      </p:sp>
      <p:sp>
        <p:nvSpPr>
          <p:cNvPr id="7" name="Slide Number Placeholder 6"/>
          <p:cNvSpPr>
            <a:spLocks noGrp="1"/>
          </p:cNvSpPr>
          <p:nvPr>
            <p:ph type="sldNum" sz="quarter" idx="10"/>
          </p:nvPr>
        </p:nvSpPr>
        <p:spPr/>
        <p:txBody>
          <a:bodyPr/>
          <a:lstStyle/>
          <a:p>
            <a:fld id="{0450CABA-6034-A541-ADA7-E4906492857E}" type="slidenum">
              <a:rPr lang="en-US" smtClean="0"/>
              <a:pPr/>
              <a:t>‹#›</a:t>
            </a:fld>
            <a:endParaRPr lang="en-US" dirty="0"/>
          </a:p>
        </p:txBody>
      </p:sp>
    </p:spTree>
    <p:extLst>
      <p:ext uri="{BB962C8B-B14F-4D97-AF65-F5344CB8AC3E}">
        <p14:creationId xmlns:p14="http://schemas.microsoft.com/office/powerpoint/2010/main" val="69584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3543300"/>
            <a:ext cx="8037513" cy="685800"/>
          </a:xfrm>
          <a:prstGeom prst="rect">
            <a:avLst/>
          </a:prstGeom>
        </p:spPr>
        <p:txBody>
          <a:bodyPr anchor="t"/>
          <a:lstStyle>
            <a:lvl1pPr algn="l">
              <a:defRPr sz="3000" b="1" i="0" cap="none">
                <a:solidFill>
                  <a:srgbClr val="CF202E"/>
                </a:solidFill>
                <a:latin typeface="Futura Heavy" charset="0"/>
                <a:ea typeface="Futura Heavy" charset="0"/>
                <a:cs typeface="Futura Heavy" charset="0"/>
              </a:defRPr>
            </a:lvl1pPr>
          </a:lstStyle>
          <a:p>
            <a:r>
              <a:rPr lang="en-US" b="1" dirty="0"/>
              <a:t>Click to edit title</a:t>
            </a:r>
            <a:endParaRPr lang="en-US" dirty="0"/>
          </a:p>
        </p:txBody>
      </p:sp>
      <p:sp>
        <p:nvSpPr>
          <p:cNvPr id="3" name="Text Placeholder 2"/>
          <p:cNvSpPr>
            <a:spLocks noGrp="1"/>
          </p:cNvSpPr>
          <p:nvPr>
            <p:ph type="body" idx="1" hasCustomPrompt="1"/>
          </p:nvPr>
        </p:nvSpPr>
        <p:spPr>
          <a:xfrm>
            <a:off x="457201" y="2418160"/>
            <a:ext cx="8037513" cy="1125140"/>
          </a:xfrm>
          <a:prstGeom prst="rect">
            <a:avLst/>
          </a:prstGeom>
        </p:spPr>
        <p:txBody>
          <a:bodyPr anchor="b"/>
          <a:lstStyle>
            <a:lvl1pPr marL="0" indent="0">
              <a:buNone/>
              <a:defRPr sz="1500" b="0" i="0">
                <a:solidFill>
                  <a:schemeClr val="tx1"/>
                </a:solidFill>
                <a:latin typeface="Futura Book" charset="0"/>
                <a:ea typeface="Futura Book" charset="0"/>
                <a:cs typeface="Futura Book"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text</a:t>
            </a:r>
          </a:p>
        </p:txBody>
      </p:sp>
      <p:sp>
        <p:nvSpPr>
          <p:cNvPr id="7" name="Slide Number Placeholder 6"/>
          <p:cNvSpPr>
            <a:spLocks noGrp="1"/>
          </p:cNvSpPr>
          <p:nvPr>
            <p:ph type="sldNum" sz="quarter" idx="10"/>
          </p:nvPr>
        </p:nvSpPr>
        <p:spPr/>
        <p:txBody>
          <a:bodyPr/>
          <a:lstStyle/>
          <a:p>
            <a:fld id="{0450CABA-6034-A541-ADA7-E4906492857E}" type="slidenum">
              <a:rPr lang="en-US" smtClean="0"/>
              <a:pPr/>
              <a:t>‹#›</a:t>
            </a:fld>
            <a:endParaRPr lang="en-US" dirty="0"/>
          </a:p>
        </p:txBody>
      </p:sp>
    </p:spTree>
    <p:extLst>
      <p:ext uri="{BB962C8B-B14F-4D97-AF65-F5344CB8AC3E}">
        <p14:creationId xmlns:p14="http://schemas.microsoft.com/office/powerpoint/2010/main" val="406262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Column Content with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42901"/>
            <a:ext cx="8229600" cy="654908"/>
          </a:xfrm>
          <a:prstGeom prst="rect">
            <a:avLst/>
          </a:prstGeom>
        </p:spPr>
        <p:txBody>
          <a:bodyPr/>
          <a:lstStyle>
            <a:lvl1pPr algn="l">
              <a:defRPr b="1" i="0">
                <a:solidFill>
                  <a:srgbClr val="CF202E"/>
                </a:solidFill>
                <a:latin typeface="Futura Heavy" charset="0"/>
                <a:ea typeface="Futura Heavy" charset="0"/>
                <a:cs typeface="Futura Heavy" charset="0"/>
              </a:defRPr>
            </a:lvl1pPr>
          </a:lstStyle>
          <a:p>
            <a:r>
              <a:rPr lang="en-US" dirty="0"/>
              <a:t>Click to edit title</a:t>
            </a:r>
          </a:p>
        </p:txBody>
      </p:sp>
      <p:sp>
        <p:nvSpPr>
          <p:cNvPr id="3" name="Content Placeholder 2"/>
          <p:cNvSpPr>
            <a:spLocks noGrp="1"/>
          </p:cNvSpPr>
          <p:nvPr>
            <p:ph sz="half" idx="1" hasCustomPrompt="1"/>
          </p:nvPr>
        </p:nvSpPr>
        <p:spPr>
          <a:xfrm>
            <a:off x="457200" y="1085851"/>
            <a:ext cx="4038600" cy="3429000"/>
          </a:xfrm>
          <a:prstGeom prst="rect">
            <a:avLst/>
          </a:prstGeom>
        </p:spPr>
        <p:txBody>
          <a:bodyPr/>
          <a:lstStyle>
            <a:lvl1pPr>
              <a:buClr>
                <a:srgbClr val="CF202E"/>
              </a:buClr>
              <a:defRPr sz="2100" b="0" i="0">
                <a:latin typeface="Futura Book" charset="0"/>
                <a:ea typeface="Futura Book" charset="0"/>
                <a:cs typeface="Futura Book" charset="0"/>
              </a:defRPr>
            </a:lvl1pPr>
            <a:lvl2pPr>
              <a:buClr>
                <a:srgbClr val="CF202E"/>
              </a:buClr>
              <a:defRPr sz="1800" b="0" i="0">
                <a:latin typeface="Futura Book" charset="0"/>
                <a:ea typeface="Futura Book" charset="0"/>
                <a:cs typeface="Futura Book" charset="0"/>
              </a:defRPr>
            </a:lvl2pPr>
            <a:lvl3pPr>
              <a:buClr>
                <a:srgbClr val="CF202E"/>
              </a:buClr>
              <a:defRPr sz="1500" b="0" i="0">
                <a:latin typeface="Futura Book" charset="0"/>
                <a:ea typeface="Futura Book" charset="0"/>
                <a:cs typeface="Futura Book" charset="0"/>
              </a:defRPr>
            </a:lvl3pPr>
            <a:lvl4pPr>
              <a:buClr>
                <a:srgbClr val="CF202E"/>
              </a:buClr>
              <a:defRPr sz="1350" b="0" i="0">
                <a:latin typeface="Futura Book" charset="0"/>
                <a:ea typeface="Futura Book" charset="0"/>
                <a:cs typeface="Futura Book" charset="0"/>
              </a:defRPr>
            </a:lvl4pPr>
            <a:lvl5pPr>
              <a:buClr>
                <a:srgbClr val="CF202E"/>
              </a:buClr>
              <a:defRPr sz="1350" b="0" i="0">
                <a:latin typeface="Futura Book" charset="0"/>
                <a:ea typeface="Futura Book" charset="0"/>
                <a:cs typeface="Futura Book" charset="0"/>
              </a:defRPr>
            </a:lvl5pPr>
            <a:lvl6pPr>
              <a:defRPr sz="1350"/>
            </a:lvl6pPr>
            <a:lvl7pPr>
              <a:defRPr sz="1350"/>
            </a:lvl7pPr>
            <a:lvl8pPr>
              <a:defRPr sz="1350"/>
            </a:lvl8pPr>
            <a:lvl9pPr>
              <a:defRPr sz="135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085850"/>
            <a:ext cx="4038600" cy="3429001"/>
          </a:xfrm>
          <a:prstGeom prst="rect">
            <a:avLst/>
          </a:prstGeom>
        </p:spPr>
        <p:txBody>
          <a:bodyPr/>
          <a:lstStyle>
            <a:lvl1pPr>
              <a:buClr>
                <a:srgbClr val="CF202E"/>
              </a:buClr>
              <a:defRPr sz="2100" b="0" i="0">
                <a:latin typeface="Futura Book" charset="0"/>
                <a:ea typeface="Futura Book" charset="0"/>
                <a:cs typeface="Futura Book" charset="0"/>
              </a:defRPr>
            </a:lvl1pPr>
            <a:lvl2pPr>
              <a:buClr>
                <a:srgbClr val="CF202E"/>
              </a:buClr>
              <a:defRPr sz="1800" b="0" i="0">
                <a:latin typeface="Futura Book" charset="0"/>
                <a:ea typeface="Futura Book" charset="0"/>
                <a:cs typeface="Futura Book" charset="0"/>
              </a:defRPr>
            </a:lvl2pPr>
            <a:lvl3pPr>
              <a:buClr>
                <a:srgbClr val="CF202E"/>
              </a:buClr>
              <a:defRPr sz="1500" b="0" i="0">
                <a:latin typeface="Futura Book" charset="0"/>
                <a:ea typeface="Futura Book" charset="0"/>
                <a:cs typeface="Futura Book" charset="0"/>
              </a:defRPr>
            </a:lvl3pPr>
            <a:lvl4pPr>
              <a:buClr>
                <a:srgbClr val="CF202E"/>
              </a:buClr>
              <a:defRPr sz="1350" b="0" i="0">
                <a:latin typeface="Futura Book" charset="0"/>
                <a:ea typeface="Futura Book" charset="0"/>
                <a:cs typeface="Futura Book" charset="0"/>
              </a:defRPr>
            </a:lvl4pPr>
            <a:lvl5pPr>
              <a:buClr>
                <a:srgbClr val="CF202E"/>
              </a:buClr>
              <a:defRPr sz="1350" b="0" i="0">
                <a:latin typeface="Futura Book" charset="0"/>
                <a:ea typeface="Futura Book" charset="0"/>
                <a:cs typeface="Futura Book" charset="0"/>
              </a:defRPr>
            </a:lvl5pPr>
            <a:lvl6pPr>
              <a:defRPr sz="1350"/>
            </a:lvl6pPr>
            <a:lvl7pPr>
              <a:defRPr sz="1350"/>
            </a:lvl7pPr>
            <a:lvl8pPr>
              <a:defRPr sz="1350"/>
            </a:lvl8pPr>
            <a:lvl9pPr>
              <a:defRPr sz="135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0"/>
          </p:nvPr>
        </p:nvSpPr>
        <p:spPr/>
        <p:txBody>
          <a:bodyPr/>
          <a:lstStyle/>
          <a:p>
            <a:fld id="{0450CABA-6034-A541-ADA7-E4906492857E}" type="slidenum">
              <a:rPr lang="en-US" smtClean="0"/>
              <a:pPr/>
              <a:t>‹#›</a:t>
            </a:fld>
            <a:endParaRPr lang="en-US" dirty="0"/>
          </a:p>
        </p:txBody>
      </p:sp>
    </p:spTree>
    <p:extLst>
      <p:ext uri="{BB962C8B-B14F-4D97-AF65-F5344CB8AC3E}">
        <p14:creationId xmlns:p14="http://schemas.microsoft.com/office/powerpoint/2010/main" val="170648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Column Content no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42901"/>
            <a:ext cx="8229600" cy="654908"/>
          </a:xfrm>
          <a:prstGeom prst="rect">
            <a:avLst/>
          </a:prstGeom>
        </p:spPr>
        <p:txBody>
          <a:bodyPr/>
          <a:lstStyle>
            <a:lvl1pPr algn="l">
              <a:defRPr b="1" i="0">
                <a:solidFill>
                  <a:srgbClr val="CF202E"/>
                </a:solidFill>
                <a:latin typeface="Futura Heavy" charset="0"/>
                <a:ea typeface="Futura Heavy" charset="0"/>
                <a:cs typeface="Futura Heavy" charset="0"/>
              </a:defRPr>
            </a:lvl1pPr>
          </a:lstStyle>
          <a:p>
            <a:r>
              <a:rPr lang="en-US" dirty="0"/>
              <a:t>Click to edit title</a:t>
            </a:r>
          </a:p>
        </p:txBody>
      </p:sp>
      <p:sp>
        <p:nvSpPr>
          <p:cNvPr id="3" name="Content Placeholder 2"/>
          <p:cNvSpPr>
            <a:spLocks noGrp="1"/>
          </p:cNvSpPr>
          <p:nvPr>
            <p:ph sz="half" idx="1" hasCustomPrompt="1"/>
          </p:nvPr>
        </p:nvSpPr>
        <p:spPr>
          <a:xfrm>
            <a:off x="457200" y="1085851"/>
            <a:ext cx="4038600" cy="3429000"/>
          </a:xfrm>
          <a:prstGeom prst="rect">
            <a:avLst/>
          </a:prstGeom>
        </p:spPr>
        <p:txBody>
          <a:bodyPr/>
          <a:lstStyle>
            <a:lvl1pPr marL="0" indent="0">
              <a:buClr>
                <a:srgbClr val="CF202E"/>
              </a:buClr>
              <a:buNone/>
              <a:defRPr sz="2100" b="0" i="0">
                <a:latin typeface="Futura Book" charset="0"/>
                <a:ea typeface="Futura Book" charset="0"/>
                <a:cs typeface="Futura Book" charset="0"/>
              </a:defRPr>
            </a:lvl1pPr>
            <a:lvl2pPr marL="342900" indent="0">
              <a:buClr>
                <a:srgbClr val="CF202E"/>
              </a:buClr>
              <a:buNone/>
              <a:defRPr sz="1800" b="0" i="0">
                <a:latin typeface="Futura Book" charset="0"/>
                <a:ea typeface="Futura Book" charset="0"/>
                <a:cs typeface="Futura Book" charset="0"/>
              </a:defRPr>
            </a:lvl2pPr>
            <a:lvl3pPr marL="685800" indent="0">
              <a:buClr>
                <a:srgbClr val="CF202E"/>
              </a:buClr>
              <a:buNone/>
              <a:defRPr sz="1500" b="0" i="0">
                <a:latin typeface="Futura Book" charset="0"/>
                <a:ea typeface="Futura Book" charset="0"/>
                <a:cs typeface="Futura Book" charset="0"/>
              </a:defRPr>
            </a:lvl3pPr>
            <a:lvl4pPr marL="1028700" indent="0">
              <a:buClr>
                <a:srgbClr val="CF202E"/>
              </a:buClr>
              <a:buNone/>
              <a:defRPr sz="1350" b="0" i="0">
                <a:latin typeface="Futura Book" charset="0"/>
                <a:ea typeface="Futura Book" charset="0"/>
                <a:cs typeface="Futura Book" charset="0"/>
              </a:defRPr>
            </a:lvl4pPr>
            <a:lvl5pPr marL="1371600" indent="0">
              <a:buClr>
                <a:srgbClr val="CF202E"/>
              </a:buClr>
              <a:buNone/>
              <a:defRPr sz="1350" b="0" i="0">
                <a:latin typeface="Futura Book" charset="0"/>
                <a:ea typeface="Futura Book" charset="0"/>
                <a:cs typeface="Futura Book" charset="0"/>
              </a:defRPr>
            </a:lvl5pPr>
            <a:lvl6pPr>
              <a:defRPr sz="1350"/>
            </a:lvl6pPr>
            <a:lvl7pPr>
              <a:defRPr sz="1350"/>
            </a:lvl7pPr>
            <a:lvl8pPr>
              <a:defRPr sz="1350"/>
            </a:lvl8pPr>
            <a:lvl9pPr>
              <a:defRPr sz="1350"/>
            </a:lvl9pPr>
          </a:lstStyle>
          <a:p>
            <a:pPr lvl="0"/>
            <a:r>
              <a:rPr lang="en-US" dirty="0"/>
              <a:t>Click to edit text or click icon to add content</a:t>
            </a:r>
          </a:p>
        </p:txBody>
      </p:sp>
      <p:sp>
        <p:nvSpPr>
          <p:cNvPr id="4" name="Content Placeholder 3"/>
          <p:cNvSpPr>
            <a:spLocks noGrp="1"/>
          </p:cNvSpPr>
          <p:nvPr>
            <p:ph sz="half" idx="2" hasCustomPrompt="1"/>
          </p:nvPr>
        </p:nvSpPr>
        <p:spPr>
          <a:xfrm>
            <a:off x="4648200" y="1085850"/>
            <a:ext cx="4038600" cy="3429001"/>
          </a:xfrm>
          <a:prstGeom prst="rect">
            <a:avLst/>
          </a:prstGeom>
        </p:spPr>
        <p:txBody>
          <a:bodyPr/>
          <a:lstStyle>
            <a:lvl1pPr marL="0" indent="0">
              <a:buClr>
                <a:srgbClr val="CF202E"/>
              </a:buClr>
              <a:buNone/>
              <a:defRPr sz="2100" b="0" i="0">
                <a:latin typeface="Futura Book" charset="0"/>
                <a:ea typeface="Futura Book" charset="0"/>
                <a:cs typeface="Futura Book" charset="0"/>
              </a:defRPr>
            </a:lvl1pPr>
            <a:lvl2pPr marL="342900" indent="0">
              <a:buClr>
                <a:srgbClr val="CF202E"/>
              </a:buClr>
              <a:buNone/>
              <a:defRPr sz="1800" b="0" i="0">
                <a:latin typeface="Futura Book" charset="0"/>
                <a:ea typeface="Futura Book" charset="0"/>
                <a:cs typeface="Futura Book" charset="0"/>
              </a:defRPr>
            </a:lvl2pPr>
            <a:lvl3pPr marL="685800" indent="0">
              <a:buClr>
                <a:srgbClr val="CF202E"/>
              </a:buClr>
              <a:buNone/>
              <a:defRPr sz="1500" b="0" i="0">
                <a:latin typeface="Futura Book" charset="0"/>
                <a:ea typeface="Futura Book" charset="0"/>
                <a:cs typeface="Futura Book" charset="0"/>
              </a:defRPr>
            </a:lvl3pPr>
            <a:lvl4pPr marL="1028700" indent="0">
              <a:buClr>
                <a:srgbClr val="CF202E"/>
              </a:buClr>
              <a:buNone/>
              <a:defRPr sz="1350" b="0" i="0">
                <a:latin typeface="Futura Book" charset="0"/>
                <a:ea typeface="Futura Book" charset="0"/>
                <a:cs typeface="Futura Book" charset="0"/>
              </a:defRPr>
            </a:lvl4pPr>
            <a:lvl5pPr marL="1371600" indent="0">
              <a:buClr>
                <a:srgbClr val="CF202E"/>
              </a:buClr>
              <a:buNone/>
              <a:defRPr sz="1350" b="0" i="0">
                <a:latin typeface="Futura Book" charset="0"/>
                <a:ea typeface="Futura Book" charset="0"/>
                <a:cs typeface="Futura Book" charset="0"/>
              </a:defRPr>
            </a:lvl5pPr>
            <a:lvl6pPr>
              <a:defRPr sz="1350"/>
            </a:lvl6pPr>
            <a:lvl7pPr>
              <a:defRPr sz="1350"/>
            </a:lvl7pPr>
            <a:lvl8pPr>
              <a:defRPr sz="1350"/>
            </a:lvl8pPr>
            <a:lvl9pPr>
              <a:defRPr sz="1350"/>
            </a:lvl9pPr>
          </a:lstStyle>
          <a:p>
            <a:pPr lvl="0"/>
            <a:r>
              <a:rPr lang="en-US" dirty="0"/>
              <a:t>Click to edit text or click icon to add content</a:t>
            </a:r>
          </a:p>
        </p:txBody>
      </p:sp>
      <p:sp>
        <p:nvSpPr>
          <p:cNvPr id="8" name="Slide Number Placeholder 7"/>
          <p:cNvSpPr>
            <a:spLocks noGrp="1"/>
          </p:cNvSpPr>
          <p:nvPr>
            <p:ph type="sldNum" sz="quarter" idx="10"/>
          </p:nvPr>
        </p:nvSpPr>
        <p:spPr/>
        <p:txBody>
          <a:bodyPr/>
          <a:lstStyle/>
          <a:p>
            <a:fld id="{0450CABA-6034-A541-ADA7-E4906492857E}" type="slidenum">
              <a:rPr lang="en-US" smtClean="0"/>
              <a:pPr/>
              <a:t>‹#›</a:t>
            </a:fld>
            <a:endParaRPr lang="en-US" dirty="0"/>
          </a:p>
        </p:txBody>
      </p:sp>
    </p:spTree>
    <p:extLst>
      <p:ext uri="{BB962C8B-B14F-4D97-AF65-F5344CB8AC3E}">
        <p14:creationId xmlns:p14="http://schemas.microsoft.com/office/powerpoint/2010/main" val="147177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2 Column Content with Titles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42900"/>
            <a:ext cx="8229600" cy="720329"/>
          </a:xfrm>
          <a:prstGeom prst="rect">
            <a:avLst/>
          </a:prstGeom>
        </p:spPr>
        <p:txBody>
          <a:bodyPr/>
          <a:lstStyle>
            <a:lvl1pPr algn="l">
              <a:defRPr b="1" i="0">
                <a:solidFill>
                  <a:srgbClr val="CF202E"/>
                </a:solidFill>
                <a:latin typeface="Futura Heavy" charset="0"/>
                <a:ea typeface="Futura Heavy" charset="0"/>
                <a:cs typeface="Futura Heavy" charset="0"/>
              </a:defRPr>
            </a:lvl1pPr>
          </a:lstStyle>
          <a:p>
            <a:r>
              <a:rPr lang="en-US" dirty="0"/>
              <a:t>Click to edit title</a:t>
            </a:r>
          </a:p>
        </p:txBody>
      </p:sp>
      <p:sp>
        <p:nvSpPr>
          <p:cNvPr id="3" name="Text Placeholder 2"/>
          <p:cNvSpPr>
            <a:spLocks noGrp="1"/>
          </p:cNvSpPr>
          <p:nvPr>
            <p:ph type="body" idx="1" hasCustomPrompt="1"/>
          </p:nvPr>
        </p:nvSpPr>
        <p:spPr>
          <a:xfrm>
            <a:off x="457200" y="1151335"/>
            <a:ext cx="4040188" cy="479822"/>
          </a:xfrm>
          <a:prstGeom prst="rect">
            <a:avLst/>
          </a:prstGeom>
        </p:spPr>
        <p:txBody>
          <a:bodyPr anchor="b"/>
          <a:lstStyle>
            <a:lvl1pPr marL="0" indent="0">
              <a:buNone/>
              <a:defRPr sz="1800" b="1" i="0" baseline="0">
                <a:solidFill>
                  <a:schemeClr val="tx1"/>
                </a:solidFill>
                <a:latin typeface="Futura Heavy" charset="0"/>
                <a:ea typeface="Futura Heavy" charset="0"/>
                <a:cs typeface="Futura Heavy"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section title</a:t>
            </a:r>
          </a:p>
        </p:txBody>
      </p:sp>
      <p:sp>
        <p:nvSpPr>
          <p:cNvPr id="4" name="Content Placeholder 3"/>
          <p:cNvSpPr>
            <a:spLocks noGrp="1"/>
          </p:cNvSpPr>
          <p:nvPr>
            <p:ph sz="half" idx="2" hasCustomPrompt="1"/>
          </p:nvPr>
        </p:nvSpPr>
        <p:spPr>
          <a:xfrm>
            <a:off x="457200" y="1631157"/>
            <a:ext cx="4040188" cy="2883694"/>
          </a:xfrm>
          <a:prstGeom prst="rect">
            <a:avLst/>
          </a:prstGeom>
        </p:spPr>
        <p:txBody>
          <a:bodyPr/>
          <a:lstStyle>
            <a:lvl1pPr>
              <a:buClr>
                <a:srgbClr val="CF202E"/>
              </a:buClr>
              <a:defRPr sz="1800" baseline="0"/>
            </a:lvl1pPr>
            <a:lvl2pPr>
              <a:buClr>
                <a:srgbClr val="CF202E"/>
              </a:buClr>
              <a:defRPr sz="1500"/>
            </a:lvl2pPr>
            <a:lvl3pPr>
              <a:buClr>
                <a:srgbClr val="CF202E"/>
              </a:buClr>
              <a:defRPr sz="1350"/>
            </a:lvl3pPr>
            <a:lvl4pPr>
              <a:buClr>
                <a:srgbClr val="CF202E"/>
              </a:buClr>
              <a:defRPr sz="1200"/>
            </a:lvl4pPr>
            <a:lvl5pPr>
              <a:buClr>
                <a:srgbClr val="CF202E"/>
              </a:buClr>
              <a:defRPr sz="1200"/>
            </a:lvl5pPr>
            <a:lvl6pPr>
              <a:defRPr sz="1200"/>
            </a:lvl6pPr>
            <a:lvl7pPr>
              <a:defRPr sz="1200"/>
            </a:lvl7pPr>
            <a:lvl8pPr>
              <a:defRPr sz="1200"/>
            </a:lvl8pPr>
            <a:lvl9pPr>
              <a:defRPr sz="12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6" y="1151335"/>
            <a:ext cx="4041775" cy="479822"/>
          </a:xfrm>
          <a:prstGeom prst="rect">
            <a:avLst/>
          </a:prstGeom>
        </p:spPr>
        <p:txBody>
          <a:bodyPr anchor="b"/>
          <a:lstStyle>
            <a:lvl1pPr marL="0" indent="0">
              <a:buNone/>
              <a:defRPr sz="1800" b="1" i="0">
                <a:latin typeface="Futura Heavy" charset="0"/>
                <a:ea typeface="Futura Heavy" charset="0"/>
                <a:cs typeface="Futura Heavy"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section title</a:t>
            </a:r>
          </a:p>
        </p:txBody>
      </p:sp>
      <p:sp>
        <p:nvSpPr>
          <p:cNvPr id="6" name="Content Placeholder 5"/>
          <p:cNvSpPr>
            <a:spLocks noGrp="1"/>
          </p:cNvSpPr>
          <p:nvPr>
            <p:ph sz="quarter" idx="4" hasCustomPrompt="1"/>
          </p:nvPr>
        </p:nvSpPr>
        <p:spPr>
          <a:xfrm>
            <a:off x="4645026" y="1631157"/>
            <a:ext cx="4041775" cy="2883694"/>
          </a:xfrm>
          <a:prstGeom prst="rect">
            <a:avLst/>
          </a:prstGeom>
        </p:spPr>
        <p:txBody>
          <a:bodyPr/>
          <a:lstStyle>
            <a:lvl1pPr marL="257175" indent="-257175">
              <a:buClr>
                <a:srgbClr val="CF202E"/>
              </a:buClr>
              <a:buFont typeface="Arial" charset="0"/>
              <a:buChar char="•"/>
              <a:defRPr sz="1800"/>
            </a:lvl1pPr>
            <a:lvl2pPr>
              <a:buClr>
                <a:srgbClr val="CF202E"/>
              </a:buClr>
              <a:defRPr sz="1500"/>
            </a:lvl2pPr>
            <a:lvl3pPr>
              <a:buClr>
                <a:srgbClr val="CF202E"/>
              </a:buClr>
              <a:defRPr sz="1350"/>
            </a:lvl3pPr>
            <a:lvl4pPr>
              <a:buClr>
                <a:srgbClr val="CF202E"/>
              </a:buClr>
              <a:defRPr sz="1200"/>
            </a:lvl4pPr>
            <a:lvl5pPr>
              <a:buClr>
                <a:srgbClr val="CF202E"/>
              </a:buClr>
              <a:defRPr sz="1200"/>
            </a:lvl5pPr>
            <a:lvl6pPr>
              <a:defRPr sz="1200"/>
            </a:lvl6pPr>
            <a:lvl7pPr>
              <a:defRPr sz="1200"/>
            </a:lvl7pPr>
            <a:lvl8pPr>
              <a:defRPr sz="1200"/>
            </a:lvl8pPr>
            <a:lvl9pPr>
              <a:defRPr sz="12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0"/>
          </p:nvPr>
        </p:nvSpPr>
        <p:spPr/>
        <p:txBody>
          <a:bodyPr/>
          <a:lstStyle/>
          <a:p>
            <a:fld id="{0450CABA-6034-A541-ADA7-E4906492857E}" type="slidenum">
              <a:rPr lang="en-US" smtClean="0"/>
              <a:pPr/>
              <a:t>‹#›</a:t>
            </a:fld>
            <a:endParaRPr lang="en-US" dirty="0"/>
          </a:p>
        </p:txBody>
      </p:sp>
    </p:spTree>
    <p:extLst>
      <p:ext uri="{BB962C8B-B14F-4D97-AF65-F5344CB8AC3E}">
        <p14:creationId xmlns:p14="http://schemas.microsoft.com/office/powerpoint/2010/main" val="246382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2 Column Content with Titles and no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42900"/>
            <a:ext cx="8229600" cy="720329"/>
          </a:xfrm>
          <a:prstGeom prst="rect">
            <a:avLst/>
          </a:prstGeom>
        </p:spPr>
        <p:txBody>
          <a:bodyPr/>
          <a:lstStyle>
            <a:lvl1pPr algn="l">
              <a:defRPr b="1" i="0">
                <a:solidFill>
                  <a:srgbClr val="CF202E"/>
                </a:solidFill>
                <a:latin typeface="Futura Heavy" charset="0"/>
                <a:ea typeface="Futura Heavy" charset="0"/>
                <a:cs typeface="Futura Heavy" charset="0"/>
              </a:defRPr>
            </a:lvl1pPr>
          </a:lstStyle>
          <a:p>
            <a:r>
              <a:rPr lang="en-US" dirty="0"/>
              <a:t>Click to edit title</a:t>
            </a:r>
          </a:p>
        </p:txBody>
      </p:sp>
      <p:sp>
        <p:nvSpPr>
          <p:cNvPr id="3" name="Text Placeholder 2"/>
          <p:cNvSpPr>
            <a:spLocks noGrp="1"/>
          </p:cNvSpPr>
          <p:nvPr>
            <p:ph type="body" idx="1" hasCustomPrompt="1"/>
          </p:nvPr>
        </p:nvSpPr>
        <p:spPr>
          <a:xfrm>
            <a:off x="457200" y="1151335"/>
            <a:ext cx="4040188" cy="479822"/>
          </a:xfrm>
          <a:prstGeom prst="rect">
            <a:avLst/>
          </a:prstGeom>
        </p:spPr>
        <p:txBody>
          <a:bodyPr anchor="b"/>
          <a:lstStyle>
            <a:lvl1pPr marL="0" indent="0">
              <a:buNone/>
              <a:defRPr sz="1800" b="1" i="0" baseline="0">
                <a:solidFill>
                  <a:schemeClr val="tx1"/>
                </a:solidFill>
                <a:latin typeface="Futura Heavy" charset="0"/>
                <a:ea typeface="Futura Heavy" charset="0"/>
                <a:cs typeface="Futura Heavy"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section title</a:t>
            </a:r>
          </a:p>
        </p:txBody>
      </p:sp>
      <p:sp>
        <p:nvSpPr>
          <p:cNvPr id="4" name="Content Placeholder 3"/>
          <p:cNvSpPr>
            <a:spLocks noGrp="1"/>
          </p:cNvSpPr>
          <p:nvPr>
            <p:ph sz="half" idx="2" hasCustomPrompt="1"/>
          </p:nvPr>
        </p:nvSpPr>
        <p:spPr>
          <a:xfrm>
            <a:off x="457200" y="1631157"/>
            <a:ext cx="4040188" cy="2883694"/>
          </a:xfrm>
          <a:prstGeom prst="rect">
            <a:avLst/>
          </a:prstGeom>
        </p:spPr>
        <p:txBody>
          <a:bodyPr/>
          <a:lstStyle>
            <a:lvl1pPr marL="0" indent="0">
              <a:buClr>
                <a:srgbClr val="CF202E"/>
              </a:buClr>
              <a:buNone/>
              <a:defRPr sz="1800" baseline="0"/>
            </a:lvl1pPr>
            <a:lvl2pPr marL="342900" indent="0">
              <a:buClr>
                <a:srgbClr val="CF202E"/>
              </a:buClr>
              <a:buNone/>
              <a:defRPr sz="1500"/>
            </a:lvl2pPr>
            <a:lvl3pPr marL="685800" indent="0">
              <a:buClr>
                <a:srgbClr val="CF202E"/>
              </a:buClr>
              <a:buNone/>
              <a:defRPr sz="1350"/>
            </a:lvl3pPr>
            <a:lvl4pPr marL="1028700" indent="0">
              <a:buClr>
                <a:srgbClr val="CF202E"/>
              </a:buClr>
              <a:buNone/>
              <a:defRPr sz="1200"/>
            </a:lvl4pPr>
            <a:lvl5pPr marL="1371600" indent="0">
              <a:buClr>
                <a:srgbClr val="CF202E"/>
              </a:buClr>
              <a:buNone/>
              <a:defRPr sz="1200"/>
            </a:lvl5pPr>
            <a:lvl6pPr>
              <a:defRPr sz="1200"/>
            </a:lvl6pPr>
            <a:lvl7pPr>
              <a:defRPr sz="1200"/>
            </a:lvl7pPr>
            <a:lvl8pPr>
              <a:defRPr sz="1200"/>
            </a:lvl8pPr>
            <a:lvl9pPr>
              <a:defRPr sz="1200"/>
            </a:lvl9pPr>
          </a:lstStyle>
          <a:p>
            <a:pPr lvl="0"/>
            <a:r>
              <a:rPr lang="en-US" dirty="0"/>
              <a:t>Click to edit text or click icon to add content</a:t>
            </a:r>
          </a:p>
        </p:txBody>
      </p:sp>
      <p:sp>
        <p:nvSpPr>
          <p:cNvPr id="5" name="Text Placeholder 4"/>
          <p:cNvSpPr>
            <a:spLocks noGrp="1"/>
          </p:cNvSpPr>
          <p:nvPr>
            <p:ph type="body" sz="quarter" idx="3" hasCustomPrompt="1"/>
          </p:nvPr>
        </p:nvSpPr>
        <p:spPr>
          <a:xfrm>
            <a:off x="4645026" y="1151335"/>
            <a:ext cx="4041775" cy="479822"/>
          </a:xfrm>
          <a:prstGeom prst="rect">
            <a:avLst/>
          </a:prstGeom>
        </p:spPr>
        <p:txBody>
          <a:bodyPr anchor="b"/>
          <a:lstStyle>
            <a:lvl1pPr marL="0" indent="0">
              <a:buNone/>
              <a:defRPr sz="1800" b="1" i="0">
                <a:latin typeface="Futura Heavy" charset="0"/>
                <a:ea typeface="Futura Heavy" charset="0"/>
                <a:cs typeface="Futura Heavy"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section title</a:t>
            </a:r>
          </a:p>
        </p:txBody>
      </p:sp>
      <p:sp>
        <p:nvSpPr>
          <p:cNvPr id="6" name="Content Placeholder 5"/>
          <p:cNvSpPr>
            <a:spLocks noGrp="1"/>
          </p:cNvSpPr>
          <p:nvPr>
            <p:ph sz="quarter" idx="4" hasCustomPrompt="1"/>
          </p:nvPr>
        </p:nvSpPr>
        <p:spPr>
          <a:xfrm>
            <a:off x="4645026" y="1631157"/>
            <a:ext cx="4041775" cy="2883694"/>
          </a:xfrm>
          <a:prstGeom prst="rect">
            <a:avLst/>
          </a:prstGeom>
        </p:spPr>
        <p:txBody>
          <a:bodyPr/>
          <a:lstStyle>
            <a:lvl1pPr marL="0" indent="0">
              <a:buClr>
                <a:srgbClr val="CF202E"/>
              </a:buClr>
              <a:buFont typeface="Arial" charset="0"/>
              <a:buNone/>
              <a:defRPr sz="1800"/>
            </a:lvl1pPr>
            <a:lvl2pPr marL="342900" indent="0">
              <a:buClr>
                <a:srgbClr val="CF202E"/>
              </a:buClr>
              <a:buNone/>
              <a:defRPr sz="1500"/>
            </a:lvl2pPr>
            <a:lvl3pPr marL="685800" indent="0">
              <a:buClr>
                <a:srgbClr val="CF202E"/>
              </a:buClr>
              <a:buNone/>
              <a:defRPr sz="1350"/>
            </a:lvl3pPr>
            <a:lvl4pPr marL="1028700" indent="0">
              <a:buClr>
                <a:srgbClr val="CF202E"/>
              </a:buClr>
              <a:buNone/>
              <a:defRPr sz="1200"/>
            </a:lvl4pPr>
            <a:lvl5pPr marL="1371600" indent="0">
              <a:buClr>
                <a:srgbClr val="CF202E"/>
              </a:buClr>
              <a:buNone/>
              <a:defRPr sz="1200"/>
            </a:lvl5pPr>
            <a:lvl6pPr>
              <a:defRPr sz="1200"/>
            </a:lvl6pPr>
            <a:lvl7pPr>
              <a:defRPr sz="1200"/>
            </a:lvl7pPr>
            <a:lvl8pPr>
              <a:defRPr sz="1200"/>
            </a:lvl8pPr>
            <a:lvl9pPr>
              <a:defRPr sz="1200"/>
            </a:lvl9pPr>
          </a:lstStyle>
          <a:p>
            <a:pPr lvl="0"/>
            <a:r>
              <a:rPr lang="en-US" dirty="0"/>
              <a:t>Click to edit text or click icon to add content</a:t>
            </a:r>
          </a:p>
        </p:txBody>
      </p:sp>
      <p:sp>
        <p:nvSpPr>
          <p:cNvPr id="10" name="Slide Number Placeholder 9"/>
          <p:cNvSpPr>
            <a:spLocks noGrp="1"/>
          </p:cNvSpPr>
          <p:nvPr>
            <p:ph type="sldNum" sz="quarter" idx="10"/>
          </p:nvPr>
        </p:nvSpPr>
        <p:spPr/>
        <p:txBody>
          <a:bodyPr/>
          <a:lstStyle/>
          <a:p>
            <a:fld id="{0450CABA-6034-A541-ADA7-E4906492857E}" type="slidenum">
              <a:rPr lang="en-US" smtClean="0"/>
              <a:pPr/>
              <a:t>‹#›</a:t>
            </a:fld>
            <a:endParaRPr lang="en-US" dirty="0"/>
          </a:p>
        </p:txBody>
      </p:sp>
    </p:spTree>
    <p:extLst>
      <p:ext uri="{BB962C8B-B14F-4D97-AF65-F5344CB8AC3E}">
        <p14:creationId xmlns:p14="http://schemas.microsoft.com/office/powerpoint/2010/main" val="4659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273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userDrawn="1"/>
        </p:nvSpPr>
        <p:spPr>
          <a:xfrm>
            <a:off x="0" y="4324350"/>
            <a:ext cx="9144000" cy="8191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Slide Number Placeholder 13"/>
          <p:cNvSpPr>
            <a:spLocks noGrp="1"/>
          </p:cNvSpPr>
          <p:nvPr>
            <p:ph type="sldNum" sz="quarter" idx="4"/>
          </p:nvPr>
        </p:nvSpPr>
        <p:spPr>
          <a:xfrm>
            <a:off x="76200" y="4866019"/>
            <a:ext cx="2057400" cy="204788"/>
          </a:xfrm>
          <a:prstGeom prst="rect">
            <a:avLst/>
          </a:prstGeom>
        </p:spPr>
        <p:txBody>
          <a:bodyPr vert="horz" lIns="91440" tIns="45720" rIns="91440" bIns="45720" rtlCol="0" anchor="ctr"/>
          <a:lstStyle>
            <a:lvl1pPr algn="l">
              <a:defRPr sz="900" b="0" i="0">
                <a:solidFill>
                  <a:schemeClr val="bg1"/>
                </a:solidFill>
                <a:latin typeface="Futura Medium" charset="0"/>
                <a:ea typeface="Futura Medium" charset="0"/>
                <a:cs typeface="Futura Medium" charset="0"/>
              </a:defRPr>
            </a:lvl1pPr>
          </a:lstStyle>
          <a:p>
            <a:fld id="{0450CABA-6034-A541-ADA7-E4906492857E}" type="slidenum">
              <a:rPr lang="en-US" smtClean="0"/>
              <a:pPr/>
              <a:t>‹#›</a:t>
            </a:fld>
            <a:endParaRPr lang="en-US" dirty="0"/>
          </a:p>
        </p:txBody>
      </p:sp>
      <p:pic>
        <p:nvPicPr>
          <p:cNvPr id="6" name="Picture 5">
            <a:extLst>
              <a:ext uri="{FF2B5EF4-FFF2-40B4-BE49-F238E27FC236}">
                <a16:creationId xmlns:a16="http://schemas.microsoft.com/office/drawing/2014/main" id="{1D707352-A2FB-604C-A1DD-C906A0FAD091}"/>
              </a:ext>
            </a:extLst>
          </p:cNvPr>
          <p:cNvPicPr>
            <a:picLocks noChangeAspect="1"/>
          </p:cNvPicPr>
          <p:nvPr userDrawn="1"/>
        </p:nvPicPr>
        <p:blipFill>
          <a:blip r:embed="rId19" cstate="print">
            <a:extLst>
              <a:ext uri="{28A0092B-C50C-407E-A947-70E740481C1C}">
                <a14:useLocalDpi xmlns:a14="http://schemas.microsoft.com/office/drawing/2010/main" val="0"/>
              </a:ext>
            </a:extLst>
          </a:blip>
          <a:srcRect/>
          <a:stretch/>
        </p:blipFill>
        <p:spPr>
          <a:xfrm>
            <a:off x="7236437" y="4329541"/>
            <a:ext cx="1831363" cy="741266"/>
          </a:xfrm>
          <a:prstGeom prst="rect">
            <a:avLst/>
          </a:prstGeom>
        </p:spPr>
      </p:pic>
    </p:spTree>
    <p:extLst>
      <p:ext uri="{BB962C8B-B14F-4D97-AF65-F5344CB8AC3E}">
        <p14:creationId xmlns:p14="http://schemas.microsoft.com/office/powerpoint/2010/main" val="391599410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61" r:id="rId4"/>
    <p:sldLayoutId id="2147483651" r:id="rId5"/>
    <p:sldLayoutId id="2147483652" r:id="rId6"/>
    <p:sldLayoutId id="2147483662" r:id="rId7"/>
    <p:sldLayoutId id="2147483653" r:id="rId8"/>
    <p:sldLayoutId id="2147483663" r:id="rId9"/>
    <p:sldLayoutId id="2147483654" r:id="rId10"/>
    <p:sldLayoutId id="2147483668" r:id="rId11"/>
    <p:sldLayoutId id="2147483655" r:id="rId12"/>
    <p:sldLayoutId id="2147483666" r:id="rId13"/>
    <p:sldLayoutId id="2147483667" r:id="rId14"/>
    <p:sldLayoutId id="2147483656" r:id="rId15"/>
    <p:sldLayoutId id="2147483669" r:id="rId16"/>
    <p:sldLayoutId id="2147483657" r:id="rId17"/>
  </p:sldLayoutIdLst>
  <p:hf sldNum="0"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876550"/>
            <a:ext cx="6019800" cy="1446550"/>
          </a:xfrm>
          <a:prstGeom prst="rect">
            <a:avLst/>
          </a:prstGeom>
          <a:noFill/>
        </p:spPr>
        <p:txBody>
          <a:bodyPr wrap="square" rtlCol="0">
            <a:spAutoFit/>
          </a:bodyPr>
          <a:lstStyle/>
          <a:p>
            <a:pPr algn="ctr"/>
            <a:r>
              <a:rPr lang="en-US" sz="3200" b="1" dirty="0">
                <a:latin typeface="+mj-lt"/>
                <a:ea typeface="Futura Heavy" charset="0"/>
                <a:cs typeface="Futura Heavy" charset="0"/>
              </a:rPr>
              <a:t>    Machine Learning Driven Credit Risk Model</a:t>
            </a:r>
          </a:p>
          <a:p>
            <a:pPr algn="ctr"/>
            <a:endParaRPr lang="en-US" sz="2400" dirty="0">
              <a:solidFill>
                <a:srgbClr val="CF202E"/>
              </a:solidFill>
              <a:latin typeface="+mj-lt"/>
              <a:ea typeface="Futura Heavy" charset="0"/>
              <a:cs typeface="Futura Heavy" charset="0"/>
            </a:endParaRPr>
          </a:p>
        </p:txBody>
      </p:sp>
    </p:spTree>
    <p:extLst>
      <p:ext uri="{BB962C8B-B14F-4D97-AF65-F5344CB8AC3E}">
        <p14:creationId xmlns:p14="http://schemas.microsoft.com/office/powerpoint/2010/main" val="81105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68C23A-47A3-79FD-920D-1A572358A78A}"/>
              </a:ext>
            </a:extLst>
          </p:cNvPr>
          <p:cNvSpPr>
            <a:spLocks noGrp="1"/>
          </p:cNvSpPr>
          <p:nvPr>
            <p:ph type="title"/>
          </p:nvPr>
        </p:nvSpPr>
        <p:spPr/>
        <p:txBody>
          <a:bodyPr/>
          <a:lstStyle/>
          <a:p>
            <a:r>
              <a:rPr lang="en-US" dirty="0">
                <a:latin typeface="+mj-lt"/>
              </a:rPr>
              <a:t>Proposed Solution</a:t>
            </a:r>
            <a:endParaRPr lang="en-IN" dirty="0">
              <a:latin typeface="+mj-lt"/>
            </a:endParaRPr>
          </a:p>
        </p:txBody>
      </p:sp>
      <p:sp>
        <p:nvSpPr>
          <p:cNvPr id="5" name="Content Placeholder 4">
            <a:extLst>
              <a:ext uri="{FF2B5EF4-FFF2-40B4-BE49-F238E27FC236}">
                <a16:creationId xmlns:a16="http://schemas.microsoft.com/office/drawing/2014/main" id="{A24241EF-DF8D-B278-7EAE-A49CCE470B12}"/>
              </a:ext>
            </a:extLst>
          </p:cNvPr>
          <p:cNvSpPr>
            <a:spLocks noGrp="1"/>
          </p:cNvSpPr>
          <p:nvPr>
            <p:ph sz="half" idx="1"/>
          </p:nvPr>
        </p:nvSpPr>
        <p:spPr/>
        <p:txBody>
          <a:bodyPr/>
          <a:lstStyle/>
          <a:p>
            <a:r>
              <a:rPr lang="en-US" dirty="0"/>
              <a:t>Data Pre-Processing (</a:t>
            </a:r>
            <a:r>
              <a:rPr lang="en-US" b="0" dirty="0"/>
              <a:t>Missing values imputation)</a:t>
            </a:r>
            <a:endParaRPr lang="en-US" dirty="0"/>
          </a:p>
          <a:p>
            <a:endParaRPr lang="en-IN" dirty="0"/>
          </a:p>
        </p:txBody>
      </p:sp>
      <p:sp>
        <p:nvSpPr>
          <p:cNvPr id="7" name="Rectangle 6">
            <a:extLst>
              <a:ext uri="{FF2B5EF4-FFF2-40B4-BE49-F238E27FC236}">
                <a16:creationId xmlns:a16="http://schemas.microsoft.com/office/drawing/2014/main" id="{BBD69125-4A1A-1582-AB3D-DAE5DFAC67E6}"/>
              </a:ext>
            </a:extLst>
          </p:cNvPr>
          <p:cNvSpPr/>
          <p:nvPr/>
        </p:nvSpPr>
        <p:spPr>
          <a:xfrm>
            <a:off x="533400" y="1200150"/>
            <a:ext cx="3810000" cy="5977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r>
              <a:rPr lang="en-US" dirty="0"/>
              <a:t>Data Pre-Processing </a:t>
            </a:r>
          </a:p>
          <a:p>
            <a:pPr algn="ctr"/>
            <a:endParaRPr lang="en-US" dirty="0"/>
          </a:p>
          <a:p>
            <a:pPr algn="ctr"/>
            <a:endParaRPr lang="en-IN" dirty="0"/>
          </a:p>
        </p:txBody>
      </p:sp>
      <p:sp>
        <p:nvSpPr>
          <p:cNvPr id="8" name="Rectangle 7">
            <a:extLst>
              <a:ext uri="{FF2B5EF4-FFF2-40B4-BE49-F238E27FC236}">
                <a16:creationId xmlns:a16="http://schemas.microsoft.com/office/drawing/2014/main" id="{539DC8BA-DFEF-8523-A555-3EB326AFE4B9}"/>
              </a:ext>
            </a:extLst>
          </p:cNvPr>
          <p:cNvSpPr/>
          <p:nvPr/>
        </p:nvSpPr>
        <p:spPr>
          <a:xfrm>
            <a:off x="533400" y="2050190"/>
            <a:ext cx="3810000" cy="521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t>Model training</a:t>
            </a:r>
          </a:p>
          <a:p>
            <a:pPr algn="ctr"/>
            <a:endParaRPr lang="en-IN" dirty="0"/>
          </a:p>
        </p:txBody>
      </p:sp>
      <p:sp>
        <p:nvSpPr>
          <p:cNvPr id="9" name="Rectangle 8">
            <a:extLst>
              <a:ext uri="{FF2B5EF4-FFF2-40B4-BE49-F238E27FC236}">
                <a16:creationId xmlns:a16="http://schemas.microsoft.com/office/drawing/2014/main" id="{4EA31C46-69B0-083F-1E4B-E3254CFDD8A2}"/>
              </a:ext>
            </a:extLst>
          </p:cNvPr>
          <p:cNvSpPr/>
          <p:nvPr/>
        </p:nvSpPr>
        <p:spPr>
          <a:xfrm>
            <a:off x="533400" y="2800350"/>
            <a:ext cx="3810000" cy="5215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b="0" dirty="0"/>
              <a:t>                 Model Comparisons</a:t>
            </a:r>
          </a:p>
        </p:txBody>
      </p:sp>
      <p:sp>
        <p:nvSpPr>
          <p:cNvPr id="10" name="Rectangle 9">
            <a:extLst>
              <a:ext uri="{FF2B5EF4-FFF2-40B4-BE49-F238E27FC236}">
                <a16:creationId xmlns:a16="http://schemas.microsoft.com/office/drawing/2014/main" id="{54F3A033-0C59-D79E-C2F7-C16CBF4BA174}"/>
              </a:ext>
            </a:extLst>
          </p:cNvPr>
          <p:cNvSpPr/>
          <p:nvPr/>
        </p:nvSpPr>
        <p:spPr>
          <a:xfrm>
            <a:off x="533400" y="3638549"/>
            <a:ext cx="3810000" cy="521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b="0" dirty="0"/>
              <a:t>                 Model Selection</a:t>
            </a:r>
            <a:endParaRPr lang="en-US" dirty="0"/>
          </a:p>
        </p:txBody>
      </p:sp>
      <p:cxnSp>
        <p:nvCxnSpPr>
          <p:cNvPr id="12" name="Straight Arrow Connector 11">
            <a:extLst>
              <a:ext uri="{FF2B5EF4-FFF2-40B4-BE49-F238E27FC236}">
                <a16:creationId xmlns:a16="http://schemas.microsoft.com/office/drawing/2014/main" id="{DD902AC7-8838-5CE4-ACD3-A37BCDC77A16}"/>
              </a:ext>
            </a:extLst>
          </p:cNvPr>
          <p:cNvCxnSpPr>
            <a:stCxn id="7" idx="2"/>
            <a:endCxn id="8" idx="0"/>
          </p:cNvCxnSpPr>
          <p:nvPr/>
        </p:nvCxnSpPr>
        <p:spPr>
          <a:xfrm>
            <a:off x="2438400" y="1797908"/>
            <a:ext cx="0" cy="25228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2DCEFA06-ED96-0C03-14B6-DBEE9DD39ED0}"/>
              </a:ext>
            </a:extLst>
          </p:cNvPr>
          <p:cNvCxnSpPr>
            <a:stCxn id="8" idx="2"/>
            <a:endCxn id="9" idx="0"/>
          </p:cNvCxnSpPr>
          <p:nvPr/>
        </p:nvCxnSpPr>
        <p:spPr>
          <a:xfrm>
            <a:off x="2438400" y="2571749"/>
            <a:ext cx="0" cy="2286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75C2A596-42FD-7A05-80F0-1D7B31D14BF7}"/>
              </a:ext>
            </a:extLst>
          </p:cNvPr>
          <p:cNvCxnSpPr>
            <a:stCxn id="9" idx="2"/>
            <a:endCxn id="10" idx="0"/>
          </p:cNvCxnSpPr>
          <p:nvPr/>
        </p:nvCxnSpPr>
        <p:spPr>
          <a:xfrm>
            <a:off x="2438400" y="3321908"/>
            <a:ext cx="0" cy="3166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20" name="Picture 4" descr="Diagram&#10;&#10;Description automatically generated">
            <a:extLst>
              <a:ext uri="{FF2B5EF4-FFF2-40B4-BE49-F238E27FC236}">
                <a16:creationId xmlns:a16="http://schemas.microsoft.com/office/drawing/2014/main" id="{94AEDE31-CD6D-B3D1-5542-4FA711489BB8}"/>
              </a:ext>
            </a:extLst>
          </p:cNvPr>
          <p:cNvPicPr>
            <a:picLocks noGrp="1" noChangeAspect="1"/>
          </p:cNvPicPr>
          <p:nvPr>
            <p:ph sz="half" idx="2"/>
          </p:nvPr>
        </p:nvPicPr>
        <p:blipFill>
          <a:blip r:embed="rId2"/>
          <a:stretch>
            <a:fillRect/>
          </a:stretch>
        </p:blipFill>
        <p:spPr>
          <a:xfrm>
            <a:off x="4992398" y="1085851"/>
            <a:ext cx="3031138" cy="2933699"/>
          </a:xfrm>
          <a:prstGeom prst="rect">
            <a:avLst/>
          </a:prstGeom>
        </p:spPr>
      </p:pic>
      <p:sp>
        <p:nvSpPr>
          <p:cNvPr id="22" name="TextBox 21">
            <a:extLst>
              <a:ext uri="{FF2B5EF4-FFF2-40B4-BE49-F238E27FC236}">
                <a16:creationId xmlns:a16="http://schemas.microsoft.com/office/drawing/2014/main" id="{356E5D1A-E6B2-8303-D317-31465C5430AC}"/>
              </a:ext>
            </a:extLst>
          </p:cNvPr>
          <p:cNvSpPr txBox="1"/>
          <p:nvPr/>
        </p:nvSpPr>
        <p:spPr>
          <a:xfrm>
            <a:off x="5029200" y="4095750"/>
            <a:ext cx="3124200" cy="261610"/>
          </a:xfrm>
          <a:prstGeom prst="rect">
            <a:avLst/>
          </a:prstGeom>
          <a:noFill/>
        </p:spPr>
        <p:txBody>
          <a:bodyPr wrap="square" rtlCol="0">
            <a:spAutoFit/>
          </a:bodyPr>
          <a:lstStyle/>
          <a:p>
            <a:r>
              <a:rPr lang="en-US" sz="1100" b="1" dirty="0"/>
              <a:t>                       </a:t>
            </a:r>
            <a:r>
              <a:rPr lang="en-US" sz="1000" b="1" dirty="0"/>
              <a:t> Fig. 1. Experimental flow</a:t>
            </a:r>
            <a:endParaRPr lang="en-IN" sz="1000" b="1" dirty="0"/>
          </a:p>
        </p:txBody>
      </p:sp>
    </p:spTree>
    <p:extLst>
      <p:ext uri="{BB962C8B-B14F-4D97-AF65-F5344CB8AC3E}">
        <p14:creationId xmlns:p14="http://schemas.microsoft.com/office/powerpoint/2010/main" val="302557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0FA0-D886-4AB5-9F61-307059AE16E5}"/>
              </a:ext>
            </a:extLst>
          </p:cNvPr>
          <p:cNvSpPr>
            <a:spLocks noGrp="1"/>
          </p:cNvSpPr>
          <p:nvPr>
            <p:ph type="title"/>
          </p:nvPr>
        </p:nvSpPr>
        <p:spPr/>
        <p:txBody>
          <a:bodyPr/>
          <a:lstStyle/>
          <a:p>
            <a:r>
              <a:rPr lang="en-US" dirty="0">
                <a:latin typeface="+mj-lt"/>
              </a:rPr>
              <a:t>Proposed Solution (1)</a:t>
            </a:r>
            <a:endParaRPr lang="en-IN" dirty="0">
              <a:latin typeface="+mj-lt"/>
            </a:endParaRPr>
          </a:p>
        </p:txBody>
      </p:sp>
      <p:sp>
        <p:nvSpPr>
          <p:cNvPr id="3" name="Content Placeholder 2">
            <a:extLst>
              <a:ext uri="{FF2B5EF4-FFF2-40B4-BE49-F238E27FC236}">
                <a16:creationId xmlns:a16="http://schemas.microsoft.com/office/drawing/2014/main" id="{BD12B5C6-341D-7CCD-84A3-DDC6DCCD1899}"/>
              </a:ext>
            </a:extLst>
          </p:cNvPr>
          <p:cNvSpPr>
            <a:spLocks noGrp="1"/>
          </p:cNvSpPr>
          <p:nvPr>
            <p:ph sz="half" idx="1"/>
          </p:nvPr>
        </p:nvSpPr>
        <p:spPr>
          <a:xfrm>
            <a:off x="457200" y="1123950"/>
            <a:ext cx="8229600" cy="3429000"/>
          </a:xfrm>
        </p:spPr>
        <p:txBody>
          <a:bodyPr/>
          <a:lstStyle/>
          <a:p>
            <a:r>
              <a:rPr lang="en-US" b="1" dirty="0">
                <a:latin typeface="+mn-lt"/>
              </a:rPr>
              <a:t>Training Models:</a:t>
            </a:r>
          </a:p>
          <a:p>
            <a:pPr marL="285750" lvl="0" indent="-285750">
              <a:buFont typeface="Arial" panose="020B0604020202020204" pitchFamily="34" charset="0"/>
              <a:buChar char="•"/>
            </a:pPr>
            <a:r>
              <a:rPr lang="en-US" sz="1800" dirty="0">
                <a:latin typeface="+mn-lt"/>
              </a:rPr>
              <a:t>Logistic-Regression-Classifier</a:t>
            </a:r>
          </a:p>
          <a:p>
            <a:pPr marL="285750" lvl="0" indent="-285750">
              <a:buFont typeface="Arial" panose="020B0604020202020204" pitchFamily="34" charset="0"/>
              <a:buChar char="•"/>
            </a:pPr>
            <a:r>
              <a:rPr lang="en-US" sz="1800" dirty="0">
                <a:latin typeface="+mn-lt"/>
              </a:rPr>
              <a:t>Naive Bayes-Classifier</a:t>
            </a:r>
          </a:p>
          <a:p>
            <a:pPr marL="285750" lvl="0" indent="-285750">
              <a:buFont typeface="Arial" panose="020B0604020202020204" pitchFamily="34" charset="0"/>
              <a:buChar char="•"/>
            </a:pPr>
            <a:r>
              <a:rPr lang="en-US" sz="1800" dirty="0">
                <a:latin typeface="+mn-lt"/>
              </a:rPr>
              <a:t>Decision-Tree-Classifier</a:t>
            </a:r>
          </a:p>
          <a:p>
            <a:pPr marL="285750" lvl="0" indent="-285750">
              <a:buFont typeface="Arial" panose="020B0604020202020204" pitchFamily="34" charset="0"/>
              <a:buChar char="•"/>
            </a:pPr>
            <a:r>
              <a:rPr lang="en-US" sz="1800" dirty="0">
                <a:latin typeface="+mn-lt"/>
              </a:rPr>
              <a:t>Random-Forest-Classifier</a:t>
            </a:r>
          </a:p>
          <a:p>
            <a:pPr marL="285750" lvl="0" indent="-285750">
              <a:buFont typeface="Arial" panose="020B0604020202020204" pitchFamily="34" charset="0"/>
              <a:buChar char="•"/>
            </a:pPr>
            <a:r>
              <a:rPr lang="en-US" sz="1800" dirty="0">
                <a:latin typeface="+mn-lt"/>
              </a:rPr>
              <a:t>Ada-Boost-Classifier</a:t>
            </a:r>
          </a:p>
          <a:p>
            <a:pPr marL="285750" lvl="0" indent="-285750">
              <a:buFont typeface="Arial" panose="020B0604020202020204" pitchFamily="34" charset="0"/>
              <a:buChar char="•"/>
            </a:pPr>
            <a:r>
              <a:rPr lang="en-US" sz="1800" dirty="0" err="1">
                <a:latin typeface="+mn-lt"/>
              </a:rPr>
              <a:t>LightGBM</a:t>
            </a:r>
            <a:r>
              <a:rPr lang="en-US" sz="1800" dirty="0">
                <a:latin typeface="+mn-lt"/>
              </a:rPr>
              <a:t>-Classifier</a:t>
            </a:r>
          </a:p>
          <a:p>
            <a:pPr marL="285750" lvl="0" indent="-285750">
              <a:buFont typeface="Arial" panose="020B0604020202020204" pitchFamily="34" charset="0"/>
              <a:buChar char="•"/>
            </a:pPr>
            <a:r>
              <a:rPr lang="en-US" sz="1800" dirty="0" err="1">
                <a:latin typeface="+mn-lt"/>
              </a:rPr>
              <a:t>XGBoost</a:t>
            </a:r>
            <a:r>
              <a:rPr lang="en-US" sz="1800" dirty="0">
                <a:latin typeface="+mn-lt"/>
              </a:rPr>
              <a:t>-Classifier</a:t>
            </a:r>
            <a:endParaRPr lang="en-IN" sz="1800" dirty="0">
              <a:latin typeface="+mn-lt"/>
            </a:endParaRPr>
          </a:p>
          <a:p>
            <a:pPr marL="342900" indent="-342900">
              <a:buFont typeface="Arial" panose="020B0604020202020204" pitchFamily="34" charset="0"/>
              <a:buChar char="•"/>
            </a:pPr>
            <a:endParaRPr lang="en-US" dirty="0">
              <a:latin typeface="+mn-lt"/>
            </a:endParaRPr>
          </a:p>
          <a:p>
            <a:endParaRPr lang="en-US" dirty="0">
              <a:latin typeface="+mn-lt"/>
            </a:endParaRPr>
          </a:p>
          <a:p>
            <a:endParaRPr lang="en-US" dirty="0">
              <a:latin typeface="+mn-lt"/>
            </a:endParaRPr>
          </a:p>
          <a:p>
            <a:endParaRPr lang="en-IN" dirty="0">
              <a:latin typeface="+mn-lt"/>
            </a:endParaRPr>
          </a:p>
        </p:txBody>
      </p:sp>
    </p:spTree>
    <p:extLst>
      <p:ext uri="{BB962C8B-B14F-4D97-AF65-F5344CB8AC3E}">
        <p14:creationId xmlns:p14="http://schemas.microsoft.com/office/powerpoint/2010/main" val="79078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AFE9-719A-5D54-FF84-A7D28D14969F}"/>
              </a:ext>
            </a:extLst>
          </p:cNvPr>
          <p:cNvSpPr>
            <a:spLocks noGrp="1"/>
          </p:cNvSpPr>
          <p:nvPr>
            <p:ph type="title"/>
          </p:nvPr>
        </p:nvSpPr>
        <p:spPr/>
        <p:txBody>
          <a:bodyPr/>
          <a:lstStyle/>
          <a:p>
            <a:r>
              <a:rPr lang="en-US" dirty="0">
                <a:latin typeface="+mj-lt"/>
              </a:rPr>
              <a:t>Results</a:t>
            </a:r>
            <a:endParaRPr lang="en-IN" dirty="0">
              <a:latin typeface="+mj-lt"/>
            </a:endParaRPr>
          </a:p>
        </p:txBody>
      </p:sp>
      <p:pic>
        <p:nvPicPr>
          <p:cNvPr id="6" name="Content Placeholder 5" descr="Table&#10;&#10;Description automatically generated">
            <a:extLst>
              <a:ext uri="{FF2B5EF4-FFF2-40B4-BE49-F238E27FC236}">
                <a16:creationId xmlns:a16="http://schemas.microsoft.com/office/drawing/2014/main" id="{31DF1267-3591-046E-57DA-9917330E4E2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1000" y="1200150"/>
            <a:ext cx="4629388" cy="1905000"/>
          </a:xfrm>
        </p:spPr>
      </p:pic>
      <p:pic>
        <p:nvPicPr>
          <p:cNvPr id="8" name="Picture 7" descr="Chart, treemap chart&#10;&#10;Description automatically generated">
            <a:extLst>
              <a:ext uri="{FF2B5EF4-FFF2-40B4-BE49-F238E27FC236}">
                <a16:creationId xmlns:a16="http://schemas.microsoft.com/office/drawing/2014/main" id="{56EF0312-936B-C124-16A7-5921E916C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388" y="1200007"/>
            <a:ext cx="3435527" cy="2171812"/>
          </a:xfrm>
          <a:prstGeom prst="rect">
            <a:avLst/>
          </a:prstGeom>
        </p:spPr>
      </p:pic>
      <p:sp>
        <p:nvSpPr>
          <p:cNvPr id="9" name="TextBox 8">
            <a:extLst>
              <a:ext uri="{FF2B5EF4-FFF2-40B4-BE49-F238E27FC236}">
                <a16:creationId xmlns:a16="http://schemas.microsoft.com/office/drawing/2014/main" id="{84D32FEC-1C0C-2947-16E1-8B0EB2B6F592}"/>
              </a:ext>
            </a:extLst>
          </p:cNvPr>
          <p:cNvSpPr txBox="1"/>
          <p:nvPr/>
        </p:nvSpPr>
        <p:spPr>
          <a:xfrm>
            <a:off x="381000" y="3409950"/>
            <a:ext cx="4629388" cy="246221"/>
          </a:xfrm>
          <a:prstGeom prst="rect">
            <a:avLst/>
          </a:prstGeom>
          <a:noFill/>
        </p:spPr>
        <p:txBody>
          <a:bodyPr wrap="square" rtlCol="0">
            <a:spAutoFit/>
          </a:bodyPr>
          <a:lstStyle/>
          <a:p>
            <a:r>
              <a:rPr lang="en-US" sz="1000" b="1" dirty="0"/>
              <a:t>                                Fig. 2. Overall Comparison of Training Models</a:t>
            </a:r>
            <a:endParaRPr lang="en-IN" sz="1000" b="1" dirty="0"/>
          </a:p>
        </p:txBody>
      </p:sp>
      <p:sp>
        <p:nvSpPr>
          <p:cNvPr id="10" name="TextBox 9">
            <a:extLst>
              <a:ext uri="{FF2B5EF4-FFF2-40B4-BE49-F238E27FC236}">
                <a16:creationId xmlns:a16="http://schemas.microsoft.com/office/drawing/2014/main" id="{96D29574-04D3-FBDE-7D7B-8D51DE800DBC}"/>
              </a:ext>
            </a:extLst>
          </p:cNvPr>
          <p:cNvSpPr txBox="1"/>
          <p:nvPr/>
        </p:nvSpPr>
        <p:spPr>
          <a:xfrm>
            <a:off x="5257800" y="3574018"/>
            <a:ext cx="2743200" cy="246221"/>
          </a:xfrm>
          <a:prstGeom prst="rect">
            <a:avLst/>
          </a:prstGeom>
          <a:noFill/>
        </p:spPr>
        <p:txBody>
          <a:bodyPr wrap="square" rtlCol="0">
            <a:spAutoFit/>
          </a:bodyPr>
          <a:lstStyle/>
          <a:p>
            <a:r>
              <a:rPr lang="en-US" sz="1000" b="1" dirty="0"/>
              <a:t>Fig. 3. Confusion Matrix - </a:t>
            </a:r>
            <a:r>
              <a:rPr lang="en-US" sz="1000" b="1" dirty="0" err="1"/>
              <a:t>LightGBM</a:t>
            </a:r>
            <a:endParaRPr lang="en-IN" sz="1000" b="1" dirty="0"/>
          </a:p>
        </p:txBody>
      </p:sp>
    </p:spTree>
    <p:extLst>
      <p:ext uri="{BB962C8B-B14F-4D97-AF65-F5344CB8AC3E}">
        <p14:creationId xmlns:p14="http://schemas.microsoft.com/office/powerpoint/2010/main" val="3626381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F336-51DC-86F9-BDAC-7F290D582683}"/>
              </a:ext>
            </a:extLst>
          </p:cNvPr>
          <p:cNvSpPr>
            <a:spLocks noGrp="1"/>
          </p:cNvSpPr>
          <p:nvPr>
            <p:ph type="title"/>
          </p:nvPr>
        </p:nvSpPr>
        <p:spPr>
          <a:xfrm>
            <a:off x="457200" y="342901"/>
            <a:ext cx="8229600" cy="552449"/>
          </a:xfrm>
        </p:spPr>
        <p:txBody>
          <a:bodyPr/>
          <a:lstStyle/>
          <a:p>
            <a:r>
              <a:rPr lang="en-US" dirty="0">
                <a:latin typeface="+mj-lt"/>
              </a:rPr>
              <a:t>Results (1)</a:t>
            </a:r>
            <a:endParaRPr lang="en-IN" dirty="0">
              <a:latin typeface="+mj-lt"/>
            </a:endParaRPr>
          </a:p>
        </p:txBody>
      </p:sp>
      <p:pic>
        <p:nvPicPr>
          <p:cNvPr id="6" name="Content Placeholder 5" descr="Chart, line chart&#10;&#10;Description automatically generated">
            <a:extLst>
              <a:ext uri="{FF2B5EF4-FFF2-40B4-BE49-F238E27FC236}">
                <a16:creationId xmlns:a16="http://schemas.microsoft.com/office/drawing/2014/main" id="{B30813CA-3013-DB5F-573D-FD1976870D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4219" y="1123950"/>
            <a:ext cx="2532713" cy="1981200"/>
          </a:xfrm>
        </p:spPr>
      </p:pic>
      <p:pic>
        <p:nvPicPr>
          <p:cNvPr id="8" name="Picture 7" descr="Chart, line chart&#10;&#10;Description automatically generated">
            <a:extLst>
              <a:ext uri="{FF2B5EF4-FFF2-40B4-BE49-F238E27FC236}">
                <a16:creationId xmlns:a16="http://schemas.microsoft.com/office/drawing/2014/main" id="{FDC87BCF-9149-CDA6-25EA-6FD3D7F5E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188" y="1123950"/>
            <a:ext cx="2426674" cy="1981200"/>
          </a:xfrm>
          <a:prstGeom prst="rect">
            <a:avLst/>
          </a:prstGeom>
        </p:spPr>
      </p:pic>
      <p:pic>
        <p:nvPicPr>
          <p:cNvPr id="10" name="Picture 9" descr="Chart, line chart&#10;&#10;Description automatically generated">
            <a:extLst>
              <a:ext uri="{FF2B5EF4-FFF2-40B4-BE49-F238E27FC236}">
                <a16:creationId xmlns:a16="http://schemas.microsoft.com/office/drawing/2014/main" id="{5A6CEEBC-D301-A3CA-E1B7-FE95B49F94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2118" y="1123950"/>
            <a:ext cx="2879882" cy="2083658"/>
          </a:xfrm>
          <a:prstGeom prst="rect">
            <a:avLst/>
          </a:prstGeom>
        </p:spPr>
      </p:pic>
      <p:sp>
        <p:nvSpPr>
          <p:cNvPr id="11" name="TextBox 10">
            <a:extLst>
              <a:ext uri="{FF2B5EF4-FFF2-40B4-BE49-F238E27FC236}">
                <a16:creationId xmlns:a16="http://schemas.microsoft.com/office/drawing/2014/main" id="{CBF26B8E-05E6-E07E-65D2-395D580685A8}"/>
              </a:ext>
            </a:extLst>
          </p:cNvPr>
          <p:cNvSpPr txBox="1"/>
          <p:nvPr/>
        </p:nvSpPr>
        <p:spPr>
          <a:xfrm>
            <a:off x="381000" y="3257550"/>
            <a:ext cx="7848600" cy="246221"/>
          </a:xfrm>
          <a:prstGeom prst="rect">
            <a:avLst/>
          </a:prstGeom>
          <a:noFill/>
        </p:spPr>
        <p:txBody>
          <a:bodyPr wrap="square" rtlCol="0">
            <a:spAutoFit/>
          </a:bodyPr>
          <a:lstStyle/>
          <a:p>
            <a:r>
              <a:rPr lang="en-US" sz="1000" b="1" dirty="0"/>
              <a:t>                  Fig. 4. Time plot                                                          Fig. 5. Accuracy Plot                                                                   Fig. 6. Recall Plot                                        </a:t>
            </a:r>
            <a:endParaRPr lang="en-IN" sz="1000" b="1" dirty="0"/>
          </a:p>
        </p:txBody>
      </p:sp>
    </p:spTree>
    <p:extLst>
      <p:ext uri="{BB962C8B-B14F-4D97-AF65-F5344CB8AC3E}">
        <p14:creationId xmlns:p14="http://schemas.microsoft.com/office/powerpoint/2010/main" val="2165094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E00F-1B89-C492-756A-5796CDA06AC7}"/>
              </a:ext>
            </a:extLst>
          </p:cNvPr>
          <p:cNvSpPr>
            <a:spLocks noGrp="1"/>
          </p:cNvSpPr>
          <p:nvPr>
            <p:ph type="title"/>
          </p:nvPr>
        </p:nvSpPr>
        <p:spPr/>
        <p:txBody>
          <a:bodyPr/>
          <a:lstStyle/>
          <a:p>
            <a:r>
              <a:rPr lang="en-US" dirty="0">
                <a:latin typeface="+mj-lt"/>
              </a:rPr>
              <a:t>Results (2)</a:t>
            </a:r>
            <a:endParaRPr lang="en-IN" dirty="0">
              <a:latin typeface="+mj-lt"/>
            </a:endParaRPr>
          </a:p>
        </p:txBody>
      </p:sp>
      <p:pic>
        <p:nvPicPr>
          <p:cNvPr id="6" name="Content Placeholder 5" descr="Chart, line chart&#10;&#10;Description automatically generated">
            <a:extLst>
              <a:ext uri="{FF2B5EF4-FFF2-40B4-BE49-F238E27FC236}">
                <a16:creationId xmlns:a16="http://schemas.microsoft.com/office/drawing/2014/main" id="{D67071E5-A074-332F-D4A7-F69D45349C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 y="1064991"/>
            <a:ext cx="3047999" cy="2687259"/>
          </a:xfrm>
        </p:spPr>
      </p:pic>
      <p:pic>
        <p:nvPicPr>
          <p:cNvPr id="8" name="Picture 7" descr="Chart, line chart&#10;&#10;Description automatically generated">
            <a:extLst>
              <a:ext uri="{FF2B5EF4-FFF2-40B4-BE49-F238E27FC236}">
                <a16:creationId xmlns:a16="http://schemas.microsoft.com/office/drawing/2014/main" id="{77272CE9-CEB6-1A7E-3C39-C954584C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1" y="1029534"/>
            <a:ext cx="2971799" cy="2759916"/>
          </a:xfrm>
          <a:prstGeom prst="rect">
            <a:avLst/>
          </a:prstGeom>
        </p:spPr>
      </p:pic>
      <p:sp>
        <p:nvSpPr>
          <p:cNvPr id="9" name="TextBox 8">
            <a:extLst>
              <a:ext uri="{FF2B5EF4-FFF2-40B4-BE49-F238E27FC236}">
                <a16:creationId xmlns:a16="http://schemas.microsoft.com/office/drawing/2014/main" id="{00F615B1-8DEC-4538-E8E0-FB94E0C884F7}"/>
              </a:ext>
            </a:extLst>
          </p:cNvPr>
          <p:cNvSpPr txBox="1"/>
          <p:nvPr/>
        </p:nvSpPr>
        <p:spPr>
          <a:xfrm>
            <a:off x="381000" y="3867150"/>
            <a:ext cx="5943600" cy="246221"/>
          </a:xfrm>
          <a:prstGeom prst="rect">
            <a:avLst/>
          </a:prstGeom>
          <a:noFill/>
        </p:spPr>
        <p:txBody>
          <a:bodyPr wrap="square" rtlCol="0">
            <a:spAutoFit/>
          </a:bodyPr>
          <a:lstStyle/>
          <a:p>
            <a:r>
              <a:rPr lang="en-US" sz="1000" b="1" dirty="0"/>
              <a:t>            Fig. 7. Precision Plot                                                                                                   Fig. 8. F1-Score</a:t>
            </a:r>
            <a:endParaRPr lang="en-IN" sz="1000" b="1" dirty="0"/>
          </a:p>
        </p:txBody>
      </p:sp>
    </p:spTree>
    <p:extLst>
      <p:ext uri="{BB962C8B-B14F-4D97-AF65-F5344CB8AC3E}">
        <p14:creationId xmlns:p14="http://schemas.microsoft.com/office/powerpoint/2010/main" val="2573017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C646-6E1A-16A0-FF83-16509A9D06B4}"/>
              </a:ext>
            </a:extLst>
          </p:cNvPr>
          <p:cNvSpPr>
            <a:spLocks noGrp="1"/>
          </p:cNvSpPr>
          <p:nvPr>
            <p:ph type="title"/>
          </p:nvPr>
        </p:nvSpPr>
        <p:spPr/>
        <p:txBody>
          <a:bodyPr/>
          <a:lstStyle/>
          <a:p>
            <a:r>
              <a:rPr lang="en-US" dirty="0">
                <a:latin typeface="+mj-lt"/>
              </a:rPr>
              <a:t>References</a:t>
            </a:r>
            <a:endParaRPr lang="en-IN" dirty="0">
              <a:latin typeface="+mj-lt"/>
            </a:endParaRPr>
          </a:p>
        </p:txBody>
      </p:sp>
      <p:sp>
        <p:nvSpPr>
          <p:cNvPr id="3" name="Content Placeholder 2">
            <a:extLst>
              <a:ext uri="{FF2B5EF4-FFF2-40B4-BE49-F238E27FC236}">
                <a16:creationId xmlns:a16="http://schemas.microsoft.com/office/drawing/2014/main" id="{22AB6D2E-A4B7-5ACF-F214-FAFA273F3C2C}"/>
              </a:ext>
            </a:extLst>
          </p:cNvPr>
          <p:cNvSpPr>
            <a:spLocks noGrp="1"/>
          </p:cNvSpPr>
          <p:nvPr>
            <p:ph sz="half" idx="1"/>
          </p:nvPr>
        </p:nvSpPr>
        <p:spPr>
          <a:xfrm>
            <a:off x="457200" y="997809"/>
            <a:ext cx="8305800" cy="3517042"/>
          </a:xfrm>
        </p:spPr>
        <p:txBody>
          <a:bodyPr/>
          <a:lstStyle/>
          <a:p>
            <a:pPr marL="285750" indent="-285750">
              <a:buFont typeface="Arial" panose="020B0604020202020204" pitchFamily="34" charset="0"/>
              <a:buChar char="•"/>
            </a:pPr>
            <a:r>
              <a:rPr lang="en-US" sz="1400" dirty="0">
                <a:latin typeface="+mn-lt"/>
              </a:rPr>
              <a:t>Shweta Arya, Catherine Eckel, and Colin </a:t>
            </a:r>
            <a:r>
              <a:rPr lang="en-US" sz="1400" dirty="0" err="1">
                <a:latin typeface="+mn-lt"/>
              </a:rPr>
              <a:t>Wichman</a:t>
            </a:r>
            <a:r>
              <a:rPr lang="en-US" sz="1400" dirty="0">
                <a:latin typeface="+mn-lt"/>
              </a:rPr>
              <a:t>. Anatomy of the credit score. Journal of Economic Behavior Organization, 95(4):175– 185, 2013.</a:t>
            </a:r>
          </a:p>
          <a:p>
            <a:pPr marL="285750" indent="-285750">
              <a:buFont typeface="Arial" panose="020B0604020202020204" pitchFamily="34" charset="0"/>
              <a:buChar char="•"/>
            </a:pPr>
            <a:r>
              <a:rPr lang="en-US" sz="1400" dirty="0" err="1">
                <a:latin typeface="+mn-lt"/>
              </a:rPr>
              <a:t>Khandani</a:t>
            </a:r>
            <a:r>
              <a:rPr lang="en-US" sz="1400" dirty="0">
                <a:latin typeface="+mn-lt"/>
              </a:rPr>
              <a:t>, Amir E., </a:t>
            </a:r>
            <a:r>
              <a:rPr lang="en-US" sz="1400" dirty="0" err="1">
                <a:latin typeface="+mn-lt"/>
              </a:rPr>
              <a:t>Adlar</a:t>
            </a:r>
            <a:r>
              <a:rPr lang="en-US" sz="1400" dirty="0">
                <a:latin typeface="+mn-lt"/>
              </a:rPr>
              <a:t> J. Kim, and Andrew W. Lo. Consumer </a:t>
            </a:r>
            <a:r>
              <a:rPr lang="en-US" sz="1400" dirty="0" err="1">
                <a:latin typeface="+mn-lt"/>
              </a:rPr>
              <a:t>creditrisk</a:t>
            </a:r>
            <a:r>
              <a:rPr lang="en-US" sz="1400" dirty="0">
                <a:latin typeface="+mn-lt"/>
              </a:rPr>
              <a:t> models via machine-learning algorithms. Journal of Banking &amp; Finance 34 (2010): 2767-2787.</a:t>
            </a:r>
          </a:p>
          <a:p>
            <a:pPr marL="285750" indent="-285750">
              <a:buFont typeface="Arial" panose="020B0604020202020204" pitchFamily="34" charset="0"/>
              <a:buChar char="•"/>
            </a:pPr>
            <a:r>
              <a:rPr lang="en-US" sz="1400" dirty="0">
                <a:latin typeface="+mn-lt"/>
              </a:rPr>
              <a:t>Galindo, Jose´ Angel. Credit Risk Assessment Using Statistical and ´ Machine Learning: Basic Methodology and Risk Modeling Applications. Computational Economics - COMPUT ECON, 2000</a:t>
            </a:r>
          </a:p>
          <a:p>
            <a:pPr marL="285750" indent="-285750">
              <a:buFont typeface="Arial" panose="020B0604020202020204" pitchFamily="34" charset="0"/>
              <a:buChar char="•"/>
            </a:pPr>
            <a:r>
              <a:rPr lang="en-US" sz="1400" dirty="0">
                <a:latin typeface="+mn-lt"/>
              </a:rPr>
              <a:t>DESAI, S V., CROOK, N J., J. R. Overstreet, and A G. A comparison of neural networks and linear scoring models in the credit union environment. European Journal of Operational Research, 95(1):24–37, 1996.</a:t>
            </a:r>
          </a:p>
          <a:p>
            <a:pPr marL="285750" indent="-285750">
              <a:buFont typeface="Arial" panose="020B0604020202020204" pitchFamily="34" charset="0"/>
              <a:buChar char="•"/>
            </a:pPr>
            <a:r>
              <a:rPr lang="en-US" sz="1400" dirty="0">
                <a:latin typeface="+mn-lt"/>
                <a:ea typeface="+mn-lt"/>
                <a:cs typeface="+mn-lt"/>
              </a:rPr>
              <a:t>G Zhang, M Y. Hu, B Eddy </a:t>
            </a:r>
            <a:r>
              <a:rPr lang="en-US" sz="1400" dirty="0" err="1">
                <a:latin typeface="+mn-lt"/>
                <a:ea typeface="+mn-lt"/>
                <a:cs typeface="+mn-lt"/>
              </a:rPr>
              <a:t>Patuwo</a:t>
            </a:r>
            <a:r>
              <a:rPr lang="en-US" sz="1400" dirty="0">
                <a:latin typeface="+mn-lt"/>
                <a:ea typeface="+mn-lt"/>
                <a:cs typeface="+mn-lt"/>
              </a:rPr>
              <a:t>, and D C. Indro. Artificial neural networks in bankruptcy prediction: General framework and cross-validation analysis. European Journal of Operational Research, 116(1):16–32, 1999</a:t>
            </a:r>
            <a:endParaRPr lang="en-US" sz="1400" dirty="0">
              <a:solidFill>
                <a:srgbClr val="FFFFFF"/>
              </a:solidFill>
              <a:latin typeface="+mn-lt"/>
              <a:cs typeface="Calibri"/>
            </a:endParaRPr>
          </a:p>
          <a:p>
            <a:pPr marL="285750" indent="-285750">
              <a:buFont typeface="Arial" panose="020B0604020202020204" pitchFamily="34" charset="0"/>
              <a:buChar char="•"/>
            </a:pPr>
            <a:endParaRPr lang="en-IN" sz="1600" dirty="0">
              <a:latin typeface="+mn-lt"/>
            </a:endParaRPr>
          </a:p>
        </p:txBody>
      </p:sp>
    </p:spTree>
    <p:extLst>
      <p:ext uri="{BB962C8B-B14F-4D97-AF65-F5344CB8AC3E}">
        <p14:creationId xmlns:p14="http://schemas.microsoft.com/office/powerpoint/2010/main" val="300868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A76158-FD52-0757-676E-6FD42D6C4D6D}"/>
              </a:ext>
            </a:extLst>
          </p:cNvPr>
          <p:cNvSpPr>
            <a:spLocks noGrp="1"/>
          </p:cNvSpPr>
          <p:nvPr>
            <p:ph type="ctrTitle"/>
          </p:nvPr>
        </p:nvSpPr>
        <p:spPr/>
        <p:txBody>
          <a:bodyPr/>
          <a:lstStyle/>
          <a:p>
            <a:r>
              <a:rPr lang="en-US" dirty="0">
                <a:solidFill>
                  <a:schemeClr val="tx1"/>
                </a:solidFill>
                <a:latin typeface="+mj-lt"/>
              </a:rPr>
              <a:t>       </a:t>
            </a:r>
            <a:br>
              <a:rPr lang="en-US" dirty="0">
                <a:solidFill>
                  <a:schemeClr val="tx1"/>
                </a:solidFill>
                <a:latin typeface="+mj-lt"/>
              </a:rPr>
            </a:br>
            <a:r>
              <a:rPr lang="en-US" sz="3600" dirty="0">
                <a:solidFill>
                  <a:schemeClr val="tx1"/>
                </a:solidFill>
                <a:latin typeface="+mj-lt"/>
              </a:rPr>
              <a:t>           Thank you! </a:t>
            </a:r>
            <a:endParaRPr lang="en-IN" sz="3600" dirty="0">
              <a:solidFill>
                <a:schemeClr val="tx1"/>
              </a:solidFill>
              <a:latin typeface="+mj-lt"/>
            </a:endParaRPr>
          </a:p>
        </p:txBody>
      </p:sp>
    </p:spTree>
    <p:extLst>
      <p:ext uri="{BB962C8B-B14F-4D97-AF65-F5344CB8AC3E}">
        <p14:creationId xmlns:p14="http://schemas.microsoft.com/office/powerpoint/2010/main" val="107013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mj-lt"/>
              </a:rPr>
              <a:t>Group Members</a:t>
            </a:r>
          </a:p>
        </p:txBody>
      </p:sp>
      <p:sp>
        <p:nvSpPr>
          <p:cNvPr id="3" name="Content Placeholder 2"/>
          <p:cNvSpPr>
            <a:spLocks noGrp="1"/>
          </p:cNvSpPr>
          <p:nvPr>
            <p:ph idx="1"/>
          </p:nvPr>
        </p:nvSpPr>
        <p:spPr/>
        <p:txBody>
          <a:bodyPr/>
          <a:lstStyle/>
          <a:p>
            <a:pPr marL="0" indent="0">
              <a:buNone/>
            </a:pPr>
            <a:r>
              <a:rPr lang="en-US" b="1" dirty="0" err="1">
                <a:latin typeface="+mn-lt"/>
              </a:rPr>
              <a:t>Chaithanya</a:t>
            </a:r>
            <a:r>
              <a:rPr lang="en-US" b="1" dirty="0">
                <a:latin typeface="+mn-lt"/>
              </a:rPr>
              <a:t> </a:t>
            </a:r>
            <a:r>
              <a:rPr lang="en-US" b="1" dirty="0" err="1">
                <a:latin typeface="+mn-lt"/>
              </a:rPr>
              <a:t>Etikala</a:t>
            </a:r>
            <a:r>
              <a:rPr lang="en-US" b="1" dirty="0">
                <a:latin typeface="+mn-lt"/>
              </a:rPr>
              <a:t> (700714120)</a:t>
            </a:r>
          </a:p>
          <a:p>
            <a:pPr marL="0" indent="0">
              <a:buNone/>
            </a:pPr>
            <a:r>
              <a:rPr lang="en-US" b="1" dirty="0">
                <a:latin typeface="+mn-lt"/>
              </a:rPr>
              <a:t>Pavani Reddy Ganga </a:t>
            </a:r>
            <a:r>
              <a:rPr lang="en-US" b="1" dirty="0" err="1">
                <a:latin typeface="+mn-lt"/>
              </a:rPr>
              <a:t>Saram</a:t>
            </a:r>
            <a:r>
              <a:rPr lang="en-US" b="1" dirty="0">
                <a:latin typeface="+mn-lt"/>
              </a:rPr>
              <a:t> (700734357)</a:t>
            </a:r>
          </a:p>
          <a:p>
            <a:pPr marL="0" indent="0">
              <a:buNone/>
            </a:pPr>
            <a:r>
              <a:rPr lang="en-US" b="1" dirty="0">
                <a:latin typeface="+mn-lt"/>
              </a:rPr>
              <a:t>Sai Surekha Gandu (700740324)</a:t>
            </a:r>
          </a:p>
          <a:p>
            <a:pPr marL="0" indent="0">
              <a:buNone/>
            </a:pPr>
            <a:r>
              <a:rPr lang="en-US" b="1" dirty="0">
                <a:latin typeface="+mn-lt"/>
              </a:rPr>
              <a:t>Vaishnavi </a:t>
            </a:r>
            <a:r>
              <a:rPr lang="en-US" b="1" dirty="0" err="1">
                <a:latin typeface="+mn-lt"/>
              </a:rPr>
              <a:t>Madiri</a:t>
            </a:r>
            <a:r>
              <a:rPr lang="en-US" b="1" dirty="0">
                <a:latin typeface="+mn-lt"/>
              </a:rPr>
              <a:t> (700735078)</a:t>
            </a:r>
          </a:p>
        </p:txBody>
      </p:sp>
    </p:spTree>
    <p:extLst>
      <p:ext uri="{BB962C8B-B14F-4D97-AF65-F5344CB8AC3E}">
        <p14:creationId xmlns:p14="http://schemas.microsoft.com/office/powerpoint/2010/main" val="685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mj-lt"/>
              </a:rPr>
              <a:t>Roles and Responsibilities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latin typeface="+mn-lt"/>
              </a:rPr>
              <a:t>Data Acquisition and Visualization </a:t>
            </a:r>
            <a:r>
              <a:rPr lang="en-US" sz="1600" dirty="0">
                <a:latin typeface="+mn-lt"/>
              </a:rPr>
              <a:t>(</a:t>
            </a:r>
            <a:r>
              <a:rPr lang="en-US" sz="1600" dirty="0" err="1">
                <a:latin typeface="+mn-lt"/>
              </a:rPr>
              <a:t>Chaithanya</a:t>
            </a:r>
            <a:r>
              <a:rPr lang="en-US" sz="1600" dirty="0">
                <a:latin typeface="+mn-lt"/>
              </a:rPr>
              <a:t> (50%), Pavani(50%)</a:t>
            </a:r>
          </a:p>
          <a:p>
            <a:pPr marL="342900" indent="-342900">
              <a:buFont typeface="Arial" panose="020B0604020202020204" pitchFamily="34" charset="0"/>
              <a:buChar char="•"/>
            </a:pPr>
            <a:r>
              <a:rPr lang="en-US" dirty="0">
                <a:latin typeface="+mn-lt"/>
              </a:rPr>
              <a:t>Data Pre-processing </a:t>
            </a:r>
            <a:r>
              <a:rPr lang="en-US" sz="1600" dirty="0">
                <a:latin typeface="+mn-lt"/>
              </a:rPr>
              <a:t>(Surekha)</a:t>
            </a:r>
          </a:p>
          <a:p>
            <a:pPr marL="342900" indent="-342900">
              <a:buFont typeface="Arial" panose="020B0604020202020204" pitchFamily="34" charset="0"/>
              <a:buChar char="•"/>
            </a:pPr>
            <a:r>
              <a:rPr lang="en-US" dirty="0">
                <a:latin typeface="+mn-lt"/>
              </a:rPr>
              <a:t>Feature Engineering </a:t>
            </a:r>
            <a:r>
              <a:rPr lang="en-US" sz="1600" dirty="0">
                <a:latin typeface="+mn-lt"/>
              </a:rPr>
              <a:t>(Vaishnavi)</a:t>
            </a:r>
          </a:p>
          <a:p>
            <a:pPr marL="342900" indent="-342900">
              <a:buFont typeface="Arial" panose="020B0604020202020204" pitchFamily="34" charset="0"/>
              <a:buChar char="•"/>
            </a:pPr>
            <a:r>
              <a:rPr lang="en-US" dirty="0">
                <a:latin typeface="+mn-lt"/>
              </a:rPr>
              <a:t>Model Training </a:t>
            </a:r>
            <a:r>
              <a:rPr lang="en-US" sz="1600" dirty="0">
                <a:latin typeface="+mn-lt"/>
              </a:rPr>
              <a:t>(all team members (25%))</a:t>
            </a:r>
          </a:p>
          <a:p>
            <a:pPr marL="342900" indent="-342900">
              <a:buFont typeface="Arial" panose="020B0604020202020204" pitchFamily="34" charset="0"/>
              <a:buChar char="•"/>
            </a:pPr>
            <a:r>
              <a:rPr lang="en-US" dirty="0">
                <a:latin typeface="+mn-lt"/>
              </a:rPr>
              <a:t>Results and analysis </a:t>
            </a:r>
            <a:r>
              <a:rPr lang="en-US" sz="1600" dirty="0">
                <a:latin typeface="+mn-lt"/>
              </a:rPr>
              <a:t>(all team members (25%))</a:t>
            </a:r>
          </a:p>
        </p:txBody>
      </p:sp>
    </p:spTree>
    <p:extLst>
      <p:ext uri="{BB962C8B-B14F-4D97-AF65-F5344CB8AC3E}">
        <p14:creationId xmlns:p14="http://schemas.microsoft.com/office/powerpoint/2010/main" val="2677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720329"/>
          </a:xfrm>
          <a:prstGeom prst="rect">
            <a:avLst/>
          </a:prstGeom>
        </p:spPr>
        <p:txBody>
          <a:bodyPr/>
          <a:lstStyle/>
          <a:p>
            <a:r>
              <a:rPr lang="en-US" b="0" dirty="0">
                <a:latin typeface="+mj-lt"/>
              </a:rPr>
              <a:t>Contents</a:t>
            </a:r>
          </a:p>
        </p:txBody>
      </p:sp>
      <p:sp>
        <p:nvSpPr>
          <p:cNvPr id="3" name="Content Placeholder 2"/>
          <p:cNvSpPr>
            <a:spLocks noGrp="1"/>
          </p:cNvSpPr>
          <p:nvPr>
            <p:ph sz="quarter" idx="11"/>
          </p:nvPr>
        </p:nvSpPr>
        <p:spPr/>
        <p:txBody>
          <a:bodyPr/>
          <a:lstStyle/>
          <a:p>
            <a:r>
              <a:rPr lang="en-US" sz="2000" dirty="0"/>
              <a:t>Introduction</a:t>
            </a:r>
          </a:p>
          <a:p>
            <a:r>
              <a:rPr lang="en-US" sz="2000" dirty="0"/>
              <a:t>Motivation</a:t>
            </a:r>
          </a:p>
          <a:p>
            <a:r>
              <a:rPr lang="en-US" sz="2000" dirty="0"/>
              <a:t>Objectives</a:t>
            </a:r>
          </a:p>
          <a:p>
            <a:r>
              <a:rPr lang="en-US" sz="2000" dirty="0"/>
              <a:t>Related Work</a:t>
            </a:r>
          </a:p>
          <a:p>
            <a:r>
              <a:rPr lang="en-US" sz="2000" dirty="0"/>
              <a:t>Problem Statement</a:t>
            </a:r>
          </a:p>
          <a:p>
            <a:r>
              <a:rPr lang="en-US" sz="2000" dirty="0"/>
              <a:t>Proposed Solutions</a:t>
            </a:r>
          </a:p>
          <a:p>
            <a:r>
              <a:rPr lang="en-US" sz="2000" dirty="0"/>
              <a:t>Results</a:t>
            </a:r>
          </a:p>
          <a:p>
            <a:r>
              <a:rPr lang="en-US" sz="2000" dirty="0"/>
              <a:t>References</a:t>
            </a:r>
            <a:endParaRPr lang="en-US" dirty="0"/>
          </a:p>
        </p:txBody>
      </p:sp>
    </p:spTree>
    <p:extLst>
      <p:ext uri="{BB962C8B-B14F-4D97-AF65-F5344CB8AC3E}">
        <p14:creationId xmlns:p14="http://schemas.microsoft.com/office/powerpoint/2010/main" val="63100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D4C3FB-16CF-FDC4-8D31-32A79D2E18A3}"/>
              </a:ext>
            </a:extLst>
          </p:cNvPr>
          <p:cNvSpPr>
            <a:spLocks noGrp="1"/>
          </p:cNvSpPr>
          <p:nvPr>
            <p:ph sz="quarter" idx="11"/>
          </p:nvPr>
        </p:nvSpPr>
        <p:spPr/>
        <p:txBody>
          <a:bodyPr/>
          <a:lstStyle/>
          <a:p>
            <a:r>
              <a:rPr lang="en-US" sz="1800" dirty="0"/>
              <a:t>Financial institutions (Banks) are running into debts due to credit loans they offer.</a:t>
            </a:r>
          </a:p>
          <a:p>
            <a:r>
              <a:rPr lang="en-US" sz="1800" dirty="0"/>
              <a:t>Banks use credit risk analysis to ensure that loans are made to reliable customers.</a:t>
            </a:r>
          </a:p>
          <a:p>
            <a:pPr marL="0" indent="0">
              <a:buNone/>
            </a:pPr>
            <a:endParaRPr lang="en-US" sz="1800" dirty="0"/>
          </a:p>
          <a:p>
            <a:pPr marL="0" indent="0">
              <a:buNone/>
            </a:pPr>
            <a:r>
              <a:rPr lang="en-US" sz="1800" b="1" dirty="0"/>
              <a:t>CREDIT RISK :</a:t>
            </a:r>
          </a:p>
          <a:p>
            <a:pPr marL="0" indent="0">
              <a:buNone/>
            </a:pPr>
            <a:endParaRPr lang="en-US" sz="1800" b="1" dirty="0"/>
          </a:p>
          <a:p>
            <a:r>
              <a:rPr lang="en-US" sz="1800" dirty="0"/>
              <a:t>The risk of default due to a borrower’s failure to timely make its required obligation payments.</a:t>
            </a:r>
          </a:p>
          <a:p>
            <a:r>
              <a:rPr lang="en-US" sz="1800" dirty="0"/>
              <a:t>Machine learning eliminates the need for tedious manual checks of various parameters and the conditions under which credit is granted.</a:t>
            </a:r>
            <a:endParaRPr lang="en-IN" sz="1800" dirty="0"/>
          </a:p>
          <a:p>
            <a:pPr marL="0" indent="0">
              <a:buNone/>
            </a:pPr>
            <a:endParaRPr lang="en-IN" sz="1800" dirty="0"/>
          </a:p>
        </p:txBody>
      </p:sp>
      <p:sp>
        <p:nvSpPr>
          <p:cNvPr id="3" name="Title 2">
            <a:extLst>
              <a:ext uri="{FF2B5EF4-FFF2-40B4-BE49-F238E27FC236}">
                <a16:creationId xmlns:a16="http://schemas.microsoft.com/office/drawing/2014/main" id="{C495EF25-8A1C-2C13-0CE4-85C726FEA44B}"/>
              </a:ext>
            </a:extLst>
          </p:cNvPr>
          <p:cNvSpPr>
            <a:spLocks noGrp="1"/>
          </p:cNvSpPr>
          <p:nvPr>
            <p:ph type="title"/>
          </p:nvPr>
        </p:nvSpPr>
        <p:spPr/>
        <p:txBody>
          <a:bodyPr/>
          <a:lstStyle/>
          <a:p>
            <a:r>
              <a:rPr lang="en-US" dirty="0">
                <a:latin typeface="+mj-lt"/>
              </a:rPr>
              <a:t>Introduction</a:t>
            </a:r>
            <a:endParaRPr lang="en-IN" dirty="0">
              <a:latin typeface="+mj-lt"/>
            </a:endParaRPr>
          </a:p>
        </p:txBody>
      </p:sp>
    </p:spTree>
    <p:extLst>
      <p:ext uri="{BB962C8B-B14F-4D97-AF65-F5344CB8AC3E}">
        <p14:creationId xmlns:p14="http://schemas.microsoft.com/office/powerpoint/2010/main" val="118513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704CA1-DB1F-37FF-A7E8-B52B5034CCBA}"/>
              </a:ext>
            </a:extLst>
          </p:cNvPr>
          <p:cNvSpPr>
            <a:spLocks noGrp="1"/>
          </p:cNvSpPr>
          <p:nvPr>
            <p:ph sz="quarter" idx="11"/>
          </p:nvPr>
        </p:nvSpPr>
        <p:spPr/>
        <p:txBody>
          <a:bodyPr/>
          <a:lstStyle/>
          <a:p>
            <a:r>
              <a:rPr lang="en-US" sz="1800" dirty="0"/>
              <a:t>Lending institutions are plagued by bad loans that have increased over the years.</a:t>
            </a:r>
          </a:p>
          <a:p>
            <a:r>
              <a:rPr lang="en-US" sz="1800" dirty="0"/>
              <a:t>By employing machine learning, we can play a vital role in the credit market.</a:t>
            </a:r>
          </a:p>
          <a:p>
            <a:r>
              <a:rPr lang="en-US" sz="1800" dirty="0">
                <a:latin typeface="+mj-lt"/>
              </a:rPr>
              <a:t>Previous data can help to predict the future analysis.</a:t>
            </a:r>
          </a:p>
          <a:p>
            <a:r>
              <a:rPr lang="en-US" sz="1800" dirty="0">
                <a:latin typeface="+mj-lt"/>
              </a:rPr>
              <a:t>With the help of data, financial institutions can predict which customers may pose potential credit risks.</a:t>
            </a:r>
          </a:p>
          <a:p>
            <a:endParaRPr lang="en-US" sz="1800" dirty="0">
              <a:latin typeface="Calibri Light" panose="020F0302020204030204"/>
            </a:endParaRPr>
          </a:p>
          <a:p>
            <a:endParaRPr lang="en-IN" sz="1800" dirty="0"/>
          </a:p>
        </p:txBody>
      </p:sp>
      <p:sp>
        <p:nvSpPr>
          <p:cNvPr id="3" name="Title 2">
            <a:extLst>
              <a:ext uri="{FF2B5EF4-FFF2-40B4-BE49-F238E27FC236}">
                <a16:creationId xmlns:a16="http://schemas.microsoft.com/office/drawing/2014/main" id="{A24B1D11-4192-CD6F-3DA8-D70A7A6FDB3C}"/>
              </a:ext>
            </a:extLst>
          </p:cNvPr>
          <p:cNvSpPr>
            <a:spLocks noGrp="1"/>
          </p:cNvSpPr>
          <p:nvPr>
            <p:ph type="title"/>
          </p:nvPr>
        </p:nvSpPr>
        <p:spPr/>
        <p:txBody>
          <a:bodyPr/>
          <a:lstStyle/>
          <a:p>
            <a:r>
              <a:rPr lang="en-US" dirty="0">
                <a:latin typeface="+mj-lt"/>
              </a:rPr>
              <a:t>Motivation</a:t>
            </a:r>
            <a:r>
              <a:rPr lang="en-US" dirty="0"/>
              <a:t> </a:t>
            </a:r>
            <a:endParaRPr lang="en-IN" dirty="0"/>
          </a:p>
        </p:txBody>
      </p:sp>
    </p:spTree>
    <p:extLst>
      <p:ext uri="{BB962C8B-B14F-4D97-AF65-F5344CB8AC3E}">
        <p14:creationId xmlns:p14="http://schemas.microsoft.com/office/powerpoint/2010/main" val="262132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E1ECBA-E2CD-671D-2C32-820189DEDD8D}"/>
              </a:ext>
            </a:extLst>
          </p:cNvPr>
          <p:cNvSpPr>
            <a:spLocks noGrp="1"/>
          </p:cNvSpPr>
          <p:nvPr>
            <p:ph sz="quarter" idx="11"/>
          </p:nvPr>
        </p:nvSpPr>
        <p:spPr/>
        <p:txBody>
          <a:bodyPr/>
          <a:lstStyle/>
          <a:p>
            <a:r>
              <a:rPr lang="en-US" sz="1800" b="0" dirty="0">
                <a:solidFill>
                  <a:schemeClr val="tx1"/>
                </a:solidFill>
                <a:latin typeface="+mn-lt"/>
              </a:rPr>
              <a:t>Managing Risk for Financial Institution</a:t>
            </a:r>
          </a:p>
          <a:p>
            <a:r>
              <a:rPr lang="en-US" sz="1800" b="0" dirty="0">
                <a:solidFill>
                  <a:schemeClr val="tx1"/>
                </a:solidFill>
                <a:latin typeface="+mn-lt"/>
              </a:rPr>
              <a:t>Credit Risk and Customer Satisfaction</a:t>
            </a:r>
          </a:p>
          <a:p>
            <a:r>
              <a:rPr lang="en-US" sz="1800" b="0" dirty="0">
                <a:solidFill>
                  <a:schemeClr val="tx1"/>
                </a:solidFill>
                <a:latin typeface="+mn-lt"/>
              </a:rPr>
              <a:t>Fiduciary Responsibility</a:t>
            </a:r>
          </a:p>
          <a:p>
            <a:r>
              <a:rPr lang="en-US" sz="1800" b="0" dirty="0">
                <a:solidFill>
                  <a:schemeClr val="tx1"/>
                </a:solidFill>
                <a:latin typeface="+mn-lt"/>
              </a:rPr>
              <a:t>Reducing Decision Making Time</a:t>
            </a:r>
            <a:endParaRPr lang="en-IN" sz="1800" dirty="0"/>
          </a:p>
        </p:txBody>
      </p:sp>
      <p:sp>
        <p:nvSpPr>
          <p:cNvPr id="3" name="Title 2">
            <a:extLst>
              <a:ext uri="{FF2B5EF4-FFF2-40B4-BE49-F238E27FC236}">
                <a16:creationId xmlns:a16="http://schemas.microsoft.com/office/drawing/2014/main" id="{99F678A1-FDF6-D91D-C415-2D6F20F5ECA6}"/>
              </a:ext>
            </a:extLst>
          </p:cNvPr>
          <p:cNvSpPr>
            <a:spLocks noGrp="1"/>
          </p:cNvSpPr>
          <p:nvPr>
            <p:ph type="title"/>
          </p:nvPr>
        </p:nvSpPr>
        <p:spPr/>
        <p:txBody>
          <a:bodyPr/>
          <a:lstStyle/>
          <a:p>
            <a:r>
              <a:rPr lang="en-US" dirty="0">
                <a:latin typeface="+mj-lt"/>
              </a:rPr>
              <a:t>Objectives</a:t>
            </a:r>
            <a:endParaRPr lang="en-IN" dirty="0">
              <a:latin typeface="+mj-lt"/>
            </a:endParaRPr>
          </a:p>
        </p:txBody>
      </p:sp>
    </p:spTree>
    <p:extLst>
      <p:ext uri="{BB962C8B-B14F-4D97-AF65-F5344CB8AC3E}">
        <p14:creationId xmlns:p14="http://schemas.microsoft.com/office/powerpoint/2010/main" val="167991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19C856-F582-7B4D-3608-934B2AF710BC}"/>
              </a:ext>
            </a:extLst>
          </p:cNvPr>
          <p:cNvSpPr>
            <a:spLocks noGrp="1"/>
          </p:cNvSpPr>
          <p:nvPr>
            <p:ph sz="quarter" idx="11"/>
          </p:nvPr>
        </p:nvSpPr>
        <p:spPr/>
        <p:txBody>
          <a:bodyPr/>
          <a:lstStyle/>
          <a:p>
            <a:r>
              <a:rPr lang="en-US" sz="2000" b="1" dirty="0">
                <a:latin typeface="Calibri Light" panose="020F0302020204030204"/>
              </a:rPr>
              <a:t>Research has been done on various standard algorithms such as naïve bayes</a:t>
            </a:r>
            <a:r>
              <a:rPr lang="en-US" sz="2000" dirty="0">
                <a:latin typeface="Calibri Light" panose="020F0302020204030204"/>
              </a:rPr>
              <a:t>.</a:t>
            </a:r>
          </a:p>
          <a:p>
            <a:r>
              <a:rPr lang="en-IN" sz="2000" dirty="0"/>
              <a:t>Many researchers have proposed various machine learning techniques</a:t>
            </a:r>
          </a:p>
          <a:p>
            <a:r>
              <a:rPr lang="en-US" sz="2000" dirty="0"/>
              <a:t>Jacky C. K. Chow applied PCA for dimensionality </a:t>
            </a:r>
            <a:r>
              <a:rPr lang="en-US" sz="2000" b="1" dirty="0">
                <a:latin typeface="Calibri Light" panose="020F0302020204030204"/>
              </a:rPr>
              <a:t>reduction</a:t>
            </a:r>
            <a:r>
              <a:rPr lang="en-US" sz="2000" dirty="0"/>
              <a:t> to improve training and inference time</a:t>
            </a:r>
          </a:p>
          <a:p>
            <a:pPr marL="0" indent="0">
              <a:buNone/>
            </a:pPr>
            <a:endParaRPr lang="en-IN" dirty="0"/>
          </a:p>
        </p:txBody>
      </p:sp>
      <p:sp>
        <p:nvSpPr>
          <p:cNvPr id="3" name="Title 2">
            <a:extLst>
              <a:ext uri="{FF2B5EF4-FFF2-40B4-BE49-F238E27FC236}">
                <a16:creationId xmlns:a16="http://schemas.microsoft.com/office/drawing/2014/main" id="{C2DDFA9E-0A9E-2A6F-EFEF-E854A1FDE145}"/>
              </a:ext>
            </a:extLst>
          </p:cNvPr>
          <p:cNvSpPr>
            <a:spLocks noGrp="1"/>
          </p:cNvSpPr>
          <p:nvPr>
            <p:ph type="title"/>
          </p:nvPr>
        </p:nvSpPr>
        <p:spPr/>
        <p:txBody>
          <a:bodyPr/>
          <a:lstStyle/>
          <a:p>
            <a:r>
              <a:rPr lang="en-US" dirty="0">
                <a:latin typeface="+mj-lt"/>
              </a:rPr>
              <a:t>Related Works</a:t>
            </a:r>
            <a:endParaRPr lang="en-IN" dirty="0">
              <a:latin typeface="+mj-lt"/>
            </a:endParaRPr>
          </a:p>
        </p:txBody>
      </p:sp>
    </p:spTree>
    <p:extLst>
      <p:ext uri="{BB962C8B-B14F-4D97-AF65-F5344CB8AC3E}">
        <p14:creationId xmlns:p14="http://schemas.microsoft.com/office/powerpoint/2010/main" val="322184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024F11-5248-9D5C-5E50-D10806310AA3}"/>
              </a:ext>
            </a:extLst>
          </p:cNvPr>
          <p:cNvSpPr>
            <a:spLocks noGrp="1"/>
          </p:cNvSpPr>
          <p:nvPr>
            <p:ph sz="quarter" idx="11"/>
          </p:nvPr>
        </p:nvSpPr>
        <p:spPr/>
        <p:txBody>
          <a:bodyPr/>
          <a:lstStyle/>
          <a:p>
            <a:r>
              <a:rPr lang="en-US" sz="2000" dirty="0"/>
              <a:t>Can risk be minimized ?</a:t>
            </a:r>
          </a:p>
          <a:p>
            <a:r>
              <a:rPr lang="en-US" sz="2000" dirty="0"/>
              <a:t>Will involving AI in loop reduce decision making time?</a:t>
            </a:r>
          </a:p>
          <a:p>
            <a:r>
              <a:rPr lang="en-US" sz="2000" dirty="0"/>
              <a:t>Can AI be precise enough to make financial decisions?</a:t>
            </a:r>
          </a:p>
          <a:p>
            <a:r>
              <a:rPr lang="en-US" sz="2000" dirty="0"/>
              <a:t>Which ML model can give good tradeoff in latency and metrics?</a:t>
            </a:r>
          </a:p>
          <a:p>
            <a:endParaRPr lang="en-IN" dirty="0"/>
          </a:p>
        </p:txBody>
      </p:sp>
      <p:sp>
        <p:nvSpPr>
          <p:cNvPr id="3" name="Title 2">
            <a:extLst>
              <a:ext uri="{FF2B5EF4-FFF2-40B4-BE49-F238E27FC236}">
                <a16:creationId xmlns:a16="http://schemas.microsoft.com/office/drawing/2014/main" id="{CAAB2687-1F76-B756-9605-ED57C29A42E4}"/>
              </a:ext>
            </a:extLst>
          </p:cNvPr>
          <p:cNvSpPr>
            <a:spLocks noGrp="1"/>
          </p:cNvSpPr>
          <p:nvPr>
            <p:ph type="title"/>
          </p:nvPr>
        </p:nvSpPr>
        <p:spPr/>
        <p:txBody>
          <a:bodyPr/>
          <a:lstStyle/>
          <a:p>
            <a:r>
              <a:rPr lang="en-US" dirty="0">
                <a:latin typeface="+mn-lt"/>
              </a:rPr>
              <a:t>Problem Statement</a:t>
            </a:r>
            <a:endParaRPr lang="en-IN" dirty="0">
              <a:latin typeface="+mn-lt"/>
            </a:endParaRPr>
          </a:p>
        </p:txBody>
      </p:sp>
    </p:spTree>
    <p:extLst>
      <p:ext uri="{BB962C8B-B14F-4D97-AF65-F5344CB8AC3E}">
        <p14:creationId xmlns:p14="http://schemas.microsoft.com/office/powerpoint/2010/main" val="270105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D3F4B323-C3BE-9640-9B35-768C5C2AE5A4}" vid="{D06934DA-B398-7D4E-A2AB-744D2C4A76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powerpoint-template-2</Template>
  <TotalTime>175</TotalTime>
  <Words>854</Words>
  <Application>Microsoft Office PowerPoint</Application>
  <PresentationFormat>On-screen Show (16:9)</PresentationFormat>
  <Paragraphs>91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Futura Book</vt:lpstr>
      <vt:lpstr>Futura Heavy</vt:lpstr>
      <vt:lpstr>Futura Medium</vt:lpstr>
      <vt:lpstr>Office Theme</vt:lpstr>
      <vt:lpstr>PowerPoint Presentation</vt:lpstr>
      <vt:lpstr>Group Members</vt:lpstr>
      <vt:lpstr>Roles and Responsibilities</vt:lpstr>
      <vt:lpstr>Contents</vt:lpstr>
      <vt:lpstr>Introduction</vt:lpstr>
      <vt:lpstr>Motivation </vt:lpstr>
      <vt:lpstr>Objectives</vt:lpstr>
      <vt:lpstr>Related Works</vt:lpstr>
      <vt:lpstr>Problem Statement</vt:lpstr>
      <vt:lpstr>Proposed Solution</vt:lpstr>
      <vt:lpstr>Proposed Solution (1)</vt:lpstr>
      <vt:lpstr>Results</vt:lpstr>
      <vt:lpstr>Results (1)</vt:lpstr>
      <vt:lpstr>Results (2)</vt:lpstr>
      <vt:lpstr>References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terms:created xsi:type="dcterms:W3CDTF">2022-12-06T01:04:49Z</dcterms:created>
  <dcterms:modified xsi:type="dcterms:W3CDTF">2022-12-06T03:59:50Z</dcterms:modified>
</cp:coreProperties>
</file>