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39" r:id="rId3"/>
    <p:sldId id="336" r:id="rId4"/>
    <p:sldId id="337" r:id="rId5"/>
    <p:sldId id="334" r:id="rId6"/>
    <p:sldId id="333" r:id="rId7"/>
    <p:sldId id="330" r:id="rId8"/>
    <p:sldId id="329" r:id="rId9"/>
    <p:sldId id="335" r:id="rId10"/>
    <p:sldId id="328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38" r:id="rId40"/>
    <p:sldId id="289" r:id="rId41"/>
    <p:sldId id="290" r:id="rId42"/>
    <p:sldId id="291" r:id="rId43"/>
    <p:sldId id="292" r:id="rId44"/>
    <p:sldId id="294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2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380" autoAdjust="0"/>
  </p:normalViewPr>
  <p:slideViewPr>
    <p:cSldViewPr>
      <p:cViewPr varScale="1">
        <p:scale>
          <a:sx n="84" d="100"/>
          <a:sy n="84" d="100"/>
        </p:scale>
        <p:origin x="-96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6B2F-6C48-462C-ADBC-17F411EFE990}" type="datetimeFigureOut">
              <a:rPr lang="en-US" smtClean="0"/>
              <a:pPr/>
              <a:t>14-Jul-18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ECA7-BA37-4288-A1B6-3DD40D31FB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5ECA7-BA37-4288-A1B6-3DD40D31FBE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42D1-05DF-4377-BBE8-C0A8C2A48078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80C-0FF0-4D99-AA60-B2D232883CE1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14A4-FE64-4D01-86A2-9DC38D679826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B88-CD9F-446F-AA6D-01C819491B6E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52E0-643D-4FA9-8376-1E3054FD56A9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AC34-8189-4076-A839-AF252DF3C54C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439E-12A3-4058-98D0-6493A33B9589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3323-3A61-4790-B804-4485AEAE31B1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823-FC31-4ADC-B55D-CACDCF3BE8B0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18EF-8998-4412-9CA9-55D6ACDEC394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4951-5184-4A02-A8B9-8EFD37AD20EE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Website : www.anilnairclasses.com Helpline : 7795734445 – To avail Anil Nair Classes shortcut video course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www.anilnairclasses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59F0-E9FC-4C38-9771-46E55A2B7FFC}" type="datetime1">
              <a:rPr lang="en-US" smtClean="0"/>
              <a:pPr/>
              <a:t>14-Jul-18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8229600" cy="41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14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9891-569B-4E74-BFD8-BA20BBF5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ilnairclass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ilnairclasses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ww.anilnairclasse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ww.anilnairclasse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2040731"/>
          </a:xfrm>
        </p:spPr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PLACEMENT 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PATTERNS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Website : </a:t>
            </a:r>
            <a:r>
              <a:rPr lang="en-US" dirty="0" smtClean="0">
                <a:hlinkClick r:id="rId2"/>
              </a:rPr>
              <a:t>www.anilnairclasses.com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Helpline : 7795734445 – To avail Anil Nair Classes shortcut video course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CISCO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Distance, Time and Work, Profit and Loss, Partnership, Percentage, Problems on Ages, Average, H.C.F and L.C.M, Boats and Streams, Probability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topics like Computer NW, OS, DBMS, SQL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154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ADOBE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- 45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mins</a:t>
            </a:r>
          </a:p>
          <a:p>
            <a:pPr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Distance, Time and Work, Profit and Loss, Partnership, Percentage, Problems on Ages, Average, H.C.F and L.C.M, Boats and Streams,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Letter and Symbols, Analogies, Logical Problems, Logical Deduction etc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Akamai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91000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TIME: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Reasoning - 20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Technical - 30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Time - 90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Distance, Height and Distance, Time and Work, Simple Interest Compound Interest, Profit and Loss, Partnership, Percentage, Average, Permutation and Combination, Numbers, H.C.F and L.C.M, Decimal and Fraction, Probability etc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Series, Letter and Symbols, Verbal Classification, Analogies, Making Judgments, Verbal Reasoning, Logical Problems, Statement and Assumption, Statement and Conclusion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Antonyms, Ordering of Words, Sentence Correction, Completing Statements, Ordering of Sentences, Comprehension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Topics (basics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Alkatel Lucent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Reasoning - 2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GK - 4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Programming - 2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Networking - 2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Technical - 20 Q</a:t>
            </a:r>
            <a:b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Time - 90 min</a:t>
            </a:r>
          </a:p>
          <a:p>
            <a:pPr>
              <a:spcBef>
                <a:spcPts val="0"/>
              </a:spcBef>
            </a:pPr>
            <a:endParaRPr lang="en-US" sz="16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Profit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Loss, Partnership, Percentage, Average, Area, Volume and Surface Area, Permutation and Combination, Numbers, H.C.F and L.C.M, Decimal and Fraction, Problems on Ages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US" sz="1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Core Topics like C language, OS, Computer Organization, Networks etc.</a:t>
            </a:r>
          </a:p>
          <a:p>
            <a:pPr>
              <a:spcBef>
                <a:spcPts val="0"/>
              </a:spcBef>
            </a:pPr>
            <a:endParaRPr lang="en-US" sz="16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:No</a:t>
            </a:r>
            <a:endParaRPr lang="en-US" sz="1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Amdocs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PATTERN &amp; TIME :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	Quantitative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Aptitude - 20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Reasoning - 15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Technical Passage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Programming - 20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Technical - 30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Total Time - 110 min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Book Antiqua" pitchFamily="18" charset="0"/>
              <a:cs typeface="Times New Roman" pitchFamily="18" charset="0"/>
            </a:endParaRP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APTITUDE :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 Time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and Work, Simple Interest Compound Interest, Profit and Loss, Partnership, Percentage, Problems on Ages, Calendar and Clock, Average, H.C.F and L.C.M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etc.</a:t>
            </a: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REASONING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Pattern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matching, Arithmetic operators substitution (if + is * etc.), Decision making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Questions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Book Antiqua" pitchFamily="18" charset="0"/>
              <a:cs typeface="Times New Roman" pitchFamily="18" charset="0"/>
            </a:endParaRP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TECHNICAL PASSAGE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USB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, Cookies, Comp. NW, File Organization, OS etc.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Programming: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C / C++ / Java (Choice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based)</a:t>
            </a: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TECHNICAL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 :Unix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and Sql</a:t>
            </a: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NEGATIVE MARKING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Book Antiqua" pitchFamily="18" charset="0"/>
                <a:cs typeface="Times New Roman" pitchFamily="18" charset="0"/>
              </a:rPr>
              <a:t>:No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Aricent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088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: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- 25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- 125 min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Mixtures and alligations, Percentages, Profit and loss, Algebra, Ratio and Proportions, Permutation and Combinations, Probability, Time Speed and Distance, Time and Work, Functions, Geometry, Numbers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4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Directional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sense, Blood relations, Objective Reasoning, Inductive reasoning, 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Coding pattern, Number series, Analogy and Classification, Deductive Reasoning, Data sufficiency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4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Vocabulary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Synonyms, Antonyms, Grammar, Subject-Verb Agreement, Tenses and Articles, Prepositions and Conjunctions, Speech and Voices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:No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Atos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- 40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- 30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- 90 min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Speed and Distance, Time &amp; Work, Numbers, Profit &amp; loss, Probability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Analogy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Directions, Jumbled letters, Mirror image, Blood relations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Birla soft</a:t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and Reasoning - 20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topics</a:t>
            </a: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&amp; loss, Time Speed Distance, Time &amp; Work, Numbers, Simplification, Probability, Permutation and Combination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0.25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Capgemini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CGI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- 7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- 8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- 30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Time and Work, Speed and Distance, HCF, LCM, and Basic Mathematical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Logical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Reasoning, Analogy, Blood relations, Theme Detection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Formation, Vocabulary, Grammar, Synonyms, Antonyms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DISCLAIMER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The list of company patterns present in PPT are shared with us by the </a:t>
            </a:r>
            <a:r>
              <a:rPr lang="en-US" b="1" dirty="0" smtClean="0"/>
              <a:t>previous year(2017) batch </a:t>
            </a:r>
            <a:r>
              <a:rPr lang="en-US" b="1" dirty="0" smtClean="0"/>
              <a:t>students of ANC</a:t>
            </a:r>
            <a:r>
              <a:rPr lang="en-US" b="1" dirty="0" smtClean="0"/>
              <a:t>. This document is  </a:t>
            </a:r>
            <a:r>
              <a:rPr lang="en-US" b="1" dirty="0" smtClean="0"/>
              <a:t>purely for educational purposes only and is an indicative list only. We do not hold </a:t>
            </a:r>
            <a:r>
              <a:rPr lang="en-US" b="1" dirty="0" smtClean="0"/>
              <a:t>liability or </a:t>
            </a:r>
            <a:r>
              <a:rPr lang="en-US" b="1" dirty="0" smtClean="0"/>
              <a:t>guarantee any responsibility </a:t>
            </a:r>
            <a:r>
              <a:rPr lang="en-US" b="1" dirty="0" smtClean="0"/>
              <a:t>for </a:t>
            </a:r>
            <a:r>
              <a:rPr lang="en-US" b="1" dirty="0" smtClean="0"/>
              <a:t>the accuracy of these patterns </a:t>
            </a:r>
            <a:r>
              <a:rPr lang="en-US" b="1" dirty="0" smtClean="0"/>
              <a:t>portrayed, if </a:t>
            </a:r>
            <a:r>
              <a:rPr lang="en-US" b="1" dirty="0" smtClean="0"/>
              <a:t>you find any infringement/violation of copyright for the content in </a:t>
            </a:r>
            <a:r>
              <a:rPr lang="en-US" b="1" dirty="0" smtClean="0"/>
              <a:t>this document. For any further information , contacting email ID : </a:t>
            </a:r>
            <a:r>
              <a:rPr lang="en-US" b="1" dirty="0" smtClean="0">
                <a:hlinkClick r:id="rId2"/>
              </a:rPr>
              <a:t>anilnairclasses@gmail.com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Website : www.anilnairclasses.com </a:t>
            </a:r>
          </a:p>
          <a:p>
            <a:r>
              <a:rPr lang="en-US" dirty="0" smtClean="0"/>
              <a:t>Helpline : 7795734445 – To avail Anil Nair Classes shortcut video course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29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CTS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Verbal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- 45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- 70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Spotting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Errors, Synonyms, Antonyms, Ordering of Words, Sentence Correction, Completing Statements, Ordering of Sentences, Change of Speech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Letter and Symbols, Analogies, Logical Problems, Statement and Conclusion, Cause and Effect, Statement and Argument, Logical Deduction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Cummins India ME</a:t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625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HCF and LCM, Numbers, Decimal and Fractions, Applied Mathematics, Profit and Loss, Simple and Compound Interest, Time Speed and Distance, Probability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Mechanical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topics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0.25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Deloitte (Business Tech. Analyst)</a:t>
            </a:r>
            <a:b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475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- 24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- 85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Logarithm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(many questions), Numbers and Number series,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and loss, Time Distance and Work, HCF and LCM, Probability, Permutation and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arrangement questions, Series of numbers and alphabets, Odd one out, Clocks and Calendars, Directions, Puzzles, Blood Relations, Deductions, 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Syllogisms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Synonym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Antonym, Sentence completion, Sentence correction, Spotting errors, Completing sentence, Paragraph based questions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5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Deloitte Standard</a:t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- 30 min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Analogies, Verbal Reasoning, Logical Problems, Statement and Assumption, Coding-Decoding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Vocabulary, Grammar, Sentence Correction, Sentence Completion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Ericcson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- 45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Speed and Distance, Time &amp; Work, Numbers, Profit &amp; loss, Probability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Analogy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Directions, Jumbled letters, Mirror image, Blood relations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HCL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fontScale="475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Verbal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- 24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Programming.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- 135 mins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Word Meaning, Sentence Completion, Sentence Correction, Sentence Construction, Sentence Comprehension, Reading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Comprehension,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Ability, Basic Math and Algebra, Decimals, Fractions, Powers, HCF, LCM, Solving equations, Logarithms and exponents, Permutation and Combination, Probability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Analogy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Classification, Conclusion, Statement-Assumption, Data-sufficiency, Syllogisms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Pattern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Recognition, Coding and Decoding, Alphabet Test, Blood Relation, Direction Understanding, Logical Word Sequence, Reasoning Puzzles, Theme Detection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0.25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298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IBM GBS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- 18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- 18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- 22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- 100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Problems, Percentages, Profit and Loss, Ratios, SI and CI, Time and Distance, Time and Work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Verbal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:Vocabulary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Basic Grammar, Sentence writing and editing, Formatting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345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IBM GTS</a:t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- 18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- 22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Problems, Percentages, Profit and Loss, Ratios, SI and CI, Time and Distance, Time and Work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Verbal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Vocabulary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Basic Grammar, Sentence writing and editing, Formatting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IGATE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Pipes and Cistern, Probability, Permutation and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relations, Conclusions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Basic Grammar, Antonyms, Paragraph questions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4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ITC InfoTech ECE &amp; ME</a:t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267200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ME core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Distance, Time and Work, Profit and Loss, Partnership, Percentage, Allegation or Mixture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Completing Statements, Ordering of Sentences, Change of Voice, Change of Speech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WIPRO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Aptitude - 20 Q</a:t>
            </a:r>
            <a:b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 Q</a:t>
            </a:r>
            <a:b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SI and CI, Boat &amp; Streams, Time &amp; Distance, Time &amp; Work, Numbers, Bar-graph, Probability, Ratio &amp; Proportions etc. 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Series, Direction Sense, Blood Relation, Data sufficiency, Symbol Operations, Puzzle, Syllogism, Coding-Decoding, Statement Conclusion etc. 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 Synonyms, Antonyms, Paragraph questions, Grammar, Sentence Correction, Para Jumbles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L&amp;T InfoTech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LG Soft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C/Java-Choice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(tell the output of the given code type questions)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NTT Data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- 95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Logarithm, Number system, Profit and loss, SI and CI, Time and Dist, Time and Work, Permutation and Combination, Probability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Reasoning, Blood Relations, Coding and Decoding, Data Sufficiency, Direction Sense, Puzzle, Seating arrangement, Series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Quinnox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- 10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Speed and Distance, Time &amp; Work, Numbers, Profit &amp; loss, Probability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Analogy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Directions, Jumbled letters, Mirror image, Blood relations etc. </a:t>
            </a: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Robert Bosch</a:t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Aptitude, Reasoning and Verbal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- 35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Probability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Directions, Mirror image, Blood relations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ECE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Topics like Networking, Circuits, Control Systems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:0.25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3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Samsung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- 90 min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SAP Labs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Essay - 1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- 1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- 100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mins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Analogy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Directions, Blood relations, Number Series, Logical Problems etc. </a:t>
            </a: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Sentence Correction, Idioms and Phrases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 ISE / IT Core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Sapient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- 25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- 25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- 25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- 140 mins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pPr>
              <a:spcBef>
                <a:spcPts val="0"/>
              </a:spcBef>
            </a:pP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Sasken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5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- 25 Q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- 25 Q</a:t>
            </a:r>
            <a:b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- 120 min</a:t>
            </a:r>
          </a:p>
          <a:p>
            <a:pPr>
              <a:spcBef>
                <a:spcPts val="0"/>
              </a:spcBef>
            </a:pP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5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C++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</a:t>
            </a:r>
          </a:p>
          <a:p>
            <a:pPr>
              <a:spcBef>
                <a:spcPts val="0"/>
              </a:spcBef>
            </a:pPr>
            <a:endParaRPr lang="en-US" sz="15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5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5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ACCENTURE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62400"/>
          </a:xfrm>
        </p:spPr>
        <p:txBody>
          <a:bodyPr>
            <a:noAutofit/>
          </a:bodyPr>
          <a:lstStyle/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- 25 Q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- 30 Q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mins</a:t>
            </a:r>
          </a:p>
          <a:p>
            <a:endParaRPr lang="en-US" sz="1800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Synonyms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Analogies, Reading Comprehension, Para-Jumbles, Sentence Correction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800" b="1" u="sng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Reasoning, Data Arrangement, Data Interpretation, Data Sufficiency, Syllogism, Visual Reasoning and Puzzles etc.</a:t>
            </a:r>
          </a:p>
          <a:p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TCS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Aptitude- 30 Q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English - 1 Email Writing</a:t>
            </a:r>
            <a:b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- 90 mins</a:t>
            </a:r>
          </a:p>
          <a:p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Mixtures and allegations, Percentages, Profit and loss, Algebra, Ratio and Proportions, Permutation and Combinations, Probability, Time Speed and Distance, Time and Work, Functions, Geometry and Numbers etc.</a:t>
            </a:r>
          </a:p>
          <a:p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Sonata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fontScale="475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Verbal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- 130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Vocabulary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Synonyms, Antonyms, Grammar, Subject-Verb Agreement, Tenses and Articles, Prepositions and Conjunctions, Speech and Voices, Comprehension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Mathematics, HCF and LCM, Numbers, Decimal Fractions and Power, Profit and Loss, Simple and Compound Interest, Time Speed and Distance, Logarithms, Permutation and Combinations, Probability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reasoning, Coding-Decoding, Directional sense, Blood relations, Decision tables, Puzzles, Inductive reasoning, Number series, Pattern recognition, Analogy and Classification, Data sufficiency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Subex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Verbal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- 4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Analytical Reasoning - 6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Brain Teasers - 5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- 20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Blood Relation, Direction, Puzzle, Seating arrangement, Statement and Assumption, Course of Action, Statement and Conclusion, Theme Detection, Picture series, Mirror image, Jumbled letters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Symphony Telca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Work, Simple Interest Compound Interest, Profit and Loss, Partnership, Percentage, Problems on Ages, Calendar and Clock, Average, H.C.F and L.C.M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Completing Statements, Ordering of Sentences, Change of Voice, Change of Speech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Syntel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- 30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- 30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Tech Mahindra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Verbal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- 75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and Reasoning - 55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- 80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Picture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series, Analogy, Directions, Jumbled letters, Mirror image, Blood relations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Paragraph questions, Grammar, Comprehension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Trianz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 Q</a:t>
            </a:r>
            <a:b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SI 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CI, Boat &amp; Streams, Time &amp; Distance, Time &amp; Work, Numbers, Bar Graph, Probability, Ratio &amp; Proportion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Direction, Blood Relation, Data Sufficiency, Symbol Operation, Puzzle, Syllogism, Coding-Decoding, Statements etc. </a:t>
            </a:r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 etc.</a:t>
            </a: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2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2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Polaris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- 40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&amp; Reasoning - 20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C++ Basics, CSE Core and ECE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Profit &amp; Loss, SI &amp; CI, Time &amp; Distance, Time &amp; Work, Probability,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Problems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Sentence Correction, Analogies, Para-Jumbles etc.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Polaris Aptitude Test 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&amp; Reasoning - 35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- 70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CI, Profit &amp; Loss, Time &amp; Distance, Time &amp; Work,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Direction, Blood Relation, Data Sufficiency, Symbol Operation, Puzzle, Syllogism, Coding-Decoding, Statements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Broadsoft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Direction, Blood Relation, Data Sufficiency, Logical Problems, Puzzle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Microland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- 30 min</a:t>
            </a:r>
          </a:p>
          <a:p>
            <a:endParaRPr lang="en-US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Percentage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Time &amp; Distance, Time &amp; Work, Numbers, Permutation and Combination, Probability, Average, Ratio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Sentence Correction, Vocabulary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Bajaj (ME)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(ME Core) - 50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- 120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Percentage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SI &amp; CI, Time &amp; Distance, Time &amp; Work, Numbers,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Questions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 Sigma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Problems, Profit &amp; Loss, Time &amp; Distance, Time &amp; Work, Permutation &amp; Combination, Average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Non-verbal Reasoning, Direction, Blood Relation, Data Sufficiency, Puzzle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KPIT (CSE / IT)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Aptitude, Reasoning &amp; English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Time &amp; Distance, Time &amp; Work, Numbers, Percentage, Ratio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Data Interpretation, Series, Direction, Data Sufficiency, Puzzle etc. 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Analogies, Comprehension, Sentence Correction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Persistent Systems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Aptitude, Reasoning &amp; Technical - 60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Direction, Blood Relation, Data Sufficiency, Logical Problems, Puzzle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Language, Data Structure, Operating System, Algorithm, Computer NW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Zensar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Autofit/>
          </a:bodyPr>
          <a:lstStyle/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, Reasoning &amp; Verbal- 60 Q</a:t>
            </a:r>
            <a:b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&amp; Distance, Numbers, Pipe &amp; Cisterns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8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Data Sufficiency, Logical Problems, Age Problems etc. </a:t>
            </a:r>
            <a:endParaRPr lang="en-US" sz="1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sz="18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3DPLM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90550"/>
            <a:ext cx="8229600" cy="4004072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General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(Quant, Reasoning &amp; Verbal) - 40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Aptitude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- 45 min</a:t>
            </a: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Direction, Blood Relation, Data Sufficiency, Logical Problems, Puzzle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Situation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&amp; Logical Problems etc.</a:t>
            </a: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Technical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- 30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- 35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English - 25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- 90 min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Data Structure, Programming Basics, OOAD fundamentals, DBMS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IT reasoning, Attention to details, Logical Diagrams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UST Global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rmAutofit fontScale="47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Percentage, Profit &amp; Loss, Speed &amp; Distance, Time &amp; Work, Permutation &amp; Combination, Partnership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Picture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Puzzles, Series, Direction, Blood Relation, Syllogism, Logical Reasoning Cubes &amp; Dices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Linked List, Arrays, Error in the Code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Caritor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Distance, Time &amp; Work, Probability, Permutation &amp; Combination, Mixture &amp; Allegation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Direction, Blood Relation, Data Sufficiency, Clock &amp; Calendars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Vocabulary, Comprehension, Sentence Correction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Hexaware (EEE)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 fontScale="47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General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(Quant, Reasoning &amp; Verbal) - 50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(EEE Core) - 50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- 120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Direction, Blood Relation, Data Sufficiency, Logical Problems, Puzzle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Machines, AEC, DEC, Control Systems, Microprocessor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Genpact (MBA)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- 30 min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Direction, Blood Relation, Data Sufficiency, Logical Problems, Puzzle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TATA Motors 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5565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16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(ECE &amp; EEE Core) - 20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Algebra, Time &amp; Distance, Time &amp; Work, Probability, Permutation &amp;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Blood Relation, Data Sufficiency, Logical Problems, Puzzle etc. Verbal: 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Synonyms, Antonyms, Grammar, Comprehension, Sentence Correction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ECE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EEE Core Questions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Tata Technologies (MBA)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Percentage, Ratio, Fraction, Algebra, Time &amp; Distance, Time &amp; Work, Numbers,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No.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Goldman Sachs 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Autofit/>
          </a:bodyPr>
          <a:lstStyle/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- 20 Q</a:t>
            </a:r>
            <a:b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Series, Direction, Blood Relation, Data Sufficiency, Logical Problems, Puzzle etc. </a:t>
            </a:r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2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sz="152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2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2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2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2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Northern Trust 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- 30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Algebra, Time &amp; Distance, Time &amp; Work, Numbers, Probability, Permutation &amp;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Problems, Puzzle etc. 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Godrej (MBA)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- 40 min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Algebra, Geometry, Permutation &amp; Combination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Interpretation, Blood Relation, Logical Problems, Seating Arrangement, Puzzle etc. 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Completion etc.</a:t>
            </a:r>
          </a:p>
          <a:p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HDFC (MBA)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4080273"/>
          </a:xfrm>
        </p:spPr>
        <p:txBody>
          <a:bodyPr>
            <a:noAutofit/>
          </a:bodyPr>
          <a:lstStyle/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General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Knowledge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Quantitative Aptitude - 15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- 10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- 15 Q</a:t>
            </a:r>
            <a:b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u="sng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GK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:General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awareness, Computer Knowledge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Profit &amp; Loss, SI &amp; CI, Time &amp; Distance, Time &amp; Work, Numbers, Probability, Permutation &amp; Combination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Direction, Blood Relation, Data Sufficiency, Logical Problems, Puzzle etc. </a:t>
            </a:r>
            <a:endParaRPr lang="en-US" sz="1400" b="1" u="sng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Earnest &amp; Young (MBA)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27873"/>
          </a:xfrm>
        </p:spPr>
        <p:txBody>
          <a:bodyPr>
            <a:noAutofit/>
          </a:bodyPr>
          <a:lstStyle/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- 20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- 20 Q</a:t>
            </a:r>
            <a:b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Math, Algebra, Time &amp; Distance, Time &amp; Work, Numbers, Probability, Permutation &amp; Combination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Direction, Blood Relation, Data Sufficiency, Logical Problems, Puzzle etc. </a:t>
            </a:r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sz="155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Antonyms, Grammar, Comprehension, Sentence Correction etc.</a:t>
            </a:r>
          </a:p>
          <a:p>
            <a:endParaRPr lang="en-US" sz="1550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50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sz="155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5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Website : </a:t>
            </a:r>
            <a:r>
              <a:rPr lang="en-US" u="sng" dirty="0" smtClean="0">
                <a:hlinkClick r:id="rId2"/>
              </a:rPr>
              <a:t>www.anilnairclasses.com</a:t>
            </a:r>
          </a:p>
          <a:p>
            <a:r>
              <a:rPr lang="en-US" dirty="0" smtClean="0"/>
              <a:t>Helpline : 7795734445 – To avail Anil Nair Classes shortcut video course</a:t>
            </a:r>
          </a:p>
          <a:p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Infosys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56473"/>
          </a:xfrm>
        </p:spPr>
        <p:txBody>
          <a:bodyPr>
            <a:normAutofit fontScale="5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- 10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- 15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 - 40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- 95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Permutation and Combination, Probability. Time and Work, Time Speed and Distance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Arrangement, Data Interpretation, Data Sufficiency, Syllogism, Visual Reasoning and Puzzles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VERBAL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Grammar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Comprehension, Vocabulary and Critical Reasoning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191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HP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004073"/>
          </a:xfrm>
        </p:spPr>
        <p:txBody>
          <a:bodyPr>
            <a:normAutofit fontScale="625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 - 25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- 22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- 8 Q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Total Time - 60 mins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loss, Time Speed Distance, Time &amp; Work, Numbers, Simplification, Probability, Permutation and Combination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Core topics like Computer NW, OS, DBMS, SQL etc.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95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Aditya Birla Retail (MBA)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&amp; TIME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Quantitative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Aptitude - 20 Q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Total Time - 20 min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APTITUDE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Percentage, Profit &amp; Loss, SI &amp; CI, Time &amp; Distance, Time &amp; Work, Numbers, Probability, Permutation &amp; Combination etc.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NEGATIVE MARKING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No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Website : </a:t>
            </a:r>
            <a:r>
              <a:rPr lang="en-US" u="sng" smtClean="0">
                <a:hlinkClick r:id="rId2"/>
              </a:rPr>
              <a:t>www.anilnairclasses.com</a:t>
            </a:r>
          </a:p>
          <a:p>
            <a:r>
              <a:rPr lang="en-US" smtClean="0"/>
              <a:t>Helpline : 7795734445 – To avail Anil Nair Classes shortcut video course</a:t>
            </a:r>
          </a:p>
          <a:p>
            <a:endParaRPr lang="en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1322</Words>
  <Application>Microsoft Office PowerPoint</Application>
  <PresentationFormat>On-screen Show (16:9)</PresentationFormat>
  <Paragraphs>896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PLACEMENT  PATTERNS</vt:lpstr>
      <vt:lpstr>DISCLAIMER</vt:lpstr>
      <vt:lpstr>  WIPRO</vt:lpstr>
      <vt:lpstr>    TCS </vt:lpstr>
      <vt:lpstr> Bajaj (ME) </vt:lpstr>
      <vt:lpstr> TATA Motors  </vt:lpstr>
      <vt:lpstr>    Infosys </vt:lpstr>
      <vt:lpstr>    HP </vt:lpstr>
      <vt:lpstr> Aditya Birla Retail (MBA) </vt:lpstr>
      <vt:lpstr> CISCO </vt:lpstr>
      <vt:lpstr>ADOBE</vt:lpstr>
      <vt:lpstr> Akamai </vt:lpstr>
      <vt:lpstr> Alkatel Lucent </vt:lpstr>
      <vt:lpstr> Amdocs </vt:lpstr>
      <vt:lpstr> Aricent </vt:lpstr>
      <vt:lpstr> Atos </vt:lpstr>
      <vt:lpstr> Birla soft </vt:lpstr>
      <vt:lpstr> Capgemini </vt:lpstr>
      <vt:lpstr> CGI </vt:lpstr>
      <vt:lpstr> CTS </vt:lpstr>
      <vt:lpstr>  Cummins India ME  </vt:lpstr>
      <vt:lpstr>    Deloitte (Business Tech. Analyst) </vt:lpstr>
      <vt:lpstr> Deloitte Standard </vt:lpstr>
      <vt:lpstr> Ericcson </vt:lpstr>
      <vt:lpstr>   HCL </vt:lpstr>
      <vt:lpstr> IBM GBS  </vt:lpstr>
      <vt:lpstr> IBM GTS  </vt:lpstr>
      <vt:lpstr>    IGATE </vt:lpstr>
      <vt:lpstr>       ITC InfoTech ECE &amp; ME  </vt:lpstr>
      <vt:lpstr> L&amp;T InfoTech </vt:lpstr>
      <vt:lpstr>    LG Soft </vt:lpstr>
      <vt:lpstr>    NTT Data </vt:lpstr>
      <vt:lpstr>    Quinnox </vt:lpstr>
      <vt:lpstr>     Robert Bosch  </vt:lpstr>
      <vt:lpstr> Samsung </vt:lpstr>
      <vt:lpstr>    SAP Labs </vt:lpstr>
      <vt:lpstr>    Sapient </vt:lpstr>
      <vt:lpstr> Sasken </vt:lpstr>
      <vt:lpstr>ACCENTURE</vt:lpstr>
      <vt:lpstr>    Sonata </vt:lpstr>
      <vt:lpstr>       Subex </vt:lpstr>
      <vt:lpstr>       Symphony Telca </vt:lpstr>
      <vt:lpstr>    Syntel </vt:lpstr>
      <vt:lpstr>    Tech Mahindra </vt:lpstr>
      <vt:lpstr>    Trianz </vt:lpstr>
      <vt:lpstr> Polaris </vt:lpstr>
      <vt:lpstr> Polaris Aptitude Test  </vt:lpstr>
      <vt:lpstr> Broadsoft </vt:lpstr>
      <vt:lpstr> Microland </vt:lpstr>
      <vt:lpstr> Mu Sigma </vt:lpstr>
      <vt:lpstr> KPIT (CSE / IT) </vt:lpstr>
      <vt:lpstr> Persistent Systems </vt:lpstr>
      <vt:lpstr> Zensar </vt:lpstr>
      <vt:lpstr> 3DPLM </vt:lpstr>
      <vt:lpstr> Oracle </vt:lpstr>
      <vt:lpstr> UST Global </vt:lpstr>
      <vt:lpstr> Caritor </vt:lpstr>
      <vt:lpstr> Hexaware (EEE) </vt:lpstr>
      <vt:lpstr> Genpact (MBA) </vt:lpstr>
      <vt:lpstr> Tata Technologies (MBA) </vt:lpstr>
      <vt:lpstr> Goldman Sachs  </vt:lpstr>
      <vt:lpstr> Northern Trust  </vt:lpstr>
      <vt:lpstr> Godrej (MBA) </vt:lpstr>
      <vt:lpstr> HDFC (MBA) </vt:lpstr>
      <vt:lpstr> Earnest &amp; Young (MBA)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88</cp:revision>
  <dcterms:created xsi:type="dcterms:W3CDTF">2018-07-13T17:53:30Z</dcterms:created>
  <dcterms:modified xsi:type="dcterms:W3CDTF">2018-07-14T17:44:42Z</dcterms:modified>
</cp:coreProperties>
</file>