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7" r:id="rId3"/>
    <p:sldId id="313" r:id="rId4"/>
    <p:sldId id="314" r:id="rId5"/>
    <p:sldId id="338" r:id="rId6"/>
    <p:sldId id="315" r:id="rId7"/>
    <p:sldId id="316" r:id="rId8"/>
    <p:sldId id="310" r:id="rId9"/>
    <p:sldId id="336" r:id="rId10"/>
    <p:sldId id="311" r:id="rId11"/>
    <p:sldId id="339" r:id="rId12"/>
    <p:sldId id="309" r:id="rId13"/>
    <p:sldId id="317" r:id="rId14"/>
    <p:sldId id="318" r:id="rId15"/>
    <p:sldId id="319" r:id="rId16"/>
    <p:sldId id="320" r:id="rId17"/>
    <p:sldId id="321" r:id="rId18"/>
    <p:sldId id="323" r:id="rId19"/>
    <p:sldId id="340" r:id="rId20"/>
    <p:sldId id="341" r:id="rId21"/>
    <p:sldId id="342" r:id="rId22"/>
    <p:sldId id="306" r:id="rId23"/>
    <p:sldId id="325" r:id="rId24"/>
    <p:sldId id="326" r:id="rId25"/>
    <p:sldId id="328" r:id="rId26"/>
    <p:sldId id="329" r:id="rId27"/>
    <p:sldId id="330" r:id="rId28"/>
    <p:sldId id="332" r:id="rId29"/>
    <p:sldId id="334" r:id="rId30"/>
    <p:sldId id="29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22" autoAdjust="0"/>
  </p:normalViewPr>
  <p:slideViewPr>
    <p:cSldViewPr snapToGrid="0">
      <p:cViewPr varScale="1">
        <p:scale>
          <a:sx n="70" d="100"/>
          <a:sy n="70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4T11:53:16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3845 7615 0,'0'25'125,"-25"0"-109,0-1 0,-24 51-16,24-26 15,0-49-15,0 50 16,0-25-16,0 0 16,1-1-1,-1 1 1,25 0 31,-25 0-32,0 0 126,0 0-125,25-1-16,0 1 15,0 25 1,0-25-16,25-1 15,0-24-15,0 50 16,24-50 0,-24 25-16,25 0 15,-50-1-15,25 1 16,0-25-16,-1 0 16,1 25-16,-25 0 15,25-25-15,0 25 16,0-25-16,24 0 15,-49 24 1,25-24-16,0 25 16,0 0-1,24-25 32,-24 25-31</inkml:trace>
  <inkml:trace contextRef="#ctx0" brushRef="#br0" timeOffset="672.4118">4068 7838 0,'25'0'16,"0"0"15,-1 25-31,26 0 16,-50 0-1,25-1-15,0 1 16,24 50-16,-24-50 16,0-1-16,24 51 15,-24-26 1,-25-24-16,25 0 15,0 25-15,0-1 16,-1 1 0,1-50 15</inkml:trace>
  <inkml:trace contextRef="#ctx0" brushRef="#br0" timeOffset="1415.7728">4465 7838 0,'-25'25'63,"-74"49"-48,49-24-15,1-25 16,-26 49-16,1-49 16,49 25-16,0-50 15,25 25 1,-25-1-16,1-24 16,-1 25 15,25 0 109</inkml:trace>
  <inkml:trace contextRef="#ctx0" brushRef="#br0" timeOffset="2031.5144">4738 8384 0,'24'25'47,"-24"0"-32,0-1-15,0 1 16,0 0-16,0 0 16,0 0 15,0-1-16,0 1 17,25-25-17</inkml:trace>
  <inkml:trace contextRef="#ctx0" brushRef="#br0" timeOffset="2447.7379">4688 8136 0</inkml:trace>
  <inkml:trace contextRef="#ctx0" brushRef="#br0" timeOffset="3071.3806">5184 8434 0,'-25'0'63,"25"24"-48,0 1-15,0 25 16,-24-1-16,24-24 16,0 0-16,-25 0 15,0 0 1,0-1-16,0 1 0,25 0 31</inkml:trace>
  <inkml:trace contextRef="#ctx0" brushRef="#br0" timeOffset="4496.6446">5358 7913 0,'0'49'79,"0"1"-64,25 0 1,-1-26-1,-24 1-15,0 0 16,25-25 0,0 0 46,0 0-31,0 0-15,-1 0 31,26-25-31,-50 0-1,25 1-15,-25-1 16,0 50 156,0 49-157,0 0-15,0 1 16,0-1-16,0-24 16,0 24-16,0-24 15,0-1-15,0-24 16,0 25-1,0-25-15,0 24 16,0-24 0,0 0-16,-25-25 156,25-25-140,0 0-16,0-24 15,0 24-15,0-50 16,0 51-16,0-51 15,25 75-15,0-49 16,-1 24-16,1 0 16,25 25 15,-25-25 47</inkml:trace>
  <inkml:trace contextRef="#ctx0" brushRef="#br0" timeOffset="4967.5448">5928 8582 0,'0'25'47,"0"0"-47,0 25 15,0-1 1,0-24 0,0 25-1,0-26 1,0 1-16,0 0 16,0 0-1,0 0-15,0-1 63</inkml:trace>
  <inkml:trace contextRef="#ctx0" brushRef="#br0" timeOffset="5361.3988">5904 8285 0</inkml:trace>
  <inkml:trace contextRef="#ctx0" brushRef="#br0" timeOffset="6527.8519">6102 7640 0,'25'0'32,"0"25"-32,-1-1 0,-24 1 15,25-25-15,0 0 16,0 50-1,0-50-15,-1 25 16,1 49-16,25-24 16,-25-26-1,-1 26-15,1-25 16,-25 25-16,75 24 16,-51-24-1,1-26-15,0-24 16,25 50-16,-26-50 15,1 25 110,-25 0-109,0-1-16,-49 76 16,-75-26-1,24-24-15,-24-1 16,25 26-16,50-51 16,-1 1-16,0 0 15</inkml:trace>
  <inkml:trace contextRef="#ctx0" brushRef="#br0" timeOffset="7495.3827">1935 7863 0,'0'50'78,"0"24"-62,0 1 0,0-26-16,0 26 0,0-26 15,0 26 1,0-26-16,0-24 16,0 25-16,0-26 15,25-24 32</inkml:trace>
  <inkml:trace contextRef="#ctx0" brushRef="#br0" timeOffset="8743.3918">1984 7838 0,'25'0'94,"0"0"-94,0 0 16,0 0-16,-1 0 15,1 0-15,25 25 16,-1-25 0,-24 25-1,0-25 1,0 25-1,0-1-15,-25 1 16,49 0 0,-49 0-16,25 0 15,0 24-15,-25-24 16,0 0-16,0 0 16,0 0-16,0-1 15,0 1 1,0 0-1,0 0-15,0 0 16,-25-1 0,0-24-1,25 25 1,-25-25-16,1 0 16,-1 25-16,-25-25 15,25 0 16,1 0-15,-1 0 0,0 0-1,0 0 1,-24 0 0,24 0-1,0 0-15,0 0 16,0 0 15,1 0-15,-1 0 15,0 0-31,0-25 16</inkml:trace>
  <inkml:trace contextRef="#ctx0" brushRef="#br0" timeOffset="9527.9692">2654 8111 0,'25'0'157,"25"0"-142,-26 0-15,26 0 16,-25 0 0,24 0-16,-49 25 15,25-25-15,0 25 16</inkml:trace>
  <inkml:trace contextRef="#ctx0" brushRef="#br0" timeOffset="9944.4225">2530 8285 0,'25'-25'31,"24"25"0,-24 0-15,25 0-1,-25 0-15,24 0 16,-24 0 0,25 0-1,-25 0 1,-1 0-1,1 0-15,-25 25 16</inkml:trace>
  <inkml:trace contextRef="#ctx0" brushRef="#br0" timeOffset="11326.6204">3324 7491 0,'0'0'0,"-50"0"16,1 0-1,24 0-15,-25 25 16,1 0 15,24 24-15,25-24-16,0 0 15,0 0-15,0-1 32,0 26-17,25-25-15,-25 0 16,0-1-16,24-24 16,-24 25-16,25-25 15,0 25-15,-25 0 16,25 0-1,-25-1-15,49 1 16,-49 25 0,25 0-1,0-1 1,-25 1-16,0-1 16,0-24-1,0 25-15,0-25 16,0-1-16,-25 26 15,0-50-15,-74 50 16,74-50-16,-24 24 16,24-24-16,-25 0 15,26 0-15,-1 25 16,0 0 171,25 25-171,0-26 0,0 26-1,0 24-15,0-49 16,0 50-16,0-51 16,0 26-16,0 0 15,0-1-15,0-24 16,0 0-16,0 0 15,0 0 1,25-25 47,0 0-63,24 0 15,26 0-15,-26 0 16,50 0-16,25 0 15,-74 0 1,24 0-16,-24 0 16</inkml:trace>
  <inkml:trace contextRef="#ctx0" brushRef="#br0" timeOffset="12959.6106">6672 7466 0,'50'0'47,"-25"0"-32,24 0-15,1 25 16,-25 0 0,25 0-16,-26 24 15,-24-24-15,0 25 16,50-1-16,-50 1 15,0-1-15,0 1 16,0 0-16,0-26 16,0 26-16,-25-50 15,25 25-15,-49 49 16,24-49 0,0 0-1,25 0 1,0 0 31,0 24-47,0-24 15,0 0 1,50 24-16,-26-24 16,26-25-1,-50 25-15,25-25 16,-25 25 156,-50-25-157,1 0-15,-26 0 16,50 25-16,-24 24 16,-1-24-16,50 0 15,-25-25-15,25 25 16,0-1-16,0 51 15,0-26 1,0-24-16,0 25 16,0-25-16,0 49 15,0-49-15,50 49 16,-25-24-16,-1 0 16,1 24-16,25-49 15,-50 24-15,50 1 16,-50-25 15,0 0-15,0-1 31,-50-24-47,25 0 15,0 0-15,0 0 16,1 0-16,-1 0 15</inkml:trace>
  <inkml:trace contextRef="#ctx0" brushRef="#br0" timeOffset="13487.3578">7243 9277 0,'25'0'62,"-25"25"-46,0 0-1,25 24-15,-25-24 16,0 0-16,0 0 16,0-1-16,24 1 15,-24 0 16</inkml:trace>
  <inkml:trace contextRef="#ctx0" brushRef="#br0" timeOffset="13807.8662">7218 9054 0</inkml:trace>
  <inkml:trace contextRef="#ctx0" brushRef="#br0" timeOffset="14274.8477">7417 9227 0,'24'25'93,"1"-25"-61,0 0-1,0 25-15,0 0-1</inkml:trace>
  <inkml:trace contextRef="#ctx0" brushRef="#br0" timeOffset="14759.6669">7516 9451 0,'25'0'156,"24"0"-140,-24 0 0,25 0 31</inkml:trace>
  <inkml:trace contextRef="#ctx0" brushRef="#br0" timeOffset="15279.4627">7764 9178 0,'25'-50'31,"-25"100"16,0-1-31,0-24 0,0 0-16,0 25 15,0-26-15,0 1 16,0 25-16,0-25 15,0-1-15,0 1 32,0 0-1</inkml:trace>
  <inkml:trace contextRef="#ctx0" brushRef="#br0" timeOffset="16712.5274">7243 7417 0,'0'24'78,"0"1"-78,0 25 15,0-25-15,0 24 16,-25-24 93,-24-25-93,24-99 0,25 24-16,0 51 15,0-26 1,0 25-16,0-24 16,0 24 15,0 0 16,25 25 0,24 0-47,1 25 15,-25 0 1,-1-1-16,51 26 15,-75-25 1,25 0-16,-25-1 0,49 1 16,-49 25-16,25-25 15,0-25 17,-25-25 46,0-74-78,0 24 15,0 1-15,0-1 16,0 26-16,0-26 16,0 51-16,0-26 15,0 25-15,0 0 47,0 1 47,-25 24-32</inkml:trace>
  <inkml:trace contextRef="#ctx0" brushRef="#br0" timeOffset="30642.1707">4490 10592 0,'0'24'110,"0"26"-95,0-25-15,0 0 16,0-1-16,0 1 16,0 0-1,0 0 48,0 0-16,0-1-47,24-24 203,-24-49-188,0 24-15,0 0 16,0 0-16,0 1 16,0-1-1,0 0-15,25-25 16,0 26 93</inkml:trace>
  <inkml:trace contextRef="#ctx0" brushRef="#br0" timeOffset="31408.4587">4564 10567 0,'0'-25'15,"25"0"-15,0 0 157,24 25-142,-49 50 1,50 0-16,-25-1 16,-1-24-16,-24 0 15,50 24-15,-25-24 16,0 25-16,0-25 15,-1 24 1,-24 1 0,25-50-1,0 25 1,0-25 140,-25-50-140,49-24-1,-24 24-15,-25 0 16,25-24-16,-25 24 16,0 1-16,50 24 15,-50-25-15,0 26 16,24-1 0,-24 0 30</inkml:trace>
  <inkml:trace contextRef="#ctx0" brushRef="#br0" timeOffset="32231.8994">5333 10716 0,'25'0'78,"49"0"-63,-49 0-15,49 0 16,-24 24-16,-25-24 16,0 0-16,24 0 15,-24 0 1,0 0 0,0 0-1</inkml:trace>
  <inkml:trace contextRef="#ctx0" brushRef="#br0" timeOffset="32910.922">5407 10914 0,'50'-25'125,"24"25"-110,-49 0-15,25 0 16,-25 0-16,-1 0 16,26 0-16,-25 0 15,24 0 32</inkml:trace>
  <inkml:trace contextRef="#ctx0" brushRef="#br0" timeOffset="34375.3792">6127 10393 0,'25'0'0,"-25"25"78,0 0-62,0 24 0,-25-49 15,25 25 63,0 0-79,-25-25-15,0 25 16,50 24 93,25-49-93,-50 25 0,49-25-16,-24 0 15,0 25 1,0 0-1,-1 0-15,1-25 16,-25 49-16,25-49 16,-25 25-16,0 0 15,25 0-15,-25-1 16,0 26 15,0-25 0,-25 0-15,0-25 0,0 0-1,-24 0 1,24 0 0,-74-25-16,74 0 15,0 25 1,0 0-1,-24 0 1,24-25 15,-25 25 16,26-49 0</inkml:trace>
  <inkml:trace contextRef="#ctx0" brushRef="#br0" timeOffset="37721.0522">3746 11559 0,'24'0'47,"1"0"-31,25 0 0,-1 25-1,-24 24-15,25 1 16,-1 24-16,1-24 15,24 49-15,-24-49 16,-25-25-16,24 49 16,1-49-16,-25 0 15,0-1-15,-25 1 16,24-25 0</inkml:trace>
  <inkml:trace contextRef="#ctx0" brushRef="#br0" timeOffset="38263.1426">4415 11609 0,'-25'0'62,"-49"74"-62,24-24 16,-49 24-1,0-24-15,25 24 16,24-24-16,25-26 16,-24 26-16,24-25 140,25 0-108</inkml:trace>
  <inkml:trace contextRef="#ctx0" brushRef="#br0" timeOffset="38880.3483">4539 12129 0,'25'0'31,"-25"25"0,0 25-15,0 0-16,0-26 15,0 1-15,0 0 16,0 0 0</inkml:trace>
  <inkml:trace contextRef="#ctx0" brushRef="#br0" timeOffset="39384.0129">4539 12005 0</inkml:trace>
  <inkml:trace contextRef="#ctx0" brushRef="#br0" timeOffset="42305.05">3373 14808 0,'0'50'109,"-49"0"-109,-26-1 16,51 1-16,-26-25 16,25-1-16,25 1 15,-49 25-15,-1-1 16,50-24-1,-25-25-15,25 25 16,-25-25 0,1 25-1,24 0 1,-25-25-16,25 24 16,-25 1 30,25 0-30,-50 0-16,50 25 16,-24-26-1,24 1 63,0 0-78,49 25 16,-24-50 0,49 24-16,-24 1 15,24-25-15,-24 0 16,0 50-16,-1-50 16,-24 25-1,0-1 1,24-24-1,-24 25 1,0 0 0,0-25-1,-25 25 1,49 0 0,-49-1-1</inkml:trace>
  <inkml:trace contextRef="#ctx0" brushRef="#br0" timeOffset="44289.0223">23267 14833 0,'25'0'94,"24"0"-94,-24 50 16,25-50-16,24 49 15,-49-24-15,24 25 16,26-1 0,-50 1-1,24 0-15,-24-1 16,0-49-16,0 25 16,-1 0-1,1-25 16,0 25-31,-25-1 47,25-24-31,-25 25 0,25-25-1,-25 25 16,0 0-15,0 49 0,0 26-1,-25-76-15,-74 76 16,49-51-16,0 1 16,-74 24-1,75-24-15,-1-25 16,1-1-16,24 1 15,0-25-15,-25 50 16,26-25 15,-1-25-15,0 0 15</inkml:trace>
  <inkml:trace contextRef="#ctx0" brushRef="#br0" timeOffset="49951.5985">5011 11981 0,'24'0'109</inkml:trace>
  <inkml:trace contextRef="#ctx0" brushRef="#br0" timeOffset="50975.0904">5631 11584 0,'-50'-25'15,"25"25"1,-24 0 15,24 0-15,-25 0-1,25 0 1,-24 0-16,24 0 16,-25 0-16,26 0 15,-26 0-15,0 0 16,1 0-16,24 25 15,0-25-15,-24 49 16,24-24-16,0 0 16,0 0-1,0 0 1,25-1 15,0 26-31,0-25 31,0 24-31,0 1 16,0 0-16,0-26 16,0 26-16,0-25 15,25 24 1,0-24-16,25 0 16,-26 25-1,26-25-15,0-1 31,-26 1-31,1-25 32,0 0 46,25 0-63,-26 0 17,1 0-32</inkml:trace>
  <inkml:trace contextRef="#ctx0" brushRef="#br0" timeOffset="51736.1513">4961 12030 0,'25'0'78,"49"0"-62,-24 0-16,24 0 16,-49 0-16,49 0 15,-24 0-15,24 0 16,-24 0-16,0 0 16,24 0-16,0 0 15,1 0-15,-26 0 16,26 0-16,-50 0 15,0 0-15</inkml:trace>
  <inkml:trace contextRef="#ctx0" brushRef="#br0" timeOffset="52231.1587">6176 11609 0,'0'99'62,"0"-25"-62,0 50 16,0-49-16,0-26 15,-24 26-15,24-1 16,0-24 0,0-25-1</inkml:trace>
  <inkml:trace contextRef="#ctx0" brushRef="#br0" timeOffset="52967.6742">6251 11609 0,'0'49'47,"0"26"-31,0-26-16,-25 50 15,25-24-15,0-1 16,0 1-16,0-26 15,0 26 1,0-26 0,0-24-1,0 25 1</inkml:trace>
  <inkml:trace contextRef="#ctx0" brushRef="#br0" timeOffset="54312.172">6102 11534 0,'0'-25'31,"25"25"32,0 0-47,-1 0-1,26 0 16,-25 0-15,24 0 0,-24 0-1,25 0-15,-1 0 16,-24 0 0,0 0-16,0 0 15,0 0-15,-1 0 16,1 0-1,0 25 1,-25 25 15,0-1-31,0 1 16,0-25 0,-25 49-16,0-49 15,1 0-15,-51-25 16,75 25-16,-25-1 15,1-24-15,-1 0 32,0 0-17,0 25-15,0-25 47,1 25-16,-1-25-15,0 0 15,25 25 32,0 0-32,0-1-31,0 1 16,25 0-16,24 0 15,-24 24-15,25-24 16,-25 0-16,24 25 16,1-1-16,-25-24 15,24 25-15,-24-50 16,0 49-16,0-24 15,-1 0-15,1 0 16,0-25 0,-25 25-16,0-1 15,25-24 79</inkml:trace>
  <inkml:trace contextRef="#ctx0" brushRef="#br0" timeOffset="55631.7022">6821 11162 0,'25'0'156,"0"0"-141,0 0 1,0 0 47,-25 25-32,0 0-16,0 0-15,0-1 16,0 26-16,0-25 16,-25-25-16,25 25 15,-25-25 1,25 24 140,25-24-140,-25 25-1,74 0 1,-49 0 0,0 0-16,-25-1 15,0 1 1,25 0-16,-25 0 16,0 0-16,0-1 15,0 1 1,0 0-1,0 0-15,-50-25 32,25 0-32,0 0 15,1 0 1,-1 0-16,0 0 31,0 0-31,0 0 16,0-25 15</inkml:trace>
  <inkml:trace contextRef="#ctx0" brushRef="#br0" timeOffset="59888.8566">6846 11112 0,'0'50'93,"0"-25"-77,-25 49-16,25-49 16,0 25-1,-25-1-15,25-24 16,0 25-16,0-1 15,0-24 1,0 0-16,0 0 16,0 0-1,0-1-15,0 1 16,0 25 15,0-25-31,25-25 16,-25 24-1,25 1 1,0-25 0,25 0 62,-1 0-78,1 0 15,-25 0-15,-1 0 16,1-25 0,25 25 124,-1 0-124,1-24 0,-25 24-1</inkml:trace>
  <inkml:trace contextRef="#ctx0" brushRef="#br0" timeOffset="60600.1588">7193 11584 0,'-24'-25'47,"-26"75"16,50 49-63,0-25 15,0 25-15,-25-49 16,25 24-16,0 1 16,0-50-16,0 49 15,0 1-15,0-51 16</inkml:trace>
  <inkml:trace contextRef="#ctx0" brushRef="#br0" timeOffset="89087.4251">26615 11261 0,'25'0'78,"-25"75"-62,0-26-16,25 1 15,-25 0-15,25 24 16,-25-24-16,25-1 15,-25 1-15,24-25 16,1-1-16,0 1 31,-25 0-31,25-25 94,0 0-94,-1 0 16,51-50-16,-75 26 15,25-1-15,-1-50 16,1 51-16,-25-1 16,0 0-16,0 0 15,0 0-15,0-24 16,0 24-1,0-25-15,0 26 16,0-1 0,0 0-1,-25 25 126,25 25-141,-49 99 16,24-25-16,25 0 15,-25 0-15,25 75 16,0-25-16,0-50 15,0 0-15,0 1 16,0-26-16,25-49 16,-25 24-16,25 1 15,-25-25 17,0 0-1,-50-25 109,25 0-124,1-25 0,-1 0-1,0 0 17,0 25-17,25-49 1,0 24-1,0-25 1,0 25 0,0-24-1,0 24 1,25 25-16,0 0 16,0 0-16,24-50 15,-24 50-15,0-24 16,24 24-16,26-25 15,-25 0 1,-1 25 0,-24-25-1</inkml:trace>
  <inkml:trace contextRef="#ctx0" brushRef="#br0" timeOffset="90031.387">27434 12551 0,'-50'0'125,"50"-25"-109,-24 1-1,-1-1 17,25 50 108,0 49-140,0 0 16,0-49-16,0 25 16,0-25-16,0-1 15,25 1-15</inkml:trace>
  <inkml:trace contextRef="#ctx0" brushRef="#br0" timeOffset="90512.1256">27459 12229 0,'0'-50'141</inkml:trace>
  <inkml:trace contextRef="#ctx0" brushRef="#br0" timeOffset="302650.9485">13543 15652 0,'0'-25'156,"-24"25"-109,24 25-16,-25 0-31,0-1 16,0 26-1,25-25 1,-25 24 15,1-49-15,24 25-16,0 0 31,0 0-15,0 0-1,-25-25 1,25 24-16,0 1 16,0 0-16,-25 0 15,25 0 1,0-1-1,-25-24-15,25 25 16,0 0-16,0 0 16,0 0-1,0-1-15,0 1 32,0 0-32,0 0 15,0 0 1,25-1-16,0-24 15,-25 50-15,25-50 16,-25 25-16,24-25 16,26 25-16,-50 0 15,25-25 1,-25 24-16,25-24 47,-1 0-32,1 0 17,0 0-17,0 0-15,0 0 47,-1 0-47,1 0 31,0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4T12:50:46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18876 10170 0,'0'74'109,"0"26"-93,0-26-1,0 0 1,0-24-16,0 0 16,-24-1-16,24 26 15,0-26-15,0-24 16,0 0-16,0 0 16,0-1-1,0 1 1</inkml:trace>
  <inkml:trace contextRef="#ctx0" brushRef="#br0" timeOffset="1120.2468">18728 10195 0,'-25'0'32,"0"0"15,0 0-32,25-25 126,0-25-126,25 50-15,-25-49 16,0 24-16,25 25 16,-25-50-16,25 50 15,-1-25 1,-24 1 0,25-1 15,-25 0-16,25 25 17,25-25-17,-26 25 17,-24-25-32,50 25 31,-25 0-16,0 0 1,-1 0-16,1 25 16,-25 25-1,0-25 1,0-1-16,0 1 16,0 0-1,0 0 1</inkml:trace>
  <inkml:trace contextRef="#ctx0" brushRef="#br0" timeOffset="1640.6492">18008 8979 0,'25'0'63,"0"25"-48,24 0-15,-24 0 16,0-25-16,-25 25 15,25-1-15,24 1 16,-49 0 0,25-25-16,25 25 78</inkml:trace>
  <inkml:trace contextRef="#ctx0" brushRef="#br0" timeOffset="2223.8011">18306 8954 0,'0'25'63,"0"25"-63,-25 49 15,25-49 1,0-1-16,0 26 0,-25-50 16,25-1-1,-25 51-15</inkml:trace>
  <inkml:trace contextRef="#ctx0" brushRef="#br0" timeOffset="2977.1088">20712 13171 0,'0'-25'31,"25"25"-15,0 0 0,-1 0-16,26 0 15,0 0-15,24 25 16,-24-25-16,-26 0 16,51 0-16,-50 25 15,49-25-15,0 25 16,-24-25-16,24 0 15,-24 0-15,-25 0 16,24 0-16,-24 0 16,0 0 15</inkml:trace>
  <inkml:trace contextRef="#ctx0" brushRef="#br0" timeOffset="3783.9244">21456 13072 0,'25'0'47,"0"25"-32,-1-25-15,1 25 16,0 24-16,0-49 16,0 0-16,-25 25 31,24-25-15,-24 25 15,25-25 31,-25 25-46,0 0 0,0 24-1,-49-24-15,-26-25 16,50 25-16,-49 0 15,0-1-15,49 1 16,0-25-16</inkml:trace>
  <inkml:trace contextRef="#ctx0" brushRef="#br0" timeOffset="4304.7142">22051 13320 0,'0'-25'32,"50"25"-1,0 25-31,24 25 15,-24-1-15,24 26 16,-49-26-16,49 1 16,-49 0-16,0-26 15,24 1-15,1 25 32</inkml:trace>
  <inkml:trace contextRef="#ctx0" brushRef="#br0" timeOffset="4783.572">22597 13419 0,'0'-24'31,"-50"24"-15,1 0-1,49 24-15,-25-24 16,0 25-16,0 0 16,-24 25-1,24-26 1,25 1-16,-25 50 15,0-75-15,25 24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4T12:51:56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10592 15081 0,'0'-25'47,"24"25"-31,26 25 15,-25-25-31,0 0 15,-1 0 1,1 0 0,0 0-1,0 0 1,24-25-16,-49 1 16,0-26-16,0 25 15,0 0 1,0 1-16,0-1 62,-49 25 16,24 0-62,0 25 0,25 49-1,-25-49 1,25 24-16,-49 51 16,49-1-16,0 0 15,0-49-15,0 49 16,0 0-16,0-24 15,0-1-15,0 0 16,0-24-16,0-25 16,0 24-16,-25-24 125,-25-25-110</inkml:trace>
  <inkml:trace contextRef="#ctx0" brushRef="#br0" timeOffset="407.3028">10344 15677 0,'0'-25'31,"49"25"-15,26 0-16,-26 0 16,1 0-16,-1 0 15,1 0-15,-25 0 16,49 0-16,-49 0 15,0 0-15,0 0 16</inkml:trace>
  <inkml:trace contextRef="#ctx0" brushRef="#br0" timeOffset="1017.1517">11757 15056 0,'-24'0'0,"-1"0"16,0 0-1,-25 25 1,26 0-16,-1 0 16,-25 49-1,50-49-15,-25 25 16,25-26-16,0 51 15,0-25-15,0-26 16,0 51-16,0-1 16,0-24-16,0 24 15,0 1-15,0-26 16,25 50-16,-25-49 16,25 0-16,0-1 15,0-24-15,24 0 16,-24 0-16,0-25 15,-25 24-15,49-24 16,-24 0-16,25 25 16,-25-25-16,-1 0 15,26 0-15,24-74 16</inkml:trace>
  <inkml:trace contextRef="#ctx0" brushRef="#br0" timeOffset="1399.3159">11857 15280 0,'24'0'16,"51"49"0,-26 1-16,51 49 15,-76-74-15,51 49 16,-25-24-16,-26-25 15,1 0-15,0-25 16,0 24 0</inkml:trace>
  <inkml:trace contextRef="#ctx0" brushRef="#br0" timeOffset="1879.6277">12353 15230 0,'-50'0'31,"25"0"-31,1 0 16,24 50-16,-50-26 15,50 26-15,-25 0 16,0-25-16,25-1 16,-25 26-1,1-50-15,24 25 0,0 24 16,-25-49 0,25 25-1,0 0-15,0 0 16,-25 0-16,25-1 31</inkml:trace>
  <inkml:trace contextRef="#ctx0" brushRef="#br0" timeOffset="2505.3118">12650 14982 0,'0'25'62,"25"74"-62,25-25 16,-1 26-16,-24-1 16,25 0-16,-1 25 15,-24-49-15,-25-26 16,25 26-16,-25-51 15,0 26-15,0-25 16,0 24-16,0-24 16,-25 25-16,0-50 15,1 49-15,-26-49 16,25 0 0,-24 50-1,24-50-15,-25 0 16,1 0-16,-1 0 15,25 0-15,0 0 16,1 0 0,-1 0-16,-25-50 15,50 26-15</inkml:trace>
  <inkml:trace contextRef="#ctx0" brushRef="#br0" timeOffset="4535.5422">13295 15577 0,'25'0'141,"0"0"-126,0 0-15,0 0 16,-1 0-16,26 0 16,0 0-1,-26 0-15,1 0 16,0 0 0</inkml:trace>
  <inkml:trace contextRef="#ctx0" brushRef="#br0" timeOffset="5071.7647">13320 15726 0,'25'0'62,"25"0"-46,-26 0-16,1 0 15,25 0-15,-25 0 16,24 0 0</inkml:trace>
  <inkml:trace contextRef="#ctx0" brushRef="#br0" timeOffset="5736.4747">14114 15478 0,'0'50'31,"0"-25"1,0 24-17</inkml:trace>
  <inkml:trace contextRef="#ctx0" brushRef="#br0" timeOffset="8360.79">14213 15726 0,'0'50'16,"0"-75"140,0-49-156,25 24 15,0 0-15,-25 1 16,24 24-16,-24 0 16,0 0-1,25 1 1,-25 48 125,25-24-16,25 0-110,-50-24-15,25 24 16,-1-50-1,26 25 1,24 25 62,-74 50-78,0-1 16,0 1-16,25-25 15,-25 49-15,0 1 16,0-51 0,25 26-16,-25-25 15,25 0-15,0-25 78,-1 0-78,1 0 16,50-25-16,-26 0 16</inkml:trace>
  <inkml:trace contextRef="#ctx0" brushRef="#br0" timeOffset="8799.8325">14833 15354 0,'25'0'16,"49"50"0,-49-50-16,25 49 15,24-24-15,1 50 16,-51-51-16,51 26 15,-50 0-15,-1-50 16,26 49-16,-50-24 16,50 0-16,-50 0 15</inkml:trace>
  <inkml:trace contextRef="#ctx0" brushRef="#br0" timeOffset="9175.6358">15156 15304 0,'0'0'16,"-50"25"-16,50 0 0,-50 25 15,26-1-15,-26 1 16,25 0-1,0-1-15,1 1 16,-1-25-16,25 49 16,-25-74-16,25 25 15,0 0 1</inkml:trace>
  <inkml:trace contextRef="#ctx0" brushRef="#br0" timeOffset="9575.0256">15627 15453 0,'25'0'62,"74"0"-62,-25 0 16,26 0-16,24-24 16,-100 24-16,26-25 15</inkml:trace>
  <inkml:trace contextRef="#ctx0" brushRef="#br0" timeOffset="9911.8636">15900 15180 0,'-25'0'15,"0"0"1,25 25-1,-25 50-15,25-1 16,0-24-16,0-1 16,0-24-16,0 25 15,0-25-15,0 24 16,0-24 0</inkml:trace>
  <inkml:trace contextRef="#ctx0" brushRef="#br0" timeOffset="11070.824">16669 15032 0,'-50'0'78,"50"24"-62,-49 26-16,24-50 16,-25 50-16,25-26 15,1 1 1,24 0-16,0 25 15,-25-50 1,25 24 0,-25 1-1,25 0 1,0 0 0,0 49-1,25-49 16,0 0-15,-1 25-16,26-26 16,-25-24-1,49 25-15,-49 0 16,0-25-16,0 0 16,49 0-16,-49 0 15,49 0-15,-49 0 16,25 0-16,-1-25 15,-24 25-15,0 0 16,0 0-16,-25-25 16,24 25-1,1-24 1</inkml:trace>
  <inkml:trace contextRef="#ctx0" brushRef="#br0" timeOffset="31079.5279">6201 11609 0,'0'-25'78,"25"-50"-62,25 51-1,98-51-15,26 1 16,0-25-16,49-26 16,25-48-16,50 74 15,-100-25-15,125 0 16,-51 0-16,-73 49 15,49-24-15,-75 0 16,51-25-16,-51 24 16,1 1-16,49-25 15,-49 25-15,0-25 16,-50 99-16,49-124 16,1 75-16,24-50 15,-99 74-15,125-74 16,-51 25-16,26 0 15,-1-25-15,25 25 16,-74-1-16,50 1 16,-26 0-16,-24 0 15,-25 24 1,25 1-16,-75 24 16,50 1-16,0-26 15,-24 1-15,-1 24 16,-25 1-16,26-26 15,-51 50-15,50-49 16,-49 49-16,24-49 16,1 49-16,49-49 15,-99 24-15,74 0 16,-25 1-16,1 49 16,-1-75-16,-24 26 15,49-1-15,-74 1 16,49-1-16,-49 25 15,0 25-15,24-50 16,-24 26 0,0 24-16</inkml:trace>
  <inkml:trace contextRef="#ctx0" brushRef="#br0" timeOffset="32358.8293">5507 10368 0,'99'0'94,"124"-74"-94,100 0 15,49-26-15,124-73 16,-50 73-16,50-73 16,-24 49-16,-1 25 15,-74-25-15,-75 0 16,-74 74-16,-49-24 16,-75 49-16,0 0 15,-50-25-15,-24 25 16,24 1-16,1-1 15,-1-25-15,0 25 16,1 1-16,49-26 16,25-24-16,-25 49 15,49-25-15,-24-24 16,0 24-16,-50-24 16,50 49-16,99-49 15,-149 49-15,1 0 16,24 0-16,-25 0 15,50-24-15,24 24 16,-24-25 0,-25 26-16,25 24 15,124-125-15,-75 125 16,1-49-16,-1 24 16,50-25-16,-124 26 15,99-1-15,-74 0 16,-25-25-16,-49 50 15,-51-24-15,51 24 16,-50-25-16,-1 25 16</inkml:trace>
  <inkml:trace contextRef="#ctx0" brushRef="#br0" timeOffset="33687.2007">6375 11683 0,'25'0'31,"24"-25"-15,50-74-16,50 25 15,0-26-15,25 1 16,-1-25-16,75 0 16,-24-25-16,24 25 15,-50-25-15,50 1 16,-49 24-16,-1-25 16,25-50-16,-24 75 15,-26 0-15,-73 0 16,123-25-16,-74 1 15,-1 24-15,26 0 16,-25 24-16,25 1 16,-50 0-16,-25 0 15,50-1-15,-50-48 16,25 98-16,0-49 16,-50 24-16,50-24 15,25 25-15,-50 24 16,1-49-16,24 24 15,-50 26-15,100-100 16,-100 99-16,25-24 16,1-25-16,24 49 15,0-49-15,-50 0 16,25 24-16,25 26 16,-74-26-1,74 1-15,-50-25 16,1 49-16,-1-24 15,-24 49-15,49-74 16,-49 74-16,-1-25 16,26 1-16,-75 24 15,24 25-15,1-50 16,50 1-16,-75 24 16,24 25-16,1-25 15,0 0 1,-25 0-1</inkml:trace>
  <inkml:trace contextRef="#ctx0" brushRef="#br0" timeOffset="35839.0832">9699 5259 0,'24'74'78,"1"100"-62,25 49-16,-25 0 15,-1 0-15,-24 1 16,100 48-16,-76 26 16,1-50-16,0 0 15,25 75 1,-1-75-16,-24 99 15,25-49-15,24-1 16,-49-24-16,25 0 16,-26 49-16,1-24 15,-25 0-15,0-1 16,25 1-16,-25-50 16,0 25-16,0 0 15,0-50-15,0 0 16,0-49-16,0 0 15,0-50-15,0-25 16,0 0-16,0-25 16,0-24-16,0 49 15,0-49-15,0-25 16,0 24-16,25 1 16</inkml:trace>
  <inkml:trace contextRef="#ctx0" brushRef="#br0" timeOffset="48951.7312">7516 10716 0,'0'-25'406,"0"0"-374,0 0-1,0-24 0,0 24 47,0-25 47,0 25-62,0 1-16,0-1-16,0 0-15,0 0 15,0 0-16,0 1 17,0-1-17,0 0 1,0 0 31</inkml:trace>
  <inkml:trace contextRef="#ctx0" brushRef="#br0" timeOffset="50855.9812">8161 9599 0</inkml:trace>
  <inkml:trace contextRef="#ctx0" brushRef="#br0" timeOffset="52807.2417">8235 9599 0,'0'25'250,"0"0"-234,0 0 31,0 0-1,0-1-14,0 1 30,0 0-46,0 0-1,-25 0 17,25-1 46,0 1-47,0 0 16,0 25 15,0-26 79</inkml:trace>
  <inkml:trace contextRef="#ctx0" brushRef="#br0" timeOffset="55967.337">7541 10666 0,'0'-25'188,"0"0"-173,0 1 1,0-1-16,0 0 31,0-25-15,0 26 15,0-26 0,0 25 1</inkml:trace>
  <inkml:trace contextRef="#ctx0" brushRef="#br0" timeOffset="57555.2737">7441 10294 0,'25'25'93,"0"-25"-14,0 0-64,0 0 48,-25-25 77,-25 0-108,0 25-1,0 0 63,25 25-48,0 0 1,25-25 250</inkml:trace>
  <inkml:trace contextRef="#ctx0" brushRef="#br0" timeOffset="59943.4518">7789 10393 0,'-50'0'32,"25"0"-1,-24 0 31,24 0 17,25 25-33,0 25-14,0-26-17,0 1 1,25-25 15,-1 0 63,26 0-78,-25-25-1,-25 1 1,49-1-16,-49 0 15,0 0-15,25-24 16,-25 24 0,0 0 15,0 0 31,0 0-15,0 50 78,0 0-109,0 0 0,0 0-16,0 24 15,0 1-15,0-25 16,0-1-16,0 1 15,0 0-15,0 0 16,0 0 15</inkml:trace>
  <inkml:trace contextRef="#ctx0" brushRef="#br0" timeOffset="60545.0996">7987 10393 0,'25'0'31,"-25"50"32,0-25-63,0-1 16,0 1-1,0 0-15,0 0 31,25 0 63</inkml:trace>
  <inkml:trace contextRef="#ctx0" brushRef="#br0" timeOffset="61832.045">7665 9872 0,'-50'0'94,"25"0"-78,25 25 15,0 0-15,0 0-1,0-1-15,0 1 32,0 0-17,50-25 95,-25-25-95,-1 0-15,-24-49 16,0 49-16,0-24 15,0 24-15</inkml:trace>
  <inkml:trace contextRef="#ctx0" brushRef="#br0" timeOffset="62199.835">7689 9748 0,'0'-25'16,"0"-24"-1,0 74 173,0 24-188,0 1 15,0-1 1,0-24 0,0 0-1,0 0 1,0 0 0,25-25-1</inkml:trace>
  <inkml:trace contextRef="#ctx0" brushRef="#br0" timeOffset="63079.7058">7863 9897 0,'25'0'78,"0"-25"-62,-1 25 15,1 0 0,0 0-31,25 0 31,-50 25 1,0 0-32,0 0 15,0-1 17,-25-24-32,-25 25 15,25-25 1,1 0-16,-1 0 15,0 25-15,50 0 125,0-25-125,49 0 16,1 0-16,-1 0 16,-24 0-16,-1 0 15,-24 0-15,0 0 16</inkml:trace>
  <inkml:trace contextRef="#ctx0" brushRef="#br0" timeOffset="64399.3902">9525 8954 0,'25'0'62,"-25"25"-31,0 25-15,0-25-16,0 0 16,0-1-16,0 1 15,0 0-15,0 0 16,0 0-16,0-1 15,0 1 1,0 0-16,0 0 16,-25 0-1,25-1 1,0 1 31</inkml:trace>
  <inkml:trace contextRef="#ctx0" brushRef="#br0" timeOffset="65215.7628">9054 9103 0,'0'-24'47,"-25"24"-16,0 0-15,0 0-1,25 24 48,0 1-48,0 0-15,25 0 32,0-50 77,-25-25-93,25 26-16,-25-26 15,0 25-15,0-49 16,0 49-16,0-25 15,0 25-15,0 1 16</inkml:trace>
  <inkml:trace contextRef="#ctx0" brushRef="#br0" timeOffset="65495.5985">9054 8781 0,'25'49'109,"-25"26"-93,0-50-16,0-1 16,0 1-1,0 25-15,24 0 16,-24-26-1,25-24 1,-25 25 0</inkml:trace>
  <inkml:trace contextRef="#ctx0" brushRef="#br0" timeOffset="66536.2409">9327 9103 0,'24'0'16,"1"0"-16,-25 25 31,0 0-16,-49 0 32,49 0 78,24-25-109,26 0 0,-50 24-1,25 1 16,-25 0 1,0 0-1,-50-25 0,25 25-31,1-25 16,-1 0-1,0 0 1,25-50 47</inkml:trace>
  <inkml:trace contextRef="#ctx0" brushRef="#br0" timeOffset="68583.721">13395 8558 0,'0'-25'157,"0"0"-157,0-25 15,0 26-15,0-26 16,0 25 0,0-24 15,0 24-31,0-50 31,0 51-31,0-1 16,0 0-16,0 0 15,0-24-15,0 24 16,0 0-16,0 0 16,0 0-16,0-24 15,0 24-15,0 0 16,0 0 15,0 0 0,0 1-31,0-1 16,0 0 0,0 0-1,0 0-15,0 1 31,0-1-31,0 0 32</inkml:trace>
  <inkml:trace contextRef="#ctx0" brushRef="#br0" timeOffset="76014.9765">10145 8806 0,'25'0'63,"-25"24"-63,0 26 15,0 0-15,0-1 16,0 1-16,0-25 16,-25 24-16,0 26 15,25-50 1,0 24-16,0-24 16</inkml:trace>
  <inkml:trace contextRef="#ctx0" brushRef="#br0" timeOffset="77382.9359">10988 8905 0</inkml:trace>
  <inkml:trace contextRef="#ctx0" brushRef="#br0" timeOffset="80343.3419">13742 8458 0,'0'-24'31,"-25"24"79,0 0-64,-24 0-30,24 0 15,0 0 16,0 0 47,25 24-94,0 1 31,0 0-15,25 0-16,0-25 94,0 0-48,-1 0-30,-24-50-16,0 25 16,0 1-16,0-26 15,0 25-15,0 0 16,0-24 0,0 24-1,0 0 16,0 75 157,0-25-172,0 49-16,0-49 15,0 49-15,0-49 16,0 25-16,0-26 15,0 1 1,0 0-16,0 0 47</inkml:trace>
  <inkml:trace contextRef="#ctx0" brushRef="#br0" timeOffset="81287.8159">13866 8409 0,'-25'0'31,"0"0"-16,0 0 17,1 0-17,-1 0 17,50 49 14,-25-24-14,24 0-17,1 0-15,0 0 16,-25-1 0,50 26-1,-26 0 16,-24-26-15,0 26 0,0-25-1,0 0 17,-24-25-1,-1 0-31,0 0 15,0 0 17,0-25-17,25 0 1,0-25-16,0 1 16,0-1-1,0 1-15,0-1 16,0 0-1,25 50-15,-25-24 16,0-1 31</inkml:trace>
  <inkml:trace contextRef="#ctx0" brushRef="#br0" timeOffset="82576.2415">13841 7615 0,'0'-25'172,"0"0"-156,0 1 15,0-1-16</inkml:trace>
  <inkml:trace contextRef="#ctx0" brushRef="#br0" timeOffset="95295.212">7466 10641 0,'0'-25'125,"25"1"-78,0-1-16,-25 0 16,0 0-31,0 0-16,25 25 15,-25-24 1,0-1-1,0 0 48,0 0-16,0 0-32,0 1 32,0-1-15,0 0-17,0 0 16,0 75 235,0-1-250,0-24-1,0 0-15,0 0 16,0 0 0,0-1-1,0 1 48,0 0-16,0 0-32,0 0 16,0-1 1,0 1-17</inkml:trace>
  <inkml:trace contextRef="#ctx0" brushRef="#br0" timeOffset="112647.2973">10616 12129 0,'0'25'110,"0"25"-95,0-25-15,0 0 16,0-1-16,0 1 16,0 0-1,0 0 1,0 0-1,25-1 110,0-24-93,25 0-17,-1 0 1,26 0-16,-1-24 16,-24 24-16,-1-25 15,26 25-15,-26-25 16,1 25-16,-25 0 15,0 0-15</inkml:trace>
  <inkml:trace contextRef="#ctx0" brushRef="#br0" timeOffset="113119.5341">11237 12154 0,'24'-25'0,"-24"50"62,0 25-62,0 0 16,0-26-16,0 1 16,0 0-16,25 0 15,-25 0-15,25 24 31</inkml:trace>
  <inkml:trace contextRef="#ctx0" brushRef="#br0" timeOffset="114167.2727">5011 9872 0,'0'50'63,"0"-25"-63,0 24 15,0-24 1,0 25-16,0-1 16,0-24-1,0 0 1,0 25 15,24-50 16,-24 24-31,25-24-1,0 0 1,25 0 0,49-24-1,-25-1-15,25-50 16,1 51-16,-1-51 15,25 25 1,-75 1-16,1 24 16,0 0-16</inkml:trace>
  <inkml:trace contextRef="#ctx0" brushRef="#br0" timeOffset="115046.723">5879 9674 0,'0'25'187,"0"24"-156,-25 1-31,0-50 32,25 25-32,-25-1 15,50-24 95,50 0-95,-51 0-15,1 0 16,0 0-1,0-24-15</inkml:trace>
  <inkml:trace contextRef="#ctx0" brushRef="#br0" timeOffset="116071.1971">4862 11162 0,'0'25'31,"0"25"-15,0-1-16,-25 1 16,0-25-16,25-1 15,0 1-15,0 0 16,0 0-1,0 0 48,50-1-16,-1-24-32,1 0-15,-25 0 16,24 0-16,26 0 16,-50 0-16,49 0 15,-49 0-15,24 0 16,-24 0-16,0 0 16</inkml:trace>
  <inkml:trace contextRef="#ctx0" brushRef="#br0" timeOffset="117023.1618">5383 11336 0,'0'-25'47,"0"50"125,0 24-63,24-24-62,1-25-31,0 0-16,-25 25 31,25 0-15,-25 0-1,0 24 1,0-24 0,-25 0 15,0-25 16,0 0-47,1-25 15,-1 0 17</inkml:trace>
  <inkml:trace contextRef="#ctx0" brushRef="#br0" timeOffset="117798.9156">6003 11361 0,'25'0'15,"-25"74"-15,-25-24 16,0 24-1,25-49-15,0 24 16,0-24 0,0 0-1,0 0 32,0 0-31,25-25-1,0 0 1,-1 0-16,1 0 16,0 0 15,0 0-15</inkml:trace>
  <inkml:trace contextRef="#ctx0" brushRef="#br0" timeOffset="118488.6514">6201 11658 0,'0'-25'16,"0"50"15,0 0-15,0 0-1,0 0 1,25-1 47,0-24-32,0 0 16,-25 25 109,0 0-140,0 0-1,24 0 16,1-1-15,0 26 0</inkml:trace>
  <inkml:trace contextRef="#ctx0" brushRef="#br0" timeOffset="119119.289">6648 11708 0,'0'-25'0,"-25"25"31,0 50-16,25-26-15,0 1 16,0 0-16,0 25 16,0-26-16,0 1 15,0 0 1,0 0 31,50 0 0,-26-25-32,1 0 1,25 0 0</inkml:trace>
  <inkml:trace contextRef="#ctx0" brushRef="#br0" timeOffset="119895.5929">6896 11931 0,'-25'0'62,"0"0"-46,0 0 15,25 25-15,0 0 15,0-1-15,0 1-16,25 0 15,0 0 32,0 0-31,0-1-1,-25 1 1,0 0 15,0 0-15,0 0-1,0 0 32,-25-25 31,0 0-62,0-25 0,25 0-16,0 0 15,0-25-15,0 26 16,0-1-16</inkml:trace>
  <inkml:trace contextRef="#ctx0" brushRef="#br0" timeOffset="120385.4977">6846 11931 0,'0'-25'63,"50"25"-32,24-49-15,-49 24-16,25 0 15,74-25-15,-100 50 16,1-24-16,50-1 16,-51 25-1,-48-50 110,-26 25-125</inkml:trace>
  <inkml:trace contextRef="#ctx0" brushRef="#br0" timeOffset="177055.1588">18207 7417 0,'0'-25'140,"0"0"-124,-25-25-1,0 26-15,0-1 16,0 0 0,1 25 31,-1 0-1,0 0-30,0 0 0,25 25-16,-25 24 15,25-24 1,-24 25 0,24-25-1,0-1 1,0 1-1,0 0-15,0 0 32,0 0-17,24-1-15,1 1 16,0 0 0,0-25-16,24 25 15,-24-25 63,-25-25-62,0 0-16,0-49 16,0 24-1,0 1-15,0-26 0,0 50 16,25-49-1,-25 49-15,0-24 16,25 24 0,-25-25-16,0 25 15,0 1 1,0-1-16,0 0 16,0-25-1,0 26 1,0-26-16,25 50 15,-25-25-15,0-25 16,24 1 0,-24 98 124,0 26-140,0-25 16,0-1-16,0 1 16,0-1-16,0 1 15,0 24-15,0-24 16,0 0-16,25-26 15,-25 26-15,25 0 16,-25-26-16,0 1 16,0 0-16,0 25 15,0-1 17</inkml:trace>
  <inkml:trace contextRef="#ctx0" brushRef="#br0" timeOffset="177567.5377">18852 7491 0,'-25'0'125,"25"25"-125,-25 24 16,25 1-1,0 24-15,0-24 0,0 0 16,0-1-1,0 1-15,0-1 16,0-24-16,0 25 16,0-25-16</inkml:trace>
  <inkml:trace contextRef="#ctx0" brushRef="#br0" timeOffset="178305.2089">18058 6672 0,'-25'0'31,"-25"0"-31,50 25 16,-24-25-16,-26 75 15,0 24 1,26-74-16,-1 24 16,0 1-16,-49 74 15,24-50-15,-24 75 16,74-74-16,-25-1 16,-25 50-16,25-74 15,25-1-15,0 1 16,0 24-16,0-49 15,0 49-15,25-49 16,-25 0-16,50 0 16,-25 0-16,-1 24 15,26-49-15,24 25 16,-49 0-16,50-25 16,-1 25-16,25-25 15,-74 0-15</inkml:trace>
  <inkml:trace contextRef="#ctx0" brushRef="#br0" timeOffset="179016.4988">18901 6945 0,'50'0'62,"-1"25"-62,1 0 16,-25 25-16,0 24 16,49-24-16,-49-1 15,24 26-15,-24 24 16,0-50-16,-25 1 15,25 0-15,0 24 16,-25 0 0,0-24-1,0 0-15,-25-26 16,0 1-16,0 25 16,25-25-16,-25-1 15,1 1-15,-1 0 16,0 0-1,0 0 17,0-25-17,1 0 1</inkml:trace>
  <inkml:trace contextRef="#ctx0" brushRef="#br0" timeOffset="179951.2447">19174 6325 0,'0'-25'171,"25"25"-139,0 0-17,-1 0-15,1 25 16,0 0 0,0 25-1,-25-26-15,0 1 16,0 50-16,0-51 15,0 1 1,-25 0-16,-25 25 16,26-26-1,-1 1-15,0-25 16,0 25 0,75-25 124,-1 0-140,1 0 16,-25 0-16,24 0 15,-24 0-15,0 0 16,0 0 15</inkml:trace>
  <inkml:trace contextRef="#ctx0" brushRef="#br0" timeOffset="181391.323">19745 7541 0,'24'0'31,"1"0"-15,50 0 0,-26 0-16,26-25 15,-1 25-15,0 0 16,1-25-16,-1 25 15,1 0-15,-51 0 16,1-25-16</inkml:trace>
  <inkml:trace contextRef="#ctx0" brushRef="#br0" timeOffset="181866.1215">19993 7243 0,'0'25'62,"0"49"-62,0 1 0,0-1 16,0-24-16,0-1 15,0 1 1,0-1-16,49 1 16,-49-25-16,0 0 15,25-1 16,-25 1-15,25-25 0</inkml:trace>
  <inkml:trace contextRef="#ctx0" brushRef="#br0" timeOffset="182399.8897">21183 6821 0,'-49'0'16,"24"25"-16,0 25 15,0-1-15,-24 1 16,49 0-16,-25-1 16,0-24-16,25 25 15,-25-1-15,25 1 16,0-25-16,0 24 16,0 26-16,0-51 15,0 51-15,0-26 16,0-24-16,25 0 15,0 25-15,24-26 16,-24 26-16,25-25 16,-1 24-16,-24-49 15,25 75-15,24-50 16,1-25-16</inkml:trace>
  <inkml:trace contextRef="#ctx0" brushRef="#br0" timeOffset="182911.6673">21282 7466 0,'-24'0'47,"24"50"-31,0-25 0,0-1-16,0 1 15,24-25-15,1 50 16,0-50-16,0 25 15,0-25 1,-1 0 15,26 0-15,-25-25-16,24-25 16,-49 1-16</inkml:trace>
  <inkml:trace contextRef="#ctx0" brushRef="#br0" timeOffset="183281.5654">21506 7094 0,'0'25'47,"0"25"-31,0-1-16,0 1 16,0-25-16,0 49 15,74 0-15,-74-24 16,50 0-1,-26-1-15,26-24 16,-25 25 0,25-1-16,-26-24 15,26 25-15,-25-1 16,0-49 0</inkml:trace>
  <inkml:trace contextRef="#ctx0" brushRef="#br0" timeOffset="184095.2554">21977 7689 0,'0'-24'109,"25"24"-47,-25 24-30,0 1-17,0 0 48,0 0-48,0 0 32,25-25-15,24 0 30,1 24-62,24-24 16,-24 0-16,-1 25 15,26-25-15,-50 0 16,-1 0-16,1 0 16</inkml:trace>
  <inkml:trace contextRef="#ctx0" brushRef="#br0" timeOffset="184639.3006">22175 7045 0,'25'0'47,"25"0"-47,-1 24 15,1 26 1,0 49-16,-26-74 15,51 49-15,-75 1 16,25 24-16,24-25 16,-49 1-16,0-26 15,0 1-15,0 24 16,0-24-16,0 0 16,0-1-16,-25 1 15,25-25-15,-49 24 16,49-24-16,-25 0 15,25 0-15,-50 24 63</inkml:trace>
  <inkml:trace contextRef="#ctx0" brushRef="#br0" timeOffset="185430.9172">22448 6548 0,'50'25'141,"-50"0"-126,25 0-15,-1 24 16,-24 1 0,0-25-1,0 0-15,0-1 16,0 26-16,0 0 31,0-25-31,-49-1 16,24-24-1,0 25 1,75-25 125,49 0-126,-49 0-15,24 0 16,-49 0-16,0 0 16,0 0-16,-1 0 15</inkml:trace>
  <inkml:trace contextRef="#ctx0" brushRef="#br0" timeOffset="185895.6679">22895 7615 0,'0'25'31,"25"-25"-15,49 0-16,0 0 15,1 0-15,-26 0 16,1 0-16,0 0 16,-26 0-16,1 0 15,0 0 1</inkml:trace>
  <inkml:trace contextRef="#ctx0" brushRef="#br0" timeOffset="186255.3943">23192 7565 0,'0'25'109,"0"0"-109,0 0 31,0 24-31</inkml:trace>
  <inkml:trace contextRef="#ctx0" brushRef="#br0" timeOffset="186639.3117">23788 7466 0,'24'0'78,"26"0"-63,0 0-15,74 0 16</inkml:trace>
  <inkml:trace contextRef="#ctx0" brushRef="#br0" timeOffset="186895.4238">24829 7466 0</inkml:trace>
  <inkml:trace contextRef="#ctx0" brushRef="#br0" timeOffset="187103.3066">24854 7466 0,'25'0'0</inkml:trace>
  <inkml:trace contextRef="#ctx0" brushRef="#br0" timeOffset="187319.383">25028 7441 0</inkml:trace>
  <inkml:trace contextRef="#ctx0" brushRef="#br0" timeOffset="187687.5116">25524 7441 0</inkml:trace>
  <inkml:trace contextRef="#ctx0" brushRef="#br0" timeOffset="188232.1744">26541 7392 0,'50'0'94,"-1"0"-79,50-25-15,-49 25 16,-25 0-16,74-25 15,-49 25-15,-26 0 16</inkml:trace>
  <inkml:trace contextRef="#ctx0" brushRef="#br0" timeOffset="188656.4247">26888 7169 0,'-25'0'15,"1"24"1,24 26 0,0 0-16,0-1 15,-25 26-15,25-26 16,0 1-16,0-1 15,0 26-15,0-50 32,25 24-17,-1-24 17</inkml:trace>
  <inkml:trace contextRef="#ctx0" brushRef="#br0" timeOffset="189151.6495">27632 7020 0,'-24'0'47,"-26"0"-47,0 49 16,26 1-16,-1 0 15,25-26-15,0 51 16,0-1-16,-25 1 16,25-51-16,0 1 15,0 25-15,0-25 16,0 24-16,0-24 15,0 0 1,25 24 0,24 1-16,-24-25 15,0 24-15,49-49 16,50 50-16,-49-50 16</inkml:trace>
  <inkml:trace contextRef="#ctx0" brushRef="#br0" timeOffset="189697.3183">27905 7640 0,'0'0'0,"-25"0"0,1 0 16,-1 0 15,0 0-15,25 25 0,0-1-1,0 1-15,0 0 16,0 25-1,0-26 17,25-24-1,0 0-31,24 0 16,26-24-16,-26-26 15,-24-49-15,-25 49 16,0-123-16</inkml:trace>
  <inkml:trace contextRef="#ctx0" brushRef="#br0" timeOffset="189983.9008">28004 7094 0,'-24'-25'0,"24"50"47,0 0-31,0 25-16,0 24 15,24 25-15,26-24 16,-50-1-16,25 0 16,0-49-16,0 74 15,24-49-15,-49-25 16,50 24-16,-25 1 15,-1-50-15,1 50 16,0-26-16,0 1 16</inkml:trace>
  <inkml:trace contextRef="#ctx0" brushRef="#br0" timeOffset="190384.1956">28550 7615 0,'-25'0'31,"25"25"-31,0 24 16,0 26-16,0-26 15,0-24 1,0 0-16,0 0 15,0 0-15,0-1 16,0 26-16,0-25 16,25-25-1,0 50-15</inkml:trace>
  <inkml:trace contextRef="#ctx0" brushRef="#br0" timeOffset="190935.6201">28749 7789 0,'0'24'47,"24"1"-47,-24 25 15,25-25-15,0-1 16,-25 1-16,25 0 15,0 0 1,-1-25-16,-24-25 78,0-49-78,0 49 16,0 0-1,0-25-15,-24 50 16,24-24 0,-25-1-16,0-25 15,0 50 1,-24 0-16,24-49 16,0 49 15</inkml:trace>
  <inkml:trace contextRef="#ctx0" brushRef="#br0" timeOffset="191519.4139">28947 6995 0,'25'0'0,"0"0"15,24 50-15,-24-1 16,0 26-16,0-1 15,-25 25-15,25 0 16,-1 75-16,-24-75 16,0 25-16,0 25 15,0-50-15,0-24 16,0-50-16,0 49 16,0-24-1,0-1-15,0 1 31</inkml:trace>
  <inkml:trace contextRef="#ctx0" brushRef="#br0" timeOffset="192550.9019">28947 6424 0,'0'25'188,"25"-25"-173,-25 25 1,0 0-16,49 0 15,-49-1-15,0 26 16,0 0 0,0-26-1,0 26-15,-24-25 16,-1 24-16,0-49 16,0 50-16,-24-50 15,24 25-15,-25 0 16,50 0 15,-25-25-15,100 0 77,24 0-77,0 0-16,-24 0 16,-26 0-16,1 0 15,0 0-15,-26 0 16,1 0-16,0 0 62</inkml:trace>
  <inkml:trace contextRef="#ctx0" brushRef="#br0" timeOffset="207135.1725">13370 8582 0,'0'-24'219,"0"-1"-204,0 0 1,0 0 0,0 0 31,0 1-32,0-1 32,0 0-47,0 0 16,0 0 15,0-24 0,0 24-15,25 0-16,-25 0 31,0 1-15,0-1-16,0 0 15,0 0 17,0-24-17,0 24 1,0-25-1,0 25-15,0-24 32,0 24-32,0-25 15,0 25 1,0 1 0,0-1-16,0 0 15,0 0-15,0 0 16,0 1-1,0-1 1,0 0-16,0 0 16,0 0-1,0 1 1,0 48 265,0 1-281,0 0 16,0 25-16,0-1 31,0-24-31,0 0 16,0 0-1,0-1 1,0 1 15,0 0-15,0 0-1,0 0 1,0-1 0,0 1-1,0 0 1,0 0 0,0 0-16,0 0 15,0-1-15,0 1 16,0 0-16,0 0 15,0 0 1,0 49-16,0-49 16,0 49-16,0-49 15,0 0-15,0 0 16,0-1-16,0 26 16,0-75 296,0-24-312,0-26 16,0 50-16,0-24 15,0-26-15,0 51 16,0-26-16,0 0 16,24 1-16,-24 24 15,0 0-15,0 0 31,0 0-15,25 1 0,-25-1 15,25 0 0,-25 0 16,0 0-31,0 1-1,0-1 17,0 0 14,0 0-30,0 0 15,-50 25 297,26 0-296,-1 0-1,25 25-15,0 0-1,0 25 16,0-26 1,0 1-32,0 0 47,0 0-32,0 0 16,0-1-15,25-24 0,-1 50 15,-24-25 0,0 0 0,25 24-15,-25-24 62,0 25-78,0-25 31,0-1-31,0 1 16,-25 25-16,25-25 16,0 24-1,-24 1-15,24-1 16,0-24 0,-25 25 15</inkml:trace>
  <inkml:trace contextRef="#ctx0" brushRef="#br0" timeOffset="231006.838">16073 5779 0,'-24'50'78,"24"-25"-62,-25 49-16,25-49 16,0 50-16,0-51 15,0 1-15,0 0 16,0 0-16,0 24 16,0-24-1,0 0 1,0 0-16,25 0 31,-1-25 0,1 49-15,0-49 0,0 0-1,0 0 1,-1 0-16,1 0 15,0 0 17,0 0-17,0 0 1,-1 0 31</inkml:trace>
  <inkml:trace contextRef="#ctx0" brushRef="#br0" timeOffset="231407.8163">15999 6003 0,'25'0'47,"0"0"-47,-1 0 15,26 0-15,0 0 16,-26 0-16,1 0 15,0 0-15,0 0 16,0 0-16,-1 0 16,1 0-16</inkml:trace>
  <inkml:trace contextRef="#ctx0" brushRef="#br0" timeOffset="231839.4533">16049 5755 0,'49'0'46,"26"0"-46,-26 0 0,50 0 16,1 0-16,-26 0 16,1 0-1,-51 0-15,26 0 16,-25 0-16</inkml:trace>
  <inkml:trace contextRef="#ctx0" brushRef="#br0" timeOffset="232511.4228">16520 5953 0,'0'25'0,"50"-25"16,-26 25 0,51 0-16,-26-1 15,1 26 1,0 0-16,24-1 0,-74-24 15,50 49-15,-50-49 16,0 25-16,0-1 16,0-24-16,0 0 15,0 25-15,-25-26 16,0-24 15,0 0-15,0 0-1,1 0-15,-26 0 16,50-24-16,-25-1 16,25 0-16,0 0 15,0-49-15,0 24 16,75-49-16,49 25 16,-25-26-16,25 51 15,25-26 1,-75 26-16,0 49 15,-49-25-15</inkml:trace>
  <inkml:trace contextRef="#ctx0" brushRef="#br0" timeOffset="233015.3886">17413 6077 0,'49'124'0,"-24"-74"15,-25-1-15,0 26 16,25-50-16,-25 49 15,0-49-15,0 0 16,0-1-16,-50-24 63,1-49-48,49-1-15,-25-24 16,25 49-16,0-25 15,0 26-15,0-51 16,0 50-16,50-24 16,-50 24-16,99 0 15,-49 25-15,-26 0 16</inkml:trace>
  <inkml:trace contextRef="#ctx0" brushRef="#br0" timeOffset="233499.1116">17711 6077 0,'0'0'0,"-25"0"16,25 25-16,0 25 16,0-26-1,0 1-15,0 0 16,0 25-16,74-26 16,-49-24-1,49 50-15,-24-50 16,24 0-16,1 0 15,-26 0-15,1-25 16,0 0-16,-26-24 16,-24 24 15,-24 0-31,24 0 16,-25 25-1,-25 0-15,1-24 16,-26 24-16,26 0 15,-1 0-15,-24 0 16,49 0-16,0 0 16,0 0-1</inkml:trace>
  <inkml:trace contextRef="#ctx0" brushRef="#br0" timeOffset="233950.7259">18256 5978 0,'25'0'0,"0"0"16,0 25-16,-25 0 16,0 24-1,0-24-15,0 25 16,0-1-16,0-24 16,0 0-1,0-50 63,0-49-78,0-1 16,0 50-16,0-49 16,0 0-16,0-1 15,49 25-15,-24 1 16,0-1-16</inkml:trace>
  <inkml:trace contextRef="#ctx0" brushRef="#br0" timeOffset="234728.4904">18628 5829 0,'0'-25'31,"50"25"0,-25 0-31,49 0 16,1 0-16,-26 0 15,26 0-15,-1 0 16,25 0-16,-49 0 16</inkml:trace>
  <inkml:trace contextRef="#ctx0" brushRef="#br0" timeOffset="235087.6377">18355 6077 0,'25'0'0,"0"0"16,25 25-16,-1-25 15,1 25-15,24-25 16,-24 0-16,24 0 16,26 0-16,-26 0 15,25 0-15,-24 0 16,-51 0-16,1 0 16</inkml:trace>
  <inkml:trace contextRef="#ctx0" brushRef="#br0" timeOffset="241151.4686">18554 9624 0,'0'-25'94,"-25"25"-79,25-24-15,-50 24 16,1 0-16,-1 0 15,1 0-15,24 0 16,-25 0-16,25 0 16,-24 24 15,49 1 0,0 0 0,0 0-15,0 0-16,0-1 16,0 1-1,25 25 1,-1-25 15,26-1-15,-25 1-1,0-25 1,-1 25 0,1 0 15,0 0-31,0-1 31,-25 1-15,0 0-16,0 0 15,0 0 1,-25 0-16,0-25 16,0 0-16,-24 0 15,24 0-15,-25 0 16,1 0-16,-26 0 16,1 0-16,24 0 15,1 0-15,24 0 16,0 0-16,0 0 31,1 0 32</inkml:trace>
  <inkml:trace contextRef="#ctx0" brushRef="#br0" timeOffset="242103.8543">19174 9550 0,'-25'0'78,"0"0"-62,-24 25-1,-26-1-15,51 1 16,-26 0-16,0 25 16,26-50-16,-26 49 15,50-24 16,0 0 1,0 24-17,25-24 17,24 0-17,-24-25 16,0 25-31,0 0 16,0-25 0,-1 24-1,1-24-15,0 50 16,-25-25 15,0 0-31,0 0 16,0-1-1,-25 1 1,-49-25-16,24 0 16,1 0-16,-26 0 15,50 0-15,-24 0 16,24 0-16,-25 0 16,26 0-1,-1-25 1</inkml:trace>
  <inkml:trace contextRef="#ctx0" brushRef="#br0" timeOffset="242831.0936">19596 9798 0,'-25'49'15,"0"-24"-15,25 50 16,-25-51-16,25 1 15,0 0-15,0 0 16,0 0-16,0 0 31,0-1-15,25 1 0,25-25-1,-25 0-15,-1 0 16,51 0-16,-26 0 15,-24 0 1,0 0 0,0 0-1,0 0 1,-1 0-16,1 0 16</inkml:trace>
  <inkml:trace contextRef="#ctx0" brushRef="#br0" timeOffset="243351.5017">19745 10021 0,'24'-25'0,"51"0"16,-50 25 0,-1 0-1,1-24 32</inkml:trace>
  <inkml:trace contextRef="#ctx0" brushRef="#br0" timeOffset="243912.1858">19571 9748 0,'0'-25'31,"25"25"-15,24-24 0,1-1-1,0 25-15,-26 0 16,51 0-16,-26-25 15,1 25-15,0 0 16,-1-25-16,1 25 16,-25 0-1</inkml:trace>
  <inkml:trace contextRef="#ctx0" brushRef="#br0" timeOffset="273503.0761">14287 16098 0,'25'0'78,"25"0"-78,-25 0 16,49 0-16,-24 0 15,-1 0-15,1 0 16,-25 0-16,0 0 15,-1 0-15,1 0 16</inkml:trace>
  <inkml:trace contextRef="#ctx0" brushRef="#br0" timeOffset="274424.6475">16570 15900 0,'24'0'63,"51"0"-48,-50 0-15,24 0 16,-24 0-16,25-25 16,24 25-16,-24 0 15,-26-25-15,51 25 16,-26 0-16,1 0 15,24 0-15,1-49 16,-50 49 0,24 0-1</inkml:trace>
  <inkml:trace contextRef="#ctx0" brushRef="#br0" timeOffset="472175.0395">3646 3597 0,'75'0'281,"-50"0"-281,49 0 16,50 0-16,50 0 15,24 0-15,50 0 16,25 0-16,0 0 15,-25 0-15,25 0 16,24 0-16,-73 0 16,-1 0-1,-25 0-15,25 0 16,-24 0-16,-75 0 16,0 0-16,50 0 15,-1 0-15,-49 0 16,124 0-16,-24 0 15,48 0-15,-24 0 16,25 0-16,25 0 16,0 0-16,24 0 15,-24 0-15,-1 0 16,1 0-16,-50 0 16,25 0-16,0 0 15,-25 0-15,-50 0 16,26 0-16,-51 0 15,-24 0-15,0 0 16,-50 0-16,25 0 16,-25 0-16,-49 0 15,24 0-15,-24 0 16,-25 0-16,0-25 16,-25 0-16,24 25 15,1 0 1,0 0 15,0 0-15,0 0 31</inkml:trace>
  <inkml:trace contextRef="#ctx0" brushRef="#br0" timeOffset="474671.4993">3696 3671 0,'25'0'63,"0"0"-63,24 0 31,1 0-31,24 0 0,-24 0 16,24 0-1,50 0-15,0 0 16,75 0-16,-75 0 15,74 0-15,-24 0 16,-50 0-16,74 0 16,25 0-16,-49 0 15,74 0-15,-99 0 16,99 0-16,-50 0 16,1 0-16,-1 0 15,1 0-15,-50 0 16,-1 0-16,-24 0 15,-24 0-15,-26 0 16,25 0-16,0 0 16,26 0-16,-26 0 15,25 0-15,25 0 16,-1 0-16,1 0 16,-25 0-16,75 0 15,-50 0-15,49 0 16,0 0-16,1 0 15,24 0-15,0 0 16,25 0-16,-24 0 16,-1 0-16,-25 0 15,50 0-15,-49 0 16,-1 0 0,-49 0-16,0 0 15,-50 0-15,0 0 16,-24 0-16,-1 0 15,-49 0-15,25 0 16,-1-25-16,1 25 16,-25 0-16,-1 0 15,26 0-15,-25 0 16,24 0-16,-24 0 16,25 0 312,-25 0-328,24 0 15,-24 0-15,0 0 16,0 0-16,-1 0 16,1 0-16,0 0 15,0 0 1,0-25 15,24 25 250</inkml:trace>
  <inkml:trace contextRef="#ctx0" brushRef="#br0" timeOffset="505375.7101">2456 6028 0,'0'24'78,"49"1"-63,-24 25 1,25-50-16,-26 25 16,1-25-1,0 0-15,0 0 16,0 0-1,24 0 17,-49-25-17,25 0 1,25-49-16,-25-1 16,-1 26-1,-24-1 1,0 25 15,0 0-15,0 0-1,-24 25 17,-1-24-17,0 24 16,0 0-15,0 0 0,1 24-1,-1 1 1,25 0-16,-25 0 16,0 25-16,25-1 15,0 26-15,0-51 16,-25 51-16,25-50 15,0 74-15,0-25 16,-49 1 0,49-1-16,0-24 15,0-1-15,0-24 16,0 25-16,0-26 16,0 1-16,0 0 15,-25 0 63,0-25-31,0 0-47,0 0 16,1 0-1,-1 0 1,0 0 15</inkml:trace>
  <inkml:trace contextRef="#ctx0" brushRef="#br0" timeOffset="505856.4476">2208 6400 0,'49'0'62,"-24"0"-62,25 0 31,-1-25-31,-24 25 16,25 0-16,-26 0 16,1 0-16,0 0 31,0 0-16,0 0-15,24 0 16,-24 0 0</inkml:trace>
  <inkml:trace contextRef="#ctx0" brushRef="#br0" timeOffset="506527.0644">3274 5928 0,'-25'0'32,"-24"0"-32,49 25 15,-25 0-15,0 49 16,-24-24-16,49-25 15,0 24-15,-25 1 16,25 24-16,0 1 16,-50-26-16,50-24 15,0 0 1,0 25-16,0-26 0,0 1 16,0 25-16,0-25 31,25 24-16,25-24 1,-26-25 0,1 0-1,0 25-15,0 0 16,0-1 0</inkml:trace>
  <inkml:trace contextRef="#ctx0" brushRef="#br0" timeOffset="507040.3203">3249 6325 0,'25'0'62,"50"25"-62,-26 25 16,1 24-16,-1-24 16,1-1-16,0 26 15,-26-75-15,1 49 16,0-49-16,-25 25 15,25-25 1</inkml:trace>
  <inkml:trace contextRef="#ctx0" brushRef="#br0" timeOffset="507455.8207">3621 6226 0,'-24'25'63,"-1"24"-63,0 1 16,25-25-16,-50 74 15,26-25-15,24-49 16,-25 25-16,0-1 15,25-24-15,0 0 16,-25-25-16</inkml:trace>
  <inkml:trace contextRef="#ctx0" brushRef="#br0" timeOffset="508159.3151">3671 6003 0,'25'0'31,"0"25"-15,24-1-16,1 26 16,-25-25-16,24 49 15,1-24-15,-25-25 16,24 49-16,-24 0 16,-25-24-16,25 0 15,-25 24-15,25-24 16,-25 24-16,0-49 15,0 24-15,0 1 16,0 0-16,0-25 16,0-1-16,0 1 15,-25 0 1,0-25 0,-24 0-1,24 0-15,0 25 16,0-25-1,0 0 1,1 0-16,-1 0 63</inkml:trace>
  <inkml:trace contextRef="#ctx0" brushRef="#br0" timeOffset="538559.6863">2753 11708 0,'0'25'47,"0"74"-31,0 50-16,0-50 15,0 75-15,0 49 16,-24-25-16,24-24 16,0 123-16,0-48 15,0 48-15,0 1 16,0-1-16,0 1 16,0-25-16,-50 0 15,50-25-15,-25 0 16,25-25-1,0-49-15,0-75 16,0-25-16,0-49 16</inkml:trace>
  <inkml:trace contextRef="#ctx0" brushRef="#br0" timeOffset="539287.6194">2704 16148 0,'49'49'63,"125"1"-48,74-25-15,0-25 16,25 49-16,25-24 16,49 0-16,-25-25 15,1 0-15,-26 0 16,-98 0-16,-1 0 15,-74 0-15,-49 0 16,-50 0-16</inkml:trace>
  <inkml:trace contextRef="#ctx0" brushRef="#br0" timeOffset="540943.9107">2729 16247 0,'-25'0'63,"0"0"-48,0 0-15,0 0 16,0 0-16,-24 0 16,24 25-1,-25-25-15,1 49 16,24-49-1,-49 50-15,-50 25 16,49-51-16,-49 51 16,-25 24-16,25-49 15,50 24-15,-1-49 16,1 0-16,0-1 16,24 1-1,0 0 1,26-25-1,-26 25 1,50 0-16,-74-25 16,-1 49-1,-49 1-15,75-25 0,-51-1 16,1 51-16,0-50 16,0 24-16,24 1 15,26-50-15,-26 49 16,26-24-16,-26 0 15,26-25-15,24 50 16,-25-50-16,25 24 16,1-24-16</inkml:trace>
  <inkml:trace contextRef="#ctx0" brushRef="#br0" timeOffset="543558.8456">992 14759 0,'25'0'125,"0"0"-110,0 0 1,24 0-16,26 0 16,-1-99-16,75 24 15,24 26-15,76-51 16,-51 1-16,25 25 15,25-75-15,-74 25 16,74-25-16,-99 50 16,49 0-16,-24 24 15,-75 26-15,0-51 16,-24 76-16,24-76 16,0 100-16,-49-24 15,74-51-15,-75 75 16,1-25-16,49-24 15,-49 24-15,-25 25 16,74 0-16,50-50 16,-75 1-16,50 24 15,-49 0-15,-26 0 16,1-24-16,-1 49 16,1-25-1,-50 0 1</inkml:trace>
  <inkml:trace contextRef="#ctx0" brushRef="#br0" timeOffset="545823.7964">868 14932 0,'0'75'109,"0"49"-109,0-25 16,0 0-1,0 25-15,0 25 16,0-50-16,0 25 15,0 50-15,0-75 16,0 0-16,0-49 16,0 24-16,0 1 15,0-50-15,0 0 360,75-25-345,-1 0-15,25 0 16,100-50-16,-75 0 16,74 25-16,-49-49 15,99 24-15,-74-24 16,24 49-16,-49 0 15,-25-49-15,-25 49 16,0 0-16,1 1 16,-1-1-16,-25 25 15,-24-25 1,-1 25-16,26 0 16,-1 0-16,25 0 15,1 0-15,24 0 16,49 0-1,1-25-15,-50 25 16,0-49-16,0 24 16,-50 25-16,-24 0 15,0 0-15,-26-25 235,-24-25-235,0 1 15,0-1-15,0-24 16,0-1 0,0-24-16,25 25 0,0 24 15,0-49 1,0 49-16,-25 1 15,0-1-15,49 25 16,-49-24-16,0-1 31,25 0-15,0 1 0,0-1-1,24-24-15,-24-25 16,25-25-16,-25 49 15,49-74-15,-24 0 16,24 50-16,-49-50 16,24-24-16,1 24 15,0 25-15,-26 0 16,26 49-16,-25 1 16,0 0-16,-1 24 15,1 50-15,-25-25 16,0-24-16</inkml:trace>
  <inkml:trace contextRef="#ctx0" brushRef="#br0" timeOffset="547327.6739">868 14560 0,'199'-24'171,"73"-51"-171,1 50 16,75-49-16,-26-25 16,-24 49-16,-25 25 15,-75 0-15,0 1 16,-49-26-16,25 50 16,-125-25-16,26 25 15,-50 0-15,0 0 16,-1 0-1,26 0 1,0 0 0,24 0-16,25 0 15,0 0-15,1 0 16,-1 0-16,99-25 16,-24 25-16,24-49 15,1 24 1,-26 0-16,1 0 15,-50-24-15,-50 24 0,-49 0 16,25 25 0,-25-25-1,-25 1 17,24 24-17,1-25 16</inkml:trace>
  <inkml:trace contextRef="#ctx0" brushRef="#br0" timeOffset="548503.641">794 14461 0,'25'0'47,"49"-25"-31,-49 1-16,24 24 16,26-25-16,74-25 15,49 0-15,50-24 16,-49 0-1,148-26-15,-50 51 16,100-75-16,-74 49 16,-50 26-16,24-75 15,-24 74-15,-25-24 16,-99 24-16,-75 50 16,-24-49-16,0 24 125,-26 25-110,26 0-15,0-75 16,24 51-16,25 24 15,-49-50-15,0 25 16,49 0-16,-25 25 16,1-49-16,-26 49 15,-24-25-15,25 0 16</inkml:trace>
  <inkml:trace contextRef="#ctx0" brushRef="#br0" timeOffset="550903.7361">1116 14238 0,'-25'0'31,"1"25"16,24-1-31,0 51-16,-50 24 15,50-24-15,-25-1 16,25 50-16,0-25 16,-25 75-16,25-25 15,-49-25-15,24 25 16,25-50-16,-25 74 15,0-24-15,25-25 16,-49 25-16,24-75 16,25 26-16,-25-1 15,0 25-15,1-74 16,24 49-16,-25-50 16,25 1-16,0 0 15,-25-1-15,25-24 16,0 0-1,-50 24 1,26-24 15,24 0-15,-25-25 0,25 25-1,74-25 157,-74-25-172,75 0 16,-1 0-16,-24-24 15,74-1-15,49-49 16,-24 25-16,74-50 16,25 49-16,-24-24 15,73-25-15,1 74 16,-25-24-1,0 24-15,-100-24 16,-24 24-16,0 1 16,-100 49-16,-24-25 15,0 25-15,25-25 16,-25 25 15,-1 0-15,1 0-1,0 0 1,0 0 0,0 0 31,-1 0-32,1 0 188,50-50-187,-51-24-16,51-25 16,-1-25-16,25 25 15,25-75-15,-24 25 16,-1 0-16,-25 50 15,25-99-15,1 24 16,-1 0-16,-25 25 16,26 25-16,-26 25 15,0-50-15,-24 50 16,24-50-16,1 75 16,-50 24-16,24-49 15,-24 50-15,-25 24 16,50-25-16,-26 25 15,-24 0-15,25-24 16,0-1 0,0 25-1,-25 1 1,0-1-16,25 0 16,-1-25-16,1 26 15,0-1 1</inkml:trace>
  <inkml:trace contextRef="#ctx0" brushRef="#br0" timeOffset="565135.2662">16694 12179 0,'0'25'141,"0"25"-141,0-1 16,0 1-16,0-25 15,0-1 1,0 1-16,24 0 47,1-25 46,25 0-77,-1 0 0,1-25-16,-50 0 15,25-24-15,24-26 16,-24 51 0,-25-51-16,0 25 15,25 26 1,0-1-16,-25 124 125,-25-24-110,0 49-15,0-50 16,1 25-16,24-24 16,0-1-1,-25 0-15,25-24 0,0-25 16,0 0 0,0-1-16,0 1 15,0 0-15,0 0 16,0 0-1,-25-1 1,0-24 62,25-24-78,-25 24 16,1-25-1,-1 0-15,25 0 16,-25 0-16,25 1 16,0-26-16,0 0 15,0 1-15,0 24 16,0-49 0,0 49-16,0 0 0,0 0 15,0 0 1,0-24-1,0 24 1</inkml:trace>
  <inkml:trace contextRef="#ctx0" brushRef="#br0" timeOffset="565607.5916">17289 12452 0</inkml:trace>
  <inkml:trace contextRef="#ctx0" brushRef="#br0" timeOffset="566808.3309">17214 12477 0,'50'0'109,"0"0"-93,-26 0-16,26 0 15,-25 0-15,49 0 16,1 0-16,-26 0 15,-24 0-15,0 0 16,0 0-16,0 0 16,-1 0-1,1 0 48</inkml:trace>
  <inkml:trace contextRef="#ctx0" brushRef="#br0" timeOffset="567354.229">17289 12675 0,'25'0'78,"24"50"-78,26-50 15,24 0-15,-49 0 16,24 0-16,0 0 16,-49 0-16,0 0 15,0 0-15,0 0 16,-1 0 31</inkml:trace>
  <inkml:trace contextRef="#ctx0" brushRef="#br0" timeOffset="568519.0737">18033 12278 0,'0'25'79,"0"25"-64,0 24-15,0-49 16,0 49-16,0-24 15,0 0-15,0-26 16,0 26-16,0 0 16,0-26-1,0-48 95,25-26-95,0 0 1,-25 26-16,0-1 16,0-25-1,24 25 63,26 25-62,-50 25 0,25-25-16,-25 25 15,49 0-15,-24 24 16,-25-24-1,25 0-15,0-25 79,24 0-64,-24 0-15,-25-50 16,0 26-16,0-51 15,0 50 1,0-49-16,0 49 16,0 0-16,0 1 15,0-26-15,-25 25 16,-24-24-16,24 24 16,0 0-1</inkml:trace>
  <inkml:trace contextRef="#ctx0" brushRef="#br0" timeOffset="569383.0986">18529 12650 0,'-25'0'15,"-24"0"16,24 25-15,25 0-16,0 0 16,0 24-16,0 1 15,0 0 1,0-26-16,0 26 16,0-25-1,25-25 1,-1 25-16,1-25 62,25 0-46,-50-50 0,25-24-16,-25 49 15,0-25-15,25 1 16,-25-1-16,0 25 15,0-24 1,-25 24 0,25 0-1,-25 25 1,0-25-16,0 25 16,-24 0-1,24 0 1,0 0-16,0 0 15</inkml:trace>
  <inkml:trace contextRef="#ctx0" brushRef="#br0" timeOffset="570311.9107">18901 12626 0,'25'0'94,"0"0"-78,24 0-16,-24 0 15,25 0-15,-1 0 16,1 0 0</inkml:trace>
  <inkml:trace contextRef="#ctx0" brushRef="#br0" timeOffset="570696.263">19025 12378 0,'0'24'78,"0"26"-62,0-25-16,25 24 16,-25-24-16,25 25 15,-25-25-15,0-1 16,25 1 0,-1 0-1,-24 0 1,25-25-16</inkml:trace>
  <inkml:trace contextRef="#ctx0" brushRef="#br0" timeOffset="571704.6438">19323 12427 0,'0'75'47,"0"-26"-31,25-49-16,-1 50 16,-24-1-16,25 26 15,0-75 1,25 0 78,-26-50-79,1 25-15,0 1 16,25-51-16,-50 50 15,25 1-15,-1-1 16,1 25 47,0 0-48,25 0 1,-26 25-16,1 24 15,0-24-15,25 25 16,-50-26-16,24-24 31,1 0 47,-25-24-78,0-26 16,0 0-16,0 1 16,0 24-16,0 0 15,0-24-15,0 24 16,0 0 0,0 0 15</inkml:trace>
  <inkml:trace contextRef="#ctx0" brushRef="#br0" timeOffset="572367.8905">20141 12576 0,'0'50'109,"0"-26"-93,0 26-1,-24-25 17</inkml:trace>
  <inkml:trace contextRef="#ctx0" brushRef="#br0" timeOffset="572871.8343">20315 12328 0,'0'25'31,"25"24"-15,0-49-16,-1 50 15,1-25-15,0 24 16,25 1-16,-26-25 16,1 0 15,0-25-31,0 24 31</inkml:trace>
  <inkml:trace contextRef="#ctx0" brushRef="#br0" timeOffset="573335.8732">20588 12328 0,'0'0'0,"-25"0"16,0 0-16,-24 0 16,24 25-16,-25 24 15,50-24 1,-25 0-16,1 0 15,-1 24-15,25 1 16,0-25 0,0 0 15,0-1 16,0 1-47,25-25 15,49 0-15</inkml:trace>
  <inkml:trace contextRef="#ctx0" brushRef="#br0" timeOffset="573775.3624">20836 12626 0,'0'24'79,"-25"1"-64,25 25 1,0-25 78</inkml:trace>
  <inkml:trace contextRef="#ctx0" brushRef="#br0" timeOffset="574368.2896">20762 12551 0,'24'0'47,"1"0"-32,0 0-15,0 0 16,24 0-16,-24 0 16,0 0-16,0 0 15,0 0 1,-1 0-16,26-25 15,-50 1 1,25 24 0</inkml:trace>
  <inkml:trace contextRef="#ctx0" brushRef="#br0" timeOffset="574791.0327">20960 12402 0,'-25'0'16,"25"50"31,0 0-32,0-26-15,0 26 16,0-25-16,0 49 15,0-49-15,25 25 16,-25-26-16,0 1 47</inkml:trace>
  <inkml:trace contextRef="#ctx0" brushRef="#br0" timeOffset="575857.5699">21431 12278 0,'0'50'62,"75"74"-46,-51-74-16,-24-1 15,50 26-15,-25-26 16,-25-24-16,25 25 16,-25-26 46,24-24-31,1-24-31,0-1 16,0 0-16,-25 0 16,25 25-16,-25-25 47,49 25-16,-24 0-16,25 0-15,-25 25 16,-1-25 0,1 0-1,0 0 48,-25-74-48,0 24-15,0 1 16,0-26-16,0 26 16,0-26-1,0 1-15,-25 49 16</inkml:trace>
  <inkml:trace contextRef="#ctx0" brushRef="#br0" timeOffset="576680.7042">22051 12626 0,'25'0'78,"0"0"-62,0 0-16,0 0 16,-1 49-1,-24-24 17,0 25-17,0-26 1,0 26-1,0-25 1,-24-25 0,24 25-16,49-25 125,50 0-125,25 0 15,0 0-15,-49 0 16,-50 0-16,-1 0 16,1 0-16,50 0 15</inkml:trace>
  <inkml:trace contextRef="#ctx0" brushRef="#br0" timeOffset="577103.6638">22721 12254 0,'25'0'16,"0"24"-16,0-24 16,-1 50-16,51 24 15,-50-49-15,-1 0 16,1 0-16,0-25 16,-25 25-16,25-25 15</inkml:trace>
  <inkml:trace contextRef="#ctx0" brushRef="#br0" timeOffset="577471.5051">22994 12229 0,'-50'49'46,"26"1"-30,-26 0 0,50-26-16,-25 1 15,25 25 17,0-25-17,0 24 32</inkml:trace>
  <inkml:trace contextRef="#ctx0" brushRef="#br0" timeOffset="578159.5002">23242 12551 0,'0'-25'0,"25"1"188,0 24-173,-1 74 1,-24 0-16,0-49 16,0 50-16,0-1 15,0-49 1,0 0-16,0-1 31</inkml:trace>
  <inkml:trace contextRef="#ctx0" brushRef="#br0" timeOffset="578671.5688">20216 13841 0,'49'0'94,"51"0"-79</inkml:trace>
  <inkml:trace contextRef="#ctx0" brushRef="#br0" timeOffset="578895.4392">21183 13915 0</inkml:trace>
  <inkml:trace contextRef="#ctx0" brushRef="#br0" timeOffset="579576.1329">21605 13915 0,'25'0'78,"24"0"-63,1 0 1,0 0 0,24 0-16,-49 0 15,0 0-15,-1 0 16,1 0-16,0 0 16</inkml:trace>
  <inkml:trace contextRef="#ctx0" brushRef="#br0" timeOffset="580367.6967">21803 13742 0,'0'49'125,"0"1"-125,0 0 15,25-26-15,-25 26 16,0-25-16,0 49 16,0-49-16,0 0 31</inkml:trace>
  <inkml:trace contextRef="#ctx0" brushRef="#br0" timeOffset="581479.7851">22250 13692 0,'0'75'0,"0"-26"15,0-24 1,0 0-16,0 49 16,0-24-16,0-25 15,0 24 1,0-24-1,25-75 110,-25 26-125,0-1 16,0-25-16,0 25 16,0 1 77,24 24-93,1 0 16,0 0 0,0 24-16,0 1 15,-1 0-15,1 25 16,0-1 0,-25-24-16,25-25 15,0 25 1,-25-50 78,0 0-94,0 0 15,0-24-15,0 24 16,0 0-1,0 0-15,0 1 16,0-26-16,0 0 16,0 1-1,-25 49 1,25-25-16,-25 25 94</inkml:trace>
  <inkml:trace contextRef="#ctx0" brushRef="#br0" timeOffset="582343.6752">22671 13940 0,'0'25'79,"0"0"-64,0 24-15,0 1 16,0 0-16,0-26 15,0 26-15,0-25 16,0 0-16,0-1 16,0 1-16,0 0 31</inkml:trace>
  <inkml:trace contextRef="#ctx0" brushRef="#br0" timeOffset="583296.0695">22895 14015 0,'25'0'15,"-1"0"-15,1 0 16,-25 24-16,25-24 16,25 50-16,-26 0 15,-24-26 1,0 1 15,0 0-31,0 25 16,0-26 31,0 26-32,-24-50 1,-51 0 0,50 0-16,-24 0 15,24 0-15,-25 0 16,26 0-1,-26 0 17,25 0-1,0 0-15,0 0-1,1 0-15,-1 0 47,0 0 0</inkml:trace>
  <inkml:trace contextRef="#ctx0" brushRef="#br0" timeOffset="584184.8638">23217 13841 0,'25'0'78,"0"0"-62,24 0-16,-24 50 15,25-26 1,-25 1-16,24 0 16,-24 0-16,0 0 15,0-25-15,-1 24 16,1-24-1,0 25 32</inkml:trace>
  <inkml:trace contextRef="#ctx0" brushRef="#br0" timeOffset="584703.0212">23614 13717 0,'-50'25'63,"26"0"-48,24 24-15,-25-24 16,0 25-16,0-26 16,25 26-16,0-25 15,0 49 1,0-49-16,0 25 31,-25-1 0</inkml:trace>
  <inkml:trace contextRef="#ctx0" brushRef="#br0" timeOffset="585247.7494">23788 14015 0,'0'49'78,"0"-24"-46,0 25-32,0-26 15,24 26 1,-24-25 0,0 0-1,25-25 48</inkml:trace>
  <inkml:trace contextRef="#ctx0" brushRef="#br0" timeOffset="586710.9774">23713 14015 0,'0'-25'109,"25"25"-78,0 0-15,0 0 0,-1 0-1,1 0 32,0 0-16,0 0-15,0 0 78,0 0-79,-1 0 17,-24 25-32,0-1 31,0 1-16,0 0 1,0 0 15,25-25 1,-25 25-17,0-1 32,0 1-31,0 0-1,0 0 95,-25-25-95,-24 0 17,49 25-32,-25-25 0,-25 0 31,25 0-16,1 0 32,-1 0 0</inkml:trace>
  <inkml:trace contextRef="#ctx0" brushRef="#br0" timeOffset="595736.5505">16222 11509 0,'0'100'47,"0"-26"-31,0 50-16,0 0 15,0-25-15,0 25 16,0-24-1,0 73-15,0-49 16,0-49-16,0 24 16,0-50-16,0 26 15,0-50 1,0-1-16,0 1 78,0 0-47,0 0 16,50 0-16,49-25-15,100 24-16,-1-24 16,174 0-16,-50 0 15,75 0-15,75 0 16,-51 0-16,-24 0 16,-50 0-1,-74 0-15,-25 0 16,-49 0-16,-75 0 15,-25 0-15,-49 0 16,24 0-16,-24 0 16,-26 0-16,26 0 15,-25 0-15,25 0 16,-26 0 0,51 0-16,-50-24 15,24 24-15,1 0 16,24-25-16,-49 25 15,0 0-15,0 0 16,-1 0 0,1 0 77,0-50-77,-25 25-16,0-24 16,0 24-1,0-25-15,0 26 16,0-51-16,0 50 16,0-49-16,0 0 15,0 49-15,0-74 16,0 24-16,-25 26 15,25-1-15,0 25 16,0 0-16,-49-24 16,49 24-1,0 0 17,-25 0 61,0 25-77,0-25 15,0 25 32,1 0-63,-1 0 15,0 0-15,-74 0 16,-50-24-16,-50-1 16,-73 0-16,24 25 15,24 0-15,26 0 16,24 0-16,-74 0 15,99 0-15,1 0 16,48 0-16,51-50 16,24 50-16,-25 0 15,26 0 32,-51 0-31,25 0-1,1 0-15,-26 25 16,-49-25-16,0 50 16,0-50-16,25 25 15,-74 24-15,49-49 16,-25 50-16,0-50 16,-50 25-1,75-1-15,-24 1 16,-26-25-16,50 0 15,50 50-15,24-50 16,-49 0-16,49 0 16,25 0-1,0 0 17,1 0-17,-1 0 1,50 0 156</inkml:trace>
  <inkml:trace contextRef="#ctx0" brushRef="#br0" timeOffset="824023.7467">16446 6846 0,'74'0'63,"25"0"-48,50 0-15,49 0 16,-24 0-16,74 0 16,0 0-16,25 0 15,-25 0-15,0 0 16,-49 0-16,-51 0 16,-73 0-16,-50 0 15</inkml:trace>
  <inkml:trace contextRef="#ctx0" brushRef="#br0" timeOffset="824704.3114">16743 7045 0,'25'0'94,"99"-25"-78,99 25-16,50-50 15,25 1-15,-1 24 16,-24 0-16,-25 0 16,-49-25-16,-125 50 15,-24-24-15,-25 24 16</inkml:trace>
  <inkml:trace contextRef="#ctx0" brushRef="#br0" timeOffset="825303.9679">16495 6871 0</inkml:trace>
  <inkml:trace contextRef="#ctx0" brushRef="#br0" timeOffset="856695.5961">13395 8607 0</inkml:trace>
  <inkml:trace contextRef="#ctx0" brushRef="#br0" timeOffset="859375.889">13395 8558 0,'24'0'203,"-24"-25"-171,0-25-32,0 1 15,0-1 1,0 0 0,0 1-16,0 24 15,0 0-15,0 0 16,-24 1-16,24-1 15,0 0-15,0 0 16,0 0-16,0 1 16,0-1-1,0 0-15,0 0 16,0 0 0,0 0-16,0-24 15,0 24 1,0 0-16,0 0 15,0 1-15,0-51 16,0 50 0,0-24-16,0 24 15,0-25-15,0 26 16,0-1 0,0 0-16,0 0 31,0 50 188,0 25-204,0-26-15,0 26 16,0 0-16,0 24 15,0-24-15,0-26 16,0 26-16,0-25 16,0 0-16,0-1 15,0 26-15,0 0 16,0-25 0,0-1-1,0 26-15,0 0 16,0-26-1,0 26-15,0 0 16,0-26 0,0 1-1,0 25-15,0-25 16,0-1 0,0 1-1,0-74 141,0-51-140,-25 51-16,25-26 16,-25 26-16,25-26 15,0 51-15,0-51 16,0 25-16,0 1 16,0 24-16,0 0 15,0 0-15,0 1 16</inkml:trace>
  <inkml:trace contextRef="#ctx0" brushRef="#br0" timeOffset="861600.4426">13618 7541 0,'25'-25'94,"-1"0"-78,1 25 62,25 0-62,-25 25-1,-1-25 16,-24 25-15,25-1 0,-25 26 15,25-25-15,-25 0-1,0-1-15,0 1 16,0 0 15,0 0-15,0 0-16,-25-25 15,25 24 17,0 1-32,-25 0 15,1 0 1,-1 0-1,25-1 1,0 1 0,0 0-1,0 0 1,0 0 15,0 0-15,0-1-16,25-24 15,-1 25 1,1-25 0,-25 25-1,25-25 1,-25 25 390,0 0-406,0-1 16,0 1 15,0 0 0,0 0-31,25-25 16,0 25 0,-1-25-1,-24 49 1,50-24 31,-50 0-32,0 0 17,0-1 46,-50-24-63,-49 0-15,0 25 16,49-25-16,1 0 16,24 25-1,25-50 157,0-24-172</inkml:trace>
  <inkml:trace contextRef="#ctx0" brushRef="#br0" timeOffset="874551.9656">13395 8558 0,'-25'0'93,"25"-25"-77,0 0-16,0 0 16,0 0-16,0-24 15,0 24 1,0 0-16,0 0 15,0 1 1,0-1-16,0 0 16,0 0-1,0 0 1,0 1 15,0-26-31,0 25 16,0 0-1,0-24-15,0 24 16,0 0 0,0 0-16,0 0 15,0 1 1,0-1 0,0 0-1,0 0-15,0 0 31,0 50 204,0 25-235,0-25 15,-25 24-15,25 26 16,0-26-16,0 1 16,0-25-16,0 24 15,0 1-15,0 0 16,0-26 0,25-24 249</inkml:trace>
  <inkml:trace contextRef="#ctx0" brushRef="#br0" timeOffset="878095.7201">13717 7441 0,'-25'0'141,"25"25"-125,50 25-16,-25-1 15,-1-49 1,-24 25-16,0 25 15,50-25-15,-50-1 16,0 26 0,0-25-1,0 0-15,0-1 94,25-24-31,-25 25-48,49 25-15,-24-50 16,0 25-1,0-25 1,0 0 140,-50 24 94,0 1-250,0 0 32,0 0 30,25 0 63,0 0-94,0-1-31,0 26 16,0 0 0,25-1-1,-25-24-15,0 0 16,0 24-16,0 1 15,0-25 1,0 24-16,0 1 16,0-25 31,-25 0 15,-74-25-46,25 0-16,-1 0 15,51 0-15,-1 0 16,0-25-16</inkml:trace>
  <inkml:trace contextRef="#ctx0" brushRef="#br0" timeOffset="880919.9379">13419 8558 0,'-24'0'47,"-1"0"31,50 0-47</inkml:trace>
  <inkml:trace contextRef="#ctx0" brushRef="#br0" timeOffset="882895.5405">18455 15329 0,'0'100'32,"24"48"-32,1 26 15,-25-25-15,0 49 16,0-24-1,25 74-15,25-74 0,-25 24 16,-1-24-16,1 24 16,-25-74-1,50 50-15,-25-25 16,-1 24-16,-24-98 16,0-1-16,0-24 15,0 24-15,50-24 16,-50-26-16,0 51 15,0-50 1,25-1-16</inkml:trace>
  <inkml:trace contextRef="#ctx0" brushRef="#br0" timeOffset="883455.5525">17934 18231 0,'25'-49'32,"74"49"-17,99-50-15,1 50 16,74 0-16,74 0 16,25 0-16,-25 0 15,124-25-15,1 25 16,-125 0-16,0 0 15,-49 0-15,-75-24 16,-99 24-16,-49 0 16,-51 0-16</inkml:trace>
  <inkml:trace contextRef="#ctx0" brushRef="#br0" timeOffset="884775.3853">18132 17859 0,'25'-24'32</inkml:trace>
  <inkml:trace contextRef="#ctx0" brushRef="#br0" timeOffset="885855.1886">17983 17785 0,'0'-25'16,"0"0"-1,0 1 1,75-26-1,-50-24-15,-1 49 16,51-50-16,-1-49 16,1 25-16,24 0 15,50-50-15,-25 25 16,25 25-16,-50 24 16,50-24-1,-25-25-15,-25 50 16,0-1-16,-49 26 15,-1-1-15,75-24 16,-74 24-16,-25 0 16,49 1-16,-49-1 15,49 1-15,-49 24 16,25-50-16,-1 51 16,-49-1-16,50-25 15,-25 25-15,0 1 16,24-26-16,-24 25 15,25-24-15,-26-1 16,1 50-16,-25-25 16,25 0-16,0-24 15,0 24 1,-25 0 78</inkml:trace>
  <inkml:trace contextRef="#ctx0" brushRef="#br0" timeOffset="887591.5422">18083 17711 0,'0'-25'31,"0"0"-15,0-25 0,24 26-1,1-1-15,0-25 16,25 0 0,-50 1-16,49-26 15,-24 51 1,0-26-16,24 0 15,-24 1-15,25 24 16,-1-49-16,-24 74 16,0-50-16,0 25 15,0 0-15,0 1 16,24-1-16,-49 0 16,50-25-16,-25 50 15,-25-24 1,49-26-16,-24 25 0,0 0 15,24 1-15,1-26 16,-25 50 0,24-50-16,-24 26 15,74-76-15,-49 76 16,0-1-16,-1-25 16,1 25-16,-1-24 15,1-1-15,24 0 16,-24 1-16,-25-1 15,25 25-15,-1-24 16,-24 24-16,74-74 16,-74 74-16,25-25 15,-26 26-15,1 24 16,50-75-16,-26 26 16,1-1-1,-25 0-15,24 26 16,26-26-16,-51 25 15,1-24-15,50-1 16,-51 0-16,26 1 16,-25 49-16,0-50 15,24 0-15,-49 26 16,50-1-16,-25 0 16,-1 0-16,26 0 15,-50 1 1,25 24-16,0-25 31,0 0-31,-1 25 31,1-25-31,0 25 16</inkml:trace>
  <inkml:trace contextRef="#ctx0" brushRef="#br0" timeOffset="888975.5519">20786 16222 0,'0'-25'156,"0"1"125,-24-1-265</inkml:trace>
  <inkml:trace contextRef="#ctx0" brushRef="#br0" timeOffset="889879.3436">21109 16123 0,'-25'0'0,"0"0"15,0 0 1,1 0-16,-1 0 16,0 0 15,25 25-31,0 0 15,0 24 1,0-24 15,0 0-15</inkml:trace>
  <inkml:trace contextRef="#ctx0" brushRef="#br0" timeOffset="889960.124">20985 16272 0,'49'-50'31,"-98"100"-31,98-174 15,-49 99-15</inkml:trace>
  <inkml:trace contextRef="#ctx0" brushRef="#br0" timeOffset="890423.6121">21034 15850 0,'25'0'47,"-25"25"-31,0 0-1,25 24-15,-25 1 16,25 0-16,-25-1 16,0 1-1,25-25-15,-25-1 16,0 1-1</inkml:trace>
  <inkml:trace contextRef="#ctx0" brushRef="#br0" timeOffset="893087.1329">21034 15900 0,'-24'0'78,"-26"0"-63,25 0 1,0 0-16,1 0 16,24 25-1,0-1 32,0 1-31,0 0-1,0 0 1,24 24 0,1-24-1,0-25 1,0 25-16,-25 0 15,25-25-15,-1 25 16,1-1-16,0 1 16,0 0-16,24 0 15,-49 0-15,50-1 16,-25 26-16,0-50 16,-1 25-16,1 0 15,0 24 1,-25-24 109,-25-25-94,0 0-15,-24 0-1,24 0 1,0 0 0,0 0-16,1 0 31,-26 0-31,25-25 15,0 1-15,25-1 16,-49-25-16,24 25 31,25 0-15,0 1 0,0-1-16,0 0 15,0 0 1,0 0-16,0 1 15,0-26 1,0 25 0,0-24-16,25-1 15,-25 25 1,25-49 0,-1 49-1,-24 0 1,0 0-1</inkml:trace>
  <inkml:trace contextRef="#ctx0" brushRef="#br0" timeOffset="895616.3521">20811 16173 0,'-25'0'328,"1"0"-328,-1 0 16,0 0 15,0 0 0,0 0-15,0 0 0,1 24-1,-26 1 1,25 0 31,0-25-16,1 0-15,-1 0-1,0 0 32,0 0-16,0 0-31,1 0 32,-51 0-32,26 25 15,-1-25 1,0 0-16,-24 0 16,0 49-16,-26-24 15,51-25-15,-1 0 16,-24 0-16,24 0 15,25 0-15,1 0 16,-1 0-16,-25 0 16,25 0-16,0 0 15,1 0 1,-1 0 0,0 0-1,0 0 1,0 0-1,1 25 1,-1-25 0,0 0-16,0 0 15,-24 25-15,24-25 16,-25 0-16,-24 0 16,24 0-16,-49 25 15,74-25-15,-24 25 16,-26-25-1,1 0-15,24 0 16,-99 49-16,100-49 16,-26 25-16,26 0 15,-1-25-15,0 0 16,1 0-16,24 0 16,-25 25-16</inkml:trace>
  <inkml:trace contextRef="#ctx0" brushRef="#br0" timeOffset="910006.944">20737 16197 0,'25'0'313,"-1"-24"-313,-24-1 78,0 0-47,0 0 1,0 0-1,0 1 16,0-1 46,0-25-61,0 25 46,0 1 31,0-1-78,0 0-15,0 0 0,0 0 15,-24 1-31,24-1 16,0-25 15,0 25 0,-25-24 0,0 49-31,25-25 16,0 0 0,0 0 15,-25 1-16,25-1 17,0 0-32,0 0 15,0 0 1,0 1 0,0-1-16,-50 0 15,50 0 16,0 0-15,0 0 62,0 1-62,0-1 15,0 0 0,0 0-15,0 0 0,0 1 30,0-26-30,0 25 0,0 0-1,0 1 1,0-1 0,0 50 452,0-1-468,0 1 16,0 0 0,0 0-16,0 0 15,0-1 1,0 1-1,0 0 1,0 0 0,0 0-16,0-1 15,0 1 1,0 0-16,0 0 16,0 0-16,0 24 15,0-24 1,0 25-1,0-25 32,0-1-31,0 1 15,0 0-15,0 0-1,0 0 1,0-1 0,0 1-16,0 0 15,0 0 1,0 0-16,0-1 16,0 1-16,0 0 15,0 0 1,0 0-16,0-1 15,0 1 32,0 0 0,0 0 16,0 0-1,25 24-31,-25-24 1,25 0-17,0-25 220,-25-25-220,0-25 1,0 26 0,0-51-16,0 26 15,0-1-15,-25-24 16,0 49-16,25-74 15,0 74-15,-49-50 16,49 26-16,0 24 16,0-25-16,-25 1 15,25-1-15,-25 0 16,25 26 0,0-1-1,0 0-15,0 0 16,0 0-1,0 1-15,0-1 16,-25 0 15,50 25 204,-25 25-220,0 24-15,50 26 16,-50-50-16,0 49 16,0-24-16,24 24 15,-24 1-15,25-26 16,-25-24-16,0 0 15,0 24-15,0-24 16,0 0-16,25 25 16,-25-26-1,0 1 1,25 0 0,-25 0-1,0 0 1,0-1-16,0 1 15,0 0 17,0-99 140,0 24-172,0-49 15,-25 0-15,0 24 16,25 1-16,0-1 15,0 26-15,0-1 16,-49 25-16,49 0 16,0-24-1,0 24 95</inkml:trace>
  <inkml:trace contextRef="#ctx0" brushRef="#br0" timeOffset="910967.4143">20613 15056 0,'0'-24'204</inkml:trace>
  <inkml:trace contextRef="#ctx0" brushRef="#br0" timeOffset="912898.4555">20538 14660 0,'0'-25'234,"0"0"-218,-49 25 0,24 0-16,0 0 15,0 0 1,0 0 0,25 50 109,25-26-94,0-24-16,0 25-15,0 0 16,-1 0 0,1-25-16,-25 25 15,25-1-15,0 1 16,24-25 0,-49 25-1,25 0-15,-25 0 47,25-1-47,-25 1 31,0 0-15,0 0 15,-25-25 0,-49 0-15,49 0 0,0 0-1,0 0 17,1 0-1,24-50-16,0 25 17,0-24-17,0 24 17,0-25-1,0 26-16,0-1-15,24 25 16,1-25-16,-25 0 16,25 25-1,-25-25-15,25 1 16,0-1 140,-1-25-125</inkml:trace>
  <inkml:trace contextRef="#ctx0" brushRef="#br0" timeOffset="915370.2414">20662 15180 0,'0'-24'219,"-49"24"-172,24 0-16,-25 0 1,1 0-32,24 0 15,0 0-15,0 0 16,0 0-1,1 0 1,-1 0-16,-25 0 16,1 0-1,24 0 1,0 0 31,0 0 31,0 0-47,1 0 0,-1 24-31,0-24 16,0 0 0,0 0-16,1 0 15,24 25-15,-25-25 16,0 0-16,0 0 16,-24 0-1,24 0-15,0 0 16,-25 0-1,26 0 1,-26 0-16,25 50 31,-24-50-15,24 0 0,0 0-1,0 0-15,0 25 16,0-25 15,-24 24-31,24-24 16,-25 25-1,1-25-15,-1 25 16,25 0-16,-49-25 16,24 0-16,1 25 15,-26 0-15,51-25 16,-51 24-16,26-24 15,-1 0-15,0 0 16,26 25-16,-1-25 16,-25 25-16,25-25 15,1 0 1,-1 0 218,-25 0-124</inkml:trace>
  <inkml:trace contextRef="#ctx0" brushRef="#br0" timeOffset="917703.9502">18355 15528 0,'-24'0'328,"-1"25"-281,25-1-47,-25-24 15,25 25 1,-25-25 31,25 25 47,0 0-94,0 0 15,0-1 16,25 1-15,0-25 0,-25 25-1,25 0 1,-1 0 15,-24-1-15,25 1-16,-25 0 15,0 0 17,0 0-17,0-1-15,0 1 32,0 25-17,-25-50-15,1 25 16,-26-25 46,75 24 220,24 1-267,-24 0 48,0 0-48,0 0-15,-25-1 32,0 26-17,0-25 1,0 0-1,0-1 1,0 26 0,0-25-1,0 0 17,0 0-32,0-1 93,25 1 48,-1-25-125,1 0-1,0 0 1,0 0-16,0 0 15,0 0 17,24-25-17</inkml:trace>
  <inkml:trace contextRef="#ctx0" brushRef="#br0" timeOffset="920000.0706">20960 15875 0,'-25'0'15,"0"0"-15,1 0 16,-1 0 0,0 0-16,0 0 15,-24 0 1,24 0 46,25 25-62,-25 0 16,25-1 0,0 1-1,-25 0 1,25 0-16,0 0 16,0 24-1,0-24 1,0 25-1,0-26 1,0 26 0,0-25-1,0 24 1,0 1 0,25-50-1,0 25 1,0 0-1,-1 0 1,1-25 0,25 0-16,-25 0 15,-1 49 1,26-49-16,-25 0 16,49 25-1,-49-25-15,25 0 16,24 0-16,-49 25 15,0-25-15,-1 0 16,1 0-16,0 0 16,0 0-16,0 0 15,-1 0 1,26 0 0,-25 0-1,0 0-15,-1 0 16,1 0-16,25-25 15,-25 0-15,-25 0 16,24 25 0,1 0-16,0-24 15,-25-26-15,50 0 16,-50 25 15,0 1-31,0-26 0,0 0 16,0 26-16,0-26 15,0 25 1,0 0-16,-25-24 16,0 24-16,0 0 31,0 0-31,1 1 16,-1 24-1,-25-25-15,25 0 16,1 25-1,-1 0-15,0 0 16,-49 0-16,24 0 16,-49-25-16,24 25 15,-24 0-15,-25 0 16,25 0-16,0 0 16,-1 0-16,26 0 15,49 0-15,0 0 16,1 0-16</inkml:trace>
  <inkml:trace contextRef="#ctx0" brushRef="#br0" timeOffset="952615.1326">18132 10443 0,'25'0'16,"0"0"0,0 0-1,-1 0-15,51 0 16,24 0-16,0 0 15,25-25-15,-24 0 16,48 25-16,-73-25 16,-1 25-16,-24 0 15,24-24-15,1 24 16,-51 0-16,51 0 16,-1 0-16,-49 0 15</inkml:trace>
  <inkml:trace contextRef="#ctx0" brushRef="#br0" timeOffset="953359.4864">17611 10666 0,'50'-25'31,"0"25"-15,-1 0-16,-24-25 16,49 25-16,-24-24 15,0 24-15,24-25 16,-49 0-16,24 25 15,26 0 1,-1 0-16,25 0 16,1 0-16,49 0 15,-1-25-15,-48 25 16,48 0-16,-48 0 16,-1 0-16,-99-25 15,49 25-15,-24 0 16,25 0 15,-25 0-15,-1 0-16,1 0 15,0 0 1,25 0 0,-26 0 15</inkml:trace>
  <inkml:trace contextRef="#ctx0" brushRef="#br0" timeOffset="954207.9613">18380 10393 0,'50'-25'94,"49"25"-79,124 0-15,-24 0 16,-26 0-16,26 0 16,-26 0-16,-48 0 15,-51 0-15,-24 0 16,-1 0-16,-24 0 78</inkml:trace>
  <inkml:trace contextRef="#ctx0" brushRef="#br0" timeOffset="971807.8582">21952 6028 0,'-49'0'31,"24"0"-15,0 0 0,0 24-1,0 1-15,-24 0 31,24 0-15,25 24 15,-25-49-15,25 25-16,0 0 16,0 0-16,0 24 15,0-24 1,0 25-1,0-25-15,0 24 16,0-24 0,25-25-16,-25 25 15,50 0 17,-50-1-17,24-24 63,1 0-62,0 0-16,25 0 16,-26-24-16,1-51 15,0 26 1</inkml:trace>
  <inkml:trace contextRef="#ctx0" brushRef="#br0" timeOffset="972080.2531">22002 6152 0,'0'-25'47</inkml:trace>
  <inkml:trace contextRef="#ctx0" brushRef="#br0" timeOffset="973265.6435">27608 6127 0,'0'25'109,"49"-25"-93,-24 24 0,25-24-16,-26 0 15,26 0 1,-25 25-16,0-25 15,24 0 1,-49 25-16,25-25 16,0 0-16,0 0 15</inkml:trace>
  <inkml:trace contextRef="#ctx0" brushRef="#br0" timeOffset="974696.6486">28228 6028 0,'25'24'125,"-1"-24"-94,1 0-31,0 0 16,-25 25-16,25-25 16,24 25-1,-49 0-15,0 0 16,0 24-16,0-24 31,0 25-31,0-1 16,0-24-1,0 0-15,-24 0 16,-1-25-16,0 0 16,0 49-16,0-49 15,25 25 141,25-25-156,0 25 16,0 0-16,24-1 16,-49 1-16,25-25 15,-25 25 1,50 25 0,-50-26-16,0 1 15,0 0 32,-50-25-31,1 0-1,24 0 1,-25 0-16,1 0 16,24 0-16,0 0 15,0 0 16,0 0-15</inkml:trace>
  <inkml:trace contextRef="#ctx0" brushRef="#br0" timeOffset="976535.428">18083 8334 0,'24'0'109,"1"0"-109,0 0 16,0 0-1,0 0-15,-1 0 32</inkml:trace>
  <inkml:trace contextRef="#ctx0" brushRef="#br0" timeOffset="977000.2069">18107 8136 0,'25'25'63,"-25"24"-47,0-24-16,0 25 15,25-25-15,-25-1 16,0 1-16,0 0 15,0 0-15,25 24 16,-25-24 0</inkml:trace>
  <inkml:trace contextRef="#ctx0" brushRef="#br0" timeOffset="977704.8193">18529 8037 0,'25'0'15,"0"0"1,0 0 0,-1 0 15,1 0-15,-25 25-1,25-25-15,-25 24 16,0 26-16,0 0 15,0-26 1,0 1-16,0 0 16,-25 25-16,25-26 15,-74 26-15,74-25 16,0 0-16,-25 24 16,50-49 77,0 0-77,49 0-16,-24 0 16,-1 0-16,26 0 15,-26 0-15,1 0 16,-1 0-16,-24 0 15</inkml:trace>
  <inkml:trace contextRef="#ctx0" brushRef="#br0" timeOffset="1.00236E6">6400 13692 0,'49'75'63,"1"-1"-48,24-24-15,-49-26 16,49 76-16,-24-76 16,-25 1-16,24 25 15,-24-25-15,0-1 16,0 1 0,0-25 46,-25-25-46</inkml:trace>
  <inkml:trace contextRef="#ctx0" brushRef="#br0" timeOffset="1.00282E6">6796 13593 0,'-49'0'32,"-1"25"-32,1 49 15,-1-24-15,0 24 16,-24-24-16,24 49 16,1-74-16,-1 74 15,25-99-15,25 50 16,-49-1-1</inkml:trace>
  <inkml:trace contextRef="#ctx0" brushRef="#br0" timeOffset="1.00366E6">7218 14089 0,'-25'0'31,"1"0"-15,24 25 46,0 0-46,0-1-1,0 1-15,0 0 16,0 0-16,0 0 16,0 24-1,0 1-15,24-25 16,1 0 15</inkml:trace>
  <inkml:trace contextRef="#ctx0" brushRef="#br0" timeOffset="1.00395E6">7169 13791 0</inkml:trace>
  <inkml:trace contextRef="#ctx0" brushRef="#br0" timeOffset="1.00454E6">8508 13568 0,'25'25'62,"-25"0"-62,25 49 16,-1-24-16,-24-25 15,25-1-15,0 1 16,0-25 0,0 50 15,-1-50-15</inkml:trace>
  <inkml:trace contextRef="#ctx0" brushRef="#br0" timeOffset="1.00491E6">8880 13618 0,'-25'0'32,"-24"25"-32,24-1 15,25 26 1,-25 0-16,25-1 16,0 1-16,-50-1 15,50 1-15,0 0 16,0-26-16,0 1 15,0 0-15,0 0 16,25 0 0,-25-1-1,25 1 1,25-25 0</inkml:trace>
  <inkml:trace contextRef="#ctx0" brushRef="#br0" timeOffset="1.00522E6">9178 13965 0,'0'25'32,"0"0"-17,0-1-15,0 1 16,0 25-16,0-25 31</inkml:trace>
  <inkml:trace contextRef="#ctx0" brushRef="#br0" timeOffset="1.00626E6">5680 14660 0,'0'24'78,"0"1"-63,0 25-15,0-1 16,0 1 0,0 0-16,0-26 15,0 26-15</inkml:trace>
  <inkml:trace contextRef="#ctx0" brushRef="#br0" timeOffset="1.00678E6">5730 15478 0,'25'0'63,"-1"25"-32,1 0-15,-25 0-1,0 49-15,0 0 16,0 50-16,0-24 16,0 24-16</inkml:trace>
  <inkml:trace contextRef="#ctx0" brushRef="#br0" timeOffset="1.00771E6">5432 17363 0,'25'25'110,"-25"0"-110,0 0 15,0 24-15,0 1 16,0-25-16,0 24 16,0-24-16,25 50 15,-25-51-15,0 1 16,25 0-1,-25 25-15</inkml:trace>
  <inkml:trace contextRef="#ctx0" brushRef="#br0" timeOffset="1.00836E6">5730 17462 0,'0'-24'31,"-25"24"-15,25 24-1,-25 1-15,25 25 16,0 0-1,0-1-15,0 1 16,0-25 0,25-1-1,0-24 1,0 0 0,-1 0-16,1 0 31,0 0-31,0 0 15,0-24-15,-25-1 16,0-25-16,0 25 16,0-24 15,0 24-15,-25 25-16,25-25 15,-50 0 1,50 0-16,-25 25 15,-24-24-15,-1-1 16,1 0-16</inkml:trace>
  <inkml:trace contextRef="#ctx0" brushRef="#br0" timeOffset="1.0091E6">6524 14436 0,'0'25'31,"-25"74"-16,25-24-15,0 24 16,0 50-16,0-50 16,0 0-16,0 50 15,0 0-15,0 0 16,0-50-16,0 75 16,0-50-16,0 0 15,0-25-15,0 50 16,0-25-16,0-25 15,0 25-15,0-25 16,0 0-16,0-24 16,0-1-16,0-49 15,0 25-15,0-1 16,0-24-16</inkml:trace>
  <inkml:trace contextRef="#ctx0" brushRef="#br0" timeOffset="1.01085E6">6499 14412 0,'-25'0'62,"75"0"-30,49 0-17,50 24-15,24 26 16,51-25-16,123-25 16,-50 0-16,26 0 15,-25 0-15,-1 0 16,-74 0-16,-49 0 15,-124 0-15,-1 0 16,-24 0-16,25 0 63,-25 0-48,49 0-15,-24 0 16,-1 0-16,26 0 15,-51 0-15,1 0 16,25 0-16,-25 0 16,-1 0 31,1 0-16,-25 25-16,0-1-15,0 76 16,0-26-16,0 0 16,0 75-16,0 25 15,0 24-15,0 1 16,-25-1-16,1 25 16,24-74-16,-25 0 15,25-50-15,0 1 16,0-26-16,0-24 15,0-1-15,0 1 16,0-1 0,0-24-16,25 0 15,-25 0-15,0 24 16,24 26-16,-24-50 16,0 49-16,25-49 15,-25 24-15,0-24 16,0 25 31,-49-50-32,-125 0-15,-24 0 16,-50 0-16,-25-25 16,25 0-1,-50-24-15,50 24 16,74 0-16,1 25 15,73-25-15,26-24 16,49 49-16,0 0 16,-24 0-16,24 0 15,-49 0 17,24 0-1,25 0-16,25 24-15,-49-24 16,24 0 0,0 0-16,0 0 15,-24 0-15,-1 50 16,25-25-16,-49-25 16,49 0-16,0 0 15,0 0-15,0 25 31,1-25-31,-1 0 16,0 24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4T12:56:45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18405 6077 0,'25'0'32,"-25"25"-17,25-25-15,24 0 16,26 50-1,-26-50 1,1 0-16,24 0 16,-24 0-16,0 0 15,-1 0-15,-24 0 16,0 0-16,0 0 16,-1 0-16,1 0 31,0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4T12:56:59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16371 14461 0,'0'-25'15,"0"1"1,25 24 15,0 0-31,-25-25 16,25 25-1,-1-25 1,1 0 0,0 0-1,49 25 1,-74-25-16,25 25 16,0-24-1,0 24-15,24 0 16,-24 0-16,0 0 15,25 0-15,-1 0 16,26 0 0,-26 0-16,-24 0 15,25 0-15,-26 0 16,51 0-16,-1 0 16,-49 0-1,25 0-15,-26 0 16,51 0-16,-50 0 15,24 0-15,1 0 16,-25 0-16,24 0 16,1 0-1,-25 0-15,24 0 16,-24 0 0,0 0-16,0 0 15</inkml:trace>
  <inkml:trace contextRef="#ctx0" brushRef="#br0" timeOffset="967.18">16520 14312 0,'25'0'31,"24"0"-31,51 0 16,-1 0-16,0 25 15,50-25-15,-50 50 16,25-25-16,0-25 15,25 24-15,-25-24 16,-25 0-16,0 0 16,-49 0-16,0 0 15,-1 0-15,-24 0 16,0 0-16</inkml:trace>
  <inkml:trace contextRef="#ctx0" brushRef="#br0" timeOffset="1855.3321">11956 14436 0,'25'0'16,"24"0"-16,-24 0 15,49 0 1,-24 0-16,25 0 16,-1 0-16,0 0 15,1 0-15,-1 0 16,25 0-16,-49 0 16,24 0-16,-24 0 15,0 0-15,24 0 16,-24 0-1,-26 0-15</inkml:trace>
  <inkml:trace contextRef="#ctx0" brushRef="#br0" timeOffset="23360.8534">21208 16098 0,'50'0'125,"-26"0"-109,26-25-16,0 25 16,-26-24-1,1 24-15,0 0 16,0 0-16,0 0 16,-75 0 155,-24 0-171,24 0 0,0 0 16,1 0-16,-26 0 16,1 0-1,49 0-15,-24 0 16,-1 0-16,75 0 109,24 0-109,1 0 16,0 0-16,24 0 16,0 0-16,-24 0 15,24 0-15,-24 0 16,-25 0-16,0 0 15,-1 0 1,-24-25 0,25 25 140,0 0-140,0 0-1,24 0 1,1-50 15,-25 50 16,0 0-16,0 0-31,-1 0 16,1 0-1,0 0 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4T12:57:27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12626 6226 0,'24'-50'78,"1"50"-46,0 0-32,25 0 15,-26 0-15,26 0 16,0 0-16,-26 0 15,1 0-15,25 0 16,-25 0-16,-1 0 16,1 0-16,0 0 31,0 0-15,0 0-1</inkml:trace>
  <inkml:trace contextRef="#ctx0" brushRef="#br0" timeOffset="559.4249">12725 6077 0,'25'0'62,"24"0"-62,50 0 16,-24 0-16,24 25 16,0-25-16,-24 25 15,-26-25-15,26 25 16,-50-25-16,24 0 16,-24 0-1</inkml:trace>
  <inkml:trace contextRef="#ctx0" brushRef="#br0" timeOffset="32136.3558">11063 7590 0,'25'0'47,"-1"0"-32,26 0 1,0 0-1,-25 0-15,-1 0 16,1 0 15</inkml:trace>
  <inkml:trace contextRef="#ctx0" brushRef="#br0" timeOffset="33547.0142">12650 7689 0,'0'25'16,"0"25"-1,25-50 17,25 0-17,-1 0 1,-24 0-16,25 0 15,-25 0 1,-1 0-16,1 0 16,0 0-1,0 0 1,0 0 0,-1 0-1,1 0 48,0 0 93,0 0-156</inkml:trace>
  <inkml:trace contextRef="#ctx0" brushRef="#br0" timeOffset="34871.7049">14759 7789 0,'25'0'62,"-1"0"-30,1 0-17,0 0 1,25 0 0,-1 0-1,-24 0-15,0 0 16,0 0-1,-1 0-15</inkml:trace>
  <inkml:trace contextRef="#ctx0" brushRef="#br0" timeOffset="35855.827">15999 7689 0,'25'0'46,"24"0"-46,-24 0 16,50 0-16,-1 0 16,0 0-16,-24 0 15,25 0-15,-26 0 16,1 0-16,-25 0 16,-1 0-1,1 0-15</inkml:trace>
  <inkml:trace contextRef="#ctx0" brushRef="#br0" timeOffset="37249.9806">19918 7764 0,'50'0'0,"-25"0"16,-1 0-16,1 0 16,0 0 46,49 0-46,26 0-1</inkml:trace>
  <inkml:trace contextRef="#ctx0" brushRef="#br0" timeOffset="38263.9547">22002 7764 0,'0'25'31,"25"-25"-15,49 0-16,0 0 15,1 49-15,-1-49 16,25 0-16,1 0 15,-1 0-15,-25 0 16,26 0-16,-26 0 16,25 0-16,-49 0 15,-1 0-15,26 0 16,-50 0-16,24 0 16,-24 0-1,0 0-15,0 0 47</inkml:trace>
  <inkml:trace contextRef="#ctx0" brushRef="#br0" timeOffset="74303.9905">20836 15553 0,'0'-25'0,"50"25"32,-1 0-32,1 0 15,24-25-15,25 25 16,75-25-16,-25 25 16,0-25-16,0 25 15,49-24-15,0 24 16,1 0-16,-75 0 15,25 0-15,-50 0 16,-25 0-16,-49 0 16,50 0-16,-51 0 15,1 0-15,0 0 16</inkml:trace>
  <inkml:trace contextRef="#ctx0" brushRef="#br0" timeOffset="75368.0676">21059 15478 0,'25'-25'47,"0"25"-32,49 0-15,25 0 16,25 0-16,50 0 16,0-49-16,-25 49 15,49 0-15,-74 0 16,0 0-1,0 0-15,-25 0 0,-24 0 16,-26 0 0,-24 0-16,0 0 15,0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4T12:59:27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8285 9599 0,'49'-24'16,"-24"24"0,25-50-1,-25 25 1,-1 25-1,1 0 1,0-25-16,0 25 16,-25-24-16,49-1 15,-24-25-15,0 50 16,-25-49-16,50 24 16,-26 0-16,1 0 15,50-24-15,-51-1 16,1 50-16,-25-25 15,25 25-15</inkml:trace>
  <inkml:trace contextRef="#ctx0" brushRef="#br0" timeOffset="6943.8909">4936 7565 0,'25'0'15,"0"0"-15,0 0 31,-1 0 1,26-24-17,-25 24 17,0-25-32,-1 25 31,1 0-16,25-25 1,-25 25 0,-1 0-1,1 0-15,25-25 16,24 25-16,1 0 16,-51 0-16,76 0 15,-26 0-15,25 0 16,1 0-16,-1 0 15,-25 0-15,25 0 16,-49 0-16,0 0 16,24 0-16,-49 0 15,24 0-15,-24 0 16,0 0 0,0 0-16,0 0 15,-1 0 16</inkml:trace>
  <inkml:trace contextRef="#ctx0" brushRef="#br0" timeOffset="8121.9469">8682 7590 0,'0'-25'63,"74"25"-48,-24 0 1,-1 0-16,50 0 16,-49 0-16,25 0 15,-1 0-15,0 0 16,26 0-16,-26 0 15,25 0-15,-24 0 16,24 0-16,0 0 16,-25 0-16,26 0 15,-51 0-15,26 0 16,-26 0-16,1 0 16,0 0-16,-26 0 15,1 0-15,0 0 16,25 0 15,-26 0-31,1 0 16,0 0-1,25 0-15,-26 0 16,1 0 0,0 0-16,0 0 15,0 0 1,-1 0-16</inkml:trace>
  <inkml:trace contextRef="#ctx0" brushRef="#br0" timeOffset="164799.6052">21034 6077 0,'-24'0'31,"24"-49"-15,24 49-16,51 0 15,-50 0-15,74-25 16,-25 25 0,-49 0-16,25 0 15,-26 0-15,1 0 16,0 0-16,25-25 31</inkml:trace>
  <inkml:trace contextRef="#ctx0" brushRef="#br0" timeOffset="165640.0765">23118 6028 0,'0'24'32,"25"1"-17,24-25-15,1 0 16,0 0-16,-26 0 15,51 0-15,-26 0 16,-24 0-16,0 0 16,0 0-1,0 0 1</inkml:trace>
  <inkml:trace contextRef="#ctx0" brushRef="#br0" timeOffset="189519.9361">2828 6573 0,'0'25'110,"0"49"-95,0 26-15,0-26 16,0 25-16,0 25 16,0 25-16,0 0 15,0 0-15,0-50 16,0 0-16,0-24 15,0-26-15,0 1 16,0-1-16,0-24 16,0 0-16</inkml:trace>
  <inkml:trace contextRef="#ctx0" brushRef="#br0" timeOffset="192732.0275">2927 6573 0,'25'-25'109,"49"25"-109,50 0 16,50 0-16,24 0 16,26 0-16,-26 0 15,25 0-15,-24 0 16,-51 0-16,-24 0 15,25 0-15,-74 0 16,-1 0-16,1 0 16,-51 0-16,76 50 15,-51-50-15,1 0 16,49 0-16,0 25 16,0-25-16,50 0 15,25 0-15,-50 0 16,-25 0-16,50 0 15,0 0-15,24 0 16,-49 0 0,0 0-16,1 0 0,-26 0 15,0 0 1,-25 0-16,26 0 16,-1 0-16,0 0 15,25 0-15,0 0 16,50 0-16,-25 0 15,49 0-15,0 0 16,26 0-16,-1 0 16,-49 0-16,-50 0 15,74 0-15,-49 0 16,-25 0-16,49-25 16,-24 0-16,-74 25 15,-26-25-15,1 25 16,-25 0-16,0 0 78,49 0-62,0 0-16,1 0 15,-1 0-15,-24 0 16,49 0-16,-49 0 15,24 0-15,-49-49 16,24 49-16,-24 0 16,0 0 202,-25 49-202,0 1-16,0 24 16,0 1-16,0-1 15,0-24-15,0 24 16,0 1-16,0-26 16,0 1-16,0 24 15,0-49-15,0 25 31,0-25-31,0-1 16,0 1 0,0 0 15,0 0-15,0 24-1,0-24 16,0 0-31,0 0 16,25 0-16,-25-1 16,25 1-16,-25 50 15,24-51-15,1 1 16,-25 25-16,0-25 16,0-1-16,0 1 15,-25-25 173,-49 0-173,0 0-15,-75 0 16,-25 0-16,-24-25 16,-50 1-16,0-51 15,24 75-15,-24 0 16,25-25-16,-50 1 15,75 24-15,-1 0 16,-24 0-16,124 0 16,-50 0-16,25 0 15,50 0-15,24 0 16,-24 0-16,49 0 16,-50 0-1,51 0-15,-51 0 16,-49 0-16,50 0 15,-75 0-15,-49 0 16,73 0-16,-48 0 16,24 0-1,0 0-15,25 0 16,25 0-16,-25 0 16,25 0-16,24 0 15,-24 0-15,25 0 16,-1 0-16,-24 0 15,0 0-15,-25 0 16,-25 0-16,25 0 16,-50 0-16,75 0 15,0 0-15,24 0 16,1 0-16,0 0 16,24 0-16,0 0 15,-24 0-15,0 24 16,49-24-16,-25 0 15,25 0-15,-49 0 16,24 0-16,1 0 16,-1 25-16,25-25 15,-24 0-15,24 0 16,0 0-16,-49 0 16,49 0-16,-50 0 15,26 0 1,24 0 31,-25 0 62,1 0-93,-26 0-16,1 0 15,-25 0-15,49 0 16,-49 0-16,25 0 16,24 0-16,0 0 15,26 0-15,-1 0 16,50 0 249</inkml:trace>
  <inkml:trace contextRef="#ctx0" brushRef="#br0" timeOffset="210208.039">4217 8161 0,'25'0'78,"-1"0"-78,1 0 16,25 0 15,-25 0-15,-1 0-1,1 0-15,0 0 32</inkml:trace>
  <inkml:trace contextRef="#ctx0" brushRef="#br0" timeOffset="210799.9461">4266 8334 0,'0'25'94,"25"-25"-94,0 0 15,0 0 1,24 0-1,-24 0-15,0 0 16,0 0 0,0 0-1</inkml:trace>
  <inkml:trace contextRef="#ctx0" brushRef="#br0" timeOffset="211311.6805">4762 8062 0,'0'24'47,"0"26"-31,50 0-16,-50-1 16,25 26-16,-25-26 31,0-24-31,0 0 15,0 0-15,0-1 16</inkml:trace>
  <inkml:trace contextRef="#ctx0" brushRef="#br0" timeOffset="211704.4731">5085 8334 0</inkml:trace>
  <inkml:trace contextRef="#ctx0" brushRef="#br0" timeOffset="212488.3966">5308 8037 0,'0'25'94,"0"-1"-94,0 1 16,25 25 15,-25-25-31,50-25 16,-50 24-1,24-24 1,1 50-16,0-50 0,-25 25 15,50-25 1,-26 49-16,1 1 16,0-25-1,-25 0 1,0-1-16,25 1 16,-25 25 15,-25-50 16,-25 0-32,26 0-15,-26 0 16,25 0-16,0 0 16,1 0-16,-1 0 46</inkml:trace>
  <inkml:trace contextRef="#ctx0" brushRef="#br0" timeOffset="213024.3301">5283 7987 0,'0'-25'78,"75"25"-63,-50 0 1,24 0-16,26 0 16,-1 0-16,0 0 15,1 0 1,-50 0 0,-1 0 62</inkml:trace>
  <inkml:trace contextRef="#ctx0" brushRef="#br0" timeOffset="213603.0047">5953 7987 0,'0'25'47,"0"0"-47,-49 24 16,49 1-16,0-25 15,-25 24-15,25 1 16,0 0-16,0-1 15,0-24 1,0 0-16,0 0 16,0-1-16,0 1 15,0 0 32,25 0-31</inkml:trace>
  <inkml:trace contextRef="#ctx0" brushRef="#br0" timeOffset="214891.3677">6796 8136 0,'-24'0'46,"-1"0"-30,0 0 15,0 0-15,0 0 0,1 0-1,-1 0 1,0 0-16,25-25 15,-25 0-15,-24 1 16,-1-1 0,50 0-1,-25 25-15,0 0 16,1-25-16,-1 25 16,0 0-1,0 0 1,25 25 140,25 0-140,0-25-16,24 49 15,1-24 1,0 0-16,-26 25 16,1-50-16,0 24 15,0 1-15,-25 0 16,25-25-16,-1 50 15,1-26-15,-25 26 16,25-25-16,-25 24 16,0 1-16,0 0 15,0-26 1,-25 1 0,0-25-1,1 0 1,-1 0-1,0 0 1,0 0-16,0 0 16,1 0-1,-26 0-15,50-25 16,-25 1 0,25-1-16,0-25 15,0 1 1,0-1-16,0 0 15,0 26 1,0-1 0,25 0-16,0 25 15,-25-25 48,49 0-48,-24 1 1,25-26 0</inkml:trace>
  <inkml:trace contextRef="#ctx0" brushRef="#br0" timeOffset="215913.6567">7045 8285 0,'24'0'63,"26"0"-48,0 25 1,-26-1 0,1 1-16,0 0 15,0 0-15,24 24 16,-24-24-16,0 25 16,0-25-1,0-1-15,-25 1 31</inkml:trace>
  <inkml:trace contextRef="#ctx0" brushRef="#br0" timeOffset="216536.2444">7317 8384 0,'0'-25'94,"-24"25"-63,-51 25-15,50 0 0,1 0-1,24-1-15,-25 1 16</inkml:trace>
  <inkml:trace contextRef="#ctx0" brushRef="#br0" timeOffset="218224.3367">7789 8409 0,'24'-25'94,"-24"0"-79,0 0 1,0 1-16,0-1 15,0 0 1,0 0 0,0 0-1,-24 1 1,-1 24 31,0 0-32,0 0 48,0 0-32,1 0-31,-1 0 16,0 0 15,0 49-15,25-24 15,0 0 31,0 0-62,25-25 16,-25 24-16,0 1 16,25-25-16,0 0 15,-25 25-15,24-25 16,26 50-16,-25-26 16,0 1-1,-25 0-15,49 25 16,-49-26-1,25 1-15,-25 0 16,0 0 93,-25-25-62,0 0-47,1 0 32,-1 0-32,0 0 15,0 0 1,-24 0-1,24 0 32,0 0-15,25-25-32,-50 0 15,50 0 1,-24 1 15,24-1-15,0 0-16,0 0 31,0 0-31,0 1 16,0-51-1,24 50 1,1 1-16,25-1 15,-25 0-15,24 0 16,-24 25 0,0 0 77,0-25-93,24 25 110</inkml:trace>
  <inkml:trace contextRef="#ctx0" brushRef="#br0" timeOffset="218856.0494">7863 8483 0,'0'-25'32,"25"25"-17,0 0-15,24 0 16,-24 0-16,25 0 15,-25 0-15,24 0 16,-24 0-16,25 0 16,-26 0-1,51 0-15,-50 0 16</inkml:trace>
  <inkml:trace contextRef="#ctx0" brushRef="#br0" timeOffset="219258.7742">8136 8334 0,'25'50'78,"-25"0"-78,49 24 16,-49-24 0,0-1-16,25 1 15,0-1 1,-25-24-16,25 25 15,-25-25-15,25-1 16</inkml:trace>
  <inkml:trace contextRef="#ctx0" brushRef="#br0" timeOffset="220023.7065">8756 8458 0,'25'0'31,"0"0"-15,-1 0 15,1 25-15,25 25-16,-50-1 15,25-24-15,-25 0 16,24 0-16,1 24 16,0-24-16,0 0 15,0-50 79,-25-49-78,0 49-1,0 0-15,0-24 16,-25 24 0,25 0-16,-25 25 15,25-25 1,-25 25-1,0-25 1,1 25-16,-1 0 0,0-24 16,0 24 46</inkml:trace>
  <inkml:trace contextRef="#ctx0" brushRef="#br0" timeOffset="220351.5316">9401 8483 0,'25'0'47</inkml:trace>
  <inkml:trace contextRef="#ctx0" brushRef="#br0" timeOffset="221791.8717">9798 8334 0,'0'-49'15,"25"49"79,24 0-47,-24 0-32,-25 25-15,0-1 63,0 1-47,0 25-16,0-25 15,0 24 1,0-24-1,-25 0 110,25 0-93,0-1-32,25-24 15,0 25 1,0 0 0,-1 0-16,1 0 31,-25-1-16,0 1 1,0 0-16,0 0 16,0 0-1,0-1-15,-25-24 16,-24 25-16,24-25 16,0 0-1,0 0 1,1 0-1,-1 0 1,0-25 0,0-24-1,25 24 1</inkml:trace>
  <inkml:trace contextRef="#ctx0" brushRef="#br0" timeOffset="222840.2994">10393 8632 0,'-25'0'78,"25"25"-62,0 0-1,25-1-15,-25 26 16,25-50-16,0 50 16,0-50 15,-1 0 16,-24-50 62,0 0-93,0 1-16,0-1 31,0-24-31,-24 49 16,-1-25 15,0 50 141,0 0-172,-24 0 15,24 0-15,-25 25 16,25 0-16,1 0 16</inkml:trace>
  <inkml:trace contextRef="#ctx0" brushRef="#br0" timeOffset="223432.1171">10740 8359 0,'25'0'79,"0"0"-64,0 0-15,49 0 16,-24 0-16,49-49 15,-74 49-15,0 0 16,24 0-16</inkml:trace>
  <inkml:trace contextRef="#ctx0" brushRef="#br0" timeOffset="224519.9588">10666 8334 0,'0'25'0,"0"0"15,0 0 1,0 0-16,0-1 16,0 1-16,0 0 15,0 0-15,0 0 63,25-25-1,24 0-30,1 0-1,-25-25-31,24 25 15,-24 0 1,25 0-16,-25 0 16,24 0 15,-24 0-15,0 25-1,-25-1 16,25 1-31,-25 0 16,0 0 0,0 0-16,0-1 15,0 1 1,0 0 0,-25-25 62,0 0-78,-25 0 15,1 0 1,-1 0 0,1 0-16,24 0 15,0-25 16</inkml:trace>
  <inkml:trace contextRef="#ctx0" brushRef="#br0" timeOffset="263247.9056">1761 6722 0,'0'25'31,"50"0"-15,-25-1 0,-1-24-16,1 0 46,-25-24 33,0-1-64,0 0 1,0 0 15,0 0 0,-25 1 63,1-1-78,24 0-1,0 0 1,-25 25 156,0 50-157,0 74-15,25-99 16,-25 74-16,1-49 16,24 49-16,-25 25 15,25-75-15,-25 51 16,25-26-16,0 0 16,0 26-16,0-76 15,0 26-15,-25 24 16,25-49-16,-25 25 31,0-50 47,-24-25-47,24 0-15</inkml:trace>
  <inkml:trace contextRef="#ctx0" brushRef="#br0" timeOffset="263689.8843">1389 7193 0,'0'-24'16,"0"-1"31,25 25-32,0 0-15,-1 0 16,26 0-16,-25 0 16,24 0-16,-24 0 15,25 0-15,-25-25 16,0 25-16,-1 0 16</inkml:trace>
  <inkml:trace contextRef="#ctx0" brushRef="#br0" timeOffset="264256.5397">2406 6623 0,'-25'25'16,"-24"74"-16,24-25 15,0 1-15,0-26 16,0 26-16,25-1 16,-24-49-16,24 25 15,0 24-15,0-24 16,0-26-16,0 1 16,49 50-16,-24-75 15,25 49 1,-26-24-16,26 25 0,0-50 15,-26 0 1,1 24-16,25-24 16,-25 0-16</inkml:trace>
  <inkml:trace contextRef="#ctx0" brushRef="#br0" timeOffset="264752.0871">2803 6921 0,'0'-25'15,"50"25"1,24 49-16,25 26 16,-49-50-16,24 24 15,-49-24-15,0 0 16,0 0-16,-1-1 16,1-24-16,0 0 15,0 0 1,0 0-16</inkml:trace>
  <inkml:trace contextRef="#ctx0" brushRef="#br0" timeOffset="265172.8575">3225 6896 0,'0'0'0,"-25"0"0,0 0 16,0 25-16,0-1 16,1 1-16,-1-25 15,0 50-15,0-25 16,0 24-16,25-24 16,0 25-16,0 24 15,0-49 1,0 0-1,0-1-15,0 26 47,75-50-15</inkml:trace>
  <inkml:trace contextRef="#ctx0" brushRef="#br0" timeOffset="265856.4565">3423 6796 0,'0'0'0,"50"50"0,-50-25 16,24 25-1,1 49-15,-25-74 16,25 49-16,-25-49 15,0 24-15,0 51 16,0-76-16,0 51 16,0-50-16,0-1 15,0 26-15,-25-50 16,25 25-16,-49 24 16,24-24-1,0-25-15,-25 25 16,26-25-1,-1 0-15,0 0 16,0 0 0,0 0-1</inkml:trace>
  <inkml:trace contextRef="#ctx0" brushRef="#br0" timeOffset="289065.5083">19621 7293 0,'0'99'78,"0"25"-78,0-25 15,0 25-15,0 74 16,0-24-16,0 25 16,0-26-16,0 26 15,0-26-15,0 26 16,0-75-16,0 49 15,0 26-15,0-75 16,0 25-16,0-50 16,0 75-1,0-50-15,0-50 16,0 50-16,0-50 16,0 26-16,0-51 15,0 50-15,0-24 16,0-1-16,0 25 15,0-74-15,0 25 16,0-25-16,0 24 16</inkml:trace>
  <inkml:trace contextRef="#ctx0" brushRef="#br0" timeOffset="289768.9853">18628 10592 0,'100'0'78,"148"0"-78,49 0 16,100 0-16,74 0 15,100 24-15,24-24 16,-223 0-16,25 0 16,-25 0-16,-124 0 15,-49 0 1,-100 0-16,-25 0 15,-49 0-15,0 0 94,0 0-78,0 0 15</inkml:trace>
  <inkml:trace contextRef="#ctx0" brushRef="#br0" timeOffset="293079.8042">19298 9872 0,'25'0'0,"-25"-25"31,49 1-16,-24-1 1,0 0 0,0 25-1,0-25-15,-1 25 16,-24-25 0,25 1-16,50-51 0,-50 75 15,24-74-15,26 74 16,-26-99-1,1 74-15,49-50 16,-74 51-16,49-26 16,25 0-16,-49 1 15,0-1-15,98-24 16,-73 24-16,49-49 16,50 24-16,-26 1 15,-24-25-15,0 24 16,-24 26-16,48-50 15,-24 24-15,-74 26 16,-25 49-16,74-75 16,-74 50-16,74-49 15,-49 49-15,24-49 16,-24 49-16,49-50 16,-25 1-16,-24 49 15,74-24-15,-74-1 16,-1 0-16,1 26 15,-1-1-15,1 0 16,0-25-16,-26 26 16,26-26-1,-25 25 1,0 25 15</inkml:trace>
  <inkml:trace contextRef="#ctx0" brushRef="#br0" timeOffset="304119.4849">19645 9649 0,'-24'0'188,"-1"0"-157,0 0 0,50-25 282,0 25-126,24 25-171,-49 0 15,0 0 188,-25-1-203,25 1 30,-24-50-30,-1 25 0,0-49-16,-25 24 15,75 25 392,-25-25-361,25 25 64,0 0-48,-25-25 157,0 1-203,-25 24 15,25 24 31,0 1-62,0 0 16,0 0 47,25-25-48,-25-25 126,25 25-110,-25-50-15</inkml:trace>
  <inkml:trace contextRef="#ctx0" brushRef="#br0" timeOffset="305656.2132">19645 9624 0</inkml:trace>
  <inkml:trace contextRef="#ctx0" brushRef="#br0" timeOffset="316551.9599">20365 9079 0,'24'0'438,"1"0"-438,0 0 15,0 0-15,0 0 16,-1 0-16,1 0 15,0 0-15,0 0 32,0 0-17,-1 0-15,1 0 16,25 0 0,-25 0 15,0 0-16,24-25 1,-24 25 31,0 0-47,0 0 16,-1 0-1,1 0 1,0 0 15,0 0 0,0 0 16,-1 0 0,1 0 0,0 0-16,25 0 32,-26 0-1,1 0 32</inkml:trace>
  <inkml:trace contextRef="#ctx0" brushRef="#br0" timeOffset="318168.3175">21158 8533 0,'25'25'218,"-25"-1"-202,0 26 0,0-25-16,0 0 15,0-1 1,0 1-16,0 0 15,0 0 1,0 0-16,25 24 16,-25-24-1,0 0 1,0 0 0,0-1-1,0 1 1,0 0-1,0 0 17,0 0-1</inkml:trace>
  <inkml:trace contextRef="#ctx0" brushRef="#br0" timeOffset="322559.7138">20439 9153 0,'0'-25'219,"25"25"-188,24-25-15,-24 25-16,0 0 16,0 0-16,24 0 15,1 0-15,-25 0 16,0 0-16,24 0 16,-24 0-16,25 0 15,-25 0-15,-1 0 16,26 0-1,-25 0 1,0 0 0,-1-24-1,1 24 32,0 0-31,0 0-1,0 0 32,-1 0-15,1 0-1,0 0-31,0 0 31,-25-25 203,0-25-202,0 25-17,0 0-15,0 1 16,0-1 0,0 0-16,0 0 15,0 0 1,0 1-16,0-1 15,0 0 32,0 0-31,0 0-16,0 1 16,0-1-1,0 0 1,0 0-16,0 0 15,0 1 1,0-1 0,0 0-1,25 25 329,-25 25-344,0 0 16,0-1-16,24 1 15,-24 25 1,0-25 0,0-1-1,0 1 1,0 0-1,0 0 1,0 0 0,0-1-16,0 1 15,0 0 1,0 0-16,0 0 16,0-1-1,0 1 1,0 0-1,0 0 32,0 0-31,0 0 0,0-1 15,0 1-16,0 0 64,0 0-1,-24-25-47,-1 0-31,0 0 16,0 0-1,0 0-15,1 0 16,-26 0-16,0 0 15,1 0 1,-1 0-16,25 0 16,1 0-1,-1 0-15,-25 0 16,25 0 0,1 0-1,-26 0-15,25 0 16,0 0-1,0 0 17,1 0 15,-1 0-32,0 0-15,0 0 31,0 0 1,1 0-1,-1 0 16,74 0 250,-24 0-282,0 0-15,0 0 16,0 0-16,-1 0 16,26 0-16,-25 0 15,0 0-15,0 0 16,24 0-16,1 0 15,-1 0 1,1 0-16,-25 0 31,24 0-31,-24 0 32,0 0-32,0 0 15,24 0 1,-49-25-1,25 25-15,25 0 250,-25-50-234,-25 26 0,0-51-1,0 50 1,0-24-16,0-1 16,0 0-16,0 26 15,0-51 1,0 26-1,0 24-15,0-25 16,0 25 31</inkml:trace>
  <inkml:trace contextRef="#ctx0" brushRef="#br0" timeOffset="627169.9784">7714 8880 0,'0'50'62,"0"49"-46,0-74-16,25 24 16,-25-24-16,25 50 15,-25-1-15,25-49 16,-25 0-16,0-1 16</inkml:trace>
  <inkml:trace contextRef="#ctx0" brushRef="#br0" timeOffset="628207.8373">7640 9029 0,'0'-25'234,"0"0"-218,0 0 0,0 1-1,0-1-15,0 0 16,0 0 171,25 25-171,24 25 0,-24 0-16,0 0 15,0 24-15,-25-24 16,24-25 0,1 0-1,0 0 16,0 0-15,0 0 15,-1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4T11:55:51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14287 9227 0,'-24'0'109,"-26"25"-93,0 25-16,1-25 15,-1 24-15,1-24 16,24 25-16,-50-26 16,75 1-16,-74 25 15,49-50-15,0 25 16,1-1-16,-1-24 15,74 0 126,1 0-141,24 0 16,-49 25-16,0-25 15,0 0-15,49 0 16,-49 25-16,49-25 16,-49 0-1,0 0-15,0 0 16,0 0-16,-1 50 15,1-50 1,0 0-16,0 0 31,0 0-15,0 0 0,-1 0 30</inkml:trace>
  <inkml:trace contextRef="#ctx0" brushRef="#br0" timeOffset="1423.7373">18107 9277 0,'25'0'15,"0"0"32,0 0-47,0 0 16,-1 0-16,1 25 15,0-25-15,-25 25 16,25-25 0,0 24-16,24 1 15,-24 0 1,0-25-16,-25 25 15,49 0-15,-49-1 16,25-24 109,-25 50-109,-25-25-1,1 0-15,-26-25 16,25 24 0,0-24-1,1 25-15,24 0 31,-25-25-31,0 0 16,0 25 15,0-25-15,25 25 31</inkml:trace>
  <inkml:trace contextRef="#ctx0" brushRef="#br0" timeOffset="3065.0256">21431 7491 0,'25'0'47,"-25"25"-32,50 0-15,-26-1 16,26 1-16,-25 25 16,0-25-1,24-1 1,-49 1-16,25 0 15,-25 0 17</inkml:trace>
  <inkml:trace contextRef="#ctx0" brushRef="#br0" timeOffset="3601.8273">21679 7466 0,'-25'0'94,"-49"0"-94,49 75 16,-49-1-16,24 50 15,-24-74 1,-1 24-16,51-49 16,-1 0-16,-25 24 15,50-24 1</inkml:trace>
  <inkml:trace contextRef="#ctx0" brushRef="#br0" timeOffset="4263.8328">22101 7937 0,'-25'0'31,"0"0"-15,1 0-1,24 25-15,0 50 16,0-1-16,0-24 16,0 24-16,0-49 15,0 0-15,0 0 16,0 24-1</inkml:trace>
  <inkml:trace contextRef="#ctx0" brushRef="#br0" timeOffset="4624.3487">22002 7789 0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4T11:57:25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14412 10120 0,'-25'0'125,"-25"0"-78,25 0-31,-24 0-1,24 0 1,-25 0 0,25 0 15,25 25-16,-24-25 1,24 25 0,-25 0-1,25 0 1,0-1-16,0 26 16,0-25-1,25 0 1,-1-1-16,1-24 15,0 0 17,25 25-17,-50 0 1,49-25 0,-49 25-1,25-25-15,0 0 16,0 0-1,0 25 1,-25-1 62,0 1-31,0 0-47,0 0 16,-25-25 15,0 0-15,-25 0-16,1 0 15,24 0-15,0 0 16,-25 0-1,26-25 1,-1 0 93</inkml:trace>
  <inkml:trace contextRef="#ctx0" brushRef="#br0" timeOffset="1662.8115">14139 14684 0,'0'-24'0,"0"-1"16,0 74 31,0 26-32,0-26-15,0 1 16,0 49-16,0-49 16,0-1-16,0-24 15,0 0-15,0 0 16,24 0 15,-24-50 47,0-25-62,0 25 0,0-24-16,0 24 15,0-25-15,0 26 16,0-51-16,0 50 15,0-24 1,-24 24-16,24 0 141,24 25-126,51 0-15,-26 50 16,-24-25-16,50 24 16,-26 1-16,-24-1 15,25-24 1,-25 0-16,-1 0 15,26 0-15,-50-1 16,25-24 0,0 25-16,-1-25 47,1 0-1,-25-49-30,0 24 0,0-74-16,0 49 15,0-49-15,0 74 16,0 0-16,0 0 16,0 1-16,0-1 15,0 0 1,0 0-16,0 0 15</inkml:trace>
  <inkml:trace contextRef="#ctx0" brushRef="#br0" timeOffset="68885.9396">22374 7020 0,'25'-25'125,"-1"25"-109,1 0-16,0 0 31,0-25-15,0 25-16,-1 0 31,26-25 0,-25 25 16,0 0-31,-1 0-16,1 0 31,0 0-15</inkml:trace>
  <inkml:trace contextRef="#ctx0" brushRef="#br0" timeOffset="70006.9609">22498 7169 0,'25'0'94,"-1"0"-79,1 0 1,25 0 15,-25 0-31,-1 0 16,26 0-1,0 0-15,-25 0 16,24 0 0,-24 0-1,0 0 1,0 0-16,-1-25 15,1 25 32</inkml:trace>
  <inkml:trace contextRef="#ctx0" brushRef="#br0" timeOffset="70543.015">23391 7144 0,'25'0'16,"-25"25"15,-50-1-15,50 26-16,-25-50 15,0 25-15,1 0 16,24 24-16,-25-24 15,25 0 1,-25-25-16,25 25 16</inkml:trace>
  <inkml:trace contextRef="#ctx0" brushRef="#br0" timeOffset="71183.1812">23961 6970 0,'0'-25'78,"25"25"-62,0 0-16,0 0 15,49 0-15,-24 0 16,24 0-16,1 25 15,-1-25-15,-24 0 16,-26 0-16,26 0 16,-25 0-16,24 0 15,-24 0-15</inkml:trace>
  <inkml:trace contextRef="#ctx0" brushRef="#br0" timeOffset="71758.8806">23937 7169 0,'24'0'16,"26"0"-16,24 0 16,1 24-1,24 1-15,50-25 0,-50 50 16,0-50 0,25 25-16,-49-25 15,-26 0-15,-24 0 16,0 0-16,0 0 15,24 24 1</inkml:trace>
  <inkml:trace contextRef="#ctx0" brushRef="#br0" timeOffset="72382.2993">24656 6648 0,'-50'0'62,"25"24"-46,-24 76 0,24-51-16,0 1 15,0 24-15,-24 50 16,24-74-16,-25 0 15,26 49-15,-26 0 16,25-49-16,-24 24 16,24-24-16,0-26 15,25 51-15,0-50 16,-25 24-16,0-24 16</inkml:trace>
  <inkml:trace contextRef="#ctx0" brushRef="#br0" timeOffset="99310.2291">22051 9203 0,'-24'0'265,"-1"0"-249,0 0 0,0 0-16,0 0 15,25 24 1,-24-24-1,-1 25 1,-25 0 15,50 0 1,-25 0-17,1-1 1,-1 1-1,25 0 1,0 0-16,0 0 47,0-1 15,25-24-30,-1 0-17,1 0 1,0 0 15,0 0-31,0 0 47,-1 0-31,1 0-1,0 0 1,0 0 0,0 0-16,24 25 15,1 0 1,-25 0-1,-25 0 17,24-1-32,-24 26 15,0-25 1,0 0-16,0-1 16,0 1-1,0 0 1,-24 0-1,-1-25 1,0 0 0,0 0-16,0 0 15,1 25 1,-1-25 0,-25 0 15,25 0-16,25-25-15,-24 25 16,-1-25-16,0 0 16,0 25 77</inkml:trace>
  <inkml:trace contextRef="#ctx0" brushRef="#br0" timeOffset="99862.0115">22399 9723 0,'24'0'16,"-24"25"-1,0 50 1,0-26-16,0-24 16,0 25-16,0-1 15,-24 1-15,24 0 16</inkml:trace>
  <inkml:trace contextRef="#ctx0" brushRef="#br0" timeOffset="101158.4787">22721 9401 0,'0'50'46,"0"24"-46,0-49 16,0 49-16,0-24 16,0 24-16,25 1 15,-25-26 1,0-24 0,0 0-1,25-25 1,0 0 31,-25-25 0,0 0-32,0-49-15,0 24 16,0 1-16,0-26 15,0 26-15,0-1 16,0-24-16,0 24 16,0 25-1,0 0 1,24 25 156,26 50-172,0 0 15,-26-1-15,26 1 16,-25-50-16,-25 25 16,49-1-16,-24-24 15,0 0 17,0 0-32,0 0 15,49-24 1,-74-26-16,50-24 15,-26 49-15,-24 0 16,0 0-16,0-24 16,0 24-16,0 0 15,0 0 1,0 0 46,0 100 1,0-50-63,0 24 16,0 26-16,0-26 15,0 26-15,0-26 16,0-24-16,0 0 15,0 49-15,0-49 16,25 0-16,0-25 16,-25 25-16,25-25 15,0 24 1,24-24 0,1 25-1,-25 0 1</inkml:trace>
  <inkml:trace contextRef="#ctx0" brushRef="#br0" timeOffset="101542.4929">23812 9872 0,'-24'0'62,"-1"25"-62,25 25 16,-50-1-16,25 1 15,25-25-15,0 49 16,-24-49-16,-1-25 16,25 50-16</inkml:trace>
  <inkml:trace contextRef="#ctx0" brushRef="#br0" timeOffset="102559.0913">24160 9252 0,'0'25'62,"0"0"-46,0 24-16,0 26 31,0-26-15,0-24-16,0 25 15,0-25 1,0-1-16,0 26 15,0-25-15,0 0 16,0-1-16,25 1 16,-25 0-16,24-25 15,-24 25 1,25-25 0,0 0 15,0 0-16,24 0 1,1 0-16,24 0 16,1 0-16,-1 0 15,-24 0-15,-1 0 16,-24 0-16</inkml:trace>
  <inkml:trace contextRef="#ctx0" brushRef="#br0" timeOffset="103039.0303">25028 9847 0,'0'25'62,"0"0"-46,0 49-16,-50-24 15,26 0 1,24-25-16,-25-25 16,25 24-16</inkml:trace>
  <inkml:trace contextRef="#ctx0" brushRef="#br0" timeOffset="103536.7636">25375 9103 0,'25'0'0,"0"0"16,0 0-1,-1 50-15,26 0 16,0 24-16,-1-24 16,-24-1-16,49 26 15,-49-26-15,25 1 16,-1-25-16,1 49 15,-25-74-15,-25 25 16,25-25-16,0 0 16,-1 0-1</inkml:trace>
  <inkml:trace contextRef="#ctx0" brushRef="#br0" timeOffset="103967.6671">25971 9103 0,'-25'0'16,"-25"0"-1,25 0-15,-24 25 16,24 0-16,-25 49 15,-24-49-15,74 0 16,-50 25-16,25-26 16,1 1-16,-1 25 15,25-25 1,-25-25-16,25 24 16</inkml:trace>
  <inkml:trace contextRef="#ctx0" brushRef="#br0" timeOffset="104943.5883">26119 9128 0,'0'50'47,"0"-1"-31,0 26-1,0-1-15,0 25 16,0-24-16,0-26 16,0 1-16,0 24 15,0-24-15,0-25 16,0 0 46,25-25-46,0 0 0,49 0-1,26 0-15,-1 0 16,50-25-16,24 0 15,-74 25-15,25 0 16,-49 0-16,-25 0 16,-1-25-16,-24 0 109</inkml:trace>
  <inkml:trace contextRef="#ctx0" brushRef="#br0" timeOffset="122182.7956">19571 9723 0,'25'0'31,"0"0"1,-1 0-17,1 0-15,0 0 16,0-24-1,0 24 1,-1 0 0,1 0-16,25 0 15,-25 0 1,24 0-16,1 0 16,24 0-16,-24 0 15,-25 0 1,-1 0-16,26 0 0,-25 0 31,0 0-31,-1 0 16,1 0-1,0 0-15,0 0 16,0 0 0,24 0-16,-24 0 15,25 0 1,-1 0-1,-24 0-15,0 0 16,24 24-16,-24-24 16,25 0-1,-25 0 63</inkml:trace>
  <inkml:trace contextRef="#ctx0" brushRef="#br0" timeOffset="123246.7841">19645 9748 0,'25'-25'0,"0"25"16,0 0-16,0 0 15,-1 0 1,1 0-16,0 0 16,0-24-16,0 24 15,49 0-15,0 0 16,-24 0 0,0 0-16,49 0 15,-74 0-15,49 0 16,-49 0-16,0 0 15,-1 0-15,1 0 16,0 0 0,0 0-1</inkml:trace>
  <inkml:trace contextRef="#ctx0" brushRef="#br0" timeOffset="124279.2028">19521 9699 0,'25'0'16,"25"0"62,-1 0-31,-24 0-47,25-25 31,-25 25-31,49 0 0,0 0 16,26 0-1,-51 0-15,50 0 16,1 0-16,-51 0 16,50 0-16,-74 0 15,50 0-15,-26 25 16,50-25-16,-74 0 16,0 0-16,0 0 15,25 0-15,-26 24 16,1-24-16,0 0 15,0 0 17,0 0-1</inkml:trace>
  <inkml:trace contextRef="#ctx0" brushRef="#br0" timeOffset="153998.7798">21828 12675 0,'0'-25'16,"25"25"15,0 0-15,0 0-1,-1 0-15,1 0 16,0 0-16,0 0 15,0 0 1,-1 0 0,1 0-16,0 0 15,0 0-15,24 0 32,-24 0-32,0 0 15,0 0-15,0 0 16,-1 0 31</inkml:trace>
  <inkml:trace contextRef="#ctx0" brushRef="#br0" timeOffset="155407.0208">23168 12502 0,'-25'-50'15,"25"25"-15,0 0 16,-25 1-16,0-1 15,0 25 17,1-25 15,-1 25-16,0 0-16,0 0 1,0 0 15,1 0-31,-26 25 0,25 0 16,-24-25 0,-1 49-16,25-24 15,-25 49-15,26-74 16,-1 25-16,-25 0 15,1 25-15,24-26 16,0 1 0,25-50 109,0 1-125,0-26 15,25 0 17,0 50-32,-25-24 15,49-26 1,-24 50-1,0-25 1,0 25 0,-1-25 15,26 25 0,-50 25-31,25 0 16,74 25-16,-74-26 15,25 26-15,-26 0 16,26-1-16,-25-24 16,0 25-16,24-26 15,1 1-15,-25 0 16,-25 0-16,24-25 16,26 0-16,-25 0 15,0 49 1,-1-49-16,1 0 31,25 0-31,-25-49 16,49 49-16,-49-50 15,0 1-15,24-1 16,-24 0-16,-25-24 16,0 24-16,0 1 15,0 24 1,0-25-16,0 26 15,0-1 1</inkml:trace>
  <inkml:trace contextRef="#ctx0" brushRef="#br0" timeOffset="156183.3222">26219 12824 0,'24'0'31,"76"0"-16,48 0-15,-24 0 16,75-25-16,-26 25 16,51 0-16,-75 0 15,-50 0-15,-25 0 16,-24 0-16</inkml:trace>
  <inkml:trace contextRef="#ctx0" brushRef="#br0" timeOffset="156640.8715">27062 12452 0,'-25'0'16,"0"0"-1,25 25-15,-25 24 16,1 26-16,24-26 16,0 1-16,0 0 15,-25-1-15,25 1 16,0-25-16,0 24 15,0-24 1,0 25-16,25-26 31,-1-24 1,1 0-17</inkml:trace>
  <inkml:trace contextRef="#ctx0" brushRef="#br0" timeOffset="158006.2206">28773 12402 0,'0'0'0,"-24"-24"0,24-1 15,-50 25 1,50-25-16,-25 0 15,0 25 17,1 0-17,-1 0-15,0 0 16,0 0 0,0 25-16,-24 25 15,24-26-15,-25 26 16,26-25-16,-1 24 15,-25 1-15,50-25 16,-49 0-16,49 24 16,-25-49-16,25 25 15,0 0 1,-25-25 15,0 0 0,-24 0-15,24 0 0,0 0-16,0 0 15,25-25-15,-25 25 16,25-25-16,0-24 16,-25 24-16,25 0 15,0 0 1,0-49-16,0 49 15,0 0 1,0 0-16,0 1 16,0-1-1,25 0 1,25 25 15,-25 0-15,0 0-16,-1 0 15,1 25-15,25 0 16,-25-25-16,24 49 16,1-24-16,-1 25 15,-24-1 1,50-24-16,-26 25 16,-24-26-1,0-24-15,0 25 16,-1-25-1,26 0-15,0 50 16,-26-50-16,1 0 16,0 0-16,0 0 15,0 0-15,-1 0 16,26 0 0,24-25-16,-49-25 15,25 1-15,-25 49 16,0-50-16,-25 25 15,49-74-15,-49 50 16,0-26-16,0 50 16,0-49-16,0 49 15,0-25-15,0-24 16,0 24-16,-25 1 16,25 24-16,-49-49 15,24 49 1,-25 25 78</inkml:trace>
  <inkml:trace contextRef="#ctx0" brushRef="#br0" timeOffset="203046.6386">22051 15801 0,'-24'0'47,"-1"0"-32,0 0 1,0 24 15,-24-24-31,49 25 16,-25 0-16,0 0 15,0 0 1,0-1 0,25 1-1,0 0 1,0 0 0,0 0-1,0-1 1,25 1-1,25 0 1,-50 0 0,25-25-16,-1 25 15,26-1 1,-25 1 0,24 0-1,-24-25 1,25 0-1,-25 0 17,24 0-1,-24 0 0,0 0-15,0-50-1,-25 26-15,0-1 16,0-25-16,0 25 16,0 1-16,0-26 15,0 25 1,0 0 0,0 1 30,-25 24-46,0 0 16,0-25 0,-49 25-1,49-50-15,0 50 16,0 0 0,1 0 15,-1 0-16,0 0 32</inkml:trace>
  <inkml:trace contextRef="#ctx0" brushRef="#br0" timeOffset="215126.7167">22151 15825 0,'-25'0'32,"0"0"-17,0 25 1,0-25 15,1 0 16,24 25-16,-25-25 16,0 0 0,0 0 0,0 25-31,1 0-1,-1-1 48,0-24-16,25 25-32,-25 0 1,0 0 31,1 0 0,24-1-32,0 1 1,-50 0-1,50 0-15,0 0 16,0-1 0,0 1-1,0 0 1,0 0 0,0 0-1,25-25 1,0 24-16,-1-24 15,1 0 1,0 0 0,0 0 15,0 0 0,-1 0-15,1 0-1,0 0 64,0 0-64,0 0 16,-1 0 16,26 0-15,-50-24-32,25 24 15,0-25-15,24 0 16,-24-25-16,25 50 15,24-74 1,-49 74-16,0-25 16,-1 0-16,1 1 15,-25-1 32,0 0-16,0-25-15,-25 50 0,25-24-16,-49-1 15,49 0-15,-25 25 16,0-25-16,0 25 16,1-25-16,-1 1 15,0 24 16,25-25-31,-25 25 16,0 0 0,1 0 15,-1 0-15,25-25-1,-50 25 16,25 0 1,-24 0 15,24 0-16,0 25 0,0-25-15,1 0 15,-1 25 0,0-25-15,25 24-1,-25 1 17,0 0-17,25 25 17,-24-50-32,24 24 15,-25-24-15,25 25 31,0 0-31,0 0 16,0 0 0,0-1-1,0 1-15,0 0 16,0 25 0,0-26-1,0 26 1,25 0-1,-1-26-15,1 1 16,-25 0 0,25-25-16,-25 25 15,25-25-15,0 25 16,-1-25-16,26 25 31,-25-25 0,0 24-31,-1-24 16,1 0 0,25 0 15,-25 0-15,-1 0 15,26 0-31,0 0 78,-26 0-31,1-24-32,0-26 1,0 25-16,-25-25 16,25 1-16,-25-1 15,0 1-15,0 24 16,49-25-16,-49 1 16,25-1-1,-25 25 1,0-24-1,0 24 64,-25 25-64,0 0 1,1 0-1,-1 0-15,0 0 16,0-25-16,0 25 16,1-25-1,-1 25 1,0 0 15,0 0-15,0 0-16,1 0 47,-26 0-32,25 0 17,0 0-17,-24 0 1,-1 0-1,1 50 48,24-50-47,0 25-16,0-25 15,-24 24-15,-1 26 16,0-25-1,1 24 17,24-24 61,25 25-93,0-25 32,0-1-17,0 1-15,0 25 16,0-25 15,25-1-15,-25 1-1,24 25 1,1-25 15,0 0-15,0-1 15,0-24 16,0 25-16,-1-25-15,1 0 0,0 25-1,25-25 1,-26 0-1,26 0 1,-25 25 0,24-25-16,-24 0 15,0 0 1,0 0 0,0 0-1,-1 0 157,1 0-172,0-25 16,0 25-1,-25-25-15,49 25 0,-24-25 16,0 1 0,25-51-16,-26 75 15,1-25-15,0 25 16,-25-25-1,0 1 1,0-1 0,0 0-1,0 0 1,0 0 0,0 1-1,0-1 1,0 0-1,-25 0 1,0 0 15,25 1 1,-24 24-17,-1-25 1,0 25-1,0 0 32,0 0 16</inkml:trace>
  <inkml:trace contextRef="#ctx0" brushRef="#br0" timeOffset="215957.9288">22969 16173 0,'25'0'47,"25"0"-32,-26 0-15,1-25 16,25 25-16,-1 0 15,1 0-15,-25 0 16,0 0-16,-1 0 16,1 0-16,0 0 15,0 0 1,0 0 15,-1-25 16</inkml:trace>
  <inkml:trace contextRef="#ctx0" brushRef="#br0" timeOffset="216790.4404">24358 16073 0,'25'0'156,"25"0"-140,-26 0-16,26 0 15,-25 0-15,49 0 16,-49 0-1,0 0-15,0 0 16</inkml:trace>
  <inkml:trace contextRef="#ctx0" brushRef="#br0" timeOffset="217416.5736">24581 15999 0,'-24'25'94,"24"0"-79,0-1-15,-25 1 16,25 0 15,0 0-31,0 0 16,-25-25-1,25 49-15,0-24 16,0 0 0,0 0-1,0-1 48</inkml:trace>
  <inkml:trace contextRef="#ctx0" brushRef="#br0" timeOffset="218782.5953">25648 15801 0,'-25'0'141,"0"24"-126,1 1 1,-26 25-16,25-25 16,-24-1-16,49 1 15,-50 0-15,25-25 110,0 0-110,1 0 31,-1 0 0,25-25-15,0 0-16,0 1 15,-50-26-15,50 0 16,0 26 0,0-1-1,0 0 1,0 0 46,50 25-30,-25 0-17,-1 0 1,26 50-16,0-25 16,-26-1-1,1 1-15,25 25 16,-25-25-16,-1-1 15,51 26-15,-26-25 16,1 0 0,-25-1-1,0-24-15,-1 0 16,1 0 0,0 0-1,0 0 1,0 0-1,0 0-15,24 0 16,-24-24 0,0-26-16,-25-24 31,0 49-31,0-50 16,0 1-16,0 24 15,0 1-15,0-1 16,0 1-16,0 24 15,0 0 64</inkml:trace>
  <inkml:trace contextRef="#ctx0" brushRef="#br0" timeOffset="223671.4829">21903 12898 0,'-25'25'63,"25"50"-63,0-51 15,-50 76-15,50-51 16,-25 26-16,25-1 16,0 1-16,0-26 15,0 1-15,0-1 16,0-24-16,0 25 16,0-25-16,0-1 15,0 1 1,25-25 46,0 0-30,0 0-32,0 0 15,49-74-15,-24 49 16,-26 0-1</inkml:trace>
  <inkml:trace contextRef="#ctx0" brushRef="#br0" timeOffset="224150.2236">21729 13221 0,'25'0'94,"24"0"-78,26 0-16,-1 25 15,-24-25-15,49 0 16,-49 25-16,-26-25 31</inkml:trace>
  <inkml:trace contextRef="#ctx0" brushRef="#br0" timeOffset="224526.5732">22374 13494 0,'0'0'0,"25"0"15,-1 0 1,1 25-16,0-25 15,0 0 1,0 0-16,-1 0 16,1 0-1,25 0-15,-25-25 16,-25 0 0,49-25-16,-49 26 15</inkml:trace>
  <inkml:trace contextRef="#ctx0" brushRef="#br0" timeOffset="224926.8188">22696 13345 0,'-49'0'47,"-1"0"-32,0 0 1,1 0-16,-1 0 15,1 0-15,24 0 16,-25 25 0,25 0-16,1-1 15,-1 1-15,25 0 16,-25-25-16,0 50 16,25-26-16,0 26 15,0 24 1,0-49-16,0 0 15,0 0-15,0 0 16,25-1 0,-25 1-16,74 0 15,-24 0-15,24 0 16,26-25-16,48 24 16,-48-24-16,49 0 15,-75 0-15,-24 0 16,-1 0-16</inkml:trace>
  <inkml:trace contextRef="#ctx0" brushRef="#br0" timeOffset="225966.7999">23118 13494 0,'0'25'15,"0"49"1,0 0-16,0-24 16,-25 0-16,25-1 15,-25-24-15,25 25 16,25-100 93,-25 25-93,0-24-16,50 24 16,-25-25-16,-1 25 15,1 25 79,25 0-94,-50 50 16,25-25-1,24 49-15,-49-49 16,0 0-1,0 0 1,25-1 0,0-24 15,24-24 0,-24-51-31,25 26 16,-50-1-16,25 25 15,-25-24-15,49 24 16,-49 0 0,0 50 62,25 24-63,-25-24 1,0 0-16,50 25 16,-50-26-16,24 26 15,1-50 1,25 0 0,-50 25-16,49-25 15,-24 25-15,25-25 16,-25 0-16,49 0 15,1 0-15,-26-25 16,-24 0 0,0 0-1</inkml:trace>
  <inkml:trace contextRef="#ctx0" brushRef="#br0" timeOffset="226335.0283">24160 13742 0,'0'-25'15,"-25"25"64,-25 25-64,50 49-15,0 25 16,-24 1-16,-26 48 15,50-73-15,0 24 16,0-24-16,0-26 16,0 1-16,0-25 15,0 49-15,0-49 16,0 0 0,0-1-16</inkml:trace>
  <inkml:trace contextRef="#ctx0" brushRef="#br0" timeOffset="227087.6768">23986 13692 0,'0'-25'47,"0"1"-32,50 24 17,-1 0-17,-49 24 1,50 1-16,-25 0 15,0 25-15,-25-26 16,24 26-16,-24-25 16,25 0-16,0 24 15,-25 1 1,0-25-16,0-1 16,0 1-1,0 25 1,0-25-1,0-1-15,-25-24 16,25 25-16,-49 0 0,24-25 31,0 25-31,0-25 16,0 0-16,1 0 16,-1 0-16,-50 0 15,51 0-15,-26 0 16,25 0-1,0 0-15,0 0 16,1 0 0,24-25-16</inkml:trace>
  <inkml:trace contextRef="#ctx0" brushRef="#br0" timeOffset="229798.5341">27335 15726 0,'0'0'0,"-25"0"16,0 0-16,0 0 15,1 0-15,-26 25 16,0 49-16,26-74 16,24 25-16,-50 25 15,25-25-15,25 24 16,-25-24-16,25 0 15,0 24-15,0 1 16,0-25 0,0 24-16,0-24 15,0 0 1,0 0-16,25-25 16,0 25-1,25-25 1,-26 0-16,26 0 31,24 0-31,1-25 16,-26 25-16,-24-50 15,50 1-15,-51-1 16,1 0-16,-25 1 16,0 24-1,0-25 1,0 26-1,-25 48 110,25 26-109,0-25-16,0 49 16,0 1-16,0-1 15,0-24-15,0 24 16,0-24-16,0-25 16,50 49-16,0-49 15,-50 0 1,24-25-16,1 0 15,0 0 1,25 0 0,24 0-16,0-25 15,-24 0-15,49-49 16,-99 49-16,25 0 16,25-25-16,-25 1 15,-25 24 1,0-25-1,0 25-15,0-24 16,0-1 0,0 1-16,0 24 15,0 0-15,0 0 16,0 0 0,0 1-16,-25-1 15,0 25 32,-25 0-47,1 0 16,-1 0-16,25 49 15,-24 26 1,24-26-16,0 26 16,25-26-16,0 1 15,0-25-15,0 24 16,0 1-1,25-50-15,0 25 16,24-25 15,-24 0-15,25 0 15,-26 25 0,1 0-15,0-1-16,0 26 16,0 24-16,0 75 15,-25-74-15,24 24 16,-24 0-16,0-25 16,0 1-16,0-50 15,0 49-15,0-49 16,0 74-16,-24-99 15,24 25 17,-25-25-32,0 0 31,0 0-15,-49-50-16,-1-24 15,26-1-15,-1-24 16,25 25-16,25-1 15,0 26-15,0-26 16,0 1-16,0 0 16,25 24-16,74-49 15,-99 74-15,50 0 16,-1 0-16,1 25 16,0-74-16,-1 74 15,-24 0 1,25 0-1,-25 0 1,24 0 0,-24-25-16,25 25 15,-26-50 1,1 50-16,-25-49 16,50-1-16,-50 25 15,25 1 1,-25-1-16,0 0 15,0-25 1,0 26-16,0-1 16,0 0-16,0 0 15,0 0 1,0 1-16,0-1 16,-25 25 15,0 0-16,-25 0 1,26 0 0,-1 0-16,0 0 15,0 25-15,25 24 16,0 1-16,0-1 16,0-24-16,0 50 15,0-51-15,0 26 16,0-25-16,0 24 15,0-24 1,50 25-16,-25-25 0,24-25 16,-24 25-1,0-25-15,0 0 16,24 0 0,-24 0-16,0 0 15</inkml:trace>
  <inkml:trace contextRef="#ctx0" brushRef="#br0" timeOffset="231846.6156">29617 15825 0,'25'0'31,"-25"25"-15,0 50 0,0 24-16,0-25 15,0 1-15,0-1 16,0-24-16,0-1 16,0 1-16,0-25 15,0 0-15,0-1 16,24-24 31,1 0-32</inkml:trace>
  <inkml:trace contextRef="#ctx0" brushRef="#br0" timeOffset="232790.693">30336 15726 0,'-25'0'31,"1"0"-31,-1 0 16,-25 25-16,0 0 15,26 49-15,-1-49 16,0 25 0,25-26-1,0 1-15,0 0 16,0 0-16,0 0 16,0 24 15,0-24-31,25 25 15,0-50-15,-25 24 16,49 1-16,-49 0 16,25 0-16,0-25 15,0 0-15,0 0 63,-1 0-16,-24-25-32,0 0 1,0 0 15,0 1-15,0-1 62,-24 25-31,-1 0-32,0 0-15,0 0 16</inkml:trace>
  <inkml:trace contextRef="#ctx0" brushRef="#br0" timeOffset="233143.0146">30708 16371 0</inkml:trace>
  <inkml:trace contextRef="#ctx0" brushRef="#br0" timeOffset="234198.6966">30931 15801 0,'25'-25'15,"0"25"16,0-25 1,0 25-32,-1 0 31,1 0-15,0 0-16,0 0 15,24 0 1,-24 0-16,0 25 15,0 0 1,-25-1 0,0 1-1,0 25 1,0-1-16,0-24 16,0 0-16,0 0 15,-25 0-15,0-25 47,25 24 94,50-24-126,-25 25-15,0 25 16,-25 24 0,24-49-16,1 25 15,-25-1-15,0 26 16,0-50-16,0 24 15,0-24 1,0 25 0,-49-50 31,24 0-47,0 0 15,-50 0-15,26-25 16,24 25-16,0-25 15</inkml:trace>
  <inkml:trace contextRef="#ctx0" brushRef="#br0" timeOffset="239992.1369">25102 13543 0,'25'0'78,"0"0"-63,25 0 1,-26 0 0,26 0-16,0 0 15,-26 0 1,1 0-1,25 0-15,-25 0 16,-1 0 0,26 0-16,24 0 15,-24 0-15,0 0 16,-26 0-16</inkml:trace>
  <inkml:trace contextRef="#ctx0" brushRef="#br0" timeOffset="240502.2466">25995 13221 0,'0'25'47,"0"49"-47,0 25 16,0-49-16,-49 24 16,49-24-16,-25 0 15,25-1-15,0 1 16,0-25 15</inkml:trace>
  <inkml:trace contextRef="#ctx0" brushRef="#br0" timeOffset="241406.7907">26467 13271 0,'-25'49'47,"0"-49"-31,25 50-16,-50-1 15,26-24-15,24 0 16,0 25-16,-25-50 16,25 24-16,0 26 15,0 0-15,0-26 16,0 1-16,0 25 15,0-1-15,0-24 32,0 25-32,0-25 31,25-25-31,-1 24 16,1-24-16,0 0 31,0 0 0,0 0-15,-1 0-1,-24-49 1,0 24 0,0-49-1,-24 49-15,24 0 16,-50-25-1,25 50 48,0 0-47,1 0-1,-1 0 1,0 0-1,0 0-15</inkml:trace>
  <inkml:trace contextRef="#ctx0" brushRef="#br0" timeOffset="241782.6247">26665 13667 0,'25'0'31</inkml:trace>
  <inkml:trace contextRef="#ctx0" brushRef="#br0" timeOffset="242710.2704">26987 13419 0,'25'0'47,"0"0"31,-25 25-62,0 25-1,0-1-15,-25 1 16,25-25-16,-25 0 15,1 49-15,-1-74 16,50 0 93,-1 0-93,1 0-16,0 25 47,0-25-47,0 49 16,-25 26-1,0-50-15,0-1 16,0 1-16,0 0 15,-50-25 48,25 0-63,-24 0 16,24 0-16,-25 0 15,25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4T12:05:19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29790 5432 0,'0'50'32,"0"24"-17,0 1-15,0-1 16,0 0-16,0 26 16,0-51-16,0 26 15,0-26-15,0-24 16,0 0-16,0 0 15</inkml:trace>
  <inkml:trace contextRef="#ctx0" brushRef="#br0" timeOffset="1432.3493">29766 5358 0,'24'0'31,"1"0"0,0 0-15,49 0-1,-24 0 1,-25 25-16,0-1 16,-1 1-16,1-25 15,-25 25-15,25 0 16,25 0-16,-50-1 31,24-24-31,1 0 16,0 25-16,-25 0 15,25-25 1,-25 50-16,0-26 16,0 26-1,0-25 1,0 24 0,0-24-1,0 25 16,0-25-15,-25 0 0,0-1-16,25 1 15,-25-25 1,1 25 0,-1-25-1,0 0 1,0 0 15,25 25-15,-25-25-1,1 0 1,-1 0 15,0 0 16,0 0-16,0 0 1,1 0-17,-1 0-15,0 0 16,0 0-1,0 0-15,1-25 32,-1 25-17,0-25-15</inkml:trace>
  <inkml:trace contextRef="#ctx0" brushRef="#br0" timeOffset="2401.3859">30411 5680 0,'49'-25'78,"-24"1"-47,0 24 0,0 0 47</inkml:trace>
  <inkml:trace contextRef="#ctx0" brushRef="#br0" timeOffset="3455.8596">30411 5804 0,'24'0'31,"26"0"16,-25 0-31,0 0-1,-1 0 1,1 0-16,25 0 31,-25 0-15,-1 0 15,1-25 0</inkml:trace>
  <inkml:trace contextRef="#ctx0" brushRef="#br0" timeOffset="5640.2688">31130 5060 0,'0'-25'47,"-25"25"-32,0 0 17,0 0-17,1 0 1,-1 0-16,0 0 15,0 0-15,-24 0 16,-1 0 0,25 0-16,0 0 15,1 0-15,-1 0 16,0 0-16,0 0 78,25 25-47,0 0-15,0 25 0,25-26-1,0 1 1,-25 0-16,25 25 15,-1-50 1,1 24 0,0 26-1,0-25 1,0 0 0,-25-1-1,24 1 1,-24 0-1,25 0-15,0 0 16,0-1 0,-25 1-1,25 0-15,-25 0 16,0 0 0,0-1-16,0 1 15,0 0-15,0 0 16,0 49-1,0-49-15,-25-25 16,25 25 0,-25-25-16,0 0 31,0 0 16,1 0-32,-1 0 32,25-25-31,0 0 0,0-24-1,0 24 16,0 0 48,49 25-64,-24 0 1,0 25-16,-25 0 15,25-1-15,0-24 16,-1 25-16,-24 0 16,0 0-1,0 0-15,0 0 16,0-1 0,0 1-16,0 0 15,0 0 1,0 0-1,0-1 1,0 1 0,0 0-1,0 25 1,0-26-16,0 26 16,0-25-1,0 0-15,0-1 16,0 26-16,50-25 15,-25 0 1,0-25 0,-25 24-16,24-24 15,1 0 63,25 0-62,-25 0 15,-25-24 1,49-51-1</inkml:trace>
  <inkml:trace contextRef="#ctx0" brushRef="#br0" timeOffset="11280.2298">31428 5159 0,'-25'0'62,"0"0"-62,0 25 16,-24 50-1,24-51 1,0 1-16,25 0 16,-50 0-1,50 0-15,-25-1 16,1 1-16,-26 25 15,50-25 110,0-1-109,0 1-16,25 0 16,0 0-1,49 24-15,-49-49 16,0 25-16,24-25 16,26 50-16,-26-25 15,1-1-15,24 26 16,1-50-16,-26 50 15,1-25-15,-25-1 16,0 1-16,24-25 16,-49 50-1</inkml:trace>
  <inkml:trace contextRef="#ctx0" brushRef="#br0" timeOffset="11927.9088">31676 5283 0,'24'0'78,"-24"25"-78,25 0 16,0 25-16,0-26 15,0 1-15,-25 0 16,24 0-16,1 0 15,0 24 1,0-49 0</inkml:trace>
  <inkml:trace contextRef="#ctx0" brushRef="#br0" timeOffset="12736.498">31824 5259 0,'-24'0'109,"24"49"-77,-25-24-17,25 0 1,0 0-1,-25-25-15,25 24 16,0 1 0,0 0-1,0 0 1,0 0 0,0-1-16,-25-24 0,25 25 31</inkml:trace>
  <inkml:trace contextRef="#ctx0" brushRef="#br0" timeOffset="13335.5473">32023 5556 0,'25'0'47,"-25"25"-47,0 0 16,0 0-1,0-1-15,0 1 63</inkml:trace>
  <inkml:trace contextRef="#ctx0" brushRef="#br0" timeOffset="13720.3239">32023 5407 0</inkml:trace>
  <inkml:trace contextRef="#ctx0" brushRef="#br0" timeOffset="14375.36">32196 5556 0,'25'0'31,"-25"50"0,0-25-15,0 24-1,0-24 1,0 25 15</inkml:trace>
  <inkml:trace contextRef="#ctx0" brushRef="#br0" timeOffset="15792.1868">32271 5259 0,'25'24'62,"0"1"-46,-25 25-1,0-25-15,24-1 16,-24 26-16,25-50 31,0 0 47,25 0-62,-1-25 0,1 0-16,-1-24 15,1 24 1,-50 0-16,25 0 15,-25-24 1,0 24 0,0 0-1,-50 25 48,25 25 15,25 0-78,0 24 16,0 1-1,0 0-15,0 49 16,0-74-16,0 24 15,0 1-15,0 24 16,25-49 0,-25 0-16,0 0 15,25 49-15,-25-49 16,25 0 0,-25 0-16,0-1 31,0 26-16,-25-50 48,0 0-47,0 0-1,1 0 1,-26 0-16,50-25 15,0 0-15,-25 25 16,25-24-16,0-1 16,0 0-16,0 0 15,0 0-15,0 0 16,0 1 0,0-1-16,0 0 15,0 0 16</inkml:trace>
  <inkml:trace contextRef="#ctx0" brushRef="#br0" timeOffset="16352.059">32866 5779 0,'0'25'78,"0"0"-78,0 0 16,0 0-16,0 0 16,0-1-16,0 1 15,0 0-15,0 0 110</inkml:trace>
  <inkml:trace contextRef="#ctx0" brushRef="#br0" timeOffset="16712.8519">32767 5655 0</inkml:trace>
  <inkml:trace contextRef="#ctx0" brushRef="#br0" timeOffset="17680.4105">32792 5135 0,'25'0'63,"-1"0"-63,1 0 15,-25 24-15,25-24 16,0 50-16,0 0 15,-1-50 1,1 49-16,0-24 16,0 0-16,0-25 15,-1 0 1,-24 25-16,25-25 16,0 24-1,0 1 16,0-25 16,-25 25-31,0 0 0,-25 0-1,0 24-15,0-24 16,-24 0-16,49 0 15,-50 24-15,25-24 16,0 0 0,-24 49-16</inkml:trace>
  <inkml:trace contextRef="#ctx0" brushRef="#br0" timeOffset="19448.4286">32965 4936 0,'25'0'0,"0"0"16,0 0 15,24 0 0,-49 25-31,25 0 16,25 24-16,-1-24 15,-49 0 1,25 0-16,0 0 16,0-1-16,-25 26 15,25 0 1,-25-1-1,0-24-15,0 49 16,0-24 0,0-25-16,0 0 15,0 24-15,0-24 16,0 25 0,-25-26-1,25 1 1,0 0-16,-25 25 15,25-26 17,0 1 15,0 0-47,0 25 31,25-25-16,0-25 48,-1 0 203,-24 24-266,-24-24 15,24 25-15,0 0 16,0 0-16,0 0 15,0-1-15,0 1 16,0 0 0,0 0-1,0 0 1,0-1 0,24 26 46,-24-25-46,0 24-1,0-24 1,0 0 0,-24-25-1,-26 25-15,25-25 16,-24 0-16,24 0 15,0 0 1,-25 0-16,26 0 16,-26 0-16,25 0 15,-24 0 17,24 0-1,0 0 16</inkml:trace>
  <inkml:trace contextRef="#ctx0" brushRef="#br0" timeOffset="20096.1905">33164 6474 0,'0'-25'46,"0"50"-30,0 0-16,0 24 16,0-24-16,0 25 15,0-25 1,0-1-16,0 1 16,0 0-1,0 0 1</inkml:trace>
  <inkml:trace contextRef="#ctx0" brushRef="#br0" timeOffset="20575.9911">33089 6300 0,'0'-24'16,"0"-1"0,0 0-16,-24 25 15</inkml:trace>
  <inkml:trace contextRef="#ctx0" brushRef="#br0" timeOffset="21272.7417">33238 6524 0,'25'-25'79,"0"25"-17,0 0-31</inkml:trace>
  <inkml:trace contextRef="#ctx0" brushRef="#br0" timeOffset="22024.6383">33313 6672 0,'0'-24'16,"0"-1"62,24 25-47,1 0-31,0 0 16,0-25-16,0 25 15,0 0 1,24-25 0</inkml:trace>
  <inkml:trace contextRef="#ctx0" brushRef="#br0" timeOffset="22551.8682">33610 6276 0,'25'0'47,"-25"24"-32,0 1-15,0 0 16,0 25-16,0-26 16,25 1-1,-25 0 1,0 0 15</inkml:trace>
  <inkml:trace contextRef="#ctx0" brushRef="#br0" timeOffset="25456.5691">33238 4688 0,'50'50'78,"-25"-26"-78,-25 1 16,0 0-16,0 0 15,0-100 204,0 51-203,0-1-16,0 0 15,24 0 220,1 25-235,25 0 15,-25 25-15,0 0 16,24 0-16,-24-25 15,0 24-15,0 1 32,-25-50 77,24 25-109,-24-49 16,0 24-1,0-25 1,0 26 0,0-26-1,0 25 1,0-24-1,0 24 1,0-25 15</inkml:trace>
  <inkml:trace contextRef="#ctx0" brushRef="#br0" timeOffset="34208.0544">29245 6945 0,'0'-24'32,"49"24"-17,1 49 1,-50-24-16,50-25 15,-1 50-15,-24-26 16,0-24-16,-25 25 16,49-25-16,-24 25 15,0 0-15,0-25 32,-25 25 14</inkml:trace>
  <inkml:trace contextRef="#ctx0" brushRef="#br0" timeOffset="34776.1778">29617 6722 0,'0'25'62,"0"24"-62,0 1 16,0-25-16,0 0 15,0 24-15,0-24 16,0 0-16,-25 0 16,25 0-1,0-1-15,-25 26 16,25-25 93,0 0-93</inkml:trace>
  <inkml:trace contextRef="#ctx0" brushRef="#br0" timeOffset="35815.9392">29319 6945 0,'0'25'16,"0"0"-1,25-25-15,0 25 16,49-25-16,-49 25 16,49-1-1,-49 1-15,25-25 16,-1 50-16,1-25 15,-25-25 1,0 0-16,-1 0 16,-24 24-1,25-24 17</inkml:trace>
  <inkml:trace contextRef="#ctx0" brushRef="#br0" timeOffset="36448.3632">29642 6772 0,'0'74'47,"0"1"-47,-25-26 16,0 26-16,0-26 15,25-24-15,0 0 16,0 0-16,0-1 16,0 1-16,0 0 15,0 25 1,0-1-16,0-24 15,0 25-15,0-26 16,0 26 0,0-25-16,-25 24 31,25-24-15,0 25 15</inkml:trace>
  <inkml:trace contextRef="#ctx0" brushRef="#br0" timeOffset="36975.5732">30187 7193 0,'50'0'31,"-25"0"-15,0 0 0,-25 25 15,24 0 0,-24 0-31</inkml:trace>
  <inkml:trace contextRef="#ctx0" brushRef="#br0" timeOffset="37899.3865">30287 6921 0,'-25'0'94,"25"24"-78,-25-24-16</inkml:trace>
  <inkml:trace contextRef="#ctx0" brushRef="#br0" timeOffset="39000.088">30981 6846 0,'0'-25'16,"-25"25"-1,0 0 1,-24 0-16,24 25 31,0-25-31,0 0 16,1 25-1,-26-25-15,50 25 16,-25 0 0,0-1-1,1 1-15,-1 0 32,25 0 14,0 24-46,0-24 16,0 0 0,0 0-16,0 0 15,0-1 1,25 1 0,-25 0-1,24-25 1,1 25-1,0-25 1,0 0 15,0 0 1,-1 0 14,26 0-30,-25 0 0,24 0-1</inkml:trace>
  <inkml:trace contextRef="#ctx0" brushRef="#br0" timeOffset="39424.5953">30659 7169 0,'49'0'94,"1"0"-78,-25 0-16,24 0 15,-24 0 1,49 0-16</inkml:trace>
  <inkml:trace contextRef="#ctx0" brushRef="#br0" timeOffset="39999.6488">31353 6970 0,'0'25'62,"0"25"-62,0-26 16,0 26-16,0-25 16,0 0-16,0-1 15,0 1-15,0 0 16,0 0-1,0 0 1,0-1 0</inkml:trace>
  <inkml:trace contextRef="#ctx0" brushRef="#br0" timeOffset="40528.2628">31452 6995 0,'25'0'16,"-25"25"31,0 0-31,0-1-16,0 26 15,0-25-15,0 0 16,0-1-16,0 1 15,0 25-15,0-25 16</inkml:trace>
  <inkml:trace contextRef="#ctx0" brushRef="#br0" timeOffset="41728.3712">31204 6796 0,'25'-49'31,"0"49"1,25 0-17,-26 0 1,1 0-16,0 0 15,25 0-15,-1 0 16,-24 0-16,0 0 16,0 0-1,-1 0-15,1 0 16,0 0 0,0 0-1,0 25 1,-1-25-1,-24 24-15,25-24 16,-25 25-16,25-25 16,-25 50-16,0-25 15,0 24 1,0-24-16,0 0 16,0 0-16,0 24 15,-25-24 1,-24 25-16,24-25 15,0-1-15,0-24 16,25 25 0,-25-25 31,75 25 109,0-25-141,-1 74-15,1-74 16,-1 0-16,-24 25 16,25 0-16,-50 0 15,25-25 1</inkml:trace>
  <inkml:trace contextRef="#ctx0" brushRef="#br0" timeOffset="42449.049">31849 6548 0,'-25'0'109,"25"25"-109,0 0 16,0 25-16,0-26 16,0 1-1,0 0 1</inkml:trace>
  <inkml:trace contextRef="#ctx0" brushRef="#br0" timeOffset="43290.195">31750 6524 0,'0'-25'46,"25"25"-14,0 0-1,-1 0-31,1 0 16,0 0-1,0 0-15,0 0 31,-1 0-15,1 0 0,-25 25-16,25-1 31,-25 1-15,25-25-16,-25 25 15,25 25-15,-25-1 31,0-24 1,0 25-32,0-26 31,-50 1 0,25-25 0,0 0-15,-24 0-16,24 0 16,0 0-16,-24-25 15,24 1 1,-25 24 0,50-25-1,-49 0-15,24-25 16,25 26-1,0-1 1</inkml:trace>
  <inkml:trace contextRef="#ctx0" brushRef="#br0" timeOffset="44904.1231">29518 6077 0,'0'25'62,"-25"-25"-46,0 0 0,0 0-16,0 25 31,25 0 16,0-1-16,0 1-15,25-25-1,25 50 1,-1-50 0,-49 25-1,50-25-15,-25 24 31,-25 1-31,25-25 16,-1 25 0,1-25-1,-25 25 17,0 0-17,-25-1 1,1-24-1,-1 0-15,0 0 16,-25 0-16,26 0 16,-26 0-1,0 0-15,-24 0 16,49-49-16,0 49 16,25-50-16,-24 50 15,24-25 1,0 1 15,0-1 0,0 0-15,49 25 15,-24 0-15,49 0-16,-24 0 15</inkml:trace>
  <inkml:trace contextRef="#ctx0" brushRef="#br0" timeOffset="46120.38">29939 6300 0,'0'-24'141,"0"-1"-125,25 0-16,-25-25 15,0 26 220,-25 24-110,0 0-110,1 0 48,24 24-32,0 1 0</inkml:trace>
  <inkml:trace contextRef="#ctx0" brushRef="#br0" timeOffset="46928.1654">29195 6201 0,'25'-25'79,"0"25"-48,0 0 0</inkml:trace>
  <inkml:trace contextRef="#ctx0" brushRef="#br0" timeOffset="53183.9523">30485 5407 0,'0'-24'218,"-25"24"-186,0 0-32,1 24 31,-1-24 0,25 25 32,-25 0-48,25 0 1,0 0 0,0 24 15,0-24 0,25 0 0,0 24-15,-1 1 0,-24-25 15,25 0-16,-25-1-15,25 1 32,0 0-1,-25 0-15,0 0-1,0 0-15,0-1 16,25 1-1,-25 25 32,0-25-31,-25-1 0,25 1-16,-25 0 15,0-25 1,0 25-16,1-25 15,-26 0 1,0 0 15,26 0-31,-51 0 16,50 0 0,-24 0-16,24 0 15,0 0 48,25-25-63</inkml:trace>
  <inkml:trace contextRef="#ctx0" brushRef="#br0" timeOffset="54456.7301">30609 5655 0,'25'0'172,"0"0"-172,-1 0 16,1 0 31,0 0-32,0 0 95,0 0 30</inkml:trace>
  <inkml:trace contextRef="#ctx0" brushRef="#br0" timeOffset="55264.0522">30683 5804 0,'25'25'47,"0"-25"-31,0 0 31,0 0-32,-1 0 1,1 0 15,0 0 1,0 0-17,0 0 16,-1 0 16</inkml:trace>
  <inkml:trace contextRef="#ctx0" brushRef="#br0" timeOffset="60112.2907">29542 7144 0,'0'-25'16,"25"25"15,0 0 16,0 0-31,24 0-1,-49 25 1,25-25 0,0 0-16,0 25 15,0-1 32,-1 26-47,1-50 16,-25 50-1,25-50 1,0 24 0,0-24-16,-25 25 15,0 0-15,24-25 16,1 25-16,-25 0 15,25-1-15</inkml:trace>
  <inkml:trace contextRef="#ctx0" brushRef="#br0" timeOffset="61619.3881">30212 7243 0,'25'0'156,"-25"-25"-140,25 25 15</inkml:trace>
  <inkml:trace contextRef="#ctx0" brushRef="#br0" timeOffset="62272.2069">30336 7169 0,'0'24'172,"0"1"-157,0 25-15,0-25 16,0-1-1,0 1 1,0 0 0,0 0-1,0 0 1,0-1 0,0 1-16,0 0 15,0 0 1</inkml:trace>
  <inkml:trace contextRef="#ctx0" brushRef="#br0" timeOffset="83351.8207">6003 4911 0,'-25'0'156,"25"25"-140,0 0 0,0 0-16,0 0 15,0-1-15,0 26 16,0-25 0,0 0-1,0-1 1,0 26-1,0-25 1,0 0 0,0-1 15</inkml:trace>
  <inkml:trace contextRef="#ctx0" brushRef="#br0" timeOffset="84811.2481">5804 5184 0,'0'-25'16,"25"25"31,0 0 62,0 25-109,-25 0 16,0 0-1,25 0 1,-25-1 15,24 1 0,-24 0 1,50-25 186,-25 0-186,-25-25-17,25 25 1,-1-25-16,-24 1 16,25 24 15,-25-25-16,25 25 1,-25-25-16,25 25 31</inkml:trace>
  <inkml:trace contextRef="#ctx0" brushRef="#br0" timeOffset="93727.934">5978 4837 0,'-25'0'47,"25"25"78,0 0-125,0-1 32,0 1-32,0 0 15,0 0 1,0 0-1,0-1 32,0 1-31,0 0 31,0 0 78,0 0-94,0-1-15,0 1 15,0 0-31,0 0 16,0 0 30,0-1-30,0 1 47,0 0-48</inkml:trace>
  <inkml:trace contextRef="#ctx0" brushRef="#br0" timeOffset="95687.9595">7069 4738 0,'0'24'78,"0"51"-62,0-25-16,0 24 16,0-24-16,0-26 15,0 26 1,0-25-1,0 0-15,0-1 32,0 1 15</inkml:trace>
  <inkml:trace contextRef="#ctx0" brushRef="#br0" timeOffset="96800.0758">6945 5135 0,'0'24'109,"25"-24"-109,-25 25 16,25 0-1,0 0 1,0-25 0,-25 25-16,24-1 47,1-24 15,-25 25-15,25-25 0,-25-25 0,25-24-32,-25 24 1,25 0 0,-25 0-16,24 25 15,-24-24 1,0-1-16,25-25 15,-25 25 1,25 25-16,-25-24 16,25 24 15</inkml:trace>
  <inkml:trace contextRef="#ctx0" brushRef="#br0" timeOffset="153880.5735">23019 7516 0,'49'0'94,"-24"0"-94,50 0 15,24 0-15,50 0 16,-1 0 0,100 0-16,-24 0 15,98 0-15,-24 0 16,0 0-16,-1 0 15,-24 0-15,49 0 16,-49 0-16,-25 0 16,-24 0-16,24 0 15,-50 0-15,-24 0 16,-25 0-16,-50 0 16,25 0-16,-75 0 15,-24 0-15,0 0 16</inkml:trace>
  <inkml:trace contextRef="#ctx0" brushRef="#br0" timeOffset="154873.5336">23515 7541 0,'0'-25'47,"25"25"-31,24 0-1,26 0 1,73 0-16,1 0 16,149 0-16,74 0 15,75 0-15,24 0 16,149 0-16,50 0 15,-199 0-15,75 0 16,-149 0-16,-100 0 16,-24 0-16,-75 0 15,-98 0-15,-75 0 16,-1 0 125</inkml:trace>
  <inkml:trace contextRef="#ctx0" brushRef="#br0" timeOffset="155919.729">23019 7590 0,'25'0'47,"-1"0"-47,1-25 16,50 25-1,-1 0 1,0 0-16,26 0 15,-1-24-15,99 24 16,26 0-16,123 0 16,50 0-16,74 0 15,149 0-15,-99 0 16,-25 0-16,25 0 16,-99 0-16,-100 0 15,-49 0 1,-50 0-16,-74 0 15,-50 0-15,-49 0 16,-25 0 0,-1 0-1,26-50 1,0 50-16,-1 0 16,26 0-16,-26 0 15,-24 0-15,25-25 16,-25 25-16,-1 0 31</inkml:trace>
  <inkml:trace contextRef="#ctx0" brushRef="#br0" timeOffset="199944.2382">22870 7565 0,'25'0'125,"49"0"-125,-24 0 16,74 0-16,-25 0 15,75 0-15,24 0 16,-24 0-16,24-49 15,-24 49-15,24 0 16,-173-75-16,99 51 16,-99 24-1,0 0-15,24 0 63</inkml:trace>
  <inkml:trace contextRef="#ctx0" brushRef="#br0" timeOffset="200495.8581">22423 7491 0</inkml:trace>
  <inkml:trace contextRef="#ctx0" brushRef="#br0" timeOffset="201248.1117">23044 7615 0,'24'0'63,"175"0"-47,98 0-16,76 0 15,-51 0-15,50 0 16,-99 0-16,25 0 15,-50 0-15,-100 0 16,-73 0-16,-26 0 16</inkml:trace>
  <inkml:trace contextRef="#ctx0" brushRef="#br0" timeOffset="202256.0067">23118 7441 0,'25'0'15,"24"0"-15,26 0 16,-26 0-16,51 0 16,-1 0-16,74 0 15,-49 0-15,25 0 16,25 0-16,-25 0 15,24 0-15,1 0 16,-75 0-16,25 0 16,-49 0-16,-26 0 15,26 0-15,-50 0 16</inkml:trace>
  <inkml:trace contextRef="#ctx0" brushRef="#br0" timeOffset="257063.4627">15652 16694 0,'49'0'47,"-24"24"-32,25 1-15,-1 25 16,1-1-16,0-24 16,-26 0-16,51 49 15,-26-49-15,1 25 16,0-25-16,-26-1 15,26 1-15,0 0 32,-26-25-17,1 0 48</inkml:trace>
  <inkml:trace contextRef="#ctx0" brushRef="#br0" timeOffset="257576.1971">16247 16644 0,'-25'-25'47,"0"25"-16,1 0-31,-51 25 15,26 0-15,-51 49 16,51-24-16,-26-1 16,51-24-16,-26 50 15,0-51-15,50 1 16,-24-25-16,24 25 16</inkml:trace>
  <inkml:trace contextRef="#ctx0" brushRef="#br0" timeOffset="258351.8546">8632 12105 0,'25'24'94,"0"26"-94,24 49 16,-49-74-16,25 25 15,49 24-15,-74-24 16,25-25-16,0 24 16,-25-24-16,25 0 15</inkml:trace>
  <inkml:trace contextRef="#ctx0" brushRef="#br0" timeOffset="258991.7096">9128 12129 0,'-25'0'94,"-24"50"-94,24 25 15,-50-26-15,51 1 16,-51 24-16,50 1 16,-24-26-16,24 26 15,0-26-15,-24 50 16,49-49-16,-25-25 15,0 49-15,0-24 16,0-25-16,25-1 16,0 1-1,0 0 1,0 0 31</inkml:trace>
  <inkml:trace contextRef="#ctx0" brushRef="#br0" timeOffset="295600.217">16173 16594 0,'-25'0'78,"-25"25"-62,50 0-1,-25 0-15,-24 0 16,49-1-16,-50-24 15,50 25-15,-25 0 16,-24 0 0,49 0-1,-25-1 1,0 1 46,0 0-46,1-25 0,24 25-1,-25 0-15,0-25 16,0 49 0,0-49-1,1 25 1,-1-25-16,25 25 0,-25 0 15,0-25 1,25 24 0,-25-24-16,25 25 15</inkml:trace>
  <inkml:trace contextRef="#ctx0" brushRef="#br0" timeOffset="296794.5389">15553 16545 0,'24'0'63,"1"0"-16,0 25-32,0-25 16,-25 24-31,25-24 16,-25 25-16,49 0 16,-24 0-1,-25 0 1,25-25 0,0 24-1,-1 1 1,26-25 15,-50 25-31,25-25 31</inkml:trace>
  <inkml:trace contextRef="#ctx0" brushRef="#br0" timeOffset="344040.9214">2009 8731 0,'0'-25'16,"0"1"218,0 48-187,0 1-47,0 0 16,0 25-16,-25-26 15,25 1 1,-24 25-16,-1-25 16,0-1-1,0-24 95,0 0-79,1 25 0,-1-25-15,0 0-16,0 0 31,0 0-15,25-25-16,-24 25 15,-1-49 1,25 24 0,0 0 15,0 0 16,25 25 0,-1-24-47,1 24 46,0 0-30,0 0-16,0 0 16,-1 24-1,1-24 1,-25 25 0,50 0-16,-50 0 15,25-25-15,-25 25 16,24-1-1,-24 1 17,25-25-32,0 25 31,-25 0 0,25 0-15,-25 0-16,25-25 15,24 0 32</inkml:trace>
  <inkml:trace contextRef="#ctx0" brushRef="#br0" timeOffset="344503.7273">2307 8930 0,'0'-25'31</inkml:trace>
  <inkml:trace contextRef="#ctx0" brushRef="#br0" timeOffset="345904.5739">2679 8682 0,'-25'0'125,"25"24"-78,0 1-31,0 0-1,0 0 1,0 0-1,25-1-15,0 51 16,24-26 0,-49-24-1,25 0 1,-25 0-16,25 0 16,0 24-16,0-49 15,-25 25 1,24 0-1,1 0 17,0-25-32,-25 25 47,0-1-32,0 1 1,-25-25-1,0 0 17,1 0-17,-1 0-15,0 0 47,-25 0-16,50-25 1,-24 1-32,24-1 15,0 0 1,0 0-16,-25 0 16,25 1-1,0-26 1,0 25-1</inkml:trace>
  <inkml:trace contextRef="#ctx0" brushRef="#br0" timeOffset="346536.101">2704 8682 0,'0'-25'78,"49"25"-62,51 0-16,-1-25 15,-25 0-15,-49 25 16,0 0-16,0 0 15</inkml:trace>
  <inkml:trace contextRef="#ctx0" brushRef="#br0" timeOffset="355359.6912">5060 8483 0,'25'0'31,"0"0"-15,0 0-1,-1 0 17,1 0-17,0 0 1,0 0-1,0 50-15,-25-25 16,0 24-16,0 1 16,0-1-16,-25-24 15,25 0-15,0 49 16,-50-49-16,50 0 16,-25-25-16,1 25 62,-1-25 1,0 0-1,25-25 1,0 0-48,0-24-15,0 24 31,0 0 63,25 25-63,49 0-15,-49 50-16,25 24 16,-26-49-16,1 0 15,-25 24-15,75 1 16,-75-25-16,24 0 16,-24-1-16,25-24 31</inkml:trace>
  <inkml:trace contextRef="#ctx0" brushRef="#br0" timeOffset="355719.508">5581 8806 0</inkml:trace>
  <inkml:trace contextRef="#ctx0" brushRef="#br0" timeOffset="357673.5683">5804 8458 0,'0'-24'31,"-25"24"-31,1 0 94,-1 0-47,0 0-16,0 0-16,0 0 1,-24 0 15,49 24-15,-25-24 0,0 25 15,25 25 0,0-25-15,25-1-1,0-24 17,24 25-32,-24 0 31,0 0-31,0 0 15,0-1 1,24-24 0,-49 25-16,25-25 15,-25 25-15,25-25 16,-25 25-16,25 0 16,0 24 15,-25-24 0,0 0 0,0 0-15,0-1-16,-25 1 31,0-25 0,0 0 16,0 0-47,0 0 16,1 0 15,-1 0 0,25-25-15,0 1 15,0-26 1,0 25-17,0 0 32,0 1-16,0-1-31,25 0 16,-25 0 0,24 0-16,1 25 31,-25-24 16,0-1-32,0 0 1,-25 0 15,25-24-15,-24 24-1,24 0 79</inkml:trace>
  <inkml:trace contextRef="#ctx0" brushRef="#br0" timeOffset="361544.7733">2307 9798 0,'0'-25'125,"49"0"-93,-24 25-17,0-25 1,0 25-16,0 0 16,-1 0 15,1 0-16,0 0 1,0 0 31,0 25-31,-1-25-1,-24 50 1,0-25-1,0 24-15,0-24 0,0 0 16,-24 24 0,-26-24-1,50 0 157,0 0-156,0 0-16,25-25 15,0 49-15,-1-49 16,1 25-16,25 0 16,-25 0-16,0 0 15,24-1 1,-49 1-16,0 0 16,0 0-1,0 0 1,-25-25 31,-24 0-32,24 0-15,-25 0 16,1 0 0,24 0-16,0 0 15,0 0 32,0 0-16,1 0 47</inkml:trace>
  <inkml:trace contextRef="#ctx0" brushRef="#br0" timeOffset="366312.7089">5060 9823 0,'0'-25'110,"25"25"-79,0 0-31,24 0 16,-24 0-1,0 0 1,0 0-16,0 0 16,-1 25-1,1-25 1,0 24-16,-25 1 15,25-25-15,-25 25 16,0 0 0,0 0-16,0 24 15,0-24 1,0 0 0,-25 25-1,0-50 16,0 24 204,25 1-204,0 0-15,0 0-1,0 24-15,0-24 16,-24 0 0,-1 0-1,0 0 63,0-25-62,0 0-16,-24 0 31,24 0-31,25-25 16,0 0-16,-25 0 15,0-49 1,25 49 0,0 0-1,0 0-15,0 1 32</inkml:trace>
  <inkml:trace contextRef="#ctx0" brushRef="#br0" timeOffset="366744.1588">5556 10096 0</inkml:trace>
  <inkml:trace contextRef="#ctx0" brushRef="#br0" timeOffset="368112.086">5779 9847 0,'25'0'203,"0"0"-203,25 25 16,-25 0 0,-1 0-1,-24 0 1,25-25-1,-25 24 1,0 1 0,0 25 15,0-25-31,0 24 31,0-24-31,-25 0 16,25 0-16,-24-25 15,24 25-15,-25-1 16,-25 1 0,75-25 156,0 0-157,24 0-15,-24 0 16,25 0-16,-1 0 15,1 0-15,0 0 32,-26 0-17</inkml:trace>
  <inkml:trace contextRef="#ctx0" brushRef="#br0" timeOffset="372280.3595">1860 7689 0,'25'0'0,"25"0"15,-25 0 1,-1 0-16,26 50 15,-50 24 1,0-49-16,0 50 16,0-26-16,0 26 15,-25-26-15,0-24 16,25 25 0,-24-1-16,-1-49 46,25-24 64,25-26-95,49-24-15,50-26 16,0 1-16,-99 74 16,99-49-16,-124 49 15,74-49-15,-74 49 16,0 0-16,25-25 16,-25 26 77,0-1-77,-25 0 0,0 25-16,-24 0 15,24 0-15,-25 0 16,26 0-16,-1 25 15,-25-25 1,1 74-16,-1-49 16,-24 25-16,74-26 15,-25 1-15,-50 50 16,75-51 0,0 1-16,0 0 15,0 25-15,0-26 16,0 26-16,0-25 15,0 74-15,25-99 16,25 50-16,-1-1 16,1-24-16,-25-25 15,24 0-15,51 50 16,-76-50-16,51 25 16,-26-25-16,-24 0 15,0 0-15,0 0 16,24 0-16,1 0 31,-25 0-15,-25-25-16,25 0 15,-25 0 1,0 0-16,25 25 16</inkml:trace>
  <inkml:trace contextRef="#ctx0" brushRef="#br0" timeOffset="373799.9358">4812 7590 0,'-25'0'16,"0"25"-1,1 25 17,24-26-32,0 1 15,0 25-15,-25-50 16,25 49-16,0 1 16,0 0-16,0-26 15,0 26-15,0-25 16,0 25-16,25-50 15,-25 24-15,24-24 16,1 0-16,25 0 16,-25 0-1,24 0-15,1 0 16,-25 0-16,24-24 16,-49-26-16,25 25 15,0-49-15,-25 49 16,0-25-16,0 25 15,0-24-15,0 24 16,0 0-16,0 0 78,-50 50-47,50 25-15,0 24-16,-24 25 16,-26 50-16,50-49 15,-25-26-15,25 25 16,-25 0-16,1-24 16,-1-26-16,0 26 15,0-1-15,-25-24 16,26-1-16,-1-49 15,0 25-15,0-25 32,0 0-1,-24 0-15,49-25-16,0-24 15,0 24-15,0-49 16,49 24-1,26-49-15,74 0 16,-25-1-16,-25 51 16,25-50-16,25-1 15,-100 51-15,1 24 16,-50 0 0,25 25-16,24-25 15,-24 25 1,0 0-1,0-25 1,-25 1 109</inkml:trace>
  <inkml:trace contextRef="#ctx0" brushRef="#br0" timeOffset="384519.7829">1687 7516 0,'49'0'47,"-24"0"-47,25 0 16,-25 0-16,-1 0 31,26 0-15,-25 25-1,-25-1 1,49 1-1,-49 25 1,0-25-16,25-1 16,0 26-1,-25 0 1,25-26 0,-25 26-1,0-25-15,25 24 16,-25-24-1,0 25 1,0-25 15,0 24-15,24-49 0,-24 25 140,25-25-141,-25-49 17,0 24-32,0-50 15,50 26 1,-1-26-16,26-74 0,-1 50 16,-24 25-16,24-50 15,-24 99 1,-25-25-16,-1 26 15,1-26-15,0 25 16,0 0 0,0 1-1,-25 48 173,-25 1-157,-25 50-15,25-75-16,1 49 15,-26-24-15,50 0 16,0 0-16,-50 24 16,50-24-16,-24 0 15,-1 24-15,25-24 16,-25 25-16,0-1 15,25-24 1,0 25-16,-25-25 16,25-1-16,0 26 15,0-25 1,0 0-16,0-1 16,0 1-16,0 0 15,0 0-15,0 0 16,0 0-16,0-1 15,0 1-15,0 0 16,0 0-16,0 0 16,0 24-1,0-24 1,0 25-16,0-26 16,50 26-16,-25-25 15,49 49-15,-74-49 16,25 0-1,0-25-15,0 0 16,-1 0-16,1 0 16,0 0-16,0 0 31,0 0-31,0 0 16,-1 0-16,26 0 15,-50-25 1,25 25-1,-25-25 1,25 25 78</inkml:trace>
  <inkml:trace contextRef="#ctx0" brushRef="#br0" timeOffset="401504.3822">6474 7789 0,'-25'0'63,"0"0"-16,-24 49-47,24-24 15,0 49-15,0-49 16,1 25-16,24-25 16,-25 24-16,0 1 15,0-25-15,0 0 16,1 49-16,24-49 31,-25 24 78</inkml:trace>
  <inkml:trace contextRef="#ctx0" brushRef="#br0" timeOffset="402696.4735">6003 8086 0,'0'25'140,"0"0"-124,0 0-1,0 0-15,0-1 16,0 1 0,0 0-16,0 0 31,0 24 0,0-24 16,25-25 125,-1 0-156,26 0-1,-25 0 1,0 0-16,-1 0 15,1 0 1,0 0-16,0-25 16,0 25-1,-1 0 1,1-24-16</inkml:trace>
  <inkml:trace contextRef="#ctx0" brushRef="#br0" timeOffset="407496.2923">6077 8384 0,'25'0'94,"0"0"-78,0-25-1,-25 0 1,24 1 0,1-26-16,0 25 15,0 0 1,-25 1-16,25-1 16,24-50-16,-24 75 15,-25-24-15,25 24 16,0-50-16,-25 25 15,24 0 1,-24 0 15,25 25-15,-25-24 0,25 24-1,-25-25 1,0 0-16,25 0 31,-25 0 16,0 1-16,0-1 0,25-25-15,-25 25 15,24 1-31,-24-1 32,25-25 46</inkml:trace>
  <inkml:trace contextRef="#ctx0" brushRef="#br0" timeOffset="419919.625">7813 15379 0</inkml:trace>
  <inkml:trace contextRef="#ctx0" brushRef="#br0" timeOffset="432272.2393">1612 8632 0,'-49'0'110,"24"0"-110,0 0 15,-49 0-15,-26 50 16,51-1-16,-75 50 16,74-74-16,-49 50 15,25-26-15,-26 26 16,76-50-16,-1 24 16,-25-24-16,25 25 15,25-26 16,0 26-31,0 24 0,0-49 16,0 25 0,0 24-16,0-24 15,50 74-15,0-50 16,24 25-16,-49 1 16,24-51-16,-24 1 15,25 49-15,24 25 16,1 25-16,-75-75 15,49 50-15,1-24 16,-25 48-16,-1-48 16,1 48-16,-25-23 15,50 23-15,-50-73 16,0 49-16,0-50 16,0 25-16,0 1 15,0-51-15,-25 1 16,25-25-16,-50-1 15,26 1 1,-1-25 0,0 0 31,25 25 78,25 0-110,24 0 1,-24 24-16,-25-24 15,50 25-15,-25 24 16,-25 25-16,0-24 16,0-26-16,0 26 15,0 49-15,-50-75 16,-24 75-16,-50 0 16,24-74-16,26 24 15,24-49-15,-24 0 16,49 25-16,0-50 15,1 25 17,-1 24-17,25 1 1,0-25 0,0 49-16,-25 25 15,25-49-15,0 24 16,0 1-16,0-1 15,0 25-15,0-24 16,0-26-16,0 1 16,0-1-16,0 1 15,25 24-15,-25-49 16,49 50-16,-24-50 16,0 24-16,25-24 15,-50 0-15,24 0 16,1-1-16,0-24 15,-25 25-15,25-25 16,0 25-16,-1 0 16,1-25-1,0 0 17,25 0-17</inkml:trace>
  <inkml:trace contextRef="#ctx0" brushRef="#br0" timeOffset="433920.26">4911 14412 0,'0'49'16,"0"26"-1,0-51-15,0 51 16,0-50-16,0 24 15,0-24-15,0 25 16,0-26-16,0 26 31,0 0-31,0-1 16,0-24 0,25 0 15,0 0-31,25-25 15,-26 0 1</inkml:trace>
  <inkml:trace contextRef="#ctx0" brushRef="#br0" timeOffset="434826.7992">5209 14660 0,'-25'0'16,"0"0"0,1 0-1,24 24-15,0 1 16,-25 0-1,25 0-15,0 24 79,25-49-64,24 0 1,-49 25-1,50 0-15,-25-25 0,24 0 16,-24 0 0,25 25-16,-26-25 31,1 0-15,0 0-16,0 0 31,-25-25-31,25 0 15,-25-24-15,0 24 16,0-25 0,0 25-1,0-24 1,0 24 15,-25 25-15,0-25-1,0 25-15,0 0 16,1 0-16,-26 0 16,25 0-16,-24 0 15,24 0-15,-25 0 16,25 0 0,1 0-1,24 25 48</inkml:trace>
  <inkml:trace contextRef="#ctx0" brushRef="#br0" timeOffset="435344.1725">5730 14908 0,'25'24'15,"-25"1"-15,0 25 16,-25-25-16,0 24 16,0-24-16,0 25 15,1-1 1,-1-24 15</inkml:trace>
  <inkml:trace contextRef="#ctx0" brushRef="#br0" timeOffset="436143.8871">5928 14684 0,'-24'0'16,"-26"50"-1,50-25 1,0 0-16,0-1 16,0 1-16,0 0 15,0 0 1,25 24-16,0-24 15,-1-25 1,26 0 0,-25 0-1,0 0-15,-1 0 16,1 0-16,0 0 16,0 0-16,0 0 15,-1 0-15,1-25 16,-25-24 15,0 24-31,0-25 31,0 26-15,-49-26 0,24 25-1,0 25 1,0 0-16,-24 0 15,24 0-15,-25 0 16,25 0-16,1 0 16,-1 0-1</inkml:trace>
  <inkml:trace contextRef="#ctx0" brushRef="#br0" timeOffset="436969.0572">6499 14734 0,'-25'0'32,"0"0"14,25 25-14,0 0-1,0 24-15,25-49-1,0 25 1,0-25-1,-1 0 1,1 0-16,0 0 16,0 0-1,24 0 1,-24 0 15,-25-25-15,0 0-1,0 1 1,0-1-16,-25 25 16,1-25-16,-1 0 15,0 0-15,0 25 16,0 0-16,1-24 16,-26 24-16,25 0 15,-24 0 1,24 0-1,0 0 1,0 0-16</inkml:trace>
  <inkml:trace contextRef="#ctx0" brushRef="#br0" timeOffset="437816.2158">6945 14709 0,'-24'0'0,"-26"0"16,25 0-16,25 25 31,0 0-31,0 0 31,25 24-15,0-24-1,0 0-15,-1 0 16,51-1-16,-50-24 16,24 25-1,-24-25 1,-25-25 78,0 1-79,-50-1 1,1 0-1,24 0-15,-25 0 16,26 25-16,-26 0 16,25-49-16,0 49 15,-24 0-15,24 0 16,0 0 15,0 0-15</inkml:trace>
  <inkml:trace contextRef="#ctx0" brushRef="#br0" timeOffset="444472.1611">1439 16073 0,'24'0'78,"1"0"-47,0 0-31,-25 25 31,25 0-15,-25 25-16,0-26 16,0 1-16,0 0 15,0 0-15,0 49 16,0-49 0,0 25-16,0-1 15,-25 1-15,25-25 16,-25-25-16,25 25 15,0-1-15,-25-24 32,1 25-32,24 0 15,-25-25 17,0 0-17,0 0 32,0 0-31,1 0 15,24-25-31,0 50 219,24 0-204,1 0-15,0-1 16,0 1-16,-25 0 16,25-25-16,-25 25 15,49 0-15,-49-1 94,25-24-94</inkml:trace>
  <inkml:trace contextRef="#ctx0" brushRef="#br0" timeOffset="445319.9061">1836 16321 0,'-25'0'0,"0"0"15,0 25 1,25 0 0,0 0-1,0 25-15,0-26 16,0 1-16,0 25 15,0-25 1,0-1-16,0 1 16,25 25-1,25-50 1,-26 0-16,26 0 16,-25 0-16,0 0 15,24 0-15,-24 0 16,0 0-16,24 0 15,-24 0 1,50 0-16,-75-50 16,0 25-1,49-24-15,-49-1 16,0 25 0,0-24-16,-25 24 15,25 0-15,-49 0 16,-1 0-1,25 1-15,1 24 16,-51 0-16,26 0 16,-1 0-16,0 0 15,26 0-15,-26 0 16,25 0 31</inkml:trace>
  <inkml:trace contextRef="#ctx0" brushRef="#br0" timeOffset="446352.1218">2530 16470 0,'-25'0'16,"0"0"-16,1 0 15,-1 25 1,25 0 0,0 0-1,0 0 1,0-1-16,0 1 31,0 0-31,0 0 16,25 0-16,-1-1 15,51-24 1,-50 25 0,-1-25-1,1 0-15,50 0 16,-50 0-1,-1 0 1,1 0 0,0 0-16,-25-49 15,0 24 1,0-50-16,0 26 16,0 24-1,0 0-15,0 0 31,-25 1-15,25-1-16,-25 25 16,1 0-1,-1 0-15,0 0 16,-25 0-16,25 0 16,1 0-16,-1 0 15,-25 0 1,25 0 15</inkml:trace>
  <inkml:trace contextRef="#ctx0" brushRef="#br0" timeOffset="448193.6569">3175 16247 0,'-25'0'16,"-24"0"-1,-1 25-15,25-25 16,-24 25-16,-1-1 15,0 1-15,26 0 16,-1 0 0,0 0-16,25 0 31,0 24 16,0-24-16,50-25-15,-26 0-1,26 0-15,-25 0 16,24 0-16,-24 0 16,50-25-16,-26-24 15,-49 24-15,50 0 16,-25-25-1,-25 25 17,0 1-17,49-1-15,-74 74 157,1 26-157,-26 24 15,50-49-15,-25-25 16,25 24-16,-25 1 15,1-1-15,24-24 16,0 25 0</inkml:trace>
  <inkml:trace contextRef="#ctx0" brushRef="#br0" timeOffset="448656.7106">3795 16694 0,'25'-25'109,"25"25"-93,-1-25-16,-24 25 15,25-25-15,-26 25 16,1-25 0</inkml:trace>
  <inkml:trace contextRef="#ctx0" brushRef="#br0" timeOffset="449729.7417">4539 16049 0,'0'0'0,"25"0"0,0 0 15,0 0 1,-1 0-16,1 0 16,25 0-1,-25 24 1,-1 26-16,-24 0 15,0-26 1,0 26-16,0-25 16,0 24-16,0-24 15,0 25 1,0-25-16,-24 0 16,-1-1-16,0-24 15,-25 25-15,1 0 16,24-25-1,-25 0-15,26 0 16,-1 0 0,0 0-1,0 0-15,25-25 32,0 0-17,0-24 1,0 24 15,25 25 0,49 0-15,-49 25 0,25 0-16,-25 24 0,24-24 15,-24 0 1,25-25-16,-26 49 15,1-49-15,0 0 16,0 0 0,-25 25-16,25-25 15,0 0 1,-1 0-16,1-25 16</inkml:trace>
  <inkml:trace contextRef="#ctx0" brushRef="#br0" timeOffset="450552.6149">4986 16272 0,'-25'0'31,"-25"25"-15,50-1 15,0 1-31,0 0 16,0 0 0,0 0-16,0 0 15,0 24-15,25-24 16,0 0-1,0 0-15,0-1 16,-1-24 15,1 0-31,0 0 32,0 0-17,0 0-15,24-49 16,-49-1-1,25-24 1,-25 24 0,0 25-16,0-24 15,0 24-15,0 0 16,0 0-16,0 0 16,0 1-1,-25-1 16,0 25-15,1 0-16,-26 0 16,25 0-16,-24 0 15,24 0 1,-25 0 0,25 25 46</inkml:trace>
  <inkml:trace contextRef="#ctx0" brushRef="#br0" timeOffset="451815.6344">5457 16148 0,'-25'0'47,"0"0"-32,1 49 1,24 1-16,-25 0 16,-25-1-1,50 26-15,0-1 16,-25 1-16,1-51 15,24 1-15,0 0 16,-25 0-16,25 0 31,0-1-31,0 1 47</inkml:trace>
  <inkml:trace contextRef="#ctx0" brushRef="#br0" timeOffset="453072.0916">5829 16049 0,'-25'0'78,"0"0"-62,25 24 46,-24 1-62,24 0 32,0 0-17,0 0 1,0-1 31,24-24 15,1 0-62,0 0 16,0 0 15,0 0-31,0 0 16,-25-24-16,0-1 62,0 0-31,0 0 79,-25 25-95,25 25 1,0 25-16,-75 24 16,75-49-16,-25 49 15,1-24-15,-1 0 16,25-26-16,0 26 16,-25 0-1,25-26 1,0 1-1,0 0 32,0 0 31</inkml:trace>
  <inkml:trace contextRef="#ctx0" brushRef="#br0" timeOffset="457992.7235">1761 17214 0,'75'-49'110,"49"49"-110,74 0 15,50 0-15,75 0 16,-1 0-16,50 0 16,-49 0-16,24 0 15,-50 0-15,1 0 16,-50 0-16,-99 0 15,0 0-15,-50 0 16,-49 0-16,-1 0 16,-24 0-16,25 0 15</inkml:trace>
  <inkml:trace contextRef="#ctx0" brushRef="#br0" timeOffset="460744.7048">1786 17140 0,'50'0'78,"49"0"-78,74 0 16,1 0-1,49 0-15,25 0 16,25 0-16,0 0 15,49 0-15,-24 0 16,-50 0-16,0 0 16,-49 0-16,-1 0 15,-123 0-15,24 0 16,-74 0-16,24 0 16,-24 0-16,0 0 15,24-25 1,-24 25 15,25 0 16,-25 0-31,24 0-1,26 0 1,-26-49-16,-24 49 15,25 0-15,-1-25 16,1 25 0,-1 0-1,-49-25-15,50 25 0,0-25 16,-50 0 0,49 1-16,1 24 15,-25-50 1,0 50-1,-1-25-15,1 25 16,0-25-16,0 1 16,-25-1-1,25 0-15,-25 0 16,24 0-16,-24 1 16,0-26-16,0 0 15,0 26-15,25-26 16,-25 0-16,0 1 15,0 24-15,0-25 16,0 1-16,0-1 16,0-24-16,0 24 15,0-24-15,0 49 16,0-25-16,0 25 16,0 1-1,0-1-15,0 0 16,0 0-1,0 0-15,0 1 16,0-1 0,0 0-1,0 0 48,-25 0-48,-74 1 1,-75-1 0,26 25-16,-51 0 15,-74 0-15,75 0 16,-75 0-16,25 0 16,0 0-16,0 0 15,0 0-15,99 0 16,-49 0-16,24 0 15,25 0-15,0 0 16,50 0-16,25-25 16,-1 25-16,1 0 15,-25 0-15,24 0 16,-24 0 0,0 0-16,0 0 15,-1 0-15,1 0 16,0 0-16,25 0 15,-26 0-15,51 0 16,-51 0-16,1 0 16,-25 0-16,25 0 15,25 0-15,-1 0 16,50 0-16,-24 0 16,24 0-16,0 0 93,0 0-77,1 0-16,24 25 16,0 24 15,0-24-31,0 25 31,0-1-31,0 1 16,0 24-16,0 1 15,0-1 1,0 25-16,0-24 16,24 49-16,-24-25 15,25 25-15,0-25 16,-25 1-16,50-1 15,-50-50-15,0 26 16,0-26-16,24-24 16,-24 25-16,25-25 15,-25-1 1,25-24 109,0 0-94,0 0-15,-1 0-1,1 0 1,25 0-16,24 0 16,25 0-16,25 0 15,100 0-15,-1 0 16,25 0-16,25 0 16,-50 0-16,25 0 15,-99 0-15,0 0 16,-75 0-16,-24 0 15,-25 0-15</inkml:trace>
  <inkml:trace contextRef="#ctx0" brushRef="#br0" timeOffset="464439.7528">3994 17661 0,'0'-25'141,"49"0"-141,26-24 16,-26 24-16,-24 0 15,-25 0 1,0 0-16,50-24 16,-50 24-16,0 0 15,0 0-15,0 1 16,0-1-16,0 99 156,0-49-140,0 49-1,0-24-15,0 0 16,0-1-16,0 1 16,0-25-16,0 24 15,0-24-15,0 25 16,0-25-1,0-1 1,0 1 0,-25-25 109</inkml:trace>
  <inkml:trace contextRef="#ctx0" brushRef="#br0" timeOffset="464920.4988">4018 17760 0,'75'0'78,"-50"0"-78,24 0 16,-24 0-16,49 0 16,-49 0-16,0 0 15,0 0 1,0-25 15,-1 25 0,1-24-15</inkml:trace>
  <inkml:trace contextRef="#ctx0" brushRef="#br0" timeOffset="465465.6562">4688 17512 0,'0'-25'0,"-25"25"31,25 25-15,-25-25 15,25 50-31,0-25 0,0 24 15,0-24 1,0 0-16,0 24 16,0 1-16,0 0 15,0-1 1,25 1-16,0-25 16,0-1-1,0 1-15,-1-25 16,1 0-16,0 0 15,0 50 1,25-50 0,-26 0-1,1 0-15,0 0 16</inkml:trace>
  <inkml:trace contextRef="#ctx0" brushRef="#br0" timeOffset="465920.4664">4911 17636 0,'-24'-25'0,"48"25"32,1 0-17,25 0 1,-25 25-16,-1 0 15,1 0-15,25 24 16,-25-24 0,-1 0-1,-24 0 1,25 0-16</inkml:trace>
  <inkml:trace contextRef="#ctx0" brushRef="#br0" timeOffset="466352.7883">5135 17636 0,'-25'0'0,"0"0"16,0 0-16,-24 0 16,24 25-16,-50 25 15,75-26-15,-49 1 16,24 0 0,75-25 109</inkml:trace>
  <inkml:trace contextRef="#ctx0" brushRef="#br0" timeOffset="467071.4035">5259 17363 0,'0'-25'0,"24"25"16,1 0-16,25 0 15,-25 25-15,-1-25 16,1 0-16,0 0 16,0 25-16,0 25 15,-1-26 1,-24 1-16,25 0 15,-25 50-15,0-51 16,25 26-16,-25-25 16,0 24-16,0-24 15,0 0-15,0 0 16,0 0-16,0-1 16,-25 1-1,0 0 1,-24-25-1,24 0-15,0 0 16,0 0 0,1 0-16,-1 0 15,0 0 1</inkml:trace>
  <inkml:trace contextRef="#ctx0" brushRef="#br0" timeOffset="469064.2083">5854 17661 0,'25'0'78,"0"0"-62,24 0-16,-24 0 15,25 0 1,-1 0-16,-24 0 16,25 0-1,-26 0 1,26 0 15</inkml:trace>
  <inkml:trace contextRef="#ctx0" brushRef="#br0" timeOffset="469784.7197">5829 17760 0,'25'0'125,"0"0"-125,24 0 32,1 0-32,0 0 0,-26 0 15,1 0 1,25 0-16,-25 0 15,24 0 1,-24 0 0,0 25 77</inkml:trace>
  <inkml:trace contextRef="#ctx0" brushRef="#br0" timeOffset="471856.7956">8855 15652 0,'0'25'63,"0"49"-48,0-24-15,-49-1 16,49 26-16,0-26 15,0 1-15,0 24 16,-25-24-16,25 49 16,-25 0-16,25 1 15,-50-1-15,50-25 16,0 25-16,-24 25 16,24-99-16,0 25 15,0-25-15,0 24 16,0-123 78</inkml:trace>
  <inkml:trace contextRef="#ctx0" brushRef="#br0" timeOffset="473561.985">8806 15726 0,'49'0'78,"-24"0"-78,25 0 16,-1 0-16,51 0 15,-26 0-15,25 0 16,-24 0-16,24 0 15,0 0-15,0 0 16,-24 0-16,-26 0 16,1 0-16,-25 0 15,-1 0 17,-24-25-17,25 25 1,0 0 31,25 0-32,-26 0 1,26 0 46,-25 0-15,-25 75-47,0-1 16,0 50-16,0-49 16,-25-26-16,0 50 15,25-24-15,-49 49 16,49-50-16,-25-24 15,0-25-15,25 24 16,0 1-16,0 0 16,0-26-1,0 26 1,0-25 0,0 24-1,0-24-15,0 25 16,0-25-1,0-1-15,0 1 16,0 0-16,0 0 31,0 0-15,-25-25-16,-24 0 16,-26 0-1,26 0-15,-1 0 16,0 0-16,26 0 15,-51 0-15,1 0 16,24 0-16,1 0 16,-1 0-16,-24-25 15,49 25-15,-25 0 16,-49-25-16,24 25 16,26-25-1,24 25-15,-49 0 16,49 0-16,-50 0 15,1 0 1,49 0-16,-74 0 16,49 0-16,1-25 15,-26 25-15,26 0 16,24 0-16</inkml:trace>
  <inkml:trace contextRef="#ctx0" brushRef="#br0" timeOffset="477824.2929">7417 16371 0,'24'0'94,"26"0"-94,0 0 15,-1 0-15,26 0 16,24 0-16,-25 0 16,1 0-1,24 0-15,0 0 16,0 0-16,-24 0 15,-1 0-15,-24 0 16,-25 0-16,-1 0 16,1 0-1,0 0 1,-25-25 93</inkml:trace>
  <inkml:trace contextRef="#ctx0" brushRef="#br0" timeOffset="478656.1613">8384 16123 0,'0'25'31,"0"0"-31,0-1 16,50 1-1,-50 0-15,24-25 16,26 25 0,-25 0-1,0-25-15,-1 24 16,1-24-1,0 0 1,0 0 0,0 25 62,-25 0-47,0 0-15,0 25-1,0-1-15,-25 26 16,0-51-16,-49 26 16,49-25-16,0-25 15,-49 25-15,49-25 16,0 24-16,0-24 15</inkml:trace>
  <inkml:trace contextRef="#ctx0" brushRef="#br0" timeOffset="483160.3895">10096 16446 0,'24'0'78,"26"0"-62,0 0 0,-1 0-16,-24 0 0,25 0 15,-1 24 1,1-24-16,24 0 16,-24 25-16,24 0 15,-24-25-15,-1 25 16,26-25-16,-50 25 15,24-25-15,-24 0 16,0 0 15</inkml:trace>
  <inkml:trace contextRef="#ctx0" brushRef="#br0" timeOffset="484248.2293">10790 16421 0,'25'0'16,"-25"25"-16,25-25 15,-1 24-15,1 1 16,0-25 0,0 25 15,0-25-31,-1 25 47,26-25-32,-50 25 1,25-25 0,-25 24-1,0 1 17,0 0 14,0 25-14,-50-26-17,25-24 1,1 25 0,-51 0-16</inkml:trace>
  <inkml:trace contextRef="#ctx0" brushRef="#br0" timeOffset="487848.4047">6648 7342 0,'49'0'47,"-24"0"-32,49 0 1,26 0-16,98 0 15,1 0-15,73 0 16,76 0-16,98 0 16,100 0-16,-75 0 15,75 0-15,-124 0 16,-75 0-16,-99 0 16,-99 0-16,-75 0 15,-49 0-15</inkml:trace>
  <inkml:trace contextRef="#ctx0" brushRef="#br0" timeOffset="489152.302">6722 7367 0,'50'-25'94,"49"25"-94,-25-25 15,75-24-15,-50 49 16,1 0-16,73 0 16,1 0-16,-25 0 15,49 0-15,-49 0 16,74 0-16,-49 0 16,24 0-16,-24 0 15,24 0-15,-74-25 16,75 25-16,-50 0 15,-25 0-15,-50 0 16,25 0-16,-74 0 16,25 0-16,-26 0 62,-24-25-62,75 0 16,-25 25-1,24-24 1,-49 24 0,24 0-16,-24 0 15,0 0 1,0 0-16,0 0 16,-1 0-1,1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4T12:14:39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24061 7590 0,'49'-25'31,"1"25"0,-25-24-31,24 24 16,26 0-16,49 0 15,49 0-15,100 0 16,25 0-16,24 0 16,1 0-1,98-25-15,-98 25 16,-1 0-16,-24 0 15,-75 0-15,-74 0 16,-50 0-16,-24 0 16,-51 0-1</inkml:trace>
  <inkml:trace contextRef="#ctx0" brushRef="#br0" timeOffset="1623.9147">23912 7491 0,'25'0'125,"24"0"-109,26 0-16,-1 0 16,50 0-16,74 0 15,1 0-15,74 0 16,-25 0-16,124 0 16,-75 0-16,51 0 15,-26 0-15,-24 0 16,0 0-16,-50 0 15,-25 0-15,0 0 16,-74 0-16,-50 0 16,-24 0-16,-1 0 15,-49 0 1,24 0 15,-24 0 0</inkml:trace>
  <inkml:trace contextRef="#ctx0" brushRef="#br0" timeOffset="99584.5479">23937 4961 0,'24'0'172,"-24"50"-157,0-26 1,25 26-16,-25-25 16,0 0-16,25 24 15,-25-24 1,0 0-16,25-25 16,-25-25 155,0 0-171,0 0 16,0-24-16,0-1 31,0 25-15,25 1 109,24 48-94,-49 1-15,25 50-16,0-1 15,-25-24-15,0 24 16,0 0-16,0 1 16,0-50-16,0 24 15,0 1-15,0-1 16,0-24 15,-25-25 63,0 0-78,0 0-1,1 0-15,-1-25 16,0 1-1,25-1 1,-25 0-16,25 0 16,0 0-16,-25-24 15,25 24-15,0 0 16,0 0-16,0 1 16,0-1-1,0 0 95,25 25-79,25-25-16,-25 25-15,-1-25 16,26 25-16,-50-24 16,25 24-16,49-50 15,-49 50 1,0-25 0,0 25-16</inkml:trace>
  <inkml:trace contextRef="#ctx0" brushRef="#br0" timeOffset="100151.5602">24557 5556 0,'0'50'125,"0"-25"-125,0 24 16,0-24 0,0 25-1</inkml:trace>
  <inkml:trace contextRef="#ctx0" brushRef="#br0" timeOffset="100464.3953">24507 5358 0</inkml:trace>
  <inkml:trace contextRef="#ctx0" brushRef="#br0" timeOffset="100945.1585">24879 5184 0,'25'0'125,"0"0"-110,24 0 1</inkml:trace>
  <inkml:trace contextRef="#ctx0" brushRef="#br0" timeOffset="101384.1954">24904 5308 0,'0'25'63,"25"-25"-48,0 0 1,24 0 0,-24 0-1,25 0-15,-1 0 16,-24 0-1</inkml:trace>
  <inkml:trace contextRef="#ctx0" brushRef="#br0" timeOffset="102760.6106">25797 4887 0,'-50'0'94,"25"0"-79,1 24 1,24 1 0,0 0 15,0 0-31,0 0 15,0-1 1,0 1 0,0 0-1,0 0 1,24 0-16,1-25 16,-25 24-16,0 1 15,25 0 1,-25 0-16,0 0 15,50 49 1,-50-49 0,0 0-1,0-1-15,0 26 16,0-25-16,0 0 16,0-1-16,0 26 15,-50-50 1,0 50-16,26-50 15,-1 0-15,0 0 16,0 0 0,0 0-1,1 0 32,24-25-31,-25 0 93,25 75-46,49-1-48,-49 1 1,0-25 0,25 24-16,-25 1 15,0-25 1,25 0-16,-25-1 15,0 1-15,0 0 16,25 0 0,0-25-1,-1 0 17,1 0-17,0 0-15,74 0 16,1 0-16,48-75 15,-73 51-15</inkml:trace>
  <inkml:trace contextRef="#ctx0" brushRef="#br0" timeOffset="103424.522">26442 5135 0,'0'0'15,"-25"0"-15,-49 0 0,49 24 16,0-24-16,25 25 16,-50 50-16,50-51 15,0 1-15,0 0 16,0 0-16,0 0 16,0-1-16,0 26 15,0-25-15,0 0 16,25-1-16,-25 1 15,25-25-15,-25 25 16,50 0-16,-50 0 16,24-25 15,1 0-15,25 0-1,-50-25 1,25-25-16,-25 1 15,0-26-15,0 26 16,0 24-16,0-25 16,0 25-16,0 1 15,-25-1-15,0-25 16,-25 25-16,26-24 16,-1 49-16,0-25 15,0 25 1,0 0-16,-24 0 15,-1 0 1</inkml:trace>
  <inkml:trace contextRef="#ctx0" brushRef="#br0" timeOffset="104048.2144">26789 4887 0,'-25'0'16,"0"24"-1,25 26 1,-24 24-16,24-49 16,0 50-16,0-26 15,0 1-15,-25 24 16,25-24-16,0-1 15,0 1-15,0 0 16,0 24-16,0-49 16,0 49-16,0-49 15,0 25-15,0-1 16,0-24-16,0 0 16,0 0-1</inkml:trace>
  <inkml:trace contextRef="#ctx0" brushRef="#br0" timeOffset="104695.563">27136 5110 0,'0'25'47,"0"24"-47,0 1 15,0-25 1,0 24-16,0-24 16,0 0-16,0 0 15,0 24 1,0-24-16,0 0 15,0 0 1</inkml:trace>
  <inkml:trace contextRef="#ctx0" brushRef="#br0" timeOffset="106313.8013">27236 4911 0,'0'25'313,"0"0"-297,24 0-1,-24 0 1,0-1-1,0 1-15,0 0 16,0 0 0,0 0-1,0-1-15,0 1 16,0 0-16,0 25 31,0-26-15,0 1 15,0 0-15,0 0 15,25 0-15,0-1-16,-25 1 15,25-25-15,24 25 16,-73 0 265,24 0-250,0-1-31,0 1 16,0 0 0,0 0-16,0 0 15,0-1 1,0 26-1,24-25 1,-24 0 0,0-1-16,0 1 15,0 25 1,25-25 0,-74-25 62,-1 0-63,25 0-15,0 0 16,1 0 0,24-25 77,0-25-77</inkml:trace>
  <inkml:trace contextRef="#ctx0" brushRef="#br0" timeOffset="110488.6307">28104 5011 0,'0'24'78,"0"1"-78,0 0 15,0 0 1,0 0-16,25 24 16,-25-24-1,24 25-15,1-26 16,-25 1 0,25 0-16,0 0 31,0-25 47,-1-25-16,26-25-62,-25 1 16,-25 24-16,0-25 16,25 26-16,-25-26 15,0 25-15,0 0 32,0 1-32,0-1 15,24 50 126,-24 49-141,0 0 15,0 26-15,0-26 16,0 0-16,0-24 16,0-25-16,0 24 15,0-24-15,0 25 16,0-25-16,0 24 16,0-24-1,0 25 32,-24-50-16,-1 0-15,0 0 0,-25 0-16,26 0 15,-26 0-15,25 0 16,-24-25-1,24 0-15,0 0 16,25 0 15,0 1-31,0-1 16,0-25 0,0 25-1,0-24-15,25 24 16,-25 0-1,25 25 32,-1 0-15,1 0-1</inkml:trace>
  <inkml:trace contextRef="#ctx0" brushRef="#br0" timeOffset="111136.0067">28773 5606 0,'0'49'78,"0"-24"-78,0 25 16,0-25-16,-24-1 109</inkml:trace>
  <inkml:trace contextRef="#ctx0" brushRef="#br0" timeOffset="111448.8286">28674 5333 0</inkml:trace>
  <inkml:trace contextRef="#ctx0" brushRef="#br0" timeOffset="111927.5729">29096 5308 0,'25'0'156,"0"0"-141,-1 25-15,1-25 16,0 0 0</inkml:trace>
  <inkml:trace contextRef="#ctx0" brushRef="#br0" timeOffset="112808.0262">29146 5457 0,'0'25'390,"24"-25"-343,1 0-31,0 0-1,0 0-15,0 0 16</inkml:trace>
  <inkml:trace contextRef="#ctx0" brushRef="#br0" timeOffset="116784.6631">29666 4762 0,'-24'0'329,"-1"0"-314,0 0 1,0 0-1,0 0 1,25 25 0,0 0 31,0 0-47,0 0 15,0 0 1,0-1-16,0 1 15,0 25 1,0-25 0,0-1 31,25 1-32,-25 0 32,0 0-47,25 0 16,-25 24-1,0-24-15,50 0 16,-50 0-16,0 24 16,0-24-16,0 25 15,0-26-15,0 1 16,0 0-16,0 0 15,0 0 64,-50-25 77,25 0-125,-24 0 0,24-25-15,25 0 15,-25 25 0,25-25-15,-50 0 31,75 25 187,0 25-140,0 25-63,0-25-15,-25-1-16,0 1 16,24-25-16,-24 50 15,0-25-15,25 49 16,-25-49-1,0 24 1,0 26 0,0-50-1,0 0-15,0-1 47,25-24 16,-25 25-48,25-25 1,0 0 15,-1 0-15,1 0-1,0 0 17,0 0 218</inkml:trace>
  <inkml:trace contextRef="#ctx0" brushRef="#br0" timeOffset="120543.5907">30113 5383 0,'-25'24'922,"25"1"-906,-25 0-1,25 0 1,-25 24-1,25-24 17,0 0-17,0 0 1,0 0 0,0-1-1,0 1 1,0 0 15,50 0-15,-25-25 187,24 0-172,-49-25-31,25-25 16,-25 1-1,25 24-15,-25 0 32,0 0-32,0 1 15,0-1 48,-25 0-63,0 0 31,1 25-15,24-25-16,-50 1 15,25 24 1,0 0-1,1 0-15,-1 0 16,0 0 93,0 0-93,0 0 0,25 24-1,0 1-15,0 0 16,0 0 0,0 0-16,0-1 15,0 1 1,0 25-1,25-50 126</inkml:trace>
  <inkml:trace contextRef="#ctx0" brushRef="#br0" timeOffset="121600.5621">30634 5854 0,'-50'0'47,"25"0"-31,1 0-16,-51 50 15,26-26 1,24 1-16,-25 25 16,25-25-16,25-1 15,-24-24-15</inkml:trace>
  <inkml:trace contextRef="#ctx0" brushRef="#br0" timeOffset="122096.0218">30683 5308 0,'25'0'16,"0"0"0,25 0-16,-50 25 15,24 0-15,-24 24 16,25 1-16,-25-25 15,0 0-15,0 24 16,0-24 0,0 0-1,0 0 1</inkml:trace>
  <inkml:trace contextRef="#ctx0" brushRef="#br0" timeOffset="122464.8141">31229 5655 0,'0'50'47,"0"-25"-32,0 24-15,0-24 16,-25-25 0,25 50-16,-25-25 15</inkml:trace>
  <inkml:trace contextRef="#ctx0" brushRef="#br0" timeOffset="122880.5746">31403 5407 0,'0'-24'62,"0"-1"-46</inkml:trace>
  <inkml:trace contextRef="#ctx0" brushRef="#br0" timeOffset="123456.5165">32023 5581 0,'25'0'31</inkml:trace>
  <inkml:trace contextRef="#ctx0" brushRef="#br0" timeOffset="124520.6793">33164 5110 0,'-25'0'78,"0"0"-62,-24 0 0,24 0-1,0 25 1,0-1-1,0 1 1,1 25 0,24-25-16,0-1 15,0 1 1,0 0 0,0 0 15</inkml:trace>
  <inkml:trace contextRef="#ctx0" brushRef="#br0" timeOffset="125224.171">32965 5308 0,'0'0'15,"0"-25"-15,0 1 32,25-1 14,0-25 95,0 50-125,-25-25-1,25 25 126,-1 0-110,1 25-15,-25 0-16,0 25 15,0 24-15,0-24 16,0 49-16,0-50 16,0 26-16,0-26 15,0-24 1,0 25-16,25-25 156</inkml:trace>
  <inkml:trace contextRef="#ctx0" brushRef="#br0" timeOffset="126672.4306">33362 4887 0,'0'-25'141,"25"25"-110,0 0-31,0 49 16,-25-24-1,0 25 1,0-25-16,0-1 15,0 1-15,0 25 16,0-25-16,0-1 16,0 26-1,0 0-15,0-1 16,0-24-16,-25 0 0,25 24 16,-25 1-1,25-25 1,0 0 31,0-1-32,0 1 1,25 0 0,0-25-1,0 50 251,-25-26-251,0 1 1,0 0-16,0 0 16,0 0-1,24-1-15,1 1 16,0 0 0,0 0-16,0 0 15,-1 0-15,1-1 16,-50 1 109,-24 0-110,-26-25 1,-24 0-16,25 0 16,-26 0-16,76 0 15,-26 0-15,25 0 16</inkml:trace>
  <inkml:trace contextRef="#ctx0" brushRef="#br0" timeOffset="198263.9176">30162 5978 0,'25'-25'172,"99"25"-172,0 0 15,75 0-15,24 0 16,-25 0-16,75 0 15,0 0-15,-25 0 16,50 0-16,-25-25 16,-75 25-16,1 0 15,-100 0-15,-50 0 16,1 0-16,-25 0 16,24 0 77,-24 0-93,-25-24 16,25 24 0</inkml:trace>
  <inkml:trace contextRef="#ctx0" brushRef="#br0" timeOffset="250223.8696">6921 12626 0,'24'0'16,"1"0"15,0 0-15,0 0-1,0 0 1,-1 0 0,1 0-16,0 0 15,0 0 1,0 0-16,-1 0 15,1 0 1,0 0 0,0 0-1,0 0-15</inkml:trace>
  <inkml:trace contextRef="#ctx0" brushRef="#br0" timeOffset="251487.5765">7913 15329 0,'24'0'31,"1"0"0,0 0-31,0 0 16,0 0-16,49 0 31,-49 0-15,0 0-1,0 0 1,-1 0-16,1 0 47,0 0-16,-25-25-31,25 25 47</inkml:trace>
  <inkml:trace contextRef="#ctx0" brushRef="#br0" timeOffset="349928.4876">2629 8954 0,'0'-24'94,"25"24"-78,25 0-1,-25 49-15,24-24 16,1 25-16,-25-1 15,-1-24-15,26 25 16,-50-1-16,25-24 16,0 25-16,-1-50 15,1 74-15,0-49 16,0-25-16,-25 25 16,25-25-16,-25 25 15,24-25 1,1 24-1</inkml:trace>
  <inkml:trace contextRef="#ctx0" brushRef="#br0" timeOffset="350567.8044">3125 8979 0,'-49'0'78,"49"25"-62,-25-25 0,0 25-1,0 0-15,25 0 16,-24-1-16,-1 26 15,0-25-15,0 24 16,0-24 0,-24 25-16,49-25 15,-25-1-15,25 26 16,-25-25-16,-24 0 16,49 24-16,-25-24 15,0 0 1,25 0-1</inkml:trace>
  <inkml:trace contextRef="#ctx0" brushRef="#br0" timeOffset="351367.9335">3225 9451 0,'24'0'63,"-24"24"-47,0 26-1,0-25 1,0 24-1,0-24 32</inkml:trace>
  <inkml:trace contextRef="#ctx0" brushRef="#br0" timeOffset="351656.8128">3225 9376 0</inkml:trace>
  <inkml:trace contextRef="#ctx0" brushRef="#br0" timeOffset="353079.5802">4043 9004 0,'0'25'62,"0"0"-46,0 24-16,0 1 15,0 0 1,0-1-16,0-24 16,0 0-1,0 0-15,25-1 16,-25 1-1,25-25 32,24 0-15,-24-49-17,-25-1-15,25 0 16,0 26-16,0-51 15,-25 50 1,24-49-16,-24 49 31,0 50 94,0 25-109,0-1-16,0 26 16,0-1-16,0-24 15,0-1-15,0-24 16,0 25-16,0-26 15,0 26-15,0-25 16,0 0 0,0-1-1,-24-24 173,24-24-157,0-26-31,0 25 16,24-24-16,1 24 15,25 0-15,-25 0 16,24-24-16,1 24 16,-25 25-1,-1-25 16</inkml:trace>
  <inkml:trace contextRef="#ctx0" brushRef="#br0" timeOffset="353512.5105">4663 9376 0,'0'25'15,"0"0"-15,0 0 16,0-1-1,0 26-15,-25-25 16,25 0 0,0 24-1,0-24-15,0 0 16</inkml:trace>
  <inkml:trace contextRef="#ctx0" brushRef="#br0" timeOffset="353784.8059">4638 9227 0</inkml:trace>
  <inkml:trace contextRef="#ctx0" brushRef="#br0" timeOffset="355623.9378">2629 10071 0,'-25'0'125,"25"25"-125,0 49 16,0-24-16,0 24 16,0-24-16,0-1 15,0 1-15,0-25 16,25 24 0,0-24-1,0-25 1,25 0 15,24-25 16,-24 0-31,-26-24-16,26 24 15,-25 0-15,24-24 16,1 24-16,-25-50 15,0 51-15,-25-26 16,0 0 0,0 26-16,0-1 31,0 0 31,-25 25-30,0 0-17,0 0 1,0 0 0,1 0-1,-1 0 1,0 0 15,0 0-15,0 0 15,25 25-31,-24-25 16,24 25-16,-50-25 62</inkml:trace>
  <inkml:trace contextRef="#ctx0" brushRef="#br0" timeOffset="356089.0769">3274 10418 0</inkml:trace>
  <inkml:trace contextRef="#ctx0" brushRef="#br0" timeOffset="357105.1773">3324 10145 0,'25'0'16,"-1"0"-1,26 0 1,-25 0 0,24 0-16,-24 0 31,25 0 16,-50 25 0,0 0-32,0 24-15,0-24 16,0 25 0,-25-25-1,0-25 126,25 24-110,0 1-31,25-25 16,0 25-1,0 25 1,-25-26 0,0 26-1,0 24-15,0-49 16,0 0-16,0 0 15,0 0-15,0 24 16,-25-24 0,0-25-16,-25 0 15,26 0 1,-26 0 0,-24 0-16,49 0 15,0 0-15,-25 0 16,26 0-1,-1-25 1,0 0 0,0 25-16,25-24 31,-25-26-15,25 25-1</inkml:trace>
  <inkml:trace contextRef="#ctx0" brushRef="#br0" timeOffset="358776.2214">4614 10319 0,'-25'-25'47,"25"50"0,0 24-47,0-24 15,0 25-15,0-1 16,0-24-16,25 25 16,-1-1-16,26-24 15,-50 0-15,50 25 16,-26-26-16,1-24 15,0 0-15,0 0 16,0 0-16,0 0 16,-1 0 15,1 0 16,0 0-32,0 0 1,-25-24-16,25-26 16,-25 0-16,0 1 15,0 24-15,0-25 16,0 26-16,0-1 16,0 0-16,0-25 15,-25 50 1,0 0-1,0-49-15,0 49 16,1 0 0,-1 0-1,0 0-15,0 0 16,0 0 0,0 0-16,1 0 15,-1 0 1,0 0-1,0 0 1,0 0 0,1 0-1,-1 0 17</inkml:trace>
  <inkml:trace contextRef="#ctx0" brushRef="#br0" timeOffset="359514.7979">2381 11385 0,'0'0'0,"0"25"31,0 0-31,0 0 16,0 0 0,0 24-1,25-49-15,25 50 16,-26-50-16,26 25 15,0-1-15,-26-24 16,1 0-16,25 25 16,-25-25-1,24 25 1,-24-25 46,-25-25-62,0-49 16</inkml:trace>
  <inkml:trace contextRef="#ctx0" brushRef="#br0" timeOffset="359775.6493">2654 11237 0,'-25'0'0,"-24"0"31,24 0-15,0 0-1</inkml:trace>
  <inkml:trace contextRef="#ctx0" brushRef="#br0" timeOffset="361016.6895">2406 11286 0,'25'0'47,"0"0"-47,-1 0 16,1 0-1,25 0 1,-25 0-1,-1 25-15,1-25 16,0 25-16,0 0 16,0-1-16,0 26 15,-1-50-15,-24 25 16,0 24-16,25-49 16,0 25-16,-25 0 15,0 0 1,0 0-1,0-1-15,0 1 16,0 0 0,0 0-16,0 0 15,0 24 1,-50-24-16,26-25 16,-1 0-16,0 0 15,-25 25-15,1-25 16,24 0-1,0 0 1,-25 0-16,1 0 31,24-25-31,0 25 16,25-25 0,-25 0-16,-24-24 15,49-1-15,0-24 16,0 49-16,0-25 15,0 1-15,0-1 16,0 1-16,0 24 16,0-25-16,25 25 15,-1 1-15,1-1 16,0 25-16,0 0 16,0 0 30</inkml:trace>
  <inkml:trace contextRef="#ctx0" brushRef="#br0" timeOffset="361360.6339">3076 11584 0,'25'0'47</inkml:trace>
  <inkml:trace contextRef="#ctx0" brushRef="#br0" timeOffset="362528.5876">3398 11261 0,'-25'0'16,"1"25"0,-1-25-16,25 25 15,0 0-15,0 24 16,0-24 0,0 0 15,0 0-31,0 0 15,0-1-15,0 1 16,25 25-16,24-50 16,-49 25-16,50-1 15,-25 1 1,-1-25 0,26 50-1,-25-50 1,-25 25-1,25-1 1,-25 1 15,-25-25 47,0 0-62,-25-25 15,50 1-15,-24-1-16,24 0 16,0-25-16,-25 26 15,25-26-15,0 0 16,0 26-16,0-26 15,0 0 1,0 26 0,0-1 124,0 0-93</inkml:trace>
  <inkml:trace contextRef="#ctx0" brushRef="#br0" timeOffset="363184.4889">4589 11286 0,'25'0'16,"-1"0"-1,1 0 32,-25 25-31,0 25-16,0 24 15,0-49 1,0 24-16,0-24 16,0 50-16,0-51 31,0 1-31,0 0 16,0 0 46,0 0-31</inkml:trace>
  <inkml:trace contextRef="#ctx0" brushRef="#br0" timeOffset="365664.6617">1935 8731 0,'0'25'47,"0"25"-32,0 49-15,0 99 16,0-24-16,0 24 16,-50 50-16,25-24 15,1 49-15,-76 49 16,76-24-16,-26-26 15,0 1-15,25-124 16,1 25 0,24-50-16,0-25 15,-25-25-15,25-24 16,0 24-16,0-49 16,0 25-16,0-25 15,0 0 1,0-1-16,0 1 172,99-25-172,50 0 15,25 0 1,49 0-16,50 0 0,-50 0 16,0 0-16,-24 0 15,-1 0-15,-49 0 16,-50 0-16,0 0 15,-49 0 32,-25 0 16,24 0-32,-24 0 0,0 0-15,25 0-16,-26-49 16,-24-1-16,50-25 15,-25-24-15,0-25 16,-25 0-16,0 25 15,0-75-15,0-24 16,0 49-16,0-49 16,0 74-16,0 0 15,0-25-15,-25-25 16,0 50 0,25 0-16,-25 50 15,25-26-15,0 76 16,0-26-16,0 0 15,0 26 1,0-1-16,0-25 16,0 25-1,0 1 1,0-26-16,0 25 16,0-24-16,0-1 15,0 25-15,-25-24 16,25 24-16,0-25 15,-24 1-15,24 24 16,-25 0-16,25-25 16,-25-24-16,25 49 15,0-24-15,-50-1 16,50-25-16,-24 1 16,-1 24-16,-25-24 15,50 0-15,-25-1 16,0 26-1,25-26-15,-24 26 0,24 24 16,-25 0-16,0 0 156,0 25-124,-24 0-17,24 0 1,-50 25-16,26 0 15,-50 24-15,-1-24 16,26 0-16,-75 0 16,50 0-16,-50 49 15,50-49-15,-25 0 16,25-1-16,24-24 16,26 0-16,-26 25 15,50-25 1,1 0-16,-1 25 62,0-25-46,0 0-16,0 0 16,1 0-1,-1 0-15,-25 0 16,25 0-1,-49 0-15,24 0 16,1 0-16,24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4T12:20:56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7590 6201 0,'75'0'78,"24"0"-62,50 0-16,99 25 15,25 0-15,-25 0 16,198 74 0,50-74-16,-149-1 15,75 51-15,0-75 16,-125 0-16,51 0 16,-75 0-16,-25 0 15,-100 0-15,-23 0 16,-51 0-16,-24 0 15,-26 0-15</inkml:trace>
  <inkml:trace contextRef="#ctx0" brushRef="#br0" timeOffset="773.5579">9029 6449 0,'50'0'47,"123"0"-31,100-49 0,49-1-16,150 50 15,-51-50-15,224 1 16,-149 24-16,-24 25 15,-75 0-15,-25 0 16,-75 0-16,-73 0 16,-26 0-16,-124 0 15,1 0-15,-50 0 16</inkml:trace>
  <inkml:trace contextRef="#ctx0" brushRef="#br0" timeOffset="10662.1745">8706 17611 0,'25'0'31,"25"-24"-31,-1-1 16,1 25-1,-25 0 1,0 0-16,24 0 16,-24-25-16,0 25 15,49-50-15,50 50 16,0-25-16,50 25 16,-50 0-16,50 0 15,24 0-15,-24 0 16,24 0-16,-123 0 15,-26 0-15,1 0 16,-25 0-16,-1 0 31,1 0-15,0 0 0,0 0-1,0 0 1,-1 0-1,26 0-15,-25 0 32,0 0-17</inkml:trace>
  <inkml:trace contextRef="#ctx0" brushRef="#br0" timeOffset="12006.082">3175 13122 0,'25'-25'16,"0"25"15,-1 0-16,1 0-15,25 0 16,-25 0 0,24 0-16,1 0 15,-1 0-15,-24 0 16,50 0-16,-1 0 16,1 0-16,-51 0 15,51 0-15,-1 0 16,-24 0-16,-1 0 15,-24 0-15,0 0 16,0 0 0,0-25-1,-1 25-15,26 0 16,-25-25 0,0 25-1,-1-25 1,1 25 15</inkml:trace>
  <inkml:trace contextRef="#ctx0" brushRef="#br0" timeOffset="18605.1664">12303 16694 0,'-49'0'62,"49"24"-31,-25-24-31,25 25 32,0 0 46,0 0-63,0 0 1,-25-1-16,25 1 16,-25 0-1,25 25-15,-25-1 16,25-24 0,0 49-1,0-49-15,0 0 16,0 25-1,0-26 1,0 1-16,0 0 16,0 0-16,0 24 15,0-24 1,25 25-16,0-50 16,-25 25-1,50 24 1,-26-49 15,1 0-31,25 0 16,-25 0-1,-1 25-15,26-25 16,0 25-16,-26-25 16,1 0-1,0 0-15,0 0 16,0 0-16</inkml:trace>
  <inkml:trace contextRef="#ctx0" brushRef="#br0" timeOffset="19189.3417">12626 16917 0,'24'0'47,"1"0"-31,0 0-16,25 49 15,-1-24-15,-24 0 16,0 0-16,0 24 15,-1-49-15,26 0 16,-25 50-16,0-50 16,-1 0 15,1 0 0</inkml:trace>
  <inkml:trace contextRef="#ctx0" brushRef="#br0" timeOffset="20152.049">12923 16917 0,'0'-25'141,"-25"25"-94,1 50-16,-1-50-15,25 24-1,-25 26-15,0-50 16,25 50-16,-25-26 16,1 1-1,-1 0-15,25 0 16,-25 0 15,0-1 32,0 1 15</inkml:trace>
  <inkml:trace contextRef="#ctx0" brushRef="#br0" timeOffset="20837.6703">13419 17090 0,'0'25'110,"0"25"-95,0-1 1,0-24-16,0 0 16,0 0-16,0 24 15,0-24 1,0 0-16</inkml:trace>
  <inkml:trace contextRef="#ctx0" brushRef="#br0" timeOffset="21421.6579">13395 16619 0,'49'0'46,"-24"0"-30,0 25 0,24 74-1,-24-74-15,25 0 16,-1 24-16,-24 51 16,0-51-16,0 26 15,-25-26-15,25 26 16,-25-51-16,0 51 15,0-26-15,0-24 16,0 50-16,-25-51 16,0-24-16,0 25 15,-24 0-15,49 0 16,-25 0 0,0-25-1</inkml:trace>
  <inkml:trace contextRef="#ctx0" brushRef="#br0" timeOffset="22598.9923">2629 13419 0,'0'25'63,"0"0"-47,0 25-16,-25 24 15,25-24-15,0-1 16,0-24-16,0 25 15,0-26-15,0 51 16,0-26-16,0 26 16,0-26-16,50-24 15,-50 0-15,50 25 16,-25-50 0,-1 24-16,1 1 0,0-25 15,49 50 1,-24-25-1,-25-25-15,24 0 16,-24 0-16</inkml:trace>
  <inkml:trace contextRef="#ctx0" brushRef="#br0" timeOffset="23053.8002">2753 13618 0,'50'25'31,"24"24"-15,-24 1-1,0-1-15,24-24 16,-49 25-16,74-1 16,-99-24-16,50 0 15,-1 0-15,-49 0 16,25-25-16,0 49 16</inkml:trace>
  <inkml:trace contextRef="#ctx0" brushRef="#br0" timeOffset="23541.7316">3200 13643 0,'-25'0'47,"0"24"-31,0-24-16,25 25 16,-24 0-16,24 0 15,-50 24-15,25-24 16,25 0-1,0 0 1,-25 0 0,1-1 31,24 1-32,-25-25-15,0 25 16</inkml:trace>
  <inkml:trace contextRef="#ctx0" brushRef="#br0" timeOffset="24637.1588">3547 13940 0,'25'0'141,"0"0"-125,-1 0 15,-24 25-16,25-25-15,0 25 32,-25 0-17,0-1 1,0 1-16,0 0 16,0 49-1,-25-74 1,25 25-16,-25-25 15,1 0 1,48 0 187,1 0-203,25 0 16,-25 0-16,24 0 15,-24 0 1,25 0-16,-25 0 16,-1 0-16,1 0 15,25 0 1</inkml:trace>
  <inkml:trace contextRef="#ctx0" brushRef="#br0" timeOffset="25360.2824">3795 13370 0,'25'0'47,"25"0"-32,-26 25-15,51 24 16,-50 26-16,24-26 15,-24 1-15,25 24 16,-50-24-16,24 24 16,1 1-16,0-26 15,-25 26-15,25-1 16,-25 0-16,0-24 16,0 0-16,0-1 15,0 1-15,-25 0 16,25-26-1,-25 1 1,-24 25-16,24-25 16,0-25-1,0 0 1,25 24 15,-25-24-31,1 0 47,-1 0 0</inkml:trace>
  <inkml:trace contextRef="#ctx0" brushRef="#br0" timeOffset="35135.8517">13618 17090 0</inkml:trace>
  <inkml:trace contextRef="#ctx0" brushRef="#br0" timeOffset="41957.8711">16545 12427 0,'0'-25'47,"49"50"0,-24 0-47,-25 0 15,75 49-15,-26-24 16,-24-25-16,49 49 15,-24-24 1,-25-26-16,-25 1 16,25 25-16,-25-25 15,24-1-15,1-24 16,-25 25-16,25 0 16,0-25-1,24 25 16</inkml:trace>
  <inkml:trace contextRef="#ctx0" brushRef="#br0" timeOffset="42733.6821">16966 12502 0,'-49'24'78,"24"1"-62,-25 25-1,26-25 17,-26 24-17,25 1 1,0-50-16,1 49 15,-1-24 1,0-25-16,25 25 16,-25-25-1,25 25 17</inkml:trace>
  <inkml:trace contextRef="#ctx0" brushRef="#br0" timeOffset="44429.9428">17289 12898 0,'0'25'109,"0"0"-93,0 0-1,0 0-15,0-1 47,0 1-47,0 0 16,0 0-1,0 0 1,0-1 0,-50 1-1,50 25 1</inkml:trace>
  <inkml:trace contextRef="#ctx0" brushRef="#br0" timeOffset="45397.5411">17983 11162 0,'25'-25'31,"0"25"1,25 0-17,-1 50 1,-24-25-16,25 49 16,-26-49-16,26 0 15,-50 24-15,50 1 16,-50-25-16,24 24 15,1-24-15,0 0 16,0-25-16,-25 25 16,25-25 31</inkml:trace>
  <inkml:trace contextRef="#ctx0" brushRef="#br0" timeOffset="46093.6199">18281 11162 0,'-25'0'79,"0"0"-64,-49 50-15,49-25 16,0 74-1,-24-74-15,49-1 16,-25-24-16,0 50 16,0-25-1</inkml:trace>
  <inkml:trace contextRef="#ctx0" brushRef="#br0" timeOffset="46733.7679">18678 11534 0,'0'25'93,"0"0"-93,0 24 16,0-24-16,0 0 16,0 0-16,0 0 15,0 24-15,0-24 16,0 25-1,0-26 1,25-24 31</inkml:trace>
  <inkml:trace contextRef="#ctx0" brushRef="#br0" timeOffset="47949.2686">19769 11063 0,'0'25'63,"50"49"-63,0-24 15,24 24-15,-49-24 16,49 74 0,-49-75-16,25 1 15,-26 24-15,51 1 16,-75-26 0,25-24-16,-1-25 31</inkml:trace>
  <inkml:trace contextRef="#ctx0" brushRef="#br0" timeOffset="48520.1404">20191 11286 0,'-25'-25'62,"0"25"-62,1 0 16,24 25-1,-50 0-15,25 0 16,0 0-16,25 24 16,-24-49-16,24 25 15,-25-25-15,25 50 16,-25-50-16,0 49 15,0-49 1</inkml:trace>
  <inkml:trace contextRef="#ctx0" brushRef="#br0" timeOffset="49773.8256">20613 11584 0,'0'-25'15,"24"25"-15,1 0 110,0 0-79,-25 25 63,0 0-94,0-1 15,0 1 1,0 0 0,0 25-1,-25-50 1,25 24 0,-49 26-1,98-50 157,-24 0-156,25 0-1,-25 0-15,-1 0 16,26 0-16,-25 0 16,0 0-16,-1 0 15,1 0 48</inkml:trace>
  <inkml:trace contextRef="#ctx0" brushRef="#br0" timeOffset="52933.5909">18207 12576 0,'-25'0'47,"0"0"62,0 0-93,0 0 0,25 25-16,-24 0 0,24-1 15,0 1 1,0 0-1,0 0 1,0 0 0,0-1-16,0 1 15,0 0-15,0 0 16,0 0 0,0-1-16,24 1 15,1-25 1,0 50-16,0-50 15,0 0 1,-1 0 0,1 0-1,0 0 48,25-50-32,-50-24 0,0 24-15,0 25-16,0 1 16,0-1-16,0 0 15,0 0-15,0 0 16,0-24 15,-25 24 16,0 25-47,0 0 47,0 0-16,1 0 32</inkml:trace>
  <inkml:trace contextRef="#ctx0" brushRef="#br0" timeOffset="53486.3679">18579 12948 0,'-25'0'47</inkml:trace>
  <inkml:trace contextRef="#ctx0" brushRef="#br0" timeOffset="54470.016">18554 12576 0,'0'-25'15,"25"25"48,0 0-63,-25-25 15,24 25-15,1 0 16,25 0 15,-25 0 0,24 0 16,-49 25-31,0 25 0,0-25-16,0-1 15,0 1 1,0 0-1,0 0 17,0 24 140,25-24-157,-25 0-15,25 0 16,-25 0-16,49 24 15,-24-24-15,-25 0 16,0 24-16,0-24 16,0 25 15,-25-50 0,-24 0-15,24 0-1,0 0 17,0 0-32</inkml:trace>
  <inkml:trace contextRef="#ctx0" brushRef="#br0" timeOffset="57910.0589">19993 12502 0,'24'0'15,"1"0"1,0 0 0,0 0-1,-25 49 1,0-24-1,49 49-15,-49-24 32,0 0-32,0-1 15,0 1 1,-24-1-16,24 26 16,0-50-16,-50-1 15,50 1-15,-50 0 16,26 25-16,-1-50 15,25 24-15,-25-24 16,0 0 15,0 0-15,1 0 0,-1 0-16,0 0 15,0 0 1,-24 0-16,49-24 15,-25-26 1,25 25 0,-25 0-1,25 1 1,0-1 46,25 25-46,0 0 0,-1 0-1,26 0-15,-25 0 16,24 0-16,1 49 16,-25-49-16,24 75 15,1-75-15,-25 49 16,0-49-1,-25 25-15,0 25 0,24-50 16,1 25 0</inkml:trace>
  <inkml:trace contextRef="#ctx0" brushRef="#br0" timeOffset="59358.1839">20489 12551 0,'-25'50'141,"25"-1"-141,0 1 16,-25-25-1,25 0-15,0-1 16,0 1 0,0 0-16,0 0 15,0 0 1,0-1-1,0 26-15,0-25 16,0 0 0,0-1-16,25 26 15,0-25-15,-25 0 16,24-1-16,1 1 16,0 25-1,0-50-15,0 25 31,-1-25-15,1 0 15,25 0 16,-25 0-31,0 0-1,-1-50-15,1 25 16,0 25 0,-25-25-1,0 1 17,0-1-17,0 0-15,0 0 16,0 0-1,0 1-15,-50-1 16,26 25 31,-1 0-31,0 0 15,0 0 16,0 0-32,0 0 1,-24 0 0,24 0 30,0 25-30,0-25 0,1 0-1,-1 0 1,0 0-16</inkml:trace>
  <inkml:trace contextRef="#ctx0" brushRef="#br0" timeOffset="75350.7366">21977 11013 0,'25'0'110,"-25"50"-95,25 49-15,-25-74 16,0 0-16,0 24 16,0 1-16,24 0 15,-24-1 1,25-24-16,-25 0 15,25-25 1,-25 25 0,25-25-1,0 0 1,24 0 31,-24-25-32,0 0 1,-25-25-16,0 26 16,49-51-16,-49 26 15,25 24 1</inkml:trace>
  <inkml:trace contextRef="#ctx0" brushRef="#br0" timeOffset="76038.1706">22324 11162 0,'0'0'0,"0"-25"0,0 75 187,0 0-171,-25 74-16,1-25 15,-26 0-15,25 50 16,0-100-16,1 75 16,-1-49-16,25-1 15,-25-49-15,0 0 94,-24-25-63,24-25-15,25 0 46,0 0-62,0 1 16,0-26-16,0 0 16,25 1-16,24 24 15,26-74-15,24 74 16,50-49-16,-100 49 15,26 0-15,-51 25 16,1-25 0</inkml:trace>
  <inkml:trace contextRef="#ctx0" brushRef="#br0" timeOffset="76485.6935">22622 11708 0,'25'49'79,"-25"-24"-79,24 25 15,-24-1 1,25-24-1</inkml:trace>
  <inkml:trace contextRef="#ctx0" brushRef="#br0" timeOffset="76765.5354">22696 11485 0,'0'-25'63,"-25"25"-48</inkml:trace>
  <inkml:trace contextRef="#ctx0" brushRef="#br0" timeOffset="79533.437">14635 11410 0,'0'25'94,"0"49"-94,0 1 16,49 24-16,-49-74 15,25 74-15,-25-74 16,0 24-16,0 26 16,0-50-1</inkml:trace>
  <inkml:trace contextRef="#ctx0" brushRef="#br0" timeOffset="81341.9114">7739 14709 0,'25'0'79,"0"0"280,-25 25-359,0 0 16,0 24-1,0-24-15,0 25 16,24-50-16,-24 25 15,0 24-15,0-24 16,0 0 0,25 24-16,0-49 78,0 0-63,0 0 64,-1 0-64,1-24 1,0 24-16,-25-50 15,50 0-15,-25 26 16,-25-26-16,49 25 16,-49 0-16,0 1 15,25-26-15,-25 25 32,0-24-1,-25 49 0,0 0 0,1 0-15,-1 0-16,0 0 31,0 0-15,0 0 15,0 0-15,1 0 15</inkml:trace>
  <inkml:trace contextRef="#ctx0" brushRef="#br0" timeOffset="85093.8577">6672 14833 0,'0'25'141,"0"49"-126,0-24 1,0-25-16,0 0 16,0 24-16,0 1 15,0-25 1,0-1 0,0 1-16,0 0 15,0 0-15,0 0 31,0-1 94,0 1-109,0 0 0,0 0-1,0 0 17,0 24-32,0 1 15,0-25 1,0 0-16,0 24 15,0-24-15,0 25 16,0-26 0,0 1-16,0 25 15,-24-25 1,24-1 0,0 1-1,0 0 1,0 0-1,-25 0 1</inkml:trace>
  <inkml:trace contextRef="#ctx0" brushRef="#br0" timeOffset="87085.5697">5283 14610 0,'25'0'218,"25"0"-202,-25 0-16,49-25 16,0 25-16,-49 0 15,50 0-15,24 0 16,25-49-16,-50 49 16,-49 0-16,50 0 15,-26 0-15,1 0 16,-1 0-1,-24 0-15,25 0 16,-25 0 0,24 0 15,-24 0 16,0-25 62,0 25-31</inkml:trace>
  <inkml:trace contextRef="#ctx0" brushRef="#br0" timeOffset="91353.6871">22051 12626 0,'-24'0'125,"-1"0"-109,0 0 0,0 0 46,0 0-46,1 0 46,-1 24-31,0-24 1,0 25-17,0 0 17,25 0-17,0 24-15,0-24 16,0 0-1,0 0 1,0 0 0,0 24 15,0-24 0,0 0 0,25-25-15,0 0 0,0 0-16,0 0 31,24 0 31,-24 0-30,25 0-17,-26 0 126,-24-25-110,25 0-31,-25 0 16,0-24-16,25 24 15,-25 0 1,0 0-16,0 1 16,0-1-1,0 0 157,-25 25-47,0 0-109,1-25-1,-1 0 17,0 1-17</inkml:trace>
  <inkml:trace contextRef="#ctx0" brushRef="#br0" timeOffset="91374.6755">21977 12626 0</inkml:trace>
  <inkml:trace contextRef="#ctx0" brushRef="#br0" timeOffset="97182.7684">15875 14536 0,'0'24'109,"50"26"-109,24 24 16,-49-49-16,49 25 15,1 24-15,-1-24 16,-49-50 0,-25 49-16,25-49 15,-1 0 48</inkml:trace>
  <inkml:trace contextRef="#ctx0" brushRef="#br0" timeOffset="98045.754">16173 14610 0,'-25'25'63,"0"0"-48,0-25 1,25 24 0,-25 1-16,25 0 15,-24-25-15,-1 25 16,25 0-16,-25-1 16,0 1-16,0 25 15,1-25 1,24-1-16,-25 1 15,0-25-15,25 25 16,0 0 0,-25 0 31</inkml:trace>
  <inkml:trace contextRef="#ctx0" brushRef="#br0" timeOffset="98813.2359">16495 15032 0,'25'24'78,"-25"1"-62,0 0 15,0 0-31,0 0 32</inkml:trace>
  <inkml:trace contextRef="#ctx0" brushRef="#br0" timeOffset="99287.048">16495 14883 0,'0'0'0,"-25"-25"16</inkml:trace>
  <inkml:trace contextRef="#ctx0" brushRef="#br0" timeOffset="100389.9025">17041 14585 0,'0'-25'141,"-25"25"-110,0 0-15,0 0 15,-24 0-15,24 0-1,0 0-15,0 25 47,1-25 0,24 25-31,-25 0-1,25 0 1,-25 24-16,25 1 15,0-25 1,0-1 0,0 1-1,0 0-15,0 0 47,25-25-31,0 0-1,24 0 1,-24 0 0,0 0-1,0 0 1,-1 0 15</inkml:trace>
  <inkml:trace contextRef="#ctx0" brushRef="#br0" timeOffset="100990.634">16793 14784 0,'49'0'94,"-24"0"-79,25 0 1,-25-25-1,24 25 17,-24 0-17,25 0 17</inkml:trace>
  <inkml:trace contextRef="#ctx0" brushRef="#br0" timeOffset="102005.3976">17438 14635 0,'24'0'31,"1"25"-31,-25 24 31,0-24-31,0 49 0,0-24 32,0-25-32,0 24 15,0 1-15,0 0 16,0-1 0,0-24-16,0 0 15,0 0 1,0-1-1</inkml:trace>
  <inkml:trace contextRef="#ctx0" brushRef="#br0" timeOffset="102773.8589">17661 14660 0,'0'49'93,"0"26"-77,0-51-16,0 26 16,0 24-16,0 1 15,-25 24-15,25-49 16,0-1-16,0 26 15,0-26 1</inkml:trace>
  <inkml:trace contextRef="#ctx0" brushRef="#br0" timeOffset="103985.1131">17462 14585 0,'0'-25'78,"25"1"-62,25 24 31,-25 0-32,24 0 1,-24 24 0,0-24-16,0 0 15,24 0-15,-24 25 16,0-25-16,0 25 47,0-25-32,-1 25 1,1 0 0,0 24-1,-25-24 1,0 0 0,25 24-16,-25 1 31,0-25-31,0 0 15,-25-25-15,25 24 16,-25-24-16,0 25 16,1-25 31,-1 0-32,25 25 126,0 0-110,74 24-31,1-24 16,-26 25-16,1-25 15,-1-25-15,-24 49 16,0-49-16,0 0 16,-25 25-16,49-25 15,-24 0 79,-25-50-94</inkml:trace>
  <inkml:trace contextRef="#ctx0" brushRef="#br0" timeOffset="105261.4274">18008 14139 0,'50'0'219,"-25"0"-188,-1 0-31,1 0 16,0 49-16,0-24 31,0-25-15,-25 25 0,0 0-16,0-1 15,0 1 1,-25 25-1,25-25 1,-50 0 0,50-1-1,25-24 188,0 0-203,0 0 16,24 25 0,-24-25-16,0 0 31,0 0-15,-1 0-1</inkml:trace>
  <inkml:trace contextRef="#ctx0" brushRef="#br0" timeOffset="131742.2241">15379 16594 0,'0'-24'31,"25"24"16,24 0-31,-24 0-1,50 0 1,-26 74-16,1-24 15,-25-26-15,24 51 16,1-1-16,-1-49 16,-49 0-16,25-25 15,-25 25-15,25-25 32,0 0-17,0 0 1,-1 24-1,1-24 1</inkml:trace>
  <inkml:trace contextRef="#ctx0" brushRef="#br0" timeOffset="132295.1955">15949 16545 0,'-24'0'31,"-26"25"-15,0-1-1,1 26 1,-1 0-16,25-26 16,-24 26-16,-1-25 15,50 0 1,-25-1-1,1 1 17,-1 25-1,0-25-15,25-1-16,-25 1 15,25 0 1,-25 25-16</inkml:trace>
  <inkml:trace contextRef="#ctx0" brushRef="#br0" timeOffset="132877.1613">16123 16991 0,'25'0'32,"-25"75"-17,0-51-15,0 1 16,0 0-16,0 49 15</inkml:trace>
  <inkml:trace contextRef="#ctx0" brushRef="#br0" timeOffset="133168.5122">16173 16917 0,'0'-25'47,"0"0"-31,-25 0-1,0-49-15</inkml:trace>
  <inkml:trace contextRef="#ctx0" brushRef="#br0" timeOffset="134261.9221">16818 16272 0,'-25'0'16,"-25"0"-16,25 0 15,-49 49-15,49-24 16,0-25-16,25 25 15,-24-25-15,-1 25 16,0 0 0,25 0 15,-25-1-15,25 1-16,0 0 15,-25-25-15,1 25 16,24 0-16,0-1 15,0 1-15,0 25 16,-25-25-16,25-1 16,0 1-1,0 25 1,0-25 0,0-1-16,25 1 15,-25 0-15,49 0 16,-24-25-16,49 25 15,-24-1-15,-25-24 16,0 0-16,-1 0 16,26 25-16,-25-25 15,0 0 1,24 0 0,-24 0-1,0 0 32</inkml:trace>
  <inkml:trace contextRef="#ctx0" brushRef="#br0" timeOffset="134678.7146">16421 16644 0,'49'0'62,"-24"0"-62,50 0 16,-51 0-16,51 0 16,24 0-16,-49 0 15,-1 0-15,1 0 16,-25 0-1</inkml:trace>
  <inkml:trace contextRef="#ctx0" brushRef="#br0" timeOffset="135222.1454">17462 16520 0,'0'74'31,"0"-24"-31,0 0 16,0 24-16,0-24 16,0 24-16,0-24 15,0-26-15,0 26 16,0 0-16,0-1 16,0 1-16,0-25 15,0-1-15,25 1 31,0-25 16</inkml:trace>
  <inkml:trace contextRef="#ctx0" brushRef="#br0" timeOffset="135814.8632">17636 16495 0,'50'0'47,"-50"50"-47,0-1 16,0 1-16,0 0 15,0-26-15,0 26 16,0-25-16,0 24 15,0-24 1,0 0-16,0 0 16,0 0-1,25-1 48</inkml:trace>
  <inkml:trace contextRef="#ctx0" brushRef="#br0" timeOffset="136910.3103">17438 16446 0,'0'-50'62,"49"50"-15,1 0-47,0 0 16,-1 0-1,26 0-15,-26 0 16,-24 0 0,0 0-1,0 0 1,-1 0 0,1 0-1,0 0 1,0 0-16,0 50 15,-25-1 1,24 1 0,-24-25-16,0-1 15,0 26 1,0-25 0,0 0-1,-24 24-15,-26-24 16,-24 25-1,24-26 1,25-24-16,0 0 16,25 25 140,25 0-156,25 49 16,49-24-16,-49 24 15,49 1-15,-74-26 16,-1-49-16,26 50 15,-25 0-15,0-50 16,-25 24-16,49 1 16</inkml:trace>
  <inkml:trace contextRef="#ctx0" brushRef="#br0" timeOffset="137525.5806">18033 16024 0,'0'-25'63,"25"75"-47,-25-1-1,25-24 1,-25 49-16,0-49 15,0 0-15,0 0 16,0 0-16,0-1 16,0 1-1,0 0 32,0 0-31</inkml:trace>
  <inkml:trace contextRef="#ctx0" brushRef="#br0" timeOffset="138654.3448">17959 16073 0,'24'0'78,"1"-49"-47,0 49 32,0 0-63,0 0 31,-1 0-15,1 0-16,-25 25 15,25-25 1,25 0-16,-50 24 15,24-24 1,-24 25 0,25-25-16,0 25 15,-25 0 1,0 24 0,25-49-16,-25 25 15,0 0-15,0 25 63,0-26-48,0 1 17,0 0-17,0 0 16,-25-25-15,-25 0 0,26 0 62,-26 0-16,25 0-15,-24 25-16,24-25 1,-25 0 15,25 0-16</inkml:trace>
  <inkml:trace contextRef="#ctx0" brushRef="#br0" timeOffset="208389.905">14808 8434 0,'0'24'94,"0"26"-78,0 24-16,0-24 15,0 0-15,0-1 16,0 26-16,0-26 16,0 1-16,0-1 15,0 1-15,0-25 16,0 0-1</inkml:trace>
  <inkml:trace contextRef="#ctx0" brushRef="#br0" timeOffset="209549.4428">15081 8706 0,'0'25'172,"0"0"-156,0 25-16,0-26 15,0 1 1,0 0 0,0 0-1,25-25 1,-25 25 0,25-1-16,0-24 31,-1 0-16,1 0 64,25-24-79,-50-1 15,0 0 1,25-25-1,-1 26-15,-24-1 32,0 0-32,0 0 15,0 0 32,-24 1-31,-1-1-1,0 25 1,0 0 0,0 0-1,1 0 32,-1 0-47,0 0 47</inkml:trace>
  <inkml:trace contextRef="#ctx0" brushRef="#br0" timeOffset="211110.5917">15255 8086 0,'0'0'0,"-25"0"31,0 0 0,0 0-31,1 0 32,-1 0-32,0 0 15,0 0 1,-24 0 0,24 0-16,-50 0 15,1-24 1,49-1-16,-24 25 15,-1 0-15,0 0 16,26 0-16,-26 0 16,25 0-16,-24 0 15,24 0 17,-25 0-1,25 0-31,1 74 31,-26-24-31,50-1 16,-25 1-16,25 0 15,-25-1-15,25-24 16,0 49-16,0-49 16,0 25-16,-25-1 15,25 1-15,0-25 16,0 24-16,0 1 15,0 0-15,0-26 16,0 1-16,0 50 16,0-51-16,0 26 15,0-25 1,0 0-16,25 0 16,25 24-1,-25-24-15,0 25 16,24-1-16,1-24 15,-1 0 1,-24 0-16,50-25 16,-26 24-16,1 1 15,-1 0 1,1-25-16,24 0 0,-24 0 16,24 0-1,26 25-15,-26-25 16,0 0-16,-24 0 15,25 0-15,-51 0 16,1 0-16,0 0 16,0 0-16,0 0 15,24-25-15,-24 25 16,0-25-16,24-24 16,-49 24-16,50-25 15,-50 1-15,0 24 16,25 0-16,0-49 15,-25 24-15,24 0 16,-24 25-16,0-24 16,0 24-16,0-25 15,0 1 1,0-1-16,0-24 16,-24 24-16,-1 1 15,0-1-15,25-49 16,-25 49-16,25 25 15,-49-24-15,49 24 16,-25 0 0,0 0-16,25 1 15,-25-1-15,-24 0 16,24 0 0,0 0-1,0 25 1,0 0-16,1 0 15,-1 0 1,0 0-16,0-24 16,0 24-16,0 0 15,1 0-15,-1 0 16,0 0-16,0 0 16,0 0-16,1 0 15,-1 0 1,-25 0-16,25 0 15,-24 0 1,24 0-16,0 0 16,-24 0-1,-1 0 1,25 0-16</inkml:trace>
  <inkml:trace contextRef="#ctx0" brushRef="#br0" timeOffset="217302.3158">23217 5308 0,'0'25'62,"0"25"-62,0-1 16,0 1-16,0-25 15,0 24-15,0-24 16,0 49-16,0-24 16,25-25-1,-25 49-15,0-49 16,0 25 0,0-25-16,0-1 15,25 1-15,-25 0 31,0 0-15,0 0 0,25-1-16,-25 1 15,24 0 1</inkml:trace>
  <inkml:trace contextRef="#ctx0" brushRef="#br0" timeOffset="218662.4197">23217 5234 0,'25'0'62,"0"0"-46,24 0 0,26 0-16,-1 0 15,-49 0-15,49 0 16,1 0-16,24 0 16,-49 0-16,24 0 15,1 0-15,-51 0 16,26 0-16,-25 0 15,0 0 1,-1 0-16,1 0 141,-25 25-126,25 24-15,-25-24 16,0 25-16,0-1 16,0 26-16,0-1 15,50-24 1,-50 24-16,24-24 15,-24-26-15,0 51 16,0-25-16,0-26 16,0 1-16,0 0 15,0 0-15,25 24 16,-25-24 93,-25 0-93,1-25-16,-26 0 16,-24 0-16,24 0 15,-24 0-15,-26 0 16,26 0-16,49 0 15,-25 0-15,26 0 16,-26 0-16,0 0 16,1 0-16,-1 0 31,25 0-31,25 25 16,-24-25-1,-1 0 1,-25 0-1</inkml:trace>
  <inkml:trace contextRef="#ctx0" brushRef="#br0" timeOffset="219501.2562">22101 5730 0,'-25'-25'63,"50"25"-32,0 0-31,0 0 16,-1 0-1,1 0-15,25 0 16,-25 0-16,24 0 16,-24 0-16,0 0 15,24 0-15,1 0 16,-25 0-16,24 0 15,-24 0-15,0 0 16,0 0-16,0 0 16,-1 0-1,1 0 1,0 0 0,0 0 15</inkml:trace>
  <inkml:trace contextRef="#ctx0" brushRef="#br0" timeOffset="220509.3064">22647 5556 0,'24'0'109,"1"25"-93,25 0 0,-25-25-16,0 0 15,-1 25 17,26-25 14,-50 24 111,0 1-142,0 25 1,0-25-16,-50 24 16,26-49-1,-1 50-15,-25-50 16,50 50-16,-25-50 15,25 24 32</inkml:trace>
  <inkml:trace contextRef="#ctx0" brushRef="#br0" timeOffset="235422.5795">23391 6400 0,'0'24'47,"25"-24"-32,-1 0 16,1 0 16,0 0-31,0 0 31</inkml:trace>
  <inkml:trace contextRef="#ctx0" brushRef="#br0" timeOffset="235950.0486">23515 6276 0,'-25'0'47,"25"24"47,0 1-78,0 25-16,0-1 15,0-24-15,0 50 16,0-51-16,0 26 16,25 0-16,-25-1 15,0 1-15,0-1 16,25-24-16,-25 25 15,0-25-15,0 24 16</inkml:trace>
  <inkml:trace contextRef="#ctx0" brushRef="#br0" timeOffset="236382.7368">23366 6672 0,'25'0'78,"0"0"-62,-1-24 0,26-1 15,-25 25-15,0 0-16</inkml:trace>
  <inkml:trace contextRef="#ctx0" brushRef="#br0" timeOffset="237261.98">23986 6325 0,'-25'25'47,"1"-25"-31,-26 25 15,25 0-15,25-1-1,-25 26-15,0-25 16,25 24 0,0-24-1,0 25 1,0-25-16,0 24 15,0-24 1,0 49 0,0-49-1,0 25-15,25-25 16,0 24 0,0-49-1,0 50-15,0-50 16,-1 25-16,1-25 31,0 0-15,0 0-1</inkml:trace>
  <inkml:trace contextRef="#ctx0" brushRef="#br0" timeOffset="237829.6698">23812 6474 0,'25'0'15,"25"0"1,-25 0 0,24 0-1,-24 0-15,0 50 16,0-50-16,0 24 15,24 26-15,-24-25 16,0-25 0,24 49-16,-24-49 15,0 25-15,0-25 16,0 50 0,-1-50-1</inkml:trace>
  <inkml:trace contextRef="#ctx0" brushRef="#br0" timeOffset="238317.851">24333 6449 0,'-24'0'32,"-1"0"-1,0 0-16,0 50-15,0-25 16,25 24-16,-24-24 16,-1 25-16,0-26 15,0 26-15,25-25 16,-25 0-16,1-1 16</inkml:trace>
  <inkml:trace contextRef="#ctx0" brushRef="#br0" timeOffset="239135.6794">24284 6325 0,'25'0'47,"49"0"-47,-24 25 15,-50 0 1,24 0-16,1-25 15,0 24-15,0 26 16,0-25 0,-25 24-16,0-24 15,0 25 1,0-1-16,0 1 16,0 0-1,0-26 1,0 1-1</inkml:trace>
  <inkml:trace contextRef="#ctx0" brushRef="#br0" timeOffset="259005.2441">23242 6251 0,'0'25'32,"0"74"-32,0-50 15,0 26-15,25 24 16,-25-49-16,25 24 16,-25-24-16,0-1 15,0 1-15,0-25 16,0 0-16,0-1 15,0 1-15,0 0 16,24 0 0,-24 0 77,25-25-93,-25 24 16,25-24 0,-25 25-1</inkml:trace>
  <inkml:trace contextRef="#ctx0" brushRef="#br0" timeOffset="266946.3381">23292 7094 0,'49'0'31,"1"0"-15,-25 0 0,49 0-16,-49 0 15,24 0-15,-24 0 16,0 0-16,0 0 15,0 0-15,24 0 16,-24 0-16,0 0 16,24 0-1,-24 0 1,0 0 0,0 0-16,0 0 15,24 0-15,1 0 16,-25 0-16,0 0 15,-1 0-15,26-25 16,-25 25 0,0 0-16,-1 0 15,1 0 1,0 0 0,25-24-16,-1 24 15,-24 0 1,25 0-1,-26 0 1,26 0 0,-25 0-16,24 0 15,-24 0 188,-25-100-203,25 51 16,-25-51-16,0 1 16</inkml:trace>
  <inkml:trace contextRef="#ctx0" brushRef="#br0" timeOffset="268005.4955">24681 6127 0,'0'-25'0,"-25"25"297,0 0-281,-25 0-1,1 0-15,-1 0 16,25 0 0,-49 0-16,49 0 15,-24 0-15,24 0 16,0 0-16,0 0 15,0 0-15,1 0 16,-1 0-16,0 0 16,-25 0-16,26 0 31,-1 0-31,0 0 16,-25 25-1,26-25-15,-1 0 16,0 0-1,0 0-15,0 0 16,0 0 0,-24 25-16,24-25 15,-25 0 1,26 0 15,-1 0 0,0 0-15,0 0 0,0 0-16,-24 0 15,24 0 1,0 24 0,0-24-1,1 25-15,-1-25 31,0 0-31,0 0 16,25 25 0,-25-25-1,1 0 17,-1 0-17,0 25 32</inkml:trace>
  <inkml:trace contextRef="#ctx0" brushRef="#br0" timeOffset="269382.594">22250 6697 0,'0'25'31,"25"-25"-15,24 25-1,-24-25 1,25 0-16,-1 0 15,1 0-15,-25 0 16,-1 0-16,26 0 16,-25 0-16,0 0 15,24 0-15,-24 25 16,0-25-16,0 0 16,24 0-1,-24 0 1,0 0 15</inkml:trace>
  <inkml:trace contextRef="#ctx0" brushRef="#br0" timeOffset="270213.6567">22895 6697 0,'0'25'31,"25"-25"-31,24 25 15,1 24 1,-25-49 0,-25 25-16,24 0 15,1-25 17,-25 25 93,0 25-94,-25-26-16,1-24 1,-1 0-16,-25 25 16,25 0-1,1-25 1,-1 0-16,0 25 31</inkml:trace>
  <inkml:trace contextRef="#ctx0" brushRef="#br0" timeOffset="270973.8048">21977 7665 0,'0'24'63,"25"1"-47,-25 0-16,0 0 15,0 24 16,0-24-15,0 25 15,25-25 1,-25-1-17,24-24 1,1 25-1,0-25 17</inkml:trace>
  <inkml:trace contextRef="#ctx0" brushRef="#br0" timeOffset="271550.3461">21803 7640 0,'0'-25'47,"50"0"-15,-25 25-32,0-25 15,24 25-15,-24-24 16,25 24-1,-26 0 17,1 0-17,0 0 1,0 0 0,0 0-1,-1-25 1</inkml:trace>
  <inkml:trace contextRef="#ctx0" brushRef="#br0" timeOffset="273335.8504">22473 7665 0,'-25'0'16,"0"-25"-16,1 25 62,24 25 142,0-1-189,0 1-15,0 0 16,0 0-1,0 24 1,24-49-16,1 25 31,0-25-15,0 25-16,0 0 16,24-25-1,-24 0 32,0 0-31,0 0-16,-1 0 15,26 0 1,25 0-16,-51-25 16,51-25-16,-26 1 15,-24 24-15,0-25 16,0 1-16,-25 24 15,0-25 1,-25 50 78,0 0-32,0 0-15,25 25-47,0 0 16,-24-25-16,24 25 15,0 0-15,0-1 16,0 1 0,0 0-16,0 0 15,24 0 1,1-25 15,0 0-15,0 0-1,-25 24 1,0 1 31,0 25 31,-25-50-62,0 0-1,0 0 1,1 0 31</inkml:trace>
  <inkml:trace contextRef="#ctx0" brushRef="#br0" timeOffset="274062.4726">23068 7293 0,'25'0'32,"0"24"-32,-25 1 15,50 25-15,-50-25 16,0 24-16,0 26 15,0-1-15,0-24 16,0 24 0,0-24-16,0-26 15,0 51-15,0-50 16,0 24-16,0-24 16,0 25-16,0-25 15,0-1-15,24 1 31,1-25 16,0 0-31,0 0 46,0 0-62,-1-25 16,-24 1-16</inkml:trace>
  <inkml:trace contextRef="#ctx0" brushRef="#br0" timeOffset="274645.6435">23118 7714 0,'25'-25'93,"0"25"-77,24 0 0,-24-24-16,25 24 15,-1 0-15,-24 0 16,0 0-16,0 0 31,-25-25-15,24 0-1</inkml:trace>
  <inkml:trace contextRef="#ctx0" brushRef="#br0" timeOffset="282165.7524">20117 15999 0,'49'0'47,"1"50"-47,24-26 16,-24 26-16,24 24 15,1-24-15,-1 49 16,25-49-16,-49 24 15,-25-49-15,24 50 16,-24-51-16,-25 1 16,25 0-1,-25-50 63</inkml:trace>
  <inkml:trace contextRef="#ctx0" brushRef="#br0" timeOffset="282910.7323">20861 16173 0,'-25'0'15,"0"0"-15,0 0 47,1 0 0,-26 0 47,0 49-79,25 26 1,1-26-16,-26 26 0,0-26 16,-24 75-16,24-49 15,1-26-15,24 1 16,-25 0-16,50-26 16,-24-24-1,48 0 126,1 0-126</inkml:trace>
  <inkml:trace contextRef="#ctx0" brushRef="#br0" timeOffset="283680.2126">21183 16421 0,'0'-25'16,"-25"25"31,25 25-32,0 24-15,0-24 16,0 25-16,0-1 16,0 26-16,0-26 15,0 1-15,0 0 16,0-1-16,0-24 15,0 0-15,0 24 16,0 1 0,25-50-16,-25 25 15,25-25 1,0 0 0,0 25-16,-1-25 46,1 0-14,0 0-1,0 0-15,0 0-1,24 0 1,-49-25 15</inkml:trace>
  <inkml:trace contextRef="#ctx0" brushRef="#br0" timeOffset="284109.9657">20836 16892 0,'0'-25'15,"25"25"17,24-25-32,26 1 15,-50 24 1,24 0 0,-24 0-16,25-25 15,-26 25-15,26 0 16,-25 0-16,0-25 15</inkml:trace>
  <inkml:trace contextRef="#ctx0" brushRef="#br0" timeOffset="286805.9236">22721 15677 0,'-25'0'47,"0"0"62,25 24-93,0 26-16,0-25 15,0 49-15,0-49 16,0 25-16,0-26 16,0 1-16,0 0 15,0 25 1,0-26 0,25-24-1,0 0 1,-25 25-16,25-25 15,0 0-15,0 0 16,-1 0 0,1 0-16,-25 25 15,25-25 1,0 0-16,0 0 31,-25-25 79,24 0-110,-24-24 15,0 24 1,0 0-1,0 0-15,0 1 16,-24-1 0,-1 25-1,0-25 1,0 25-16,0-25 16,1 25-16,-26-25 15,25 1 1,25-1-1</inkml:trace>
  <inkml:trace contextRef="#ctx0" brushRef="#br0" timeOffset="287262.6614">23217 15999 0,'0'25'31,"25"-25"78</inkml:trace>
  <inkml:trace contextRef="#ctx0" brushRef="#br0" timeOffset="288422.2079">23589 15900 0,'0'-25'16,"0"0"15,0 0-16,-25 1-15,1-1 16,-1 0 31,0 0-47,0 0 31,0 25 47,1 0 63,24 25-141,24 0 16,-24 25-1,50-50-15,-50 24 16,25 1-16,0 0 15,-1-25-15,-24 25 16,50 0 0,-25-25-16,0 49 15,24-24 17,-49 0-17,0 0-15,0-1 16,0 1-1,0 0 1,0 0 15,-25-25 1,1 0-17,-1 0-15,0 0 16,0 0-1,0 0 17,25-25-17,0 0-15,0-24 16,0-1 0,0 25-1,25 0-15,0 1 16,-25-1-16,0 0 15,25 25-15</inkml:trace>
  <inkml:trace contextRef="#ctx0" brushRef="#br0" timeOffset="289766.0347">25375 15528 0,'50'0'32,"-25"0"-17,24 0 16,-24 0 16,25 0-31,-26 0 0,1 0-1,25 0 16,-50 25 1,0-1-17,0 1 1,0 25 0,-25-25-1,25-1 1,-25-24 15,0 25 0,1-25-15,24 25 46,24-25-46,-24 25-16,50 0 31,-25-25-31,-25 24 0,25-24 16,-1 50-16,1-50 16,0 50-1,-25-26-15,25 1 16,-25 0-16,25-25 15,-25 25-15,0 0 16,0-1 0,-25-24 31,-25 0-32,25 0-15,-74 0 16,74-24-1,1 24 17,-1-25 15,25 0-32</inkml:trace>
  <inkml:trace contextRef="#ctx0" brushRef="#br0" timeOffset="290918.8169">26144 15404 0,'0'25'94,"-25"24"-94,25-24 16,0 0-16,0 0 15,-49 24-15,49-24 16,0 0-16,0 24 16,0-24-16,0 0 15,0 0-15,0 49 16,0-49-1,0 49-15,25-49 32,-1-25-32,1 25 0,0 0 31,-25 0-15,25-25 15,0 24 16,-25-48 0,0-1-32,0 0 1,0 0-1,0 0 64,-25 1-48,0 24 0,0 0-15,0 0 77</inkml:trace>
  <inkml:trace contextRef="#ctx0" brushRef="#br0" timeOffset="296174.2156">23366 16520 0,'0'50'47,"0"24"-31,0-24-16,0-1 16,25 26-16,0-26 15,-25 26-15,49 49 16,-24-50-16,-25-49 15,25 49-15,-25-24 16,49 24-16,-49-49 31</inkml:trace>
  <inkml:trace contextRef="#ctx0" brushRef="#br0" timeOffset="301502.1793">27236 14263 0,'24'0'32,"26"0"-1,-50 24-15,0 1-16,0 0 15,0 0-15,0 0 16,25 0-16,-25-1 15,0 1 1,0 25-16,0-25 16,25-1-16,-1 1 15,-24 0 1,25 0 15,0 0-31,0-25 31,24 0 1,-24 0-1,0 0-31,-25-50 16,25 25-16,0-24 15,-25 24 1,0-25 15,0 25 0,0 50 141,0 50-156,0-1-16,0-24 15,0 49-15,0-25 16,0 25-16,0-49 16,0-25-16,-25 24 15,25-24-15,0 0 16,-25-25 156,25-25-157,0 0-15,0-24 16,0-1 0,0 25-16,0-49 15,0 49-15,25-24 16,0-1-16,49 0 16,-74 26-1,25 24 16,0 0 1,-1 0 30</inkml:trace>
  <inkml:trace contextRef="#ctx0" brushRef="#br0" timeOffset="301997.4776">27930 14808 0,'0'25'62,"0"0"-46,0 0 0,0 0-1,0 49 1,0-49 0,0 0-16,0-1 15,0 1 1,0 0-1,0 0 1,25 0 15</inkml:trace>
  <inkml:trace contextRef="#ctx0" brushRef="#br0" timeOffset="302389.4219">27955 14560 0</inkml:trace>
  <inkml:trace contextRef="#ctx0" brushRef="#br0" timeOffset="312078.1645">22250 15751 0,'0'-25'109,"-50"25"16,25 25-109,25 0 0,-24 0-1,24-1-15,0 1 16,0 0-16,0 25 15,0-26 1,0 26 0,0-25-16,0 24 15,0 1 1,24 0 0,-24-26-1,25 1-15,0 25 16,0-25-1,0-1-15,49 26 16,-49 0 0,0-25-16,-1-1 15,1-24-15,-25 50 16,25-25 0,0 24-16,-25 26 15,0-50 1,0 24-16,0 26 15,0-51-15,0 51 16,0-50-16,0-1 16,-50 51-16,1-50 15,-1-1 1,50 1-16,-50-25 16,26 25-16,-1-25 15,0 0-15,0 0 16,-24 50-1,24-75 32,25 0-15,0 0 108,25 25-109,-1 0-15,1 0 0,-25 25-16,0 0 15,25 24-15,-25 1 16,25-25-16,-25 24 16,0 1-16,0 0 15,0 24-15,0-24 16,0-1-16,0 1 15,0 0-15,0-26 16,0 26-16,0 24 16,0-49-16,0 50 15,0-51 1,0 51-16,0-50 16,0 24-16,0 26 15,0-51-15,0 1 16,-25 25-16,25-1 15,0-24 1,0 0 0,0 0-1,0 0-15,0-1 32,0 26-17,25-25 1,24-25-1,-24 0 17,25 0-17,-25 0-15,24 0 16,-24 0-16,25 0 16,-26 0-16,1 0 15,25 0-15,-25 0 16,24 0-16,-24 0 15,25 0-15,-25 0 16</inkml:trace>
  <inkml:trace contextRef="#ctx0" brushRef="#br0" timeOffset="337029.506">22275 8235 0,'74'0'0,"-24"0"0,49 0 16,-25 0-1,-24 25-15,24-25 16,26 0-16,-51 0 16,1 0-16,-1 0 15,1 0-15,0 0 16,24 0-16,-24 0 15,-1 0-15,26 0 16,-51 0-16,51 0 16,-50 0-16,24 0 15,-24 0 1</inkml:trace>
  <inkml:trace contextRef="#ctx0" brushRef="#br0" timeOffset="337941.4962">21977 8210 0,'25'0'31,"0"0"-16,24 0-15,-24 0 16,25 0-16,-1 0 16,1 0-16,-1 0 15,1 0-15,24 0 16,-49 0-16,74 0 16,-24 0-16,-26 0 15,26 0-15,-1 0 16,1 0-16,-26 0 15,26 0-15,-26 0 16,1 0-16,-25 0 16,24 0-16,1 0 15,-25 0 1,24 0 0,-24 0-1,25 0 16,-25 0 63,-1-24-63</inkml:trace>
  <inkml:trace contextRef="#ctx0" brushRef="#br0" timeOffset="366782.0931">15503 8731 0,'-50'0'219,"26"0"-157,-1 25-62,0 0 31,0 0 1,25-1-1,-25-24-15,0 75-1,25-50 16,0-1-15,0 1 31,0 0 0,50-25 0,-25 0-16,0 0-15,0 0-1,-1 0 1,1 0-1,0 0 1,0 0 0,0 0-16,-1 0 15,1 0 1,25-25 15,-50 0-15,0 1-1,25 24-15,-25-25 16,0 0-16,0 0 16,0-24 15,0 24-15,-25 25-16,0-25 31,0 0-16,0 25 17,-24 0-1,24 0 0,-25 0 63,26 0-47</inkml:trace>
  <inkml:trace contextRef="#ctx0" brushRef="#br0" timeOffset="367765.7664">15949 8781 0,'0'-25'16,"25"0"15,0 0-15,49 1-1,-49 24 1,50-75 0,-1 50-1,0 1-15,-24-26 16,74 0-16,-25 1 16,1-1-16,-1 50 15,25-74-15,-50 49 16,-49 0-16,0 25 15,24-25-15,-49 1 16</inkml:trace>
  <inkml:trace contextRef="#ctx0" brushRef="#br0" timeOffset="368942.2373">15875 8731 0,'50'0'94,"-26"0"-78,1 25-16,-25 25 15,50-1-15,74 75 16,0-49-16,-25-26 15,-49 26-15,74-1 16,-50-24-16,1 24 16,49-49-16,-75 25 15,1-26-15,24 51 16,-49-75 0,0 0-1,0 0 1,-1 0-1,1 0 1,0 0-16,0 25 63</inkml:trace>
  <inkml:trace contextRef="#ctx0" brushRef="#br0" timeOffset="370141.5886">17190 7689 0,'24'0'141,"1"0"-141,0-24 15,0 24 1,0 0-1,-25 49 204,0-24-203,0 25-16,0-1 15,0 1-15,0-25 16,0-1-16,0 26 16,0 0-1,0-25-15,0-1 16,0 1 0,0 0 15</inkml:trace>
  <inkml:trace contextRef="#ctx0" brushRef="#br0" timeOffset="370654.0801">17140 7962 0,'25'-25'141,"0"25"-141,-1 0 15,51-24-15,-50 24 16,49-25-16,-49 0 15,24 25-15</inkml:trace>
  <inkml:trace contextRef="#ctx0" brushRef="#br0" timeOffset="371598.3245">17611 7739 0,'-24'25'93,"24"0"-77,0-1-16,0 1 16,0 0-1,0 0-15,0 0 16,0-1 0,0 1 15,0 0 0,24-25-15,1 0-16,0 25 31,0-25 0,0 0-15,-1 0 46,-24-25-30,0 0-32,0 0 15,0-24-15,0 24 16,0-25-1,0 26-15,0-26 47,-24 50 31,-1 0-46,0 0-32</inkml:trace>
  <inkml:trace contextRef="#ctx0" brushRef="#br0" timeOffset="372919.3319">17165 9277 0,'0'-25'31,"25"25"16,-1 0-32,1 0 1,0 0-16,25 0 16,-1 0-1,-24 0-15,0 0 16,0 0-1,24 0 1,-49 25 0,50 0-1,-25-25-15,-25 25 47,0 24-16,-25-24-15,0-25 15,0 0-15,25 25 62,0 0-78,25-1 16,0 1-1,0 0-15,0 0 16,-1 0 0,1-1-16,0 1 15,0 0 1,24 0-16,-49 0 15,0-1 1,25 1-16,0-25 16,-25 25-1,0 0-15,-25 24 16,-24-24-16,24-25 16,-50 0-16,51 0 15,-26 0-15,25 0 16,-25 0-16,26 0 15,-1 0 1,0 0 15,0 0-31,0-25 32,25 1-32,-24-26 15,-1 50-15,25-25 16,0 0-1,0 1-15</inkml:trace>
  <inkml:trace contextRef="#ctx0" brushRef="#br0" timeOffset="373990.1212">18008 9451 0,'0'24'93,"0"26"-77,0-25 0,0 0-1,0 24 1,0-24-16,25-25 16,-25 25-1,25 0-15,0-25 16,-25 24-1,24 1-15,1-25 32,-25 25-17,25-25 32,0 0-31,-25-50-1,0 26 1,0-26 0,0 25-16,0-24 15,0 24 1,0-25 0,0 1-1,-25 49 1,0 0-1,0 0 1,1 0 31</inkml:trace>
  <inkml:trace contextRef="#ctx0" brushRef="#br0" timeOffset="375816.0743">19273 7689 0,'-25'-24'125,"1"24"-94,-1-25-15,0 25 15,0 0-31,0 0 16,1 0-1,-1 0-15,0 0 32,25 25-17,0-1 16,0 26-15,0-25 0,25 0-1,0-1 1,-1 1 0,26 0-1,-25 25 1,0-50-1,-25 24-15,24-24 16,1 25 31,-50-25 62,1 25-77,-1-25 46,25-25-47,0 0-15,0 1-1,0-1 1,0 0-16,0 0 15,0 0-15,49-24 16,-24 24-16,50 0 16,-26-24-16,-24 49 15,0-25-15</inkml:trace>
  <inkml:trace contextRef="#ctx0" brushRef="#br0" timeOffset="376973.6388">19496 7640 0,'0'25'78,"0"24"-62,25-49-16,-25 25 15,0 25-15,50-26 16,-50 1-16,25 25 15,0-25 1,-25-1-16,24 1 16,1-25-16,-25 25 15,25-25-15,0 0 16,-25 25-16,25-25 62,-25-25-15,49 0-31,-49 0-16,0-24 16,25 24-16,-25-25 15,0 26-15,0-26 16,0 25-1,0-24 1,0 24 0,0 0-1,0 0 17,-25 25-17,0 0 63,1 0-62,-1 0 0,0 0-1,0 0 1,0 25-1</inkml:trace>
  <inkml:trace contextRef="#ctx0" brushRef="#br0" timeOffset="378525.8254">19124 9401 0,'50'0'78,"-25"0"0,24 0-62,-24 0 15,25 0-31,-25 0 31,-25 25 79,0 0-95,0 24-15,0-24 31,0 0-31,0 0 16,-25-25 93,0 24-93,0 26 0,-24-25-1,49 0-15,-50-1 16,25 1 0,-24 0-1,24 0 1,0 0-16,0-25 0,25 24 15,-49-24 1,49 25 93,24-25-77,1 0-32,0 0 15,25 0 1,-26 0-16,1 0 16,0 0-16,49 0 15,-49 0-15,25 0 16,-25 0-1,-25-25 1,24 1 0,1 24-1</inkml:trace>
  <inkml:trace contextRef="#ctx0" brushRef="#br0" timeOffset="379669.7346">19695 9376 0,'-50'0'16,"26"0"0,-26 0-1,25 50 1,0-50-16,25 25 16,-25-1-16,1-24 15,24 25-15,0 0 16,0 0-16,0 0 15,0-1 1,0 1-16,0 0 16,0 0-1,0 0-15,0-1 16,24 1 0,-24 0-16,25 0 31,0-25-31,0 25 0,0-25 31,0 0-31,-1 0 31,1 0 16,0 0-16,0 0-31,24 0 16,-49-50-16,25 50 16,-25-50-1,0 26-15,0-1 32,0 0-32,0 0 15,0 0 16,-25 1-31,1-1 16,-1 25-16,0-50 16,0 50-16,25-25 15,-25 25 1,25-24-16,-24 24 16,-1-25 124</inkml:trace>
  <inkml:trace contextRef="#ctx0" brushRef="#br0" timeOffset="396910.3163">24705 6028 0,'-24'0'31,"24"24"-15,0 1-1,0 0 1,0 25-16,0-26 15,0 26 1,0-25 0,0 0-1,0 24 1,0 1 0,0-25-16,0-1 15,0 1 1,0 25-16,0-1 15,0-24 1,0 25-16,0-25 16,0-1-1,0 1-15,0 0 16,0 0 0,0 0-16,0-1 15,0 1 1,0 0-1,0 0 1,0 0 0,0 0-16,0-1 15,0 1 1,0 0 0,0 0 234,-50-25-188,25 0 1,-24 49-17,24-49-30,-25 0 0,25 0 15,1 25 0,-1-25 63,0 0-94,-25 0 16,26 0-16,-26 0 15,25 0-15,-24 0 16,-26 0-16,26 0 15,24 0-15,-50 0 16,26 0-16,-1 0 16,0 0-16,1 0 15,24 0-15,0 0 63,0 0-32,1 0-15,-1 0-1,-25 0 1,25 0 0,-24 0-1,24 0 1,0 0-16,0 0 15,1 0-15,-1 0 16,0 0-16</inkml:trace>
  <inkml:trace contextRef="#ctx0" brushRef="#br0" timeOffset="400189.9642">16867 9103 0,'0'75'62,"0"-1"-46,0-24-16,0 49 16,0 25-16,0-25 15,0 0-15,0-24 16,0 24-16,0-25 15,0 1-15,0-25 16,0 24-16,0 0 16,0-49-16,0 25 15,0-1-15,0-24 16</inkml:trace>
  <inkml:trace contextRef="#ctx0" brushRef="#br0" timeOffset="402134.2204">16793 9079 0,'25'0'62,"24"0"-46,-24 0 0,0 0-1,0 0-15,49 0 16,-24 0-16,24 0 15,25 0-15,25 0 16,-25 0-16,1 0 16,49 0-16,-50 0 15,0 0-15,-25 0 16,-24 0-16,0 0 16,-1 0-16,1 0 15,-25 0 1,-1 0-16,1 0 15,0 0 1,0 0 0,0 0-16,-1 0 15,1 0 1,25 24-16,-25-24 16,-1 0-16,26 0 31,-25 0 47,-25 25-47,0 50-15,0-26-1,0 1-15,0 24 16,0 25-16,0-24 16,0 24-16,0-25 15,0-49-15,0 25 16,0-1-16,0 1 16,25 24-16,-25-49 15,0 0-15,0 25 16,25-25-16,-25-1 15,0 1 1,0 0 156,-50 0-172,25-25 16,-49 0-16,-1 0 15,50 0-15,-49 0 16,0 0-16,24 0 15,-24 0-15,24 0 16,0 0-16,1 0 16,-26 0-16,26 0 15,-26 0-15,26 0 16,-1 0-16,1 0 16,24 0-16,-25 0 15,25 0-15,-24 0 16,24 0-1,0 0 1,0 0 0,0 0-1,1 0 1,-1 0 0,0 0-16,-25 0 15,1 0 1,-1 0-1,25 0-15,-24 0 16,24 0 0,-25 0-1,75 0 142,0 0-142</inkml:trace>
  <inkml:trace contextRef="#ctx0" brushRef="#br0" timeOffset="411646.9628">26442 15453 0,'49'25'172,"-49"0"-157,25 0-15,0-25 16,-25 25-16,0-1 16,25 1-16,0 0 15,-1 25-15,-24-1 16,0-24 0,25 49-16,-25 1 15,0-26 1,0 1-1,0 0 1,0-1 0,0-24-1,0 25-15,0-26 16,0 26-16,0-25 16,0 24-1,0-24 1,0 0-16,-25 25 15,25-25-15,0-1 16,0 1 0,0 0-16,-24 0 15,24 0-15,0-1 16,0 1 0,0 25-1,0-1 1,24-24-1,1 0-15,0-25 16,-25 25-16,50-25 16,-1 49-16,-24-49 31,25 0-31,-26 0 16,1 0-1,0 0 1,0 0-1,0 0 17,-1 0-17,1 0 63,-25-24-46,0-1-17,0 0-15,-25 25 32,1 0-1,-1 0 78,0 0-78,0 0-15,-24 0 0,24 0-1,0 25-15,0 0 16,0-25 0,1 24-1,-1 26 16,25-25-15,-25 0 0,25-1-16,0 1 15,-25 25 1,25-1 0,0-24-16,0 25 15,0-25 1,0 24-1,0-24 1,0 25 0,0-26-1,0 26 1,0-25 0,0 24-1,0-24 1,0 25-1,0-25 1,0 24 0,0 1-1,0-25-15,0 24 16,0-24-16,0 25 16,0-1-16,0-24 15,0 25 1,0-1-16,0-24 15,0 0-15,0 0 16,0 0-16,0-1 16,0 1-1,0 0 1,0 0 0,0 0 30,0-1-14,0 1 61,-25-25-61,1 0-32,-1 0 15,-74 0 1,24 0-16,50 0 16,-49 25-16,49 0 15,-24-25 1,-1 25-16,25-25 0,-24 24 15,-1 1 1,25-25 0,0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4T12:41:43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17835 9153 0,'0'74'94,"24"26"-94,-24-51 16,0 50-16,25-24 15,0 74-15,-25-25 16,25 0-16,-25-25 16,25 0-16,-1 50 15,-24-75-15,0 1 16,25 24-16,-25-49 16,0 49-16,0-25 15,0 25-15,0-49 16,0 24-16,50 1 15,-50-1-15,0 26 16,25-51-16,-25 26 16,0-1-16,0 25 15,0-24-15,0-51 16,0 51-16,0-1 16,0 1-16,0-26 15,0 26-15,0-1 16,0 25-16,0-24 15,0 24 1,0-25-16,0 26 16,0-26-16,0 25 15,0-24-15,24-1 16,1-24-16,-25-1 16,25 26-16,-25-51 15,0 1-15,0 25 16,25-25-16,-25-1 31</inkml:trace>
  <inkml:trace contextRef="#ctx0" brushRef="#br0" timeOffset="1024.2085">17562 12799 0,'0'-25'110,"25"1"-95,-1 24 1,51-25-16,-1 25 15,25 0-15,100 0 16,24 0-16,75 0 16,49 0-16,-25 0 15,75-50-15,-49 25 16,48 25-16,-73 0 16,-50 0-16,-50 0 15,-49-24-15,-75-1 16,-74 25-16,-1 0 15,1 0-15,0 0 63,25-50-47,-1 50-1,26-25 1,-50 1-1,49 24-15,-24-25 0,-1 0 16,26 25 0,-51-25-16,26 25 15,-25 0-15,24-49 16,-24 49-16,0 0 16,0 0-16,0-25 15,-1 25 1,1 0-16,0 0 15,49-50 17,-49 50-17,0 0-15,0 0 32</inkml:trace>
  <inkml:trace contextRef="#ctx0" brushRef="#br0" timeOffset="3239.6349">18752 13022 0,'0'50'62,"0"0"-62,0 24 16,0 25-16,0-49 16,0 0-16,0 24 15,0 25-15,0-24 16,0-1-16,0-24 16,0-1-16,0-24 31,0 0 78</inkml:trace>
  <inkml:trace contextRef="#ctx0" brushRef="#br0" timeOffset="3816.0006">18405 13692 0,'0'-25'63,"25"25"-48,49 0 1,1 0-16,24 0 16,25 0-16,-50 0 15,26 0-15,24 0 16,-25-24-16,25-1 16,-124 0-16,49 25 15</inkml:trace>
  <inkml:trace contextRef="#ctx0" brushRef="#br0" timeOffset="4223.9647">19397 13519 0,'0'49'31,"0"1"-31,0-1 16,0-24-16,0 0 16,0 0-16,0 0 15,0 24 1</inkml:trace>
  <inkml:trace contextRef="#ctx0" brushRef="#br0" timeOffset="4471.8231">19496 13370 0</inkml:trace>
  <inkml:trace contextRef="#ctx0" brushRef="#br0" timeOffset="5640.607">19496 13494 0,'25'0'0,"-25"25"16,25 24-16,-25 1 16,25-1-1,-25-24-15,25 25 16,-25 24-16,25-24 31,-25-100 94,0 25-125,0-24 16,0-1-16,0 25 15,0 1-15,0-1 16,24 0 0,1 0-16,0 0 31,0 25 31,0 0-46,-1 0 0,26 25-16,-50 0 15,25 0-15,-25 0 16,25 24-16,-25-24 16,0-75 109,24-24-110,1 24-15,0 1 31,0 49 32,0 0-47,-1 0-1,1 25 1,0-1-16,0 51 15,-25-50-15,0-1 16,49 1-16,-49 0 16,0 0-1,0 0-15,0-1 16,25 1 31,0-25-32,25 0 1</inkml:trace>
  <inkml:trace contextRef="#ctx0" brushRef="#br0" timeOffset="6535.8622">20613 13643 0,'49'0'110,"-49"-25"-95,0 0-15,0 0 16,25-24-16,-25-1 16,0 25-1,0-24 1,0 24 15,-25 25-15,0 0 15,1 0 0,-1 0-31,0 0 16,0 0-1,0 0 1,1 0-16,-1 0 16,0 0-1,0 25 1,0-25-16,25 24 16,0 1-1,0 0-15,0 0 16,0 0-16,0-1 15,0 26-15,0-25 16,0 0 0,0-1-16,0 26 15,50 0 1,-25-50 0,0 24-16,-1-24 15,1 0-15,25 0 16,-25 0-1,-1 0-15,1 0 16,25 0-16,0 0 16,-26 0-1,26 0 17,-25 0-17</inkml:trace>
  <inkml:trace contextRef="#ctx0" brushRef="#br0" timeOffset="7385.3008">21382 13221 0,'-25'0'16,"-25"0"-16,25 50 15,1-1 1,-1 1-16,0-1 16,25 26-16,-25-26 15,25-24-15,0 50 16,0-26-16,0 26 15,0-1-15,0 0 16,0-49-16,0 50 16,50-26-16,-1 50 15,75-24-15,-74-26 16,49-24-16,-49 25 16,-25-50-16,-1 25 15,26-25 1,-25 0-16,25-25 15,-1-25-15</inkml:trace>
  <inkml:trace contextRef="#ctx0" brushRef="#br0" timeOffset="9039.3145">21803 13320 0,'0'99'16,"0"1"-1,0-1-15,0-25 16,0 25-16,0-24 16,0-26-16,0 1 15,-24-25 63,-1-25-46,25-50-17,0 1 1,25 24-16,-25 0 15,49 0-15,-24 0 32,0 25 46,0 0-78,24 25 15,-24 25-15,0-50 16,0 49-16,-1-24 16,1 25-16,0-25 15,0-25 1,0 0 31,24 0-32,26-25-15,-51 0 16,1-49-16,0 49 16,0-50-16,-25 51 15,0-1-15,0 0 16,0 0-16,0 0 16,0 1 15,0-1-16,-25 25 17,-25 0-17,26 25 1,-1-25-16,25 24 16,0 1-16,0 25 15,0-25 1,0-1-16,0 1 15,49 0 1,1-25 0,-25 25-16,0-25 31,-25 25-31,24-25 31,26 24-15,-25 1 62,24-25-62,-24-25-16,50-24 15,-75 24-15,24-25 16,-24 1-1,0-1-15,0 25 16,0 1 0,0-1-1,-49 25 63,49 25-62,0-1 0,0 1-1,0 0-15,25 0 16,-1 0-16,-24-1 16,25-24-16,0 0 15,0 25-15,0 0 16,0 0-1,-1-25 17,-24 25 30</inkml:trace>
  <inkml:trace contextRef="#ctx0" brushRef="#br0" timeOffset="9481.4882">22920 13295 0,'49'0'16,"-24"50"-1,25-25-15,-26 49 16,-24-49-16,25 25 16,25 24-16,-50-49 15,0 24-15,0 26 16,0-50-16,0-1 15,0 26-15,-25 24 16,-25-24-16,26-25 16,-26 0-16,25-1 15,0-24 1,1 25-16,-1-25 16,0 0-1,-25 0 1</inkml:trace>
  <inkml:trace contextRef="#ctx0" brushRef="#br0" timeOffset="11737.8311">15478 10815 0,'-25'0'0,"25"-25"31,-24 25-16,-1 0-15,0 0 16,0 0 0,-25 0-16,50 25 15,-24-25-15,-1 49 16,0-49-16,-25 25 16,50 0 15,0 0-16,0 0 17,0-1-17,25-24 1,-25 25 0,25-25-16,0 25 15,0-25 1,-1 0-16,26 50 15,-25-50 1,25 24 0,-26-24-1,1 25-15,0 0 16,0 0 0,-25 25-1,0-26 1,0 1-1,0 0 1,-50-25 47,25 0-48,1 0-15,-26 0 16,50-25-16,-25 25 15,0-25 1,0 1-16,1-1 16,24 0-1,0 0 17,0 0-32,0 0 15,49 1 1</inkml:trace>
  <inkml:trace contextRef="#ctx0" brushRef="#br0" timeOffset="12911.2094">15850 10889 0,'-25'0'62,"25"25"-46,-24 0-16,-1 0 16,25-1-16,-25 1 15,25 25-15,0-25 16,0 24-16,0-24 16,0 25-16,0-25 15,0-1-15,0 26 16,0-25-16,0 0 15,0 24-15,25 1 16,0-25 0,-1-25-1,1 24 1,0-24 0,25 0-16,-26 0 15,1 0-15,25 0 16,-25-24-16,-1-1 15,26 0-15,-50-25 16,25 26-16,-25-51 16,0 26-16,0-1 15,0 0-15,0 25 16,0-24 15,-25 49 32,0 0-48,0 0 1,25 49-16,0 26 16,0-50-1,0 0-15,0 24 16,0 1-16,25-1 15,0 1 1,0-50-16,24 25 16,-49 0-16,50-25 15,-25 0 17,24 0-17,1 0-15,0-50 16,-50 25-1,0-24-15,0 24 16,0-25-16,0 1 16,-25-1-16,25 25 15,-25 0-15,0 25 16,0-49 0,1 49-16,-1 0 15,0 0 1,-25 0-1</inkml:trace>
  <inkml:trace contextRef="#ctx0" brushRef="#br0" timeOffset="13490.4505">16421 10939 0,'25'25'15,"-25"24"-15,24 26 16,1-26-16,0 1 16,-25 0-16,25-26 15,-25 1-15,25 0 16,-25 25-16,0-26 31,0-73 63,0-1-94,0 25 15,0-24-15,0 24 16,24 0 0,-24 0-16,25 25 15,0-25 1,0 25 15,0 0-31,24 0 16,-24-24-16</inkml:trace>
  <inkml:trace contextRef="#ctx0" brushRef="#br0" timeOffset="14120.1326">16867 11237 0,'25'0'15,"0"0"16,0 0-31,-1 0 16,1-25-16,-25 0 16,0-25-16,25 25 15,-25-24 1,0 24 15,0 0-15,-25 25-1,-24 0 1,24 0-16,-25 0 16,25 0-16,1 0 31,-1 0-31,25 25 16,0 0-16,0 24 15,0-24-15,0 25 16,0-25-1,0 24 1,25-24-16,-1 0 16,1-25-16,50 50 15,-51-26 1,26-24-16,-25 0 16,0 0-16,-1 0 15,26 0 1</inkml:trace>
  <inkml:trace contextRef="#ctx0" brushRef="#br0" timeOffset="15199.3591">17810 12030 0,'74'0'47,"1"0"-31,-51 0-1,51 0-15,-50 0 16,-1 0-16,26 0 16,-25 0-16,0 0 15</inkml:trace>
  <inkml:trace contextRef="#ctx0" brushRef="#br0" timeOffset="16351.5577">17859 11013 0,'25'0'125,"0"0"-109,25 0-16,-26 0 15,1 0-15,0 0 16,0 0 0,0 0-1,-1 0 1,1 0-1</inkml:trace>
  <inkml:trace contextRef="#ctx0" brushRef="#br0" timeOffset="16751.4802">17760 10542 0,'0'-25'47,"25"0"-31,49 25-16,-24-24 15,-25 24-15,0 0 16,24 0-16,1 0 16</inkml:trace>
  <inkml:trace contextRef="#ctx0" brushRef="#br0" timeOffset="17216.3535">17735 10071 0,'0'-25'47,"0"0"-32,50 25 1,0-25-16,-1 0 16,1 25-1</inkml:trace>
  <inkml:trace contextRef="#ctx0" brushRef="#br0" timeOffset="17777.0332">17711 9699 0,'0'-25'16,"0"0"15,0 0-31,24 25 16,1 0-16,0 0 15,0 0-15,0-25 16,24 25-16,-24 0 16,25 0-16,-1-24 15,-24 24 1,25-25-1</inkml:trace>
  <inkml:trace contextRef="#ctx0" brushRef="#br0" timeOffset="18983.3847">16669 8930 0,'0'-25'47,"25"0"15,-1 25-46,1 0 0,0 0-1,0 0-15,24 0 16,1 0 15,-25 0-31,-25 25 16,25-25-1,-1 25-15,1-1 16,-25 1-16,0 25 16,0-25-1,0 24-15,0-24 16,0 25-16,0-25 16,-25-1-16,25 26 15,-24-50 1,-1 25 15,25 0 141,49-25-156,51 0-16,-26 0 15,50 24-15,-99-24 16,24 0-16,-24 0 15,0 0-15</inkml:trace>
  <inkml:trace contextRef="#ctx0" brushRef="#br0" timeOffset="19480.1003">17438 8930 0,'0'49'125,"24"1"-125,-24 0 16,25-1-16,-25 1 15,0-25 1,0-1-16,25-24 0,-25 25 16,0 0-1,25-25-15</inkml:trace>
  <inkml:trace contextRef="#ctx0" brushRef="#br0" timeOffset="21320.0673">17338 12254 0,'0'49'110,"0"1"-95,25-50-15,-25 25 16,25 24 0,0-24-1,0 0-15,24-25 47,-24 0-31,25 0-1,-1 0-15,-49-25 16,50-49-16,-25 74 16,0-75-16,-25 26 15,0 24-15,0 0 16,0 0-1,0 0 64,-25 25 46,0 0-110,0 25 16,0-25 1,1 0-32,24 25 15,-25-25 1,25 25-16,-50-25 31,25 0 0,0 25 63,1-25-94,-26 0 16,50 24-1,-25 1-15,0-25 32,1 0-17,-1 25 1</inkml:trace>
  <inkml:trace contextRef="#ctx0" brushRef="#br0" timeOffset="42160.6229">15329 11733 0,'25'-25'31,"0"25"-15,0 0 15,0-25-31,-1 25 15,1 0-15,25 0 16,-1 0-16,1 0 16,24 0-16,1 0 15,-26 0-15,26 0 16,24 0-16,25-25 16,-25-24-16,-24 49 15,-1 0-15,1 0 16,-26 0-16,-49-25 15,25 25-15,0 0 16,0 0-16,-1 0 16,1 0-1,0 0 17,0 0-17,0 0 1,-1 0-1,1 0 1</inkml:trace>
  <inkml:trace contextRef="#ctx0" brushRef="#br0" timeOffset="43177.3096">15478 11658 0,'50'0'125,"74"25"-125,25 0 15,49-25-15,25 49 16,-74-49-16,0 75 16,-50-75-16,0 0 15,1 25-15,-26-25 16,0 0-16,-24 0 16,24 0-16,-49 0 15,25 0-15,-25 0 16,-1 0 15,1 0-15</inkml:trace>
  <inkml:trace contextRef="#ctx0" brushRef="#br0" timeOffset="48760.1303">17661 8806 0,'0'-25'187,"-25"0"-171,0 0 0,-24-49-1,24 74 16,0 0-31,0-50 16,0 50-16,-24-25 16,24 25-16,-49-24 15,24-26-15,-24 50 16,24-25-16,-24 25 16,49-49-16,0 49 15,-25 0-15,26 0 16,-1-25-1,0 25 32,0 0 0,0 0-31,1 25-1,-1-25 1,25 24-16,-25-24 16,0 25-1,0-25-15,25 25 0,-24-25 32,24 25-32,-25 0 15,0-25-15,25 24 16,-25-24-16,25 25 15,-25-25-15,25 25 16,-24 0-16,-1-25 16,25 25-16,-25 24 15,0 1 1,-24-25 0,49-1-1,0 1 1,-25-25-16,25 25 15,0 0-15,0 0 16,0-1-16,0 1 16,0 0-16,-50 0 15,50 0 1,0 0 0,0-1-16,25 1 15,-25 0-15,50 25 16,-26-26-16,1 1 15,0 0 1,0 0-16,49 0 16,-24 24-16,-1-49 15,-24 25-15,74 25 16,-74-26-16,25 1 16,-1 0-16,1-25 15,0 50-15,-26-50 16,26 49-16,-25-49 15,0 25-15,-1-25 16,1 25-16,25 0 31,-25-1-31,-1-24 16,1 0 0,0 0 15,0 25-31,0-25 15,-1 0-15,1 0 16,50 0-16,-26 0 16,-24 0-16,25 25 15,-25-25-15,-1 0 16,1 0 0,0 0-16,0 0 15,0 0 16,-1 0-31,1 0 16,-25-25-16,25 0 16,0 1-16,0 24 15,-25-50 1,24 50-16,-24-25 16,0-24-16,0 24 15,0-25 1,0 1-1,0 24 1,0 0 0,0-25-16,0 26 15,0-26-15,-49-24 16,49 24-16,-25 0 16,0 26-1,0-26 1,1 25-1,-1 0-15,0-49 16,0 74-16,0-50 16,1 25-16,-1 1 15,0-1-15,0-25 32,0 50-32,25-25 15,-24 25 1,-1-49-16,0 49 15,-25 0 17,25-25-17,1 25 1,-1 0 15,0 0-15,0-25-1,0 25 1,1 0 15,-1 0 1,0 0-17</inkml:trace>
  <inkml:trace contextRef="#ctx0" brushRef="#br0" timeOffset="91408.7936">19447 14412 0,'25'0'110,"24"0"-95,-24 0 1,25 0-16,24 0 16,-24 0-16,24 0 15,1 0-15,24 0 16,0 0-16,25 0 16,-50 0-16,26 0 15,-26 0-15,0 0 16,1 0-16,-26 0 15,26 0-15,-50 0 16,0 0-16,-1 0 16</inkml:trace>
  <inkml:trace contextRef="#ctx0" brushRef="#br0" timeOffset="92561.5054">20414 14188 0,'25'0'140,"0"0"-124,0 0-16,24 0 15,1 0 1,-1 0-16,1 0 16,25 25-16,-1 0 15,-24-25 1,-1 25-16,-49-1 16,50-24-1,-25 25 1,-1-25 46,1 0 16,-25 25-62,0 0 0,0 0-1,-25 24-15,1-24 16,-26 0-16,0 0 16,1 24-16,-26-24 15,1 25-15,49-25 16,-49-1-16,24 26 15,0-50-15,50 25 32</inkml:trace>
  <inkml:trace contextRef="#ctx0" brushRef="#br0" timeOffset="93280.0855">21357 14684 0,'49'0'94,"-24"0"-79,25 0-15,-25 25 16,74 0-16,-50 25 16,-24-26-16,50 26 15,-50 0-15,24-1 16,26 26-1,-51-51-15,1 1 16,0 0-16,0 0 16,0-25-1,-25 25 48,-25-25-32,-25-25-15</inkml:trace>
  <inkml:trace contextRef="#ctx0" brushRef="#br0" timeOffset="94184.3557">21679 14734 0,'0'-25'47,"0"0"171,0 1-218,0-1 0,0 0 32,0 50 140,-25 0-157,-74 74-15,0 25 16,49 0-16,-24-50 15,0 50-15,49-74 16,-50 49-16,75-74 16,-24 0-16,-1 24 15,25-24 110,25-25-109</inkml:trace>
  <inkml:trace contextRef="#ctx0" brushRef="#br0" timeOffset="96231.5553">14759 12452 0,'0'-25'78,"0"-24"-63,0-26 1,0 1-16,-25-75 16,0 25-16,25-25 15,-49-49-15,24 49 16,25 25-16,0-25 15,0 50-15,0-1 16,0 1-16,0 50 16,0 24-16,0-50 15,0 51 63,-25 24-46,0 0-17,0 0 1,1 24 0,-1 26-16,0-25 15,25 0 1,-25 24-16,0 1 15,25-25-15,-24-25 32,48 0 124,26-25-156,-25 0 16,0 0-16,-1-49 15,1 49-15,25-25 16,-50 1-16,25 24 15,24 25 157,-24 0-172,25 0 16,-50 25-16,49 0 16,-49-1-16,25-24 15,25 0 1</inkml:trace>
  <inkml:trace contextRef="#ctx0" brushRef="#br0" timeOffset="267623.4748">22200 15131 0,'50'0'62,"-50"25"-62,0-1 16,25 26 0,-25 0-16,24-1 15,-24-24-15,0 0 16,25 0-16,0 24 15</inkml:trace>
  <inkml:trace contextRef="#ctx0" brushRef="#br0" timeOffset="267936.4003">22275 14982 0</inkml:trace>
  <inkml:trace contextRef="#ctx0" brushRef="#br0" timeOffset="268743.9408">23217 14536 0,'-25'0'78,"1"0"-62,-1 0-1,0 24 1,0 1 0,0 0-16,-24 25 15,24-1 1,0-24-16,0 0 16,25 0-16,-24-1 15,24 1 16,0 0-31,0 0 16,0 0 0,0-1-16,24 1 15,1 0 1,0-25 15,0 25 0,0-25 48,-1 0-64,1 0-15</inkml:trace>
  <inkml:trace contextRef="#ctx0" brushRef="#br0" timeOffset="269217.6863">22994 14858 0,'74'0'16,"1"-25"-16,24 0 15,-49 25-15,24 0 16,0-24-16,-24 24 16,24-25-16,-49 25 31</inkml:trace>
  <inkml:trace contextRef="#ctx0" brushRef="#br0" timeOffset="269792.3974">24085 14486 0,'0'50'47,"0"-26"-47,0 51 16,0-50-16,0 49 15,0 0-15,0-49 16,0 25-16,0-1 16,0 1-16,0-25 15,0 0-15,0-1 16,25 1 0</inkml:trace>
  <inkml:trace contextRef="#ctx0" brushRef="#br0" timeOffset="270344.0877">24333 14511 0,'-24'25'78,"24"49"-62,0-24-16,0 24 15,0 0-15,0 1 16,-50-1-16,50-49 16,0 0-16,0 0 15,0-1-15,0 1 16,0 0-1,-25-25 79</inkml:trace>
  <inkml:trace contextRef="#ctx0" brushRef="#br0" timeOffset="271367.6374">23788 14337 0,'0'-25'62,"24"25"-46,1 0-16,0 0 16,25 0-16,-1 0 15,26 0-15,-26 0 16,1 0-16,0 0 16,-1 0-16,-24 0 15,0 0-15,0 0 16,-1 0-16,1 0 15,0 0 1,0 0 15,0 0-15,-1 0 0,1 0-1,0 25 1,0-25-16,-25 25 15,25 0-15,-25 0 16,24 24-16,-24-24 16,0 25-1,0-1 1,-24 1-16,-1-25 16,0-1-16,-25-24 15,26 25-15,-1-25 16,0 25-16,-49-25 15,49 0-15,-25 0 16,25 0-16,1 0 31,48 25 110,76 24-141,-51-24 16,50 50-16,-49-75 15,24 49-15,-24 1 16,0-25-16,-26-1 15,26 26-15,-25-50 16,24 25 0,1 0-1</inkml:trace>
  <inkml:trace contextRef="#ctx0" brushRef="#br0" timeOffset="272048.2639">24606 14064 0,'0'25'125,"0"0"-110,0 0-15,0-1 16,25-24 78</inkml:trace>
  <inkml:trace contextRef="#ctx0" brushRef="#br0" timeOffset="273512.7938">24631 13965 0,'0'25'78,"0"0"-62,0-1-1,0 26-15,0 0 16,0-26-16,0 26 16,0 0-16,0-26 15,0 1 1,0 0-16,0 0 16,-25-25 109,0-25-125,25 0 15,0-24 1,-49 24-16,49-25 15,-25 1 1,25 24 0,0 0 124</inkml:trace>
  <inkml:trace contextRef="#ctx0" brushRef="#br0" timeOffset="274832.9017">24606 13965 0,'0'25'63,"0"0"-63,0-1 16,0 26-1,0-25 16,0 0-31,0-1 16,0 1 0,0 0-1,0 0-15,0 0 32,-25-25-17,25-25 110,-24-25-125,24 25 16,0 1-16,0-26 15,0 0-15,-25 50 16,25-24-16,0-1 31,0 0 251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4T12:44:24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9426 7565 0,'74'-24'141,"-49"24"-94,0-50-47,0 50 15,-1 0 1,26 0-16,-25 0 16,24 0-1,26 0 1,-50 0-16,49 0 16,-49 0-16,24 0 15,26 0-15,-25 0 16,24 0-16,0 0 15,1 0-15,-26 0 16,26 0-16,-1 0 16,-49 0-1,49 0-15,-49 0 16,25 0-16,-25 0 16,-1 0 15</inkml:trace>
  <inkml:trace contextRef="#ctx0" brushRef="#br0" timeOffset="1421.0973">13692 7466 0,'0'-25'47,"25"1"-32,0 24-15,24-25 16,-49 0-16,25 25 16,50 0-16,-51 0 15,1 0 1,0 0-16,25 0 16,-1 0-16,1 0 15,-1 0 1,1 0-16,0 0 15,-1 0-15,1 0 16,0 0-16,-1 0 16,26 0-1,-26 0-15,1 25 16,24-25-16,-24 0 16,-1 25-16,-24-25 15,25 0-15,-1 0 16,26 0-16,-26 0 15,-24 0 17</inkml:trace>
  <inkml:trace contextRef="#ctx0" brushRef="#br0" timeOffset="2388.6095">13791 7441 0,'0'-24'16,"25"24"-1,0 0 1,25 0 0,24 0-1,-24 0-15,49 24 16,0-24-16,50 25 16,-50 0-16,75-25 15,-125 0-15,100 0 16,-50 0-16,-49 0 15,0 0 1,-1 0-16,-24 0 16</inkml:trace>
  <inkml:trace contextRef="#ctx0" brushRef="#br0" timeOffset="5868.9206">9872 6697 0,'-25'0'125,"25"-25"-93,0 1-17,25 24 1,-25-25-16,25 25 16,0-25-16,0 25 15,-1 0 1,1-50-1,0 50 32</inkml:trace>
  <inkml:trace contextRef="#ctx0" brushRef="#br0" timeOffset="6820.8587">10492 6350 0,'-49'0'63,"24"25"-48,25 0 17,0-1-17,0 1 17,0 25-1,25-50 94,0 0-125,-25-50 31,0 25-15,0-24 15,0 24-15,0-25 15,-25 26-16,25-1 1,-25 25 31</inkml:trace>
  <inkml:trace contextRef="#ctx0" brushRef="#br0" timeOffset="7660.4365">14238 7367 0,'74'0'78,"-74"74"-62,0-49 0,25 25-16,0-1 0,0 1 15,-25-25 1,25 0-16,-1 24 15,-24-24 17</inkml:trace>
  <inkml:trace contextRef="#ctx0" brushRef="#br0" timeOffset="8228.2023">14908 7813 0,'-25'0'78,"0"50"-47,25-25-15,-25 0-16,25-1 16,0 26-1,0 0-15,0-25 16,0 24 0,0-24-1,0 0-15,0 0 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4T12:47:41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21332 11063 0,'-25'0'15,"75"0"32,-25 0-47,74 0 16,-25 0-16,50 0 16,0 0-16,50 0 15,0 0-15,24 0 16,-24 0-16,-50 0 15,74 0-15,-74 0 16,0 0-16,-25 0 16,-24 0-16,-1 0 15,-49 0-15,0 0 16,0 0-16,24-25 31,1 25 0,-25-25 16</inkml:trace>
  <inkml:trace contextRef="#ctx0" brushRef="#br0" timeOffset="951.7353">21605 10988 0,'25'0'94,"24"0"-78,100 0-16,0 0 15,0 0-15,99 0 16,-50 0 0,1 0-16,24 0 15,50 0-15,-25 0 16,0 0-16,-124 0 16,0 0-16,-50 0 15,-49 0 1</inkml:trace>
  <inkml:trace contextRef="#ctx0" brushRef="#br0" timeOffset="13119.358">20166 12030 0,'25'0'16,"0"0"15,0 0-15,-1 0-1,26 25-15,-25 0 16,0 0 0,-1-25-1,1 24-15,0 1 16,0 0-16,0-25 15,-1 50-15,1-50 16,0 25-16,0-25 16,0 24-1,-1-24-15,1 0 47</inkml:trace>
  <inkml:trace contextRef="#ctx0" brushRef="#br0" timeOffset="13687.0989">20886 11931 0,'0'50'47,"0"-1"-47,-25-24 16,25 25-16,-50 49 16,25-74-16,25 0 15,-49 74-15,24-74 16,0-1-16,0 26 15,0-25-15,-49 49 16,74-49-16,0 0 16,-25 0-16,0-1 15,25 1 17</inkml:trace>
  <inkml:trace contextRef="#ctx0" brushRef="#br0" timeOffset="14223.8835">21208 12328 0,'25'0'94,"0"0"-94,-1 0 16,26 0-1,-25 0-15,0 0 16,24 0 0,-24 0-1</inkml:trace>
  <inkml:trace contextRef="#ctx0" brushRef="#br0" timeOffset="14711.8123">21059 12526 0,'25'0'0,"0"0"16,0 0-16,-1 0 15,26 0-15,24-24 16,-74-1-16,25 25 15,50 0 1,-51 0 0,26 0 15</inkml:trace>
  <inkml:trace contextRef="#ctx0" brushRef="#br0" timeOffset="16279.5728">21803 12154 0,'25'50'0,"-25"-25"15,0 24-15,25-24 16,-25 50-16,0-26 31,0-24-31,0 0 16,0 0-16,0-50 125,0 0-109,0-25-16,0 1 15,25 24-15,-25-25 16,0 1-16,0 24 15,25 0-15,-1 25 32,-24 50 155,0-25-171,0 24-16,0 1 15,0-25-15,0-1 16,0 1-16,0 0 16,25-25 62,25 0-78,-25-25 31,-1-49-15,26 24-16,-50 25 0,50-49 15,-26 24 1,-24 25 0,0 1-1,0-1 1,0 50 78,0 49-79,0-49-15,0 25 16,0-1-16,0 1 15,0-25-15,25 24 16,-25-24 0,25 0-1,0-25 32,0 0-16,24 0-31,1 0 16,-1 0-16</inkml:trace>
  <inkml:trace contextRef="#ctx0" brushRef="#br0" timeOffset="17311.6281">22597 12254 0,'25'0'79,"-25"24"-64,25 51-15,-25-50 16,0 24-16,0-24 15,0 0-15,0 24 16,24-49 93,1-24-93,0-1-16,0-74 16,25 49-16,24-24 31,-74 49-31,25 25 0,-25-50 16,-25 50 93,25 25-93,-25 25-16,-24-26 15,24 1-15,25 0 16,-25 0-16,25 0 15,0-1 1,0 1-16,0 0 16,0 0 15,25 0 0,49-25-15,-49 0-16,49 0 15,-49 0-15,25 0 16,-25 0-16,24 0 16,-24 0 15</inkml:trace>
  <inkml:trace contextRef="#ctx0" brushRef="#br0" timeOffset="18127.1985">23292 12427 0,'0'-25'16,"24"1"15,1 24-16,0 0-15,25 0 16,-1 0-16,26 0 16,-1 0-16,-24 0 15,24 0-15,-24 0 32</inkml:trace>
  <inkml:trace contextRef="#ctx0" brushRef="#br0" timeOffset="18751.4483">23540 12179 0,'-25'0'78,"25"25"-78,0 0 15,0 0-15,0-1 16,0 26-16,0-25 16,0 0-16,0 24 15,0-24-15,0 25 16,0-26 31</inkml:trace>
  <inkml:trace contextRef="#ctx0" brushRef="#br0" timeOffset="19809.4214">24209 12055 0,'0'-25'63,"0"0"-16,-49 25-32,24 0-15,-25 0 16,26 25 0,-1-25-16,0 25 15,0-25-15,0 25 16,-24 0-16,24-1 15,0 1 1,0 0 0,25 0-1,0 0 1,0 24-16,0-24 31,0 0-31,0 0 16,0 0-16,0-1 15,25-24 1,0 25 0,-25 0-1,50-25-15,-1 0 16,-49 25-16,25-25 31,0 0-15,0 0-1</inkml:trace>
  <inkml:trace contextRef="#ctx0" brushRef="#br0" timeOffset="20848.567">23887 11658 0,'25'0'78,"0"75"-78,-25-51 16,0 26-16,0 0 15,24-50-15,-24 49 16,0-24-16,0 25 15,0-26-15,0 1 16,0 25 0,0-25 31,0-1-16,0 1 0,0 0-15,0 0 15,0 0-31,25 0 16,-25-1 15,0 1-16,0 0 1,25 0 0,-25-50 171,-25 0-187,25-24 16,0 24 15</inkml:trace>
  <inkml:trace contextRef="#ctx0" brushRef="#br0" timeOffset="21838.7559">24135 12030 0,'0'-25'15,"-25"25"1,0 0 0,-24 0-1,24 0 1,-25 0-16,26 0 16,-1 0-16,-25 25 15,50 0-15,-25-25 16,0 50-16,1-50 15,24 24 17,0 1-17,-25 0-15,25 0 32,0 0-32,0 0 15,25-1 1,-25 1-1,0 0 1,24-25-16,-24 25 16,25 0-16,0-25 15,-25 24 1,25 1-16,0-25 16,24 25-1,-24-25 1,0 0-1,-25 25-15,25-25 0,0 0 16,-1 0 0,1 0-1,0 0 1,0 0-16,0 0 16,-1 0-1,1 0 1,0-25-1,-25 0 17,0 0-17,0 1 1,0-1 0</inkml:trace>
  <inkml:trace contextRef="#ctx0" brushRef="#br0" timeOffset="22855.6912">24011 12005 0,'-25'0'15,"-24"0"1,24 25 0,0 0-1,25 0 17,0 0-1,0-1-16,0 1 1,0 0 0,0 25-16,0-25 15,0-1 17,0 1-32,25 25 15,-25-25 16,25-25-15,-25 24-16,49 1 16,-49 0-1,25-25 1,0 25 0,0-25-1,-1 0 16,1 25-31,0-25 0,0 0 32,0 0-17,-1 0 1,1 0 0,0 0-16,0 0 15,24 0 1,-24 0-16</inkml:trace>
  <inkml:trace contextRef="#ctx0" brushRef="#br0" timeOffset="31295.634">21903 11609 0,'0'24'62,"0"1"-46,0 0-16,0 49 15,0-49 1,24 0-16,-24 0 16,0 0-16,0 24 15,0-24 1,0 25 0</inkml:trace>
  <inkml:trace contextRef="#ctx0" brushRef="#br0" timeOffset="32912.242">23887 11460 0,'0'49'109,"0"-24"-93,0 0-16,0 0 16,0 0-16,0-1 15,0 26 1,0-25 0,0 0-1,0-1 1,0 1 15,0 0-31</inkml:trace>
  <inkml:trace contextRef="#ctx0" brushRef="#br0" timeOffset="34023.3745">23713 11857 0,'0'-25'15,"25"25"-15,25 25 31,-26-25-15,1 24-16,0-24 31,0 0 47,25 0-62,-1 0 0,1 0-16,-50-24 15,25-1-15,24 0 16,-49 0 0,25 25-1,-25-25 48,0 1-32,0-1-15,25 0-1</inkml:trace>
  <inkml:trace contextRef="#ctx0" brushRef="#br0" timeOffset="35616.7495">23887 12774 0,'25'0'47,"0"0"-16,-1 50-31,-24 0 16,0-26-1,0 26 1,0-25-16,0 0 0,0-1 16,0 1-16,25-25 93,0 0-61,-25-25-17,25-24-15,-25 24 16,25 0-1,-25 0-15,0 1 16,0-1 0,49 0 62,-24 25-63,-25 50 1,25-50-16,0 49 0,-25-24 16,24-25-16,-24 50 15,25-50 17,0 0 46,0 0-63,0-25 1,-1 0-16,-24 0 16,0-24-16,0-1 15,25 25-15,-25-24 16,0 24-16,0 0 15,0 0-15,0 0 16,0 1 0,0-1-16,0 0 78</inkml:trace>
  <inkml:trace contextRef="#ctx0" brushRef="#br0" timeOffset="36498.3232">24532 12874 0,'-25'0'16,"0"0"30,0 0-46,25 24 32,0 1-17,0 0 1,25 25 0,0-26-1,0-24 1,-25 25-1,25-25 1,-25-49 125,0 24-126,0 0 1,0 0 0,0 0-16,0 1 15,-25-1 110,0 25-109,-25 0-16</inkml:trace>
  <inkml:trace contextRef="#ctx0" brushRef="#br0" timeOffset="37335.5006">21927 12650 0,'0'25'78,"0"50"-78,0-51 16,0 26-16,0 0 16,0 24-16,0-24 15,0-1 1,0-24-1</inkml:trace>
  <inkml:trace contextRef="#ctx0" brushRef="#br0" timeOffset="38367.2211">21679 13047 0,'0'25'47,"50"-25"-31,-25 25-1,0 0 1,-25-1 15,24-24 32,1 0-16,0 0-32,0 0 1,-25-24-16,25-1 16,-25 0-16,24-25 15,26 1 1,-25 24-1,0-25 1,-1 26 0,1-1-16</inkml:trace>
  <inkml:trace contextRef="#ctx0" brushRef="#br0" timeOffset="39503.0016">21704 13469 0,'0'25'32,"0"0"-17,0-1-15,0 51 16,0-50-16,0 24 16,0-24-1,0 0-15,0 0 47,25-25 47,0 0-79,-25-25 17,49 0-32,1 25 125,-25 0-125,0 0 15,24 0 1,-24 0 31,0 0 31,0 0-62,-25-25-16,24-49 15,1-1 1,-25 26-1,0-1-15,0 1 16,0 24 0,0-25-16,0 25 15</inkml:trace>
  <inkml:trace contextRef="#ctx0" brushRef="#br0" timeOffset="40264.5787">22374 13469 0,'-50'0'16,"50"25"0,0 0-16,-49 24 15,49 1-15,0-25 16,0 24-16,0 1 15,0-25-15,0-1 16,0 1-16,0 0 16</inkml:trace>
  <inkml:trace contextRef="#ctx0" brushRef="#br0" timeOffset="81984.6015">22845 12874 0,'25'0'47,"0"24"-32,-25 1 1,0 0-16,0 49 16,0-49-1,0 50-15,0-1 16,0-49-16,0 49 16,0-49-16,0 50 15,0-1-15,0-49 16,0 24-16,0-24 15</inkml:trace>
  <inkml:trace contextRef="#ctx0" brushRef="#br0" timeOffset="82991.7449">22696 12998 0,'0'-25'47,"0"0"0,0-25-32,0 26 1,0-1 0,0 0-16,0 0 62,25 0-15,-25 1-16,25 24 16,0 0 0,0 0-47,-1 0 31,1 24-31,0-24 16,0 50-1,0-50 1,-1 25-16,1-25 16,-25 25-16,25-25 15,0 0-15,0 24 16,-1 1 0,1-25-1</inkml:trace>
  <inkml:trace contextRef="#ctx0" brushRef="#br0" timeOffset="88511.0375">7516 15801 0,'49'0'62,"-24"0"-62,0 0 16,25 0-16,-1-25 16,1 25-16,-1 0 15,-24-25-15,0 25 16,0 0-16,0 0 15,-1-25 1,-73 25 93,-1 0-93,25 0-16,-49 25 16,49-25-1,-24 0-15,24 0 16,0 0-16,0 25 0,0-25 78,1 0-47</inkml:trace>
  <inkml:trace contextRef="#ctx0" brushRef="#br0" timeOffset="89743.6599">13891 14585 0,'0'-25'140,"49"1"-108,-49-1-32,25 25 15,0 0-15,0 0 16,-1 0 0,1 0-16,0-25 109</inkml:trace>
  <inkml:trace contextRef="#ctx0" brushRef="#br0" timeOffset="90855.4886">15429 14734 0,'0'-25'31,"0"0"-15,49 25 15,1 0-31,24 0 16,25 0-16,-24 0 15,-1 0 1,1 0-16,-26 0 16,26 0-16,-51 0 15,1 0 1,0 0 0,0 0-1</inkml:trace>
  <inkml:trace contextRef="#ctx0" brushRef="#br0" timeOffset="100623.3816">13692 14486 0,'25'0'140,"0"0"-140,24 0 16,-24 0 0,0 0-1,0 0 1,0 0-16,-1 0 15,1 0 1,0 0-16,0 0 16,0 0-1,-25 25 1,49-25 0,-74 0 140,1 0-141,-26 0 1,25 0-16,-24 0 31,24 0-15,0 0 0,0 0-1,0 0 16</inkml:trace>
  <inkml:trace contextRef="#ctx0" brushRef="#br0" timeOffset="101990.915">11832 15751 0,'25'0'78,"24"0"-78,1 0 16,-25 0-16,49 0 16,-24 0-16,-1 0 15,26 0-15,-1 0 16,1 0-16,-1 0 15,0 0-15,-24 0 16,24 0-16,-24 0 16,24 0-16,-49 0 15,50 0-15,-26 0 16,1 0-16,24 0 16,-49 0-16,49 0 15,-24 0 1,-25 0-1,25 0 17,-26 0 30</inkml:trace>
  <inkml:trace contextRef="#ctx0" brushRef="#br0" timeOffset="103926.8154">16818 15850 0,'24'0'47,"1"0"-16,0 0-31,0 0 16,0-25-16,-1 25 15,26 0-15,-25 0 16,24 0-16,-24 0 16,25 0-16,-25 0 15,49 0-15,-49 0 16,24 0-1,1 0 1,-25 0 0</inkml:trace>
  <inkml:trace contextRef="#ctx0" brushRef="#br0" timeOffset="123215.3052">22895 12799 0,'25'0'172,"-25"50"-156,0-1-16,0 1 15,24 0 1,-24-26-16,0 1 16,0 0-1,25 0-15,-25 49 16,0-49 0,0 25-1,0-25 1,0 24-16,25 1 15,-25-1 1,0-24-16,0 25 16,0-25-16,0 49 15,0-49-15,0 24 16,0-24 0,0 25-16,0-25 15</inkml:trace>
  <inkml:trace contextRef="#ctx0" brushRef="#br0" timeOffset="124687.9855">22671 12898 0,'0'-24'0,"0"-26"31,25 50 16,-25-25-31,25 25-16,0 0 31,0-25-15,-25 1 15,25-1-15,-1 0 15,1 0-16,25 0 79,-25 25-16,24 25-62,-24 0 0,25 0-1,-50 0-15,0-1 16,24 26-16,1-25 15,0 24-15,0-24 16,-25 0-16,0 0 16,25 24-16,-1-24 31</inkml:trace>
  <inkml:trace contextRef="#ctx0" brushRef="#br0" timeOffset="138663.4059">21729 12700 0,'25'0'63,"0"0"-48,24-25 1,1 25 0,-1 0-16,-24 0 15,0-25-15,25 25 16,24 0-16,-24-24 16,-1 24-16,1 0 15,-1 0-15,1 0 16,-25 0-16,0 0 15,24 0-15,-24 0 16,25 0 0,-26-25 171,-24 0-187,0-25 16,0 26-16,0-51 15,0 50-15,-24-49 16,24 24-16,0 1 16,-25 24-16,25-25 15,-25 1-15,25 24 16,-25 0-16,25-25 16,0 26-16,-25-1 15,25 0 1,-24-25 15,-1 50 94,-25 0-94,25 0-31,1 0 32,-1 0-32,0 0 15,0 0 1,0 25-16,1-25 15,-1 0 1,0 0 0,0 25-16,0-25 31,1 0-15,-1 25-16,0-25 15,0 0 1,-24 25-16,-1-25 31,25 0-15,0 24 15,1-24-15,-1 0 15,25 25-16,-50-25 17,25 25-32,25 0 187,0 24-171,0 1-16,0-25 15,0 0-15,0 24 16,0 1-16,0 24 16,0-24-1,0-25-15,-25 24 16,25 1-16,0 0 16,0-26-1,0 1 1,-24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D5D7-5934-44A6-BA8B-54DF109945D6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2A200-97E4-4975-9F77-3C5BE275A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2A200-97E4-4975-9F77-3C5BE275A6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5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2A200-97E4-4975-9F77-3C5BE275A6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45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2A200-97E4-4975-9F77-3C5BE275A6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05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2A200-97E4-4975-9F77-3C5BE275A6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44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2A200-97E4-4975-9F77-3C5BE275A6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00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2A200-97E4-4975-9F77-3C5BE275A6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56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7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4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2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43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1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4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3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3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2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C32E8-B6D6-4F3E-8916-02FA76B0ECEC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8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indiamart.com/proddetail/wood-vitrified-tiles-size-in-cm-60-120-and-80-120-1424274981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r>
              <a:rPr lang="en-US" dirty="0" smtClean="0"/>
              <a:t>Artificial Intelligence and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3581"/>
            <a:ext cx="9144000" cy="1655762"/>
          </a:xfrm>
        </p:spPr>
        <p:txBody>
          <a:bodyPr/>
          <a:lstStyle/>
          <a:p>
            <a:r>
              <a:rPr lang="en-US" dirty="0" err="1" smtClean="0"/>
              <a:t>Prof.Aruna</a:t>
            </a:r>
            <a:r>
              <a:rPr lang="en-US" dirty="0" smtClean="0"/>
              <a:t> </a:t>
            </a:r>
            <a:r>
              <a:rPr lang="en-US" dirty="0" err="1" smtClean="0"/>
              <a:t>Ranganath</a:t>
            </a:r>
            <a:endParaRPr lang="en-US" dirty="0"/>
          </a:p>
        </p:txBody>
      </p:sp>
      <p:pic>
        <p:nvPicPr>
          <p:cNvPr id="2050" name="Picture 2" descr="https://assets1.risnews.com/styles/content_sm/s3/2017-12/GettyImages-686690190.jpg?itok=9F-hUU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23" y="4115933"/>
            <a:ext cx="4116777" cy="27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76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370" y="365125"/>
            <a:ext cx="10468429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Different types of features 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94546" y="2382672"/>
            <a:ext cx="4702677" cy="3487101"/>
            <a:chOff x="889706" y="1174424"/>
            <a:chExt cx="4702677" cy="3487101"/>
          </a:xfrm>
        </p:grpSpPr>
        <p:sp>
          <p:nvSpPr>
            <p:cNvPr id="6" name="TextBox 5"/>
            <p:cNvSpPr txBox="1"/>
            <p:nvPr/>
          </p:nvSpPr>
          <p:spPr>
            <a:xfrm>
              <a:off x="889706" y="2477781"/>
              <a:ext cx="62055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27417" y="1733550"/>
              <a:ext cx="1315617" cy="6463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Categorical</a:t>
              </a:r>
            </a:p>
            <a:p>
              <a:pPr algn="ctr"/>
              <a:r>
                <a:rPr lang="en-US" dirty="0" smtClean="0"/>
                <a:t>(qualitative)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91967" y="3360512"/>
              <a:ext cx="1459374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Numerical</a:t>
              </a:r>
            </a:p>
            <a:p>
              <a:pPr algn="ctr"/>
              <a:r>
                <a:rPr lang="en-US" dirty="0" smtClean="0"/>
                <a:t>(quantitative)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14230" y="1174424"/>
              <a:ext cx="978153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Nominal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18361" y="1989077"/>
              <a:ext cx="874022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Ordinal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9463" y="3173062"/>
              <a:ext cx="89851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Interval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05015" y="4292193"/>
              <a:ext cx="669863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Ratio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6" idx="3"/>
              <a:endCxn id="7" idx="1"/>
            </p:cNvCxnSpPr>
            <p:nvPr/>
          </p:nvCxnSpPr>
          <p:spPr>
            <a:xfrm flipV="1">
              <a:off x="1510260" y="2056716"/>
              <a:ext cx="817157" cy="60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3"/>
              <a:endCxn id="8" idx="1"/>
            </p:cNvCxnSpPr>
            <p:nvPr/>
          </p:nvCxnSpPr>
          <p:spPr>
            <a:xfrm>
              <a:off x="1510260" y="2662447"/>
              <a:ext cx="781707" cy="1021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1"/>
            </p:cNvCxnSpPr>
            <p:nvPr/>
          </p:nvCxnSpPr>
          <p:spPr>
            <a:xfrm flipV="1">
              <a:off x="3643034" y="1359090"/>
              <a:ext cx="971196" cy="697626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3"/>
              <a:endCxn id="10" idx="1"/>
            </p:cNvCxnSpPr>
            <p:nvPr/>
          </p:nvCxnSpPr>
          <p:spPr>
            <a:xfrm>
              <a:off x="3643034" y="2056716"/>
              <a:ext cx="1075327" cy="117027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11" idx="1"/>
            </p:cNvCxnSpPr>
            <p:nvPr/>
          </p:nvCxnSpPr>
          <p:spPr>
            <a:xfrm flipV="1">
              <a:off x="3751341" y="3357728"/>
              <a:ext cx="888122" cy="32595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12" idx="1"/>
            </p:cNvCxnSpPr>
            <p:nvPr/>
          </p:nvCxnSpPr>
          <p:spPr>
            <a:xfrm>
              <a:off x="3752448" y="3999085"/>
              <a:ext cx="1152567" cy="477774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081040" y="2393280"/>
              <a:ext cx="6206400" cy="3875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1680" y="2383920"/>
                <a:ext cx="6225120" cy="38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401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Exercise-2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data about the type of medal (Gold, Silver, Bronze) won by participants in Olympics. What type of variable does this data represent?</a:t>
            </a:r>
          </a:p>
          <a:p>
            <a:pPr marL="0" indent="0">
              <a:buNone/>
            </a:pPr>
            <a:r>
              <a:rPr lang="en-US" dirty="0" smtClean="0"/>
              <a:t>	a</a:t>
            </a:r>
            <a:r>
              <a:rPr lang="en-US" dirty="0"/>
              <a:t>. Nominal</a:t>
            </a:r>
          </a:p>
          <a:p>
            <a:pPr marL="0" indent="0">
              <a:buNone/>
            </a:pPr>
            <a:r>
              <a:rPr lang="en-US" dirty="0" smtClean="0"/>
              <a:t>	b</a:t>
            </a:r>
            <a:r>
              <a:rPr lang="en-US" dirty="0"/>
              <a:t>. Ordinal</a:t>
            </a:r>
          </a:p>
          <a:p>
            <a:pPr marL="0" indent="0">
              <a:buNone/>
            </a:pPr>
            <a:r>
              <a:rPr lang="en-US" dirty="0" smtClean="0"/>
              <a:t>	C</a:t>
            </a:r>
            <a:r>
              <a:rPr lang="en-US" dirty="0"/>
              <a:t>. Interval</a:t>
            </a:r>
          </a:p>
          <a:p>
            <a:pPr marL="0" indent="0">
              <a:buNone/>
            </a:pPr>
            <a:r>
              <a:rPr lang="en-US" dirty="0" smtClean="0"/>
              <a:t>	D</a:t>
            </a:r>
            <a:r>
              <a:rPr lang="en-US" dirty="0"/>
              <a:t>. Ratio</a:t>
            </a:r>
          </a:p>
        </p:txBody>
      </p:sp>
    </p:spTree>
    <p:extLst>
      <p:ext uri="{BB962C8B-B14F-4D97-AF65-F5344CB8AC3E}">
        <p14:creationId xmlns:p14="http://schemas.microsoft.com/office/powerpoint/2010/main" val="30782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Types of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7360" y="4855428"/>
            <a:ext cx="2654492" cy="16272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Classification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Regression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99547" y="1910688"/>
            <a:ext cx="1760562" cy="103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Learning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827360" y="3557255"/>
            <a:ext cx="2276901" cy="1137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Supervised</a:t>
            </a:r>
          </a:p>
          <a:p>
            <a:pPr algn="ctr"/>
            <a:r>
              <a:rPr lang="en-US" sz="3200" dirty="0" smtClean="0"/>
              <a:t>Learning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6446291" y="3540431"/>
            <a:ext cx="2738652" cy="1137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Unsupervised</a:t>
            </a:r>
          </a:p>
          <a:p>
            <a:pPr algn="ctr"/>
            <a:r>
              <a:rPr lang="en-US" sz="3200" dirty="0" smtClean="0"/>
              <a:t>Learning</a:t>
            </a:r>
            <a:endParaRPr lang="en-US" sz="3200" dirty="0"/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flipH="1">
            <a:off x="3965811" y="2947918"/>
            <a:ext cx="1814017" cy="609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5779828" y="2947918"/>
            <a:ext cx="2035789" cy="59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6488371" y="4838604"/>
            <a:ext cx="2654492" cy="162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Clustering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9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Supervised Learning: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328"/>
            <a:ext cx="10515600" cy="1094997"/>
          </a:xfrm>
        </p:spPr>
        <p:txBody>
          <a:bodyPr>
            <a:normAutofit fontScale="92500"/>
          </a:bodyPr>
          <a:lstStyle/>
          <a:p>
            <a:r>
              <a:rPr lang="en-US" dirty="0"/>
              <a:t>Given 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), (x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), ..., 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/>
              <a:t>a function f(x) to predict y given </a:t>
            </a:r>
            <a:r>
              <a:rPr lang="en-US" dirty="0" smtClean="0"/>
              <a:t>x where y </a:t>
            </a:r>
            <a:r>
              <a:rPr lang="en-US" dirty="0"/>
              <a:t>is </a:t>
            </a:r>
            <a:r>
              <a:rPr lang="en-US" dirty="0" smtClean="0"/>
              <a:t>Continuous/real-valued.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 descr="http://onlinestatbook.com/2/regression/graphics/gp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01" y="3133799"/>
            <a:ext cx="37242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58840" y="1589400"/>
              <a:ext cx="11859120" cy="4911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480" y="1580040"/>
                <a:ext cx="11877840" cy="49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393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Supervised Learning: </a:t>
            </a:r>
            <a:r>
              <a:rPr lang="en-US" dirty="0" smtClean="0">
                <a:solidFill>
                  <a:schemeClr val="bg1"/>
                </a:solidFill>
              </a:rPr>
              <a:t>Classification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328"/>
            <a:ext cx="10515600" cy="1094997"/>
          </a:xfrm>
        </p:spPr>
        <p:txBody>
          <a:bodyPr>
            <a:normAutofit/>
          </a:bodyPr>
          <a:lstStyle/>
          <a:p>
            <a:r>
              <a:rPr lang="en-US" dirty="0" smtClean="0"/>
              <a:t>Given (x</a:t>
            </a:r>
            <a:r>
              <a:rPr lang="en-US" baseline="-25000" dirty="0" smtClean="0"/>
              <a:t>1</a:t>
            </a:r>
            <a:r>
              <a:rPr lang="en-US" dirty="0" smtClean="0"/>
              <a:t>, y</a:t>
            </a:r>
            <a:r>
              <a:rPr lang="en-US" baseline="-25000" dirty="0" smtClean="0"/>
              <a:t>1</a:t>
            </a:r>
            <a:r>
              <a:rPr lang="en-US" dirty="0" smtClean="0"/>
              <a:t>), (x</a:t>
            </a:r>
            <a:r>
              <a:rPr lang="en-US" baseline="-25000" dirty="0" smtClean="0"/>
              <a:t>2</a:t>
            </a:r>
            <a:r>
              <a:rPr lang="en-US" dirty="0" smtClean="0"/>
              <a:t>, y</a:t>
            </a:r>
            <a:r>
              <a:rPr lang="en-US" baseline="-25000" dirty="0" smtClean="0"/>
              <a:t>2</a:t>
            </a:r>
            <a:r>
              <a:rPr lang="en-US" dirty="0" smtClean="0"/>
              <a:t>), ...,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Learn a function f(x) to predict y given x where y is Categorical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36" y="3391851"/>
            <a:ext cx="6535062" cy="26673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53680" y="1714320"/>
              <a:ext cx="11555280" cy="3804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320" y="1704960"/>
                <a:ext cx="11574000" cy="38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760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Supervised Learning: </a:t>
            </a:r>
            <a:r>
              <a:rPr lang="en-US" dirty="0" smtClean="0">
                <a:solidFill>
                  <a:schemeClr val="bg1"/>
                </a:solidFill>
              </a:rPr>
              <a:t>Classification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328"/>
            <a:ext cx="10515600" cy="1094997"/>
          </a:xfrm>
        </p:spPr>
        <p:txBody>
          <a:bodyPr>
            <a:normAutofit/>
          </a:bodyPr>
          <a:lstStyle/>
          <a:p>
            <a:r>
              <a:rPr lang="en-US" dirty="0"/>
              <a:t>x can be multi-dimensional </a:t>
            </a:r>
            <a:endParaRPr lang="en-US" dirty="0" smtClean="0"/>
          </a:p>
          <a:p>
            <a:pPr lvl="1"/>
            <a:r>
              <a:rPr lang="en-US" sz="2800" dirty="0"/>
              <a:t>Each dimension corresponds to an attribute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92454" y="3447030"/>
            <a:ext cx="43900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Clump Thickness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Uniformity </a:t>
            </a:r>
            <a:r>
              <a:rPr lang="en-US" sz="2800" dirty="0"/>
              <a:t>of Cell Size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Uniformity </a:t>
            </a:r>
            <a:r>
              <a:rPr lang="en-US" sz="2800" dirty="0"/>
              <a:t>of Cell Shape 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…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83" y="2893325"/>
            <a:ext cx="4258269" cy="34961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937440" y="1884240"/>
              <a:ext cx="9126720" cy="4795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080" y="1874880"/>
                <a:ext cx="9145440" cy="48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2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328"/>
            <a:ext cx="10515600" cy="2309648"/>
          </a:xfrm>
        </p:spPr>
        <p:txBody>
          <a:bodyPr>
            <a:normAutofit/>
          </a:bodyPr>
          <a:lstStyle/>
          <a:p>
            <a:r>
              <a:rPr lang="en-US" dirty="0"/>
              <a:t>Given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(without labels) </a:t>
            </a:r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/>
              <a:t>hidden structure behind the x’s </a:t>
            </a:r>
            <a:endParaRPr lang="en-US" dirty="0" smtClean="0"/>
          </a:p>
          <a:p>
            <a:pPr lvl="1"/>
            <a:r>
              <a:rPr lang="en-US" sz="2800" dirty="0"/>
              <a:t>E.g., clustering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90" y="3327364"/>
            <a:ext cx="3829584" cy="2905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774" y="3213048"/>
            <a:ext cx="511563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Unsupervised </a:t>
            </a:r>
            <a:r>
              <a:rPr lang="en-US" dirty="0" smtClean="0">
                <a:solidFill>
                  <a:schemeClr val="bg1"/>
                </a:solidFill>
              </a:rPr>
              <a:t>Learning Applications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96" y="1690688"/>
            <a:ext cx="3053340" cy="24008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079" y="4078647"/>
            <a:ext cx="2848373" cy="2676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397" y="1718079"/>
            <a:ext cx="3315163" cy="24673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002" y="4212789"/>
            <a:ext cx="3419952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9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We’ll Cover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328"/>
            <a:ext cx="5467066" cy="1668203"/>
          </a:xfrm>
        </p:spPr>
        <p:txBody>
          <a:bodyPr>
            <a:noAutofit/>
          </a:bodyPr>
          <a:lstStyle/>
          <a:p>
            <a:r>
              <a:rPr lang="en-US" dirty="0"/>
              <a:t>Supervised </a:t>
            </a:r>
            <a:r>
              <a:rPr lang="en-US" dirty="0" smtClean="0"/>
              <a:t>learning - Regression </a:t>
            </a:r>
            <a:endParaRPr lang="en-US" dirty="0"/>
          </a:p>
          <a:p>
            <a:pPr lvl="1"/>
            <a:r>
              <a:rPr lang="en-US" sz="2800" dirty="0"/>
              <a:t>Simple Linear Regression</a:t>
            </a:r>
          </a:p>
          <a:p>
            <a:pPr lvl="1"/>
            <a:r>
              <a:rPr lang="en-US" sz="2800" dirty="0"/>
              <a:t>Multiple </a:t>
            </a:r>
            <a:r>
              <a:rPr lang="en-US" sz="2800" dirty="0" smtClean="0"/>
              <a:t>Regression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55557" y="1755750"/>
            <a:ext cx="4958687" cy="1094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Unsupervised learning</a:t>
            </a:r>
          </a:p>
          <a:p>
            <a:pPr lvl="1"/>
            <a:r>
              <a:rPr lang="en-US" sz="2800" dirty="0"/>
              <a:t>K Means </a:t>
            </a:r>
            <a:r>
              <a:rPr lang="en-US" sz="2800" dirty="0" smtClean="0"/>
              <a:t>clustering</a:t>
            </a:r>
          </a:p>
          <a:p>
            <a:pPr lvl="1"/>
            <a:r>
              <a:rPr lang="en-US" sz="2800" dirty="0" smtClean="0"/>
              <a:t>Hierarchical clustering</a:t>
            </a:r>
          </a:p>
          <a:p>
            <a:pPr lvl="1"/>
            <a:endParaRPr lang="en-US" sz="2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439235"/>
            <a:ext cx="5467066" cy="3179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Supervised learning - Classification </a:t>
            </a:r>
          </a:p>
          <a:p>
            <a:pPr lvl="1"/>
            <a:r>
              <a:rPr lang="en-US" sz="2800" dirty="0"/>
              <a:t>K-nearest neighbors </a:t>
            </a:r>
            <a:endParaRPr lang="en-US" sz="2800" dirty="0" smtClean="0"/>
          </a:p>
          <a:p>
            <a:pPr lvl="1"/>
            <a:r>
              <a:rPr lang="en-US" sz="2800" dirty="0"/>
              <a:t>Logistic </a:t>
            </a:r>
            <a:r>
              <a:rPr lang="en-US" sz="2800" dirty="0" smtClean="0"/>
              <a:t>regression</a:t>
            </a:r>
          </a:p>
          <a:p>
            <a:pPr lvl="1"/>
            <a:r>
              <a:rPr lang="en-US" sz="2800" dirty="0" smtClean="0"/>
              <a:t>Support Vector Machines</a:t>
            </a:r>
          </a:p>
          <a:p>
            <a:pPr lvl="1"/>
            <a:r>
              <a:rPr lang="en-US" sz="2800" dirty="0"/>
              <a:t>Naive </a:t>
            </a:r>
            <a:r>
              <a:rPr lang="en-US" sz="2800" dirty="0" smtClean="0"/>
              <a:t>Bayes</a:t>
            </a:r>
          </a:p>
          <a:p>
            <a:pPr lvl="1"/>
            <a:r>
              <a:rPr lang="en-US" sz="2800" dirty="0" smtClean="0"/>
              <a:t>Decision Tree</a:t>
            </a:r>
          </a:p>
          <a:p>
            <a:pPr lvl="1"/>
            <a:r>
              <a:rPr lang="en-US" sz="2800" dirty="0" smtClean="0"/>
              <a:t>Random Forest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896677" y="3439235"/>
            <a:ext cx="38054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Building </a:t>
            </a:r>
            <a:r>
              <a:rPr lang="en-US" sz="2800" dirty="0"/>
              <a:t>search Engines</a:t>
            </a:r>
            <a:endParaRPr 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6896677" y="4189862"/>
            <a:ext cx="5076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800" dirty="0"/>
              <a:t>Building Recommender Systems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4705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4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370" y="365125"/>
            <a:ext cx="10468429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Exercise-3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5370" y="1824043"/>
            <a:ext cx="103347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800"/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badminton coach wondered whether the time allotted for practice per week has any effect on the points scored in a game. </a:t>
            </a:r>
            <a:r>
              <a:rPr lang="en-US" dirty="0" smtClean="0"/>
              <a:t>What type of learning is suitable?</a:t>
            </a:r>
          </a:p>
          <a:p>
            <a:r>
              <a:rPr lang="en-US" dirty="0" smtClean="0"/>
              <a:t>	A. Linear Regression</a:t>
            </a:r>
          </a:p>
          <a:p>
            <a:r>
              <a:rPr lang="en-US" dirty="0" smtClean="0"/>
              <a:t>	B. Classification</a:t>
            </a:r>
          </a:p>
          <a:p>
            <a:r>
              <a:rPr lang="en-US" dirty="0" smtClean="0"/>
              <a:t>	C. Clustering</a:t>
            </a:r>
          </a:p>
          <a:p>
            <a:r>
              <a:rPr lang="en-US" dirty="0" smtClean="0"/>
              <a:t>	D. Not a learning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188320" y="3027240"/>
              <a:ext cx="3768480" cy="2545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8960" y="3017880"/>
                <a:ext cx="3787200" cy="256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Today’s </a:t>
            </a:r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Machine Learning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Difference between programming and Machine Learning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set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Types of learning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Linear Regression and its cost 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6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370" y="365125"/>
            <a:ext cx="10468429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Exercise-4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5370" y="1824043"/>
            <a:ext cx="103347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800"/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are designing a robot for a pet shop which must learn to discriminate Dogs from Cats. </a:t>
            </a:r>
            <a:r>
              <a:rPr lang="en-US" dirty="0" smtClean="0"/>
              <a:t>What type of learning is suitable?</a:t>
            </a:r>
          </a:p>
          <a:p>
            <a:r>
              <a:rPr lang="en-US" dirty="0" smtClean="0"/>
              <a:t>	A. Linear Regression</a:t>
            </a:r>
          </a:p>
          <a:p>
            <a:r>
              <a:rPr lang="en-US" dirty="0" smtClean="0"/>
              <a:t>	B. Classification</a:t>
            </a:r>
          </a:p>
          <a:p>
            <a:r>
              <a:rPr lang="en-US" dirty="0" smtClean="0"/>
              <a:t>	C. Clustering</a:t>
            </a:r>
          </a:p>
          <a:p>
            <a:r>
              <a:rPr lang="en-US" dirty="0" smtClean="0"/>
              <a:t>	D. Not a learning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393360" y="2250360"/>
              <a:ext cx="2045160" cy="696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4000" y="2241000"/>
                <a:ext cx="2063880" cy="71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0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370" y="365125"/>
            <a:ext cx="10468429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Exercise-5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5370" y="1824043"/>
            <a:ext cx="103347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800"/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are </a:t>
            </a:r>
            <a:r>
              <a:rPr lang="en-US" dirty="0" smtClean="0"/>
              <a:t>want to identify how many types of flowers are three in the data based on petal width and length. What type of learning is suitable?</a:t>
            </a:r>
          </a:p>
          <a:p>
            <a:r>
              <a:rPr lang="en-US" dirty="0" smtClean="0"/>
              <a:t>	A. Linear Regression</a:t>
            </a:r>
          </a:p>
          <a:p>
            <a:r>
              <a:rPr lang="en-US" dirty="0" smtClean="0"/>
              <a:t>	B. Classification</a:t>
            </a:r>
          </a:p>
          <a:p>
            <a:r>
              <a:rPr lang="en-US" dirty="0" smtClean="0"/>
              <a:t>	C. Clustering</a:t>
            </a:r>
          </a:p>
          <a:p>
            <a:r>
              <a:rPr lang="en-US" dirty="0" smtClean="0"/>
              <a:t>	D. Not a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4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370" y="365125"/>
            <a:ext cx="10468429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Linear Regression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5370" y="1824043"/>
            <a:ext cx="103347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800"/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 dirty="0" smtClean="0"/>
              <a:t>Regression </a:t>
            </a:r>
            <a:r>
              <a:rPr lang="en-US" dirty="0"/>
              <a:t>problems </a:t>
            </a:r>
            <a:r>
              <a:rPr lang="en-US" dirty="0" smtClean="0"/>
              <a:t>are supervised </a:t>
            </a:r>
            <a:r>
              <a:rPr lang="en-US" dirty="0"/>
              <a:t>l</a:t>
            </a:r>
            <a:r>
              <a:rPr lang="en-US" dirty="0" smtClean="0"/>
              <a:t>earning </a:t>
            </a:r>
            <a:r>
              <a:rPr lang="en-US" dirty="0"/>
              <a:t>problems where target / response is a </a:t>
            </a:r>
            <a:r>
              <a:rPr lang="en-US" dirty="0">
                <a:solidFill>
                  <a:srgbClr val="FF0000"/>
                </a:solidFill>
              </a:rPr>
              <a:t>continuous variable </a:t>
            </a:r>
            <a:r>
              <a:rPr lang="en-US" dirty="0"/>
              <a:t>(or equivalently can take any real number</a:t>
            </a:r>
            <a:r>
              <a:rPr lang="en-US" dirty="0" smtClean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Given input data set D the goal is to find a best line that can fit the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Model is of the form Y=W</a:t>
            </a:r>
            <a:r>
              <a:rPr lang="en-US" baseline="-25000" dirty="0" smtClean="0"/>
              <a:t>0</a:t>
            </a:r>
            <a:r>
              <a:rPr lang="en-US" dirty="0" smtClean="0"/>
              <a:t>+W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</a:p>
          <a:p>
            <a:r>
              <a:rPr lang="en-US" dirty="0"/>
              <a:t> </a:t>
            </a:r>
            <a:r>
              <a:rPr lang="en-US" dirty="0" smtClean="0"/>
              <a:t>     Where W0 is the intercept and W</a:t>
            </a:r>
            <a:r>
              <a:rPr lang="en-US" baseline="-25000" dirty="0" smtClean="0"/>
              <a:t>1</a:t>
            </a:r>
            <a:r>
              <a:rPr lang="en-US" dirty="0" smtClean="0"/>
              <a:t> is the slope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705760" y="3955680"/>
              <a:ext cx="6135120" cy="1750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6400" y="3946320"/>
                <a:ext cx="6153840" cy="17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54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</a:t>
            </a:r>
            <a:r>
              <a:rPr lang="en-US" dirty="0"/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5808832" cy="1599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Mohan has two variables Temperature and how </a:t>
            </a:r>
            <a:r>
              <a:rPr lang="en-US" dirty="0"/>
              <a:t>many ice creams were sold at the shop from Monday to </a:t>
            </a:r>
            <a:r>
              <a:rPr lang="en-US" dirty="0" smtClean="0"/>
              <a:t>Friday.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032" y="1825625"/>
            <a:ext cx="5039428" cy="304842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3756"/>
              </p:ext>
            </p:extLst>
          </p:nvPr>
        </p:nvGraphicFramePr>
        <p:xfrm>
          <a:off x="1551392" y="3761530"/>
          <a:ext cx="412607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731">
                  <a:extLst>
                    <a:ext uri="{9D8B030D-6E8A-4147-A177-3AD203B41FA5}">
                      <a16:colId xmlns:a16="http://schemas.microsoft.com/office/drawing/2014/main" val="880263111"/>
                    </a:ext>
                  </a:extLst>
                </a:gridCol>
                <a:gridCol w="2156346">
                  <a:extLst>
                    <a:ext uri="{9D8B030D-6E8A-4147-A177-3AD203B41FA5}">
                      <a16:colId xmlns:a16="http://schemas.microsoft.com/office/drawing/2014/main" val="215755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 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Ice Creams Sold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9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66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7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05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96937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482880" y="3223440"/>
              <a:ext cx="1652400" cy="1724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3520" y="3214080"/>
                <a:ext cx="1671120" cy="174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6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Ordinary Least Squares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2227"/>
            <a:ext cx="5039428" cy="30484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8000" y="1276920"/>
              <a:ext cx="10546200" cy="5331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0" y="1267560"/>
                <a:ext cx="10564920" cy="534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889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</a:t>
            </a:r>
            <a:r>
              <a:rPr lang="en-US" dirty="0"/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99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Step 1</a:t>
            </a:r>
            <a:r>
              <a:rPr lang="en-US" dirty="0"/>
              <a:t>: For each (</a:t>
            </a:r>
            <a:r>
              <a:rPr lang="en-US" dirty="0" err="1"/>
              <a:t>x,y</a:t>
            </a:r>
            <a:r>
              <a:rPr lang="en-US" dirty="0"/>
              <a:t>) calculate x</a:t>
            </a:r>
            <a:r>
              <a:rPr lang="en-US" baseline="30000" dirty="0"/>
              <a:t>2</a:t>
            </a:r>
            <a:r>
              <a:rPr lang="en-US" dirty="0"/>
              <a:t> and </a:t>
            </a:r>
            <a:r>
              <a:rPr lang="en-US" dirty="0" err="1"/>
              <a:t>xy</a:t>
            </a:r>
            <a:r>
              <a:rPr lang="en-US" dirty="0"/>
              <a:t>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34030"/>
              </p:ext>
            </p:extLst>
          </p:nvPr>
        </p:nvGraphicFramePr>
        <p:xfrm>
          <a:off x="4158115" y="2625606"/>
          <a:ext cx="22426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772">
                  <a:extLst>
                    <a:ext uri="{9D8B030D-6E8A-4147-A177-3AD203B41FA5}">
                      <a16:colId xmlns:a16="http://schemas.microsoft.com/office/drawing/2014/main" val="880263111"/>
                    </a:ext>
                  </a:extLst>
                </a:gridCol>
                <a:gridCol w="532263">
                  <a:extLst>
                    <a:ext uri="{9D8B030D-6E8A-4147-A177-3AD203B41FA5}">
                      <a16:colId xmlns:a16="http://schemas.microsoft.com/office/drawing/2014/main" val="215755172"/>
                    </a:ext>
                  </a:extLst>
                </a:gridCol>
                <a:gridCol w="532262">
                  <a:extLst>
                    <a:ext uri="{9D8B030D-6E8A-4147-A177-3AD203B41FA5}">
                      <a16:colId xmlns:a16="http://schemas.microsoft.com/office/drawing/2014/main" val="851165632"/>
                    </a:ext>
                  </a:extLst>
                </a:gridCol>
                <a:gridCol w="682389">
                  <a:extLst>
                    <a:ext uri="{9D8B030D-6E8A-4147-A177-3AD203B41FA5}">
                      <a16:colId xmlns:a16="http://schemas.microsoft.com/office/drawing/2014/main" val="164896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y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xy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81189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822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15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87666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35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404007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35805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135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1796937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625800" y="2187720"/>
              <a:ext cx="232560" cy="27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6440" y="2178360"/>
                <a:ext cx="25128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60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</a:t>
            </a:r>
            <a:r>
              <a:rPr lang="en-US" dirty="0"/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99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Step 2</a:t>
            </a:r>
            <a:r>
              <a:rPr lang="en-US" dirty="0"/>
              <a:t>: Sum x, y, x</a:t>
            </a:r>
            <a:r>
              <a:rPr lang="en-US" baseline="30000" dirty="0"/>
              <a:t>2</a:t>
            </a:r>
            <a:r>
              <a:rPr lang="en-US" dirty="0"/>
              <a:t> and </a:t>
            </a:r>
            <a:r>
              <a:rPr lang="en-US" dirty="0" err="1"/>
              <a:t>xy</a:t>
            </a:r>
            <a:r>
              <a:rPr lang="en-US" dirty="0"/>
              <a:t> (gives us </a:t>
            </a:r>
            <a:r>
              <a:rPr lang="en-US" dirty="0" err="1"/>
              <a:t>Σx</a:t>
            </a:r>
            <a:r>
              <a:rPr lang="en-US" dirty="0"/>
              <a:t>, </a:t>
            </a:r>
            <a:r>
              <a:rPr lang="en-US" dirty="0" err="1"/>
              <a:t>Σy</a:t>
            </a:r>
            <a:r>
              <a:rPr lang="en-US" dirty="0"/>
              <a:t>, Σx</a:t>
            </a:r>
            <a:r>
              <a:rPr lang="en-US" baseline="30000" dirty="0"/>
              <a:t>2</a:t>
            </a:r>
            <a:r>
              <a:rPr lang="en-US" dirty="0"/>
              <a:t> and </a:t>
            </a:r>
            <a:r>
              <a:rPr lang="en-US" dirty="0" err="1"/>
              <a:t>Σxy</a:t>
            </a:r>
            <a:r>
              <a:rPr lang="en-US" dirty="0"/>
              <a:t>):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81157"/>
              </p:ext>
            </p:extLst>
          </p:nvPr>
        </p:nvGraphicFramePr>
        <p:xfrm>
          <a:off x="4158114" y="2625606"/>
          <a:ext cx="333450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077">
                  <a:extLst>
                    <a:ext uri="{9D8B030D-6E8A-4147-A177-3AD203B41FA5}">
                      <a16:colId xmlns:a16="http://schemas.microsoft.com/office/drawing/2014/main" val="880263111"/>
                    </a:ext>
                  </a:extLst>
                </a:gridCol>
                <a:gridCol w="771278">
                  <a:extLst>
                    <a:ext uri="{9D8B030D-6E8A-4147-A177-3AD203B41FA5}">
                      <a16:colId xmlns:a16="http://schemas.microsoft.com/office/drawing/2014/main" val="21575517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1165632"/>
                    </a:ext>
                  </a:extLst>
                </a:gridCol>
                <a:gridCol w="900752">
                  <a:extLst>
                    <a:ext uri="{9D8B030D-6E8A-4147-A177-3AD203B41FA5}">
                      <a16:colId xmlns:a16="http://schemas.microsoft.com/office/drawing/2014/main" val="164896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y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xy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81189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822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15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87666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35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404007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35805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135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1796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b="1">
                          <a:effectLst/>
                        </a:rPr>
                        <a:t>Σ</a:t>
                      </a:r>
                      <a:r>
                        <a:rPr lang="en-US" b="1">
                          <a:effectLst/>
                        </a:rPr>
                        <a:t>x: 26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b="1">
                          <a:effectLst/>
                        </a:rPr>
                        <a:t>Σ</a:t>
                      </a:r>
                      <a:r>
                        <a:rPr lang="en-US" b="1">
                          <a:effectLst/>
                        </a:rPr>
                        <a:t>y: 41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b="1">
                          <a:effectLst/>
                        </a:rPr>
                        <a:t>Σ</a:t>
                      </a:r>
                      <a:r>
                        <a:rPr lang="en-US" b="1">
                          <a:effectLst/>
                        </a:rPr>
                        <a:t>x</a:t>
                      </a:r>
                      <a:r>
                        <a:rPr lang="en-US" b="1" baseline="30000">
                          <a:effectLst/>
                        </a:rPr>
                        <a:t>2</a:t>
                      </a:r>
                      <a:r>
                        <a:rPr lang="en-US" b="1">
                          <a:effectLst/>
                        </a:rPr>
                        <a:t>: 168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b="1" dirty="0">
                          <a:effectLst/>
                        </a:rPr>
                        <a:t>Σ</a:t>
                      </a:r>
                      <a:r>
                        <a:rPr lang="en-US" b="1" dirty="0" err="1">
                          <a:effectLst/>
                        </a:rPr>
                        <a:t>xy</a:t>
                      </a:r>
                      <a:r>
                        <a:rPr lang="en-US" b="1" dirty="0">
                          <a:effectLst/>
                        </a:rPr>
                        <a:t>: 263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65445487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54394" y="5441624"/>
            <a:ext cx="3879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333333"/>
                </a:solidFill>
                <a:latin typeface="Verdana" panose="020B0604030504040204" pitchFamily="34" charset="0"/>
              </a:rPr>
              <a:t>N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 (number of data values) = </a:t>
            </a:r>
            <a:r>
              <a:rPr lang="en-US" b="1" dirty="0">
                <a:solidFill>
                  <a:srgbClr val="333333"/>
                </a:solidFill>
                <a:latin typeface="Verdana" panose="020B0604030504040204" pitchFamily="34" charset="0"/>
              </a:rPr>
              <a:t>5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304160" y="5134680"/>
              <a:ext cx="3563280" cy="660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4800" y="5125320"/>
                <a:ext cx="3582000" cy="6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80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</a:t>
            </a:r>
            <a:r>
              <a:rPr lang="en-US" dirty="0"/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203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Step 3</a:t>
            </a:r>
            <a:r>
              <a:rPr lang="en-US" dirty="0"/>
              <a:t>: Calculate Slope </a:t>
            </a:r>
            <a:r>
              <a:rPr lang="en-US" b="1" dirty="0"/>
              <a:t>m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Step </a:t>
            </a:r>
            <a:r>
              <a:rPr lang="en-US" b="1" dirty="0"/>
              <a:t>4</a:t>
            </a:r>
            <a:r>
              <a:rPr lang="en-US" dirty="0"/>
              <a:t>: Calculate Intercept </a:t>
            </a:r>
            <a:r>
              <a:rPr lang="en-US" b="1" dirty="0"/>
              <a:t>b</a:t>
            </a:r>
            <a:r>
              <a:rPr lang="en-US" dirty="0"/>
              <a:t>: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137276" y="2440940"/>
            <a:ext cx="5614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rgbClr val="296BC2"/>
                </a:solidFill>
                <a:latin typeface="Verdana" panose="020B0604030504040204" pitchFamily="34" charset="0"/>
              </a:rPr>
              <a:t>m = </a:t>
            </a:r>
            <a:r>
              <a:rPr lang="en-US" b="1" dirty="0" smtClean="0">
                <a:solidFill>
                  <a:srgbClr val="296BC2"/>
                </a:solidFill>
                <a:latin typeface="Verdana" panose="020B0604030504040204" pitchFamily="34" charset="0"/>
              </a:rPr>
              <a:t>(</a:t>
            </a:r>
            <a:r>
              <a:rPr lang="el-GR" b="1" i="1" dirty="0" smtClean="0">
                <a:solidFill>
                  <a:srgbClr val="296BC2"/>
                </a:solidFill>
                <a:latin typeface="Verdana" panose="020B0604030504040204" pitchFamily="34" charset="0"/>
              </a:rPr>
              <a:t>N </a:t>
            </a:r>
            <a:r>
              <a:rPr lang="el-GR" b="1" i="1" dirty="0">
                <a:solidFill>
                  <a:srgbClr val="296BC2"/>
                </a:solidFill>
                <a:latin typeface="Verdana" panose="020B0604030504040204" pitchFamily="34" charset="0"/>
              </a:rPr>
              <a:t>Σ(xy) − Σx </a:t>
            </a:r>
            <a:r>
              <a:rPr lang="el-GR" b="1" i="1" dirty="0" smtClean="0">
                <a:solidFill>
                  <a:srgbClr val="296BC2"/>
                </a:solidFill>
                <a:latin typeface="Verdana" panose="020B0604030504040204" pitchFamily="34" charset="0"/>
              </a:rPr>
              <a:t>Σy</a:t>
            </a:r>
            <a:r>
              <a:rPr lang="en-US" b="1" i="1" dirty="0" smtClean="0">
                <a:solidFill>
                  <a:srgbClr val="296BC2"/>
                </a:solidFill>
                <a:latin typeface="Verdana" panose="020B0604030504040204" pitchFamily="34" charset="0"/>
              </a:rPr>
              <a:t>) / (</a:t>
            </a:r>
            <a:r>
              <a:rPr lang="el-GR" b="1" dirty="0" smtClean="0">
                <a:solidFill>
                  <a:srgbClr val="296BC2"/>
                </a:solidFill>
                <a:latin typeface="Verdana" panose="020B0604030504040204" pitchFamily="34" charset="0"/>
              </a:rPr>
              <a:t>N </a:t>
            </a:r>
            <a:r>
              <a:rPr lang="el-GR" b="1" dirty="0">
                <a:solidFill>
                  <a:srgbClr val="296BC2"/>
                </a:solidFill>
                <a:latin typeface="Verdana" panose="020B0604030504040204" pitchFamily="34" charset="0"/>
              </a:rPr>
              <a:t>Σ(x</a:t>
            </a:r>
            <a:r>
              <a:rPr lang="el-GR" b="1" baseline="30000" dirty="0">
                <a:solidFill>
                  <a:srgbClr val="296BC2"/>
                </a:solidFill>
                <a:latin typeface="Verdana" panose="020B0604030504040204" pitchFamily="34" charset="0"/>
              </a:rPr>
              <a:t>2</a:t>
            </a:r>
            <a:r>
              <a:rPr lang="el-GR" b="1" dirty="0">
                <a:solidFill>
                  <a:srgbClr val="296BC2"/>
                </a:solidFill>
                <a:latin typeface="Verdana" panose="020B0604030504040204" pitchFamily="34" charset="0"/>
              </a:rPr>
              <a:t>) − (</a:t>
            </a:r>
            <a:r>
              <a:rPr lang="el-GR" b="1" dirty="0" smtClean="0">
                <a:solidFill>
                  <a:srgbClr val="296BC2"/>
                </a:solidFill>
                <a:latin typeface="Verdana" panose="020B0604030504040204" pitchFamily="34" charset="0"/>
              </a:rPr>
              <a:t>Σx)</a:t>
            </a:r>
            <a:r>
              <a:rPr lang="el-GR" b="1" baseline="30000" dirty="0" smtClean="0">
                <a:solidFill>
                  <a:srgbClr val="296BC2"/>
                </a:solidFill>
                <a:latin typeface="Verdana" panose="020B0604030504040204" pitchFamily="34" charset="0"/>
              </a:rPr>
              <a:t>2</a:t>
            </a:r>
            <a:r>
              <a:rPr lang="en-US" b="1" dirty="0" smtClean="0">
                <a:solidFill>
                  <a:srgbClr val="296BC2"/>
                </a:solidFill>
                <a:latin typeface="Verdana" panose="020B0604030504040204" pitchFamily="34" charset="0"/>
              </a:rPr>
              <a:t>)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137276" y="3179248"/>
            <a:ext cx="5569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296BC2"/>
                </a:solidFill>
                <a:latin typeface="Verdana" panose="020B0604030504040204" pitchFamily="34" charset="0"/>
              </a:rPr>
              <a:t>m= (5 </a:t>
            </a:r>
            <a:r>
              <a:rPr lang="en-US" b="1" i="1" dirty="0">
                <a:solidFill>
                  <a:srgbClr val="296BC2"/>
                </a:solidFill>
                <a:latin typeface="Verdana" panose="020B0604030504040204" pitchFamily="34" charset="0"/>
              </a:rPr>
              <a:t>x 263 − 26 x </a:t>
            </a:r>
            <a:r>
              <a:rPr lang="en-US" b="1" i="1" dirty="0" smtClean="0">
                <a:solidFill>
                  <a:srgbClr val="296BC2"/>
                </a:solidFill>
                <a:latin typeface="Verdana" panose="020B0604030504040204" pitchFamily="34" charset="0"/>
              </a:rPr>
              <a:t>41) / (</a:t>
            </a:r>
            <a:r>
              <a:rPr lang="en-US" b="1" dirty="0" smtClean="0">
                <a:solidFill>
                  <a:srgbClr val="296BC2"/>
                </a:solidFill>
                <a:latin typeface="Verdana" panose="020B0604030504040204" pitchFamily="34" charset="0"/>
              </a:rPr>
              <a:t>5 </a:t>
            </a:r>
            <a:r>
              <a:rPr lang="en-US" b="1" dirty="0">
                <a:solidFill>
                  <a:srgbClr val="296BC2"/>
                </a:solidFill>
                <a:latin typeface="Verdana" panose="020B0604030504040204" pitchFamily="34" charset="0"/>
              </a:rPr>
              <a:t>x 168 − </a:t>
            </a:r>
            <a:r>
              <a:rPr lang="en-US" b="1" dirty="0" smtClean="0">
                <a:solidFill>
                  <a:srgbClr val="296BC2"/>
                </a:solidFill>
                <a:latin typeface="Verdana" panose="020B0604030504040204" pitchFamily="34" charset="0"/>
              </a:rPr>
              <a:t>26</a:t>
            </a:r>
            <a:r>
              <a:rPr lang="en-US" b="1" baseline="30000" dirty="0" smtClean="0">
                <a:solidFill>
                  <a:srgbClr val="296BC2"/>
                </a:solidFill>
                <a:latin typeface="Verdana" panose="020B0604030504040204" pitchFamily="34" charset="0"/>
              </a:rPr>
              <a:t>2</a:t>
            </a:r>
            <a:r>
              <a:rPr lang="en-US" b="1" dirty="0" smtClean="0">
                <a:solidFill>
                  <a:srgbClr val="296BC2"/>
                </a:solidFill>
                <a:latin typeface="Verdana" panose="020B0604030504040204" pitchFamily="34" charset="0"/>
              </a:rPr>
              <a:t>)</a:t>
            </a:r>
          </a:p>
          <a:p>
            <a:r>
              <a:rPr lang="en-US" b="1" dirty="0">
                <a:solidFill>
                  <a:srgbClr val="296BC2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296BC2"/>
                </a:solidFill>
                <a:latin typeface="Verdana" panose="020B0604030504040204" pitchFamily="34" charset="0"/>
              </a:rPr>
              <a:t>   </a:t>
            </a:r>
          </a:p>
          <a:p>
            <a:r>
              <a:rPr lang="en-US" b="1" dirty="0">
                <a:solidFill>
                  <a:srgbClr val="296BC2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296BC2"/>
                </a:solidFill>
                <a:latin typeface="Verdana" panose="020B0604030504040204" pitchFamily="34" charset="0"/>
              </a:rPr>
              <a:t>  = </a:t>
            </a:r>
            <a:r>
              <a:rPr lang="en-US" b="1" i="1" dirty="0">
                <a:solidFill>
                  <a:srgbClr val="296BC2"/>
                </a:solidFill>
                <a:latin typeface="Verdana" panose="020B0604030504040204" pitchFamily="34" charset="0"/>
              </a:rPr>
              <a:t>1.5183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0775" y="4734737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96BC2"/>
                </a:solidFill>
                <a:latin typeface="Verdana" panose="020B0604030504040204" pitchFamily="34" charset="0"/>
              </a:rPr>
              <a:t>b = </a:t>
            </a:r>
            <a:r>
              <a:rPr lang="en-US" b="1" dirty="0" smtClean="0">
                <a:solidFill>
                  <a:srgbClr val="296BC2"/>
                </a:solidFill>
                <a:latin typeface="Verdana" panose="020B0604030504040204" pitchFamily="34" charset="0"/>
              </a:rPr>
              <a:t>(</a:t>
            </a:r>
            <a:r>
              <a:rPr lang="el-GR" b="1" i="1" dirty="0" smtClean="0">
                <a:solidFill>
                  <a:srgbClr val="296BC2"/>
                </a:solidFill>
                <a:latin typeface="Verdana" panose="020B0604030504040204" pitchFamily="34" charset="0"/>
              </a:rPr>
              <a:t>Σ</a:t>
            </a:r>
            <a:r>
              <a:rPr lang="en-US" b="1" i="1" dirty="0">
                <a:solidFill>
                  <a:srgbClr val="296BC2"/>
                </a:solidFill>
                <a:latin typeface="Verdana" panose="020B0604030504040204" pitchFamily="34" charset="0"/>
              </a:rPr>
              <a:t>y − m </a:t>
            </a:r>
            <a:r>
              <a:rPr lang="el-GR" b="1" i="1" dirty="0">
                <a:solidFill>
                  <a:srgbClr val="296BC2"/>
                </a:solidFill>
                <a:latin typeface="Verdana" panose="020B0604030504040204" pitchFamily="34" charset="0"/>
              </a:rPr>
              <a:t>Σ</a:t>
            </a:r>
            <a:r>
              <a:rPr lang="en-US" b="1" i="1" dirty="0" smtClean="0">
                <a:solidFill>
                  <a:srgbClr val="296BC2"/>
                </a:solidFill>
                <a:latin typeface="Verdana" panose="020B0604030504040204" pitchFamily="34" charset="0"/>
              </a:rPr>
              <a:t>x) / </a:t>
            </a:r>
            <a:r>
              <a:rPr lang="en-US" b="1" dirty="0" smtClean="0">
                <a:solidFill>
                  <a:srgbClr val="296BC2"/>
                </a:solidFill>
                <a:latin typeface="Verdana" panose="020B0604030504040204" pitchFamily="34" charset="0"/>
              </a:rPr>
              <a:t>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896294" y="52651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296BC2"/>
                </a:solidFill>
                <a:latin typeface="Verdana" panose="020B0604030504040204" pitchFamily="34" charset="0"/>
              </a:rPr>
              <a:t>b =</a:t>
            </a:r>
            <a:r>
              <a:rPr lang="en-US" b="1" dirty="0">
                <a:solidFill>
                  <a:srgbClr val="296BC2"/>
                </a:solidFill>
                <a:latin typeface="Verdana" panose="020B0604030504040204" pitchFamily="34" charset="0"/>
              </a:rPr>
              <a:t> </a:t>
            </a:r>
            <a:r>
              <a:rPr lang="en-US" b="1" dirty="0" smtClean="0">
                <a:solidFill>
                  <a:srgbClr val="296BC2"/>
                </a:solidFill>
                <a:latin typeface="Verdana" panose="020B0604030504040204" pitchFamily="34" charset="0"/>
              </a:rPr>
              <a:t>(41 </a:t>
            </a:r>
            <a:r>
              <a:rPr lang="en-US" b="1" dirty="0">
                <a:solidFill>
                  <a:srgbClr val="296BC2"/>
                </a:solidFill>
                <a:latin typeface="Verdana" panose="020B0604030504040204" pitchFamily="34" charset="0"/>
              </a:rPr>
              <a:t>− 1.5183 x </a:t>
            </a:r>
            <a:r>
              <a:rPr lang="en-US" b="1" dirty="0" smtClean="0">
                <a:solidFill>
                  <a:srgbClr val="296BC2"/>
                </a:solidFill>
                <a:latin typeface="Verdana" panose="020B0604030504040204" pitchFamily="34" charset="0"/>
              </a:rPr>
              <a:t>26) / 5 = 0.3049</a:t>
            </a:r>
            <a:endParaRPr lang="en-US" b="1" dirty="0">
              <a:solidFill>
                <a:srgbClr val="296BC2"/>
              </a:solidFill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982680" y="2187720"/>
              <a:ext cx="4402800" cy="34117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3320" y="2178360"/>
                <a:ext cx="4421520" cy="34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78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/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</a:t>
            </a:r>
            <a:r>
              <a:rPr lang="en-US" dirty="0"/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2035"/>
          </a:xfrm>
        </p:spPr>
        <p:txBody>
          <a:bodyPr>
            <a:normAutofit/>
          </a:bodyPr>
          <a:lstStyle/>
          <a:p>
            <a:r>
              <a:rPr lang="en-US" b="1" dirty="0"/>
              <a:t>Step 5</a:t>
            </a:r>
            <a:r>
              <a:rPr lang="en-US" dirty="0"/>
              <a:t>: Assemble the equation of a line</a:t>
            </a:r>
            <a:r>
              <a:rPr lang="en-US" dirty="0" smtClean="0"/>
              <a:t>: y </a:t>
            </a:r>
            <a:r>
              <a:rPr lang="en-US" dirty="0"/>
              <a:t>= mx + b</a:t>
            </a:r>
          </a:p>
          <a:p>
            <a:pPr marL="0" indent="0">
              <a:buNone/>
            </a:pPr>
            <a:r>
              <a:rPr lang="en-US" dirty="0" smtClean="0"/>
              <a:t>   y </a:t>
            </a:r>
            <a:r>
              <a:rPr lang="en-US" dirty="0"/>
              <a:t>= 1.518x + 0.305</a:t>
            </a:r>
          </a:p>
          <a:p>
            <a:pPr algn="just"/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91860"/>
              </p:ext>
            </p:extLst>
          </p:nvPr>
        </p:nvGraphicFramePr>
        <p:xfrm>
          <a:off x="1273887" y="3321642"/>
          <a:ext cx="462194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612">
                  <a:extLst>
                    <a:ext uri="{9D8B030D-6E8A-4147-A177-3AD203B41FA5}">
                      <a16:colId xmlns:a16="http://schemas.microsoft.com/office/drawing/2014/main" val="880263111"/>
                    </a:ext>
                  </a:extLst>
                </a:gridCol>
                <a:gridCol w="584212">
                  <a:extLst>
                    <a:ext uri="{9D8B030D-6E8A-4147-A177-3AD203B41FA5}">
                      <a16:colId xmlns:a16="http://schemas.microsoft.com/office/drawing/2014/main" val="215755172"/>
                    </a:ext>
                  </a:extLst>
                </a:gridCol>
                <a:gridCol w="2309596">
                  <a:extLst>
                    <a:ext uri="{9D8B030D-6E8A-4147-A177-3AD203B41FA5}">
                      <a16:colId xmlns:a16="http://schemas.microsoft.com/office/drawing/2014/main" val="851165632"/>
                    </a:ext>
                  </a:extLst>
                </a:gridCol>
                <a:gridCol w="1064526">
                  <a:extLst>
                    <a:ext uri="{9D8B030D-6E8A-4147-A177-3AD203B41FA5}">
                      <a16:colId xmlns:a16="http://schemas.microsoft.com/office/drawing/2014/main" val="164896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y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y = 1.518x + 0.305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error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81189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3.34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−0.66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822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4.86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−0.14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87666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7.89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0.89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404007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10.93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0.93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35805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13.97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−1.03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1796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y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y = 1.518x + 0.305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error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654454874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746" y="2754781"/>
            <a:ext cx="2276793" cy="31627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00040" y="2152080"/>
              <a:ext cx="7974720" cy="1857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680" y="2142720"/>
                <a:ext cx="7993440" cy="18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356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370" y="365125"/>
            <a:ext cx="10468429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Cost Function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4" descr="https://miro.medium.com/max/295/1*nhIFZVB6yB-JcuaA3Ld1c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280" y="2764740"/>
            <a:ext cx="3741646" cy="6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s://miro.medium.com/max/249/1*y0ME9Nfr962OLad60mpfi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122" y="3681474"/>
            <a:ext cx="237172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541/1*6bTrn65AGt01MwoYTkvLM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77" y="2390205"/>
            <a:ext cx="515302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09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328"/>
            <a:ext cx="10515600" cy="482083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“Learning is any process by which a system improves performance from experience.” - Herbert Simon </a:t>
            </a:r>
          </a:p>
          <a:p>
            <a:pPr>
              <a:lnSpc>
                <a:spcPct val="150000"/>
              </a:lnSpc>
            </a:pPr>
            <a:r>
              <a:rPr lang="en-US" dirty="0"/>
              <a:t>Definition by Tom Mitchell (1998): </a:t>
            </a:r>
          </a:p>
          <a:p>
            <a:pPr>
              <a:lnSpc>
                <a:spcPct val="150000"/>
              </a:lnSpc>
            </a:pPr>
            <a:r>
              <a:rPr lang="en-US" dirty="0"/>
              <a:t>Machine Learning is the study of algorithms that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improve their performance P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at some task T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with experience E</a:t>
            </a:r>
          </a:p>
          <a:p>
            <a:pPr>
              <a:lnSpc>
                <a:spcPct val="150000"/>
              </a:lnSpc>
            </a:pPr>
            <a:r>
              <a:rPr lang="en-US" dirty="0"/>
              <a:t> A well-defined learning task is given by &lt;P,T,E&gt;.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7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Definitions of Machine Learning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Difference between programming and Machine Learning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set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Types of learning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Linear Regression using Ordinary Least </a:t>
            </a:r>
            <a:r>
              <a:rPr lang="en-US" dirty="0" smtClean="0"/>
              <a:t>Squares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4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Traditional Programming Vs Learning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986764" y="4359547"/>
            <a:ext cx="5196218" cy="2281945"/>
            <a:chOff x="3106350" y="3994182"/>
            <a:chExt cx="5196218" cy="2281945"/>
          </a:xfrm>
        </p:grpSpPr>
        <p:sp>
          <p:nvSpPr>
            <p:cNvPr id="16" name="Rectangle 15"/>
            <p:cNvSpPr/>
            <p:nvPr/>
          </p:nvSpPr>
          <p:spPr>
            <a:xfrm>
              <a:off x="4397816" y="4947633"/>
              <a:ext cx="2419643" cy="970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Computer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413078" y="5139449"/>
              <a:ext cx="984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13078" y="4686023"/>
              <a:ext cx="861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Data</a:t>
              </a:r>
              <a:endParaRPr lang="en-US" sz="28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413078" y="5784692"/>
              <a:ext cx="984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879101" y="4881736"/>
              <a:ext cx="1423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Program</a:t>
              </a:r>
              <a:endParaRPr lang="en-US" sz="28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817459" y="5414826"/>
              <a:ext cx="984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106350" y="5752907"/>
              <a:ext cx="1229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Output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6082" y="3994182"/>
              <a:ext cx="36070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C00000"/>
                  </a:solidFill>
                </a:rPr>
                <a:t>Machine Learning</a:t>
              </a:r>
              <a:endParaRPr lang="en-US" sz="3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44950" y="1841183"/>
            <a:ext cx="5050170" cy="1992826"/>
            <a:chOff x="2974349" y="1736198"/>
            <a:chExt cx="5050170" cy="1992826"/>
          </a:xfrm>
        </p:grpSpPr>
        <p:sp>
          <p:nvSpPr>
            <p:cNvPr id="6" name="Rectangle 5"/>
            <p:cNvSpPr/>
            <p:nvPr/>
          </p:nvSpPr>
          <p:spPr>
            <a:xfrm>
              <a:off x="4375052" y="2461846"/>
              <a:ext cx="2419643" cy="970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Computer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390314" y="2653662"/>
              <a:ext cx="984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90314" y="2200236"/>
              <a:ext cx="861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Data</a:t>
              </a:r>
              <a:endParaRPr lang="en-US" sz="28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390314" y="3298905"/>
              <a:ext cx="984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74349" y="3205804"/>
              <a:ext cx="1423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Program</a:t>
              </a:r>
              <a:endParaRPr lang="en-US" sz="28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794695" y="2929039"/>
              <a:ext cx="984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94695" y="2475613"/>
              <a:ext cx="1229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Output</a:t>
              </a:r>
              <a:endParaRPr lang="en-US" sz="2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65968" y="1736198"/>
              <a:ext cx="49344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C00000"/>
                  </a:solidFill>
                </a:rPr>
                <a:t>Traditional Programming</a:t>
              </a:r>
              <a:endParaRPr lang="en-US" sz="36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72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Exercise-1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328"/>
            <a:ext cx="10515600" cy="482083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Finding the list of patient admitted between 1</a:t>
            </a:r>
            <a:r>
              <a:rPr lang="en-US" baseline="30000" dirty="0"/>
              <a:t>st</a:t>
            </a:r>
            <a:r>
              <a:rPr lang="en-US" dirty="0"/>
              <a:t> Feb 2020 till 20</a:t>
            </a:r>
            <a:r>
              <a:rPr lang="en-US" baseline="30000" dirty="0"/>
              <a:t>th</a:t>
            </a:r>
            <a:r>
              <a:rPr lang="en-US" dirty="0"/>
              <a:t> Feb 2020. Is this a data science problem?  TRUE/FALSE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Do We Use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328"/>
            <a:ext cx="10515600" cy="48208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Human </a:t>
            </a:r>
            <a:r>
              <a:rPr lang="en-US" dirty="0"/>
              <a:t>expertise does not exist (navigating on Mars)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Humans </a:t>
            </a:r>
            <a:r>
              <a:rPr lang="en-US" dirty="0"/>
              <a:t>can’t explain their expertise (speech recognition)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Models </a:t>
            </a:r>
            <a:r>
              <a:rPr lang="en-US" dirty="0"/>
              <a:t>are based on huge amounts of data (genomics)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83" y="4510254"/>
            <a:ext cx="4363059" cy="1819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39" y="4376885"/>
            <a:ext cx="201958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9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Handwritten Character recognition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328"/>
            <a:ext cx="10515600" cy="7947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classic example of a task that requires machine learning: It is very hard to say what makes a 2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86" y="2464119"/>
            <a:ext cx="6294582" cy="42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3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740900" y="1825625"/>
            <a:ext cx="10710200" cy="27289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is a </a:t>
            </a:r>
            <a:r>
              <a:rPr lang="en-US" dirty="0" smtClean="0">
                <a:solidFill>
                  <a:srgbClr val="FF0000"/>
                </a:solidFill>
              </a:rPr>
              <a:t>collection of objects </a:t>
            </a:r>
            <a:r>
              <a:rPr lang="en-US" dirty="0" smtClean="0"/>
              <a:t>described using its </a:t>
            </a:r>
            <a:r>
              <a:rPr lang="en-US" dirty="0" smtClean="0">
                <a:solidFill>
                  <a:srgbClr val="FF0000"/>
                </a:solidFill>
              </a:rPr>
              <a:t>attributes or features.</a:t>
            </a:r>
          </a:p>
          <a:p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36198"/>
              </p:ext>
            </p:extLst>
          </p:nvPr>
        </p:nvGraphicFramePr>
        <p:xfrm>
          <a:off x="1041595" y="4653906"/>
          <a:ext cx="10360855" cy="2060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708">
                  <a:extLst>
                    <a:ext uri="{9D8B030D-6E8A-4147-A177-3AD203B41FA5}">
                      <a16:colId xmlns:a16="http://schemas.microsoft.com/office/drawing/2014/main" val="1642874874"/>
                    </a:ext>
                  </a:extLst>
                </a:gridCol>
                <a:gridCol w="1809773">
                  <a:extLst>
                    <a:ext uri="{9D8B030D-6E8A-4147-A177-3AD203B41FA5}">
                      <a16:colId xmlns:a16="http://schemas.microsoft.com/office/drawing/2014/main" val="1666394392"/>
                    </a:ext>
                  </a:extLst>
                </a:gridCol>
                <a:gridCol w="2326851">
                  <a:extLst>
                    <a:ext uri="{9D8B030D-6E8A-4147-A177-3AD203B41FA5}">
                      <a16:colId xmlns:a16="http://schemas.microsoft.com/office/drawing/2014/main" val="917742253"/>
                    </a:ext>
                  </a:extLst>
                </a:gridCol>
                <a:gridCol w="1895953">
                  <a:extLst>
                    <a:ext uri="{9D8B030D-6E8A-4147-A177-3AD203B41FA5}">
                      <a16:colId xmlns:a16="http://schemas.microsoft.com/office/drawing/2014/main" val="3586831129"/>
                    </a:ext>
                  </a:extLst>
                </a:gridCol>
                <a:gridCol w="2671570">
                  <a:extLst>
                    <a:ext uri="{9D8B030D-6E8A-4147-A177-3AD203B41FA5}">
                      <a16:colId xmlns:a16="http://schemas.microsoft.com/office/drawing/2014/main" val="4044002022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Common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Flooring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DistanceFrom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BusDepot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 Price per square feet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0340"/>
                  </a:ext>
                </a:extLst>
              </a:tr>
              <a:tr h="47362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Marble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16503.22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6,715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6339180"/>
                  </a:ext>
                </a:extLst>
              </a:tr>
              <a:tr h="47362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Vitrified Tiles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16321.19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3,230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6944004"/>
                  </a:ext>
                </a:extLst>
              </a:tr>
              <a:tr h="47362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Wood Vitrified Tiles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2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15619.92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6,588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007464"/>
                  </a:ext>
                </a:extLst>
              </a:tr>
            </a:tbl>
          </a:graphicData>
        </a:graphic>
      </p:graphicFrame>
      <p:pic>
        <p:nvPicPr>
          <p:cNvPr id="12" name="Picture 6" descr="Image result for images of hou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541" y="2239449"/>
            <a:ext cx="6393734" cy="22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78600" y="2491560"/>
              <a:ext cx="9207000" cy="3438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240" y="2482200"/>
                <a:ext cx="9225720" cy="345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4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Exercise-2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data set how many samples do we have and what are the number of dimensions?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503" y="2975836"/>
            <a:ext cx="2429214" cy="1476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133" y="2975836"/>
            <a:ext cx="2257740" cy="24196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947120" y="2687760"/>
              <a:ext cx="3009600" cy="8042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7760" y="2678400"/>
                <a:ext cx="3028320" cy="82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155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Words>870</Words>
  <Application>Microsoft Office PowerPoint</Application>
  <PresentationFormat>Widescreen</PresentationFormat>
  <Paragraphs>294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Verdana</vt:lpstr>
      <vt:lpstr>Wingdings</vt:lpstr>
      <vt:lpstr>Office Theme</vt:lpstr>
      <vt:lpstr>Introduction to Artificial Intelligence and Machine Learning</vt:lpstr>
      <vt:lpstr>Today’s Agenda</vt:lpstr>
      <vt:lpstr>What is Machine Learning?</vt:lpstr>
      <vt:lpstr>Traditional Programming Vs Learning</vt:lpstr>
      <vt:lpstr>Exercise-1</vt:lpstr>
      <vt:lpstr>When Do We Use Machine Learning?</vt:lpstr>
      <vt:lpstr>Handwritten Character recognition</vt:lpstr>
      <vt:lpstr>Data Set</vt:lpstr>
      <vt:lpstr>Exercise-2</vt:lpstr>
      <vt:lpstr>Different types of features </vt:lpstr>
      <vt:lpstr>Exercise-2</vt:lpstr>
      <vt:lpstr>Types of Learning</vt:lpstr>
      <vt:lpstr>Supervised Learning: Regression</vt:lpstr>
      <vt:lpstr>Supervised Learning: Classification</vt:lpstr>
      <vt:lpstr>Supervised Learning: Classification</vt:lpstr>
      <vt:lpstr>Unsupervised Learning</vt:lpstr>
      <vt:lpstr>Unsupervised Learning Applications</vt:lpstr>
      <vt:lpstr>What We’ll Cover in this Course</vt:lpstr>
      <vt:lpstr>Exercise-3</vt:lpstr>
      <vt:lpstr>Exercise-4</vt:lpstr>
      <vt:lpstr>Exercise-5</vt:lpstr>
      <vt:lpstr>Linear Regression</vt:lpstr>
      <vt:lpstr>Example </vt:lpstr>
      <vt:lpstr>Ordinary Least Squares</vt:lpstr>
      <vt:lpstr>Example </vt:lpstr>
      <vt:lpstr>Example </vt:lpstr>
      <vt:lpstr>Example </vt:lpstr>
      <vt:lpstr>Example </vt:lpstr>
      <vt:lpstr>Cost Function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</dc:title>
  <dc:creator>Aruna</dc:creator>
  <cp:lastModifiedBy>Aruna</cp:lastModifiedBy>
  <cp:revision>112</cp:revision>
  <dcterms:created xsi:type="dcterms:W3CDTF">2020-04-09T11:19:19Z</dcterms:created>
  <dcterms:modified xsi:type="dcterms:W3CDTF">2020-05-04T13:39:23Z</dcterms:modified>
</cp:coreProperties>
</file>