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7" r:id="rId3"/>
    <p:sldId id="300" r:id="rId4"/>
    <p:sldId id="310" r:id="rId5"/>
    <p:sldId id="311" r:id="rId6"/>
    <p:sldId id="312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45" r:id="rId22"/>
    <p:sldId id="346" r:id="rId23"/>
    <p:sldId id="328" r:id="rId24"/>
    <p:sldId id="34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47" r:id="rId36"/>
    <p:sldId id="339" r:id="rId37"/>
    <p:sldId id="340" r:id="rId38"/>
    <p:sldId id="341" r:id="rId39"/>
    <p:sldId id="342" r:id="rId40"/>
    <p:sldId id="343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22" autoAdjust="0"/>
  </p:normalViewPr>
  <p:slideViewPr>
    <p:cSldViewPr snapToGrid="0">
      <p:cViewPr varScale="1">
        <p:scale>
          <a:sx n="70" d="100"/>
          <a:sy n="70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09:18:57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521 10294 0,'25'0'203,"24"0"-187,1 0-1,0 0 1,-26 0-16,1 0 16,25 0-16,-25 0 15,24 0 1,26 0-16,-26 0 15,-24 0-15,0 0 16,0 0 0,49 0-16,-49 0 15,0 0 1,-1 0 15,1 0-15,0 0-1,0 0 1,24 0 0,-24 0-1,25 0 1,-25 0 0,24 0-1,-24 0 1,49 0-16,-24 0 15,-25 0 1,25 0-16,-1 0 16,1 0-16,-1 0 15,1 0-15,-25 0 16,24 0-16,-24 0 16,0 0-16,25 0 15,-26 0 16,1 0-15,0 0 0,0 0-16,0 0 15,-1 0-15,26 0 16,24 0-16,1 0 16,-26 0-16,26 0 15,-1 0-15,1 0 16,24 0-16,-49 0 15,-1 0-15,26 0 16,-1 0 0,-24 0-16,-26 0 15,51 0-15,-50 0 16,24 0-16,1 0 16,-1-25-16,26 25 15,-26 0-15,26 0 16,-1 0-16,-24 0 15,0 0-15,24 0 16,-49 0-16,24 0 16,1 0-1,0 0-15,-26 0 0,26 0 16,0 0 0,-1 0-16,1 0 15,24 0-15,-24 0 16,-1 0-16,1 0 15,0 0-15,-1-49 16,26 49-16,-51 0 16,1 0-16,25 0 15,-25 0 1,-1 0-16,-24-25 16,50 25-1,0 0-15,-1 0 16,1-25-1,24 25-15,1 0 16,-26 0-16,1 0 16,-25 0-16,49-25 15,1 25-15,-26 0 16,26 0-16,-1-25 16,-49 25-1,24 0-15,-24 0 16,25 0-1,-25 0 1,-1 0-16,1 0 16,0 0-16,0 0 15,25 0-15,-1 0 16,1 0 0,-1 0-1,-24 0-15,0 0 16,25 0-16,-1 0 15,-24 0 1,25-24 0</inkml:trace>
  <inkml:trace contextRef="#ctx0" brushRef="#br0" timeOffset="1042.4459">1191 10170 0,'0'25'78,"0"0"-62,0 24 0,0-24-1,0 0 1,0 0 78</inkml:trace>
  <inkml:trace contextRef="#ctx0" brushRef="#br0" timeOffset="1582.5238">2232 10145 0,'25'0'47,"-25"50"-31,0-1-1,0-24-15,0 0 16,0 0 0,0 0-1</inkml:trace>
  <inkml:trace contextRef="#ctx0" brushRef="#br0" timeOffset="2159.9789">3026 10071 0,'25'0'47,"0"0"-31,-25 25-1,0-1-15,0 1 0,0 25 16,25-50-1,-25 25 1,0-1 0</inkml:trace>
  <inkml:trace contextRef="#ctx0" brushRef="#br0" timeOffset="2679.1013">3894 10120 0,'25'0'15,"0"0"1,-25 25 0,25 74-16,24-49 15,-24 24-15,-25-24 16,0-25-16,0 0 15,0-1 1,25-24-16</inkml:trace>
  <inkml:trace contextRef="#ctx0" brushRef="#br0" timeOffset="3270.627">4837 9922 0,'25'0'16,"0"25"0,-25-1-16,24 26 15,-24-25-15,25 0 16,-25 0-16,0 24 16,0-24-16,0 0 15,25 0-15,-25-1 16</inkml:trace>
  <inkml:trace contextRef="#ctx0" brushRef="#br0" timeOffset="3919.4839">5755 9971 0,'0'50'47,"0"25"-31,0-26-16,0 1 15,24-1-15,-24-24 16,25 0-16,-25 0 15</inkml:trace>
  <inkml:trace contextRef="#ctx0" brushRef="#br0" timeOffset="4391.2141">6251 9971 0,'25'0'16,"49"0"-16,-74 50 16,25-50-16,0 75 15,-1-1-15,-24-49 16,0 24-16,25-24 16,-25 0-16,25 25 15,-25-26 16</inkml:trace>
  <inkml:trace contextRef="#ctx0" brushRef="#br0" timeOffset="8567.0293">1166 10691 0,'-25'0'125,"0"0"-78,0 0-16,1 0 0,-1 0 78,25 25-77,0-1-17,0 1 1,0 0 0,0 25 15,25-26-16,-1 1-15,-24 25 32,50-50-32,-50 25 15,25-25 1,0 49-16,-1-49 16,1 0-16,0 25 15,0 0-15,0-25 16,-1 25-16,1-1 31,-25 1-31,25 0 16,-25 0 15,0 0-15,-25 24-1,0-49 1,-24 0-1,-1 0-15,25 0 16,1 0-16,-26 0 16,25 0-1,0 0 1,1-24-16,-1 24 31,25-25-31,-25 25 16,25-25 15,-25 25-31,25-25 16,0 0 15,0 0-15,50 1-1,-25 24-15,24 0 16,-24-25-1,0 0 1,24 0-16,-24 0 31,-25 1 1,0-1-32,0 0 31,0 0-31,0-24 31,-25 24 0,1 0 1,-1 0-32,-25 0 15,50 1 1,-25 24-1</inkml:trace>
  <inkml:trace contextRef="#ctx0" brushRef="#br0" timeOffset="9881.4202">2282 10790 0,'0'0'0,"0"-25"0,-25 25 16,0 0 15,1-25 47,-1 25-62,0 0-1,-25 0-15,1 25 16,-1-25-16,50 25 16,-49 0-16,-1 24 15,50-24 1,-25-25 0,25 25-16,0 25 31,0-26 0,25-24 16,0 0-16,0 0-15,-1 0-16,1 0 15,50 0 1,-75-24 0,24 24-16,1-50 15,0 50 1,-25-25 0,25 25 62,-25-25-63,25 25 1,-25 25 0,24 50-16,-24-51 15,0 26-15,0-25 16,0 0-16,0 24 15,0-24 1,0 0 0,50 25 93</inkml:trace>
  <inkml:trace contextRef="#ctx0" brushRef="#br0" timeOffset="10514.0691">2927 10815 0,'-25'0'32,"25"49"14,0 1-46,0 0 16,0-1-16,0 26 16,0-26-16,25-24 15,-25 25 17,0-25-32,25-1 31,-25 1-16,0 0 1</inkml:trace>
  <inkml:trace contextRef="#ctx0" brushRef="#br0" timeOffset="11320.7715">3125 10864 0,'0'25'47,"0"0"-47,0 0 15,0 24 1,0-24-16,0 25 16,0-25-1,25 24 1,0-24 0,0 0-1,24 0 16,-24-25-31,0 0 16,25 0 0,-26 0-1,1 0-15,0-50 16,-25 25-16,25-49 16,-25 49-16,0-25 15,0 26-15,0-1 16,0-25-16,-25 50 15,0-25 1,0 1-16,-74-1 16,74 0-16,-49 25 15,49 0-15,0 0 16,-24 0-16,-1 0 16,1 0-1,24 0-15,0 0 16,0 0-1,0 0-15,1 0 47,-1 0-31</inkml:trace>
  <inkml:trace contextRef="#ctx0" brushRef="#br0" timeOffset="12591.3008">3919 10716 0,'-25'0'62,"1"0"-46,-1 0-1,0 0-15,0 24 32,25 26-17,0-25 1,0 24-1,0-24-15,0 0 16,25 25-16,0-50 16,24 49-16,1-24 15,-25 0-15,0-25 16,-1 25-16,1-1 16,0 1-1,0 0-15,0-25 0,-1 0 16,-73 0 124,24 0-124,0 0 0,0 0-16,-24 0 31,24-50-15,0 50-1,25-24 1,-25 24-16,25-25 15,0-25 1,0-24-16,0 49 16,0 0-16,25-24 15,25 24-15,-25 0 16,-1 25 0,51-25-16,-50 25 15</inkml:trace>
  <inkml:trace contextRef="#ctx0" brushRef="#br0" timeOffset="13615.6127">4936 10666 0,'0'0'16,"-25"-25"-16,1 25 0,-1 0 16,0 0-16,0 0 15,-25 0-15,26 25 32,-1 0-1,-25 24-31,50-24 31,0 0-31,0 0 16,0 24-16,0-24 15,0 0 1,0 0-16,50 0 16,-25-25-1,49 0 1,-49 0-1,25 0-15,-1 0 16,26 0-16,-51-25 16,-24 0-1,0 0 63,0 75 16,0-1-78,50 51-16,-50-51 31,0-24-31,0 0 16,0 0-1,25-25 1</inkml:trace>
  <inkml:trace contextRef="#ctx0" brushRef="#br0" timeOffset="14185.3045">5655 10641 0,'25'0'62,"0"0"-46,-25 75-16,0 24 15,0-50-15,0 51 16,0-26-16,0 0 16,0-49-16,50 25 15,-50-25-15,0 0 31,24-50 32</inkml:trace>
  <inkml:trace contextRef="#ctx0" brushRef="#br0" timeOffset="14791.4006">6052 10740 0,'-24'0'31,"-1"0"-31,0 0 16,25 50 0,0 0-16,0-1 15,0 1 1,0-25-1,0-1 1,50 26-16,-50-25 16,24-25-16,1 25 15,0-25 1,0 24 15,0-24 0,-25-74-15,0 0-16,0-1 16,0 50-1,-25-49-15,0 74 16,0-25-16,0-24 16,-49 24-16,49 25 15,-24-50-15,-1 25 16,25 25-16,0 0 15</inkml:trace>
  <inkml:trace contextRef="#ctx0" brushRef="#br0" timeOffset="15854.9498">6846 10616 0,'-50'0'0,"26"0"16,-1-24 0,0 24-16,0 0 15,0 0 1,1 0 15,-1 0-15,25 24 31,0 1-32,0 0 1,0 25-1,25-26 1,-25 1 0,49 0-16,-24 0 15,0 0-15,0-1 16,-1-24 0,1 25-16,0-25 15,-25 50-15,25-25 16,-25-1-16,25 26 15,-25-25 17,-25 0-17,0-1-15,-25-24 16,26 0-16,-51 0 16,50 0-1,-24 0-15,-1 0 16,25 0-16,1 0 15,-1 0 17,25-24-1,0-26-15,0 0-16,49 26 15,26-51-15,24 50 16,-74 25-16,49 0 15,-74-24 1,25 24 62</inkml:trace>
  <inkml:trace contextRef="#ctx0" brushRef="#br0" timeOffset="24406.637">918 11658 0,'25'0'219,"-1"0"-219,51 0 15,-50 0-15,49 0 16,0 0-16,50 0 16,-49 0-16,-26 25 15,51-25-15,-26 0 16,1 0-16,24 0 15,-74 0-15,24 0 16,26 0-16,-26 0 16,26 0-16,-26 0 15,1 0-15,-25 0 16,-1 0-16,1 0 16,25 0-16,-25 0 15,-1 0 1,1 0-16,0 0 15,0 0-15,24 0 16,1 0-16,24 0 16,1 0-1,-25 0-15,-1 0 16,26 0-16,-1 0 16,25 0-16,-24 0 15,49 0-15,0 0 16,49 0-16,26 0 15,-26 0-15,-24 0 16,99 0-16,-49 0 16,-1 25-16,-24 0 15,24-25-15,-24 0 16,-50 0-16,0 0 16,25 0-16,-50 0 15,-25 0-15,-24 0 16,24 0-16,-24 0 15,0 0-15,24 0 16,-49 0-16,0 0 16,-1 0-16,1 0 15,25 0 1,-1 0 0,-24 0-1,0 0-15,0 0 16,0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10:25:04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11038 6524 0,'50'0'94,"49"0"-94,50 0 15,0 0-15,99 49 16,24-24-16,51-25 15,-1 0-15,75 0 16,25 0-16,-100 0 16,75 0-16,-74 0 15,49 0-15,-75 0 16,-73 0-16,49 0 16,-174 0-16,25 0 15,-50 0-15,1 0 16,-51 0-16,1 0 156,0 0-156,0 0 16,0 0-1,24 0-15,26 0 16,-26 0-16,125 0 16,-50 0-16,0 0 15,74 0-15,26 0 16,-26 0-16,25 0 15,-49 0-15,-50 0 16,-25 0-16,-24 0 16,-26 0-16,-24 0 15,0-25 1</inkml:trace>
  <inkml:trace contextRef="#ctx0" brushRef="#br0" timeOffset="9119.1346">12427 10021 0,'50'0'94,"99"0"-94,-25 25 16,49-25-16,75 25 15,0-25-15,25 0 16,25 0-16,24 0 16,-24 0-1,0 0-15,-1 0 16,-49 0-16,-49 0 15,-26 25-15,-24-25 16,-25 49-16,0-49 16,-74 0-16,-25 0 15,-1 0-15,1 25 16</inkml:trace>
  <inkml:trace contextRef="#ctx0" brushRef="#br0" timeOffset="10383.4117">13246 10170 0,'99'0'141,"99"0"-126,100 0-15,0 0 16,148 0-16,25 0 16,75 0-1,-75 0-15,-49 0 16,-75 0-16,-24 0 15,-50 0-15,-100-25 16,1 25-16,-124 0 16,-26 0-16</inkml:trace>
  <inkml:trace contextRef="#ctx0" brushRef="#br0" timeOffset="17711.046">16619 11733 0,'25'0'235,"0"0"-220,49 0-15,-24 0 16,24 0-16,1 24 16,49-24-1,-50 25-15,-24-25 16,49 0-16,0 25 16,0-25-16,25 0 15,-24 0-15,-26 0 16,50 25-16,-50-25 15,26 25-15,-26-25 16,25 24-16,-74-24 16,49 0-16,1 0 15,-26 0-15,26 0 16,-25 0-16,-26 0 16,26 0-16,0 0 15,24 0-15,-24 0 16,24 0-16,-24 0 15,24 0-15,-24 0 16,-1 0-16,50 0 16,-49 0-16,24 0 15,-24 0-15,24 0 16,-49 0-16,0 0 16,0 0-1</inkml:trace>
  <inkml:trace contextRef="#ctx0" brushRef="#br0" timeOffset="18943.5594">16793 11708 0,'74'0'125,"100"0"-109,-1 0-16,51 0 16,-51 0-16,150 74 15,-26-74-15,-24 0 16,-25 0-16,0 0 16,-99 0-16,0 0 15,-75 0-15,-24 0 16,-25 0-16,0 0 62,-1 0-30,1-25-1,0 25 16,0 0-32</inkml:trace>
  <inkml:trace contextRef="#ctx0" brushRef="#br0" timeOffset="42807.4503">24209 9947 0,'50'0'172,"-25"0"-125,0 0-16,-25-25-15,24 0-1,-24 0 1,25 25-16,-25-49 16,25 49-16,-25-25 15,0-25-15,0 25 16,0-24-1,0 24 32,-25 25 47,0 0-31,1 0-17,-1 25-30,25 0 0,0 24-1,0 1-15,0-25 16,0 49 0,0-49-1,0 24-15,0-24 16,0 25-16,0-25 15,0 0 1,0 49-16,0-49 16,0 0-1,0-1-15,0 1 16,0 0-16,0 0 16,-25-25-16,25 25 15</inkml:trace>
  <inkml:trace contextRef="#ctx0" brushRef="#br0" timeOffset="43575.8608">23862 10071 0,'25'0'94,"0"0"-78,0 0-1,-1 0-15,1 0 16,25 0-1,-25 0-15,-1 0 16,1 0-16,0 0 16,0 0-16,0 0 15,24 0 1,-24 0 0,0 0-16,24-25 31</inkml:trace>
  <inkml:trace contextRef="#ctx0" brushRef="#br0" timeOffset="44319.3214">24581 10195 0,'0'25'94,"0"-1"-94,0 1 16,0 0-16,0 0 15,0 0 1,0-1-16,0 1 15,0 0-15,0 0 16,0 0 0</inkml:trace>
  <inkml:trace contextRef="#ctx0" brushRef="#br0" timeOffset="51831.8871">24085 10815 0,'25'0'62,"0"0"-30,0 0 155,-25-25-187,0-25 16,0 1 15,-25 49 141,25 25-141,-25-1-31,25 51 16,0-26-16,0-24 15,0 74-15,0-24 16,0-50 0,0 24-16,0-24 15,0 0-15,0 0 16,0 0-16,-25-1 125</inkml:trace>
  <inkml:trace contextRef="#ctx0" brushRef="#br0" timeOffset="52612.7772">23763 11063 0,'25'0'109,"-1"0"-93,26 0 0,-25 0-1,0 0 1,0 0-16,-1 0 16,1 0-1,0 0 1,0-25-1,0 25-15,-1 0 16,1 0-16,0 0 16,0 0-16,0 0 31,-1 0-31,1 0 31,0 0 0</inkml:trace>
  <inkml:trace contextRef="#ctx0" brushRef="#br0" timeOffset="54407.2729">24433 11162 0,'-25'0'16,"0"0"-1,0 0 1,0 0 0,1 0 15,-1 0 0,25-25 63,25 25-63,-1 0-15,51 0-1,-75 25 1,25 0 0,-25 25-1,0-26-15,0 1 16,0 0-1,0 0-15,0 0 32,0-1-1,-25 1 16,0 0 203,0-25-78,0 0-79,25 25 32,50-25-93,-25 0-17,24 0 1,-24 0 0,25 0-16,-25-25 0,-1 25 15,26 0 1,0-50-16,-26 50 15,1 0 1,0 0 0,0 0-1</inkml:trace>
  <inkml:trace contextRef="#ctx0" brushRef="#br0" timeOffset="55607.6599">24085 11857 0,'0'-25'172,"0"0"-157,0-25 1,0 26-16,0-26 16,0 25-1,0-24 1,0-1 0,0 25 15,-24 25-31,-1 0 125,25 25-110,0 25-15,0 24 16,0-49-16,0 24 16,0 26-16,0-50 15,0 49-15,0-49 16,0 49-16,0-49 16,0 0-16,0 24 15,0 1-15,0-25 31,0 25 63,-25-50-63</inkml:trace>
  <inkml:trace contextRef="#ctx0" brushRef="#br0" timeOffset="55983.4439">23837 12154 0,'0'-25'16,"0"1"15,25 24-15,0 0-1,25-50-15,-26 50 16,1 0-16,25-25 16,-1 25-1,-24 0 1,25 0 31</inkml:trace>
  <inkml:trace contextRef="#ctx0" brushRef="#br0" timeOffset="56999.7664">24234 11981 0,'0'-25'31,"50"25"0,-25 25-15,-1-25 0,1 49-16,-25-24 15,0 25 1,0-26 0,0 26-1,-25-50-15,1 25 16,-26 0-16,25-25 15,-24 0-15,73 0 172,26 49-172,0-24 16,-1 0 0,-24 0-1,0 0-15,0-25 16,-25 24-1,24-24-15,-24 25 16,0 0 31,-49-25-47,24 0 16,-25 0-16,26 0 15,-51 0-15,50 0 16,-24 0-16,24 0 15,0 0 17,0 0-17</inkml:trace>
  <inkml:trace contextRef="#ctx0" brushRef="#br0" timeOffset="61863.3841">23887 12874 0,'25'24'15,"0"1"17,-1-50 108,-24-24-124,0 24 0,0-25-16,0 26 15,0-1-15,0-25 16,0 25-16,-24 1 15,-1 24 64,0 0-64,0 24-15,25 51 16,0-50-1,0 24-15,0 1 16,0-1 0,0-24-16,0 25 15,0 24-15,0-49 16,0 25-16,0 24 16,0-49-16,0 0 15,0 0 1</inkml:trace>
  <inkml:trace contextRef="#ctx0" brushRef="#br0" timeOffset="62431.6593">23639 13146 0,'25'-24'78,"-1"24"-63,1-25 1,0 25-16,25 0 16,-26 0-16,26 0 15,-25 0-15,25 0 16,-26 0-16,1 0 15,0 0-15,0 0 16,0 0-16,-1 0 16</inkml:trace>
  <inkml:trace contextRef="#ctx0" brushRef="#br0" timeOffset="62775.9686">24209 13221 0,'0'25'16,"0"49"-1,0-49 1,50 25-16,-50-26 16,0 1-1,0 0 1,0 0 15</inkml:trace>
  <inkml:trace contextRef="#ctx0" brushRef="#br0" timeOffset="63664.4037">24259 12923 0,'25'-25'16,"0"25"15,-1 0-31,1 0 15,25 0 1,-25 0-16,-1 0 16,1 0-16,25 0 15,-25 0 17,-1-24-1,-24-1-31,0 0 15,0 0-15,0-24 16,0 24 0,0 0 62,-24 25-31,-1 0-47,0 0 15,0 25 1,0 0-16,25-1 16,0 26-16,0-25 15,0 24-15,0-24 16,0 50-16,25-51 15,-25 26-15,25 24 16,0-49-16,0 25 16,-1 0-16,1 24 15,-25-49 17,0 0-17,0-1 1,0 1 15,0 0 0,0 0-15</inkml:trace>
  <inkml:trace contextRef="#ctx0" brushRef="#br0" timeOffset="63948.2382">24383 13271 0,'0'0'0,"25"-50"31,0 50-15,-1-50-16,51 25 15,-26 25 1,-24 0 15</inkml:trace>
  <inkml:trace contextRef="#ctx0" brushRef="#br0" timeOffset="64743.5147">24854 13295 0,'0'-24'32,"0"-1"-1,25 25 0,0 0-31,0 0 16,0 25-1,-1-1-15,-24 1 16,0 0 0,0 0-1,0 0 1,0-1 0,-24-24-1,-1 25 16,74-25 126,-24 0-157,25 0 15,-25 0-15</inkml:trace>
  <inkml:trace contextRef="#ctx0" brushRef="#br0" timeOffset="80976.8513">31452 12328 0,'25'0'125,"50"0"-125,-1 0 16,25 0-16,-24 0 15,24 0-15,-25 0 16,-24 0-16,24 0 15,-49 0-15,25 0 16,-26 0-16,1 0 16,0 0-1,0 0 1,0 0 0,0 0-1,-1 0 16,1 0-15,0 0 0</inkml:trace>
  <inkml:trace contextRef="#ctx0" brushRef="#br0" timeOffset="81711.4289">31304 12328 0,'0'-25'78,"49"25"-78,26 0 16,-26 0-16,1 0 15,49 0-15,0 0 16,-24 0-16,49 0 15,-25 0-15,-25 0 16,1 0-16,24 0 16,-74 0-16,49 0 15,-49 0-15,25 0 16,-26 0-16,1 0 16,0 0-1,0 0 1,0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10:27:22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26467 2406 0,'24'0'78,"1"0"-62,25 0-1,-25-25-15,-1 25 16,1-25-16,0 1 15,0-1 1,0 0-16,-25 0 16,0 0-16,0-24 15,0 24 1,0 0 0,0 0-16,0 1 15,-25 24 63,0 0-62,0 74-16,-49 25 16,49 0-16,-49 25 15,49-24-15,25-1 16,0 0-16,-25 25 15,25-25-15,0-49 16,0 24-16,0 1 16,0-50-16,0 24 15,0-24-15,-25 0 94,0-25-78</inkml:trace>
  <inkml:trace contextRef="#ctx0" brushRef="#br0" timeOffset="327.1641">25946 2828 0,'25'0'31,"74"0"-31,50 0 15,-25 0-15,24 0 16,-48 0-16,24 0 16,-50 0-16,25 0 15,-49 0-15,-25 0 16,49 0-16,-49 0 31</inkml:trace>
  <inkml:trace contextRef="#ctx0" brushRef="#br0" timeOffset="809.4093">26839 3175 0,'0'25'32,"0"49"-17,0-24 1,49-25-16,-49 24 15,25-24-15,-25 0 16,0 24-16,0-24 31,25-25-31,-25 25 32,25-25-32,-1 0 15,51 0-15</inkml:trace>
  <inkml:trace contextRef="#ctx0" brushRef="#br0" timeOffset="1609.043">28153 2332 0,'-24'0'203,"24"-25"-203,-25 0 16,25 0-16,-25 0 15,0 1-15,25-1 16,-25 25 31,0 0-47,1 0 15,-1 0 1,0 0-16,0 0 16,0 74-16,25-49 15,-24 49-15,24-49 16,0 50-16,0-1 16,0-24-1,0 24-15,0-49 16,0 49-16,0-24 15,0-25-15,0 49 16,0-24-16,24-25 16,-24-1-16,0 1 15,25 25-15,-25-25 16,25-25 0,-25 24 30</inkml:trace>
  <inkml:trace contextRef="#ctx0" brushRef="#br0" timeOffset="1960.0575">27732 2902 0,'49'0'62,"1"0"-62,-25 0 16,49-25-16,0 25 16,-49 0-16,50 0 15,-50 0 1,-1 0-16</inkml:trace>
  <inkml:trace contextRef="#ctx0" brushRef="#br0" timeOffset="2616.1929">28104 2927 0,'25'0'15,"-1"0"-15,26 50 16,-50-26 0,50 1-1,-50 0-15,0 0 16,0 0-16,0-1 15,0 1-15,0 0 16,0 0-16,-25 0 16,0-25-1,0 24 1,0-24 0,1 0 15,73 0 63,75 0-94,-49 0 15,24 0-15,-74 0 16,24 0-16,-24 0 15,0 0 1</inkml:trace>
  <inkml:trace contextRef="#ctx0" brushRef="#br0" timeOffset="3414.7428">28897 2480 0,'25'0'31,"0"0"-31,0 0 16,0 0 15,-1 0-31,1 0 16,0-49-16,0-26 16,0 1-16,-25 49 15,0-49-15,0 49 16,0-25-1,-50 50 64,25 0-79,0 50 15,25 0-15,-24 24 16,24-24-16,0-1 15,0 1-15,0-1 16,0 1-16,0 24 16,0-49-16,0 50 15,0-1-15,0-24 16,49-1-16,-49 1 16,0 24-16,25-74 15,-25 50-15,0-25 16,0 0-16,0-1 15</inkml:trace>
  <inkml:trace contextRef="#ctx0" brushRef="#br0" timeOffset="3697.9192">28848 2803 0,'0'-25'15,"74"25"1,1-49-16,24 24 16,-49 25-16,-1 0 15,-24 0-15,0 0 16,24 0-16,-24 0 16,25 0-1,-1 0 1</inkml:trace>
  <inkml:trace contextRef="#ctx0" brushRef="#br0" timeOffset="4770.3076">29220 3026 0,'25'0'31,"-25"-25"-31,49 25 63,-24 0-63,0 0 31,0 0-31,0 0 0,24 0 16,-24 0-16,-25 25 15,50 0 1,-26-25 0,-24 25-1,0 0 1,0-1-16,0 1 16,0 0-16,-24-25 15,-1 25-15,0-25 16,0 25 124,50-1-108,0-24-32,0 50 15,-1-25 1,1 0-16,-25-1 16,0 26 15,0 0-16,-25-50-15,-24 0 16,-1 0-16,1 0 16,24 0-1,-25 0-15,25 0 16,-49 0 0,0-25-1,49 0-15,25-49 16,0 24-1,0 25 1,0-24 0,0-1-1,0 25-15,0 0 0</inkml:trace>
  <inkml:trace contextRef="#ctx0" brushRef="#br0" timeOffset="6962.1421">30708 2456 0,'0'24'47,"0"26"-31,0-25-16,0 49 15,0 1-15,0-50 16,0 49-16,0-49 15,0 24-15,0 1 16,0 0-16,25-1 31,-25-24-31,0 0 0,50 24 16,-26-24 0,1 0-1,0-25-15,25 25 16,-1 0-1,-24-25 1,25 0 0,-26 0-16,1-25 15,0 0-15,-25-25 16,0 26 0,0-1-16,0 0 15,0 0-15,0-24 16,0-1 31,-25 50 0,-24 0-32,24 25-15,0 0 16,-25 24-1,50-24-15,0 25 16,0-1 0,0-24-1,0 0 1,0 0-16,25 24 16,0-24-1,0-25-15,0 0 31,-1 0-15,1 0 15,-25-50-31,0 26 16,0-1 0,0 0 15,0 0 0,0 50 47,0 25-78,0-26 16,25-24-16,0 25 15,0 0-15,24 0 16,-24-25 15,-25 25-31,25-25 16,0 0 0,49-25-16,-74-50 15,0 1 1,0-25-16,0 0 15,0-1-15,0 51 16,0-26-16,0-24 16,-25 0-16,1 74 15,24-25-15,-25 1 16,25 24-16,0 0 16,0 75 62,0-1-63,0 26-15,25 24 16,-1-74 0,-24 49-16,25-24 15,25 49-15,-50-74 16,49 0-16,-49 24 15,75 26-15,-50-26 16,-1-24-16,1 25 16,0-25-16,-25-1 15,25 1-15,0-25 47,-25-74-31,0 24-16,0 25 15,0 1-15,0-1 16,0 0-16,0 0 16,0 0-1,0 1 1,24 24 187,1 0-203,0 0 16,0 0-1,0 0-15,-1 0 16,1 0 0,0 0-1,0 0 1,0 0-1</inkml:trace>
  <inkml:trace contextRef="#ctx0" brushRef="#br0" timeOffset="8599.8139">31849 3001 0,'0'-24'32,"25"24"-1,0 0-16,0 0 17,-1 0-32,1 0 47,0 0-16,-25-25 16,-25 0-16,0 25-31,1-25 31,-1 25-31,0 0 16,0 0-16,0 0 15,1 0 1,24 25 0,-25-25-16,25 25 31,0 0-15,0 24-1,0 1 16,0-25-15,49 24 0,-24-24-1,25 0-15,-50 0 16,25-25-16,-1 0 16,1 0-1,0 0 16,25 0-15,-50-25 0,24 0-16,-24-49 15,0-1-15,25-24 16,-25 25-16,0-26 16,0 51-16,0-1 15,0 0-15,0 1 16,0 24-16,0-25 15,0 26-15,0-26 32,0 75 77,0 24-93,0 1-16,0 0 15,0 24-15,0-24 16,0-1-16,0 1 16,0 24-16,25-24 15,-25 0-15,25-50 16,-25 49-16,25 1 15,-1 49-15,-24-74 16,50 24-16,-50 1 16,25-50-16,-25 25 15,25 0-15,0-25 94,24 0-78,-24 0-1,0 0 1,0-25 0,-1 25-1,-24-25 32</inkml:trace>
  <inkml:trace contextRef="#ctx0" brushRef="#br0" timeOffset="33880.494">31601 3597 0,'0'24'31,"-25"-24"-31,-24 25 16,24-25-16,-49 25 15,49 0-15,-74 0 16,74-25-16,-25 49 16,-24 1-16,24 0 15,25-50-15,25 24 16,-25-24-16,25 25 15,-24 25-15,24-25 32,0-1-17,0 1 17,0 0-32,0 0 15,0 0 1,49-1-16,-24 26 15,0-50-15,24 25 16,1 24-16,-25-49 16,0 0-16,0 25 15,-1-25-15,1 0 16,0 0-16,0 0 16,0 0-16,-1 0 15,26 0-15,-25-25 16,0 25-16,-25-49 15,49 24-15,-49-49 16,25 49-16,-25 0 16,0-25-16,0 26 15,25-1 1,-25 0 0,0 0-1,0 0 1,0 1-16,-25-1 15,0 25-15,25-25 16,-25 0-16,-24-24 16,24-1-16,0 50 31,0-25-31,1 25 31,-1 0-15,0 0-16,0 0 31,-24 0-31,-26 0 16,25 0-1</inkml:trace>
  <inkml:trace contextRef="#ctx0" brushRef="#br0" timeOffset="35407.1166">31229 4638 0,'25'25'15,"-25"25"17,0-25-32,0 24 15,0-24-15,0 0 16,0 0-16,0 0 15,0-1-15,0 26 16,0 0 0,0-26-16,0 1 15,0 0 17</inkml:trace>
  <inkml:trace contextRef="#ctx0" brushRef="#br0" timeOffset="39680.6735">26690 1984 0,'-25'0'15,"-25"0"-15,1 0 16,24 0-1,-49 0-15,49 25 16,-25-25-16,25 25 16,1 0-1,-51 0-15,26 24 16,-1-49-16,25 50 16,-24-25-16,24 24 15,0-24-15,25 0 16,0 0-16,-25 24 15,25 1-15,0 24 16,0-49-16,0 25 16,0 24-16,0 25 15,0 1-15,0-26 16,50 75-16,-50-50 16,49-25-16,-24 50 15,0-49-15,0-1 16,24-24-16,-24 24 15,0-24-15,0 0 16,0-1-16,24 1 16,-24 24-16,0-74 15,0 25-15,-1-25 16,51 50-16,-50-26 16,49-24-16,0 0 15,1 25-15,24-25 16,-49 0-16,49 50 15,-49-50 1,-26 0-16,26-25 16,-25 25-16,24-74 15,-24-1 1,0 1 0,0-1-16,-25 1 15,0 24-15,0-24 16,25-1-16,-25 26 15,0-1-15,0 25 16,0-24-16,0-26 16,0 26-16,0-1 15,0 1-15,0-26 16,0 1-16,0 49 16,-50-49-16,25-1 15,25 26-15,-25-26 16,-24-49-16,24 74 15,25-24-15,-50 24 16,26-24-16,-1 49 16,0-24-16,0-1 15,0 0 1,0 26-16,25-26 16,-49 25-16,49 0 15,-25 25 1,0 0-16,0-24 15,1 24-15,-26-25 16,25 25 0,-24 0-16,24 0 15,-25 0-15,1 0 16,-1 0-16,25 0 16,0 0-16,-49 0 15,24 0 1,50 25 15,-24-1 16</inkml:trace>
  <inkml:trace contextRef="#ctx0" brushRef="#br0" timeOffset="51409.9695">28426 2232 0,'-25'-24'62,"1"-1"-46,-1 25 15,0 0-15,25-25 0,-25 25-1,0-25 1,1 25 15,-1-25-31,0 25 16,0 0-1,0 0 32,1 0-31,-1 0-1,0 0-15,0 0 16,-49 0-16,49 0 16,-50 0-16,51 25 15,-26 0-15,25-25 16,-24 25 0,-1 24-16,0-24 0,1 0 15,24 25 1,-25-26-16,26 26 15,-26 0 1,50-26-16,0 1 16,0 25-16,-25-1 15,25 26-15,-25-25 16,25 24-16,0-24 16,0 24-16,0 0 15,0-49-15,0 50 16,0-26-16,0 1 15,50-25-15,-25 24 16,0 1-16,-1-25 16,26 24-16,24-24 15,-49 25 1,0-50 0,0 24-16,24 1 0,1 0 15,0 0-15,49 0 16,-50-25-1,1 49-15,0-49 16,24 25-16,-24-25 16,-25 0-1,24 0 79,-24 0-78,25-50-16,-26 26 15,1-26-15,0-24 16,49-1-16,-74 26 16,75-26-16,-50 1 15,-25 49-15,24-25 16,-24 26-16,25-26 15,-25 25-15,0 0 16,0-24-16,0-26 16,0 26-16,0-26 15,0 26-15,0-1 16,0 0-16,0 1 16,0-50-16,0 49 15,0 0-15,0 1 16,0-26-16,-25 51 15,1-1 1,24 0-16,0 0 16,0 0-1,-25 25-15,25-24 16,-25-1-16,0 25 16,0 0 15,1 0-16,-1 0-15,0 0 16,25-25-16,-25 25 16,0 0-16,1 0 15,-1 0 1,0 0-16,0 0 31,0 0-15,1 0-16,-1 25 15,0-25 1,0 0-16,25 25 16,-25-25-16,25 24 47</inkml:trace>
  <inkml:trace contextRef="#ctx0" brushRef="#br0" timeOffset="54503.6385">28178 2307 0,'0'25'109,"25"-25"-93,0 0 31,-25-25-32,25 0-15,-1 0 32,-24 0-32,25 1 15,-25-26 1,25 0-1,25 26 17,-50-1-32,0 0 15,24 0-15,1-24 32,0 24-32,0 0 31,-25 0-16,25 0 1,-1 1-16,26-26 16,-25 50-1,-25-25 1,25 0-16,24 1 16,1-1-1,-25 25-15,24-50 16,-24 50-16,25 0 15,-1-25-15,26-49 16,-51 74-16,101 0 16,-76-25-16,1 25 15,24 0-15,-24-25 16,-25 25-16,-1 0 16,26 0-16,-25 0 15,24 0-15,-24 0 16,25 0-16,-25 0 15,-1 0-15,1 0 16,0 0-16,25 0 16,-26 0-16,1 0 15,0 0-15,25 0 16,-26 0 0,26 0-1,-25 0 1,0 0-1,-1 0 1,1 0-16,25 0 16,-25 25-16,-1 0 15,1-25-15,50 25 16,-26-1 0,-24 1-1,0 0 1,0-25-16,0 0 15,-1 50-15,1-50 16,0 25-16,0-1 16,0-24-1,-1 25-15,-24 0 16,25-25-16,25 50 16,-25-26-16,-1 1 15,26 25 1,-25-1-1,24 1 1,-24-25 0,-25 0-1,25-25 1,0 24-16,-25 1 16,25 0 15,-25 0 16,49 0-32,-24-1 17,0 1-17,0 25-15,-1-1 31,1-49-15,-25 25 0</inkml:trace>
  <inkml:trace contextRef="#ctx0" brushRef="#br0" timeOffset="55609.011">30783 2356 0,'24'0'109,"1"0"-93,25 0-1,-50 25-15,49-25 16,-24 0-16,25 25 16,-25 0-16,-1-25 15,1 25-15,0-1 16,0-24-16,0 0 15,-1 0-15,26 25 32,-50-74 77,0 24-109,0-50 31,0 26-15,0-1-16,-50-49 16,50 74-1,0 0-15,0-24 16,0-1-16,0 1 15,0 24 1,0-25 0,-24 25 93</inkml:trace>
  <inkml:trace contextRef="#ctx0" brushRef="#br0" timeOffset="119847.5057">17190 5556 0,'0'25'94,"49"25"-79,75 24-15,0-49 16,100 24-16,-100 1 16,124-25-16,-50-25 15,0 0-15,26 0 16,-75 0-16,-50 0 15,25 0-15,-50 0 16,1 0-16,-51 0 16,26 0-16,-25 0 47,0 0-32,-1 0 1,1 0-16,50 0 15,-51 0-15,51 0 16,-1 0-16,-24 0 16,24-25-1,-24 25-15,-25 0 0,0 0 16,-1 0 0,1 0-1</inkml:trace>
  <inkml:trace contextRef="#ctx0" brushRef="#br0" timeOffset="119872.4912">19918 5829 0</inkml:trace>
  <inkml:trace contextRef="#ctx0" brushRef="#br0" timeOffset="120871.9196">17264 5680 0,'0'25'0,"25"-25"16,49 25-16,25 24 15,75-49-15,-25 0 16,49 50-16,75-25 16,-50-25-16,1 0 15,24 0-15,0 0 16,0 0-16,-25 0 15,-24 0-15,-26 0 16,-49 0-16,-49 0 16,-51 0-16,26 0 15,-25 0-15,49 0 63,-49 0-63,49 0 15,1 0-15,24-50 16,-24 50-16,24-25 16,-50 25-16,26 0 15,-50 0 1,24-24-16</inkml:trace>
  <inkml:trace contextRef="#ctx0" brushRef="#br0" timeOffset="121663.4663">17859 5705 0,'25'50'47,"99"-26"-32,25 1-15,49 0 16,75 25-16,99 24 15,-24-74-15,49 0 16,-25 0-16,24 0 16,-23 0-16,-101 0 15,-24 0-15,-124 0 16,-74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10:30:29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4490 7417 0,'74'24'125,"25"-24"-109,0 0-16,125 0 15,73 0-15,-123 0 16,99 0-16,-50 0 16,50 0-16,-25 0 15,25 0-15,-50 0 16,25 0-16,-99 0 16,25 0-16,-50 0 15,0 0-15,-75 0 16,1 0-16,-25 0 15,24 0-15,-24 0 16,25 0 0,-25 0-1,-1 0 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10:31:20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4217 14188 0,'25'0'31,"99"0"-15,49 0-16,26 0 15,98 0-15,-24 0 16,25 0-16,-25 0 16,0 0-16,49 0 15,-24 0-15,-1-49 16,-49 49-16,-99 0 16,-25 0-16,-49 0 15,-1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10:32:52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25053 4415 0,'25'25'62,"49"-25"-62,25 25 16,100 0-16,-1-25 15,0 0-15,100 0 16,-50 0-16,50 0 16,74 0-16,-74 0 15,49 0-15,0 0 16,-99 0-16,25 0 16,-50 0-16,-49 0 15,0 0-15,-75 0 16,-50 0-16,-24 0 15,0 0 32</inkml:trace>
  <inkml:trace contextRef="#ctx0" brushRef="#br0" timeOffset="1074.3857">3001 5804 0,'124'25'47,"75"50"-32,74-75-15,49 49 16,25 1-16,1-25 15,-1 49-15,-49-74 16,-50 0-16,24 0 16,-73 0-1,-50 25-15,-75 0 16,-49-25-16</inkml:trace>
  <inkml:trace contextRef="#ctx0" brushRef="#br0" timeOffset="23704.4938">7541 6796 0,'-25'0'78,"0"0"-47,0 0-31,-24 0 16,24 25-1,0 0-15,-25 0 16,1 0-16,24-25 16,0 49-1,-24-49-15,24 0 16,0 50-16,-25-50 15,50 25-15,-49 0 16,24-25 0,25 24-1,0 1-15,0 25 16,-25-25-16,25-1 16,0 26-16,0 0 15,0-26 1,0 26-16,0-25 15,0 0-15,0 24 16,0-24-16,0 25 16,0-26-16,0 26 15,0 0-15,0 24 16,0-24-16,0-1 16,25 26-16,-25-26 15,0 1-15,25 24 16,0 1-16,-25-50 15,24 49 1,1-49-16,25 74 0,-1-25 16,-24-49-1,25 25-15,-50-25 16,49-1-16,1 26 16,0-25-16,-1-25 15,26 0-15,-1 0 16,-49 25-16,49-25 15,1 0-15,24 0 16,-25 0-16,50 0 16,-49 0-16,-1 0 15,25 0-15,-49 0 16,0 0-16,24 0 16,-49-50-16,0 25 15,24-24-15,-24 24 16,-25-25-16,25 1 15,0 24-15,-25-25 16,24-24-16,-24 49 16,25-49-16,0 24 15,-25 25-15,25-74 16,-25 74-16,0-25 16,25-49-16,-25 74 15,0-49-15,0 24 16,0 1-16,0-1 15,0 1 1,0-1-16,0 25 16,0 0-16,0-49 15,-25 0-15,-25 24 16,50 25-16,-49-49 16,-1 24-16,50 1 15,-74-26-15,74 26 16,-25-1-16,-25 0 15,50 1-15,-25 49 16,1-25-16,24-25 16,-25 50-1,0 0 32,0 0-31,0 0-1,1 0-15,-26 0 16,-24 0-16,-26 0 16,51 0-16,-26 0 15,-24 0-15,-50 25 16,75-25 0,-1 50-16,1-26 15,24-24-15,-49 25 16</inkml:trace>
  <inkml:trace contextRef="#ctx0" brushRef="#br0" timeOffset="555600.2488">9029 12824 0,'50'0'31,"-26"0"-15,1 0-16,25 25 15,24 0-15,1-1 16,-51-24 0,1 0-1,0 0 1,0 0-16,49 0 15,1-74 1,49-75-16,49-24 16,-49-1-16,0 75 15,-49-25-15,-26 74 16,1 0-16,-25 26 16,0-1-16</inkml:trace>
  <inkml:trace contextRef="#ctx0" brushRef="#br0" timeOffset="556720.589">24929 12750 0,'25'0'16,"-1"0"-1,26 24 1,-25 26-16,24 24 16,-49-49-16,50 0 15,-50 25-15,25-50 16,0 49-16,24-49 31,-24 0-15,0 0-1,49-49-15,1-1 16,-26-49-16,26 49 16,-51-24-16,76-1 15,-51 26-15,26-50 16,-26 49 0,-24 25-16,-25 0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10:35:01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1364 8880 0,'25'0'62,"25"0"-15,-1 0-31,-24 0-1,0-25-15,0 25 16,24 0-16,-24-25 15,0 25-15,25-24 16,-1 24 0,-24 0-16,25 0 15,-1 0-15,26 0 16,-1 0-16,-24 0 16,-1 0-16,26 0 15,-51 0-15,1-25 16,0 25-1</inkml:trace>
  <inkml:trace contextRef="#ctx0" brushRef="#br0" timeOffset="1192.0864">2034 8558 0,'25'0'125,"0"0"-109,-1 0-16,1 24 15,50 1 1,-26 0-1,-24 0-15,0-25 16,0 25 0,-1-25-16,1 0 62,-25 24-62,25-24 16,-25 25 109,0 25-110,-25-1 1,-24-49-16,-26 75 16,1-26-16,-25 1 15,74-25-15,-74 25 16,49-1-16,25-24 16,-49 25-16,49-50 15,0 24-15</inkml:trace>
  <inkml:trace contextRef="#ctx0" brushRef="#br0" timeOffset="3487.5944">4440 9203 0,'25'0'16,"0"0"-1,-1 0 1,26 0-16,0 0 16,-1 0-1,1 0-15,49 0 16,-24 0-16,24 0 15,25 0-15,0 0 16,-25 0-16,-25-25 16,-49 25-16,50 0 15,-51 0-15,26 0 16,-25 0 0,24 0-1,-24 0 16,25 0 1,-25 0 140</inkml:trace>
  <inkml:trace contextRef="#ctx0" brushRef="#br0" timeOffset="4865.7361">1637 9748 0,'50'0'16,"-25"-25"-16,24 25 16,-24 0-16,0 0 15,0 0-15,-1 0 16,1-24-1,25 24-15,-1 0 16,-24 0 0,0 0-1,25 0-15,-26 0 16,26 0 0,-25 0-16,0 0 15,-1 0-15,1 0 16</inkml:trace>
  <inkml:trace contextRef="#ctx0" brushRef="#br0" timeOffset="5776.215">2108 9575 0,'25'0'94,"0"0"-94,25 0 16,-26 24-16,1-24 15,25 25-15,-50 0 16,49 0-16,-73 24 156,-1-24-140,0 0-1,-25-25 1,1 50-16,24-50 16,0 24-1,0-24 1,1 25-1,-26-25 1,25 50 31</inkml:trace>
  <inkml:trace contextRef="#ctx0" brushRef="#br0" timeOffset="7503.919">4341 10220 0,'-25'0'32,"25"-25"30,25 25-62,0 0 16,-1-25-1,1 25 1,25 0 0,-1 0-1,1 0-15,0 0 16,-26-25 0,51 25-16,-26 0 15,-24 0-15,50 0 16,-1 0-16,-24 0 15,24 0-15,-49 0 16,25 0-16,24 0 16,-24 0-16,-1 0 15,1 0-15,-1 0 16,-24 0-16,25 0 16,-25 0-16,24 0 15,-24 0 1,25 0-1,-26 0 1,26 0 0,-25 0-1,24 0-15,-24 0 32,25 0-1</inkml:trace>
  <inkml:trace contextRef="#ctx0" brushRef="#br0" timeOffset="10080.1813">1067 10666 0,'24'0'31,"1"0"-15,0 0 15,0 0-16,0 0-15,-1 0 32,26 0-32,-25 0 15,24 0-15,1 0 16,24 0-16,-24 0 16,0 0-16,24 0 15,-24 0-15,-1 0 16,1 0-16,0 50 15,24-50-15,-49 0 16,0 0 0,-1 0 15,26 0-15,-25 0-1,0 0 16,-1 0-15,1 0 0</inkml:trace>
  <inkml:trace contextRef="#ctx0" brushRef="#br0" timeOffset="12831.6045">1538 11708 0,'25'0'31,"24"0"-31,-24 0 16,25 0-16,-1 0 15,26 0-15,-1 0 16,-49 0-16,49 0 15,-49 25-15,25-25 16,-1 0-16,-24 0 16,25 0-1,-25 24 1,-1-24-16,1 0 47,-25 25 47</inkml:trace>
  <inkml:trace contextRef="#ctx0" brushRef="#br0" timeOffset="13680.1198">2034 11658 0,'25'0'94,"0"0"-78,24 25-16,-24-25 15,0 50-15,0-50 16,-1 0-16,26 74 16,0-24-1,-75-50 126,25 24-125,-50-24-16,25 0 15,-24 0-15,24 25 16,0 0-16,0-25 31,1 0 16</inkml:trace>
  <inkml:trace contextRef="#ctx0" brushRef="#br0" timeOffset="45455.8323">1215 12898 0</inkml:trace>
  <inkml:trace contextRef="#ctx0" brushRef="#br0" timeOffset="47016.1158">3547 13395 0,'0'74'16,"149"25"-16,149 124 15,-75-49-15,25 0 16,0-50-16,149 173 15,-124-173-15,-1 100 16,-23-26-16,-1-24 16,-50-50-16,-99 0 15,50-25-15,-75-49 16,-49-26 0,0-24 30,-25-99-30</inkml:trace>
  <inkml:trace contextRef="#ctx0" brushRef="#br0" timeOffset="47456.4096">6201 13568 0,'-25'0'0,"-49"0"16,-100 149-16,25 25 16,-123 49-16,-125 149 15,-25-50-15,-24 75 16,24 25-16,75-174 16,123-25-16,1 25 15,74-99-15,50 0 16,0-50-16,74-74 15,25-75 64</inkml:trace>
  <inkml:trace contextRef="#ctx0" brushRef="#br0" timeOffset="49511.8663">6772 8359 0,'0'25'125,"24"0"-110,1-25-15,50 74 16,-1 1-16,-49-26 16,25 26-16,-26-1 15,1 0-15,0-24 16,-25 24-16,0 1 16,0-25-16,0 24 15,0 0-15,0 1 16,-25 24-16,-49-25 15,49-24-15,-49 49 16,49-74-16,-50 99 16,50-74-16,-24-1 15,49 1-15,-25 24 16,25-49-16,0 25 16,0-25-16,0 49 15,0-24-15,0-26 16,0 1-16,0 25 15,50-1-15,-26-24 16,26 25 0,0-25-16,-1-1 15,-24-24 1,0 0 0,0 0 46,-75 0 32,1 50-79,-1 0-15,0-1 16,50-24-16,-49 0 16,-1 49-16,25-24 15,0 24-15,25 1 16,0-1-16,0-24 16,0 49-1,0-74-15,0 24 16,0 26-16,50-1 15,0 25-15,24-24 16,-24 24-16,-1 0 16,-24-49-16,50 49 15,-51-25-15,51 50 16,-50-74-16,-1 0 16,-24 24-16,50 1 15,-25-1-15,-25-49 16,0 0-16,0 24 15,0-24 17,-25-25-17,-49 0-15,-1 0 16,-24 0-16,-25 0 16,25 0-16,24-25 15,50 25-15,-49-25 16,24-24-16,1 49 15,24-25 48</inkml:trace>
  <inkml:trace contextRef="#ctx0" brushRef="#br0" timeOffset="80880.0871">27657 2877 0,'0'50'109,"0"49"-109,0 0 16,0-49 0,0 49-16,0 25 15,0 25-15,0 25 16,-25-50-16,1 49 15,-1-24-15,25-25 16,-50 25-16,25 25 16,1-50-16,24-25 15,0 25-15,0-25 16,0 0-16,0-24 16,0-50-16,0 49 15,0-49-15,0 49 16,0-49-16,0 25 15,0 24-15,0-24 16,0 24-16,24 0 16,-24 1-16,25-1 15,-25-24-15,0 99 16,25-75-16,25 50 16,-50 0-16,0-49 15,0-1-15,0-49 16,0 49-1,24 1-15,-24-51 16,25 1 31,-25-50 15</inkml:trace>
  <inkml:trace contextRef="#ctx0" brushRef="#br0" timeOffset="81464.4194">26640 6300 0,'25'0'47,"49"0"-47,100 0 15,49 0-15,75 0 16,0 0-16,148 0 16,100 0-16,49 0 15,100 0-15,-100 0 16,-49 0-16,-25-74 16,-100 0-16,-123 74 15,-124 0-15,-75 0 16,-50 0-16,1 0 78</inkml:trace>
  <inkml:trace contextRef="#ctx0" brushRef="#br0" timeOffset="82503.8231">28129 5556 0,'49'0'31,"-24"0"-15,49 0-16,-49 0 15,25 25 1,-25 0-16,-1-25 15,26 49-15,0-49 63</inkml:trace>
  <inkml:trace contextRef="#ctx0" brushRef="#br0" timeOffset="82904.5953">28377 5259 0,'-25'0'16,"0"24"0,25 1 15,0 25-16,-50-1 1,26-24 0,24 0-16,-25 0 15,0 49-15,0-49 16,25 0-16,-25 0 16,25-1-1</inkml:trace>
  <inkml:trace contextRef="#ctx0" brushRef="#br0" timeOffset="83648.1693">28253 4564 0,'24'-25'46,"1"25"-30,50 25-16,-75 0 16,24 0-16,26-1 15,0 1 17</inkml:trace>
  <inkml:trace contextRef="#ctx0" brushRef="#br0" timeOffset="84015.9612">28377 4341 0,'-25'25'31,"25"24"-31,-25-49 15,25 25-15,0 25 16,-25-26 0,25 1 62</inkml:trace>
  <inkml:trace contextRef="#ctx0" brushRef="#br0" timeOffset="84367.757">28451 3870 0,'25'0'31,"24"0"-31,-24 0 15,50 0-15,-51 0 16,26 24-16,-25-24 16,24 0-16,-24 0 15,25 50 1</inkml:trace>
  <inkml:trace contextRef="#ctx0" brushRef="#br0" timeOffset="84744.5416">28724 3721 0,'0'0'0,"-25"0"16,0 0-1,25 49 1,-25-24-1,25 25 1,0-25 0,0 24-1,0-24 1,25-25 15,0 25-31,25-25 16</inkml:trace>
  <inkml:trace contextRef="#ctx0" brushRef="#br0" timeOffset="85448.6274">28972 3423 0,'0'-25'47,"25"25"-32,-1 0 1,51 0 0,-50 0-1,24 0-15,1 25 16</inkml:trace>
  <inkml:trace contextRef="#ctx0" brushRef="#br0" timeOffset="85792.43">29170 3373 0,'-49'0'47,"24"0"-16,25 25 0,0 0 0,0 0-15,50 0 0,-1-25-1</inkml:trace>
  <inkml:trace contextRef="#ctx0" brushRef="#br0" timeOffset="86208.1925">29567 3150 0,'25'0'31,"0"0"-31,0 0 16,24 0-16,1 0 0,-25 0 15,-1 25 1,51 0-16,-50-25 15,-1 25-15,1-25 32</inkml:trace>
  <inkml:trace contextRef="#ctx0" brushRef="#br0" timeOffset="86516.0166">29840 3101 0,'-50'0'93,"26"0"-93,24 24 32,0 1-1,0 0 0</inkml:trace>
  <inkml:trace contextRef="#ctx0" brushRef="#br0" timeOffset="86999.7389">30584 2977 0,'25'0'62,"25"0"-46,-1 49 0,-24-49-16,-25 25 31</inkml:trace>
  <inkml:trace contextRef="#ctx0" brushRef="#br0" timeOffset="87289.5759">30758 3001 0,'-25'0'32,"0"0"-17,0 25-15,-24 25 16,24-50 0,-25 49-16,50-24 15,-24 0-15,-1 25 16,0-50-16,25 49 15,-25-24 1,25 0 0,-49 24-16</inkml:trace>
  <inkml:trace contextRef="#ctx0" brushRef="#br0" timeOffset="130618.5136">4118 8979 0,'-50'0'15,"25"0"1,0 0 0,1 0-16,-1 0 31,0 0-31,0 0 16,-24 0-16,-1 0 15,0-25-15,1 25 16,-1-24-16,0 24 15,1-25-15,-1 25 16,-24 0-16,-1-50 16,51 50-16,-26 0 15,0 0 1,26 0-16,-26 0 16,25-25-16,0 25 15,1 0 1,-1 0 78</inkml:trace>
  <inkml:trace contextRef="#ctx0" brushRef="#br0" timeOffset="131779.8485">3473 8756 0,'-50'0'31,"25"0"1,0 0-32,1 0 15,-1 25 1,0-25-1,0 0 1,0 0 0,1 0-1,-1 0 17,0 0-1,0 0 47,25 25 47,0-1-109,0 1-16,0 0 15,0 0-15,50 0 16,-50-1 31,25-24 15,-1 0-46,1 0-1,0 0 1,0 0-16,0 0 16,-1 0-1,1 0-15,0 0 16,0 0 0,24 0-16,-24 0 31,0 0-31,0 0 15,0 0 1,-1 0-16,1 0 16</inkml:trace>
  <inkml:trace contextRef="#ctx0" brushRef="#br0" timeOffset="464120.6839">10492 15875 0,'0'25'15,"-24"-25"1,-26 25 15,50-1-31,-25-24 16,0 25-16,1-25 15,24 25 1,-25 0 0,0 24-1,0-24 1,25 0-16,0 0 16,0 24-16,-25 1 15,25-25-15,0 24 16,0 1-16,0 0 15,0-1-15,0 1 16,0 0 0,50-26-16,-25 1 15,0 0-15,-1 0 16,1 24-16,25-49 16,-25 25-16,24 0 15,1 0-15,-1 0 16,-24-25-16,25 0 15,-1 24-15,26-24 16,-50 0-16,-1 0 16,1 0-16,50 0 15,-51 0 1,1 0-16,0 0 16,0 0-1,0 0-15,-25-24 16,49 24-16,-49-25 15,50 25-15,-25-25 16,-25 0-16,25 25 16,-1-25-16,1-24 15,0-1 1,-25 25 0,25-24-1,-25-1-15,25 1 16,-25-26-1,0 50-15,0 0 16,0 1-16,0-1 16,0 0-16,0 0 15,0 0-15,0 1 16,0-1 0,0 0-1,0 0 1,-25 0-16,25 1 15,-50-26 1,25 0 0,1 50-16,-26-49 15,50 24-15,-50 25 16,25-25-16,1-24 16,-1 49-16,0-25 15,-25 0-15,-24 0 16,74 0-16,-50 25 15,26 0-15,-26 0 16,25 0 0,-24 0-16,24 0 15,0 0-15,-25 0 16,1 0 0,24 0-16,-25 0 15,26 0 1,-26 0-1,25 0-15,0 25 32,1-25-32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10:39:03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26070 9475 0,'0'-24'78,"49"24"-62,1 24-16,-25 1 15,49 0-15,1 25 16,24 24-16,-50-49 15,51 24 1,-26 1-16,25-25 16,-49 0-16,-25-1 15,24-24-15,-24 0 16,0 0 0,0 25-16</inkml:trace>
  <inkml:trace contextRef="#ctx0" brushRef="#br0" timeOffset="448.7421">26863 9401 0,'-24'0'15,"-1"0"1,-25 0-16,-24 25 16,24 49-16,1-49 15,-26 0-15,26 24 16,24-24-16,0 0 16,0 0-1</inkml:trace>
  <inkml:trace contextRef="#ctx0" brushRef="#br0" timeOffset="1160.9275">28897 9103 0,'-24'0'31,"24"25"-15,49 0-16,-24 0 16,25 0-16,24 24 15,-49-49-15,49 75 16,-24-51-16,0 1 16,-26 0-16,26 0 15</inkml:trace>
  <inkml:trace contextRef="#ctx0" brushRef="#br0" timeOffset="1753.5924">29468 9153 0,'0'25'62,"0"0"-46,-50 49 0,26 0-16,-1-49 15,0 0-15,0 49 16,0-24-16,25-25 15,-49 49-15,24 1 16,25-51-16,0 26 16,-25-25-16,25 0 15,0-1-15,0 1 16,0 0-16,0 0 16,0 0-16,0-1 15,0 1 1</inkml:trace>
  <inkml:trace contextRef="#ctx0" brushRef="#br0" timeOffset="3417.6453">26615 10344 0,'-24'0'218,"-1"24"-186,0-24 14,0 0 17,-24 25 15,24 0-47,25 0-15,-25 0-16,-25 24 16,26 1-16,-26-1 15,50-24 1,-25 0-16,25 0 15,0 0-15,0-1 16,0 26 15,0-25-15,0 24-16,0 1 31,25-50-15,0 0 15,0 0-15,-1 0 31,1 0-32,0 0-15,49 0 16,-24 0-1,0 0-15,-26 0 16,26 0-16,-25 0 16,24-25-16,-24 25 31,0 0-31,0-25 16,24 1 15,-24-1 16,0 25-47,0-25 15</inkml:trace>
  <inkml:trace contextRef="#ctx0" brushRef="#br0" timeOffset="5281.0516">27087 10616 0,'-25'-24'16,"0"24"15,0 0-31,0 0 32,-24 24-17,24 1-15,0-25 16,25 25-16,-25-25 15,25 25 1,-24 0-16,24-1 16,0 1-1,0 0 1,0 0-16,0 0 31,0-1-15,0 1-1,24-25 48,1 0-32,0 0-15,0 0-16,-25-25 15,25 1 1,-1-1-16,-24 0 31,25 50 172,0 49-203,-25-24 16,50 24-16,-25-24 16,-25-25-16,24-1 15,1 1 1,0-25 0,25-25 46,-50 1-46,24-26-16,-24 25 15,25 25-15</inkml:trace>
  <inkml:trace contextRef="#ctx0" brushRef="#br0" timeOffset="5873.195">27186 10244 0,'-25'25'32,"25"74"-17,25 50-15,0 0 16,-25-75-16,0 75 16,0-25-16,49-25 15,-49-74-15,0 50 16,0-50-16,25 49 15,0-24-15,-25-26 32,25-24 15,24-24-32,26-26-15,24-24 16,-49 49-16,-1-25 15,1 0 1,-1 26-16</inkml:trace>
  <inkml:trace contextRef="#ctx0" brushRef="#br0" timeOffset="6288.3935">27285 10716 0,'0'-25'32,"0"0"-1,25 25-15,25 0-1,-1 0-15,26-25 16,49-49-16,-50 24 15,25 25-15,-49 1 16,24-1-16,-49 25 16,0 0-1</inkml:trace>
  <inkml:trace contextRef="#ctx0" brushRef="#br0" timeOffset="7193.2182">29468 10368 0,'-25'0'78,"0"0"-47,1 0-15,-1 0-16,0 0 16,0 25-16,0-25 15,25 25 1,-24 0-16,24 0 16,0 24-1,-50 1 1,50-25-1,0-1 1,0 1-16,0 0 16,25 25-16,-25-26 15,25 1-15,-25 0 16,49 0-16,26 24 16,-51-24-1,1 0-15,25 0 16,-25-25-16,-1 25 15,1-25-15,0 0 16,0 0-16,0 0 31,24 0-15,1 0-16,-1-50 16,51 0-1</inkml:trace>
  <inkml:trace contextRef="#ctx0" brushRef="#br0" timeOffset="7848.8437">29989 10592 0,'-25'0'31,"0"0"-31,0 0 16,25 24-1,0 1 1,0 25-16,0-1 16,0-24 15,0 0-31,25-25 16,0 0-1,25 0 16,-26 0-15,1 0 0,0 0-1,49-25-15,-74 0 16,0-24 0,0 24-1,0 0 1,0 0-1,0 1 1,0-1-16,-24 25 16,-1-25-16,-25 25 15,25 0 1</inkml:trace>
  <inkml:trace contextRef="#ctx0" brushRef="#br0" timeOffset="9129.1109">30361 10517 0,'0'75'63,"0"-26"-48,0-24-15,0-75 125,0 26-109,0-1-16,0 0 16,50-25-1,-26 26-15,1-1 16,0 25-16,0 0 16,0-25-16,-1 25 15,1 0 1,25-25-16,-25 25 15,-1 0 1,1 0-16,0 0 16,0 0-16,0 0 15,-1 0-15,26 50 16,-50-25-16,50 24 16,-50-24-16,24 0 15,-24 24-15,0-24 16,0 25-16,0-25 15,0 24-15,0-24 32</inkml:trace>
  <inkml:trace contextRef="#ctx0" brushRef="#br0" timeOffset="11784.7543">26541 11584 0,'-25'0'141,"0"0"-94,1 0 15,-1 0-62,-50 25 16,75-1-16,-74 51 16,49-75-16,-24 49 15,24-24-15,-25 25 16,1-25-16,49-1 16,-50 1-16,50 0 31,0 0-16,0 24 17,25-49-17,0 25-15,-1-25 16,26 0 0,-25 0-1,0 0 1,-1 0-16,1 25 15,0-25-15,0 0 16,0 0-16,24 25 16,-24-25-16,0 0 15,24 0-15,-24 0 16,25 0 15,-25 0-31,24 0 31,-24 0-31,25 0 32</inkml:trace>
  <inkml:trace contextRef="#ctx0" brushRef="#br0" timeOffset="12560.3103">26888 11733 0,'-25'0'16,"1"0"-16,-1 0 15,0 24 1,25 1-16,0 0 16,-25 0-1,25 0 1,0-1-16,0 1 31,0 25-15,25-25-1,0-1 1,0-24-16,-25 25 16,24-25-16,1 25 15,0-25-15,0 0 16,0 0 0,-1 0-1,1 0-15,0 0 16,0 0-1,-25-25-15,0 0 16,0 1-16,0-1 16,0-25-16,0 25 15,0-24 1,-25 24-16,25 0 16,-25 25 15,0 0-16,1 0 1,-26 0 15</inkml:trace>
  <inkml:trace contextRef="#ctx0" brushRef="#br0" timeOffset="13424.8168">27310 11757 0,'0'-24'16,"0"73"31,0-24-32,0 25 1,0-26-1,0 26 1,0-75 93,0-24-109,0 24 16,0-25 0,0 1-16,0-1 31,50 50 16,-26 0-32,26 0-15,-25 0 16,49 50-16,-49-26 16,25 51-16,-1-50 15,-24-1-15,0 51 16,0-50-16,-25-1 16,0 1-16,0 25 15,0-25 1</inkml:trace>
  <inkml:trace contextRef="#ctx0" brushRef="#br0" timeOffset="14304.3137">29890 11435 0,'-25'0'47,"-25"0"-16,25 25-31,25 0 16,-24 24-16,-1 1 16,0-1-16,25-24 15,0 25-15,0-25 16,0-1-16,0 26 16,0-25-1,25 24 1,24-49-16,-49 25 15,50 0-15,0 0 16,24 0-16,-49-1 16,49-24-16,-24 0 15,-1 0-15,1 0 16,0 0-16,-1 0 16</inkml:trace>
  <inkml:trace contextRef="#ctx0" brushRef="#br0" timeOffset="14870.3845">30411 11534 0,'-25'0'16,"25"25"0,0 0-16,0 0 15,0 24-15,0 1 16,0-25-1,0-1 1,49 1-16,-49 0 47,25-25-47,-25-25 109,-25 0-93,1 1 0,-1-1-1,0-25 1,25 25-16,-50 1 15,26-26 1</inkml:trace>
  <inkml:trace contextRef="#ctx0" brushRef="#br0" timeOffset="15753.0429">30683 11534 0,'0'50'31,"0"-1"-15,0-24-16,0 25 16,25-25-16,-25 24 15,25-49-15,-25-49 125,0 24-125,0-25 16,25 1-16,0 24 16,-25 0-16,24 25 15,1-25 1,0 0-1,-25 1 1,50 24 0,-26 0-16,76 24 15,-51 26 1,1 24-16,24-24 16,-49 0-16,25-1 15,-50 26-15,49-26 16,-24-24-16,0 25 15,-25-1-15,0-24 16,0 0 31,0 0-31,-25-25 30,0 0-30,1 0-16</inkml:trace>
  <inkml:trace contextRef="#ctx0" brushRef="#br0" timeOffset="20272.7019">26591 12601 0,'0'25'47,"0"-1"109,-25-24-140,0 25 15,0-25-15,25 25-1,-25 0 17,25 0-17,-24-25 17,24 24-32,-50 26 31,50-25-16,-25 24 1,25-24 15,0 0-15,0 0 0,0 0-16,0-1 15,0 1 1,0 0-1,0 0 1,25-25 0,25 49-16,-26-49 15,26 0-15,-25 25 16,0-25-16,24 0 16,-24 25-16,49-25 15,1 0-15,-1 0 16,1 0-1,-51 0 1,1 0-16,0-25 16,25-24-16,-50 24 15,25 0 1,-25 0-16,24 0 16,-24 1 15,0-26-16,-49 25 17,24 0-17,-25 25 1,25 0 0,1 0-1,-1 0 1,0 0-16,0 0 31,0 0-31,1 0 16,-1 25-1,0-25-15,25 25 16,0 25-16,0-1 16,0-24-1,0 0 1,0 0-1,0-1 17,25-24-17,24 0 1,-24-24 15,0-1-31,0 25 16,-25-25-16,0 0 15,0 0-15,25 1 32,-25-1 61,24 25-77,26 25 0,-25-25-16,0 49 15,24-24-15,-24 0 16,0-25-16,0 0 16,0 25-1,-1-25-15,26 0 16,-25 0-1,0 0-15,-1 0 0,26 0 16,0 0 0,-26-50-16,-24-24 15,0-26-15,0 26 16,0 24-16,0-49 16,0 50-16,0 24 15,-24-25-15,24 100 125,0 24-125,0 25 16,24-74-16,-24 50 15,0-26-15,50 26 16,-25-51-16,-25 26 16,25-50-16,-1 25 15,1 0-15,-25-1 16,25-24-16,0 0 78,0 0-62</inkml:trace>
  <inkml:trace contextRef="#ctx0" brushRef="#br0" timeOffset="20633.4947">27335 12973 0,'-25'-25'63,"25"0"-47,0 0-1,50 25-15,-50-24 16,74-1-16,-49 0 15,0 0-15,24 0 16,1 1 0</inkml:trace>
  <inkml:trace contextRef="#ctx0" brushRef="#br0" timeOffset="22521.5803">29964 12675 0,'-25'0'78,"0"25"-78,1 0 15,-1 24 1,25-24-16,-25-25 16,25 50-16,0-25 15,0 24-15,0-24 16,0 25 15,25-26-15,0-24 15,-1 25-15,1 0-16,50 0 15,-26-25-15,50 0 16,-24 0-16,24 0 16,-24 0-16,-51 0 15,1 0-15,25 0 16,-25-25-1,-25 0-15,0 0 16,0-24 0,0 24-1,0 0 1,0 0-16,0 1 31,0-1-15,-25 25-1,0 0 1,0 0 0,0 0-1,1 0 1,24 25-16,0-1 16,-25 26-1,25-25-15,0 0 16,0 24-1,0-24 32,0 0-31,25-25 0,-1 0-1,1 0 1,25-50-1,-25 25-15,-25 1 0,0-26 16,24 25 93,1 25-109,0 25 16,-25 0 0,25-25-16,0 25 15,-1-1 1,-24 1-16,25-25 16,25 25-1,-25-25 1,24 0-1,1 0-15,-1 0 16,-24-25-16,0 0 16,25-74-16,-50 25 15,0 24-15,0-49 16,0 25-16,0-50 16,-50 49-16,25 50 15,0 1 16,50 24 32,0 74-47,-25-24-16,25 24 15,-25-24-15,25-1 16,-1 26-16,1-1 15,-25-49-15,25 0 16,-25-1-16,25 1 16,0 0-16,-1 0 31,1-25 16,0 0-16,0 0 0</inkml:trace>
  <inkml:trace contextRef="#ctx0" brushRef="#br0" timeOffset="23056.2838">31031 12675 0,'0'-25'63,"49"1"-48,-24 24 1,25-25-16,24 25 16,-24-25-16,-1 25 15,-24-50 1,0 50-16,0 0 16,24-49-1</inkml:trace>
  <inkml:trace contextRef="#ctx0" brushRef="#br0" timeOffset="37960.6286">29493 8086 0,'0'50'47,"25"49"-47,24 50 15,-24-75-15,0 50 16,0-49-16,-1 24 16,1 50-16,0-50 15,25 50-15,-1-99 16,-49 49-1,25-25-15,-25-24 16,50-1-16,-50 1 16,24-25-16,1 0 15,-25-1-15</inkml:trace>
  <inkml:trace contextRef="#ctx0" brushRef="#br0" timeOffset="38776.7622">29691 9475 0,'-25'0'31,"25"25"-15,0 0-16,50 0 15,-25 0-15,0-25 16,-1 49-16,1-24 16,0 0-16,0-25 15,0 0 1,-25 25 15,24-25 16,1 0-16,0 0-31,0-50 16,0-24-1,-1 49-15,26-50 16,-50 1-16,50 0 16,-26 24-16,-24-24 15,25 74-15,0-50 16,-25 25-16,0 0 16</inkml:trace>
  <inkml:trace contextRef="#ctx0" brushRef="#br0" timeOffset="65307.0689">29666 17214 0</inkml:trace>
  <inkml:trace contextRef="#ctx0" brushRef="#br0" timeOffset="67168.2066">23812 13444 0</inkml:trace>
  <inkml:trace contextRef="#ctx0" brushRef="#br0" timeOffset="91936.4553">10170 10170 0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10:44:38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20340 15478 0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10:46:39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16247 3249 0,'0'50'15,"0"24"-15,25-24 16,-25 24-16,0-24 16,0 24-16,25-24 15,-25 25-15,0-51 16,0 26-16,24 24 15,-24-24-15,0-25 16,25 49-16,-25-24 16,25-1-16,-25 51 15,0-26-15,25 0 16,-25-24-16,25 49 16,-25 0-16,0-24 15,0-1 1,0 26-16,0-1 15,0-25-15,0-24 16,0 49-16,0-49 16,0 24-16,0-24 15,0 24-15,0-49 16,0 24-16,0 1 16,0 0-16,0 24 15,0-49-15,0 49 16,0-49-1,0 25-15,0-25 16,0-1 0</inkml:trace>
  <inkml:trace contextRef="#ctx0" brushRef="#br0" timeOffset="783.7088">15751 5556 0,'50'0'78,"74"0"-78,24 0 16,1 0-16,50 0 16,49 0-16,0 0 15,0 0-15,-50 0 16,26 0-16,-1 0 15,-25 0-15,1 0 16,-1 0-16,1 0 16,-1 0-16,-24 0 15,-1 0-15,1 0 16,24 0-16,-98 0 16,24 0-16,-25 0 15,0 0-15,0-49 16,-24 49-16,-26 0 15,26 0-15,-1 0 16,25 0-16,-24 0 16,-26 0-16,26 0 15,-1 0-15,-49 0 32</inkml:trace>
  <inkml:trace contextRef="#ctx0" brushRef="#br0" timeOffset="6775.8402">16396 5556 0,'50'0'484,"-26"0"-421,-24-25-1,0 1-15,25-1 0,-25 0 0,25 0-31,-25 0 155,25 1-155,-25-1 0,0 0 31,0-25-1,0 26-14,0-1-17,0 0 1,25 25-16,-25-25 31,24 0-15,-24 1-1,0-1 17,25 25-17,-25-25 17,0 0-1,0 0 63,0 1-79,0-1 1,25 0 15,-25 0 16,0 0-31,25 1 15,-25-1 16,0 0 15,25 25-46,-25-25 31,0 0-32,0 0 17,24 25-17,-24-24 16,25-1 1,-25 0-1,25 25-15,0-50 30,-25 26-14,25-1-17,-1 0 17,1-25-1,0 50-16,-25-24 1,25-1 0,24 0 15,-49 0-15,25 25-16,-25-25 15,25 25-15,0-24 16,0 24-1,-25-25 1,24 0 0,1 0 15,0 25 0,-25-25-15,25 25 140,-25-24-125,25-1 94,-1 25-78,1-50-16,0 25 32,0 1-16,0 24 93,-25-25-108,24 0 46,26 0 0,-25 25-62,0-25-1,-1 25 1,-24-24-16,25 24 15,-25-25 1,25 25 0,0 0-1,-25-25-15,25 25 16,0 0 15,-1-25-31,-24 0 31,25 25-15,0 0 0,25-24-1,-26 24 17,1 0-17,0-50 1,25 50-1,-26 0 1,26 0 0,-25-25-1,24 25 1,-24 0 0,25 0 15,-25 0 16,-1-25-32,1 25 17,0 0-17,0 0 16,0 0-15,-1 0 0,1 0 15,0 0 0,0 0 0,0 0 1,-1 0-1,26 25-15,-25-25 15,0 25-31,-1-25 15,1 0 1,0 0 78,25 25-47,-25-25-16,-1 25-15,1-25 15,0 0 0,0 24 47,0-24 16,-1 0-47,1 0 0,0 0-16</inkml:trace>
  <inkml:trace contextRef="#ctx0" brushRef="#br0" timeOffset="7912.0685">18281 3746 0,'50'0'125,"24"0"-109,25 0-16,50 0 16,-25 0-16,25 0 15,-50 0-15,50 0 16,0 0-16,-50 0 15,25 0-15,-25 0 16,25 0-16,0 0 16,-49 0-16,24 0 15,0 0-15,0 0 16,-24 0 0,-26-25-16,1 25 15,-25-25-15,0 25 16,-1 0-1,1 0-15</inkml:trace>
  <inkml:trace contextRef="#ctx0" brushRef="#br0" timeOffset="9232.8843">18430 3820 0,'0'25'62,"0"0"-31,0-1-31,0 1 16,25 0-16,49 25 16,-49-26-16,25 1 15,24 0-15,0 25 16,-49-26-16,74 1 16,-49 0-16,24 25 15,-24-50-15,0 24 16,-1 1-16,50 0 15,-24-25-15,-1 50 16,-24-50-16,-1 24 16,1-24-16,25 0 15,-51 25 1,51 25-16,-50-50 16,24 0-16,-24 0 15,0 0 1,0 25-1</inkml:trace>
  <inkml:trace contextRef="#ctx0" brushRef="#br0" timeOffset="12439.7979">18355 3150 0,'0'25'266,"0"0"-251,0 0-15,0-1 31,25 1-31,-25 0 16,0 0 0,0 24-1,0-24 1,0 0 0,0 0-1,0 0 32,0-1-31,0 1-1,25 0 1,-25 0 0,0 0-1,0-1 1,0 1-1,0 0-15,0 0 16,0 0 0,0 0-16,0-1 15,0 1 1,50 25 0,-50-1-1,0-24 1,0 25-1,0-25 1,0 24 0,0-24-1,0 25 1,0-26 0,0 26-1,0-25-15,24-25 16,-24 49-1,0-24 1,25 25-16,-25-25 16,0 24-1,0-24-15,0 25 16,0-26 0,0 26-1,0-25-15,0 24 16,0-24-1,0 0-15,0 25 16,0-1-16,25-24 16,-25 25-1,0-1-15,0 1 16,0-25 0,0 0-16,0 24 15,0 1-15,0-1 16,0 1-1,0-25-15,0 0 16,0-1-16,0 26 16,0 0-1,0-26-15,0 1 16,0 0 0,0 0-16,0 24 15,0-24 1,0 25-1,0-25-15,0 24 32,0-98 202,0 24-218,0-50-1,0 51-15,0-26 16,0 0-16,0 26 16,-25-100-16,25 49 15,-49 1-15,49 49 16,0-49-16,-25 24 15,0-24-15,-25-1 16,50 50-16,0 0 16,0 1-16,0-1 15,-24 0 1,24 0 0,0 0-1,0 1 1,0-1-16,0 0 15,0 0 1,0 0 0,-25 1-16,0-1 15,25 0-15,0 0 16,-25-24 0,25 24-1,0 0 1,0 0-1,0 0-15,0 1 16,0-1-16,0 0 16,-25-49-16,1 74 15,24-25-15,0-25 16,0 25 0,0 1-16,0-1 15,0-25-15,0 25 16,0 1-16,0-1 15,0 0-15,0 0 16,0 0-16,0 1 16,-25-1-16,25-25 31,0 25-31,0 0 16,0 1-16,0-1 15,0-25 1,0 25-1,0 1-15,0-1 16,0 0 0,0-25-1,0 26 1,0-26 0,0 25 15,0-24 0,0 24 0</inkml:trace>
  <inkml:trace contextRef="#ctx0" brushRef="#br0" timeOffset="13615.9408">18306 3101 0,'0'49'94,"0"1"-78,0-1-16,0-24 15,0 50-15,0-1 16,0-49-16,0 49 15,0 1-15,0-26 16,0 26-16,0-50 16,0 24-16,0 1 15,0-1-15,0 1 16,0-25-16,0 24 16,0-24-16,0 50 15,0-51-15,0 26 16,0-25-16,0 24 15,0 1-15,0 0 16,0-26-16,0 26 16,0-25-16,0 49 15,0-24-15,0 24 16,0-24-16,0-1 16,0 1-16,0 25 15,0-26 1,0 26-16,0-1 0,0 0 15,0-24 1,0 24-16,0 1 16,0-1-16,0-24 15,0 49-15,0-49 16,0-26-16,0 51 16,0-50-16,0 49 15,0-24 1,0-25-16,0-1 31,0 1-15</inkml:trace>
  <inkml:trace contextRef="#ctx0" brushRef="#br0" timeOffset="15415.5056">17934 3746 0,'-25'-25'172,"75"25"-141,24 0-31,25 0 16,-24 0-16,24 0 15,-50 0-15,26 0 16,-50 0-16,24 0 16,26 0-16,-50 0 15,-1 0 1,26 0-16,-25 0 0,0 0 16,-1 0-1,1 0-15,0 0 16,25 0-16,-1 0 15,-24 0-15,0 0 16,24 0-16,-24 0 16,0 0-16,0 0 15,0 0-15,24 0 16,-24 0-16,0 0 16,0 0-16,-1 0 15,26 0-15,-25 0 16,0 25-1,-1-25-15,1 0 16,0 0 0,0 0-16,-25 24 15,25-24 48,24 0 77</inkml:trace>
  <inkml:trace contextRef="#ctx0" brushRef="#br0" timeOffset="17223.6618">18355 3770 0,'25'0'156,"0"25"-140,0-25-16,49 25 16,-24 25-16,0-26 15,-26 1-15,51-25 16,-50 50-16,-1-25 16,26-25-16,0 49 15,-1-24-15,75 49 16,-74-49-1,-25 0 1,24-25-16,-24 25 16,0 0-16,0-1 15,-1-24-15,26 50 16,-25-50-16,0 25 16,24 0-1,-24-1 16,0 1-15,0-25-16,-1 0 16,-24 25 31,50-25-32,-25 25 16,-25 0-15,50-25 62</inkml:trace>
  <inkml:trace contextRef="#ctx0" brushRef="#br0" timeOffset="18472.2831">18455 3795 0</inkml:trace>
  <inkml:trace contextRef="#ctx0" brushRef="#br0" timeOffset="24002.7318">18380 5333 0,'25'0'140,"-25"25"-124,-50 24-1,26-24-15,-26 50 16,25-51 0,-24 26-1,24-25-15,0-25 16,0 74-16,0-24 16,-24-1-1,49-24 1,0 0 15,0 0 16,0 0-31,0 24-1,49-24 1,-24 25-16,0-50 15,-25 25 1,25-25-16,24 49 16,1-49-1,-50 25-15,25-25 16,24 0-16,-24 0 125,25 0-109,-25-25-1,-1 25-15,-24-25 16,25-24-16,0 49 15,-25-50-15,25 1 16,-25-1-16,25 25 16,-25-25-16,25 1 15,-1-26-15,1 26 32,-25 24-32,0 0 15,0 0 16,0 1 63,-49-1-78,-1 0-1,0 0-15,-24 0 16,24 1-16,1-1 16,-26 0-16,-49-25 15,99 26-15,1 24 16,-26 0-16,25-25 16</inkml:trace>
  <inkml:trace contextRef="#ctx0" brushRef="#br0" timeOffset="42359.1666">15751 4341 0,'0'-25'16,"25"25"31,0 25-47,-25 0 15,24 24-15,1-24 16,-25 0-16,0 24 16,50 1-16,-25 0 15,-25-1 1,0 1-16,0-1 15,24 1 1,-24-25-16,0 0 16,0 0-16,0 24 15,25-24-15,-25 0 16,0 0-16,0-1 16,0 1-16,0 0 15,0 0-15,25-25 16,-25 25-16</inkml:trace>
  <inkml:trace contextRef="#ctx0" brushRef="#br0" timeOffset="43423.5563">15825 4167 0,'-49'0'78,"24"0"-78,25 25 16,-25 0-16,25 0 16,0 49-16,-25-49 15,25 0 1,0-1-1,0 1 1,0 25 0,0-75 171,0 0-187,0-49 16,0 24-16,0 25 15,0 1-15,0-1 47,25 25-47,0 0 32,0 0-17,0 0-15,24 0 16,1 49-16,-25 1 15,24-25 1,-49 0-16,0-1 16,25 1-1</inkml:trace>
  <inkml:trace contextRef="#ctx0" brushRef="#br0" timeOffset="44064.191">15007 3597 0,'0'24'62,"0"1"-62,0 25 16,0 24-16,0-49 16,0 50-16,0-51 15,0 26-15,0-25 16,-25-25 124,0-25-140,-24-74 16,24 24-16,0 1 16,0 24-16,0-24 15,25 24 1</inkml:trace>
  <inkml:trace contextRef="#ctx0" brushRef="#br0" timeOffset="44807.6915">14833 3324 0,'50'0'15,"-25"0"16,-1 0-31,1 25 16,0-1 0,0 1-1,0-25 1,-25 25-16,0 0 16,24-25-16,-24 25 15,0 24-15,0-24 16,0 0-16,0 24 15,0-24 1,-24-25 0,-1 50-16,0-50 15,-25 25 1,26-25-16,24 25 16,-25-25-1,50 24 126,49 1-141,50 0 15,-50-25-15,26 74 16,-76-74-16,51 25 16,-25-25-16,-26 0 15,1 0-15,25 25 32</inkml:trace>
  <inkml:trace contextRef="#ctx0" brushRef="#br0" timeOffset="45959.8942">15156 2902 0,'24'0'281,"1"0"-265,0 0-16,0 0 31,-25 25-15,0 25 0,0-26-16,0 1 15,0 0 1,0 0-16,0 0 15,-25-1 1,0 26-16,0-50 16,1 25-1,-26 24 17,75-49 139,0 0-155,24 0-16,-24 0 16,49 25-16,-49-25 15,25 0-15,-25 0 16,0 25-16,-1-25 31,1 0 0</inkml:trace>
  <inkml:trace contextRef="#ctx0" brushRef="#br0" timeOffset="68767.9597">23688 11609 0,'50'0'31,"24"0"-15,1 0-16,24 0 15,-24 0-15,-51 0 16,26 0-16,-25 0 15,49 0-15,-49 0 16,0 0 0,0 0-16,-1 0 47,1 0-47,0 0 15,0 0 1,0 0-16,-1 49 15</inkml:trace>
  <inkml:trace contextRef="#ctx0" brushRef="#br0" timeOffset="70031.38">24284 11509 0,'49'0'94,"-24"25"-63,0-25-16,-25 25 110,25-25-125,-25 25 16,25-25-16,-1 0 16,1 25-1,-25-1-15,25-24 16,0 25 0,0-25 234,-25 50-235,-25-25 1,0-1-1,-25-24-15,1 25 16,49 0 0,-50 0-1</inkml:trace>
  <inkml:trace contextRef="#ctx0" brushRef="#br0" timeOffset="72793.0834">16867 5407 0,'0'50'79,"0"-25"-79,0 24 15,0-24-15,0 0 16,0 25-16,0-26 15,0 1 1,0 0-16,25-25 141,0 0-141</inkml:trace>
  <inkml:trace contextRef="#ctx0" brushRef="#br0" timeOffset="73431.7156">17289 5482 0,'0'25'78,"25"24"-78,-25-24 16,24 25 0,-24-26-16,0 1 31,0 0-16</inkml:trace>
  <inkml:trace contextRef="#ctx0" brushRef="#br0" timeOffset="74191.9615">17735 5358 0,'0'-25'15,"0"50"16,0 0-15,0-1-16,0 1 16,0 0-16,25 25 15,0-26 1,-25 1-16,0 0 16,0 0-16,0 0 15,0-1-15,0 26 16</inkml:trace>
  <inkml:trace contextRef="#ctx0" brushRef="#br0" timeOffset="74655.6969">18083 5457 0,'0'25'16,"0"0"-1,0-1-15,0 1 16,0 25-16,-25 49 15,25-74-15,0 24 16,0 26-16,0-50 16,0 24-16,0-24 15,0 0-15,0 0 78</inkml:trace>
  <inkml:trace contextRef="#ctx0" brushRef="#br0" timeOffset="84912.0541">18281 3820 0</inkml:trace>
  <inkml:trace contextRef="#ctx0" brushRef="#br0" timeOffset="86504.0205">17785 3795 0,'0'-25'141,"25"25"-125,0 0-1,24 0 1,-24 0-1,0 0 1,0 0-16,-1 0 0,26 0 16,0 0-1,-26 0-15,51 0 16,-50 0-16,24 0 16,1 0-16,-1-24 15,-24 24-15,25-25 16,-25 25-1,24 0 48,-24 0-32,0 0-15,0 0-16,0 0 31,-1 0 47,1 0-47</inkml:trace>
  <inkml:trace contextRef="#ctx0" brushRef="#br0" timeOffset="107919.5932">17735 5606 0,'0'-25'125,"0"0"-110,0 0 16,0 1-15,0-1 0,0 0-1,0-25 1,0 1 0,0 24-16,0-25 15,0 26 1,0-26-1,0 25 17,0-24-17,0 24 1,0-25 15,0 25-31,0 1 16,0-1-1,0 0 1,-24 0 0,24 0-1,0 1 1,-25-26 0,25 25-1,0-25 1,0 26-1,-25 24-15,25-50 16,0 25 0,0-24-1,-25 49 1,25-25-16,0-25 16,0 25-1,0 1-15,0-1 16,0 0-16,0 0 15,0-24-15,0 24 16,0-25 0,-49 25-1,49 1-15,0-26 16,0 0-16,0 26 16,0-26-1,0 25 1,-25-24-1,25 24 1,0 0-16,0 0 16,0 0-16,0-24 31,0 24 0,-25 25-31,0-25 16,25 0 15,0 1 16,0-1-16,0 50 125,0-1-156,0 26 16,0 0-16,0 24 16,0 25-16,0-24 15,0-26-15,0 26 16,25-26-16,-25 26 16,25-1-16,-25-24 15,0-26-15,0 26 16,0 0-16,25-26 15,-25 1-15,0 25 16,24-1-16,-24 1 16,0-25-1,0 0 1,0 0-16,0-1 31,0 1-15,0 0-16,25 0 15,-25 0 1,25-1-16,-25 1 16,0 0-1,25 25-15,-25-26 47,25 1-31,-25 0-1,0 0 1,0 0 0,0-1-1,0 1-15,49 25 16,-49-25 0,0-1-16,0 1 15,0 0-15,0 0 16,0 0-1,0-1 17,0 1-32,0 0 0,0 0 31,0 24-15,0-24-1,0 0 1,25 0-16,-25 0 15,0 24 1,0-24 0,0 0-1</inkml:trace>
  <inkml:trace contextRef="#ctx0" brushRef="#br0" timeOffset="109199.7679">16594 6028 0,'25'24'63,"-25"26"-47,25-50-16,0 0 31,0 0-16,-1 0 1,1 0 0,25-25-1,-25-24-15,49 24 16,-49 0-16,24-25 16,-24 50-16,25-24 15,-25 24-15,24 0 47,1 24-47,-25 1 16,-1 0-1,1 0-15,-25 0 16,25-1 46,0-24-15,0 0-31,-1 0 31,1 0-47,0 0 47,0 0-16,0 0-15,-25-24-1,49-1 1,-24 25-1,25-50-15,-25 1 16,24 24-16,1-50 16,-25 50-16,-25 1 15,74-51-15,-74 50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10:48:46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10567 8037 0,'25'0'110,"-1"0"-110,51 0 15,24 0-15,50 0 16,-25 0-16,74 0 16,-24 0-16,24 0 15,50 0-15,-49 0 16,49 0-16,-25 0 15,-24 0-15,-26 0 16,1 0-16,-75 0 16,-24 0-16,-26 0 15</inkml:trace>
  <inkml:trace contextRef="#ctx0" brushRef="#br0" timeOffset="1008.4232">10616 7987 0,'50'0'62,"49"0"-46,0 25-16,1-25 15,73 0-15,1 0 16,24 0-16,1 0 16,-26 0-16,26 0 15,-50 0-15,49 0 16,-49 0-16,-50 0 15,-24 0-15,-26 0 16,-24 0-16,0 0 31</inkml:trace>
  <inkml:trace contextRef="#ctx0" brushRef="#br0" timeOffset="2199.7408">10567 8086 0,'74'0'78,"100"0"-78,49 0 16,25 0-16,50 0 15,24 0-15,-24 0 16,0 0-16,-50 0 16,24 0-1,-73 0-15,-50 0 16,-50 0-16,-25 0 15,-49 0 1</inkml:trace>
  <inkml:trace contextRef="#ctx0" brushRef="#br0" timeOffset="35776.3607">27186 5854 0,'0'25'156,"0"0"-125,0 24-31,0-24 47,0 0-31,0 0 31,0-1-32,0 1 1,0 0 0,0 0-1,0 0-15,0-1 16,0 1 0,0 0-16,0 0 15,0 24-15,0-24 16,0 25-1,0-1-15,0-24 16,-25 0-16,25 0 16,0 0-16,0-1 15,0 1-15,0 0 16,0 0-16,-25 24 31,1-24-31,24 0 16,0 0-1,0 0-15,-25-1 16,25 1 0,-25 25-16,25 24 15,-25-74 1,25 25 0,-25 0-16,25 0 15,0 0 1,0-1-16,0 1 15,-25 50 1,25-51 0,-24 1-16,24 25 15,-25-50 1,25 25-16,0 24 16,-25 1-1,-25-1-15,50-24 16,-24 25-1,-1-1 1,0 1-16,0-50 16,25 50-1,-25-26 1,1 26 0,-1-25-16,25 24 31,0-24-16,-25 0-15,0 0 16,0 0-16,1 24 31,-26 1-31,25-25 16,25 0 0,-25-25-16,1 24 15,-1 26-15,25-25 16,-25 0-16,25 24 15,-50-24-15,26 25 16,24-26 0,-50 51-1,25-50 1,0 24 0,1-24 15</inkml:trace>
  <inkml:trace contextRef="#ctx0" brushRef="#br0" timeOffset="36567.6017">24011 8062 0,'74'0'31,"-24"49"-31,0-24 16,24 0-1,-24 24-15,-26-24 16,26 0-16,0 0 16,-26-25-1</inkml:trace>
  <inkml:trace contextRef="#ctx0" brushRef="#br0" timeOffset="36984.3643">24433 8086 0,'-50'0'47,"-24"0"-31,24 50-16,0-25 15,1 49-15,-1-49 16,1 25-16,-26 24 16,50-49-16,50-25 93</inkml:trace>
  <inkml:trace contextRef="#ctx0" brushRef="#br0" timeOffset="37783.9066">28724 8062 0,'0'24'78,"49"26"-62,1-25-1,24 49-15,-49-49 16,0-25-16,0 25 15,24 0-15,1-1 16</inkml:trace>
  <inkml:trace contextRef="#ctx0" brushRef="#br0" timeOffset="38152.6952">29096 8062 0,'-25'0'31,"-25"24"-15,50 1-1,-49 0-15,49 0 16,-25 0-16,25-1 15,-25 1-15,0-25 16</inkml:trace>
  <inkml:trace contextRef="#ctx0" brushRef="#br0" timeOffset="38760.3489">30832 8111 0,'25'0'16,"0"0"0,0 0-1,24 0-15,1 25 16,-25-25 0,-1 50-16,1-50 15,0 24 1</inkml:trace>
  <inkml:trace contextRef="#ctx0" brushRef="#br0" timeOffset="39145.1591">31080 8161 0,'-49'0'31,"24"0"-15,-25 0-16,1 49 15,24-49-15,-25 50 16,-24-25-16,74 0 15,-25-25-15,-25 24 16,50 1 0</inkml:trace>
  <inkml:trace contextRef="#ctx0" brushRef="#br0" timeOffset="70215.7748">27880 13643 0,'0'-25'171,"25"25"-139,-25-25-32,25 0 15,0 0 1,-25 1 0,0-1-1,0 0-15,0-25 16,0 26-16,0-26 15,0 25-15,0-24 16,0 24-16,0 0 16,-25 25-16,-25-25 15,26 25 1,-1 0 0,0 0 15,0 0-31,-24 25 15,24 25-15,-50 49 16,75-50 0,-24 1-1,-1 24-15,0-24 0,25 0 16,-25 24-16,25-49 16,0 49-1,0 1-15,-25-51 16,25 51-16,0-50 15,0 24-15,0 1 16,0-1-16,0-24 16,0 0-1,0 0-15</inkml:trace>
  <inkml:trace contextRef="#ctx0" brushRef="#br0" timeOffset="70720.4985">27335 13915 0,'25'0'62,"-1"0"-46,51 0-16,-50 0 16,-1 0-16,1 0 15,0 0-15,0 0 16</inkml:trace>
  <inkml:trace contextRef="#ctx0" brushRef="#br0" timeOffset="71664.5136">27905 14114 0,'0'0'0,"50"0"0,-25 0 16,-1 0-16,26 0 15,-25 0 1,0 0 0,0 25-1,-25-1 1,0 1 0,0 25-16,0-25 15,0 24 1,-25-24-1,-50-25 1,50 25-16,1 0 16,-1-25 31,74 25 46,51-25-77,-51 24-16,26-24 16,24 0-16,25 25 15,-25 0-15,-24-25 16,-51 0-16,26 0 15,-25 0-15,0 0 16,-1 0 0</inkml:trace>
  <inkml:trace contextRef="#ctx0" brushRef="#br0" timeOffset="74583.7212">26640 13543 0,'0'-24'47,"0"-1"0,25 0 15,-25 0-62,0 0 16,0-24-1,0 24-15,0 0 32,-50 25 77,50 25-93,-24 49-1,-51 50-15,1 50 16,49-75-16,0 50 16,-24-50-16,24 25 15,25-25-15,-25 1 16,25-51-16,-50 51 15,50-76-15,0 26 32</inkml:trace>
  <inkml:trace contextRef="#ctx0" brushRef="#br0" timeOffset="74980.3644">25921 14238 0,'25'-50'32,"0"50"-17,24 0-15,-24 0 16,0 0-16,24 0 16,1 0-16,24 0 15,-24 0-15,-25 0 16,24 0-16,-24 0 15,25-25 1,-25 25-16,24 0 16</inkml:trace>
  <inkml:trace contextRef="#ctx0" brushRef="#br0" timeOffset="75360.6672">26764 14139 0,'0'24'15,"0"76"-15,-25-26 16,25 1-16,-49 24 16,49-25-16,0 1 15,0-51-15,0 26 16,0-25-16,0 24 15</inkml:trace>
  <inkml:trace contextRef="#ctx0" brushRef="#br0" timeOffset="77977.3719">27756 14808 0,'0'25'187,"0"25"-187,0-1 16,0 1-16,0-25 15,25 24-15,-25-24 16,25 25-16,0-25 16,-25-1-1,0 1 16,25-25-31,-25 50 16,0-25-16,0 24 16,0-24-1,0 50-15,0-51 16,0 26 0,0-25-1,0 0 95,0-1-64,0-48-14</inkml:trace>
  <inkml:trace contextRef="#ctx0" brushRef="#br0" timeOffset="78952.3666">27781 14635 0,'0'25'94,"0"24"-79,0-24-15,0 49 16,0-24-16,0-25 16,0 49-16,0-24 15,0-25-15,0 24 16,25 1-16,-25-1 15,0 1-15,25-50 16,-25 50-16,0-26 16,0 1-1,0 0 1,0 0 0,0 0 15,0 0 0</inkml:trace>
  <inkml:trace contextRef="#ctx0" brushRef="#br0" timeOffset="79631.9973">27657 15429 0,'-25'-25'62,"25"0"-46,50 0-16,24 0 15,1 0-15,-26 1 16,26-1-16,-26 25 16,-24 0-16,25 0 15,-25 0-15,0 0 16,-1 0 31</inkml:trace>
  <inkml:trace contextRef="#ctx0" brushRef="#br0" timeOffset="80882.616">28079 15379 0,'25'-50'63,"24"50"-47,-24 0-1,0 0-15,0 0 16,0 0-1,-25 25-15,24-25 32,-24 25-17,0 0-15,0 24 16,0-24 0,-24 25-1,-1-25 1,-25-1-1,75-24 126,0 0-141,0 25 16,24 0-1,-24-25-15,0 25 16,0-25-16,-1 25 109,-24-1-31,-24-24-46,-26 25-1,100-25 141,-26-25-125,1 25-16</inkml:trace>
  <inkml:trace contextRef="#ctx0" brushRef="#br0" timeOffset="81840.0701">28129 15453 0,'0'-24'125,"24"24"-94,1 0-15,0 0-16,0 0 15,0 0 1,-25 24 15,0 1-15,0 0-16,0 25 15,0-26 1,0 1 0,-50 0-16,25 0 15,0-25 1,50 25 109,50-25-110,24 0-15,0 49 16,50-49-16,24 0 16,-73 0-16,-51 0 15,1 0-15,-25 0 16,24 0-16</inkml:trace>
  <inkml:trace contextRef="#ctx0" brushRef="#br0" timeOffset="82865.5049">26739 15131 0,'50'25'47,"-25"-25"-16,0 0-15,-1 0-16,1 0 15,0 0-15,0 0 16,0 0-16,-1-25 15,1 0 1,-25 0-16,0 0 16,0 1-16,0-1 31,0 0-31,-25 25 78,-24 0-62,24 0-1,0 25-15,-24 0 16,49-1-16,0 1 16,-25 50-16,25-51 15,0 51-15,0 24 16,0 0-1,0-24-15,-50 24 16,50-49-16,0 24 16,0 0-16,0-49 15,0 25 1,0-25-16,0-1 16,-25-24 30,1 0-30,-1 0 0,0 0-16,-25 0 15,1-74-15</inkml:trace>
  <inkml:trace contextRef="#ctx0" brushRef="#br0" timeOffset="83185.3144">26541 15751 0,'0'-25'47,"74"0"-47,75-24 15,-74 49-15,-51 0 16,26-25-16,-25 25 16,0 0-16,-1 0 15,1 0 1,0 0-1</inkml:trace>
  <inkml:trace contextRef="#ctx0" brushRef="#br0" timeOffset="84016.4437">27211 15677 0,'25'0'125,"-25"24"-125,0 1 16,0 25-1,0-25-15,-25-1 16,0 1 78,25 0-32,25-25-46,0 25-1,-25 0 1,0-1 0,0 1-1,0 25 1,-25-50 31,0 0-32,-49 0-15,49-25 16,0 0-16,0 25 16</inkml:trace>
  <inkml:trace contextRef="#ctx0" brushRef="#br0" timeOffset="84992.4158">28600 16545 0,'25'-25'62,"24"-25"-46,-24 26-16,0-1 15,-25-25-15,0 0 16,0 26-16,0-26 16,0 25-16,0 50 140,0 25-124,0 24-16,0-49 15,0 49-15,0-24 16,0 24-16,0 1 16,0 24-16,0-25 15,0-24-15,0 24 16,0-24-16,0-25 16,0 0-16,0-1 15,0 1 1,-25-25 31,0 0-32</inkml:trace>
  <inkml:trace contextRef="#ctx0" brushRef="#br0" timeOffset="85337.2188">28625 16991 0,'0'-25'47,"24"1"-47,76-26 16,-26 25-16,-49 0 16,49 25-16,-49 0 15,25 0-15,-26 0 16,1 0-1,0 0 1</inkml:trace>
  <inkml:trace contextRef="#ctx0" brushRef="#br0" timeOffset="85976.4391">29245 16991 0,'25'0'62,"24"50"-46,-49-1 0,0 1-16,0 0 15,0-26 1,0 1 0,-25-25-16,-24 25 15,123-25 126,25 0-126,-24 0-15,-50 0 16</inkml:trace>
  <inkml:trace contextRef="#ctx0" brushRef="#br0" timeOffset="86976.3978">27310 16222 0,'-25'0'31,"0"0"-16,1 25-15,24 0 32,0 24-17,0-24-15,24 25 16,1 49-16,-25-74 16,75 25-16,-75-1 15,24 26-15,1-26 16,-25 1-1,0 24-15,0-24 16,0-25-16,0-1 16,0 1-16,0 0 15,0 0 1,0 0 0,0-1-16,0 1 15,-49 0 1</inkml:trace>
  <inkml:trace contextRef="#ctx0" brushRef="#br0" timeOffset="87272.5983">27161 16942 0,'50'-25'31,"-25"25"-16,49-25-15,50 25 16,0 0-16,-50-25 16,1 25-16,24 0 15,-74 0-15,0 0 16,24 0-16,-24 0 16</inkml:trace>
  <inkml:trace contextRef="#ctx0" brushRef="#br0" timeOffset="87969.204">28054 16942 0,'0'49'47,"0"-24"-31,0 0-1,25 0-15,-25-1 32,50-24-17,-1 0 1,-24 0-16,25 0 16,-1 0-16,1 0 31,-25 0 109,-25 25-140,0 0 16,0 25-16,0-1 16,0-24-16,0 25 15,0-26 1,24 1 0</inkml:trace>
  <inkml:trace contextRef="#ctx0" brushRef="#br0" timeOffset="90409.7392">25896 8607 0,'-50'0'94,"1"0"-94,-1 0 15,1 0 1,-1 0-1,0 0-15,50 25 16,-49-25-16,24 25 16,0-25-16,-24 25 15,24-25-15,0 0 16,-25 0-16,50 24 16,-24-24-16,-1 25 15,0-25-15,25 25 16,-25-25-16,-24 0 15,24 25 1,0-25-16,0 25 16,-24-1-16,-1 1 15,0 0-15,-24-25 16,24 50-16,25-26 16,-49-24-16,24 25 15,1 25-15,24-50 16,0 25-16,-49 0 15,49-25-15,-25 24 16,1 1-16,-1-25 16,1 0-16,-1 50 15,0-50-15,1 25 16,-1-25-16,-24 0 16,24 24-16,-24 1 15,-1 0-15,1-25 16,24 25-1,-24 0-15,-25 24 16,24-49-16,26 25 16,-1-25-16,25 25 15,-74 24-15,49-49 16,26 0 0,-26 0-16,50 25 15,-50-25-15,-24 0 16,24 50-16,26-50 15,-51 25-15,26-25 16,-51 24-16,51-24 16,24 50-16,-25-50 15,25 0-15,1 25 16,-1-25-16,0 0 16,0 0-16,25 25 15,-25-25-15,1 0 16</inkml:trace>
  <inkml:trace contextRef="#ctx0" brushRef="#br0" timeOffset="91680.0156">26194 8731 0,'25'0'32,"-1"0"-17,1 0 1,25 0-16,-1 25 16,51 49-16,24 26 15,-50-26-15,50 50 16,25-25-16,-25 25 15,25 0-15,0 25 16,-25-50-16,24 1 16,-73-76-16,24 51 15,-49-26-15,-1 1 16,1-50-16,-25 0 31</inkml:trace>
  <inkml:trace contextRef="#ctx0" brushRef="#br0" timeOffset="92936.297">26715 8582 0,'74'25'62,"25"0"-46,25 49-16,50-24 16,-25 0-16,-25-26 15,49 26-15,-24 0 16,-50-50-16,25 24 15,25 1-15,-74-25 16,49 50-16,-75-25 16,26-25-16,-50 25 15,49-1 1,-49-24-16,24 25 16,-24-25-16,0 25 15,25-25-15,-26 0 16,26 0-16,-25 0 15,49 0-15,-49 25 16,74-25-16,1 49 16,-51-49-16,1 25 15,-25-25-15,24 25 16,1 0-16,-25 0 16,49-1-16,-49-24 15,74 50-15,-74-25 16,24-25-16,1 25 15,0-1-15,-26 1 16,1 0 0,0-25-16,25 0 15,-26 50 1,1-50 0,0 0-16,-25 24 31,25-24-31,0 0 15,-1 0-15,1 50 16,0-50 0,0 0 77,-25 25 32</inkml:trace>
  <inkml:trace contextRef="#ctx0" brushRef="#br0" timeOffset="97928.9823">26739 16396 0,'50'0'78,"24"0"-62,50 0-16,50-50 16,-25 50-16,49 0 15,26-74-15,-26 74 16,1-25-1,-51 25-15,26-50 16,-25 26-16,-75 24 16,-24 0-16,24 0 15,-24-25 1,-25 0 0,-1 0-1,26 25 1,0-25 15,-26 25-31,51-24 16,-25-1-1,49 25-15,-74 0 16,-25-25-16,24 25 16,-24-25-1,0-24 16,0-1-31,0-24 16,0 24-16,0-49 16,0-75-16,-24 50 15,-1-50-15,-124-49 16,99 74-16,-49-24 16,74 98-1,-24-49-15,-1 50 16,0 24-16,50 25 31,-24 25 16,-1 0-47,0 0 16,0 0 15,25 25-16,-25-25-15,1 25 16,-51 25 0,50-25-1,-24 24-15,24-49 16,0 25-16,0 0 16,1 0-16,-26 24 15,25-24 1,0-25-1,-24 50-15,24-26 16,-74 51 0,49-50-16,-24-1 0,-50 51 15,24-75 1,1 25-16,-50-25 16,25 24-16,25-24 15,-99 0-15,24 0 16,-24 0-16,24 0 15,-49 0-15,24 0 16,1 0-16,-1 0 16,26 0-16,49 0 15,0 0-15,74 0 16,25 0-16,1-24 16,24 98 93,0 25-93,24 0-16,26 25 15,-25-24-15,0 24 16,49-25-1,-24 25-15,-1-25 16,-24 0-16,0-49 16,24 49-16,-24-24 15,0-26-15,0 1 16,0-25-16,-25-1 16,24-24-16,-24 50 15,25-25-15,0 0 16,0-25-1,0 0 17,-1 0 15</inkml:trace>
  <inkml:trace contextRef="#ctx0" brushRef="#br0" timeOffset="99633.0078">26144 8682 0,'25'0'109,"49"24"-109,1 1 16,-50 0-1,24 0-15,1 24 16,-25-24-16,24 0 16,26 49-16,-26-49 15,26 25 1,-51-25-16,26 0 15,0 24-15,-26-49 16,26 25-16,-25-25 16,24 50-16,-24-26 15,0-24-15,50 25 16,-51 0-16,1 0 16,25 0-16,-25-25 15,24 49-15,-24-24 16,0-25-16,49 50 15,-49-26-15,0 1 16,49 25-16,-49-25 16,25-1-16,-1 1 15,-24 0-15,0 0 16,49 24-16,-49-24 16,25 25-16,-1-50 15,-24 49-15,25-24 16,-1 0-16,1 25 15,-25-26-15,0-24 16,-1 50-16,1-50 16,25 25-1,-25-25 48,-1 25-48,1-25 17,-25 25 46,25-25-16</inkml:trace>
  <inkml:trace contextRef="#ctx0" brushRef="#br0" timeOffset="101552.9082">31204 9922 0,'25'0'0,"25"0"16,-1 0-1,-24 0-15,0 0 32,25 0-32,-26 0 15,1 0 1,0 0-1,49 0 1,-24 0-16,0 0 16,24 0-16,-24 0 15,24 0-15,25 0 16,-49 0-16,-25 0 16,-1 0-16,1 0 171,0 0-155,0 0 47,0 0-48,-1 0 1,1 0 15,0 0 47</inkml:trace>
  <inkml:trace contextRef="#ctx0" brushRef="#br0" timeOffset="110034.09">30510 12378 0,'25'0'125,"-1"0"-93,1-25 61,-25 0-77,0 0 47,-25 25 62,25 25-125,-49 25 31,49-26-31,0 26 15,0 49-15,0-49 16,0 24-16,0 1 16,-25 24-16,25-74 15,0 24-15,0-24 16,0 49-16,-25-49 16,25 0-16,0 0 15,-25 0 63,1-25-46,-1 0-17,0-50-15</inkml:trace>
  <inkml:trace contextRef="#ctx0" brushRef="#br0" timeOffset="110433.2675">30162 12849 0,'25'-25'79,"0"25"-79,0 0 15,49 0-15,-24 0 16,24 0-16,-24 0 15,0 0-15,-1 0 16,-24 0-16,0 0 16,0 0-1,-1 0 32,26 0-31</inkml:trace>
  <inkml:trace contextRef="#ctx0" brushRef="#br0" timeOffset="111128.8647">30708 12923 0,'50'0'94,"-25"0"-78,24 50 15,-49 24-15,0-49-16,-25 0 15,1 0 1,-1-1-16,-25-24 16,50 25-1,25-25 110,25 0-109,24 0-16,-24 0 15,24 0-15,-24 0 16,24 0-16,0 0 16,-49 0-1,0 0-15,25 0 16</inkml:trace>
  <inkml:trace contextRef="#ctx0" brushRef="#br0" timeOffset="112002.2964">31378 12526 0,'0'-24'63,"0"-1"-1,50 25-15,-50-25-31,0 0-1,0 0 48,-25 25 15,0 0-62,25 25-1,0 0-15,0 49 16,0-24-1,0 24-15,0-24 16,0 0-16,0-1 16,0 1-16,0-25 15,0 24-15,0-24 16,0 25 0,0-26-16,0 1 15,-25-25 79</inkml:trace>
  <inkml:trace contextRef="#ctx0" brushRef="#br0" timeOffset="112321.1157">31155 12874 0,'0'-50'47,"49"25"-32,1 0-15,49 1 16,-24 24-16,49-25 16,-50 0-16,-24 25 15,-1 0-15,-24 0 16,0 0 0,0 0-16,-1 0 31,1 0-31,25 25 15</inkml:trace>
  <inkml:trace contextRef="#ctx0" brushRef="#br0" timeOffset="113184.6174">31824 12898 0,'25'0'94,"0"0"-78,0 0-16,0 25 15,-25 0 16,0 25-31,0-1 16,-25 1 15,25-25 110,25-1-125,-1-24-16,1 25 15,25 25 1,-50-25-1,0 0 17,0-1-17,-50-24 1,-24 0-16,-1 0 16,-24 0-1,50 0-15,-26 0 16,26 0-16,-1 0 15,25 0 1,0 0 47,1 0-48</inkml:trace>
  <inkml:trace contextRef="#ctx0" brushRef="#br0" timeOffset="115367.9946">29691 13370 0,'25'0'110,"-25"-50"-110,0 25 15,0-24-15,50-26 16,-50 26-16,0-1 15,0 0-15,0 1 16,0 24-16,24-25 16,-24 26 31</inkml:trace>
  <inkml:trace contextRef="#ctx0" brushRef="#br0" timeOffset="116344.5851">29567 12998 0,'0'-25'32,"0"0"-17,0-25 1,0 26-1,25 24-15,-25-25 16,25 0 93,-25 0-77,25 25 15,24 0-16,1 0-16,-1 0-15,1 0 16,-25 0 0,49 0-16,-49 50 15,0-50-15,49 74 16,-49-49 0,0-25-16,-25 25 15,25 0-15,-25 24 16,0 1-16,0-25 15,24-1 1</inkml:trace>
  <inkml:trace contextRef="#ctx0" brushRef="#br0" timeOffset="117063.6421">32742 13022 0,'0'25'16,"0"0"-1,0 49-15,0-49 16,25 0-16,0 25 16,-25 24-16,0-24 15,0-1-15,25-24 16,-25 25-16,0-1 15,24-24-15,-24 0 16,25 25-16,0-26 16,-25 1 31</inkml:trace>
  <inkml:trace contextRef="#ctx0" brushRef="#br0" timeOffset="117775.9361">32469 13122 0,'0'-25'140,"0"-25"-140,0 25 16,0-24-16,25-75 15,0 99-15,0-25 16,-25 26 0,25 24-1,-1 0 32,1 0-31,0 0-1,25 24-15,-26 1 16,1 0-16,25 25 16,-25-26-16,24 1 15,-49 0-15,25-25 16,0 25-16,0 0 16,-1-1-16,1-24 46</inkml:trace>
  <inkml:trace contextRef="#ctx0" brushRef="#br0" timeOffset="125600.5235">14139 9277 0,'49'0'62,"1"0"-46,49 0-1,-74 0-15,74-25 16,-24 25-16,49 0 16,49 0-16,-49 0 15,25 0-15,49 0 16,-24 0-16,-75 0 15,25 0-15,-24 0 16,24 0-16,-100 0 16,1 0-16,25 0 15,-1 0-15,-24 0 78</inkml:trace>
  <inkml:trace contextRef="#ctx0" brushRef="#br0" timeOffset="126448.4304">13990 9327 0,'25'0'0,"-25"-25"16,24 25-1,26 0-15,0-25 16,-26 25-1,51 0-15,-50 0 16,49 0-16,25 0 16,-24 0-16,24 0 15,25 0-15,-25 0 16,50 0-16,49 0 16,-98 0-16,24 0 15,0 0-15,-50 0 16,-24 0-16,-1 0 15,-24 0 1,0 0 0,0 0 15,-25-25-15</inkml:trace>
  <inkml:trace contextRef="#ctx0" brushRef="#br0" timeOffset="141720.2491">27955 6201 0,'-25'0'15,"-25"-25"-15,26 25 16,-26-24-16,25-1 16,0 0-16,-49 0 15,24 25-15,1 0 16,24-49-1,0 49-15,-24 0 16,24 0-16,0 0 16,0 0 15,0 0-31,1 0 16,-26 0-16,0 0 15,-24 49-15,24-49 16,1 50-1,-1-50 1,25 25 0,-24-1-1,24 1-15,0 0 16,0-25-16,-24 25 16,24 0-16,0-1 15,-49 1-15,49 0 16,-25 25-16,1-26 15,24 1-15,0 0 16,0 0-16,0 0 16,1-1-16,-1 1 15,0-25-15,25 50 16,-25-1 0,25-24-16,-25 25 15,25-25 1,0 24-1,0-24 1,0 25-16,0-1 16,25-49-1,25 50-15,-50-25 16,99-25-16,-74 49 16,24-49-16,-24 25 15,50-25 1,24 0-16,25 25 15,0-25-15,50 50 16,-50-50-16,0 0 16,0 0-16,-25 0 15,0 0-15,-25 0 16,1 0-16,-26 0 16,26 0-16,-50-25 15,0 0 1,-1 25-1,1-25 1,0 25 0,0 0-1,0-25 1,-1-24 31,1 49-32,-25-25 1,0-49-16,0 24 16,0-49-16,0-1 15,0-24 1,0 50-16,0 0 16,0-1-16,0 1 15,-74-25-15,49 74 16,25-25-16,-25 25 15,0 1-15,1 24 32,-26 0-17,25 0 1,-25 0 0,26 0-1,-26 0 1,25 0-16,-24 0 15,24 0-15,-25 24 16,1 1-16,-1-25 16,0 25-1,26-25-15,-1 0 16,0 50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09:23:13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30038 2381 0,'25'0'31,"25"0"-31,-1 25 16,1 25-1,-50-26-15,0 26 16,25-25-16,25 24 16,-50 1-16,0 25 15,24-75-15,-24 49 16,25-24-16,-25 49 15,25-24-15,0 0 16,-25-26-16,0 1 16,0 25-16,0-1 15,25-24-15</inkml:trace>
  <inkml:trace contextRef="#ctx0" brushRef="#br0" timeOffset="1040.1403">30162 3125 0,'25'0'78,"0"0"-62,0 0-1,0 0 1,24 0-16,-24 25 0,-25 0 16,25 0-16,0 0 15,0-25 17,-1 0-1,1 24-31,0-24 94,0 0-79,0 0 1,-25-24-1,24 24 1,-24-50-16,0 0 16,25 26-16,0-26 15,-25 25 1,0 0 0,25 1 15</inkml:trace>
  <inkml:trace contextRef="#ctx0" brushRef="#br0" timeOffset="7825.0583">30237 6598 0,'50'0'94,"-1"0"-63,-49-25-15,25 25-1,0 0 1,0-25 0,-1 25-16,-24-24 15,25 24 1,0-25 0,0 25 15</inkml:trace>
  <inkml:trace contextRef="#ctx0" brushRef="#br0" timeOffset="8866.0073">30287 9079 0,'0'-50'125,"0"25"-94,24 25-15,1 0 15,-25-25-31,25 25 15</inkml:trace>
  <inkml:trace contextRef="#ctx0" brushRef="#br0" timeOffset="10169.832">30162 13667 0,'25'0'78,"0"0"-62,0 0 0,0-24-16,24 24 15,-24-25 17,0 0-17</inkml:trace>
  <inkml:trace contextRef="#ctx0" brushRef="#br0" timeOffset="11104.7448">30237 14784 0,'0'-25'171,"25"25"-171,0 0 16,-1-25 0,1 25-1,0-25 17,0 0-1</inkml:trace>
  <inkml:trace contextRef="#ctx0" brushRef="#br0" timeOffset="45553.7564">9773 7615 0</inkml:trace>
  <inkml:trace contextRef="#ctx0" brushRef="#br0" timeOffset="84264.5514">9748 7565 0,'25'0'235,"0"0"-188,24 0-47,-24 0 15,25 0 1,-25 0-16,24 0 16,1 0-16,0 0 15,-26 0-15,26 0 16,-25 0-16,0 0 15,49 0-15,0 0 16,1 0-16,-26 0 16,26 0-16,24 0 15,0 0-15,0 0 16,50 0-16,0 0 16,25 0-16,-50 0 15,99 0-15,-74 0 16,49 0-16,-24 0 15,0 0 1,24 0-16,0 0 0,26 0 16,-1 0-1,25 0-15,-25 0 16,50 0-16,-25 0 16,25 0-16,-50 0 15,25 0-15,-25 0 16,-24 0-16,-1 0 15,1 0-15,-1 0 16,-24 0-16,24 0 16,-74 0-16,75 0 15,-50 0-15,-50 0 16,-74 0-16,24 0 16,-24 0-16</inkml:trace>
  <inkml:trace contextRef="#ctx0" brushRef="#br0" timeOffset="89384.7082">9178 7541 0,'25'0'141,"-1"0"-141,1 0 15,0 0 1,0 0-1,0 0 1,-1 0-16,1 0 0,0 0 16,0 0-1,0 0 1,-1 0 31,1 0-32,0 0-15,25-25 16,-26 25 0,1 0-1,25 0 1,-1-25 0,-24 25-1,0 0 32,0 0-31,0 0-1,-1 0 1,26-25-16,0-24 16,-26 49-16,26-25 15,0 0 1,-1 0-16,1 0 0,-25 25 15,24-24 1,-24 24-16,25-50 16,-1 50-1,1-25 1,-50 0-16,25 25 16,24 0-16,-24-24 15,0-1 1,0 0-16,0 25 15,-1-25-15,1 0 16,0 25 0,25-24-16,-26-1 15,1 0-15,0 25 16,0-25 0,0 0-16,-1 1 15,1 24-15,0-25 16,0 0-1,0 0-15,-1 25 0,1-25 16,0 0 0,0 1-16,0-1 0,24-25 15,-24 25 17,25-24-17,-50 24 1,49 0-1,-24 0-15,0 1 16,-25-1-16,50-25 16,-26 25-1,26 1 1,-50-1 0,25 25-1,0-25-15,24 0 16,-49 0-16,25 1 15,0 24-15,0-50 16,-1 50-16,26-50 16,-25 50-1,-25-24-15,25 24 16,-25-25-16,24 0 16,1 0-1,0 25-15,0-25 16,24-24 15,-24 49-31,0-25 16,0 0-1,0 0-15,24 1 16,-49-1-16,50 0 16,-50 0-1,25 25-15,-1-25 16,1 0-1,0 1-15,-25-1 16,25 25-16,0-25 16,0 0-16,-1 0 15,26 25 1,-50-24-16,25 24 16,-25-25-16,25 0 15,24 25 16,1-50-15,-25 50 0,-1 0-16,1-24 15,0-1-15,0 25 16,0 0-16,-1-25 16,26 25-16,0 0 31,-26-25-31,26 25 15,-25 0 1,24 0 0,-24 0-1,25 0 1,-25 0 0,-1 0-1,1 0 1,0 0-16,0 0 15,0 0 1,-1 0 0,1 0-1,0 0-15,0 0 16,0 0 0,0 0-1,-1 0-15,1 0 16,0 0-16,0 0 15,24 25 1,-24-25 0,0 0-1,0 0-15,0 25 32,-1-25-32,1 0 15,0 0 1,0 25-1,24-1 17,-24-24-1,0 0-31,0 0 16,0 25-1,-1-25-15,1 25 16,25 0-1,-25 0 1,-1-25 0,26 24-16,-50 1 15,25-25 1,0 25 0,-1 0-16,1-25 15,-25 25-15,50-25 16,-25 24-1,-1-24 1,26 25-16,-50 0 16,25-25-16,24 25 15,1 0-15,-25 0 16,0-1 0,24 1-16,-24-25 15,25 50 1,-1-50-1,-24 25-15,25-1 16,-50 1-16,49 0 16,1 0-16,-25 0 15,-25-1 1,74 26-16,-49-50 16,-25 25-1,25-25-15,0 0 16,-1 25-1,1-1-15,0 1 16,0-25 0,0 50-16,-1-50 15,1 25 1,0-25-16,-25 24 16,25-24-16,-25 25 15,25-25-15,24 25 31,-24 0-31,25 24 16,-26-24 0,26 25-16,-25-25 15,0-25-15,24 24 16,-49 1-16,25 0 16,0-25-16,0 0 15,0 50 1,-1-50-1,1 24 17,0-24-17,0 0-15,0 50 16,-1-50 0,-24 25-1,50 0 1,-25 0-1,24-1 1,-24-24 0,25 25-1,-25-25 1,-1 50-16,1-50 16,-25 25-1,25-25 1,0 24-1,0-24 1,-1 0 0,-24 25-1,25-25 1,0 0-16,0 0 16,24 0-16,-24 25 15,50-25 1,-26 0 15,-24 0-31,0 0 31,0 25-31,0-25 16,-1 0-16,1 0 16,0 25-16,0-25 15,0 0 1,-1 0-1,51 0-15,-50 0 16,-1 0 0,1 0-16,0 0 15,-25 24 1,25-24-16,0 0 16,-1 25-16,26 0 15,-25-25-15,0 0 16,-1 0-16,1 25 15,0-25-15,0 0 16,0 0 0,-1 0-1,1 0 1,0 49-16,0-49 16,0 0-1,-1 0-15,1 25 47,0-25 62,0-25-46</inkml:trace>
  <inkml:trace contextRef="#ctx0" brushRef="#br0" timeOffset="93928.7947">12849 4738 0,'25'0'250,"-25"24"-219,24 1-15,-24 0-1,25 25-15,0-25 32,-25-1-1,0 1-31,0 25 16,25-50-1,-25 25 1,25-1-16,-1 1 15,-24 0 1,0 25 0,25-1-1,-25-24 17,0 0-17,25 0 1,-25-1-1,25 26 17,-25 0-17,25-26 1,-25 1 0,0 0-1,0 0 1,0 0-1,24 24-15,1-49 0,-25 25 16,0 0 0,0 0-16,25 49 15,-25-49 1,25 0 0,-25-1-16,25 26 15,-25-25-15,0 0 16,0 0-16,0 24 15,25-49-15,-25 50 16,0-25-16,0 24 16,0-24-16,0 0 15,0 24-15,0-24 16,0 0-16,24 25 16,-24-1-16,0-24 15,0 25-15,0-26 16,50 76-16,-50-76 15,0 51-15,0-26 16,0-24-16,0 25 16,0-1-16,0 26 15,0-1-15,0-49 16,0 25-16,0-1 16,0 1-1,0 0-15,0-1 16,0 26-16,0-26 15,0 26-15,0-26 16,0-24-16,0 25 16,0-26-16,0 1 15,0 25-15,0-25 203,0-50-156,0-25-31,0 1-16,0 24 16,0-25-16,0 25 15,0-24-15,0-1 16,-25 25-16,25 1 15,0-26-15,0 25 16,0 0-16,0 1 16,-25-26-16,1 50 15,24-50-15,0 1 16,0 24-16,0 0 16,0 0-16,0 1 15,0-26-15,0 25 16,0 0-16,0 0 15,0 1-15,0-1 16,0 0-16,0 0 16,-25 0-16,25-24 15,0 24-15,0 0 16,0 0-16,0-24 16,0-1-16,0 25 15,0 1-15,0-26 16,0-24-16,0 49 15,0-25-15,0-24 16,0 49-16,0-25 16,0 1-1,0-26 1,0 26-16,0-1 16,0 25-16,0-49 15,0 24-15,0 25 16,-25-24-16,25-26 15,0 51-15,0-51 16,-25 50-16,25 1 16,0-26-16,-25 25 15,25-24-15,0 24 16,0-25-16,0 25 16,0-24-16,0 24 15,0 0-15,-25-24 16,25 24-16,0-25 15,0 25-15,-24 1 16,24-1-16,0 0 16,0-25 15,0 25 16,-25 25-32,25 25 189,0 25-204,25 24 15,-25-24-15,24 0 16,1-1-16,-25 1 15,25 24 1,0-24-16,-25-1 16,0 1-1,25 24-15,-25-49 32,25 25-32,-1-1 15,-24-24 1,0 0-16,0 0 15,0 0-15,0-1 16,0 26-16,0-25 16,0 24-16,0-24 15,0 25-15,0-25 16,0 49 0,25-49-16,-25 0 15,0 0-15,0-1 16,0 1-16,0 25 15,0-25-15,0-1 16,0 1-16,0 50 16,0-1-1,0-49-15,0 49 0,0-49 16,0 49-16,0-24 16,0 0-16,0 24 15,0-49-15,0 24 16,0-24-1,0 50-15,0-50 16,0 24-16,0-24 16,0 25-16,0-26 15,0 1 1,0 0-16,25 0 16,-25 0-1,0-1 48,25 1-48,-25 0 48,0 25-48,0-26 17,0 1 93,0 0-110</inkml:trace>
  <inkml:trace contextRef="#ctx0" brushRef="#br0" timeOffset="100751.8641">12973 11609 0,'25'0'94,"24"0"-94,1 24 15,-1-24-15,26 25 16,74-25-16,-75 0 16,50 50-16,75-50 15,-1 49-15,50-49 16,-25 100-16,25-100 16,0 0-16,25 0 15,-25 0-15,50 0 16,-25 0-16,-50 0 15,50 0 1,0-25-16,-50 25 16,-25 0-16,26 0 15,24 0-15,-25 0 16,-25 0-16,26 0 16,24 0-16,0 0 15,25 0-15,-1 0 16,-48 0-16,49 0 15,-50 0-15,0 0 16,0 0-16,1 0 16,-76 0-16,-48 0 15,24 0-15,-25 0 16,-25 0-16,1 0 16,-51 0-16,1-25 15,0 25 1,0 0-16,0 0 15,-1 0 1,1 0-16,25 0 16,-25 0-1,-1 0 1,1 0-16,0 0 16,0 0-16,0 0 31</inkml:trace>
  <inkml:trace contextRef="#ctx0" brushRef="#br0" timeOffset="102144.0817">12898 11757 0</inkml:trace>
  <inkml:trace contextRef="#ctx0" brushRef="#br0" timeOffset="105312.2112">13866 11733 0</inkml:trace>
  <inkml:trace contextRef="#ctx0" brushRef="#br0" timeOffset="110735.8785">13320 11683 0,'50'0'250,"-25"0"-234,24 0-1,-24 0 16,25 0-15,-26 0 15,26 0 1,-25 0-1,24 0 0,-49 25-31,25-25 31,25 0-15,-25 0-16,-1 25 16,1-25-16,0 0 15,25 0 1,-26 24-1,26-24 1,-25 0 0,0 0-1,-1 0-15,1 0 16,25 0 0,-25 0-1,24 0-15,-24 0 16,25 0-1,-26 0 1,26 0-16,-25 0 16,0 0 15,0 0-31,-1 0 31,1 0-15,0 0-1,0 0 1,0 0 0,-1 0-16,1 0 15,0 0 1,25 0 0,-26 0 15,1 0-31,0 0 15,0 0 1,0 0 0,-1 0 15,26 0-31,0 0 16,-1 0-1,1 0 1,-25 0-16,24 0 15,-24 0 1,25 0 0,-26 0-16,1 0 15,25 0-15,-50-24 16,25 24-16,24 0 16,-24-25-1,0 25-15,0 0 16,0-25-16,-1 0 15,1 25 1,0 0 0,25-25-1,-1 1 1,-24-1 0,0 25-1,49-25 16,-74 0-31,25 25 16,-25-25-16,25 25 16,0-24-1,-1 24 1,26-25-16,-25 0 31,0 25-15,-1-25-1,-24 0 1,25 25-16,-25-24 16,25 24-16,25-25 15,-50 0 17,24 25-32,1-25 0,0 25 15,0-25 1,24 1-1,-49-1-15,25 0 16,25 25 0,-50-25-1,25 25-15,-25-25 16,24 0-16,1 25 31,0-24-31,25-1 16,-50 0-1,49 25 1,-24-25 0,0 0-1,0 1 1,0 24 0,-25-25-1,24 25 1,-24-25-1,50 25-15,-50-25 16,25 0 0,0 1-1,-1-1 17,26 0-1,-25 0-16,0 0 17,-25 1-17,24-1 1,1 0 0,0 25-1,0-50 1,0 26 15,-1 24-15,1-50-1,0 25 1,0 25 0,0-49-1,-1 24 32,1 0-31,0 25-1,-25-25-15,25 25 16,24-25 15,-24 1-15,0-1-16,0 25 15,0-25 1,-1 25 0,-24-25-16,25 0 15,0 25-15,0-24 16,0 24 0,-1-25-16,-24 0 15,25 25-15,0 0 16,0-25-16,0 25 15,0-49 1,-1 49-16,26 0 16,-50-25-16,25 25 15,0-25-15,24 0 16,-24 25 0,0-25-1,0 25-15,-1-25 16,-24 1-16,50-1 15,0 25-15,-1-50 16,1 25 0,-25 25-16,24-49 0,1 24 15,-25 0-15,-1 25 16,26-25 0,0 1-16,-26-1 15,26 25 1,-25-25-16,-25 0 15,49 25-15,-49-25 16,25 25-16,25 0 16,-25-24-1,0-1-15,-1 0 32,1 25-17,25-25 1,-25 0-1,24 25 17,-24-24-17,25 24 1,-26 0 0,26-50-1,-25 50 1,24 0-1,-24 0 1,25 0 15,-25 0-15,24 0 15,-24 0 0,0 0 32,0 0-47,-1 0-1,-24 25-15,25-25 16,25 25-16,-1-1 31,-24-24-31,0 0 16,25 25-16,-26-25 15,1 25-15,0-25 16,0 25 15,0-25-31,0 25 16,-1-25-16,1 0 15,0 24 1,0 1 15,0-25-15,-1 25-16,1-25 16,0 25-1,0-25-15,-25 25 16,74-1-16,-24 26 15,-25-25 1,-1 0 0,1-25-16,-25 24 15,25-24-15,0 0 16,0 25 0,-1 0 15,1-25-16,-25 25 1,25-25-16,0 25 16,0-25-16,-25 24 15,49 1-15,-49 0 16,25-25 0,25 25-16,-50 0 0,24-25 15,-24 25 1,50-1-1,-50 1-15,25-25 16,24 25-16,-24 25 16,0-50-1,-25 24-15,25-24 16,0 25-16,-1-25 16,1 50-16,0-50 15,-25 25 1,25-1-16,25 1 31,-26 0-15,1 0-16,0 0 15,0 24 17,0-24-17,-1-25 1,-24 25 15,25 0-31,-25-1 16,25 1-1,0-25-15,-25 25 16,25 0 0,-25 0-16,24-25 15,-24 24-15,25-24 16,0 50-1,0-50-15,0 25 16,-25 0 0,24-1-1,-24 1 1,50-25-16,-50 25 16,50 0-1,-26-25-15,-24 25 16,25-25-16,25 49 15,-25-49 1,-1 25 0,26 0-16,0-25 15,-26 25-15,1-25 16,25 24 0,-50 1-16,25 0 15,24-25 1,-24 25-1,0-25-15,-25 25 16,25 0-16,0-25 16,-1 24-16,1-24 15,-25 25-15,25 0 16,0-25 0,0 25-16,-25 0 15,24-1 1,1-24-16,0 25 15,-25 0 1,25 0 0,0-25-1,-1 25 17,-24-1-17,25 1 16,0 25 16,-50-75 78</inkml:trace>
  <inkml:trace contextRef="#ctx0" brushRef="#br0" timeOffset="112114.0382">19149 8731 0,'0'25'78,"0"0"-63,25 24-15,0-24 16,-25 50-16,0-26 16,25-24-16,-25 50 15,49-1-15,-49-24 16,0-1-16,25 1 15,0-1-15,-25-24 16,25 50-16,-1-1 16,-24-49-16,25 24 15,-25 1-15,50 49 16,-25 0 0,-25-49-16,24 0 0,-24-1 15,0 26 1,0-1-16,0-24 15,0 24-15,50-49 16,-50 25-16,0-1 16,25 26-16,-25-1 15,25-24-15,-25 24 16,25 25-16,-1-49 16,-24 49-16,25-49 15,-25 24-15,25 25 16,-25-24-16,50-1 15,-50-24-15,0 24 16,0 1-16,0-26 16,0 1-16,24 24 15,-24-24-15,0-1 16,25-24-16,-25 25 16,0-25-16,0 49 15,0-49-15,0 24 16,0-24-16,0 0 15,0 0 1,0 0-16,0-1 94,25-24-63,-25-49 0</inkml:trace>
  <inkml:trace contextRef="#ctx0" brushRef="#br0" timeOffset="115528.1446">13022 15081 0,'0'25'125,"25"-25"-109,0 0-16,0 0 15,24 0-15,1 0 16,0 0-16,-25 0 16,24 0-16,1 0 15,-1 0-15,1 0 16,24 0-16,26 0 16,-26 25-16,0-25 15,26 0-15,-51 0 16,26 0-16,-1 0 15,-49 0-15,49 0 16,25 0-16,-24 0 16,-1 0-16,-24 0 15,24 0 1,1 0-16,-1 0 16,-24 0-16,24 0 15,25 0-15,25 0 16,-24 0-16,-1 0 15,0 0-15,0 0 16,25 0-16,0 0 16,25 0-16,-50 0 15,25 0-15,0 0 16,0 0-16,75 0 16,-25 0-16,-26 0 15,76 0-15,-1 0 16,-25 0-16,1 0 15,49 0-15,-25 0 16,-25 0-16,75 0 16,-49 0-1,-1 0-15,-50 0 0,26 0 16,-25 0 0,24 0-16,-74 0 0,50 0 15,-50 0-15,24 0 16,-48 0-1,-1 0-15,-25 0 16,26 0-16,-51 0 0,26 0 16,24 0-1,-25 0-15,-49 0 16,49 0-16,1 0 16,-26 0-16,1 0 15</inkml:trace>
  <inkml:trace contextRef="#ctx0" brushRef="#br0" timeOffset="120256.5189">12874 15131 0,'0'25'250,"49"-25"-219,-24 0-16,0-25 32,0 0 47,-1 0-63,1 0-15,-25 1 31,25 24-32,-25-25 17,25 0-17,0-25 17,-1 26-1,-24-1-16,0 0 1,25 0 0,-25 0-1,25 25 1,-25-24-16,25-1 31,0 25-15,-25-25-16,25 0 15,-25 0 1,0 1 15,24-1-15,1 0 15,-25 0 32,25 0-48,-25 1 1,0-1 0,25 0-16,0-25 15,-1 26 1,1-1-16,-25 0 15,50-25 1,-25 1 0,-25 24-1,49 0 1,-49 0 0,0 0-1,25 25-15,-25-49 16,50 24-1,-50 0 1,24 0 0,1 1 15,-25-1-31,25 0 16,0 0-16,-25-24 15,25 24 1,-25 0-1,24 0-15,1 0 16,-25 1-16,25-1 16,0 0-16,-25 0 15,25 0-15,-1 1 16,1-26 0,0 50-16,0-25 15,-25 0-15,25 1 16,-25-1-16,24 0 15,1 0-15,-25-24 16,25 24 31,-25 0-31,25 0-1,0 0 16,-1-24 16,1 49-31,0 0-16,0 0 16,0-25-1,-1 25 1,1 0-16,0 0 15,0-50 1,0 50 0,0 0 15,24 0-15,-24 0-1,25 0 16,-26 0-15,26 0 15,-25 0 16,24 0-31,-24 0-1,0 0 1,0 0 0,0 0-16,-1 0 15,1 0 1,0 0 15,25 25-31,-26-25 0,26 0 16,-25 0-1,74 50-15,-49-50 16,-26 0 0,26 25-16,-25-1 15,0-24-15,24 25 16,-49 0-16,25-25 16,25 0-16,-50 25 15,74 0-15,-49-1 31,0-24-31,0 25 0,-1 0 16,26 25 0,-25-50-16,0 24 15,24 1-15,-49 0 16,50-25-16,-1 50 16,-24-26-16,25 1 15,-1 0-15,-24 25 16,0-26-16,25 26 15,-26-25-15,26 24 16,-25-49-16,0 25 16,24-25-16,-49 25 15,50 0-15,-25 0 16,-1-1 0,1 1-1,25 0-15,-25 0 31,0-25-31,-1 25 16,1-1-16,25-24 31,-25 25-31,49 0 0,-49 0 16,24 0 0,-24-25-16,0 0 15,25 24-15,24 1 16,-24 0-1,-1-25 1,1 25-16,-25-25 16,24 25-16,1 0 15,-1-25-15,-24 0 16,25 0 0,-1 24-16,1-24 15,0 25 1,-1 0-16,1-25 15,-25 25-15,24-25 16,1 25-16,0-25 16,-26 24-16,51 1 15,-50-25 1,24 0-16,-24 0 16,0 0-16,0 0 15,-1 0-15,26 0 16,0 25-16,-26-25 15,26 0-15,0 25 16,-26-25-16,51 0 16,-26 0-16,26 25 15,-1-25-15,-49 0 16,50 24 0,-26-24-16,26 25 15,-51-25-15,51 0 16,24 25-16,-49-25 15,-1 0-15,1 25 16,-1-25-16,26 0 16,-26 25-16,26-25 15,-1 24-15,-49-24 16,49 0-16,1 0 16,-50 0-1,24 0-15,26 25 16,-50-25-16,-1 0 15,26 25-15,-25-25 16,24 0-16,-24 0 16,25 0-16,-25 0 15,-1 0-15,1 0 16,50 25-16,-51-25 16,26 0-16,0 0 15,-1 49-15,1-49 16,-25 0-16,49 0 15,-24 0 1,-1 0-16,26 25 16,-26-25-16,26 25 0,-1-25 15,1 0 1,-51 25-16,51-25 16,-26 0-16,1 25 15,24-25-15,1 24 16,-50-24-16,24 0 15,-24 0-15,0 0 16,0 0-16,-1 0 16,1 0-16,0 0 15,0 0 1,0 0 62,-1 0-47,1 0-31</inkml:trace>
  <inkml:trace contextRef="#ctx0" brushRef="#br0" timeOffset="121664.8289">14734 12179 0,'-25'50'47,"25"24"-31,0-24-16,0-1 15,0 51 1,0-1-16,0 50 0,0-50 16,0 25-16,0-25 15,0 75-15,0-50 16,0 25-16,0-25 16,0-25-1,0 0-15,0-25 16,0 50-16,0-49 15,50-26-15,-50 1 16,0 24-16,0-49 16,0 50-16,25-1 15,-25-49-15,0 25 16,0-26-16,0 26 16,0 0-16,0-1 15,0-24-15,0 0 16,0 0-16,0-1 15,0 1-15,0 25 16,24-50-16,-24 25 16,0-1-1,0 1 63,25 0-78,-25 0 32,25 0-17,0 24 1,-25 1 0,0-1-16,25 1 0,-25 0 15,0 24 1</inkml:trace>
  <inkml:trace contextRef="#ctx0" brushRef="#br0" timeOffset="152377.6246">31006 4167 0,'0'25'109,"0"74"-93,0-24-16,0-26 15,0 26-15,-25 49 16,25-50-16,0-49 16,0 74-16,0-49 15,0 24-15,0-49 16,0 25-16,0-26 15,0 1 1</inkml:trace>
  <inkml:trace contextRef="#ctx0" brushRef="#br0" timeOffset="153433.2724">30807 4911 0,'50'25'78,"0"0"-78,-26 0 15,26 74-15,-25-74 16,24 24-16,1 26 16,-25-50-16,-25-1 15,25 1 1,24-25 93,-49-49-109,0 24 16,0-25-16,75-24 15,-50 49-15,-25-49 16,49-1-16,-49 50 16,25-24-16,-25 24 15,25-25-15,-25 25 16</inkml:trace>
  <inkml:trace contextRef="#ctx0" brushRef="#br0" timeOffset="156616.1757">16272 5804 0,'25'0'344,"49"0"-344,-24 0 16,-1 0-16,1 0 15,24 25-15,-24-25 16,0 0-16,49 50 15,-50-50-15,1 0 16,0 0-16,-1 0 16,1 0-16,-1 0 15,26 0-15,-50 0 16,49 0-16,0 0 16,-49 0-16,50 0 15,-26 0-15,-24 0 16,50 0-16,-26 0 15,1 0-15,24 0 16,-49 0 0,49 0-16,26 0 0,-26 0 15,25 0 1,50 0-16,-50 0 16,0 0-16,26 0 15,23 0-15,1 0 16,-50 0-16,25 0 15,0 0-15,-49 0 16,24 0-16,0 0 16,1 0-16,48 0 15,-73 0-15,49 0 16,-50 0-16,25 0 16,1 0-16,-1 0 15,-50 0-15,26 0 16,-1 0-16,1 0 15,-26 0-15,26 0 16,-26 0 0,1 0-16,0 0 0,-26 0 15,1 0-15,25 0 16,-25 0 0,24 0-1,-24 0-15,0 0 16,0 0-16,-1 0 31,1 0-31,0 0 31,0 0-15,0 0-16,-1 0 16,1 0-16,25 0 15,-25 0 1,24 0-16,-24 0 31,0 0 47,0 0-78,24 0 16,-24 0-1,0 0-15,24 0 16,-24 0 0,25 0-16,-25 0 31,24 0-31,-24 0 16,25 0-16,-1 0 15,1 0-15,-25 0 16,24 0-16,-24 0 15,50 0-15,-26 0 16,-24 0 0,0 0-16,0 0 15,-1 0-15,1 0 32,0 0 218</inkml:trace>
  <inkml:trace contextRef="#ctx0" brushRef="#br0" timeOffset="159353.6638">16024 5904 0,'25'0'250,"-1"0"-250,26 0 15,-25 0-15,49 0 16,25 0-16,26 0 15,23 0-15,26 0 16,-50 0-16,0 0 16,25 0-1,-50 0-15,0 0 0,0 0 16,-24 0-16,-1 0 16,-49 0-1,25 0-15,-25 0 16,24 0-1,-24 0 17,0 0-17,24 0-15,1 0 16,-25 0-16,49 0 16,-49 0-16,49 0 15,1 0-15,-1 0 16,25 0-16,25 0 15,-24 0-15,-1 0 16,25 0-16,25 0 16,-25 0-16,49 0 15,1 0-15,49 0 16,-49 0-16,49 0 16,0 0-16,-49 0 15,24 0-15,26 0 16,-51 0-16,-49 0 15,50 0-15,-25 0 16,-25 0-16,-25 0 16,0 0-1,-24 0-15,-1 0 16,-24 0-16,24 0 16,-49 0-16,25 0 15,-26 0-15,1 0 16,0 0-1,0 0 17,0 0-17,-1 0 1,26 0 0,0 0-16,-1 0 15,-24 0-15,25 0 16,-26 0-16,1 0 15,0 0 1,0 0-16</inkml:trace>
  <inkml:trace contextRef="#ctx0" brushRef="#br0" timeOffset="163769.2646">19149 5606 0,'0'25'63,"0"-1"-48,0 26 1,0 24-16,0-49 16,50 0-16,-50 50 15,25-26-15,-25 1 16,0 24-16,24-24 16,-24-25-16,0 24 15,0 1-15,0-25 16,0-1-16,0 1 15,0-74 157,0-26-172,0 1 16,-24-25-16,24 24 16,0 1-16,0-1 15,0 1-15,0 24 16,0-24-16,0 49 15,0-25-15,0 26 16,0 98 234,0 0-234,0 1-16,0-26 15,0 26-15,-25-1 16,25-49-16,0 0 16,0 0-16,0 0 15,0-1-15,0 1 16,0 0 15,0 25 0,0-75 110,-25-25-125,0-49-16</inkml:trace>
  <inkml:trace contextRef="#ctx0" brushRef="#br0" timeOffset="175336.6189">18728 5581 0,'0'25'94,"0"0"-94,0-1 15,0 26 1,0-25-16,0 0 16,0 24-16,0-24 15,0 0 1,0 25-1,0-26-15,0 1 16,0 0 0,0 0-16,0 0 15,0-1-15,0 1 16,0 0 0,0 25-16,0-26 15,0 26 1,0-25-16,0 24 15,24-24 1</inkml:trace>
  <inkml:trace contextRef="#ctx0" brushRef="#br0" timeOffset="176361.0396">18306 5383 0,'0'49'16,"0"50"-16,0-49 15,0 49-15,0-24 16,0-1-16,0 1 15,-25-26-15,25 1 16,-50-1-16,50 1 16,0 24-16,0-24 15,0-25-15,0 0 16,0-1 0,0 1-16,0 0 15,0 0 32,0 0-31,0-1 46</inkml:trace>
  <inkml:trace contextRef="#ctx0" brushRef="#br0" timeOffset="179049.3915">18331 5209 0,'24'-25'203,"1"25"-187,25 0-16,-1 0 16,1 0-1,-25 0 1,0 0-16,24 0 15,1 0-15,-25 0 16,0 0-16,-1 0 16,26-25-16,0 25 15,-26-24-15,26 24 16,-25 0-16,24 0 16,-24 0-16,0-25 15,0 25-15,0 0 16,-1 0-16,1 0 15,25-25-15,-25 25 16,24 0 0,-24 0-1,25 0-15,-1 0 32,-24 0-17,25-25 16,-26 25 16,1 0 63,-25 25-95,0 0 1,0 24-16,0-24 16,0 25-16,0-1 15,0 1-15,0-25 16,0 0-16,0 24 15,0 1-15,0-1 16,0-24 0,0 0-16,0 25 15,0-26-15,0 26 16,0-25 0,0 0-16,0-1 15,0 26 1,0 0-1,0-25 1,0 24-16,25-24 16,-25 0-16,0 0 15,25 24 1,-25 1 0,0-25-16,25-1 15,-25 1-15,0 0 16,0 25-16,0-26 15,0 26 1,0-25 0,0 0 62,0-1-47,0 1-15,-25 0 15,0-25 0,-25 0-31,50 25 16,-24-25-1,-26 25 1,-24-25 0,49 0-16,-25 24 15,25-24 1,-24 0-16,-1 25 16,25-25-16,-24 0 15,-1 0-15,1 0 16,-1 0-16,0 0 15,1 0-15,-26 0 16,51 0-16,-51 0 16,26 0-16,-1 0 15,0 0 1,25 0 0,-24 0 15,24-25-16,0 1 17,25-1 374,0 0-375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10:51:15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21704 12774 0,'0'-24'125,"0"-1"-125,0-50 16,0 1-16,25-25 16,-25 49-16,0-24 15,0-1-15,0 1 16,0 24-16,0-24 15,0-1-15,0 1 16,0 24-16,0-24 16,0 24-16,0 26 15,0-1-15,0-25 16,0 1 0,0 24-16,0 0 15,0-25-15,0 26 16,0-51-16,0 50 15,0-24-15,0 24 16,0-49-16,0 24 16,0-25-1,0 1-15,0 24 16,0 26 0,0-26-16,0 25 31,0 0 63,-25 25-79,0 0 1,0 0-1,-24 0 17,24 25-17,0 0 1,25 25 15,-49-26-31,49 1 31,-25-25-31,25 25 32,-50 0-17,50 0 17,-25-25-17,25 24 1,25-24 140,50-49-140,-26 24-16,1 0 15,-1-24-15,1-1 16,-25 50-16,0-25 16,0 25-1,-1-25 1,1 25 46,0 0-30,0 0 30,0 0-46,-1 0-16,1 0 15,50 25-15,-26 0 16,-24 0-16,0 0 16,0 24-16,24 1 15,-24-1 1</inkml:trace>
  <inkml:trace contextRef="#ctx0" brushRef="#br0" timeOffset="19128.2174">24929 14188 0</inkml:trace>
  <inkml:trace contextRef="#ctx0" brushRef="#br0" timeOffset="24999.8203">19075 15478 0,'49'0'125,"26"0"-125,24 0 15,75-49-15,-1 49 16,26-50-16,74 25 16,-50 0-16,50 0 15,-25-49-15,-50 49 16,25 0-16,-24 1 15,-1 24-15,50 0 16,-49 0-16,-26 0 16,-49 0-16,75 0 15,-25 0-15,24 0 16,-49 0-16,99 0 16,-50 0-16,-24 0 15,24 0-15,-49 0 16,99 0-16,-99 0 15,99 0-15,-49-50 16,-26 25-16,26 0 16,-75 25-1,24 0-15,-24 0 16,-24 0-16,-26 0 16,1 0-16,-51 0 15</inkml:trace>
  <inkml:trace contextRef="#ctx0" brushRef="#br0" timeOffset="26080.4024">19273 15404 0,'149'0'94,"0"0"-78,49 0-16,125 0 15,-26 0-15,100 0 16,149 0-16,0 0 16,49 0-1,100 0-15,-26 0 16,-123 0-16,0 0 16,-149 0-16,-25 0 15,-75-25-15,-148 25 16,50 0-16,-75-25 15,-75 25-15,-24 0 16,0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10:52:44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23168 6201 0,'0'25'171,"0"0"-171,0 24 16,0 1-16,0 0 16,0-1-16,0-24 15,49 49 1,-49-49-16,25 25 0,-25 24 16,0-49-16,0 25 15,0-26 1,0 26-16,0 0 15,0-1-15,0 1 16,25 0 0,-25-26-1,0 1-15,25 25 16,-25-25-16,0-1 16,0 1-16,24 25 15,-24-25 1,25 24-1,-25-24 1,0 25 0,0-26-1,0 26-15,0 0 16,0-1 0,0 26-16,50-26 15,-50 26-15,0-1 16,0 0-16,0-24 15,0 49-15,0-24 16,0 24 0,0 0-16,0-24 15,0-1-15,0-24 16,0 24-16,0-24 16,0 24-16,0-24 15,0-26-15,0 51 16,0-26-16,0-24 15,0 50-15,0-50 16,0 49-16,0-49 16,0 24-16,0-24 15,0 25-15,0-25 16,0 24-16,0-24 16,0 25-1,0-26-15,0 1 16,0 0 15,0 0 94</inkml:trace>
  <inkml:trace contextRef="#ctx0" brushRef="#br0" timeOffset="1614.7194">23416 9575 0,'-25'0'31,"99"0"141,199 49-157,-74-24-15,148 0 16,-50-25-16,51 0 16,24 0-16,-25 0 15,-49 0-15,-25 0 16,-50 0-16,-99 0 15,-50 0-15,-24 0 16</inkml:trace>
  <inkml:trace contextRef="#ctx0" brushRef="#br0" timeOffset="2238.3625">26541 9500 0,'50'0'47,"-1"0"-32,-24 0 1,49 25-1,1 0-15,-26 24 16,1-24-16,0 0 16,-26 0-1,1-25-15,-25 25 16,25-1 0,-25 1 30,0 0-30,0 49-16,-50-24 16,-123 24-16,49-49 15,25 0-15,-1 25 16,51-25-16,-75-1 16,49-24-16</inkml:trace>
  <inkml:trace contextRef="#ctx0" brushRef="#br0" timeOffset="3094.4782">23986 9178 0,'25'0'47,"25"0"-32,-1 25-15,1-1 16,-50 1 0,25-25-16,-1 0 15</inkml:trace>
  <inkml:trace contextRef="#ctx0" brushRef="#br0" timeOffset="3407.2997">24036 9079 0,'-25'0'47,"0"0"-32,25 24 1,-25-24-1,50 0 64</inkml:trace>
  <inkml:trace contextRef="#ctx0" brushRef="#br0" timeOffset="3774.4427">24135 8682 0,'25'0'47,"24"0"-31,-24 0-1,25 0-15,-25 0 16,49 24-16,0 26 16,-49-25-16,0 0 15,25-25-15,-26 24 16,1-24 15</inkml:trace>
  <inkml:trace contextRef="#ctx0" brushRef="#br0" timeOffset="4079.271">24482 8657 0,'-49'0'0,"49"25"62</inkml:trace>
  <inkml:trace contextRef="#ctx0" brushRef="#br0" timeOffset="4446.7902">24581 8186 0,'25'-25'0,"25"25"16,-25 0-1,49 0 1,0 0-16,-49 0 15,75 49-15,-76-24 16,1 0-16,25 0 16,-1 24-1,-24-49 17</inkml:trace>
  <inkml:trace contextRef="#ctx0" brushRef="#br0" timeOffset="4783.5972">24929 8086 0,'0'-24'0,"-25"24"47,0 0-47,0 24 16,25 1 62</inkml:trace>
  <inkml:trace contextRef="#ctx0" brushRef="#br0" timeOffset="5407.6748">25003 8384 0,'0'25'47,"0"24"-15,25-24-32,-25 0 15,25-25 1,24 50-16,1-50 15,-25 24 1,0-24-16,-1 0 16,1 0-1,-25 25 1,25 0 0</inkml:trace>
  <inkml:trace contextRef="#ctx0" brushRef="#br0" timeOffset="5710.5018">25326 8558 0,'-25'0'15,"0"0"1,0 0-1,0 24 1,1-24 0,24 25-16,-25 0 15,25 0 1,0 0 31</inkml:trace>
  <inkml:trace contextRef="#ctx0" brushRef="#br0" timeOffset="6038.0832">25474 8310 0,'0'-25'32,"25"25"-32,0 0 15,25 0-15,-1 0 16,-24 0-1,0 0-15,24 25 16,-24-25 0,25 0-16</inkml:trace>
  <inkml:trace contextRef="#ctx0" brushRef="#br0" timeOffset="6350.9052">25772 8285 0,'-25'0'15,"0"0"-15,1 25 16,-1-1 0,25 1-16,-25 0 15,25 0 1,0 0 0,0-1-16,0 1 15,0 0 16,0 0-15,25-25-16</inkml:trace>
  <inkml:trace contextRef="#ctx0" brushRef="#br0" timeOffset="6758.6723">26169 7441 0,'50'0'47,"-1"25"-31,-49 0-1,50 25-15,-1-26 16,-49 1-16,50 0 16,-25 0-16,0 0 15,-1-1 1,1 1-1</inkml:trace>
  <inkml:trace contextRef="#ctx0" brushRef="#br0" timeOffset="7057.7886">26392 7565 0,'-49'0'47,"24"0"-47,0 0 15,25 50 1,-50-25 0,50 0-16,-24-25 15,24 49-15,0-24 16,-25 0 0,0-25-16,25 25 15</inkml:trace>
  <inkml:trace contextRef="#ctx0" brushRef="#br0" timeOffset="7390.5992">25375 7169 0,'25'0'15,"0"0"-15,0 0 16,24 24-16,-24 1 16,25 0-16,24 25 15,-74-26 1,50-24-16,-1 50 15,-24-25-15,0-25 16,-25 25 0</inkml:trace>
  <inkml:trace contextRef="#ctx0" brushRef="#br0" timeOffset="7694.432">25673 7218 0,'-25'0'31,"0"0"-16,0 0 1,1 0 0,-1 50-16,0-50 31,25 25 0,0-1-15</inkml:trace>
  <inkml:trace contextRef="#ctx0" brushRef="#br0" timeOffset="8167.1763">25846 6623 0,'25'0'16,"0"0"0,25 0-1,-1 0-15,-24 0 16,25 0-16,24 25 16,1-1-16,-26 26 15,-24-25-15,25 0 16,-1-1-16,-24-24 15,25 25 1,-50 0 0,24 0-1</inkml:trace>
  <inkml:trace contextRef="#ctx0" brushRef="#br0" timeOffset="8496.641">26367 6722 0,'-24'-25'31,"-1"25"-15,-25 0-1,50 25 1,-25 25 0,25-26-1,0 26 1,75-50 31</inkml:trace>
  <inkml:trace contextRef="#ctx0" brushRef="#br0" timeOffset="9127.86">27037 6524 0,'25'0'63,"25"24"-48,-1-24-15,26 25 16,-26 25-16,26-50 16,24 74-16,-50-49 15,-24-25-15,25 25 16,-1 24-1,-24-49-15</inkml:trace>
  <inkml:trace contextRef="#ctx0" brushRef="#br0" timeOffset="9470.6662">27186 6375 0,'0'25'47,"0"49"-32,0-49-15,-25 0 16,25-1-16,0 26 16,0 0-16,0-26 15,0 1 1,0 0-16,0 0 15,0 0 1</inkml:trace>
  <inkml:trace contextRef="#ctx0" brushRef="#br0" timeOffset="30734.766">22275 10368 0,'0'-24'219,"49"-1"-219,-24 25 15,0-25 1,-25 0 0,25 25-1,24 0-15,-49-25 16,25 25-16,-25-24 16,25 24-16,0-25 15,24 0-15,-24 0 16,0 25-1,24-25 1,-24 1-16,0 24 16,0-25-16,0 0 15,24 25 1,-24 0-16,0-50 16,25 50-16,-26-25 15,51 1 1,-50 24-1,24-25 1,-24 0-16,25 25 31,-1-25-31,-24 25 0,0-25 16,0 1 0,24-1-1,-24 25-15,0 0 16,24-25-1,1 0 1,-50 0-16,25 25 16,24 0-16,-24-49 15,0 49-15,25-25 16,-26 0-16,26 25 16,0-25-1,-50 1-15,24 24 16,1-25-16,0 0 15,25 0-15,-25 0 16,24 1 0,-24-1-1,0 25 1,0 0 0,-1-25-16,1 25 15,0-25 1,0 0-16</inkml:trace>
  <inkml:trace contextRef="#ctx0" brushRef="#br0" timeOffset="32894.1833">22423 10244 0,'25'0'125,"0"-24"-109,0-1-16,24 0 16,-24 0-1,0 0-15,49-24 16,-49 49-16,0-50 15,50 25-15,-26-24 16,-24 24-16,25 0 16,-26 0-16,1 0 15,25 1-15,-25-1 16,24 0 15,-24 0 0,25 0-15,-26 1 15,1 24-15,0-25 0,0 0-16,0 0 15,-1 25 1,1-25-16,0 1 15,25-1-15,-26 0 16,1 25 0,0-50-16,0 50 15,0-24-15,-1-1 16,1 0-16,25 25 16,-50-25-1,49 0 1,-24 25-16,0-49 15,0 49-15,0-25 16,-1 0-16,26 0 16,0 25-1,-1-24-15,-24-1 16,25-25-16,-1 25 16,-24 1-16,25-1 15,-25 0-15,24-25 16,1 50-1,-50-25-15,25 1 16,24-26-16,-24 50 16,0-25-16,0 25 15,-1-25-15,51-24 16,-50 49-16,24-50 16,1 50-16,-1-25 15,-24 1-15,0-1 16,49 0-16,-24 0 15,-25-24 1,0 49-16,24-25 16,-49 0-16,25 25 15,0-25-15,25 0 16,-26 1-16,1-1 16,25 0-16,-50 0 15,49 25-15,-24-49 16,0 49-1,0-25-15,0 0 16,-1 0 0,1 25-1,0-25-15,0 1 16,0 24 0,-1-25-1,1 0-15,25 0 16,-25-24-1,24 24-15,-24-25 16,25 25-16,-1-24 16,-24 24-16,0 0 15,49-25-15,-74 26 16,50-26-16,0 25 16,24-24-16,-49-1 15,74 25-15,-74-24 16,49-26-16,-24 26 15,49-26-15,-49 26 16,49-1-16,-25-24 16,1 24-16,-1-24 15,-24 24-15,24 0 16,0-24-16,1 24 16,-25-24-16,-1 49 15,75-74-15,-25 49 16,-49 1-1,0 24 1,-1-25-16,1-24 0,-1 24 16,26 50-16,-1-74 15,1 49 1,49-49-16,-50 24 16,1 0-16,-1-24 15,-24 49-15,24-24 16,0-26-16,-24 50 15,0 0-15,-1-24 16,1-1 0,-25 50-16,-1-25 15,1 25 1</inkml:trace>
  <inkml:trace contextRef="#ctx0" brushRef="#br0" timeOffset="34305.3517">28401 5606 0,'25'0'188,"50"0"-188,-1 0 16,-49 0-16,49 0 15,-49 0-15,0 0 16,0 0-1,-1 0 95,1 0-95,0 0 1,-25-25 0,0 50 156,0 0-157,0 24 1,0-24-1,0 0 1,-25-25-16,25 25 31,-25-1-15,25 1 0,-24-25-16,24 25 15,-25 0-15,25 0 16,0 0-1,0-1 1,-25 1-16,0 0 16,0 0 171</inkml:trace>
  <inkml:trace contextRef="#ctx0" brushRef="#br0" timeOffset="40242.462">27657 9748 0,'0'50'62,"0"24"-62,0 25 16,0 1-16,0-51 15,0 26-15,0-1 16,0 1-16,0-51 16,0 26-16,0-25 15,25-25 126,-25-50-125,25 25-16,0 1 46,-1 24 17,1 0-63,0 0 16,25 24-16,-26 1 15,1 25-15,-25-25 16,0-1-16,25 1 15,-25 0-15,25 0 16,-25 0-16,25-25 16,-25 24-1,49-24 32,-24 0-31,0-49-16,-25 24 15,50-74-15,-50 24 16,0-24-16,0 0 16,0 0-16,0-1 15,0 51-15,0-50 16,0 49-16,0 25 16,0-49-16,0 123 109,0 1-109,-25 49 16,25-24-16,0-1 15,0 25-15,0-49 16,0 49-16,0 0 15,0-49-15,0 24 16,25 26-16,-1-26 16,1-49-16,25 0 15,-50-1-15,25 1 16,-25 0 0,49-25 15,-49-50-16,25 26-15,-25-1 16,0 0-16,50-25 16</inkml:trace>
  <inkml:trace contextRef="#ctx0" brushRef="#br0" timeOffset="40662.3175">27955 10269 0,'-25'0'16,"25"-25"15,50 25-15,74 0-16,0-24 15,-25 24-15,0-25 16,-24 25-16,-1 0 15,-24 0 1,-26-25-16</inkml:trace>
  <inkml:trace contextRef="#ctx0" brushRef="#br0" timeOffset="41774.6786">21481 7169 0,'0'99'62,"0"50"-46,0-50-16,0 0 16,0-74-16,0 49 15,0-49-15,49 25 16,-24-50 46,25 0-46,-50-50-16,0 25 16,25-24-16,-1-1 15,26 75 95,25 0-110,-51 24 15,51-24-15,-50 0 16,-1 0-16,26-25 16,-25 0-1,0 0 16,-1 0-15,-24-25 0,0-74-1,0 49-15,-24-49 16,-1-25-16,0 49 16,-25-49-16,50 50 15,-24-25-15,24 74 16,-25-25-16</inkml:trace>
  <inkml:trace contextRef="#ctx0" brushRef="#br0" timeOffset="42335.3587">21927 6846 0,'25'0'31,"-25"50"-15,0-1-16,0 1 15,0 24-15,0-24 16,0 24-16,0 1 15,0-50-15,0 24 16,0-24-16,0 25 16,0-1-16,25-49 15,0 25-15,-25 0 16,25 0 0,-1-25-1,-24 24-15,25-24 16,0 0-16,0 0 15,49 0-15,-49 0 16,49 0-16,-49 0 16,25 0-16,24 0 15,-49 0-15,0 0 32,0 0-32,-1 0 15,-24-24-15,0-1 16,0 0-16,0-25 15</inkml:trace>
  <inkml:trace contextRef="#ctx0" brushRef="#br0" timeOffset="42774.8082">22051 7342 0,'-24'-25'94,"73"1"-94,75-76 16,-99 100-16,25-49 15,24 24-15,-49 0 16,0 0-16,24 25 15,-24-24 1</inkml:trace>
  <inkml:trace contextRef="#ctx0" brushRef="#br0" timeOffset="44943.8411">28873 5531 0,'0'75'62,"0"-1"-46,0 1-16,0-26 16,0 26-16,0-1 15,0-49-15,0 49 16,0 1-16,0-26 15,0 26-15,0-1 16,0-24 0,0-25-16,0-1 15,24-24 17,1 0-32,0 0 31</inkml:trace>
  <inkml:trace contextRef="#ctx0" brushRef="#br0" timeOffset="45951.3896">28848 5655 0,'0'-24'15,"49"24"63,-24 0-62,0 0 0,0 0-16,0 0 31,24 0 47,-49 49-31,0 1-47,-25-1 15,-24-24 1,49 25 0,0-25 124,25 0-140,24-25 16,1 49-16,0-24 16,-26 0-1,1-25 1,25 49-16,-25-24 15,-25 0 1,0 0 0,0 24-1,0-24 1,0 0 0,0 0-16,-25-25 15,0 25-15,-25-25 16,1 0-16,-1 0 15,-24 0-15,49 0 16,-25 0-16,25 0 16,-24 0-1,49-25 63</inkml:trace>
  <inkml:trace contextRef="#ctx0" brushRef="#br0" timeOffset="46503.0089">29468 5755 0,'0'49'31,"0"26"-15,0-26-16,0 26 15,0-1-15,0-24 16,0-1-16,25-24 16,-25 25-16,25-1 15,-1-24-15,-24-50 110,0-49-110,0 24 15</inkml:trace>
  <inkml:trace contextRef="#ctx0" brushRef="#br0" timeOffset="46575.6277">29542 5928 0,'0'0'0,"0"-24"0,0-1 16</inkml:trace>
  <inkml:trace contextRef="#ctx0" brushRef="#br0" timeOffset="47182.6529">29518 5854 0,'0'0'0,"0"50"109,0-26-109,24 26 16,1-25-16,25 49 16,-1-49-16,-24 0 15,0 0-15,49 24 16,-49-49 0,25 0 30,-50-25-30,0-49 0,0 24-16,0 26 15,0-1 1,0 0 0,0 0-16,0 50 125,0 0-125,0 0 15,0 49-15,0-49 16,0 24-16,0 1 15,25 0-15,-25-26 16,0 26 0,24-50-16,-24 25 15,50 0 1,-50-1 0</inkml:trace>
  <inkml:trace contextRef="#ctx0" brushRef="#br0" timeOffset="47577.32">30138 6028 0,'24'24'62,"-24"1"-46,0 0-16,0 0 15,0 24-15,50 1 16,-50 24 0,25-24-16,0-25 15,0 49-15,-1-24 16,1-1-16</inkml:trace>
  <inkml:trace contextRef="#ctx0" brushRef="#br0" timeOffset="52758.8497">25078 9178 0,'49'49'16,"-24"-24"-1,0 0 1,0-25-16,24 50 0,1-26 16,-25 26-16,49 0 15,25-1 1,-49 1-16,24-1 16,25 1-16,-49 0 15,0-1-15,24 1 16,1-25-16,-51-1 15,1-24-15,0 0 16</inkml:trace>
  <inkml:trace contextRef="#ctx0" brushRef="#br0" timeOffset="53142.6318">25921 9302 0,'-75'25'16,"26"-1"-16,-26 51 15,-49 24-15,0-25 16,25 26-16,0-1 16,-25 25-16,25-50 15,0 26-15,24 24 16,1-50-16,24 25 15,50-49-15,-25 24 16,-24-49-16,49 25 16</inkml:trace>
  <inkml:trace contextRef="#ctx0" brushRef="#br0" timeOffset="53679.4064">23044 7714 0,'0'0'15,"74"0"-15,0 0 16,50 0-16,0 50 0,-49-25 15,49 49-15,-75-49 16,51 0 0,-51-25-16,-24 49 15,0-49-15,0 0 16,0 0 0</inkml:trace>
  <inkml:trace contextRef="#ctx0" brushRef="#br0" timeOffset="54023.2433">23788 7615 0,'-25'0'31,"0"0"-31,-49 25 16,-26 74-16,51-49 15,-26-1 1,26 1-1,-1-1-15,1 26 0,24-1 32,-25-49-32,50 25 15</inkml:trace>
  <inkml:trace contextRef="#ctx0" brushRef="#br0" timeOffset="64038.1115">26293 6747 0</inkml:trace>
  <inkml:trace contextRef="#ctx0" brushRef="#br0" timeOffset="66918.395">26318 6722 0,'25'25'16,"-1"0"-1,1-25 17,-25 24-1,25-24 109,-25 25-124,25 0 0,0 0 31,-1-25-47,-24 25 46,25 0 48,-25-1-16,50 26-46,-25-25 14,-25 0-14,24-1-17,1-24 1,-25 25 0,25-25-1,-25 25 1,25-25-1,-25 25 1,25 0 0</inkml:trace>
  <inkml:trace contextRef="#ctx0" brushRef="#br0" timeOffset="69285.9873">26739 7119 0,'0'-25'63,"-24"25"46,48 25-93,1 0 15,0 0-15,0-50 93,-25 0-93,0-25 15,-25 50 63,0 0-63,0 0-15,1 25 15,24 0-15,0 0-1,0 24 1,0-24-16,24-25 31,1 0-15,0 0 15,0 0 0,0 0-31,-1 0 31,-24-25 1,0 1-32,0-1 15,-24 25 1,-1 0 15,0 0-15,-25 0-1,26 0 1,-1 0-16,-25 0 16,25 0 15,25 49 63,25-49-79,0 0 17,0 0-17,-25-24 16,0-1 48,0 50-33,0-1-14,0 1-17,0 0 1,25-25 46,-1 50-62,1-50 16,0 0-16,0 0 16,0-25-1,-25 0 17,0 0-17,0 0 1,0 1-1,-25 24 32,0 0-31,0 0-16,0 0 16,1 0-1,-1 24-15,25 1 47,0 25 0,25-50-31,-1 0-1,-24 25 16,0-75 16</inkml:trace>
  <inkml:trace contextRef="#ctx0" brushRef="#br0" timeOffset="69998.599">26119 6375 0,'0'-25'78,"25"0"-47,25 25 0,-25 0-15,74 25-16,-99 0 16,49-25-16,-24 25 15,0-1 1,0-24 0,-25 25-1,0-50 63</inkml:trace>
  <inkml:trace contextRef="#ctx0" brushRef="#br0" timeOffset="70406.9051">26367 6226 0,'-24'25'78,"-1"24"-62,-25 26-16,50-50 15,0 24-15,-49-24 16,49 0-16,-25 0 16,25-1 15,0 1 63</inkml:trace>
  <inkml:trace contextRef="#ctx0" brushRef="#br0" timeOffset="70879.0721">26467 6276 0,'24'0'94,"1"24"-94,0-24 15,-25 25 1,0 0 0,0 0-16,25 0 31,0-1-16,-25 1 1,24-25 15</inkml:trace>
  <inkml:trace contextRef="#ctx0" brushRef="#br0" timeOffset="71751.7747">26690 6300 0,'25'50'109,"-1"-25"-93,1 0-1,0-1 1,0 1 0,0 0 31,-1-25 15,-24-25-15,0 0-31,0 1-16,0-1 31,-24 0-31,24 0 31,-25 25 0,0 0 172,0 0-187,0 0 0</inkml:trace>
  <inkml:trace contextRef="#ctx0" brushRef="#br0" timeOffset="72822.8517">26839 7516 0,'0'-25'47,"24"25"-16,1 0-31,0 0 16,0 0-16,24 25 15,-24-25 1,0 25-16,25 24 15,-25-49 1,-25 25-16,24-25 16,26 25-16</inkml:trace>
  <inkml:trace contextRef="#ctx0" brushRef="#br0" timeOffset="73238.6997">27112 7491 0,'-25'0'31,"0"25"-15,0-25-1,25 25-15,0-1 16,-25 1 0,0 0-16,25 0 15,0 0 1,0-1 15</inkml:trace>
  <inkml:trace contextRef="#ctx0" brushRef="#br0" timeOffset="73686.9602">27062 7218 0,'25'0'78,"0"0"-63,-1 0 1,1 0 0,0 0 15,-25 25-15,0 0-1,0 0-15</inkml:trace>
  <inkml:trace contextRef="#ctx0" brushRef="#br0" timeOffset="74246.6568">27310 7665 0,'25'0'31,"-25"49"-15,25 1-1,-25-25 1,0-1 0,0 1-16,0 0 78,24-25-78</inkml:trace>
  <inkml:trace contextRef="#ctx0" brushRef="#br0" timeOffset="74918.8042">27583 7739 0,'0'25'109,"0"0"-93,25-25-1,-25 24 1,24-24-16,-24 25 0,25-25 125,-25-25-109,-25 1-16,1 24 15,-1 0-15,0-50 16,0 50-16,0-25 16</inkml:trace>
  <inkml:trace contextRef="#ctx0" brushRef="#br0" timeOffset="75718.4625">25053 9277 0,'49'0'16,"-24"0"-16,25 0 15,-1 0-15,26 25 16,24 24-16,-49 1 16,-1-25-16,50 24 15,-24 1-15,-26 0 16,1-1-16,0 1 15,24-1-15,-24-24 16,-25 25 0,24-25-16,1-1 15,-25 1 1,-50-50 62</inkml:trace>
  <inkml:trace contextRef="#ctx0" brushRef="#br0" timeOffset="76079.5507">25946 9327 0,'-25'0'16,"-25"0"15,-24 24-31,-1 1 16,51 25-16,-76-1 15,26 26-15,-25 24 16,0-25-1,24 1-15,26-26 0,-51 51 16,76-26 0,-1-49-16,25 25 15,-25-50-15,25 24 16,25-24 46</inkml:trace>
  <inkml:trace contextRef="#ctx0" brushRef="#br0" timeOffset="77063.4246">22895 7739 0,'-25'0'47,"25"25"-47,99 0 16,0 24-16,25 26 15,-24-26-15,48-49 16,-48 50-16,73-25 16,-49 0-16,-74 24 15,24-24-15,-24-25 16,-25 0-1,-25-25 95</inkml:trace>
  <inkml:trace contextRef="#ctx0" brushRef="#br0" timeOffset="77505.5323">24036 7541 0,'-25'-25'15,"-25"50"1,26-1-16,-26 26 16,-25 0-16,1 49 15,-25-50-15,74 1 16,-49 0 0,-1-1-16,26 26 15,-26-50-15,1 24 16,24 1-16,25-1 15,-74 1-15,50 0 16,-1 24-16,25-74 16,0 50-16,-24-1 15,24 1-15,0-25 16,25 24 0,-25-49-1,1 25-15,24 0 16,0 0 15,0-1-15,0 1-1</inkml:trace>
  <inkml:trace contextRef="#ctx0" brushRef="#br0" timeOffset="88254.6175">27682 7665 0,'-25'0'281,"0"0"-93,25 24-173,-24-24 173,24 50-126,0-25 1,0 0-32,0-1-15,0 1-1,0 0 1,24 0 15,1 0 0,0-25-15,0 0 15,0 0 32,-1 0-32,-24-25 0,25 25 1,-25-50-17,0 25 16,0 1-15,0-1 0,0 0-1,0 0 17,-25 0-17,1 1 1,-1 24 62,0 0-16,-25 0 110,26 0-94</inkml:trace>
  <inkml:trace contextRef="#ctx0" brushRef="#br0" timeOffset="91997.8436">26715 6102 0,'-25'0'16,"0"-25"-16,0 25 15,0-25 1,1 25-1,-1-24 17,0 24-1,0 0-15,0 0 15,1 0-16,-1 0-15,0 0 32,0 0-1,0 0-15,1 24-1</inkml:trace>
  <inkml:trace contextRef="#ctx0" brushRef="#br0" timeOffset="99462.1414">29220 5135 0,'-50'24'0,"26"-24"16,-51 25-16,50 0 16,-24-25-16,24 25 15,-50-25-15,51 25 16,-26-1 0,25 1-1,-24 0 1,24 0-1,0 24 1,25-24 0,0 0-16,0 25 15,0-26 1,0 51-16,0-50 16,0 24-16,0 26 15,0-51-15,0 26 16,0 0-16,0 24 15,0-49-15,0 49 16,0-24-16,0-25 16,0 0-16,0 24 15,25 1-15,0-1 16,-25-24-16,24 25 16,51 24-16,-26-24 15,1-25-15,0 74 16,24-50-16,1-24 15,24 0 1,0 0-16,50 24 16,-75-49-16,25 0 0,1 0 15,-1 0 1,-25 0-16,25 0 16,-24 0-16,-26 0 15,26 0-15,24 0 16,-24 0-16,-51-24 15,76-51-15,-1 50 16,-74 1-16,74-51 16,-50 75-16,1-49 15,0-1-15,-1 0 16,-24 26-16,0-1 16,0-25-16,-1 50 15,-24-25-15,0-24 16,25 24-16,-25-25 15,0-24 1,0 24-16,0-49 16,0 25-16,0-50 15,-25 49-15,-24-49 16,-1 25-16,-24-25 16,24 0-16,1 50 15,-1 24-15,-24-49 16,49 99-1,-25-50-15,50 25 0,-49 1 16,24 24 0,0 0-1,0-25-15,-49 25 16,24 0-16,25 0 16,-49 0-16,24 0 15,25 0-15,-49 0 16,0 0-16,-1 0 15,-24 25-15,25 24 16,-50 1-16,24-1 16,-24 1-16,50-25 15,-50 49-15,74-49 16,1 25-16,-26-26 16,50 1-16,-24 0 15,49 0-15,-50 0 16,50-1-1,-49 1 1,49 0-16,-25 0 16,25 0-1,0-1 1,0 1 0,0 0-1,0 0-15</inkml:trace>
  <inkml:trace contextRef="#ctx0" brushRef="#br0" timeOffset="114390.6561">20365 1885 0,'24'0'47,"26"0"-32,49 0-15,50 0 16,99 0-16,0 0 16,149 0-16,-25 0 15,25 0-15,149 0 16,-149 0 0,24 0-16,-73 0 15,-51 0-15,-49-74 16,-99 74-16,-75-25 15</inkml:trace>
  <inkml:trace contextRef="#ctx0" brushRef="#br0" timeOffset="115502.0773">4068 3299 0,'198'0'47,"100"0"-47,99 0 15,99 0-15,25 0 16,99 0-16,50 0 15,148 0-15,-148 0 16,-50 0-16,-74 0 16,-149 0-16,-100 0 15,-24 0 1,-50 50-16,-74-26 0,-49 1 16,-26-25-16,-24 25 15,-26-25 1,-24 25-16</inkml:trace>
  <inkml:trace contextRef="#ctx0" brushRef="#br0" timeOffset="141662.0992">25822 16520 0</inkml:trace>
  <inkml:trace contextRef="#ctx0" brushRef="#br0" timeOffset="144166.6666">15652 11112 0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11:24:06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21034 12427 0,'-24'-25'63,"24"75"-32,0 49-15,0 50-1,0-75-15,0 224 16,-25-124 0,25-25 15,-25-100-16,25 1 1,0-25 0,0-50 62,0 0-63</inkml:trace>
  <inkml:trace contextRef="#ctx0" brushRef="#br0" timeOffset="573.6708">20960 12477 0,'0'-25'16,"25"0"15,24 25-15,-24 0-1,0-25 1,0 25 0,0 0-1,24 0 1,-24 0 0,25 0-1,-26 0 1</inkml:trace>
  <inkml:trace contextRef="#ctx0" brushRef="#br0" timeOffset="1085.8725">21010 12750 0,'0'24'16,"24"-24"-1,26 0 1,24 0 0,1 0-1,-1 0 1,-24 0-1,-25 0 1,-1 0 0,1 0 31,0 0-32</inkml:trace>
  <inkml:trace contextRef="#ctx0" brushRef="#br0" timeOffset="2083.8917">22126 12601 0,'0'-25'16,"0"0"-1,0 0 1,-25 1 0,-25 24-1,26-25 1,-26 25-1,0 0-15,1 0 16,24 0 0,0 0-1,0 0-15,-24 0 16,-1 0 15,25 0-15,-24 25-1,49-1 1,0 1 0,0 0-1,0 0 1,24 0 0,26-1-16,-25 1 15,25-25 1,-26 0-1,51 75-15,-26-75 16,-24 24 0,50 26-1,-26-25 1,1 49 15,-50-24-15,0-25-1,0 24 1,0-24 0,0 0-16,-25 0 15,-25-25-15,-24 0 16,-100 0 0,50 0-1,0-100 1,99 100-1,1 0 1,-1-24 0,25-1-1,0-25 1,0 25 0</inkml:trace>
  <inkml:trace contextRef="#ctx0" brushRef="#br0" timeOffset="3213.164">22746 12502 0,'0'-25'16,"-25"25"15,0 0 16,-24 0-32,-1 0 1,-24 74 0,24-49-1,25 0 1,0 0 0,25-1-1,0 1 1,0 0-1,0 0 32,25-25-31,25 0 0,-25 0-16,49 74 31,25 1-16,1-51 1,-76 1 0,1 25-16,25-25 15,-1 24-15,-49-24 16,0 0 0,0 0-1,0 49 1,0-49-1,-24 0 17,-26-25-32,-49 0 15,-50 0 1,25 0 0,0-25 15,74 0-16,25 0 1,1 25 0,-1-25-1,0 1 1</inkml:trace>
  <inkml:trace contextRef="#ctx0" brushRef="#br0" timeOffset="4223.6811">25797 12179 0,'0'25'31,"0"0"-16,25 49 1,-1 1-16,-24 49 16,25-25-16,-25 25 0,0-25 15,0 199 1,0-50 15,0-149-31,0-74 16,0 24-16,0-24 0,0 0 47,25-25-16,-25-50 0,0-24-31</inkml:trace>
  <inkml:trace contextRef="#ctx0" brushRef="#br0" timeOffset="4780.9544">25722 12229 0,'0'-25'62,"25"25"-46,174 0 0,123-50-1,-123 25 1,-100 25 0,-74 0-1,-1-24 32</inkml:trace>
  <inkml:trace contextRef="#ctx0" brushRef="#br0" timeOffset="5283.6671">25797 13022 0,'49'0'47,"26"0"-31,24 0-1,199 0 1,173 0 0,-49 0-1,-249-24 1,-123 24-1,-25-25 1</inkml:trace>
  <inkml:trace contextRef="#ctx0" brushRef="#br0" timeOffset="5989.7911">28178 12254 0,'-25'24'47,"1"51"-47,24-1 16,0 25-16,0 100 16,0 49 15,0-149-16,24-25 1,-24-49-16,25-25 31</inkml:trace>
  <inkml:trace contextRef="#ctx0" brushRef="#br0" timeOffset="7061.546">28029 12179 0,'0'-25'32,"0"0"-1,50 25-15,-25 0-1,24 0 1,51 0-1,-1 0 1,-25 25 0,25-25-1,-49 50 1,-25-50 0,24 25-1,1 24 1,0-49-16,-50 25 15,0 25-15,24-25 16,-24-1-16,50 26 16,-25 24-1,-25 1 1,0-50 15,0 24-15,0-24-1,0 25 1,-25-26 0,0 1-1,0 0 1,-24 0-16,24-25 16,0 0-1,-24 0-15,-1 0 16,25 49-1,-24-49 1,24 0 0,-50 0-1,26 0 1,-26 0 0,-49 0 15,25 25-16,74-25 1,-24 0-16,24 25 16,-25-25 46,25 0-31,1 25-15,-1 0 15</inkml:trace>
  <inkml:trace contextRef="#ctx0" brushRef="#br0" timeOffset="9341.4812">22448 11956 0,'-99'-50'15,"74"50"-15,0 0 16,-74 0 0,0 0-1,0-49 1,-25 49-1,0 0 1,-25 0 0,-50 0-1,75 0 1,-24 24 0,-1 51 15,124-50-31,-99 49 15,50-24-15,-1-1 16,1 51 0,-1-26-1,26 0 1,24 50 0,-25 0-1,25-24 1,25 24-1,-24-50 1,24 25 0,0 25-1,0-74-15,0 24 16,0-49 0,0 25-16,0-25 31,24 49-16,26 25 1,24-24 0,1-26-1,-1 1 1,50-1 0,-49 1-1,74 0 1,-100-26-16,26-24 15,24 25-15,25 25 16,-50-50-16,125 25 16,74-25-1,-1 0 1,-24 0 15,-24 0-15,-75 0-1,-50-25 1,25 0 0,-75 0-1,1-24 1,49-26 0,-49 1-16,-25 24 15,24 1 1,-49 24-16,25-74 15,-25 24 1,0-24 0,0-25-1,0-25 1,-25 0 0,-74-49 15,74 49-16,-24 25 1,-1 50 0,50 49-1,-50-50 1,26 51 0,24-1-1,-50-25 1,25 50-1,-49-50 1,-50 26 0,24-26-1,-24 25 1,75 0 0,-1 1-1,25-1 1,1 25-16,-1 0 0,-25 0 15,25-25 1,-24 25 0,49-25-1,-50 0 1,25 25 140</inkml:trace>
  <inkml:trace contextRef="#ctx0" brushRef="#br0" timeOffset="10933.3416">18628 14635 0,'-24'25'78,"24"-1"-62,0 26-16,-50 74 15,50 0 1,-25 25 0,0-50-1,25-25 1,0-49 0</inkml:trace>
  <inkml:trace contextRef="#ctx0" brushRef="#br0" timeOffset="12197.3608">18554 14660 0,'74'0'187,"1"24"-187,-50-24 16,74 25-1,-50-25 1,-24 25 0,25 0-1,-25 0 1,-1-1-16,1-24 16,25 25-16,-50 0 15,25-25 1,-1 50-1,1-26 1,-25 26 0,0-25-1,25 24 1,-25-24 0,0 50 15,0-26-16,-25 1 1,0-1-16,-24-24 16,-1 25-16,1-25 15,-1 0 1,0-1 0,-49 1-1,50 0 1,-51-25-1,-49 0 1,50-25 0,74 25-1,-24-25 1,24 1 0,0-1 30</inkml:trace>
  <inkml:trace contextRef="#ctx0" brushRef="#br0" timeOffset="14644.744">21704 15007 0,'0'-25'109,"0"0"-93,-25 25 0,0-25-16,-24 25 31,24 0-16,-25 0 1,-24 0 0,49 0-1,-24 0 1,-26 0 0,1 0-1,24 0 1,25 25-1,1-25 1,24 25 0,0 25-1,0 24 1,0 0 15,0-49-15,74 25-1,-74-25 1,25 24 0,24-24-1,-49 0 1,25-25 0,0 0-1,0 0 16,0 0-15,-1 0-16,26 0 16,24-25-1,1-49 1,-1-1 0,-49 50 15,25-74-16,-50 0 1,0 49 0,0 1-16,0-26 15,0 51-15,0-26 16,-25 50 0,25-25-1,-25-24 1,0 24 15,0 25-15,25-25 15,-24 25 110,24 50-126,0 24-15,0-24 16,24 24-1,1 25 1,-25-49 0,0 24-16,25-49 15,0 25 1,-25-26 0,0 1-1,25 0 1,-25 25-1,49-1 1,-24-24 0,25 25 15,-1-50-15,-24 0-1,-25 25 1,50-25-1</inkml:trace>
  <inkml:trace contextRef="#ctx0" brushRef="#br0" timeOffset="16349.4859">20414 14858 0,'0'-25'297,"-25"25"-282,-24 0 1,24 0 0,-25 0-1,26 0 1,-1 0-1,-25 0 1,1 0 0,-51 0-1,-24 50 1,0-1-16,75-49 16,24 0-16,0 25 15,-24-25-15,24 25 63,25 0-32,0 0-15,0-1-1,0 1 1,0 25-1,0-25 1,0-1-16,0 1 16,25 50-16,-25-51 15,0 1 1,24 25 0,1-25-1,-25 0 1,50-1-1,-1 26 1,1-25 0,24 49-1,26-49 1,-1 0 0,25 0 15,-75-25-16,26 0 1,-26 0 0,1 0-1,49 0 1,-49 0 0,-25 0-1</inkml:trace>
  <inkml:trace contextRef="#ctx0" brushRef="#br0" timeOffset="21949.5664">17562 15999 0,'0'-25'47,"25"25"31,-1-25-31,-24 1-31,0-1-16,25-50 15,-25-24 1,0 50-16,0-1 15,0 25 1,0 0-16,-25 25 109,1 0-93,-1 50 0,25 0-1,-25 24-15,25-49 16,0 24-16,-25 26 0,25-26 16,0 100-1,0-74 1,0-1-1,0-49 1,0 24 0,0-24 15,0 25 16</inkml:trace>
  <inkml:trace contextRef="#ctx0" brushRef="#br0" timeOffset="22534.5064">17214 16272 0,'0'-25'47,"25"25"0,0-25-32,25 0 1,-1 25-1,26 0 1,-51 0 0,1 0-1,0 0 1,0 0 0,0 0-1,24 0 16,-49 25-15,75 25 0</inkml:trace>
  <inkml:trace contextRef="#ctx0" brushRef="#br0" timeOffset="22989.7036">17859 16421 0,'-24'25'47,"-1"-25"-32,25 24-15,0 26 16,0 0-1,-25-1-15,25-24 16,0 25-16,0-1 0,0-24 16,0 0 62</inkml:trace>
  <inkml:trace contextRef="#ctx0" brushRef="#br0" timeOffset="23853.8882">18306 16098 0,'0'0'0,"25"-25"47,-1 25 15,51-24-30,-50-1-32,-25 0 15,24-25 1,-24 26 0,0-1 30,-24 25-30,-1-25 0,0 25-1,0 0 17,0 0-1,25 50-16,0-26 1,0 26 0,0 24-1,0 75 1,0-99-16,0 49 16,0-49-1,0-25-15,0 49 16,0-24-1,0-26 1,-24 1 0,-1-25-1,0 0 48</inkml:trace>
  <inkml:trace contextRef="#ctx0" brushRef="#br0" timeOffset="24133.7265">18132 16495 0,'0'-25'0,"0"1"16,0-1 15,25-25-31,49 25 31,-49 25-31,50 0 16,-51 0-1</inkml:trace>
  <inkml:trace contextRef="#ctx0" brushRef="#br0" timeOffset="24833.3951">18554 16495 0,'25'0'78,"0"0"-62,-1 0 0,26 50-1,-50-25 1,0-1 0,0 1-1,-25-25 1,75 0 156,24 0-157,-49 0-15,99 0 16,-25 25 0</inkml:trace>
  <inkml:trace contextRef="#ctx0" brushRef="#br0" timeOffset="25605.5137">19050 16073 0,'0'-49'63,"25"24"-47,0 0-16,24-24 15,-49 24 16,0 0-31,0 0 16,0 0 0,0 100 124,0-1-140,0-24 16,0 74 0,25 25-1,-25-50 1,0-25-16,25 26 15,-25-76 1,0 1-16,49 50 16,-49-51-1,0 1 48</inkml:trace>
  <inkml:trace contextRef="#ctx0" brushRef="#br0" timeOffset="25851.5517">19050 16520 0,'25'-25'16,"24"0"0,26-24-16,24 24 15,-74 25 1,24 0 15,-24 0-31</inkml:trace>
  <inkml:trace contextRef="#ctx0" brushRef="#br0" timeOffset="26651.6557">19571 16545 0,'-25'0'16,"75"0"93,-25 0-93,-25 25-1,0-1-15,0 1 16,0 0 0,0 0-1,0 0 1,0-1 93,0 1-93,0 0-16,0 0 16,0 0-1,0 24 1,0-24 15,0 0-15,-25-25-1,-50 0 1,50 0 0,-49 0-1,-50-25 1,-25-74-1,124 74 1</inkml:trace>
  <inkml:trace contextRef="#ctx0" brushRef="#br0" timeOffset="27742.4513">19968 16173 0,'0'-25'78,"0"-25"-16,25 50-46,-25-25 0,24 1-1,-24-1 1,0 0-1,0 0 1,0 100 109,0-26-109,0 1-1,50 99-15,-25 0 16,24-1 15,1-48-15,-25-1-1,-25-74 1,0-1 0,0 1-1</inkml:trace>
  <inkml:trace contextRef="#ctx0" brushRef="#br0" timeOffset="28034.2856">20042 16718 0,'0'-24'63,"75"-26"-48,-51 50 1,26-25-16,0 25 15,24 0 1</inkml:trace>
  <inkml:trace contextRef="#ctx0" brushRef="#br0" timeOffset="28732.8853">20365 16619 0,'24'25'16,"-24"25"0,0-26-1,25 1 1,-25 0 0,0 0-1,25-25 16,0 0-15,24 0 0,1-25-1,0 0 1,-26 0 0,-24 75 124,0 0-124,0-1-1,0 50 1,0-49 0,0-25 31</inkml:trace>
  <inkml:trace contextRef="#ctx0" brushRef="#br0" timeOffset="29567.3085">20737 16098 0,'25'0'32,"24"0"-17,-24 0 17,25 0 14,-26-49-46,1 24 16,-25 0 0,0 0 46,0 0-46,-25 25-1,1 0 1,-1 0 0,0 0-1,0 0-15,25 75 16,0-1 15,0 50-15,50 0-1,-25 0 1,-1-24 0,1-76-1,-25 26 1,25-50 0,-25 25-1,0 0 32,-25-25-47,0 0 16,-49 0-1,24 0 1</inkml:trace>
  <inkml:trace contextRef="#ctx0" brushRef="#br0" timeOffset="29784.1857">20662 16594 0,'0'-24'31,"0"-1"0,25 0-15,25 0-16,49-24 15,-49 49 1,-1 0 0</inkml:trace>
  <inkml:trace contextRef="#ctx0" brushRef="#br0" timeOffset="30501.7746">21158 16470 0,'0'25'78,"25"0"-78,0 0 16,-25 0 0,25-1-1,0 1 1,-1 0-1,1 25 17,0-26-17,-25 1 1,0 0 15,0 0 16,-25-25 0,0 0-47,1 0 16,-1 0-1,0 0 1,0 0-16</inkml:trace>
  <inkml:trace contextRef="#ctx0" brushRef="#br0" timeOffset="30964.8296">21183 16470 0,'0'-24'62,"25"-1"-15,-25 0-47,50 0 16,-50 0-1,24 25 1,-24-25-1</inkml:trace>
  <inkml:trace contextRef="#ctx0" brushRef="#br0" timeOffset="33834.5661">22523 15354 0,'-50'0'62,"25"0"-62,-49 50 16,49 24 15,25 25-15,0-24-1,0 24 1,0-25 0,0 1-16,0-50 15,0 49-15,0-24 0,25-26 16,24 76 0,1-1-1,0-25 1,24-24-1,25 0 1,1-26 0,-1 26-1,0-50 1,-25 0 0</inkml:trace>
  <inkml:trace contextRef="#ctx0" brushRef="#br0" timeOffset="34670.6461">23118 15751 0,'0'-50'172,"0"26"-172,0-51 16,0 50-16,0-49 15,-25 49 1,0 0 0,-24 25 62,49 25-63,0 0-15,0 49 16,0 1 0,0 49-1,0-25 1,0-25-16,0 26 15,0-26 1,0-49-16,25 49 16,-25 1-1,0-51 17,-25-24-1,0 0-16,-99 0 1,50 0 0,-1-24-16,50-1 15,0 25-15</inkml:trace>
  <inkml:trace contextRef="#ctx0" brushRef="#br0" timeOffset="35030.0058">22597 16173 0,'0'-25'63,"25"25"-48,49 0 1,26 0-16,-1 0 16,0 0-16,0-25 0,-24 0 15,49 25 1,-75-25 0</inkml:trace>
  <inkml:trace contextRef="#ctx0" brushRef="#br0" timeOffset="35925.4993">23465 16297 0,'25'0'109,"0"0"-93,0 0-16,49 24 16,-49 1 15,-25 0-31,0 50 31,0-51-15,0 51-1,-75-26 1,26-24 0,24-25-1,50 0 110,24 25-109,1-25-16,0 0 31,49 25-15,-74-25-1,-1 0 1,1 0 0,0 0-1</inkml:trace>
  <inkml:trace contextRef="#ctx0" brushRef="#br0" timeOffset="37284.6717">24085 15503 0,'-24'0'78,"-1"0"-31,0 0-31,0 0 0,-24 25-1,24 0 1,25 49-1,0 0 1,0 75 0,0-50-1,0-24 1,0-26 0,0 1-1,25-25-15,-25 24 0,24 1 16,-24-25-1,0 0 1,0-1 15,-24-24 32,-1 0-63,0 0 15,0 0 1,0 0-16,-24-24 16</inkml:trace>
  <inkml:trace contextRef="#ctx0" brushRef="#br0" timeOffset="37585.5002">23614 16123 0,'0'-25'62,"25"25"-46,24 0-16,100-49 15,-74 49 1,-26 0 0,-24 0-1,25 0 17</inkml:trace>
  <inkml:trace contextRef="#ctx0" brushRef="#br0" timeOffset="38351.6656">24234 16173 0,'25'24'110,"-25"26"-95,50 0 1,-1-26 0,-49 1-1,25-25-15,0 50 16,49 0 15,-49-26-15,0 1-1,0 0 1,-25 25 0,0-26 46,-50-24-46,25 0-1,-24 0 1,24 0 0,0 0-1,0 0-15,0 0 16,25-49 15,0-1-31</inkml:trace>
  <inkml:trace contextRef="#ctx0" brushRef="#br0" timeOffset="38772.9799">24259 16272 0,'0'-25'47,"0"0"16,25-74-48,0 99-15,-25-50 16,74 1 0,-74-1-1,25 25 63</inkml:trace>
  <inkml:trace contextRef="#ctx0" brushRef="#br0" timeOffset="39565.5266">24457 15007 0,'25'-25'110,"25"75"-95,-25-26 1,24 100 0,-24-49-1,74 99 1,-24-26-1,24 51 1,-74-125-16,49 100 16,-49-149-1,0 49-15,0 50 16,-1 0 15,1 0-15,-25 0-1,-49 0 1,-51-49 0,-24 24-1,-25-99 1,100 25 0,-26-25-1,51 0 79,-26 0-94</inkml:trace>
  <inkml:trace contextRef="#ctx0" brushRef="#br0" timeOffset="51829.8329">3423 8781 0,'0'25'250,"0"-1"-235,0 1 1,0 0-16,0 0 31,0 24-31,0-24 16,0 25-1,0 0 17,0-26-17,0 1 1,0 0-1,0 0 1,0 0 0,0-1-1,0 1 17,0 25-17,25-25 1,-25-1-1,0 1 1,0 50 0,0-26-1,25 1 1,-25-1 15,0 26-15,0-1-1,0-49-15,0 49 16,0-24-16,0 0 0,0-1 16,0 1-1,0 24 1,0-24 0,0 0-1,0 24 1,0 0-1,0 1 1,0-1 0,0 1-1,0 24 1,0-50 0,0 26-1,0-50-15,0 49 16,0 0-1,0 1 1,0 24 0,0-24-1,0-26 1,0 26 0,0-1-1,24 25 1,-24-49-1,0 49 1,0-74-16,0 24 16,0-24-16,0 50 15,0-51-15,0 51 32,0 24-17,0-25 1,0 26-1,0 49 1,0-50 0,0-25-1,0 25 1,0 50 0,0-74-1,0-51-15,0 1 16,0 25-16,0-25 15,0 49 1,0-24 0,25 49-1,-25-25 1,0 1 15,0-1-15,25-24-1,-25-25 1,0 49 0,0-49-1,0 0-15,25 24 16,0-49 93</inkml:trace>
  <inkml:trace contextRef="#ctx0" brushRef="#br0" timeOffset="55437.6211">967 11286 0,'25'0'172,"50"0"-157,-26 0 1,75 0 0,-49 0-1,24 0 1,0 0 0,75 0-1,49 0 1,-25 0-1,-24 0 1,-50 0 0,25 0-1,-25 0 17,-50 0-32,125 0 15,-100 0-15,25 0 16,124 0-1,99 0 1,-49 0 0,24 0-1,50 0 1,1 0 0,23 0-1,1 0 1,0 0-1,-25 0 1,-198 0-16,49 0 16,-148 0-1,24 0-15,0 0 32</inkml:trace>
  <inkml:trace contextRef="#ctx0" brushRef="#br0" timeOffset="56269.7245">3721 10641 0</inkml:trace>
  <inkml:trace contextRef="#ctx0" brushRef="#br0" timeOffset="56565.1188">4192 10195 0</inkml:trace>
  <inkml:trace contextRef="#ctx0" brushRef="#br0" timeOffset="57069.83">5928 9103 0</inkml:trace>
  <inkml:trace contextRef="#ctx0" brushRef="#br0" timeOffset="57269.7303">5953 9054 0,'25'0'62</inkml:trace>
  <inkml:trace contextRef="#ctx0" brushRef="#br0" timeOffset="57581.5851">6052 9575 0,'0'24'31</inkml:trace>
  <inkml:trace contextRef="#ctx0" brushRef="#br0" timeOffset="57774.56">5829 9674 0,'-50'49'63</inkml:trace>
  <inkml:trace contextRef="#ctx0" brushRef="#br0" timeOffset="58005.9276">4837 10170 0</inkml:trace>
  <inkml:trace contextRef="#ctx0" brushRef="#br0" timeOffset="58268.7784">4514 10418 0,'0'25'63,"0"0"-47,-49 24-16,-1-24 15,-173 124 1,74-75-1,50 1 1</inkml:trace>
  <inkml:trace contextRef="#ctx0" brushRef="#br0" timeOffset="58461.6672">3870 10864 0</inkml:trace>
  <inkml:trace contextRef="#ctx0" brushRef="#br0" timeOffset="58685.5454">4192 10195 0,'0'-25'16</inkml:trace>
  <inkml:trace contextRef="#ctx0" brushRef="#br0" timeOffset="58885.6009">4490 9996 0,'0'-49'16,"24"24"-1,1 0 1,0 0-1</inkml:trace>
  <inkml:trace contextRef="#ctx0" brushRef="#br0" timeOffset="59102.4844">4787 9599 0,'25'0'63,"50"-49"-48,173-26 1</inkml:trace>
  <inkml:trace contextRef="#ctx0" brushRef="#br0" timeOffset="59324.9515">6300 9103 0,'25'0'93,"25"0"-77</inkml:trace>
  <inkml:trace contextRef="#ctx0" brushRef="#br0" timeOffset="59781.6911">5507 10170 0</inkml:trace>
  <inkml:trace contextRef="#ctx0" brushRef="#br0" timeOffset="59997.5926">5432 10170 0</inkml:trace>
  <inkml:trace contextRef="#ctx0" brushRef="#br0" timeOffset="60214.4873">5358 10120 0</inkml:trace>
  <inkml:trace contextRef="#ctx0" brushRef="#br0" timeOffset="60429.3895">5333 10096 0,'0'-25'31</inkml:trace>
  <inkml:trace contextRef="#ctx0" brushRef="#br0" timeOffset="60646.1102">5333 9996 0,'0'-25'15,"0"1"1</inkml:trace>
  <inkml:trace contextRef="#ctx0" brushRef="#br0" timeOffset="60884.9711">5457 9699 0,'25'0'16,"0"0"62,24 0-78,-24-25 16,0 0-1,24 0-15</inkml:trace>
  <inkml:trace contextRef="#ctx0" brushRef="#br0" timeOffset="61051.8747">5655 9550 0,'0'-25'16,"25"25"-1,-25-25 1,50 25 15,-50-25-31,25 25 16,49-99-1</inkml:trace>
  <inkml:trace contextRef="#ctx0" brushRef="#br0" timeOffset="61293.7366">6176 8880 0</inkml:trace>
  <inkml:trace contextRef="#ctx0" brushRef="#br0" timeOffset="69805.824">3423 11336 0</inkml:trace>
  <inkml:trace contextRef="#ctx0" brushRef="#br0" timeOffset="70213.5904">3423 11336 0,'25'0'188</inkml:trace>
  <inkml:trace contextRef="#ctx0" brushRef="#br0" timeOffset="73687.8185">3448 11336 0,'0'-25'250,"49"0"-250,-49 0 16,50 1-16,-25-1 31,24 0-15,-49 0-1,25 0 1,0 0-1,25 1 17,-25 24-17,-1-25 1,1 25-16,-25-25 16,25 0-1,0 25 1,0-25-1,-1 1 1,1-1 0,50 0-1,-51 0 17,1 25-17,0-25 1,49 1-1,-24-1 1,0-25 0,-1 1-1,26-1 1,-51 50 0,1-25-16,0 0 15,25 25 1,-50-24-16,49-1 15,50-50 1,-49 26 0,-25 24-1,49 0 17,-24 0-17,24-49 1,-24 49-1,24-49 1,50-1 0,-74 26-16,74-26 15,-50 26-15,-24 24 16,24-25 0,26 1-1,24-26 1,-75 26-1,125-1 1,-100 0 0,50-24-1,-49 24 17,74-24-17,-100 49-15,1-24 16,-1 24-16,26-25 15,-26 1 1,1-1 0,49 0-1,1 1 1,-26 24 0,0-25-1,26-24 1,-26 24-1,25 1 1,-49 24 0,-1-25-1,-49 25 1,25 25 0,25-24-16,-75 24 234,0 24-218,0 1-1,-24-25 1,-26 75-1,1-51 1,24 26 0,-24 0-1,24-1 1,-24-24 0,49 25-16,-24-25 15,24-25 1,0 24-16,-25 1 15,1 0 1,-1 25 0,0-26 15,26 1-15,-1 0-1,0-25 1,0 25-1,0 0 1,1-25 0,-1 24-16,-25 1 15,50 0 1,-49-25 0,-1 50-1,25-26 1,-49 1-1,24 0 1,1 0 0,-1 24 15,25-24-15,-99 25-1,75-50 1,24 49-1,-75 1 1,26-25 0,0 49-1,-26-24 1,1-1 0,25 1-1,49-50 1,-25 25-1,-24 49 1,-25 1 0,-25-26-1,74 26 1,1-26 0,24-49-16,0 25 15,-74 25 1,49-1-1,-24-24 1,24 25 0,-74 24-1,25 1 1,24-1 0,26-49-1,-50 49 1,49-49-1,25 25-15,-24-26 16,-1 1 0,25-25-16,0 50 31,-49-25-15,49-1-1,0 1 1,-24 0-1,24 0 1,-25 25 0,1-50-1,49 24 17,-25-24 14,50 0 111,24 0-126</inkml:trace>
  <inkml:trace contextRef="#ctx0" brushRef="#br0" timeOffset="80093.2357">6325 9153 0,'0'25'375,"0"0"-266,0-1-78,0 1 16,0 0-16,25 25-15,0-26 125,-25 1-126,0 0 17,0 0-1,0 0-16,49 24 32,-49-24-31,0 0 15,0 0 0</inkml:trace>
  <inkml:trace contextRef="#ctx0" brushRef="#br0" timeOffset="81838.0578">4887 9550 0,'24'0'46,"1"0"48,0 25-63,0 24-15,-25-24 0,25-25-16,-25 25 15,0 0 1,0-1 0,0 1-1,24 25 1,-24-1-1,0 26 1,0-50 0,0 24 15,0 1-15,0-25-1,25 0 1,-25-1-1,0 1 1,25 25 0,-25-25-16,0-1 31,25 1 31</inkml:trace>
  <inkml:trace contextRef="#ctx0" brushRef="#br0" timeOffset="83133.9216">4514 9897 0,'0'25'109,"0"24"-93,0 76-16,25-76 15,-25 1 1,25 49 0,-25-74-1,0 0 1,0-1 0,25-24-1,-25 25 32,0 0-16,0 25 94,25-50-93,-25 24-1</inkml:trace>
  <inkml:trace contextRef="#ctx0" brushRef="#br0" timeOffset="84924.8401">5779 10964 0,'0'24'79,"100"26"-64,-51-25-15,51 49 16,24 26-1,-50-76 1,0 26 0,-49-25 15,0-25-15,25 25-1</inkml:trace>
  <inkml:trace contextRef="#ctx0" brushRef="#br0" timeOffset="85421.5609">6350 10988 0,'-25'0'16,"0"0"-16,-24 50 15,-125 99 1,75-25-16,-149 99 15,99-49 1,50-100-16,-149 174 16,198-149 15,1-74-15</inkml:trace>
  <inkml:trace contextRef="#ctx0" brushRef="#br0" timeOffset="86196.6742">3076 9401 0,'0'-25'16,"25"25"15,49 0-15,-24 0-1,49 25 1,0 0-1,-25 0 1,-24-1 0,-25-24 15,0 0-15,-1 0-1,1 25 1,25 0-1,-50 0 1,25-25 0</inkml:trace>
  <inkml:trace contextRef="#ctx0" brushRef="#br0" timeOffset="86635.2848">3646 9351 0,'-25'25'62,"1"-25"-62,-1 75 16,0-51-16,-49 76 16,-26 48-1,1-48 17,0-1-17,74-74 1,-24 24-1,-1-24-15</inkml:trace>
  <inkml:trace contextRef="#ctx0" brushRef="#br0" timeOffset="88684.825">868 13146 0,'-25'0'62,"25"-24"32,25-1-78,0 0-1,49-49 1,-49 49-1,50-50 1,-51 51 0,26 24-16,-25 0 15,0-25-15,-25 0 16,49 0 0,26-24-1,-51 24 1,51-25-1,-50 25 1,-1 25 0,26-49-1,-25 24 17,74-25-17,-74 26-15,0 24 16,24-25-16,-24 25 0,25-50 15,24 25 1,25-49 0,-74 74-1,50-50 1,-26 26 0,1-1-1,-1 0 1,26-25-1,24-24 1,0-1 0,-24 51-1,-1-26 17,-49 50-17,0-25 1,0 25-1,-1-25 1,26 1 0,0-1-1,-1 0 1,1 0 0,-25 0-1,-1 1 1,26-1-1,0 25-15,-1-25 16,-24 0 0,25 0-1,-1 1 17,-24 24-17,0-25 1,24 0-1,1 0 1,24-24 0,26-1-1,-1 25 1,-74 0-16,0 25 16,-1-24-16,51-1 15,-50 25 1,-25-25-16,49 0 15,-24 0 1,25 25 0,-26-24 15</inkml:trace>
  <inkml:trace contextRef="#ctx0" brushRef="#br0" timeOffset="90077.7178">6821 8607 0,'0'25'78,"50"0"-62,0-25-16,49 25 16,-25-25 15,75 24-15,-50-24-1,0 0 1,-49 0-1,-25 0 1,24 0 0,-24 0 15,0 0 16,-25 25 62,0 25-93,-25-1-16,25 1 15,-25 0-15,1 24 16,-51 1 0,50-51-16,25 26 15</inkml:trace>
  <inkml:trace contextRef="#ctx0" brushRef="#br0" timeOffset="91052.8187">3051 9500 0,'25'0'15,"24"0"1,-24 0-16,99 50 15,-25-1-15,-24 1 16,24-25 0,25 49-1,-25 1 1,-24-26 0,-26-49-1,-24 25 1</inkml:trace>
  <inkml:trace contextRef="#ctx0" brushRef="#br0" timeOffset="91557.2643">3721 9327 0,'-25'24'63,"-25"51"-63,-24 49 16,-25-25-1,-50 75 1,-74 74-1,-1-50 1,76-49 0,73-75-1,25-49 1,50 0 0</inkml:trace>
  <inkml:trace contextRef="#ctx0" brushRef="#br0" timeOffset="92422.7694">5457 10790 0,'50'0'0,"-26"25"15,76 0-15,-51-1 16,26 26 0,74 49-1,-50-24 1,-25-26-16,1 26 15,-51-50 1,26-1-16,0 1 16,-26 0 15,26 0-15,-50 0-1,25-25 63</inkml:trace>
  <inkml:trace contextRef="#ctx0" brushRef="#br0" timeOffset="92941.0685">6375 11013 0,'-25'0'47,"0"0"-47,-74 99 15,0 75 1,24 0-1,26-75 1,-26 25 0,51 0 15,-1-50-15,-25-24-1</inkml:trace>
  <inkml:trace contextRef="#ctx0" brushRef="#br0" timeOffset="99086.8676">6747 11881 0,'-25'75'109,"-25"74"-93,50 0-16,-24-50 15,-1 25 1,25-75-16,0-24 16,0 25-1,0-75 110,0-25-125,0 1 16,25-1-1,-1 25 1,-24 1 78,50 24-79,-50 24 1,50 51 0,-26-50-1,1 24-15,-25 1 16,25-1 0,0 1-1,0-50 1,0 25-1,-1-25 48,1-25-47,0-25-1,-25-24-15,0 24 16,0-24-16,0 49 15,0-49-15,0 24 16,0-49-16,0 49 0,0 1 16,0-1-1,0 0 1,-25 26 0,25 73 93,0 26-93,25 24-1,-25-25-15,74 75 16,-49-74-16,-25-1 15,25 0 1,0-49 0,-25 0-1,25-25 79,24 0-78,-24 0-1,0-25 1,0 0 0,-1 1-16</inkml:trace>
  <inkml:trace contextRef="#ctx0" brushRef="#br0" timeOffset="99565.6528">6945 12353 0,'25'0'94,"0"-25"-78,25 25-16,-26 0 15</inkml:trace>
  <inkml:trace contextRef="#ctx0" brushRef="#br0" timeOffset="100438.3054">6871 12129 0,'25'0'78,"0"0"-78,-1 0 16,1 0-1,0 0 1,0 0 0,24-24-1,1-76 1,-50-48-1,0 24 1,0 49 0,0 50-1,-25-24 1,0 49 78,-24 74-94,24 25 15,-49 174 1,-51 149 0,101-100-1,24-198-15,0 0 16,0-49-16,0-1 15,0 1-15,0-1 16,0-49 0,0 0 15,0 0 47,-75-25-78,1 0 16,-1 0-1,26 0-15,24 0 16</inkml:trace>
  <inkml:trace contextRef="#ctx0" brushRef="#br0" timeOffset="100774.3488">6201 12849 0,'50'0'47,"24"0"-31,75 0-1,25 0 1,-75 0 0,0 0-1,-74 0 1,49 0-1,-49 0 17</inkml:trace>
  <inkml:trace contextRef="#ctx0" brushRef="#br0" timeOffset="101117.861">7144 12948 0,'0'25'15,"0"24"-15,25 1 0,-25 49 16,24 125-1,26 24 1,-50-124 0,0-25-1,25 25 1,-25-99-16,25 24 16,-25-24 30</inkml:trace>
  <inkml:trace contextRef="#ctx0" brushRef="#br0" timeOffset="102285.9584">1637 8979 0,'50'0'31,"-25"0"-15,-1 0-1,26 0 1,0 0-1,-1 0-15,26-49 16,24-1 0,-25-24 15,-24 24-15,-25-49-1,-25 49-15,0 1 16,0-1-16,-25 25 31,0 25 0,0 0-31,0 0 16,-24 0 0,-75 0-1,74 0 1,-24 50-1,49 24 1,-25 25 0,26-24-1,-1-1 1,25 25-16,0 75 0,0-75 16,0 199-1,0-75 1,0-124-1,0 1 1,0-51 0,0-24-1,-50-25 63,-24 0-78,49-25 16,-50 0-16,1-24 16</inkml:trace>
  <inkml:trace contextRef="#ctx0" brushRef="#br0" timeOffset="102644.7532">1290 9575 0,'0'-25'0,"0"0"16,25 25-16,24 0 31,26 0-15,73-25-1,-23-24 1,-51 49-1</inkml:trace>
  <inkml:trace contextRef="#ctx0" brushRef="#br0" timeOffset="103621.7606">1984 9624 0,'0'-25'78,"0"1"-16,25 24-46,0 0 0,49 0-1,-49 24 1,50 1-1,-26 50 1,-24-1 0,-25 0-1,-25 26 1,0-76 0,-49 51-1,-25-1 1,49-49-16,-24-25 15,148 0 157,25 0-156,1 0-16,-1 0 16,-74 0-16,74 0 15,-74 0 1,-1 0 31</inkml:trace>
  <inkml:trace contextRef="#ctx0" brushRef="#br0" timeOffset="106183.5953">7838 8607 0,'25'0'31,"25"-25"0,-50 1 79,0-1-95,0-25 17,-25 50 46,-25 0-63,25 50 142,25-25-157,0 24 15,-49 100 1,24-50 0,0 25-1,25-74 1,-25 0-1,1-50 1,-1 0 140,0 0-140</inkml:trace>
  <inkml:trace contextRef="#ctx0" brushRef="#br0" timeOffset="106557.0079">7466 8905 0,'0'-25'15,"0"0"17,0 0-32,25 25 15,0 0 1,24 0-16,26 0 16,-50-24-1,49 24-15,0 0 16,-49 0 15</inkml:trace>
  <inkml:trace contextRef="#ctx0" brushRef="#br0" timeOffset="107053.3159">8062 8334 0,'0'25'47,"0"0"-32,0 49-15,0-24 16,0 0 0,0-1-1,0-24 1,0 0-1</inkml:trace>
  <inkml:trace contextRef="#ctx0" brushRef="#br0" timeOffset="107828.8721">8186 8359 0,'24'0'109,"-24"25"-78,0 25-15,0-26-16,0 26 16,0 0-1,0-1 1,0-24 0,0 0-1</inkml:trace>
  <inkml:trace contextRef="#ctx0" brushRef="#br0" timeOffset="119605.9271">4018 14635 0,'0'99'47,"0"0"-47,0 100 15,0-26 1,0-98-1,0-26 1,0 1 15</inkml:trace>
  <inkml:trace contextRef="#ctx0" brushRef="#br0" timeOffset="120246.1418">4291 14858 0,'0'25'47,"0"24"-47,0 1 16,0-25-16,0 0 15,25-1 1,0 26-1,0-25 1,24 0 47,-24-25-32,0 0-16,0 0-15,-1 0 16,76 0 0,-26 0-1,-49-25 1,0 0 0,-25-99-1,0 74-15,0 1 16,0 24-1</inkml:trace>
  <inkml:trace contextRef="#ctx0" brushRef="#br0" timeOffset="120494.0034">4738 14808 0,'-25'-24'15,"0"24"1,0 0 0,-24 0-1,-26 0 1,-24 0-1,74 0 1,-24 0 0,24 0-1,0 0-15,0 0 16,25 24 15,0 1-15,0 0-1</inkml:trace>
  <inkml:trace contextRef="#ctx0" brushRef="#br0" timeOffset="121103.652">4961 14957 0,'-25'0'16,"0"0"15,25 25-16,0 0 1,0 24 0,0 51-1,50-76 1,0 26 0,-1-50-1,-24 0 1,25 0-1,-1 0 1,-24 0 0,25 0-1,-26 0 1,-24-25 0,0-49-1,0 24 1</inkml:trace>
  <inkml:trace contextRef="#ctx0" brushRef="#br0" timeOffset="121245.16">5259 15032 0,'0'0'0,"-25"-50"0,0 50 16,0 0-16,0-25 15,-24 25 1,24 0 0</inkml:trace>
  <inkml:trace contextRef="#ctx0" brushRef="#br0" timeOffset="121804.8417">5482 15131 0,'25'0'31,"-1"0"-15,1 0-16,25 0 15,24 0 1,-49 0-16,198 49 16,-173-24-16,24 0 15,26 25 1,-26-1 0,0-49-1,-49 50 1,0-50 31</inkml:trace>
  <inkml:trace contextRef="#ctx0" brushRef="#br0" timeOffset="122372.8778">6325 15205 0,'50'50'63,"-50"-25"-63,25-1 16,24 76-1,-24-26 1,0-24-1,0-25 1,-25 24 0,0-24 31,-75-25-32,1 0-15,-75 0 16,25 0-1,99 0 1,-24 0 15,24 0 1</inkml:trace>
  <inkml:trace contextRef="#ctx0" brushRef="#br0" timeOffset="123478.2206">7069 15553 0,'0'-25'94,"0"0"-79,50 25 17,-25 0-32,0 25 15,24-25 1,-49 25-1,25-1 1,-25 1 0,0 50 15,0-26-15,0 1-1,-74 24 1,-1-24-1,50-25 1,1-25 0,73 0 109,26 0-125,98 0 15,-49 0 1,248 0 0,-74 24-1,-199-24 1</inkml:trace>
  <inkml:trace contextRef="#ctx0" brushRef="#br0" timeOffset="125758.1161">5432 14486 0,'-25'0'0,"1"0"15,-1-25 1,0 0 0,-49-24-1,-1-1 1,26 25-1,24 0 1,-50-24 0,51 24-1,-26 25-15,-49-74 16,24 49 0,26 0-1,-1 0 1,-24 0-1,49 25 1,-25 0 0,-24 0 15,-1 0-15,-24 0-1,25 0-15,-1 0 16,26 0-16,-50 0 0,49 25 15,25 0 1,-49 25-16,-25-50 16,99 24-16,-25-24 15,25 25 1,-25 0 0,0-25-1,25 74 1,0 75-1,0 25 1,0 0 0,0-26 15,0-48-31,0-26 16,0 25-16,0-24 0,0 24 15,0 0 1,0 0-1,0 1 1,0-51 0,0 50-1,25-49 1,25 24 0,24 1-1,0-1 1,26-74-1,-26 50 1,-49-50 0,74 0-1,-25 0-15,-49 0 16,99 0 0,0 0-1,-25 0 1,-24 0-1,24 0 1,-49-25 0,49 25-1,-49-50 1,-26 50 0,26 0-1,-50-24 48,50-1-48,-50 0 1,24-99 0,76-149-1,-51 100 1,26-51-1,-1 1 1,-74 99 0,0 50-16,0-1 15,0 1 1,0 49 0,0 0-16,0 0 31,0 1-16,-50 24 1,50-25 0,-24 25-1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11:28:11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15825 7119 0,'0'50'172,"0"24"-157,0 0-15,0 26 16,0-26-16,0-24 0,0 24 16,0 25-1,0-74 1,0-174 78,-49 25-94,49 0 15,0 25-15,0-99 16,0 98 0,0 26-16,0-50 15,0 74 1,25 50 93,24 0-93,1 50-1,-1 49 1,-24-49-16,-25 49 16,0-49-16,0-1 15,0 1 1,0-1-16,-49 75 16,24-74-16,-50 0 15,1 24 1,49-74 15,50 25 78,25-25-93,49 49 0,-50-24-16,1 25 15,0 24 17,-50-49-32,0 0 31,0 0-16,-75 24 1,-24-49-16,25 0 16,-26 0-16,26 0 15,24 0 1,1 0-16,-1-25 16,25 1-1,25-26 16</inkml:trace>
  <inkml:trace contextRef="#ctx0" brushRef="#br0" timeOffset="526.3417">16371 7268 0,'0'99'31,"0"-25"-15,0 100 0,0-75-1,0-49 1,0-149 78,0 49-79,0-124 1,0 75-1,0 74 1,0-24-16</inkml:trace>
  <inkml:trace contextRef="#ctx0" brushRef="#br0" timeOffset="776.1972">16371 7268 0,'25'-25'78,"25"25"-63,-26 74 1,1-49 0,-25 0-1,25 0 1,25 0 0,-26-25-1,26 0 1,-25 0-16,24-25 31,-24-25-15</inkml:trace>
  <inkml:trace contextRef="#ctx0" brushRef="#br0" timeOffset="1073.6184">16743 7193 0,'0'25'32,"0"25"-17,0 99 1,0-50 0,0-25-1,0 1 1,0-51-1,25 1 1,-25 0 31</inkml:trace>
  <inkml:trace contextRef="#ctx0" brushRef="#br0" timeOffset="1432.4148">17066 7268 0,'0'49'47,"0"26"-47,0-50 16,0 99 0,0-75-16,0 1 15,0-25 1,0 24-1,0-24 17,24-25-1</inkml:trace>
  <inkml:trace contextRef="#ctx0" brushRef="#br0" timeOffset="1800.2033">17239 7714 0,'25'0'32,"25"-49"-17,-1 49 1,-24 0 0,25 0-1,-26 0 1,1 0 15,0 0-15,0 0-1</inkml:trace>
  <inkml:trace contextRef="#ctx0" brushRef="#br0" timeOffset="2201.8833">17462 7838 0,'25'-25'172,"0"1"-157,99-1 1,25-50-16,25 26 16,-75-1-16</inkml:trace>
  <inkml:trace contextRef="#ctx0" brushRef="#br0" timeOffset="3263.9762">18306 7268 0,'-25'0'94,"25"25"-78,25 148-1,0-98 1,-1 24-1,26-50 1,-25-24 47,0-74-32,-25 24-16,0-25 1,0 1-16,24-26 16,-24 50-1,0-24 1,0 24 0,-24 0 15,24 0-31,-25 25 15,-25 0 1,25 0 0,1 0 15,-1 0-31</inkml:trace>
  <inkml:trace contextRef="#ctx0" brushRef="#br0" timeOffset="3713.0635">18752 7565 0,'0'25'109</inkml:trace>
  <inkml:trace contextRef="#ctx0" brushRef="#br0" timeOffset="4400.2077">18951 7293 0,'-25'0'16,"0"0"-1,0 0 1,1 0 0,24 124-1,0 24 1,0-73 0,24-1-1,26 1 1,0-26-1,-26-24 1,-24-50 78,0 0-79,-24-24 17,-1 49-32,25-25 15,-25 25 1,0 0 15</inkml:trace>
  <inkml:trace contextRef="#ctx0" brushRef="#br0" timeOffset="4870.6298">19050 7342 0,'25'0'32,"24"50"-17,-24-50-15,99 99 32,-49-25-17,-26-49 1,-24 0-1,-50-25 79,25-50-78</inkml:trace>
  <inkml:trace contextRef="#ctx0" brushRef="#br0" timeOffset="5159.4651">19323 7317 0,'-25'25'63,"25"25"-48,0-1 1,-25 26 0,25-50 15,0 24 0</inkml:trace>
  <inkml:trace contextRef="#ctx0" brushRef="#br0" timeOffset="6315.3851">19521 7045 0,'0'-25'16,"25"25"-1,-25 149 17,0-75-17,0 25-15,0-49 0,0-25 16,0 49-16,0-49 15,0-50 110,0 0-109,50 25 62,49 50-62,-74-25 15,24-25-15,-24 24-1,-25-48 17,0-26-17,0-148 1,0-1-1,0 100 1,0 25 0,25 173 77,25-25-77,-50 25 0,49-24-1,-24-1 1,0-24 0,-25-25-1,0-1 32</inkml:trace>
  <inkml:trace contextRef="#ctx0" brushRef="#br0" timeOffset="6691.1707">19794 7094 0,'25'-25'125,"99"1"-110,-74 24 1,24 0 0,-49 0-1,24 0-15,1 0 16</inkml:trace>
  <inkml:trace contextRef="#ctx0" brushRef="#br0" timeOffset="7272.6489">20439 7665 0,'0'-25'63,"25"0"30,0 25-77,-1 0 0,26 0-1,-25 0 1,-25-25 46</inkml:trace>
  <inkml:trace contextRef="#ctx0" brushRef="#br0" timeOffset="7587.4692">20414 7441 0,'-25'0'32,"25"25"-32,0 25 15,25 74 1,0-50-1,0 25 1,-25-74 0,0 25-16,0-25 15,0-1-15,0 51 16</inkml:trace>
  <inkml:trace contextRef="#ctx0" brushRef="#br0" timeOffset="8415.9957">19869 8483 0,'0'50'47,"24"24"-16,51 25 1,-50-99-17,-1 0 48,26 0-32,-50-24 0,0-125 0,-74-50 1,49 150-1,0 49 47,0 0-62,25 49 31,0-24-16,25 50 0,74-51-15</inkml:trace>
  <inkml:trace contextRef="#ctx0" brushRef="#br0" timeOffset="8664.5343">20265 8533 0</inkml:trace>
  <inkml:trace contextRef="#ctx0" brushRef="#br0" timeOffset="9347.159">20588 8012 0,'0'25'47,"0"0"-32,0 49 1,0-24 15,0 24 1,0-24-1,74 24 0,-49-74 141,0 0-141,223 521 0,-50-347 1,-173-174 30,-25-50-62</inkml:trace>
  <inkml:trace contextRef="#ctx0" brushRef="#br0" timeOffset="9911.9682">21059 8285 0,'50'0'47,"-1"49"-31,51 75 15,-76-99 16</inkml:trace>
  <inkml:trace contextRef="#ctx0" brushRef="#br0" timeOffset="10211.4679">21233 8359 0,'0'0'15,"0"25"32,0 25-31,0-26 31,0 26-16,25-25-31</inkml:trace>
  <inkml:trace contextRef="#ctx0" brushRef="#br0" timeOffset="10938.4424">21406 8483 0,'0'-25'32,"25"25"-1,50 100 0,-75-76 157,24 1-157,1 0-31,-25-99 109,0-100-62,-25 149-16,1 0 1</inkml:trace>
  <inkml:trace contextRef="#ctx0" brushRef="#br0" timeOffset="11480.1298">21704 8210 0,'0'25'47,"0"25"-31,0-25-16,25 74 47,-25-74-47,0-1 31,50-24 63,-1 0-47,-24-49-32</inkml:trace>
  <inkml:trace contextRef="#ctx0" brushRef="#br0" timeOffset="11904.2977">21679 8359 0,'0'-25'46,"50"1"17,-50-1-47,25 25-16,0 0 31,-1 0-16,-24-25 1</inkml:trace>
  <inkml:trace contextRef="#ctx0" brushRef="#br0" timeOffset="18815.8437">27310 7739 0,'0'25'156,"0"24"-140,25-24-1,0 25 1,-25-25 0,0-1-1</inkml:trace>
  <inkml:trace contextRef="#ctx0" brushRef="#br0" timeOffset="20446.18">27533 8086 0,'-25'-24'62,"-24"48"-46,49 26-16,-99 49 16,99-74-16,-124 149 31,74-125 0,50-24 0,0 0 32,25-25-47,49 25-1,149 24 16,-49 26 1,-149-75-17</inkml:trace>
  <inkml:trace contextRef="#ctx0" brushRef="#br0" timeOffset="21616.2711">28600 7888 0,'-25'0'63,"75"49"-48,74-24 1,-25 50 0,25-50-1,-25 24 1,-74-24 0,-25 0 124,-273 148-124,25 26 15,149-125 16</inkml:trace>
  <inkml:trace contextRef="#ctx0" brushRef="#br0" timeOffset="24903.4723">26764 7119 0,'-25'0'515</inkml:trace>
  <inkml:trace contextRef="#ctx0" brushRef="#br0" timeOffset="29495.9466">26764 7218 0,'-25'0'78,"1"0"16,48-25 687,1 1-718,0 24-32,-25-25-15,25 25-1,0 0 1,-1 0 0,1 0 15</inkml:trace>
  <inkml:trace contextRef="#ctx0" brushRef="#br0" timeOffset="37624.1159">25226 9252 0,'0'50'16,"149"49"-1,372 323 32,-149-149-16,-347-249 1</inkml:trace>
  <inkml:trace contextRef="#ctx0" brushRef="#br0" timeOffset="38144.819">26194 9451 0,'-199'24'31,"125"1"-31,-298 248 31,-124 124 16,297-223-15,174-174-1</inkml:trace>
  <inkml:trace contextRef="#ctx0" brushRef="#br0" timeOffset="38888.1189">22845 7714 0,'50'99'16,"-100"-198"-16,174 223 15,-49-49-15,73-26 16,100 26-1,-148-26 1,-1 1-16,0-25 16,-74-25-16,49 0 31</inkml:trace>
  <inkml:trace contextRef="#ctx0" brushRef="#br0" timeOffset="39231.544">23986 7417 0,'-49'24'15,"-26"51"1,-347 247-1,-24-49 1,272-124 0,-396 248 15,495-348-31,51-24 31</inkml:trace>
  <inkml:trace contextRef="#ctx0" brushRef="#br0" timeOffset="46968.2393">18703 7913 0,'74'0'63,"125"0"-48,197 0 1,150 0 0,-397 0-1,-75 0 1,-74-25-1</inkml:trace>
  <inkml:trace contextRef="#ctx0" brushRef="#br0" timeOffset="47648.8499">20042 9203 0,'25'0'31,"570"-75"1,298 26-1,50-51 0,-894 100 0,-49-25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11:29:24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6127 16694 0,'0'24'47,"0"150"-15,0 74-17,0-74 16,0-50-15</inkml:trace>
  <inkml:trace contextRef="#ctx0" brushRef="#br0" timeOffset="857.8156">6424 17066 0,'0'49'63,"0"1"-48,0-1 1,0 1-1,0-25-15,0 24 16,0-24 15,0 0-15,0 0 0,50-25-1,-25 0 1,24 0-16,26 0 15,-26 0-15,26 0 16,-1-50 0,-49 1-1,-25-1-15,25-74 32,-75 25-17,25 24 1,-24 75 15,-26 0 0,26 0-15,24 0 15,-25 0-15,50 25 31</inkml:trace>
  <inkml:trace contextRef="#ctx0" brushRef="#br0" timeOffset="1952.2538">7069 17066 0,'-49'0'16,"24"24"0,-25 26 15,1 24-16,49 1 1,0-1 0,25 50-1,-1-99 1,51 50 0,24-26-1,-25-24-15,1 0 16,-26-25-16,26 0 15,-26 0-15,1 0 16,-25 0-16,49-50 16,-74-24-16,0 49 15,0-25-15,0 25 16,-25-24 15,1 49-15,-1-25-16,0 0 15,0 25-15,-24 0 16,24 0-16,-74-49 16,74 49-16,-50-25 15,51 25-15,-26 0 16,-24 0-16,49 0 16,0 0-16,0 0 15,0 0 1,1 0-1</inkml:trace>
  <inkml:trace contextRef="#ctx0" brushRef="#br0" timeOffset="2471.7896">7962 17314 0,'124'0'78,"50"0"-62,0 0-16,49 0 15,-50 0-15,26 0 16,-75 0-16,-50 0 15,-24 0-15,0 0 16</inkml:trace>
  <inkml:trace contextRef="#ctx0" brushRef="#br0" timeOffset="3096.4321">8657 16991 0,'25'0'32,"272"50"-17,-73-1 1,-1 26 15,-174-50-15,-24-25 31,-25 24-32,0 1 1,0 0-1,-25 25 1,-99 24 0,100-24-1,-26-26 1,-24 26 0,74-25-1,-25-25 1</inkml:trace>
  <inkml:trace contextRef="#ctx0" brushRef="#br0" timeOffset="3745.0968">10344 16818 0,'-75'0'16,"50"0"0,1 24-1,24 1 1,0 0-1,0 25 17,74 24-17,50 0 17,-25-49-17,-74 0-15,-25 0 31,25-25-31,-25 74 32,0 1-17,0-1 1,-25-74 0,-99 50-1,99-26 1,0-24-1,1 0 32,-1 0-31</inkml:trace>
  <inkml:trace contextRef="#ctx0" brushRef="#br0" timeOffset="4272.7042">10170 16842 0,'0'-24'16,"0"-26"15,99-49-15,472-199 15,-174 124 0,-174 75 16,-198 74-16</inkml:trace>
  <inkml:trace contextRef="#ctx0" brushRef="#br0" timeOffset="6920.8837">7739 15131 0,'-25'0'16,"-124"0"15,-99 0 1,0 49-1,124 1 0,100-50-15,-150 124 15,149-99-15,-149 149 15,1 123 0,148-74 0,25-198-31,74 124 47,-24-149-47,148 99 31,150-49 1,-249-50-17,223-124 17,-247 74-32,-50 25 15,173-322 1,-124-50 31,-98 323 0,-76 24-16,-123-24 0,124 49 0,25 25 1</inkml:trace>
  <inkml:trace contextRef="#ctx0" brushRef="#br0" timeOffset="8319.6808">10939 16024 0,'-248'25'31,"496"-50"-31,-719 149 32,396-75-32,26 1 15,24 74 17,0 149 14,25-99-14,-25 49 15,25-25-16,0 50 0,75-124-15,73 0 15,1-49-15,-99-50-1,24 24-15,1-24 16,73 0-16,1 24 15,-49-49-15,-1 25 16,0-25-16,75 0 16,-100 0-16,25-49 15,25-1-15,-74 0 16,24 1-16,-49-1 16,0-49-16,-25-75 15,0 50-15,0-99 16,-99-273-1,-75-75 17,-24 323 15,173 199-16,-397-125 0,-148 174 0,-51 75 16,349 123-16,197-74 1,75 25 15,50 24-16,-25-123-31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09:27:02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23093 11733 0,'-25'0'15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11:18:44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24482 10319 0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09:55:59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20414 7392 0,'25'25'94,"-50"-1"-16,0-24-47,25 25-31,-49-25 16,24 25-1,0 0 1,0-25-1,25 25 64,0 24-48,25-24-16,0 0 1,0 0 0,-25-1-1,25-24-15,-25 25 16,24-25-16,1 0 16,0 50 15,0-50-16,0 0 17,-25-25 77,0 0-109,0 0 16,0 1-16,0-1 15,0 0-15,0-25 16,-25 1-16,-25 24 62,25 0 1</inkml:trace>
  <inkml:trace contextRef="#ctx0" brushRef="#br0" timeOffset="1272.2715">32445 6970 0,'-25'0'78,"25"25"-78,25 0 16,-1 49-16,-24-49 15,0 0-15,0 0 16,25-1-16,-25 1 16,25 25-1,-25-25 1,25 24 15,-25-24-15,0 0-1</inkml:trace>
  <inkml:trace contextRef="#ctx0" brushRef="#br0" timeOffset="2232.7219">32767 7045 0,'-25'0'47,"0"0"-32,1 0 17,24 24-17,0 1 1,0 0-16,0 0 15,24-25 1,1 25 0,-25-1-1,50-24-15,-25 0 47,-1 0 109,-24-24-140,0-1-16,0 0 16,-24 0-16,24 0 15,-50 25-15,50-24 16,-25 24 0</inkml:trace>
  <inkml:trace contextRef="#ctx0" brushRef="#br0" timeOffset="3441.0326">33089 6995 0,'-24'0'16,"-1"0"125,25 25-126,0 0 1,25-1 0,-1 1-16,-24 0 31,50-25-31,-25 0 156,0 0-156,-1 0 16,-24-25 15,0 0-31,0 1 16,0-1-1,0 0-15,0 0 31,-24 25-15,24-25 31,-25 25-16,0 0 0</inkml:trace>
  <inkml:trace contextRef="#ctx0" brushRef="#br0" timeOffset="14384.0781">23688 14139 0,'25'24'62,"-25"51"-46,0-50-16,0 24 15,0-24-15,0 50 16,0-26 0,0 1-16,0-1 15,0-24-15,0 25 16,0-25-16,0-1 16,0 1-1</inkml:trace>
  <inkml:trace contextRef="#ctx0" brushRef="#br0" timeOffset="16515.7823">32048 13915 0,'24'0'156,"26"-24"-140,-25 24 0,24 0-1,-24 0 1,0 0-1,25 0 1,-25 0 0,-1 0-16,1 0 15,0 24 1,0-24 0,0 25-16,-25 0 15,0 0 1,0 0-1,0-1-15,0 1 16,0 0 0,0 25-1,-25-50-15,25 24 0,-50-24 16,25 25-16,25 0 16,-24-25-1,-1 25-15,0-25 16,25 25-1,-25-25-15,0 24 32,0-24-17,25 25-15,-24 0 47,-1-25-16,0 0-15,0 0 0,0 0-1,1 0 17,24-25-1,0 0-31,0 1 15,0-1 17,0 0 15,0 0-47,24 25 31,26 0-31,0 0 15,-1 0-15,-24 0 16,50 50-16,49 24 16,-75-49-16,26 25 15,-26-25-15,-49-1 16,25-24-16,25 25 16,-26 0-1,1-25 79,25 0-78,24-25-16,-74-24 15</inkml:trace>
  <inkml:trace contextRef="#ctx0" brushRef="#br0" timeOffset="17712.6049">32891 13965 0,'-25'0'16,"0"0"-16,1-25 15,-1 25 110,25 50-93,0-25-17,0 24-15,0-24 16,0 25 0,0-26-1,0 1 1,0 0-1,25 0 1,-1-25 172,-24-25-142,0 0-30,0 0-16,0 1 16,0-1-16,0 0 15,0 0-15,0 0 16,0 1 0,0-1-1,0 0 1,0 0 15,-24 25-15,24-25 15</inkml:trace>
  <inkml:trace contextRef="#ctx0" brushRef="#br0" timeOffset="23920.4015">32717 14039 0,'-24'0'62,"24"25"-62,0 0 16,0 0-1,0 24 1,0 1 0,0-25-16,24 24 15,-24-24 1,0 0 0,25 0-16,-25 0 15,25-25 1,-25 25-1,25-25 95,0 0-32,-1-25-62,1 0-1,-25 0-15,25 0 16,-25 0-16,25-24 15,24-1 1,-49 25-16,0 1 31,0-1-31,0-25 16,0 25 31,0 1-32,0-1 1,-24 0 0,-1 0 15,0 25-15,0 0-1,0-25-15,1 25 31,-1 0-15,0 0 0,0 0-1,0 0 1,1 25 15,-1-25-15,0 25-1,25 0-15,-50 49 16,50-49 0,0 25-1,0-26 1,0 1 0,0 0-1,0 0 1,0 0-1</inkml:trace>
  <inkml:trace contextRef="#ctx0" brushRef="#br0" timeOffset="47104.5045">32271 14635 0,'0'-25'78,"50"25"-47,-26 0-31,26 0 16,0 0-16,-1 0 15,-24 0-15,25 0 16,-26 0-16,26 0 16,-25 0-1</inkml:trace>
  <inkml:trace contextRef="#ctx0" brushRef="#br0" timeOffset="47754.1727">32221 14610 0,'50'0'15,"-25"0"-15,24-25 16,-24 25 0,0-25-16,0 25 15,24 0-15,1 0 16,0-24 0,-26 24-1,1 0-15,0 0 16,0 0-1</inkml:trace>
  <inkml:trace contextRef="#ctx0" brushRef="#br0" timeOffset="58584.4143">23416 7193 0,'-25'0'94,"25"50"-94,0 24 15,0-24 1,0-25-16,0 24 16,0-24-16,0 0 15,0 25-15,0-26 16,0 26-16,0-25 16,0 24-16,0-24 15,0 0-15,0 25 16,0-26-16,0 1 15,0 0 1,0 0 15,25 0-15,-1-1 46</inkml:trace>
  <inkml:trace contextRef="#ctx0" brushRef="#br0" timeOffset="59680.5978">23242 7689 0,'0'25'31,"25"0"-15,-25 0-16,25 0 15,-25-1 1,24 26-16,1-25 16,0 0-1,-25 24 1,25-24 171,0-25-171,-1 0 0,26-50-1,-25 1 1,-25 24-1,0-25-15,25 26 16,-1-1-16,-24 0 16,0 0-1</inkml:trace>
  <inkml:trace contextRef="#ctx0" brushRef="#br0" timeOffset="61216.7389">23937 7640 0,'0'25'125,"0"-1"-110,0 1 16,0 25-15,0-25 0,24-1-1,-24 1-15,0 0 47,0 0 0,0 0-16,0-1-15</inkml:trace>
  <inkml:trace contextRef="#ctx0" brushRef="#br0" timeOffset="64855.9317">24135 7689 0,'-25'0'62,"0"0"-46,25 25 109,0 0-109,0 0 15,0 0-15,0-1-1,0 1 1,50 25 15,-25-25 0,0-1 16,-1-24 47,1 0-78,0 0-1,25 0 1,-26 0 31,1 0-47,-25-24 15,0-1 17,0 0-32,0 0 15,0 0-15,0 1 16,0-1-1,0 0 17,-25 0-1,25 0-15,-49 1 15,24 24 500,0 24-250</inkml:trace>
  <inkml:trace contextRef="#ctx0" brushRef="#br0" timeOffset="67136.6301">5581 15280 0,'0'49'94,"0"1"-78,0-25-1,0 0-15,0-1 31,0 1 1,25 0-1</inkml:trace>
  <inkml:trace contextRef="#ctx0" brushRef="#br0" timeOffset="68184.7418">5829 15354 0,'25'0'109,"0"50"-93,-25-25 0,25-1-16,24-24 203,-24 0-188,-25-24 17,0-1-17,0 0 1,0 0 15,0 0-15,0 0 46,-25 25-46,0 0 15,1-24-15,-1 24-1,0 0 1</inkml:trace>
  <inkml:trace contextRef="#ctx0" brushRef="#br0" timeOffset="68928.6857">6201 15354 0,'25'0'125,"25"0"-109,-1 0-16,-24 0 16,25 0-16,24 0 15,-24 0-15,-26 0 16,1 0-1,0 0 1</inkml:trace>
  <inkml:trace contextRef="#ctx0" brushRef="#br0" timeOffset="71408.2655">6945 15156 0,'-24'0'32,"-1"0"-17,25 24 1,-25-24-16,25 25 15,-25-25-15,25 50 16,0-25 0,0-1-1,0 1-15,0 25 32,0-25-17,0 0 1,25-25 46,0 0 63,0 0-93,-1-25-17,-24 0 1,0 0-1,25 0 1,-25 0 15,0 1-15,25-1 0,-25 0 46,0 0-46,0 0-1</inkml:trace>
  <inkml:trace contextRef="#ctx0" brushRef="#br0" timeOffset="72138.5777">7541 15032 0,'0'-25'32,"-25"25"-17,0 49-15,0-49 16,-24 100-16,24-51 15,-25 75-15,1-74 16,24 24-16,-50 26 16,51-51-16,-1 1 15,-25-1-15,50-24 16,-25 0-16,25 0 16,0 0-1</inkml:trace>
  <inkml:trace contextRef="#ctx0" brushRef="#br0" timeOffset="74513.5699">7590 15205 0,'-25'0'62,"25"25"-46,0 25-16,0-26 16,0 26-1,0-25 1,0 0-16,0 0 15,25-1 32</inkml:trace>
  <inkml:trace contextRef="#ctx0" brushRef="#br0" timeOffset="75632.6154">7789 15304 0,'24'-24'31,"-24"48"63,25-24-63,-25 25-15,25 0 0,0 0 15,0-25-15,-1 25-16,1-25 31,0 0-31,25 25 15,-1-25 17,-24 0-1,0 0-15,-25-25-1,0 0-15,0 0 16,0 0-1,0 0 1,0 1 0,-25 24 31,0-50-32,1 50 1,-1 0-16,0 0 15,0 0 1,0 0 0,0 0 62,1 0-63,24 50 17</inkml:trace>
  <inkml:trace contextRef="#ctx0" brushRef="#br0" timeOffset="76528.7321">8310 15329 0,'0'25'62,"0"0"-30,0 25 15,0-26-16,24-24-16,1 0 1,0 25 15,0-25-15,0 0-16,-1 0 47,1 0-47,0-49 15,-25 24 17,0-25-1,-25 50 0,0 0-15,-24 0-16,-1 0 15,25 0 1,-49 0-16,49 0 16,-24 0-16,24 0 15,-25 0-15,25 0 16</inkml:trace>
  <inkml:trace contextRef="#ctx0" brushRef="#br0" timeOffset="78697.7978">8756 15453 0,'25'0'16,"0"-24"-1,24-1 1,-24 25-1,0 0-15,0-25 16,-1 25 0,1 0-16,0 0 47,0-25-32</inkml:trace>
  <inkml:trace contextRef="#ctx0" brushRef="#br0" timeOffset="79864.0325">9401 15230 0,'-25'25'141,"25"0"-125,0-1 15,0 26-15,0-25 15,0 0 0,25 0-15,-25-1-1,25-24 1,0 0 15,-1 0-15,1 0-1,25 0 1,-25 0-16,-1 0 16,26 0-1,0 0-15,-50-24 32,24-26-32,-24 25 31,0 0-31,0 0 15,0-24 32,-24 49-31,-1 0 0,-25 0-1,1-50-15,24 50 31,-25 0-15,25 0 0,1 0-1,-1 0-15,-25 0 16,50 25-16,-25-25 16,1 0-1,-26 0-15,25 50 16,0-50-16</inkml:trace>
  <inkml:trace contextRef="#ctx0" brushRef="#br0" timeOffset="80992.0325">10344 14908 0,'0'-25'31,"-25"25"-31,0 0 16,0 25-16,-24 24 15,49-24 1,-25 0-16,25 0 16,-50 24-16,25-24 15,25 0-15,0 24 16,0-24-16,-24 0 15,24 25 1,0-26-16,0 1 16,0 0-16,0 0 15,0 49 1,24-49 0,1 0-1,0 0-15,-25 0 16,50-1-1,-50 1-15,24-25 32</inkml:trace>
  <inkml:trace contextRef="#ctx0" brushRef="#br0" timeOffset="84744.3337">10542 15255 0,'50'0'109,"-26"0"-93,1 0-1,0 0 1,0 0 0,-25 25-1,25-1-15,-1 1 31,-24 25-15,0-25 0,0 49-1,-24-49 1,-1 0-16,-25-25 31,50 25-15,25-25 140,0 0-156,24 0 16,-24 0-16,0 0 15,0 0 1,0 0-16,-1 0 16</inkml:trace>
  <inkml:trace contextRef="#ctx0" brushRef="#br0" timeOffset="85761.2057">11063 15453 0,'0'50'109,"25"-25"-93,-25 0-1,24-25-15,1 24 16,-25-48 109,0-26-109,0 0-1,0 26-15,0-1 16,0 0 0,-25-25 46,1 50-31,-1 0-31,0 0 16,0 0 0,0 0-16,1 0 15,-26 0-15,25 0 16,-24 0-16,24 0 15,25 25-15,-50-25 16,50 25 47</inkml:trace>
  <inkml:trace contextRef="#ctx0" brushRef="#br0" timeOffset="86632.3073">11633 15429 0,'25'0'187,"0"0"-187,25 0 16,-1 0-16,-24 0 15,25 0-15,-1 0 16,-24 0 0,0 0 46</inkml:trace>
  <inkml:trace contextRef="#ctx0" brushRef="#br0" timeOffset="87322.9129">12502 15280 0,'0'24'63,"0"1"-48,0 0 1,0 25-16,24-50 16,-24 25-16,0 24 15,0-24 17,0 0-17,25 0-15,0-1 31,0-24-15</inkml:trace>
  <inkml:trace contextRef="#ctx0" brushRef="#br0" timeOffset="87984.5364">12849 15329 0,'0'50'47,"0"-25"-31,25 0-1,-25-1-15,49 1 31,-74-50 94,1 1-78,-1-1-31,0 0-16,25 0 31,-50 25-15,50-25-1,0 0 1</inkml:trace>
  <inkml:trace contextRef="#ctx0" brushRef="#br0" timeOffset="88720.5211">13146 15056 0,'0'0'0,"25"25"0,25 0 16,-50 0-16,0 24 15,25-24 1,0 0-16,-25 25 15,0-26-15,0 26 16,0-25-16,0 49 16,0 1-1,-25-50-15,0 24 16,-25 1-16,-24-1 16,49 1-16,0-50 15,-24 50-15</inkml:trace>
  <inkml:trace contextRef="#ctx0" brushRef="#br0" timeOffset="89320.016">13568 15478 0,'25'0'93,"49"0"-93,1-49 16,-50 49 0,49 0-16,-49-25 15,0 25-15,-1 0 16</inkml:trace>
  <inkml:trace contextRef="#ctx0" brushRef="#br0" timeOffset="89777.7549">13692 15255 0,'0'25'63,"0"24"-48,0-24-15,25 25 16,-25-25-16,0 24 15,0-24-15,50 0 16,-50 24 0,0-24 46,24-25-46</inkml:trace>
  <inkml:trace contextRef="#ctx0" brushRef="#br0" timeOffset="91528.6247">14436 15180 0,'-24'50'16,"24"0"-1,-25 49-15,25 0 16,-25 0-16,25-24 15,0-50-15,0 24 16,0-24-16,0 49 16,0-49 31</inkml:trace>
  <inkml:trace contextRef="#ctx0" brushRef="#br0" timeOffset="92330.4124">14610 15329 0,'25'0'16,"0"25"0,-1 0-16,-24 25 15,25-26-15,-25 1 16,25 0-16,0 0 16,0 0-1,-25-1 1,24-24-16,-24 25 15,25-25 17,0 0-32,0 0 47,0 0-32,-25-25 1,0-24-1,0 24 1,0-25-16,0 1 16,0 24-1,-25 0-15,25 0 16,-25 0 0,0 1-1,0 24-15,25-25 16,-24 0-1,-1 0 1,-25 25 47,25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10:07:29.6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24780 5928 0,'-25'0'94,"25"50"-79,0-25-15,0 24 16,0-24 0,0 0-1,0 0-15,0 0 16</inkml:trace>
  <inkml:trace contextRef="#ctx0" brushRef="#br0" timeOffset="1128.9555">24954 5928 0,'-25'0'62,"0"25"-46,25 0 46,0 0-62,0 0 32,0-1-17,0 26 1,25-25 31,0-25-32,-1 0 17,-24 25 14,25-25-30,0 0 0</inkml:trace>
  <inkml:trace contextRef="#ctx0" brushRef="#br0" timeOffset="1528.7176">25053 6077 0,'0'-49'0,"0"24"32,-25 25-17,0-25 16</inkml:trace>
  <inkml:trace contextRef="#ctx0" brushRef="#br0" timeOffset="1696.6208">25003 5978 0</inkml:trace>
  <inkml:trace contextRef="#ctx0" brushRef="#br0" timeOffset="3120.9357">25251 6028 0,'-25'-25'63,"1"25"30,24 25-77,0 24 15,0-24 1,49 0-1,-24-25 0,25 0-15,-26 0 62,-24-25 16,0 0-48,0 0-46,-24 1 47,-1 24-31,0 0 93</inkml:trace>
  <inkml:trace contextRef="#ctx0" brushRef="#br0" timeOffset="4488.1569">25574 6028 0,'0'24'234,"0"26"-218,0-25-1,24 0 17,1-25-17,0 24 32,0-24-16,0 0-31,-1 0 16,1 0 15,0 0 16,-25-24-16,0-1 1,-25 0-17,0 25 48,1 0-48,-1-25 1,0 25 31,0 0 0</inkml:trace>
  <inkml:trace contextRef="#ctx0" brushRef="#br0" timeOffset="5920.3369">25921 6077 0,'0'25'141,"0"0"-94,0 0 0,0-1-16,25-24-15,-25 25-1,25-25 1,-1 0 0,1 0 15,0 0-16,0 0-15,0 0 16,-1 0 0,-24-25-1,0 1 1,0-26 0,0 25-1,0-24 32,-49 49 31,24 0-47,0 0-15</inkml:trace>
  <inkml:trace contextRef="#ctx0" brushRef="#br0" timeOffset="518880.9328">4837 11782 0,'0'50'78,"0"-1"-62,0-24-1,0 0 1,0 0-16,0 0 16,0-1-16,0 1 15,0 0-15,0 25 16,0-26 0,0 1-1,0 0 1,0 0-1,0 0 17,0 0-17,0-1 1,0 1 0,0 25-1,0-25 16,0-1-15,25 1-16,-25 0 47,0 0-47,0 0 31,0-1-31,0 26 16,0 0-1,0-26 1,49 26 0,-49-25-16,0 24 15,0-24 1,0 25 0,0-25-16,25-1 15,-25 1-15,0 25 16,25-25-16,-25-1 15,0 1-15,0 25 16,0-25-16,25 24 16,-25-24-16,0 25 15,0-25-15,0-1 16,25 1-16,-25 0 16,0 0-1,0 0-15,0-1 16,0 26-1,0 0-15,0-26 16,0 26 0,0-25-16,24 24 15,-24 1-15,0 0 16,50 24-16,-50-49 16,0 24-16,0 1 15,0 0-15,0-26 16,0 26-16,25 0 15,-25-1-15,0-24 16,25 49-16,-25-49 16,0 0-16,0 0 15,24 25-15,-24-26 16,0 26 0,0 0-16,0 24 15,0-49-15,0 24 16,0 26-16,0-50 15,0 24-15,0 26 16,0-51-16,0 1 16,0 25-16,0-25 15,0-1 1,0 51-16,0-1 16,0-49-16,0 49 15,0 1-15,0-1 16,0-24-16,0 24 15,0 1-15,0-1 16,0-49-16,0 25 16,0-1-16,0 26 15,0-51-15,0 26 16,0 0-16,0 24 16,0-49-16,-24 24 15,24 26-15,-25-26 16,25 1-16,0 25 15,0-51-15,-25 26 16,25 0-16,0-1 16,0-24-16,0 25 15,0-26-15,0 1 16,0 25-16,0-25 16,0-1-1,0 1-15,0 0 16,0 0-16,0 0 15,0-1 1,0 1 0,0 0-1,25-25 204</inkml:trace>
  <inkml:trace contextRef="#ctx0" brushRef="#br0" timeOffset="522792.694">5085 16942 0,'25'0'141,"-25"24"-141,25 1 15,-1 0 1,1-25-1,-25 25 1,25-25 0,-25-25 124,-25 25-77,-24-25-63,-1 25 47,50 50 78,0-1-110,0-24 79,50-25-63,-26-49 1,-24 24-32,0 0 15,0 0-15,0 0 16,0 1-1,-24 24 79,-1 0-78,-25 0 15,50 24 16,25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10:05:01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4911 2654 0,'25'25'94,"-50"99"-79,1-124-15,-51 74 16,25-24-16,-49 24 16,0 26-16,25-51 15,-75 75-15,50-49 16,24-26-16,-24 1 15,74-1-15,-49-24 16,49 0 0,25 25 93,25-26-109,24 1 16,26 0-16,-1 0 15,1 0-15,49 0 16,-50 24-16,-24-24 16,24 0-16,50 49 15,-74-74-15,-1 25 16,1 0-16,0 0 15,-1-1-15,1 1 16,-25-25-16,-1 25 16,26 25-16,-25-50 47</inkml:trace>
  <inkml:trace contextRef="#ctx0" brushRef="#br0" timeOffset="495.7155">4986 2679 0,'0'25'62,"25"24"-46,-1 1-16,26 24 16,0 1-16,49 24 15,-74-25-15,74 1 16,-25 24-16,-24-49 16,-1-1-16,-24 1 15,50-1-15,-75-24 16,24 0-1</inkml:trace>
  <inkml:trace contextRef="#ctx0" brushRef="#br0" timeOffset="930.4694">5407 2629 0,'-24'0'0,"-1"25"16,-25 25-1,25-1-15,25-24 16,-49 25-16,24-1 15,25 1-15,-25 24 16,0 1-16,25-50 16,0-1-16,0 26 15,0-25-15,0 0 16,0-1-16,0 1 16,0 0-1,0 0 1,0 0 15</inkml:trace>
  <inkml:trace contextRef="#ctx0" brushRef="#br0" timeOffset="1319.7707">5779 3373 0,'25'25'16,"-25"0"-16,0 49 16,25-24-16,0 49 15,-25-49-15,0 0 16,0-1-16,25 26 16,-25-26-1</inkml:trace>
  <inkml:trace contextRef="#ctx0" brushRef="#br0" timeOffset="2063.9288">5680 3001 0,'-25'0'63</inkml:trace>
  <inkml:trace contextRef="#ctx0" brushRef="#br0" timeOffset="2544.0207">6300 3398 0,'0'50'32,"0"24"-17,25-24 1,0-1-16,0 1 15,-25 0-15,0 24 16,0-49-16,0 25 16,0-26-16,0 26 15,0-25 1,-25 24 0,25-24-1,-74-25 32</inkml:trace>
  <inkml:trace contextRef="#ctx0" brushRef="#br0" timeOffset="3727.9906">6722 2729 0,'0'24'0,"0"1"16,0 25-1,0-25-15,0 49 16,0-49-16,0 24 16,0 1-16,0 0 15,0-26-15,0 51 16,50-50-16,-50 49 15,24-49 1,26 0-16,-25-1 16,0-24 31,24 0-32,1-49 1,-25 49-16,0-50 15,-1-24-15,-24-1 32,0 51-32,0-26 15,0 25-15,0-24 16,0 24-16,0 0 16,0-25-16,0 26 62,0 123-15,0-25-31,0 50-16,0 25 15,0 49-15,0-74 16,0 50-16,0 25 15,0-26-15,0-74 16,0 1-16,0-26 16,0-24-16,0-26 15,0 1-15,-24 0 63,-1-25-16,0 0-47,-25 0 15,26 0-15,-1-25 16,0-24-16,-25-1 16,50 0-1,0 1-15,0-26 16,0 26-1,0 24-15,0-25 16,0 26-16,0-1 16,50-50-16,-25 51 15,24-26 1,1 50 0,-25-25-16,0 25 15,-1 0 1,-24-25-16,25 25 78</inkml:trace>
  <inkml:trace contextRef="#ctx0" brushRef="#br0" timeOffset="4143.7519">7268 3870 0,'0'49'31,"49"-24"-15,-49 25-16,0-1 15,0 1-15,0-1 16,25 1-16,-25-25 15,50 0 1,-50-1 0</inkml:trace>
  <inkml:trace contextRef="#ctx0" brushRef="#br0" timeOffset="4415.619">7392 3646 0</inkml:trace>
  <inkml:trace contextRef="#ctx0" brushRef="#br0" timeOffset="5183.9407">7441 2505 0,'25'0'110,"0"0"-95,25 50-15,49-1 16,-25 26-16,1 24 15,-26-24-15,1-51 16,24 26-16,-24 0 16,-25-26-16,24 26 15,-24-25 79,-25 24-63,0 1-15,-25 24 0,1-49-16,-26 50 15,-25-51-15,1 51 16,0-26-16,24 1 15,-24 24 1,49-49-16,-25 0 16,1 25-16,24-50 15,25 25-15,-25-25 16</inkml:trace>
  <inkml:trace contextRef="#ctx0" brushRef="#br0" timeOffset="5695.6484">9500 3696 0,'75'99'47,"-26"-24"-32,1 73-15,24-24 16,1-74-16,-26 49 16,-24-99-16,-25 50 15,74-1-15,-74-24 16,25 0 15</inkml:trace>
  <inkml:trace contextRef="#ctx0" brushRef="#br0" timeOffset="6105.226">9922 3795 0,'0'25'31,"-25"0"-31,0 0 16,0 74-16,-24-74 16,24 24-16,25 1 15,0-1-15,-50-24 16,50 25-16,0-25 16,0 24-1</inkml:trace>
  <inkml:trace contextRef="#ctx0" brushRef="#br0" timeOffset="6519.989">10220 4341 0,'0'25'0,"0"-1"31,0 1-31,0 0 15,0 0-15,0 0 32,0-1 46</inkml:trace>
  <inkml:trace contextRef="#ctx0" brushRef="#br0" timeOffset="7432.481">10294 3994 0,'-25'0'157</inkml:trace>
  <inkml:trace contextRef="#ctx0" brushRef="#br0" timeOffset="8367.1371">10939 3969 0,'-25'0'15,"25"-25"-15,-25 25 141,0 25-141,1-25 16,24 25-16,-25-1 15,-25 1-15,50 0 16,-25 0-16,1 0 16,-1-1-1,25 1-15,-25 25 16,25-25-1,0-1 1,0 1 0,0 0-1,0 0 1,0 0 0,0-1-16,0 1 15,0 50 1,25-75-1,0 24 1,-1-24-16,1 25 16,0-25 15,0 0-15,0 0 46</inkml:trace>
  <inkml:trace contextRef="#ctx0" brushRef="#br0" timeOffset="8832.8734">10666 4341 0,'25'0'47,"49"0"-31,-24 0-16,-1 0 16,1 0-1,-25 0-15,0 0 16,-1 0-1,1 0 17,25 0-17</inkml:trace>
  <inkml:trace contextRef="#ctx0" brushRef="#br0" timeOffset="9343.5778">11509 3621 0,'0'50'63,"0"0"-63,0 24 15,0-24-15,0 24 16,0 1-16,0 24 16,0-74-16,0 74 15,0-25-15,0-49 16,0 25-16,0-26 16,0 26-16,0-25 15</inkml:trace>
  <inkml:trace contextRef="#ctx0" brushRef="#br0" timeOffset="9879.7794">11633 3597 0,'50'24'63,"-25"76"-63,0-26 15,-1-24-15,-24 49 16,0-25-16,0 1 15,50 24-15,-50-74 16,0 49-16,25-49 16,-25 49-16,0-24 15,0-25-15,0 24 16,0-24-16,0 0 16</inkml:trace>
  <inkml:trace contextRef="#ctx0" brushRef="#br0" timeOffset="10935.8076">11162 3299 0,'50'0'63,"-1"0"-48,26 0-15,-26 0 16,51 0-16,-51 0 16,50 0-16,-24 0 15,-1 0-15,1 0 16,-26 0-16,1 0 15,-25 0-15,24 0 16,-24 0 0,0 0-16,24 25 15,-24 24-15,25-24 16,-50 0-16,50 0 16,-1 24-16,-24-49 15,0 50-15,-25-25 16,0 0-1,0 24-15,0-24 16,0 25-16,0-25 16,0 24-1,-50-24-15,50 0 16,-49-25 0,-1 49-16,0-49 15,25 0 1,1 0 15,-1 25-31,0-25 16,0 25 109,50 0-94,25 24-31,24 1 16,-49-25-16,49 24 15,26 26-15,-26-26 16,0 1-16,1 0 15,-26-1-15,1-24 16,-25 0-16,-25 0 16,49-25-16,-24 49 15,0-49 1</inkml:trace>
  <inkml:trace contextRef="#ctx0" brushRef="#br0" timeOffset="11415.6741">12725 3026 0,'0'50'32,"0"-1"-17,0 26-15,0-1 16,25-24-16,-1-1 15,-24-24-15,0 50 16,0-51-16,25 26 16,-25-25-16,25 0 15,-25-1 63</inkml:trace>
  <inkml:trace contextRef="#ctx0" brushRef="#br0" timeOffset="12089.3249">12427 2952 0,'50'0'16,"-25"0"-16,24 0 15,-24 0 1,25 0-16,-26 0 16,26 0-16,-25 0 15,0 0-15,24 0 16,-49 25-16,25-25 15,25 24-15,-50 1 16,74 0-16,-49 25 16,0-50-1,-1 24-15,-24 26 16,25-25-16,-25 0 16,25 49-16,-25-49 15,0 24-15,0-24 16,0 0-16,0 25 15,0-26 17,0 1-17,0 0 1,-25-25 0,0 0-16,1 0 15,-26 0-15,0 0 16,26 0-16,-51 0 15,26-25 1,-1 0-16,25 1 16,-24-1-16,24 0 31</inkml:trace>
  <inkml:trace contextRef="#ctx0" brushRef="#br0" timeOffset="13047.776">10443 6747 0,'25'0'31,"-1"0"-31,-24 74 16,0 50-16,0 0 16,0 0-16,0 0 15,0-24-15,0-26 16,-24 50-16,24-74 15,0-26 1</inkml:trace>
  <inkml:trace contextRef="#ctx0" brushRef="#br0" timeOffset="14088.2489">10294 6672 0,'0'-24'31,"25"24"-16,24 0 1,1 0 0,0 0-1,-26 24-15,51 1 0,-1 25 16,-24-1 0,-1-24-1,1 25-15,-25 0 16,24-26-16,-49 1 15,50 0-15,-50 25 16,0-1-16,25 26 16,-25-51-16,0 26 15,0-25-15,0 49 16,0-49-16,0 0 16,0 0-16,0 24 15,-25-24-15,0 0 16,0 0-1,1-1-15,-1 1 16,0 0 0,0-25-1,0 25 17,1-25-1,24 25-16,-25-25 32,-25 0-31</inkml:trace>
  <inkml:trace contextRef="#ctx0" brushRef="#br0" timeOffset="14520.0049">11237 7243 0,'24'-25'31,"26"25"16,-25 0-32,0 0-15,-1 0 16</inkml:trace>
  <inkml:trace contextRef="#ctx0" brushRef="#br0" timeOffset="14864.8062">11261 7392 0,'50'0'109,"-25"0"-93,0 0-1,-1 0-15,26 0 16</inkml:trace>
  <inkml:trace contextRef="#ctx0" brushRef="#br0" timeOffset="15648.361">11807 6896 0,'0'25'93,"0"24"-93,0 26 16,0 24-16,0-50 16,0 1-16,0 24 15,0-49-15,25 0 16,-25 0-16,0 0 15,0-1-15,0 1 32,49 25-17,-24-25 32</inkml:trace>
  <inkml:trace contextRef="#ctx0" brushRef="#br0" timeOffset="16497.7589">12080 7218 0,'25'0'31,"-1"0"0,1 0-15,0 50-16,0-25 16,49 49-1,-24-49 1,-25-25-1,0 25 1,-25-1 15,24-24 16,1-24-31,-25-1-1,0 0-15,0 0 16,0-24-16,0 24 16,0-25-1,-25 1-15,25-1 16,-49 0-16,49 26 16,-25-1-1,0 0 1,0 25 109,25 50-110,0-1 1,0-24 0,0 0-1,0 0-15,0-1 16,0 1 15</inkml:trace>
  <inkml:trace contextRef="#ctx0" brushRef="#br0" timeOffset="16895.5463">12750 7342 0,'24'0'47,"-24"25"-32,0 0-15,0 24 16,0 1-16,0 0 16,0-1-16,0-24 15,0 25 1</inkml:trace>
  <inkml:trace contextRef="#ctx0" brushRef="#br0" timeOffset="17450.2388">13171 7045 0,'25'0'32,"-25"24"-17,0 1-15,0 0 16,0 0-1,0 0 1,0-1 0,25 1-16,-25 0 15,25-25 63,24 0-62,-49-25-16,0 0 16,0-24-1</inkml:trace>
  <inkml:trace contextRef="#ctx0" brushRef="#br0" timeOffset="18560.4358">13742 7069 0,'-25'0'31,"0"0"-15,0 0-16,1 25 15,24 0 17,0 0-17,0 0-15,0-1 16,0 1 0,0 0 30,0 0-30,24-25-16,1 0 16,0 0-1,25 0 1,-26 0 0,1 0-1,-25-50 16,0 25-31,-25-24 16,25 24-16,0 0 16,-49 0-16,49 1 15,-25-1 17</inkml:trace>
  <inkml:trace contextRef="#ctx0" brushRef="#br0" timeOffset="19448.9322">14387 7169 0,'-25'0'16,"0"0"0,0 0 46,0 0-31,25 24-15,0 1 0,0 0-16,0 0 15,25 0 16,-25-1-15,25-24 0,0 0-16,0 0 47,0-24-47,-25-1 15,0 0 1,0-49-16,0 49 15,0 0 1,0 0 0,0 0-1,-25 25-15,0-24 16,-25-26-16,25 0 16,-99 1-16,25-1 15,-74 0 1,123 50-16,-24 0 15,49 0-15,0 0 16,0 0 0,0 0-1</inkml:trace>
  <inkml:trace contextRef="#ctx0" brushRef="#br0" timeOffset="22311.2088">12129 7888 0,'25'0'62,"0"0"-15,25 0-47,24 0 16,-49 0-16,49 0 15,26 0-15,-26 0 16,50 0-16,50 0 16,24 0-16,-24 0 15,49 0-15,0 0 16,-24 0-16,-1 0 15,50 0-15,-49 0 16,-1 0-16,-99 0 16,0 0-16,-49 0 15,-25 0-15</inkml:trace>
  <inkml:trace contextRef="#ctx0" brushRef="#br0" timeOffset="23167.7275">12303 7937 0,'0'-24'15,"0"-1"17,50 25-32,74 0 15,0 0-15,99 25 16,50 74-16,-25-74 15,74 24-15,-24 1 16,-75-25-16,1-25 16,-51 25-16,1-25 15,-75 0-15,-74 0 16,0 0-16</inkml:trace>
  <inkml:trace contextRef="#ctx0" brushRef="#br0" timeOffset="83297.426">18355 3001 0,'25'0'62,"-25"100"-46,25 24-16,-25-25 15,25 50-15,0-50 16,-25 0-16,24-24 16,-24 24-16,25-25 15,0-24-15,-25-1 16,25-49-16,-25 25 16,0 0 15,25-25-16,0-25 1</inkml:trace>
  <inkml:trace contextRef="#ctx0" brushRef="#br0" timeOffset="83712.1886">19199 2803 0,'0'50'31,"0"24"-31,25 50 16,-1 25-16,-24-75 15,25 75-15,0 0 16,-25-75-16,25 100 16,0-50-16,-1-99 15,-24 24-15,0-24 16,0 0-16,25-25 47</inkml:trace>
  <inkml:trace contextRef="#ctx0" brushRef="#br0" timeOffset="84159.9331">20489 2580 0,'24'99'31,"1"25"-15,0 99-16,0-99 15,-25 50-15,49-1 16,-24-24-16,25-49 16,0 48-1,-50-98-15,0-25 16,24 0 15</inkml:trace>
  <inkml:trace contextRef="#ctx0" brushRef="#br0" timeOffset="84527.7224">22374 2629 0,'25'100'0,"-25"-1"16,24 0-16,51 50 15,-50-25-15,-1-25 16,-24-25-16,0 1 16,0-26-16,50 1 15,-50 24-15,0-49 16,25 0 0,0 0 15</inkml:trace>
  <inkml:trace contextRef="#ctx0" brushRef="#br0" timeOffset="84952.4791">24408 2456 0,'0'49'15,"0"1"-15,0 49 16,0-24-16,0 24 16,0 0-16,0 25 15,0 50-15,0-75 16,0 0-16,0-49 16,0 24-16,25 50 15,-1-74-15,-24-25 16,0-1-16,25-24 15,-25 25-15</inkml:trace>
  <inkml:trace contextRef="#ctx0" brushRef="#br0" timeOffset="85271.2962">26144 2431 0,'25'99'0,"25"0"15,-26 1-15,1-1 16,50 50-16,-51-25 16,1-25-16,0-50 15,-25 1-15,25 24 16,0-49 0,-1 25-1</inkml:trace>
  <inkml:trace contextRef="#ctx0" brushRef="#br0" timeOffset="85689.0637">28550 2158 0,'-25'0'31,"25"25"-15,0 24-16,0 51 15,0 98-15,0-49 16,0-25-16,0 74 16,0-24-16,0-25 15,0-25-15,0-25 16,0 0-16,25-49 16,0 24-16,-25-49 15,0 0-15,0 0 47</inkml:trace>
  <inkml:trace contextRef="#ctx0" brushRef="#br0" timeOffset="86640.5199">18380 5581 0,'50'0'15,"24"0"-15,1 0 16,-26 0-16,26 0 16,24 0-16,-25 0 15,26 0-15,-76 0 16,51 0-16,-1 0 15,-49 0-15,0 0 16,24 0-16</inkml:trace>
  <inkml:trace contextRef="#ctx0" brushRef="#br0" timeOffset="87159.2851">18405 5829 0,'0'25'31,"25"-25"48,74 25-79,-49 0 15,49-25-15,-25 24 16,50-24-16,-49 25 15,24-25-15,-74 0 16,-25 25 0</inkml:trace>
  <inkml:trace contextRef="#ctx0" brushRef="#br0" timeOffset="87551.7968">18405 6350 0,'74'0'31,"-24"0"-31,0 0 16,-1 0-16,26 0 15,-1 0-15,-24 25 16,-25-25-16,49 0 16,-49 25 46</inkml:trace>
  <inkml:trace contextRef="#ctx0" brushRef="#br0" timeOffset="88047.5133">18207 7268 0,'24'0'47,"1"0"-47,25 0 31,-25 0-31,24 0 16,1 0-16,24 0 15,1-25-15,-1 25 16,1 0-16,-26 0 16,1 0-16,-25 0 15</inkml:trace>
  <inkml:trace contextRef="#ctx0" brushRef="#br0" timeOffset="88480.2773">18256 7739 0,'0'25'32,"50"-25"-1,-1 0-15,1 0-1,0 0-15,-1-25 16,1 25-16,24 0 15,-49 0-15,50 0 16,-51 0 0,1 0-1,0-25 1</inkml:trace>
  <inkml:trace contextRef="#ctx0" brushRef="#br0" timeOffset="88976.0417">17983 8533 0,'25'0'47,"25"0"-32,-25 0 1,24 0-16,26 0 16,24 0-1,-50 0-15,1 0 0,0 0 16,-26 0-16,26-50 16</inkml:trace>
  <inkml:trace contextRef="#ctx0" brushRef="#br0" timeOffset="97975.6701">18405 3001 0,'0'50'47,"0"-25"-32,0 0 1,0-1 0,0 1-16,25 0 15,-25 25-15,25-1 16,-25 1 0,0-1-16,49 1 15,-24 24-15,-25-49 16,0 25-16,0-25 15,25 24-15,-25-24 16,25 25-16,-25-25 16,25-25-16,-25 49 15,0-24-15,24 0 16,-24 0 0,0-1-1</inkml:trace>
  <inkml:trace contextRef="#ctx0" brushRef="#br0" timeOffset="98808.0776">19224 2853 0,'0'24'62,"0"1"-46,24 25-16,1 24 15,-25 1-15,0-1 16,0-24-16,0 24 16,0 0-16,25 1 15,-25-50-15,50 74 16,-50-25-16,0-49 15,0 25-15,24 24 16,-24-49-16,0 25 16,0-26-16,0 1 15,0 0 17</inkml:trace>
  <inkml:trace contextRef="#ctx0" brushRef="#br0" timeOffset="99856.9978">20513 2530 0,'0'25'16,"25"0"-1,-25 24-15,0-24 16,25 74-16,-25-24 15,0-1-15,0 1 16,0-1-16,25 25 16,0 25-16,-25-49 15,0-26-15,0 50 16,0-49-16,24 24 16,-24 1-16,25-25 15,-25-1-15,0 1 16,25-1-16,-25-24 15,0 0 1,0 0 0,25 0-16,-25-1 15,50 26 17,-26-50-32,-24 25 15,25 0-15,-25-1 16,50 1-16,-50 25 15,25-25-15,-1-1 16,1 1-16,0 25 16,0-25 15</inkml:trace>
  <inkml:trace contextRef="#ctx0" brushRef="#br0" timeOffset="102807.767">18058 9004 0,'25'0'78,"-1"0"-78,26 0 16,0-25-1,-26 25-15,1 0 16,25 0-16,-25 0 16,49-25-16,-24 25 31,-26 0-31,1 0 16,25-24-1</inkml:trace>
  <inkml:trace contextRef="#ctx0" brushRef="#br0" timeOffset="103360.4512">18107 9302 0,'0'25'78,"25"-25"-78,25 0 16,-1 0-1,-24 0 1,0 0-1,0 0-15,0 0 32,-1 0-1</inkml:trace>
  <inkml:trace contextRef="#ctx0" brushRef="#br0" timeOffset="110231.8583">18455 5606 0,'-25'0'31,"50"-25"-15,-1 0-16,26 25 15,0-49-15,-25 24 16,24 0-16,1 0 15,-25 0-15,24 1 16,26-1 0,-26 25-16,-49-25 15,50 25-15,-1-25 16,1 25-16,-25 0 16,24 0-16,1 0 15,-50-25-15,25 25 16,0 0-16,-1 0 15</inkml:trace>
  <inkml:trace contextRef="#ctx0" brushRef="#br0" timeOffset="110903.4749">18306 6102 0,'0'25'16,"49"-25"-1,1 0 1,0 0-16,-1-25 16,-24 25-16,25 0 15,-1-25 1,-24 25-16,25-25 16,-1 25-16,1-24 15,0-1-15,-26 25 16,1 0-16,0-25 15,25 25-15,-26 0 16,1-25 0,0 25 15,0 0-15</inkml:trace>
  <inkml:trace contextRef="#ctx0" brushRef="#br0" timeOffset="114535.9839">17611 2853 0,'0'-25'47,"0"-25"-31,50 50 31,-25 0-32,0 0-15,49 0 16,0 0-16,1 0 16,-26 0-16,51 25 15,-26-25-15,0 0 16,-24 0-16,49 0 15,0 0-15,-24 0 16,24 0-16,0 0 16,-24 0-16,24 0 15,0 0-15,0 0 16,1 0-16,-1 0 16,0 0-16,25 0 15,0 0-15,0 0 16,50 0-16,-50 0 15,49-50-15,26 50 16,-26-49 0,-48 49-16,73-25 15,-24-25-15,74 50 16,-50-49-16,1 24 16,73-25-16,-48 25 15,24 1-15,0-1 16,25-25-16,-75 25 15,25 1-15,0-1 16,-24-25-16,-1 50 16,75-49-16,-124 24 15,74 25-15,-74 0 16,25-50-16,-50 25 16,-50 25-16,-24-24 15,24 24-15,25-25 16,-74 25-16,50 0 15,-26-25-15,-24 0 16,49 25-16,-49-25 16,25 25-1,-25 0-15,-1 0 16,26-49 0,0 49-1,-1 0-15,1 0 16,-50-25-16,25 25 15,24 0 1,-24 0 0</inkml:trace>
  <inkml:trace contextRef="#ctx0" brushRef="#br0" timeOffset="115551.7448">25698 1637 0,'49'0'140,"-24"0"-140,99 50 16,-49-50 0,-1 49-16,-49-49 15,49 25-15,1 0 16,-51-25-16,1 0 15,0 25-15,0-25 16,0 0 15,-25 25 157,0-1-173,-25 26 1,0-25-16,-49 24 16,-1 26-16,-24 24 15,49-49-15,-74 49 16,50-25 0,-25 1-16,49-26 15,-49 50-15,99-74 16,-25-25-16,-25 50 15</inkml:trace>
  <inkml:trace contextRef="#ctx0" brushRef="#br0" timeOffset="118119.6594">27831 2108 0</inkml:trace>
  <inkml:trace contextRef="#ctx0" brushRef="#br0" timeOffset="119295.609">18579 5556 0,'0'-25'31,"0"-24"-15,25 49-16,-1 0 15,1-25 1,0 25-16,0-25 15,0 25-15,-1 0 16,1-25 0,0 25-1,0 0 1</inkml:trace>
  <inkml:trace contextRef="#ctx0" brushRef="#br0" timeOffset="167991.8027">18256 5159 0,'-25'0'32,"-24"0"-17,-1 0 16,25 25-15,-74 25 0,99-25-16,-74-1 15,49 26-15,-49 0 16,74-1-16,-50-24 16,50 0-16,-25-25 15,0 25-15,25-1 16,0 1-16,0 0 15,0 0 1,0 24-16,0-24 16,25 50-16,25-26 15,-50 1-15,74 0 16,-49 74-16,0-75 16,24 26-16,-24 24 15,-25-25-15,50 25 16,-50 1-1,0-1-15,0-50 16,0 51-16,0-26 16,0 1-16,-25-1 15,-25 25-15,1-49 16,24-25-16,-25 24 16,1-24-1,24-25-15,0 25 16,0-25 109,25 25-110,0 24 1,0 1 0,25 24-1,0-24-15,0-1 0,0 51 16,-25 24-16,0-25 16,0 25-1,0 74-15,0-49 16,0-25-16,-50 50 15,50-75-15,-25 50 16,-49-25-16,49-50 16,0 1-16,25-1 15,-25-49-15,25 25 16,-24-1 0,24-24 15,24-25-16,1 0 1,0 0-16,0 0 16,0 0-1,-1 0-15,1 0 32,0 0-32</inkml:trace>
  <inkml:trace contextRef="#ctx0" brushRef="#br0" timeOffset="168663.4176">15701 6722 0,'-49'50'47,"49"24"-31,0-24-16,-25 49 15,25-25-15,0 1 16,0-50-16,0 24 16,0-24-16,0 0 15,0 24-15,0-24 16</inkml:trace>
  <inkml:trace contextRef="#ctx0" brushRef="#br0" timeOffset="169408.8379">15900 6846 0,'0'-25'16,"-25"25"-1,25 25 1,0 0 0,0 0-1,0 24-15,0-24 16,0 0-16,0 0 16,0 0-16,0 24 15,25 1 1,24-25-1,-49-1 1,25-24-16,0 25 16,0-25-1,24 50-15,-24-50 32,25 0 14,-50-25-46,25-25 16,-25 1 0,0 24-16,0 0 15,0 0-15,0 1 16,0-1 0,0 0-1,0 0-15,0-24 31,-25 49-31</inkml:trace>
  <inkml:trace contextRef="#ctx0" brushRef="#br0" timeOffset="169599.7288">16049 6821 0,'0'-25'15,"-25"25"1,0 0 46</inkml:trace>
  <inkml:trace contextRef="#ctx0" brushRef="#br0" timeOffset="170507.7481">16421 6846 0,'0'25'63,"-25"25"-48,25-26 1,0 1 0,0 0-16,0 0 15,0 0 1,0-1-1,0 1 1,0 0-16,0 0 16,0 0-16,25-1 15,0 1 1,24-25 0,-24 25-16,0-25 31,0 0 16,-1 0-32,1 0-15,-25-25 16,0-24 0,0 24-1,0 0-15,0 0 31,0 0 1,0 1-17,-49-1 1,24 25 0,0-25-16,-25 0 15,1 0 1,49 1-16,-25-1 31</inkml:trace>
  <inkml:trace contextRef="#ctx0" brushRef="#br0" timeOffset="175040.4693">16842 6945 0,'-24'25'16,"-1"0"-1,0 0 1,25 0-1,-25-25-15,25 24 16,0 1 0,0 0-16,0 25 31,0-26-15,25 1-1,-25 0-15,50 0 16,-1 0-1,-24-1 1,0-24 0,0 25-16,-1 0 15,1-25 1,0 0 0,0 0-1,0 0 1,-1 0-1,1-25 1,0 25-16,-25-49 16,0 24-1,0-25 1,0 25-16,0 1 16,0-26-16,-50 25 15,50 0-15,-49 1 16,24-1-16,0 0 15,0 0-15,-24-24 16,-1 49-16,25-50 16,1 50-1</inkml:trace>
  <inkml:trace contextRef="#ctx0" brushRef="#br0" timeOffset="176056.4647">17512 7045 0,'0'24'47,"-25"1"-31,0 0-16,1 0 47,24 24-32,0-24 1,0 25-1,0-25-15,0-1 32,0 1-32,24 0 15,1 0 1,0 0 0,25-1-16,-25-24 31,-1 0-16,1 0 1,0 0 0,0 0-1,0 0-15,-1 0 47,-24-24-16,0-51-15,-24 50-16,-1 1 16,0-1-16,0 0 15,-24-25 1,-1 50-16,0-24 16,50-1-16,-25 25 15,-24 0-15,49-25 16,-25 25-1,0 0 17,0 0-17,1 0 1,-26 0-16,25 0 16,-24 0-1,24 0-15,0 0 31</inkml:trace>
  <inkml:trace contextRef="#ctx0" brushRef="#br0" timeOffset="177639.3358">15627 7392 0,'25'0'0,"0"0"16,49 0-16,-24 0 16,49 0-16,-25 0 15,25 0-15,1 0 16,24 0-16,-25 0 16,0 0-16,25 0 15,-25 0-15,-24 0 16,-1 0-16,-49 0 15,25 0-15,-26 0 16,26-50 0</inkml:trace>
  <inkml:trace contextRef="#ctx0" brushRef="#br0" timeOffset="178359.9213">15751 7441 0,'74'0'78,"26"0"-63,24 0-15,49 0 16,1 0-16,-50 0 16,74 0-16,-74 0 15,0 0-15,-49 0 16,-50 0-16,24 0 15,-24 0-15,0 0 47,0 0-31,-1 0 0,1 0-1,0 0 1</inkml:trace>
  <inkml:trace contextRef="#ctx0" brushRef="#br0" timeOffset="179319.9272">15677 7541 0,'74'0'109,"-24"0"-93,49 0-16,0 0 16,25 0-16,50 0 15,-50 0-15,49 0 16,26 0-16,-50 0 16,-25 0-16,49 0 15,-98 0-15,-1 0 16,-24 0-16,-26 0 15,1 0 1</inkml:trace>
  <inkml:trace contextRef="#ctx0" brushRef="#br0" timeOffset="181583.9402">18182 1488 0,'0'25'125,"0"74"-125,0-24 16,0 24-16,0 25 15,0-50-15,0 1 16,0-26-16,0 26 15,0-1-15,0-24 16,0-25 0,25 74-16,-25-74 31,24-1-15,-24 1-16,25-25 0,-25 25 62,25-25-31,-25 25-15,25-25 0</inkml:trace>
  <inkml:trace contextRef="#ctx0" brushRef="#br0" timeOffset="182488.422">17934 2282 0,'25'0'47,"24"0"-31,1 25-16,-25-25 16,24 49-1,-49-24-15,75 0 16,-75 0-16,49 24 15,1-24 1,-25 25-16,-25-25 16,24-1-16,1 1 15,0 0-15,0-25 63,24 0 15,-49-25-78,0-49 16,0-1-16,25 26 15,-25-26-15,25 1 16,-25-25-16,0 74 15,25-49-15,-25 49 16,0 0 0</inkml:trace>
  <inkml:trace contextRef="#ctx0" brushRef="#br0" timeOffset="183880.0764">21158 9351 0,'50'0'94,"49"0"-94,0 0 15,100 25-15,-25 0 16,24 0-16,50 0 16,50-25-16,-1 0 15,1 0-15,99 0 16,-50 0-16,25 0 15,25 0-15,0 0 16,-50 0-16,50 0 16,-99 0-16,24 0 15,-24 0-15,-25 0 16,-25-50-16,0 25 16,-50 0-1,1 1-15,-51 24 16,-23-50-16,-51 50 15,0-25-15,-49 25 16</inkml:trace>
  <inkml:trace contextRef="#ctx0" brushRef="#br0" timeOffset="185792.1327">21183 9227 0,'0'-24'157,"0"-51"-142,0-24-15,0-75 16,0 75-16,-74-75 16,49 26-16,25-51 15,-25 100-15,0-75 16,1 50-16,24 50 15,-25-25-15,25 24 16,0 50-16,0-49 16,0 0-16,0-1 15,0 50 1,0-24-16,0-1 16,0-24-16,0 24 15,0 1-15,0-1 16,0 25-16,0-49 15,0 24-15,0 25 16,0-49-16,0 49 16,0 0-16,0-24 15,0-26-15,0 50 16,0-24-16,0 24 16,0-49-16,0 49 15,0-25 1,0 25-16,0 1 15,0-1-15,0 0 16,0 0-16,0-24 16,0 24-16,0-25 15,0 25-15,0-24 16,0 24 0,0-25 15,0 26 16,0-1-16,0 0-31,-25 0 16</inkml:trace>
  <inkml:trace contextRef="#ctx0" brushRef="#br0" timeOffset="188399.946">18256 1786 0,'-25'25'31,"-49"99"-31,74-50 16,0 1-16,-25-51 15,0 76 1,-24-1-16,49-25 16,0-24-16,-25 24 15,25 1-15,0-1 16,-50 1-16,50-26 15,0 26-15,0 24 16,0-25-16,-24-24 16,24 24-16,0-49 15,0 25-15,0-26 16,-25 51-16,25-50 16,0 24-16,0-24 15,0 25-15,0-1 16,0 26-16,0-26 15,0-24-15,0 50 16,0-51-16,0 51 16,0-1-16,0-24 15,0-1-15,0-24 16,0 0-16,0 25 16,25-26-16,-25 1 15,24 25-15,1-1 16,-25-24-16,25 50 31,0-75-31,-25 24 16,25-24-1,-25 25 1,24 0 0,1 0 15,0-25-31,0 0 15,0 0 1,-1 0 0,1 0-16,0 0 78,0 0-78,0 0 15,-1 0 1,1-25 0,0 25 15,-25-25-31,25 25 0,0-49 16,-1 24-16,1-25 15,0 25 1,0-24-16,0-1 15,-25 25-15,25 1 16,-25-1-16,0-25 16,24 1-16,-24 24 15,0 0-15,25-25 16,-25 26 0,0-1-16,25-25 15,0 25-15,-25-49 16,0 49-16,0-25 15,25 26-15,-25-51 16,0 1-16,0-1 16,24 26-16,-24-26 15,0 51-15,0-51 16,0 1-16,0 49 16,0-25-16,0 26 15,0-51-15,0 50 16,0-24-16,0 24 15,0-49-15,0-1 16,-24 50-16,24-24 16,0 24-16,-25-25 15,0 25-15,25 1 16,-25-26 0,0 0-16,25 1 15,-49 24-15,49-25 16,-25 1-1,-25-1-15,25 25 16,1-24 0,24 24-1,-25 0-15,0-24 16,0 24 15,0 25 110,1 0-110,-26 0-15,25 25-16,-24-1 15,24 1-15,-25 25 16,1-1-16,-26 26 16,26-26-16,-26 26 15,1-1-15,49-24 16,-25-1-16,26 26 15,-1-50-15,25-1 16,0 26-16,0 0 16,-25-50-16,25 25 15,0-1-15,0 1 16,0 0 78</inkml:trace>
  <inkml:trace contextRef="#ctx0" brushRef="#br0" timeOffset="192007.9184">21580 8260 0,'50'0'125,"-26"25"-109,1-25-16,0 25 16,0-1-1,0-24-15,-25 25 16,25-25 0</inkml:trace>
  <inkml:trace contextRef="#ctx0" brushRef="#br0" timeOffset="192553.1414">21779 8260 0,'-25'0'141,"0"50"-110,0-26-15,25 1-1,-25-25 1,25 25 0,0 0 46,0 0-31</inkml:trace>
  <inkml:trace contextRef="#ctx0" brushRef="#br0" timeOffset="195695.4685">19794 8508 0,'-25'0'63,"25"50"-63,0-26 15,0 26-15,0 0 16,0-1-16,0-24 16,0 0-16,0 0 15,0 24 1,0 1-16,-24-50 156,24-25-140,-25-25-16,25 26 15,0-51-15,0 26 16,0-1-16,0 0 16,0 1-16,0-1 15,0 25-15,0-49 16,0 49-16,0 0 16,0 1-16,0-1 15,0 0 1,0 0 31,25 25 46,-1 0-61,1 0-1,-25 25-15,0 0-1,0 0-15,0-1 16,0 1-16,0 0 15,0 0 1,0 0 234,0-1-219,50 1-15,74 50-16,-75-51 16,75 51-16,-99-75 15,0 25-15,25-1 16,-1 1-16,-24 0 15,-50-25 142</inkml:trace>
  <inkml:trace contextRef="#ctx0" brushRef="#br0" timeOffset="196743.9079">19943 7888 0,'25'0'171,"0"0"-155,-1 0 15,1 0-15,0 0 0,-25 25-1,0-1 1,0 1-16,0 0 15,0 0 1,0 0 0,-25 0-1,0-25-15,100 49 203,-26-49-203,1 0 16,-25 0-16,24 0 16,1 0-16,24 25 15,-24-25-15,-25 0 16,0 0-16,-1 0 16</inkml:trace>
  <inkml:trace contextRef="#ctx0" brushRef="#br0" timeOffset="203985.8304">21654 8310 0,'0'-25'31,"0"0"1,50 25-17,-25 0 1,25 0-1,-26 0 32,1 25 0</inkml:trace>
  <inkml:trace contextRef="#ctx0" brushRef="#br0" timeOffset="204416.5752">21803 8235 0,'-24'0'78,"-1"0"-62,25 50-1,0-25-15,0 49 16,-25-74-16,25 25 15,0 0 1,0-1 0,0 1-1</inkml:trace>
  <inkml:trace contextRef="#ctx0" brushRef="#br0" timeOffset="207903.7319">19050 1488 0,'0'25'47,"0"25"-32,25-1 1,-25 1-1,49 0-15,-24-26 16,-25 1 0,0 25-16,0-25 15,0-1-15,0 1 16,25 0-16,-25 25 16,0-1-1,25-24-15,-25 25 16,0-26-1,0 26 1,0 0 0,25-26-16,-25 1 31,0 25-31,24-25 0,-24 24 31,0-24-31,0 0 16,0 0-1,0-1 17</inkml:trace>
  <inkml:trace contextRef="#ctx0" brushRef="#br0" timeOffset="208935.1383">19075 2381 0,'49'0'46,"-24"0"-14,0 0-32,-25 25 15,50-25-15,-50 25 16,24 0-16,1 24 16,0-24-1,-25 0 1,25 0 15,0-25-15,-25 24-16,24 1 47,1-74 62,0 24-93,-25-25-16,25 25 15,0-24 1,-25-1-16,49 1 0,-24 24 15,-25-25-15,0 25 16,25 1-16,-25-26 16,25 25-16,-25 0 31,0 1-15</inkml:trace>
  <inkml:trace contextRef="#ctx0" brushRef="#br0" timeOffset="252064.001">18579 4266 0,'-25'25'219,"50"-25"-219,0 0 15,24 50 1,-24-50-16,0 0 16,0 0-1,-1 0 17,1 0-17,0 0-15,0 0 31,24 0 1,-24 0-1,0 25-15,0-25-1,0 0 32</inkml:trace>
  <inkml:trace contextRef="#ctx0" brushRef="#br0" timeOffset="253919.7685">19397 3845 0,'-25'25'47,"25"-1"-32,0 1-15,0 0 16,0 0 0,0 0-16,0-1 15,0 1 1,25 0-1,-25 0 17,25-25-1,-25-75 141,0 1-157,-25-50-15,25 99 16,0-74-16,-25 24 16,1 26-16,-1-75 15,0 49-15,0-24 16,0 50-16,1-26 16,24 26-1,-25 24-15,25 0 16,0 0-1,0 0 1,-25 1-16,25-1 31,-25 0-15,25 0-16,0 0 31,0 1-31,-25-1 16,25 74 171,0-24-171,0 0-16,25 25 16,-25-1-16,0-24 15,0 0-15,0 0 16,0-1-16,0 26 15,0-25-15,25 0 16,-25 24 0,25-24 15,0 49-31,-25-49 16,24 25-1,1 24-15,-25-24 16,25 24-16,0 1 15,-25-26-15,0 1 16,25-25-16,-1 0 16</inkml:trace>
  <inkml:trace contextRef="#ctx0" brushRef="#br0" timeOffset="255649.4408">18405 3051 0,'25'0'16,"0"0"-16,-1 0 16,1 0 15,-25 50-15,0-26-16,0 1 15,25-25-15,-25 25 16,0 25-16,0 24 15,0 0 1,0-49 0,0 25-16,0-1 15,0 26-15,0-26 16,0-24-16,0 0 16,0 25-16,0-25 15,0-1 1,0 1-16,0 25 31,0-25-15,0-1-16,0 1 31,25 0-31,-25 0 31,0 0-31,25-1 16,-25 1-1,25 0-15,-25 0 16,0-50 125,0-25-141,0 1 15,-25-26-15,25-24 16,-50-25-16,50 50 16,-25-1-1,25 1-15,-25 24 16,25-24-16,-24-25 15,24 49 1,0-24-16</inkml:trace>
  <inkml:trace contextRef="#ctx0" brushRef="#br0" timeOffset="261615.8938">22572 8508 0,'0'-25'78,"25"25"-63,25 50 1,-1-25 15,-24-1 16</inkml:trace>
  <inkml:trace contextRef="#ctx0" brushRef="#br0" timeOffset="262103.6321">22671 8384 0,'0'25'94,"0"0"-79,0 24-15,0-24 16,-24 0-16,24 0 31,-25-25-15</inkml:trace>
  <inkml:trace contextRef="#ctx0" brushRef="#br0" timeOffset="282343.4518">18405 2803 0,'-25'0'78,"25"25"-62,0 0-1,0 24 1,0 1 0,0-25-16,0 24 15,0 1-15,0 24 16,0-24-16,0 24 15,0-24-15,0 24 16,0-49-16,0 49 16,0 1-16,0-50 15,0 24-15,0 1 16,0 0-16,0-26 16,0 1-1,0 0 1</inkml:trace>
  <inkml:trace contextRef="#ctx0" brushRef="#br0" timeOffset="283000.0768">19149 2977 0,'0'24'16,"25"76"0,49 48-16,-49 1 15,50 0-15,-51-25 16,1 0-16,0-25 16,0-49-16,0 0 15,-25 24-15,24-49 16,-24 0-16</inkml:trace>
  <inkml:trace contextRef="#ctx0" brushRef="#br0" timeOffset="283551.3589">20613 3324 0,'0'0'0,"49"99"16,-49-25-16,25 50 15,0-24-15,0-26 16,-25-24-16,0 24 16,25 1-16,-25-26 15,0 1-15,0-25 16,0-1-16,0 1 15</inkml:trace>
  <inkml:trace contextRef="#ctx0" brushRef="#br0" timeOffset="289695.3383">22051 7392 0,'25'0'219</inkml:trace>
  <inkml:trace contextRef="#ctx0" brushRef="#br0" timeOffset="290959.0586">22275 7144 0,'24'0'140,"1"0"-124,0 0-1,0 25-15,24-1 16,-49 1-16,50 0 16,-25 0-16,0-25 31,-1 25 0</inkml:trace>
  <inkml:trace contextRef="#ctx0" brushRef="#br0" timeOffset="291943.4954">22448 7144 0,'-25'-25'63,"1"25"-32,-1 0-31,25 25 16,-50 0-1,50-1-15,-25-24 16,25 25 0,-24-25-1,24 25 17,-25 0-17,0 0 48,0-1-32,0 1-15,25 0 15</inkml:trace>
  <inkml:trace contextRef="#ctx0" brushRef="#br0" timeOffset="293103.833">22845 6722 0,'25'0'78,"0"0"-62,24 0-16,-24 0 16,0 0-1,0 0-15,0 0 16,24 0-16,-24 25 16,25 0-1,-26-1-15</inkml:trace>
  <inkml:trace contextRef="#ctx0" brushRef="#br0" timeOffset="293911.3687">23192 6672 0,'-24'0'31,"-26"0"-15,0 25 0,1 25-16,24-25 15,-25 24-15,26 1 16,-26-25-1,25 24-15,0-24 16</inkml:trace>
  <inkml:trace contextRef="#ctx0" brushRef="#br0" timeOffset="295023.7332">23664 6176 0</inkml:trace>
  <inkml:trace contextRef="#ctx0" brushRef="#br0" timeOffset="295560.4295">23664 6176 0,'24'0'31,"1"0"-15,25 0-16,-25 0 15,24 25-15,1 25 16,0-25-16,-26-25 16,26 24-16,-25 1 15,24-25 1</inkml:trace>
  <inkml:trace contextRef="#ctx0" brushRef="#br0" timeOffset="296088.1241">23986 6077 0,'-25'0'31,"1"25"-15,-1 25 0,0-50-1,0 24-15,25 1 16,-25 0-16,0 25 15,1-50 1,-1 24-16,25 1 31,-25 0-15,0-25 0,25 50 93</inkml:trace>
  <inkml:trace contextRef="#ctx0" brushRef="#br0" timeOffset="297240.136">24631 5829 0,'25'0'78,"0"0"-78,-1 0 16,1 0-1,0 0 1,0 0-16,0 0 15,-25 25-15,24-25 16</inkml:trace>
  <inkml:trace contextRef="#ctx0" brushRef="#br0" timeOffset="297663.8929">24854 5804 0,'0'-25'47,"-25"25"-32,1 0 1,-1 0 0,0 25-16,25 0 31</inkml:trace>
  <inkml:trace contextRef="#ctx0" brushRef="#br0" timeOffset="303215.3084">23143 719 0,'0'25'94,"0"0"-94,0 25 15,25 24 1,-25-49-16,0 0 16,0 49-16,0-24 15,0-1-15,0-24 16,0 25-16,0-26 16,0 1-1,0 0 1,0 0-1,0 0 1,0-1 0,0 1-1</inkml:trace>
  <inkml:trace contextRef="#ctx0" brushRef="#br0" timeOffset="303809.3413">23515 943 0,'-25'0'31,"0"0"-15,0 24-16,1 26 15,-1 0 1,0-1 0,25-24-16,0 0 15,0 0 1,0-1-16,0 1 31,0 0-15,0 0 15,25-25-15,0 0-1,-1 25 1,1-25-1,0 0-15,25 0 16,-26-25-16</inkml:trace>
  <inkml:trace contextRef="#ctx0" brushRef="#br0" timeOffset="303872.8277">23589 1191 0,'0'0'0</inkml:trace>
  <inkml:trace contextRef="#ctx0" brushRef="#br0" timeOffset="304079.7067">23589 1141 0,'-49'-50'15,"98"100"-15,-123-124 16,49 74 0,0 0-1,0 0 17</inkml:trace>
  <inkml:trace contextRef="#ctx0" brushRef="#br0" timeOffset="304919.8476">23763 1017 0,'-25'0'31,"-49"25"-31,49-25 16,0 25-16,0-1 16,25 26-1,0-25 1,0 0-16,0-1 16,0 1-1,0 0 1,0 0-16,50 0 15,-25-25 1,24 24 0,-24-24-1,74 50-15,-49-50 16,-25 0-16,0 0 16,-1 0-16,26 0 15,0 0-15,-26 0 16,26-25-16,-25 25 15,-25-25-15,0 1 16,0-1-16,0-25 16,0 25-1,0-24-15,-25 24 16,0 25 0,0-50-1,-24 26-15,24 24 16,0 0-1,0 0 1,1 0 0,-1 0-16,0 0 31,0 0 47</inkml:trace>
  <inkml:trace contextRef="#ctx0" brushRef="#br0" timeOffset="307895.1462">25648 4638 0,'-25'0'203,"25"50"-156,0-25-32,50 0-15,-50-1 16,25-24 0,24 0-16,-24 50 15,0-50 1,24 50-1,-24-25 1,0-25-16,-25 24 16,25-24-16,0 25 31,0-25-15,-25 25 30,0 0-14,-25-25-1,0 0-15,0 0 15,0 0-16,0 0 1,1 0 0,-1 0 15,0-25-31,0 25 16,25-25-1,-25 0-15,1 1 16</inkml:trace>
  <inkml:trace contextRef="#ctx0" brushRef="#br0" timeOffset="308415.8484">25598 4514 0,'0'-24'63,"25"24"-48,25 0 1,-25 0-16,24 0 15,-24 0 1,25 0 0,-1-50-1</inkml:trace>
  <inkml:trace contextRef="#ctx0" brushRef="#br0" timeOffset="310476.6727">26318 4490 0,'-25'0'94,"0"0"-79,0 0 1,1 24-1,-1 1 1,0 0 0,0 49-1,0-49 17,25 0-32,0 0 15,0 0 16,0-1-31,0 1 32,0 0-1,0 0-31,0 25 47,25-26 15,0-24-30,0 25-17,0-25 16,-1 25-31,1-25 47,0 0-47,0 0 16,0 0 140,-25-50-125,-25 26 1,0-1-17,0 0 1,0 25 46,1 0 235,-1 0-281,0 0-16</inkml:trace>
  <inkml:trace contextRef="#ctx0" brushRef="#br0" timeOffset="318664.019">21183 9302 0,'50'0'78,"-50"-25"-46,49 0 30,-49 0-46,25-24-1,-25 24 1,0 0-16,0 0 16,0 1-1,50-26 1,-50 25 0,0 0-1,25-24-15,-1 24 16,-24 0-16,25 0 15,-25 0 1,25 1-16,-25-26 16,25 50-16,-25-50 15,25 1-15,-1 49 16,-24-25-16,25-49 16,0-1-1,0 50 1,-25 1-1,0-1 1,25 25-16,-1-25 16,-24 0-1,25 0-15,-25 1 32,25-1-17,0 0-15,0 0 31,0 0-31,-25 1 16,24-26 0,26 0-1,-50 26 1,50-1 0,-26 0-1,1-25-15,0 25 16,0 1-16,24-1 31,-24 0-31,-25 0 16,25 0-1,0 1-15,0-1 16,-25 0-16,24 25 16,1-25-1,0 25-15,-25-25 16,25 25-16,0 0 15,-1-49-15,26-1 32,-25 50-17,0-25-15,-1 1 16,1-1 0,0 25-16,0-25 15,0 0 16,24-24-15,1 49 0,-50-25-16,25 25 15,-25-25-15,49 25 16,-49-25 15,25 25-31,-25-25 16,25 1-1,0 24 1,0-25-16,-1 0 16,-24 0-1,50 25 1,-25-25 0,0 1-1,-1 24 1,1-50-16,0 25 15,0 25 1,-25-25 0,25 25-16,-1-24 15,1-26 17,25 50-17,-50-25-15,49 0 16,-49 1-16,25-1 15,25 0 1,-25 25 0,24-50-16,-24 25 15,25 1-15,-26-26 16,1 50-16,25-25 16,-50 0-1,49 1-15,-24-1 16,25 0-1,24-25-15,-74 26 16,50 24-16,-1-50 16,-24 50-1,0-25-15,25 0 16,-25-24 0,24 49-16,-49-25 15,50 0 1,-25 0-16,-1 25 15,1 0 17,0-24-17,0-1-15,0 0 16,-1 0 0,26 25-1,-50-49-15,50 49 31,-26-25-31,1 0 16,0 0 0,0 25-1,0-25-15,-1 25 16,1-24-16,25 24 16,-50-25-16,25 0 15,-1 25 1,1 0-16,0-25 15,0 0 1,24 1 0,1 24-1,-25 0-15,0-25 16,24 25 0,-24-25-1,0 0 16,0 25-15,0 0 0,-1 0-1,1 0-15,0 0 16,25-25 0,-26 25-16,26-25 15,-25 25 1,0 0-1,-1-24-15,1 24 16,0 0-16,0 0 16,0 0-1,-1 0-15,1 0 16,0 0 0,25 0-1,-26-25 1,1 25-1,0 0-15,25 0 16,-1 0-16,-24-25 16,0 0-16,24 25 15,1-25 1,-25 25 0,24 0-1,-24 0 1,25 0-1,-25 0-15,0 0 16,-1 0 0,1 0-1,0 0 1,0 0-16,0 0 16,-1 0-1,1 0-15,0 0 31,0 0-31,0 0 16,-1 0 31,1 0-16,0 0 0,0 0 110,0 25-47,-1-25-47,26 0 0,-25 25-16,0-25-16,-1 50 1,1-50 0,0 24-1,0-24 1,0 25 0,-1 0-1,-24 0 1,25-25-1,-25 25 1,25-25 0,0 25-16,0 24 31,-1-24-15,1 0-1,-25 24-15,50-24 16,-25 25-16,-1-25 15,1 49 1,0-49-16,0 0 16,-25-1-16,49 26 15,-49-25 1,25-25-16,-25 49 16,0 1-16,50-25 15,-50 0-15,25-1 16,0 1-16,-1 50 15,1-51 1,-25 1-16,25 0 16,0 0-1,-25 0-15,25-25 16,-25 24-16,24 1 16,1 25-16,0-25 15,0 0 1,0 24-1,-1-49 1,1 25-16,-25 0 16,25 0-1,0-1 1,-25 1 0,25 0-16,-1 0 15,1 0-15,-25-1 16,25 1-1,0 25 1,0-25 31,-1-1-31,1 1-1,0-25 1,0 25-16,-25 0 15,25 0 1,-1 24-16,1-49 16,25 25-16,-25 25 15,24-26 1,-49 1-16,25-25 16,0 50-16,24-50 15,-49 25-15,50-1 16,-25 1-16,25 0 15,-26-25 1,1 50-16,25-26 16,-25 1-16,-1-25 15,-24 25-15,25 0 16,0-25 0,0 0-16,24 25 31</inkml:trace>
  <inkml:trace contextRef="#ctx0" brushRef="#br0" timeOffset="320439.2243">25995 5606 0,'75'0'281,"-1"0"-281,-24 0 16,49 0-16,-25 0 15,26 0-15,-26 0 16,25 0-16,-74 0 15,49 0-15,-24 0 16,24 0-16,-24 0 16,-25 0-16,24 0 15,-24 0-15,50 0 16,-50 0-16,24 0 16,-24 0-16,25 0 15,24 0-15,-24 0 16,-1 0-1,-24 0-15,25 0 16,-26 0-16,51 0 16,-1 0-1,-49 0-15,49 0 16,1 0-16,-26 0 16,51 0-16,-51 0 15,51 0-15,-51 0 16,26 0-16,24 0 15,0 0-15,-25 0 16,26 0-16,-1 0 16,0 0-16,0 0 15,0 0-15,26 0 16,-1 0-16,-25 0 16,-25 0-16,25-50 15,-24 50-15,-26-25 16,26 25-16,-50 0 15,-1 0-15,1 0 16,0 0-16,0 0 16</inkml:trace>
  <inkml:trace contextRef="#ctx0" brushRef="#br0" timeOffset="327592.0583">26144 4118 0,'-25'0'16,"-49"0"-16,24 0 15,26 0-15,-1 0 16,0 0-16,0 0 16,0 0 15,25 24-31,-25-24 16,25 25 15,-24-25-16,24 25-15,-25-25 16,0 25-16,0 0 16,25-1-1,-25-24-15,1 50 16,-1-25 15,0 24-15,0-49-16,25 50 31,-49 0-15,49-26-1,0 1 1,-25-25-16,0 50 16,25-25-1,-25-1-15,25 1 31,0 0-31,0 0 16,-25 0 0,25-1-16,0 1 15,0 0 1,0 0-16,0 0 16,0 0-1,0-1 1,0 1-16,0 0 15,0 0-15,0 0 16,0-1 0,0 1-16,25 0 15,-25 0-15,25 0 16,0-25 0,0 24-1,24 1 1,1 0-1,-25-25-15,-25 25 16,24-25-16,1 0 16,0 0-1,0 0 1,-25 25-16,25-25 16,-1 0-16,1 0 15,0 0 1,0 0-1,0 0 1,0 0 31,-1 0-31,1 0-16,0 0 15,0 0 1,0 0-1,-1 0 17,26-25-17,-25 0 1,0 25 0,-1-25-16,1 25 62,0 0-46,0-25-16,0 1 15,24-1 1,-24 0 31,-25 0-32,25 0 1,0 25-16,-25-24 16,0-1-1,24 25-15,1-75 16,0 26 0,-25 24 15,0 0 0,0 0-15,0 0-16,0-24 31,0 24-31,0 0 16,0 0-1,0 1 1,0-1-1,0 0 1,0 0 0,0 0-1,0-24-15,0 24 32,0-25-17,-25 50 1,0-24-1,25-1 1,-24 0-16,-1 0 16,25 0 15,0 1-15,-25 24-1,25-50 1,-25 50 15,0-25 0,1 25 47,-1 0-46,0 0-1,0 0-15,0 0-1,-24 0 16,24 0-15,0 0 0,0 0-16,1 0 15,-1 0 1,0 0 0</inkml:trace>
  <inkml:trace contextRef="#ctx0" brushRef="#br0" timeOffset="343840.4117">5581 9302 0,'25'0'16,"-25"74"-16,0 50 15,0 50-15,0-75 16,0 0-16,0 75 15,0-75-15,0 0 16,0 1-16,0-26 16,0 25-16,0-24 15,0 24-15,0-50 16,0 51-16,0-26 16,0 0-16,0 26 15,0-26-15,0-24 16,0 24-16,0 1 15,0-26-15,0 1 16,0-1 0,0 1-16,0 0 15,0-1 1,49 1-16,-49-25 16,0 24-16,0-24 15,0 0-15,0 0 16,0-1-16,0 1 15,0 0-15,0 0 32,0 0-32,0-1 15</inkml:trace>
  <inkml:trace contextRef="#ctx0" brushRef="#br0" timeOffset="344551.9032">5184 11559 0,'0'-25'47,"75"25"-32,49 0-15,24 0 16,51 0-16,24 0 16,0 0-16,1 0 15,-26 0-15,0 0 16,26 0-16,-26 0 16,-49-25-16,-50 25 15,0 0-15,-24 0 16,-26 0-1,-24 0 1,0 0 0,25 0-1,-26 0 17,1 0-32,25 0 15,-25 0 1,-1 0-1</inkml:trace>
  <inkml:trace contextRef="#ctx0" brushRef="#br0" timeOffset="345520.425">6424 12179 0,'0'-25'46,"0"0"-30,25 25 0,0-24-1,0 24-15,0 0 16,49-25-16,0 25 16,-49 0-16,50 0 15,24 0 1,-49 0-16,24 0 15,-24 0-15,-26-25 16,1 25 0,0 0 15</inkml:trace>
  <inkml:trace contextRef="#ctx0" brushRef="#br0" timeOffset="346170.0781">6970 11931 0,'25'0'78,"25"0"-62,-26 25-16,1-25 15,25 49-15,-25-24 16,-1 0-16,1 0 15,0-25 1,-25 25 0,0-1-1,0 1 1,0 0 46,-25-25-62,0 0 16,1 50 78,-51-50-63</inkml:trace>
  <inkml:trace contextRef="#ctx0" brushRef="#br0" timeOffset="347191.8896">5234 11385 0,'0'-24'110,"0"-100"-95,-50-1-15,25 51 16,1-50-16,-1 25 16,-25-25-16,50 49 15,-25 1-15,25-25 16,-24 74-16,24-25 16,0 26 15,-25 48 63,0 26-79,25-25-15,0 0 16,-25 24-1,0-24-15</inkml:trace>
  <inkml:trace contextRef="#ctx0" brushRef="#br0" timeOffset="347383.7793">5135 10344 0,'0'0'16,"49"0"-16,-24 0 0,0 0 15,24 49-15,-24-24 16,0 25-16,-25-26 16,25 26-1,-25-25-15,0 0 16</inkml:trace>
  <inkml:trace contextRef="#ctx0" brushRef="#br0" timeOffset="348847.8131">5457 11559 0,'25'0'62,"0"0"-62,24-25 16,-49-24-16,75-26 16,-75 26-16,99-75 15,-25 24-15,1-24 16,24-25-16,0 75 15,25-50-15,0 0 16,0 25 0,-49 24-16,24 1 15,-25 0-15,-24 49 16,-1-25-16,1 25 16,-25 1-16,0-26 15,0 50 1,-1-25-1,1 25 1,0-25 0,0 0-1,0 1 17,-1 24 77,-24-25-93,25 25-1,0-25-15,0 0 16,-25 0-1,49 1-15,-49-1 16,25 25-16,-25-25 16,50-25-16,-25 26 15,-1-1-15,1-25 16,0 25-16,0-24 16,24 24-16,-24-25 15,0 26-15,0-1 16,0 0-16,-1 0 15,-24 0-15,25 25 16</inkml:trace>
  <inkml:trace contextRef="#ctx0" brushRef="#br0" timeOffset="350983.641">6722 11361 0,'-50'24'109,"26"26"-109,-51 24 16,26-49-16,-1 50 16,0-26-16,50-24 15,0 0-15,-24 24 16,24-24-1,0 0-15,0 25 16,49-26 0,-24-24-1,0 0-15,0 0 16,24 0-16,26 0 16,-26 0-1,1 0 1,-1 0-16,-24 0 15,0 0-15,-25-24 16,0-26-16,0 25 16,0-49-1,0 24-15,0 1 16,0 24-16,0 0 16,0 0-16,0-24 15,0 24 1,-25 0-16,0 25 15,-24 0 1,-26-25-16,26 25 16,-26 0-16,1 0 15,24 0 1,26 0-16,-1 0 16,-25 0-16,25 0 31</inkml:trace>
  <inkml:trace contextRef="#ctx0" brushRef="#br0" timeOffset="352759.3832">5159 9723 0,'25'0'47,"0"0"-16,0 0-15,0 0 15,-1 0-15,1 0-1,25 25 17,-25-25-17,-25 25 1,49-25-16,-24 0 15,0 25-15,24 0 16,-24-25-16,0 24 16,0 1-16,0-25 15,-1 0-15,26 0 16,0 50 0,-26-50 15,1 0-16</inkml:trace>
  <inkml:trace contextRef="#ctx0" brushRef="#br0" timeOffset="353495.9963">5829 9723 0,'-25'0'125,"-49"25"-125,-1 50 16,-24 24-16,50-74 16,-51 74-16,26-49 15,-25 74-15,0-25 16,24-74-16,1 24 15,49-24-15,0 0 16</inkml:trace>
  <inkml:trace contextRef="#ctx0" brushRef="#br0" timeOffset="357135.5963">22969 6697 0</inkml:trace>
  <inkml:trace contextRef="#ctx0" brushRef="#br0" timeOffset="359239.9293">23168 6896 0,'0'25'63,"0"-1"-63,0 1 15,0 0 1,0 0-16,0 0 16,0-1-1,0 1-15,0 0 16,0 0-16,0 0 15,0-1-15,0 1 16,0 0-16,0 0 16,0 49-16,0-24 15,0-25-15,0-1 16,0 26-16,0-25 16,0 24 15,-25-49-31,25 25 15,0 0 1,0 0-16,0 0 16,0 24-1,0-24 1,0 0-16,0 0 16,0-1-1,0 26 1,0-25-1,-25 0-15,25-1 16,0 51-16,0-50 16,0 0-16,0-1 15,0 26-15,0-25 16,0 24-16,0-24 16,0 50-16,0-26 15,0-24 1,0 25-16,0-26 15,0 1-15,0 0 16,0 25-16,0-1 16,-25-24-16,25 0 15,0 24-15,-25 75 16,25-74 0,-24 0-1,24-1-15,0-24 16,0 25-16,0-25 15,0 24-15,-25-24 16,25 25 15,0-26-15,0 26 0,0-25-1,0 24 16</inkml:trace>
  <inkml:trace contextRef="#ctx0" brushRef="#br0" timeOffset="362951.8759">27632 5581 0,'0'25'313,"0"24"-313,0-24 15,0 25-15,25-25 16,-25-1-16,0 1 16,0 0-16,0 25 15,0-25 1,25 49-1,-25-24 1,0-26-16,0 1 16,0 0-16,0 25 15,25-1-15,-25-24 16,0 0 0,0 0-16,0-1 15,0 26-15,0-25 31,0 24-31,0-24 0,0 0 16,0 0 0,0 0-16,0-1 15,0 26-15,0 0 16,0-26 0,0 1-16,0 25 15,0-25-15,0 24 16,0 1-16,0 0 15,0-26-15,0 51 16,0-26-16,0-24 16,0 25-16,0-25 15,0-1-15,0 26 16,0-25 0,0 24-16,0-24 15,0 0-15,0 0 16,0 24-16,0-24 15,0 0-15,0 25 16,0-1-16,0 1 16,0-25-1,0 24-15,0-24 32,0 25-32,0-1 15,0 1-15,0-25 16,0 24-1,0-24-15,0 25 16,0-1-16,0 1 16,0-25-16,0 24 15,25-24-15,-25 25 16,0-25-16,0 24 16,0 1-16,0-1 15,0-24-15,24 25 16,-24-25-16,0 24 15,0-24-15,25 0 16,-25 24-16,0 1 16,25-25-16,-25 0 15,25 24-15,-25-24 16,0 0-16,0 0 16,0-1-1,25 1-15,-1 0 16,-24 0-16,0 0 15,0 24 1,0-24 0,0 25-1,0-25 17,0 24-17,0-24 32,25-25-31</inkml:trace>
  <inkml:trace contextRef="#ctx0" brushRef="#br0" timeOffset="366775.4855">27682 5655 0</inkml:trace>
  <inkml:trace contextRef="#ctx0" brushRef="#br0" timeOffset="368257.1656">27533 5432 0,'-25'0'94,"-24"0"-63,24 0-31,0 25 16,0 0-16,1 24 16,-1-24-16,0 0 15,25 0 1,0 24 0,0-24-1,0 25 1,0-25-16,0-1 15,0 1-15,25-25 16,-25 25-16,25 0 16,-1 25-16,1-26 15,0 1 1,0 0 15,0 0-15,-1-25-1,1 0 1,0 0 0,0 0-1,0 0-15,-1 0 16,1 0 0,25 0-16,-25 0 15,24-25-15,-49 0 16,25 0-16,0 1 31,0-1-31,-25 0 16,0 0-1,0 0 1,0 0-16,0 1 16,0-1-1,0 0 1,0-25-16,0 26 15,0-1 1,0 0 0,-25 0-1,0 0 1,0 25 0,0 0-1,1 0 1,-1-49-16,0 49 31,0 0-31,0 0 16,1 0-16,-1 0 15,0 0 1,0 0-16,0 0 16,1 0-16,-1 0 15</inkml:trace>
  <inkml:trace contextRef="#ctx0" brushRef="#br0" timeOffset="375735.7219">23837 6623 0,'25'0'94,"0"0"-63,0 0-15,0 0-16,-1 0 15,26 25 1,-25-1-16,49 1 16,-49 0-16,0 0 15,24 0-15,1 24 16,-25-49 0,0 25-1,-25 0-15</inkml:trace>
  <inkml:trace contextRef="#ctx0" brushRef="#br0" timeOffset="376303.8379">24135 6598 0,'0'-25'47,"-25"25"-31,0 0-16,-24 25 15,24-25-15,-25 25 16,26 24-16,-1-24 16,0-25-16,0 0 15,0 25 1</inkml:trace>
  <inkml:trace contextRef="#ctx0" brushRef="#br0" timeOffset="378447.7686">22820 7317 0,'25'0'31,"-25"-24"-16,50-1-15,-25 0 32,-1 25 15,1-25-32,0 0 16,0 25-15,0-24-16,-1 24 16,1-25-1,0 0 1,0 25 0,-25-25-16,49 25 15,-49-25-15,25 1 16,25-1-1,-25 25 1,-1 0-16,26-25 16,-25 0-16,0 25 15,-1 0-15,-24-25 16,50 1 0,0 24-1,-26-50 1,26 25-1,0 25 1,-26 0 0,-24-25-16,25 25 15,0 0 1,0 0 0,0-25-16,-1 25 31,1 0-16,25-24 1,-25 24 31,0 0-16,-1 0-31,1-25 16,0 25-1,0 0 17,0 0-17,-1 0 1,1 0 0,0-25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10:15:37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20117 3894 0,'99'0'172,"0"0"-172,0 0 16,25 0-16,75 0 16,-1 0-16,50 0 15,-49 0-15,49 0 16,-50 0-16,25 0 15,-24 0-15,-50 0 16,-1 0-16,1 0 16,0 0-16,-74 0 15,-26 0-15,1 0 16,-25 0-16,24 0 16</inkml:trace>
  <inkml:trace contextRef="#ctx0" brushRef="#br0" timeOffset="1311.3265">20414 3969 0,'25'0'94,"74"0"-94,0 0 16,26 0-16,73 0 15,-24 0-15,-1 0 16,-24 0-16,49 0 16,-24 0-16,-25 0 15,0 0-15,-50 0 16,-25 0-16,26 0 15,-51 0-15,26 0 16,-51 0-16,26 0 16,-25 0-16,0 0 15,-1 0 1,1 0-16,25 0 281,0 0-265,-26 0-1,1 0-15,0 0 16,0 0 0,0 0-16</inkml:trace>
  <inkml:trace contextRef="#ctx0" brushRef="#br0" timeOffset="4119.8971">25301 4465 0,'-50'0'312,"25"0"-281,-24 0-15,24 25 0,0-1-16,25 1 15,-25 0-15,1-25 16,-1 25-1,25 0 79,0-1-78,0 1-16,0 0 31,0 0-31,0 0 16,0-1-1,0 1 1,25 0 15,-1-25 172,1-25-171,-25 0-17,25 1-15,-25-1 16,25-25-16,-25 25 15,0 1 1,25-1-16,-1 0 16,1 0-1,-25 0 1,0 1-16,0-1 31,50-25-31,-50 1 31,0 24 1,0-25-17,0 25 1,0 1 0,0-1-1,0 0 1,0 0-1,0 0 1,0 50 234,0 0-250,25 0 16,-25 0-1,0-1-15,0 1 16,0 25-16,0-25 16,24 24-16,-24-24 15,0 0-15,0 0 16,0-1-16,25 1 15,-25 0 1,0 0-16,25 24 16,-25-24-1,0 0 1,0 0 0,0 0-16,25-1 31,-25 1-16,0 0 1,25 0 0,-25 0-1,24-25 1,-24 25 0</inkml:trace>
  <inkml:trace contextRef="#ctx0" brushRef="#br0" timeOffset="89200.0291">6672 10542 0,'25'25'63,"-25"0"-48,-25-25 1,1 0 0,-26 0-1,25 0 1,0 0-1,1 0-15,-1 0 16,0 0 0,0 0-1,0 0-15,1 0 16,-1 0 31,0 0-47,0 0 47,75 0 93,-25 0-124,-1 0 0,1 0-16,0 0 15,25 0 1,-26-25-1,26 25 17,-25 0-1,0 0 0,-1 0-15,1 0 62,-25-25-62,25 25-1,-50 0 141,0 0-140,1 0 0,-1 0-1,0 0 17,0 0-17,0 0 16,50 0 204,0 0-204,0 0-31,24 0 0,-24-25 16,25 25-16,-25 0 15,-1 0 1,1-25-16,0 25 31,0 0-15,-50 0 109,0 0-110,0 0-15,1 0 16,-1 0-16,0 0 16,0 0-16,0 0 15,1 0-15,-1 0 16,0 0 0,0 0-16,0 0 15,1 0 1</inkml:trace>
  <inkml:trace contextRef="#ctx0" brushRef="#br0" timeOffset="91055.6187">6474 10616 0,'-25'0'125,"50"0"78,0 0-203,24 0 15,-24 0 1,-25-24 0,25 24 15,-50 0 172,-24 0-203,-26 0 16,26 0-16,-1 0 15,0 0-15,1 0 16,-1 0-16,25 0 16,1 0-16,-1 0 15,74 0 126,-24-25-141,25 25 15,-25 0-15,-1-50 16,1 50 0,0 0-1,0 0-15,0 0 16,-1 0 0,1-25-16,0 25 31,0 0-16,0 0 1,-1 0 15,-48 0 219,-1 0-234,0 0 15</inkml:trace>
  <inkml:trace contextRef="#ctx0" brushRef="#br0" timeOffset="91889.5167">6300 10492 0,'0'-24'0,"25"24"31,0 0 0,25 0-15,-26 0-1,1 0 1,-25-25-16,25 25 16,0 0-1,0 0 1,-1 0 15,1 0 16</inkml:trace>
  <inkml:trace contextRef="#ctx0" brushRef="#br0" timeOffset="95608.0604">29046 4018 0,'0'50'94,"0"-25"-94,0 49 15,0-49-15,25 49 16,-25-24-16,0 24 16,25 1-16,-25-26 15,0-24 1</inkml:trace>
  <inkml:trace contextRef="#ctx0" brushRef="#br0" timeOffset="96831.9464">28972 4118 0,'25'0'0,"-25"-25"47,24 25-16,-24-25-31,25 25 31,0 0 16,0-25-47,0 25 31,0 0 0,-1 0-15,26 25 15,0-25-15,-26 25 0,1 0-1,0-1-15,0 1 16,-25 0 15,25-25-31,-25 25 16,0 24-1,0-24 17,0 25-17,0-25 1,0 24-1,-25-24 1,-25 0 15,1 0-15,24-1 0,0-24-1,0 0 1,0 0 15,1 0-31,-26 25 47</inkml:trace>
  <inkml:trace contextRef="#ctx0" brushRef="#br0" timeOffset="97623.4936">29617 4316 0,'25'-25'62,"24"0"-31,-24 25-15,0 0 0,24 0-16,-24-24 15,0 24-15,0 0 16,0 0-16,24 0 16,-24 0-16,25 0 15</inkml:trace>
  <inkml:trace contextRef="#ctx0" brushRef="#br0" timeOffset="98487.7442">29642 4415 0,'0'25'78,"24"-25"-47,1 0 0,0 0-31,0 0 16,24 0 0,-24 0-16,0 0 15,0 0 1,0 0 31</inkml:trace>
  <inkml:trace contextRef="#ctx0" brushRef="#br0" timeOffset="100008.1595">30287 4068 0,'-25'-25'16,"50"0"30,-1 25-14,1 0-17,0 0-15,0 0 16,0 0 0,-1 0-1,26 0-15,-25 0 16,0 25-1,-1 25 1,1-50 0,-25 49-16,0 1 15,0-25 1,0 0 0,0 24-16,0 1 15,0-1 1,-25-24-16,1-25 15,-1 50-15,-25-25 16,25-25 0,1 0 31,-1 0-32,0 0 1,0 0-1,0 0 1,1 0 0,-1 0-1,25-25 32,0-25 63,25 25-95,24 25 16,-24 0 1,0 0-17,24-24 1,1 24 0,-25 0-1,24 0 1,-24 0-1,-25 24-15,25-24 16,0 50-16,0 0 31</inkml:trace>
  <inkml:trace contextRef="#ctx0" brushRef="#br0" timeOffset="103543.8068">29592 5283 0,'0'25'94,"0"25"-78,0-1-16,0 1 15,0-25 1,0 0 0,0-1-1,0 26 16,0-25 1,25 0-17,0-25 1,-25 24 0,0 1-16,0 0 46</inkml:trace>
  <inkml:trace contextRef="#ctx0" brushRef="#br0" timeOffset="104239.7225">29542 5283 0,'0'-24'62,"0"-1"-46,0 0-16,25 25 15,0 0 1,25-25 0,-26 0-1,1 25 1,0 0 0,-25-24-1,25 24 32,0 0-47</inkml:trace>
  <inkml:trace contextRef="#ctx0" brushRef="#br0" timeOffset="105136.2655">29592 5606 0,'25'0'31,"0"0"-15,24-25-16,-24 25 16,25-25-16,-26 25 15,26 0 1,-25 0 15</inkml:trace>
  <inkml:trace contextRef="#ctx0" brushRef="#br0" timeOffset="105791.1202">30014 5655 0,'0'25'62,"0"50"-46,0-26-1,0-24-15,0 50 16,0-51-16,0 26 16,0-25-1,0 0-15,0-1 16</inkml:trace>
  <inkml:trace contextRef="#ctx0" brushRef="#br0" timeOffset="106911.2503">30733 5184 0,'25'0'16,"0"0"-1,-1 0 63,1-25-46,0-24-17,-25-1 16,0 25 1,0 75 155,0-25-171,0 0-16,0-1 15,0 26-15,0 0 16,0-1 0,0-24-16,0 49 15,0-49-15,0 25 16,0-25-16,0-1 16,0 1-16,0 0 15,25 25 1,-25-26 93</inkml:trace>
  <inkml:trace contextRef="#ctx0" brushRef="#br0" timeOffset="107407.9664">30733 5556 0,'0'-25'16,"0"1"31,25 24-31,0 0-1,-1 0 1,1 0-16,0 0 15,0 0-15,0 0 16</inkml:trace>
  <inkml:trace contextRef="#ctx0" brushRef="#br0" timeOffset="108511.3354">31179 5531 0,'0'25'218,"0"0"-202,0 0 31,0 0-47,0-1 15,25 1 1,-50 25 15,1-25 1,48-25 171,1 0-188,0 0-15,25 0 16,-25 0-16,24 0 16,-24 0-1,25 0 1</inkml:trace>
  <inkml:trace contextRef="#ctx0" brushRef="#br0" timeOffset="109919.9072">29939 6325 0,'-25'0'15,"-24"0"17,24 0-17,-25 0 1,26 0 46,-26 0-30,50 25-32,-25-25 15,25 25 1,0 0-1,0-1 1,0 1 0,0 25 15,25-25-15,25-1 15,-50 1-31,24-25 31,26 0 0,0 0 47,-26 0-62,-24-25 0,25 1-1,-25-1 1,0 0 0,0 0-1,0 0 16,0 1 1,0-1-17,-25 25 17,-24 0-1,24 0 0,0 0-15,0 0-1,1 0 1,-1 0 15,0 0-31,0 0 16,0 0-1,1 0 1</inkml:trace>
  <inkml:trace contextRef="#ctx0" brushRef="#br0" timeOffset="111627.4844">30907 6251 0,'0'25'266,"0"24"-235,24-49-31,1 25 16,0 0-1,-25 0 1,50-1 0,-26 1 15,51 25-15,-50-50-1,24 0 1,-24 0 15,0 0 16,0 0-47,-25-25 62,0 0-46,0 0 0,0 1-1,-25-26 1,-25 25 15,25 25 0,1 0-15,-1 0 0,0 0-1,25-25-15,-25 1 16,0 24 15,-24 0 63,24 0-78,-25 0-1,26 0 1,-26 0-16,25 0 15,0 0 1,1 24-16,-1-24 16,0 0-1,-25 0 1,50 50 0,-24-50-16,-1 25 15</inkml:trace>
  <inkml:trace contextRef="#ctx0" brushRef="#br0" timeOffset="113495.9281">29790 6846 0,'-24'0'219,"24"25"-203,0 25-1,0-26 1,0 51-16,0-50 16,0 24-16,0-24 15,0 25-15,0-26 16,24-24-16,-24 25 15</inkml:trace>
  <inkml:trace contextRef="#ctx0" brushRef="#br0" timeOffset="115320.7197">31353 6821 0,'-25'0'16,"1"0"0,-1-25 15,0 25-15,0 0 15,0 0-16,0 0-15,1 0 16,-1 0 0,0 0-1,0 0 1,0 0 0,1 0-1,-1 0 16,0 0 63,25 25-78,0 0 31,0 0-32,0 0 17,0 0-17,25-25 1,0 24-1,-25 1 1,24 0 15,26-25 1,-50 50-17,25-50 1,0 0 15,-1 24-15,1-24 31,0 0-32,0 0 1,0 0-1,0 0 1,-1 0 0,1 0 31,25 0-32,-50-24 1,0-1-1,0 0 1,0 0 15,0 0 1,0 1-17,-25-1 1,0 25 15,0 0 63,-24 0-79,24-25 1,-50 25 0</inkml:trace>
  <inkml:trace contextRef="#ctx0" brushRef="#br0" timeOffset="118088.6303">29890 7541 0,'0'-25'171,"-25"25"-155,0 0 0,0 25 15,0-25-15,1 24 15,-1 1 0,25 0-31,0 0 47,0 0-16,0-1-15,0 1-1,0 0 1,0 0 15,0 0-15,0-1-16,0 1 31,25-25-15,-1 25-1,1 0-15,0 0 32,0-25-1,0 0 0,-1 0 0,1 0 48,0 0-33,0-25-30,0 25 0,-25-25 15,0 0-15,49 0-16,-49 1 15,0-1 1,25-25-1,-25 25 32,0 1-47,0-1 16,0 0 0,0 0-1,0 0 16,0 1-15,0-1 0,-25 25-1,25-25 17,-25 0-17,1 25 1,-26-25-1,25 25 17,0 0-17,-24 0 1,24 0 15,0 0 0,-24 25-31,-1 0 32,50 0-32,-25 0 15</inkml:trace>
  <inkml:trace contextRef="#ctx0" brushRef="#br0" timeOffset="119592.3654">31254 7491 0,'-25'50'109,"25"-26"-93,0 26-16,0-25 16,-25 49-16,0-49 15,25 0-15,0 0 16,0-1-1,0 26-15,0-25 47,0 0 47</inkml:trace>
  <inkml:trace contextRef="#ctx0" brushRef="#br0" timeOffset="120751.8882">30038 8235 0,'-24'25'47,"24"0"-31,0 24-16,0 1 15,0 0-15,-25-26 16,25 26-16,0-25 16,0 0-16,0-1 15,0 26-15,0 0 16,0-26-1,0 1 1,0 0 15</inkml:trace>
  <inkml:trace contextRef="#ctx0" brushRef="#br0" timeOffset="121679.3571">31328 8161 0,'25'25'94,"-25"-1"-78,0 1-16,0 0 15,0 25-15,0-26 16,50 26 0,-50-25-16,0 0 15,25 24-15,-1-24 16,-24 0 0,25 24-16,0-49 15,-25 25 16,0 0 1,0 0-17</inkml:trace>
  <inkml:trace contextRef="#ctx0" brushRef="#br0" timeOffset="127688.8952">30411 3770 0,'-25'0'0,"0"0"16,0 25 0,0-25-16,1 0 15,-26 50 1,25-50-1,0 25-15,0-25 32,1 49-32,-1-49 15,0 25 1,0 25 0,25-26-1,-25 1 1,25 0-1,0 0 1,0 0 0,0-1-16,0 1 15,0 0-15,0 25 16,0-1 0,0-24-16,0 0 15,0 0-15,25 24 16,0 1-16,-25-25 15,50 24 1,-26-49 0,-24 25-16,50 25 15,-50-26-15,50 1 16,-25 0 0,-1 0-1,1-25 1,0 0-1,0 0 1,0 0 15,-1 0-15,1 0 0,25 0-1,-25 0 1,-1 0-1,1 0-15,0-25 16,0 25 0,0-50-1,-25 26-15,24 24 16,-24-25-16,25-25 16,0 1 15,-25 24-16,0 0 1,0-25 0,0 26-16,0-1 15,0-25-15,0 1 16,0 24 0,0-25-1,0 25-15,0-24 16,-50-1-1,50 25-15,-24 1 16,24-1-16,-25 25 16,0-50-16,0 50 15,25-25 1,-49 1-16,49-1 16,-25 25-1,25-25 16,-25 25-15,0 0 15,0 0-15,1 0 0,-1 0-1,0 0 157</inkml:trace>
  <inkml:trace contextRef="#ctx0" brushRef="#br0" timeOffset="129247.7113">31874 6127 0,'25'-25'94,"-25"75"-47,0-26-32,0 26-15,0-25 16,25 24 0,-25 1-1,0 0-15,24-26 16,-24 1-16,0 50 16,0-26-16,0-24 15,0 25-15,0-26 16,0 51-16,0-26 15,0 1-15,0 0 16,0-25-16,0 24 16,0 1-16,0-1 15,0-24-15,0 25 16,25-1-16,-25 1 16,0-25-16,25 24 15,-25-24 1,0 0-16,0 0 15,0 0-15,0-1 16,50 26-16,-50-25 16,0 0-16,0-1 15,0 1-15,24 50 16,-24-51-16,0 1 16,25 25-16,-25-1 15,25 1 1,-25-25-16,25 0 15,-25-1-15,0 26 16,25-50-16,-25 25 16,0 0-16,24 0 15,-24-1 1,25 1 0,0 0-1,-25 0 1</inkml:trace>
  <inkml:trace contextRef="#ctx0" brushRef="#br0" timeOffset="130663.2781">31948 6028 0,'0'24'47,"0"1"-31,0 0-16,0 0 15,-24 49-15,-1-49 16,25 25-16,-50 24 15,25-49 1,1 24 0,24-73 187,24-76-203,1 51 15,0-1-15,0 50 16,-25-25 78,25 25-63,24 0-15,-24 0-16,0 0 15,0 0-15,24 25 16,1 25-16,-1-1 16,-24-24-16,25 50 15,-25-51-15,0 1 16,-1 50-16,1-75 15,-25 24 1,0 26-16</inkml:trace>
  <inkml:trace contextRef="#ctx0" brushRef="#br0" timeOffset="131695.6889">32072 8334 0,'25'25'63,"0"-25"-48,0 25-15,0 0 16,24-25 0,-49 25-1,25-25 32,0 0 0,0 0-47,0 0 16,-25-50-1,24 25 1,1-74-16,-25 49 15,25 1-15,0-26 16,-25 26-16,25-51 16,-25 51-1,24-1-15,1 1 16,-25 24 0,0 0-1</inkml:trace>
  <inkml:trace contextRef="#ctx0" brushRef="#br0" timeOffset="133208.8229">29617 5854 0</inkml:trace>
  <inkml:trace contextRef="#ctx0" brushRef="#br0" timeOffset="138104.0727">29319 6176 0,'0'50'94,"25"0"-78,-25-1-16,0-24 15,25 49-15,-25-49 16,0 25-16,25-25 16,-25 24-16,0-24 15,0 0-15,49-25 250,75 0-250,50 0 16,-1 0-16,26 0 15,-1 0-15,26 0 16,-1 0-16,-74 0 16,-25 0-16,-25 0 15,-25 0-15,1 0 16,-50 0-16,24 0 31,-24 0-15,25 0-1,-26 0-15,26 0 16,-25 0-16,49 0 16,1 0-16,-26 0 15,26 0-15,-1 0 16,-49 0 0,0 0 93,-1 0-93,-24-25-1,0-25 1,0 26-16,0-26 15,0-24-15,0 49 16,-24 0-16,24 0 16,-25-24-1,25 24-15,-25 0 16,25 0 0,-25 0-16,0 25 15,25-24-15,-24 24 16,24-25-16,0-25 15,-25 25 1,25-24 15,-25 24-15,0 25 0,25-25 15,0 0-31,-25 1 31,25-1-15,-24 25-16,24-25 15,-25 25 48,0 0-48,-25 0 1,1 0 0,24 0-16,-49 0 15,49 0-15,-50 0 16,1 0-16,-1 25 16,-49 24-16,0-24 15,0 0-15,-24 0 16,24 24-16,-25-24 15,0-25-15,50 25 16,-1-25-16,26 0 16,24 0-16,1 0 15,24 0-15,0 0 16,0 0-16,1 0 16,-1 0-16,0 0 15,0 0-15,-49 0 16,49 0-16,-49 0 15,-1 0-15,50 0 16,-49 0-16,49 0 16,-24 0-16,24 0 15,-50 0-15,51 0 16,-26 0-16,25 0 16,0 0 15</inkml:trace>
  <inkml:trace contextRef="#ctx0" brushRef="#br0" timeOffset="151919.6571">31527 3398 0,'0'-25'32,"49"25"15,-24 0-32,25 25 1,-25 0-16,-25 0 15,0 49-15,0-49 16,0 0-16,0 24 16,0 1-16,0 0 15,0-25 1,0 24 0,0-24-16,-25 0 31,25 0 47,-25-25-78,25 24 31,-25-24-15,0 0 15,1 0-31,-1 0 16,0 0-16,0 0 15,0-24 1,25-1 0,-24-25-16,-1 50 15,25-25 1,0 1-16,-25-1 15,0 0 110,50 25-93,49 0-32,-49 0 15,0 0-15,0 0 16,49 50-16,-49-50 16,0 24-16,0-24 15,24 25-15,-49 0 16,25 0-1,0-25-15,-25 25 16,25-25 0,-1 0 15,1 0 0,0 0 0,0 0-15,0 0 0</inkml:trace>
  <inkml:trace contextRef="#ctx0" brushRef="#br0" timeOffset="153919.2268">31700 2927 0,'0'50'109,"0"-1"-93,0-24 0,0 25-1,0-26 1,0 26 62</inkml:trace>
  <inkml:trace contextRef="#ctx0" brushRef="#br0" timeOffset="155009.7993">31725 3051 0,'25'0'16,"0"0"15,0-25 0,-1 0 16,1 25-16,0-24 1,0 24-1,0 0 0,-1 0-31,1 0 16,25 24 15,-1 26-15,-49-25 46,0 0-62,0-1 31,0 1-15,-24 0 0,-1 0-1,0 0-15,0-25 16,0 24-1,-49 1 1,49 0 0,0-25-16,1 0 47,-1 0-16</inkml:trace>
  <inkml:trace contextRef="#ctx0" brushRef="#br0" timeOffset="155744.2835">32097 3572 0,'25'0'125,"0"0"-125,24 0 31,-24 0-31,0 0 16,0 0-1,0 0 1,0 0 62,24 0-47,-24 0 1</inkml:trace>
  <inkml:trace contextRef="#ctx0" brushRef="#br0" timeOffset="156351.3381">32569 3423 0,'0'50'78,"0"-1"-63,0-24-15,0 25 16,0 24-16,0-24 16,0-1-16,0 1 15,0-25 1,0 0-16,0-1 16</inkml:trace>
  <inkml:trace contextRef="#ctx0" brushRef="#br0" timeOffset="225711.7796">28625 6424 0,'49'0'47,"-24"0"-31,25 25 0,-1-25-16,-24 25 15,25-25-15,-26 0 16,26 0-16,0 0 15,-50 25-15,24-25 16,26 0-16,-25 25 16,0-25-16,0 0 15,24 0 1,-24 0 0,25 0-1,-26 0 1,1 0-1,0 0 1,0 0 0</inkml:trace>
  <inkml:trace contextRef="#ctx0" brushRef="#br0" timeOffset="226911.5218">29294 6449 0,'0'-25'266,"25"25"-251,0 0-15,25 25 16,-26 0-16,1-25 16,25 50-1,-25-50 1,-25 24-1,24-24 95,-24 25-79,0 0-15,-24 0-1,-1-25 1,0 0-16,-25 49 16,26-24-1,-26 0-15,25 0 31,0-25-31</inkml:trace>
  <inkml:trace contextRef="#ctx0" brushRef="#br0" timeOffset="230103.3945">29592 9823 0,'25'0'16,"24"0"46,-24 0-46,25 24-16,-1-24 15,1 50-15,0-25 16,-26 24-16,26-24 16,-50 0-16,25 50 15,0-26-15,-25-24 16,0 0-16,0 24 16,0 1-16,0-25 15,0 0-15,0 24 16,0-24-1,-25 25-15,25-26 16,-50 1-16,50 0 16,-25-25-1,1 25 1,-1-25 15,0 0-15,0 0-16,0 0 15,1 0-15,-26 0 16,25-25-16,25 0 16,-25 25-16,1-25 31,-1 1-15,-25-1-1,75 25 95,0 0-95,0 0-15,24 0 16,-24 0-16,0 0 15,24 0-15,1 25 16,0-1-16,24 26 16,-49-25-16,24 0 15,26 24-15,-50 1 16,24-50 0,-49 25-1,25-25 79</inkml:trace>
  <inkml:trace contextRef="#ctx0" brushRef="#br0" timeOffset="231346.2773">30063 9525 0,'25'0'156,"0"0"-156,0 0 31,-1 0-15,-24 25-16,25 0 16,-25-1 15,0 1-31,-25-25 16,1 25-1,-1-25 1,0 0 15,0 0-15,25 25 124,25 0-124,0-25-16,0 24 16,-1-24-1,1 0 1,-25 25-1,25-25 1,-25 25 15,0 0 32,-25-25-48,-24 0 1,24 0-16,-25 0 16,25 0-16,1 0 15,-1 0 1,0 0 0,0 0 77</inkml:trace>
  <inkml:trace contextRef="#ctx0" brushRef="#br0" timeOffset="232127.829">30435 10294 0,'25'0'78,"0"0"-62,0 0-16,24-25 15,-24 25-15,25 0 31,-25-25 1</inkml:trace>
  <inkml:trace contextRef="#ctx0" brushRef="#br0" timeOffset="232735.4983">30882 10021 0,'25'0'63,"-25"50"-47,0-1-16,24 26 15,-24-50-15,0 74 16,0-50-16,25 1 15,-25 0 1,25-26-16,-25 1 16,0 0-16,0 0 15,0 0-15,0-1 16</inkml:trace>
  <inkml:trace contextRef="#ctx0" brushRef="#br0" timeOffset="258023.5103">20141 7119 0,'25'0'15,"0"0"1,0 0 15,0 0 16</inkml:trace>
  <inkml:trace contextRef="#ctx0" brushRef="#br0" timeOffset="258056.4884">20265 7119 0,'0'-50'16</inkml:trace>
  <inkml:trace contextRef="#ctx0" brushRef="#br0" timeOffset="258512.2267">20241 6945 0,'0'-24'47,"0"48"-16,0 26-31,0-25 16,0 24-16,0-24 15,0 50-15,0-1 16,0-49-16,0 49 16,0-49-16,0 49 15,24-24-15,-24 0 16,25-1-16,-25 1 16,0-25-16,0-1 15,25-24-15,-25 25 125</inkml:trace>
  <inkml:trace contextRef="#ctx0" brushRef="#br0" timeOffset="259031.9326">20092 7466 0,'25'50'109,"24"-50"-93,1 0-16,-1 25 15,-24-25 1,25 0-16,-25 0 31,-1 0-31,1 0 16,0 0-1,25 0 48</inkml:trace>
  <inkml:trace contextRef="#ctx0" brushRef="#br0" timeOffset="259505.6589">20786 7565 0,'0'25'16,"0"0"-1,0 0 1,0 0-16,0-1 16,0 26-16,0-25 15,0 49-15,0-49 16,25 0-16,-25 0 15,0-1 1,0 1 0,25 25 31,0-50-47,0 0 15</inkml:trace>
  <inkml:trace contextRef="#ctx0" brushRef="#br0" timeOffset="260528.0797">21357 7069 0,'49'0'47,"-24"0"-47,0 0 15,0 0-15,0 0 31,24 0-15,-24 0 0,-25-24 15,0-1-31,0 0 16,0 0-1,0 0 1,0 1-16,0 48 140,0 1-140,0 50 16,0-51-16,0 51 16,0-50-16,0 49 15,0-49-15,0 24 16,0-24-16,0 50 16,25-75-16,-25 24 15,0 26-15,0-25 16,0 0-1,49 24 1,-49-24 15,0 25 1,25-50-1</inkml:trace>
  <inkml:trace contextRef="#ctx0" brushRef="#br0" timeOffset="261095.7495">21580 7541 0,'-25'0'63,"25"-25"-47,25 0 15,0 25 0,24 0-15,-24 0-16,0 0 15,0 0-15,0-25 63</inkml:trace>
  <inkml:trace contextRef="#ctx0" brushRef="#br0" timeOffset="262120.1639">22126 7665 0,'0'-25'47,"0"0"62,25 25-15,-1 0-94,1 50 15,-25-1 17,0-24-32,-25-25 15,25 25 1,0 0-16,-24-25 15,-1 24 1,0-24 15,0 0 1,50 0 108,25 0-124,-26 0-1,1 0-15,0-24 16,0 24 31</inkml:trace>
  <inkml:trace contextRef="#ctx0" brushRef="#br0" timeOffset="263232.0944">23341 6871 0,'0'-25'188,"0"0"-188,0 0 15,0 1-15,0-1 16,-25 25-1,1 0 64,-1 0-79,0 0 15,0 0 1,0 0-1,1 25 1,24-1 0,0 1-16,0 0 15,0 25-15,0-1 16,0 1-16,0-25 16,0 24-16,0-24 15,0 0-15,0 25 16,0-26-16,24 1 15,-24 0-15,0 0 16,25-25-16,-25 49 16,0-24-1,0 25-15,25-50 16,-25 25-16,0 24 31,0-24 0</inkml:trace>
  <inkml:trace contextRef="#ctx0" brushRef="#br0" timeOffset="263871.7338">23168 7392 0,'0'-25'172,"49"25"-157,-24-25-15,25 25 16,-1 0-16,-49-25 16</inkml:trace>
  <inkml:trace contextRef="#ctx0" brushRef="#br0" timeOffset="265159.9905">23515 7342 0,'25'0'110,"-1"0"-110,1 0 15,0 0-15,0 0 16,0 0-16,-1 0 16,1 0-1,0 0 1,0 0-16,0 0 16,-25 25-1,0 0 1,0 0-16,0-1 31,0 26 0,0-25-15,-50-25 0,25 25-1,25-1 157,0 1-156,25 0-1,-25 0 17,25-25-17,0 25 1,-50-25 31,0 0-47,0 0 15,-49 0-15,-1 0 16,51 0 0,-26 0-16,25 0 15,-24 0 1,24 0-16,-25 0 31</inkml:trace>
  <inkml:trace contextRef="#ctx0" brushRef="#br0" timeOffset="266960.3425">19893 6524 0,'-49'24'47,"-26"-24"-32,1 75 1,49-75-16,0 49 16,1-49-16,24 25 15,-25 0-15,25 0 16,0 0-1,0-1 1,0 51 0,25-50-1,-1 0-15,26 24 16,-25 1-16,24-25 16,-24 24-16,-25 1 15,25-1-15,0 1 16,-25 24-16,0-24 15,0 0 1,0-26-16,0 1 16,0 0-16,0 0 15,-25-25 1,25 25-16,-25-25 47,0 24 93,25 1-124,25 0 0,-25 25-1,25-1-15,-25-24 16,25 49-16,-25-49 16,0 0-16,0 49 15,0-49-15,0 50 16,-50-26-16,50-24 15,-25 0-15,25 0 16,0 0 0,25-1 62,25-24-63,-1 25 1,26-25-16,24 25 16,0 0-16,25 0 15,-25-25-15</inkml:trace>
  <inkml:trace contextRef="#ctx0" brushRef="#br0" timeOffset="268298.5752">24110 6474 0,'25'-25'63,"25"25"-32,-1 25-15,-24 25-1,-25-26-15,0 26 16,0 0-16,0-1 16,0 1-16,0-1 15,0 26-15,0-25 16,0-26-1,-25 1-15,25 50 16,-25-75 0,25 24-16,0 26 15,0-25 1,0 24-16,0-24 16,0 25-1,0-25 1,25-25-1,0 0 1,-25 24 15,0 26 157,0 24-188,0 50 15,0 75-15,0-50 16,0-25-16,0-25 16,25 25-16,0-25 15,-1-74-15,-24 49 16,25-74-16,0 25 16,-25 0 30,-25-25 48,0 0-78,-49 0-16,49 0 15,-49-25-15,24 0 16</inkml:trace>
  <inkml:trace contextRef="#ctx0" brushRef="#br0" timeOffset="269503.4058">20117 8930 0,'-25'0'63,"25"24"-48,25 1 17,24-25 14,-24 0-46,-25-49 16,0 24 0,0-25-16,0 25 15,0 1 1,0-1 15,-25 25 79,25 49-110,0 1 15,-25 0-15,1-26 16,24 26-16,0 25 15,0-26-15,0 1 16,0 24-16,0 1 16,0-1-16,0-24 15,0 24-15,0-24 16,0-1-16,0 1 16,0-25-16,0 24 15</inkml:trace>
  <inkml:trace contextRef="#ctx0" brushRef="#br0" timeOffset="269960.1466">19893 9500 0,'-24'0'31,"73"0"32,75 0-48,-25 0-15,1 0 16,-51-49-16,1 49 16,-25 0-16,24 0 15</inkml:trace>
  <inkml:trace contextRef="#ctx0" brushRef="#br0" timeOffset="270327.9336">20588 9599 0,'0'25'0,"0"0"15,0 0-15,0 24 16,0-24 0,0 0-16,0 0 15,0 0 1,-25 24 0,25-24 15,25-25 31</inkml:trace>
  <inkml:trace contextRef="#ctx0" brushRef="#br0" timeOffset="270695.7237">20985 9699 0,'-25'49'78,"25"1"-62,-25-50-16,0 25 15</inkml:trace>
  <inkml:trace contextRef="#ctx0" brushRef="#br0" timeOffset="271488.2703">21357 8930 0,'25'0'63,"-1"0"-48,1 0 1,0 0-1,0 0 1,0 0-16,-1-25 16,-24 0-16,0 0 15,0 0 1,0 1 15,0-1-15,-49 0-1,24 25 1,-25 0-16,26 0 0,-26 0 16,0 0-1,26 0 1,24 50 0,-25-26-16,25 1 15,0 0-15,0 25 16,0-26-16,0 51 15,0-25-15,0 49 16,0-50-16,49 51 16,-49-76-16,25 26 15,-25 0-15,25 24 16,0-24-16,0-50 16,-25 49-16,0 1 15,24-50 1,-24 25 15,0-1 16,-24-24-47</inkml:trace>
  <inkml:trace contextRef="#ctx0" brushRef="#br0" timeOffset="271824.0786">21134 9575 0,'49'0'47,"1"-25"-47,24 25 16,-24 0 0,-25 0-16,-1 0 31,1 0-31,0 0 15,0 0 1,0 0 0,-1 0-16</inkml:trace>
  <inkml:trace contextRef="#ctx0" brushRef="#br0" timeOffset="272447.7218">21679 9599 0,'0'25'94,"0"0"-78,50 25-16,-50-26 15,0 1 1,0 0-16,0 0 16,0 0-1,0 24-15,0-24 0,-25 0 16,0-25 0,-24 49-1,123-49 110,25 0-109,-49 0-16,0 0 15,-1 0 1</inkml:trace>
  <inkml:trace contextRef="#ctx0" brushRef="#br0" timeOffset="272799.5204">22051 9897 0,'25'0'47,"-25"25"-47,0 24 16,0-24-16,0 25 16,0-25-1,0 0 1,0-1-1</inkml:trace>
  <inkml:trace contextRef="#ctx0" brushRef="#br0" timeOffset="273648.0354">22399 9103 0,'24'0'94,"1"-24"-79,0 24 1,0-50-16,0 0 16,-25 25-1,0 1-15,0-1 16,0 0-16,0 0 47,-25 25 0,0 0-1,25 50-30,0 24-16,0-24 16,0-25-16,0 49 15,0 1-15,0-51 16,0 51-16,25-1 16,-25 1-16,0-26 15,0 1 1,49-1-16,-49-24 15,0 25-15,0-25 16,0-1 0,0 1-16,0 0 62,0-50-46,-24 25-16</inkml:trace>
  <inkml:trace contextRef="#ctx0" brushRef="#br0" timeOffset="273912.8864">22349 9624 0,'0'-25'47,"25"-24"-31,49-1-16,1 25 16,-1 25-16,-49 0 15,24 0-15</inkml:trace>
  <inkml:trace contextRef="#ctx0" brushRef="#br0" timeOffset="274928.3024">22796 9575 0,'24'0'16,"1"0"-16,0 0 15,25 0 1,-26 0 0,-24 24-16,50 1 15,-50 0 1,0 0-1,0 0-15,0-1 16,-25 1 15,25 0 126,0 25-142,25-50 1,-25 24-1,0 1 1,25-25 0,-25 50 15,-25-25-15,-25-25-1,1 0-15,-1 0 16,25 0-1,-24 0-15,24 0 16,-25-25 0,1 25-16,-26-75 15,50 51-15,-24-1 16,24-25 0,0 50 15,25-25 0</inkml:trace>
  <inkml:trace contextRef="#ctx0" brushRef="#br0" timeOffset="275519.6529">23440 9897 0,'-24'25'109,"-1"0"-93,-25 24-16,25-49 16,25 25-16,-24-25 15,-1 50 1</inkml:trace>
  <inkml:trace contextRef="#ctx0" brushRef="#br0" timeOffset="276761.2194">23937 9227 0,'-25'0'32,"25"25"61,25-50-46,-25 1-47,0-26 16,0 25-16,0-24 16,0 24-1,0 50 110,0 49-109,24-24-1,-24 24-15,0 0 16,50 50-16,-25-74 16,-25-25-16,0 49 15,25 1-15,-25-51 16,0 1-16,49 50 16,-49-26-1,25-49-15,-25 25 47,-25-25 31,-24 0-78</inkml:trace>
  <inkml:trace contextRef="#ctx0" brushRef="#br0" timeOffset="277082.0336">23862 9748 0,'0'-25'31,"0"1"-31,25-1 16,25 25-16,24-25 16,-24 25-16,24-25 15,-24 0-15,-26 25 16,1 0-16,25 0 15,-25 0 17,-1 0-32,1 0 15</inkml:trace>
  <inkml:trace contextRef="#ctx0" brushRef="#br0" timeOffset="277423.836">24507 9798 0,'0'0'0,"0"49"15,0-24 1,0 50-16,0-51 16,0 26-16,0 49 15,0-74 1,0 0 0</inkml:trace>
  <inkml:trace contextRef="#ctx0" brushRef="#br0" timeOffset="278271.4719">24929 9128 0,'25'0'47,"-1"0"-31,1 0-1,-25-25 79,0 1-78,0-26-1,0 25-15,-49 0 32,-1 25-1,25 0-31,0 0 16,0 0-1,1 0-15,-1 0 31,25 25-31,0 25 16,0-25-16,0 24 16,0 1-16,0-1 15,25 1-15,24 24 16,-49-49-16,25 25 16,0-25-16,0 24 15,-25 1 1,0-25-1,25-25-15,-25 24 16,0 1 0,0 0 15,-25-25 16,-25 0-47</inkml:trace>
  <inkml:trace contextRef="#ctx0" brushRef="#br0" timeOffset="279183.9489">24730 9376 0,'0'-25'62,"25"25"-31,25 0-31,-1 0 16,-24 0-16,0 0 16,25 0-16,-26 0 15,1 0 1,0 0 15</inkml:trace>
  <inkml:trace contextRef="#ctx0" brushRef="#br0" timeOffset="279840.5762">25202 9550 0,'-25'0'47,"0"25"16,50-1-32,-25 26-31,25-25 16,-25 24-1,0-24 1,49 25 218,-24-50-234,0 25 0</inkml:trace>
  <inkml:trace contextRef="#ctx0" brushRef="#br0" timeOffset="280176.3813">25350 9823 0,'25'0'31,"-25"49"-15,0-24 0,0 49-16,0-49 15,0 50-15,0-26 16,0 1 0,0-25-16,0 0 15,0-1 1,-25-24 15</inkml:trace>
  <inkml:trace contextRef="#ctx0" brushRef="#br0" timeOffset="281047.8832">26095 9128 0,'-25'0'15,"25"-25"126,0-24-125,0-1-16,0 25 15,0-24-15,0-26 16,0 26-16,0 24 16,0 0-16,0 99 93,0 1-77,0-26-16,0 26 16,0-1-16,0 26 15,0 48-15,0-98 16,25 49-1,-1-24-15,-24-26 16,25 26-16,-25-51 16,25 1-1,-25 0 17,0 0-1,-50-25-31,-49 0 15,50 0-15,-1 0 16</inkml:trace>
  <inkml:trace contextRef="#ctx0" brushRef="#br0" timeOffset="281271.7551">25623 9699 0,'25'0'16,"49"-25"-16,26 0 16,-76 25-16,76 0 15,24-25-15,-50 25 16,1 0-16</inkml:trace>
  <inkml:trace contextRef="#ctx0" brushRef="#br0" timeOffset="281896.9334">26467 9674 0,'-25'0'47,"50"0"47,-1 0-94,-24 49 31,0 1-31,0-25 16,0 0-16,0-1 15,-24 1-15,24 0 16,74-25 125,-49 0-141,24 0 0,26 0 15,-26 0-15</inkml:trace>
  <inkml:trace contextRef="#ctx0" brushRef="#br0" timeOffset="282720.4627">27211 8979 0,'-25'-25'47,"0"25"0,0 0-32,1 0 1,24 25 0,-25 0-1,25 25-15,0 24 16,0-49 0,0 25-16,25 24 15,-1 0 1,-24-49-16,0 25 0,25-1 15,0 1 1,-25 0-16,25-26 16,-25 26-1,0-25 17,0 24-32,0-24 31,-50-25-16,25 0 1,1 0-16,-1 0 16,0 0-16,0 0 15,0 0-15,0 0 16</inkml:trace>
  <inkml:trace contextRef="#ctx0" brushRef="#br0" timeOffset="283544.9939">27037 9525 0,'0'-25'94,"25"25"-79,0 0 1,24 0-16,-24 0 16,0 0 15,0 0-31,0 0 31</inkml:trace>
  <inkml:trace contextRef="#ctx0" brushRef="#br0" timeOffset="284442.5346">27409 9599 0,'25'0'31,"-25"25"-15,50-25-16,-26 25 15,1 0 1,-25 0-1,25-1 1,-25 1-16,0 25 16,0-25-16,0-1 15,0 1-15,0 0 16,0 25 109,25-26-94,0 1 0,-1 0-31,1 0 16,0-25 15,-25 50-15,0-26 15,0 1-31,-25-25 16,-24 25-16,-1-25 15,0 0-15,1 0 16,-26 0-16,26 0 16,24 0-16,-25 0 15,26 0-15,-1 0 16,25-25 0,-25 0-1,25 1 32,50 24-31</inkml:trace>
  <inkml:trace contextRef="#ctx0" brushRef="#br0" timeOffset="284792.333">28004 10046 0,'25'0'31,"0"25"0,25 0-31,-50 24 16,0 1-16,0 24 16,0 25-16,0 1 15,0-26-15,-75 50 16,-24-50-16,-75 75 15,-49-25-15</inkml:trace>
  <inkml:trace contextRef="#ctx0" brushRef="#br0" timeOffset="286183.6817">19993 10443 0,'24'0'0,"1"0"15,0 0-15,0 0 16,0 0-1,-1 0-15,26 25 32,-25-25-1,0 0-31,-1 0 16,-24-50-16,0 25 15,0 0-15,0-24 16,0 24-16,0 0 47,0 0-47,0 1 15,-24-1 1,-26 25 0,25 0-16,0 0 15,1 0 1,-26 0-1,50 25 1,0-1-16,0 1 16,0 50-16,0 24 15,0-25-15,0 25 16,0-24-16,0 24 16,0-25-16,0-49 15,0 25-15,0-25 16,0-1-16,0 26 15,25-50-15,-25 25 16,0 0 0,0-1 31,-50-24-32,25 0 1,-49 0-1,0 0-15,49 0 16</inkml:trace>
  <inkml:trace contextRef="#ctx0" brushRef="#br0" timeOffset="286455.5271">19670 10939 0,'0'-25'32,"50"25"-17,49 0 1,-25 0-16,26 0 15,-26 0-15,0 0 16,1 0-16,-50 0 16,24 0-16</inkml:trace>
  <inkml:trace contextRef="#ctx0" brushRef="#br0" timeOffset="286767.8622">20290 10914 0,'25'0'31,"-25"25"-31,0 24 16,0 1-16,0 0 15,0-26-15,0 51 16,0-50 0,0 0-16,0-1 47</inkml:trace>
  <inkml:trace contextRef="#ctx0" brushRef="#br0" timeOffset="287680.3766">20588 10641 0,'25'-25'15,"-1"25"17,1-24-32,0 24 15,0 0 1,0 0 15,0 0-15,-1 0-1,1 0 1,0 0 0,0-25-16,-25 0 15,0 0-15,0-24 16,-25 24-16,25 0 15,0 0-15,-25 25 16,0-49-16,1 49 16,24-25-1,-50 25 48,50 49-48,0-24 1,0 50-16,0-51 16,0 26-16,0 0 15,0 24-15,0 0 16,0-49-16,0 25 16,0-25-1,25 24-15,-25 1 0,49 24 16,-49-24 15,0-25-15,0 24-1,0-24 63,-49-50-62,24 25-16</inkml:trace>
  <inkml:trace contextRef="#ctx0" brushRef="#br0" timeOffset="287944.2269">20613 10988 0,'0'-24'47,"0"-1"-47,0-25 16,74 50-16,-24-25 15,-1-24 1,-24 49-16,0 0 15,0 0-15,0 0 16,24 0 0,-24 0-16</inkml:trace>
  <inkml:trace contextRef="#ctx0" brushRef="#br0" timeOffset="288888.8563">21059 10889 0,'0'-25'15,"25"25"-15,0 0 31,24 0 1,-24 25-1,-25 0-15,0 0-16,0 0 31,0-1-31,-25 26 15,1-50 1,-1 25 140,50 24-124,24-49-32,-49 25 15,50 0 1,-25-25-1,-25 25-15,-50-25 79,25 0-64,0 0-15,-49 0 16,49 0 78,0 0-94,25-50 31</inkml:trace>
  <inkml:trace contextRef="#ctx0" brushRef="#br0" timeOffset="290864.1193">25078 9575 0,'24'0'16,"1"0"171,0 0-156,0 0-15,0 0 0,24 0-1,-49 24 1,25-24-16,-25 25 16,25 0-1,-25 0 1,25-25-16,-25 25 15,0-1 1,0 1 0,0 0-1,0 0-15,0 0 16,0 24 0,0-24-16,0 0 15,-25 24 1,0-49-1,25 25 1,-25-25-16,0 0 16,25 25-16,-24-25 15,-1 25 17,74-25 249,-24 0-281,25 0 15,-1 0 1,-24 0-16,0 0 16,0 0-16,24 0 15,-24 0 17,0 0-32,0 0 31,0-25-16,-1 25 48,1 0-32,0-25-15,-25 0 15,25 25 0</inkml:trace>
  <inkml:trace contextRef="#ctx0" brushRef="#br0" timeOffset="302799.2489">21704 11038 0,'-50'74'63,"26"-24"-48,-26 0-15,0-1 16,50-24-16,-24 0 16,-1 0-16,25 0 15</inkml:trace>
  <inkml:trace contextRef="#ctx0" brushRef="#br0" timeOffset="303624.809">22473 10592 0,'25'0'16,"24"0"0,-24 0 15,0 0-16,0 0 1,-25-25 0,25 25-16,-1 0 0,51-99 15,-50 49 1,0 25 0,-1-24-16,-24 24 15,0 0-15,0 0 16,0 0-1,0 1-15,0 48 94,0 26-94,0 49 16,0-49-16,0 24 15,0 25-15,0-24 16,0-1-16,0 25 16,25 25-16,-25-49 15,50-26-15,-25 26 16,-25-1-16,0-49 16,24 50-16,-24-51 15,0 26 1,0-25-1,-24-25 64,-26-25-64</inkml:trace>
  <inkml:trace contextRef="#ctx0" brushRef="#br0" timeOffset="303959.6176">22696 11088 0,'25'0'47,"0"0"-47,25 0 16,24 0-16,0 0 16,-24 0-1,24 0-15,1 0 16,-1 0-16,-49 0 15,0 0 1</inkml:trace>
  <inkml:trace contextRef="#ctx0" brushRef="#br0" timeOffset="304351.3931">23391 11237 0,'0'24'0,"0"26"16,0-25-16,0 24 15,0 1 1,0 0-16,0-26 16,0 51-16,0-50 15,0-1-15,0 1 31,0 0-15</inkml:trace>
  <inkml:trace contextRef="#ctx0" brushRef="#br0" timeOffset="304792.1419">23564 10790 0,'25'0'0,"0"0"15,0 0 1,24 0-1,-24 0 1,0 0 0,0 0-1,0 0 1,-1 0 0,1-25-16,-25-24 15,0 24 1,0-25-16,0 25 15,0 1-15</inkml:trace>
  <inkml:trace contextRef="#ctx0" brushRef="#br0" timeOffset="305119.9536">23837 10567 0,'0'0'15,"-25"-25"1,-24 25 0,49 25-16,0 24 15,0 26 1,0-50-16,0 24 15,0 1-15,0 24 16,0 1-16,0-1 16,0 0-16,0 1 15,25-1-15,-1 1 16,-24-26-16,0 1 16,50 0-16,-50 24 15,0-49 1,0 0-16,0-1 15,-25-73 64</inkml:trace>
  <inkml:trace contextRef="#ctx0" brushRef="#br0" timeOffset="306239.9774">23688 11237 0,'25'0'125,"50"0"-109,-51 0-16,26 0 15,-25 0-15,25 0 16,-26 0 15,26 0 32</inkml:trace>
  <inkml:trace contextRef="#ctx0" brushRef="#br0" timeOffset="307234.42">24085 11410 0,'-49'0'31,"49"-25"31,0 1-30,25 24-32,-1 0 15,1 0 1,0 0-16,25 0 16,-1 0-1,-24 24-15,0 1 16,-25 50-1,25-51-15,-25 26 16,0-25-16,0 0 16,0 49-16,0-49 15,-25 0-15,0 24 16,0-49-16,-24 0 31,24 50-31,-25-50 31,-24 0-15,49 0-16,0 0 16,0 0-16,1 0 15,48 0 79,26 0-78,-25 0-16,24 0 15,-24 0-15,25 0 16,-50 25-16,25-25 16,24 0-1,-49 24 1,25-24 62,0 0-78,49-74 16</inkml:trace>
  <inkml:trace contextRef="#ctx0" brushRef="#br0" timeOffset="308056.1913">24780 11013 0,'0'-25'141,"25"1"-141,-25-1 15,0-25-15,0 1 16,0-1-16,0 25 16,0 0-16,0-24 15,-25 49 95,0 49-95,25-24-15,0 25 16,0-1-16,0 26 16,0-1-16,50-24 15,-50 24-15,24-24 31,-24 0-31,25-1 16,0 1-16,-25-25 16,0-1-1,0 26 1,-25-50 46,0 0-62,1 0 16,-1 0-16</inkml:trace>
  <inkml:trace contextRef="#ctx0" brushRef="#br0" timeOffset="308313.0482">24656 11336 0,'25'-25'78,"49"0"-78,25 0 16,-24 25-16,-26 0 15,1-49-15,24 49 16,-49 0-16,0 0 16</inkml:trace>
  <inkml:trace contextRef="#ctx0" brushRef="#br0" timeOffset="309119.7992">25276 11212 0,'0'-25'78,"25"25"-78,-25 25 15,25 0 1,-25-1-16,0 1 16,0 25-16,0-25 15,0-1 1,-25 1 0,0 0-1,25 0 95,25-25-110,0 49 15,-1-24 1,1-25-1,-25 25-15,0 0 16,0 0 0,0-1-16,0 1 15,0 0 17,-74-25-32,24 0 15,-24 0-15,24 0 16,1 0-16,-1-25 15,25 25-15,-24 0 16,-1-49-16,0 24 16,25 0-1,1 0 1</inkml:trace>
  <inkml:trace contextRef="#ctx0" brushRef="#br0" timeOffset="310368.0249">19422 8930 0,'0'-25'0,"0"0"16,0 0-1,0 50 1,0 25 0,0-26-16,25 76 15,0 24-15,49-25 16,-74-25-16,25 50 16,0-24-1,24 24-15,-24-75 16,-25 1-1,0-25-15,0-1 16,0 1 0,0 0-16,0 0 31,-25 0-31,-24-25 16,24 24 15,50 1 94,24 50-125,-24-26 15,25 26-15,-1 49 16,-49-75-16,0 51 16,0-26-1,0-49-15,-24 24 0,-26 26 16,25-75 0,25 25-16,0-1 109,75-24-93,49 25-16</inkml:trace>
  <inkml:trace contextRef="#ctx0" brushRef="#br0" timeOffset="311815.6923">25549 10542 0,'49'25'0,"-24"24"16,25 26-1,-25-1-15,24 25 16,-49 25-16,0-24 16,0-51-16,0 1 15,0 0-15,0-1 16,0-24-16,0 0 125,25 0-94,-124-25 78,24 49-93,26-24-16,24 25 16,25-26-16,0 51 15,0-26-15,0-24 16,0 0-16,0 25 16,25-1-16,24 26 15,-24-26 1,0-24-16,0 0 15,-25 49-15,25-74 16,-1 25 15,1-25 16,-74 0-16,-75 0-31,-75 0 16,-148-74-16,-224-199 16</inkml:trace>
  <inkml:trace contextRef="#ctx0" brushRef="#br0" timeOffset="318471.8851">28674 11261 0,'0'50'47,"25"-50"62,-25 99 141,0 0-234,0-24 0,0 24-16,0 0 15,0-24-15,0-26 16,0 1-16,0 49 15,0-49-15,0-1 16,0-24 0,0 25-16,0-25 125,-25-25-110</inkml:trace>
  <inkml:trace contextRef="#ctx0" brushRef="#br0" timeOffset="318887.6476">28451 12030 0,'74'0'78,"-24"0"-78,49-25 16,-74 25-16,25-24 16,24 24-16,0 0 15,-49-25-15,0 25 16,0 0-16,0 0 16,-1 0-1,1 0-15,25-50 16</inkml:trace>
  <inkml:trace contextRef="#ctx0" brushRef="#br0" timeOffset="319367.3812">29443 12055 0,'-25'25'15,"25"0"1,-24-1 0,24 1-16,0 25 15,-25 24-15,25-24 16,0 0-16,-25 49 15,25-74-15,0 24 16,0-24-16,0 0 31</inkml:trace>
  <inkml:trace contextRef="#ctx0" brushRef="#br0" timeOffset="319824.1235">30510 11683 0,'0'-25'94,"25"0"-78,24-24-1,-24 24-15,-25-25 16,0 26-16,0-26 16,0 0-16</inkml:trace>
  <inkml:trace contextRef="#ctx0" brushRef="#br0" timeOffset="320183.9183">30609 11286 0,'-25'-25'32,"50"100"-32,-25-125 0,-74 25 93,49 75-77,25 0 0,0 24-16,0-49 15,0 49-15,25 1 16,-25-26-16,0-24 15,0 99-15,24-99 16,-24 49-16,50-24 16,-50-25-16,0-1 15,0 26-15,0-25 16,0 0 0,0-1 15</inkml:trace>
  <inkml:trace contextRef="#ctx0" brushRef="#br0" timeOffset="321072.414">30237 11733 0,'25'0'62,"24"0"-62,1 0 16,0 0-16,49 0 16,-25 0-16,-24-25 15,-1 25-15,-49-25 16,25 25-16,0 0 31,0 0-15,24 0-16</inkml:trace>
  <inkml:trace contextRef="#ctx0" brushRef="#br0" timeOffset="321752.025">31031 11807 0,'49'0'78,"-24"0"-62,0 50-16,0-50 15,-1 24-15,1 26 16,-25-25-16,0 0 16,0 24-16,0-24 31,0 25-31,-25-50 16,-24 24-1,24-24 1,0 25-16,0-25 0,50 0 172,74 0-172,-24 0 15,24 0-15,-49 0 16,-25 0-16,-1 0 16,26 0-16</inkml:trace>
  <inkml:trace contextRef="#ctx0" brushRef="#br0" timeOffset="322535.5782">31924 11534 0,'0'-49'16,"24"24"-1,1-25-15,0 1 16,-25-1-16,0 0 16,25-24-16,-25 49 15,0 0-15,0-24 16,0 24-16,0 0 94,-25 25-79,0 74 1,25-24-1,0 25-15,0-26 16,0 1-16,0 24 16,0 1-16,0-26 15,0 26-15,0-1 16,25 0-16,-25-24 16,25 0-16,-25-1 15,25 1-15,-25-25 16,0 24-16,24-24 15,-24 0 1,0 0 0,0-1-16,0 1 15,0 25 1,-49-50 0,24 0-1,-25 0 1,26 0-16,-1 0 15</inkml:trace>
  <inkml:trace contextRef="#ctx0" brushRef="#br0" timeOffset="323207.6301">31899 12030 0,'0'-49'47,"25"24"-32,49-25 1,0 25-16,26 1 15,-26 24-15,-24 0 16,24 0-16,-24 0 16,-25 0-16</inkml:trace>
  <inkml:trace contextRef="#ctx0" brushRef="#br0" timeOffset="323983.6807">32643 12030 0,'0'25'157,"-25"49"-157,0-74 15,1 50-15,-1-25 16,0 0 0,0-25 62,75 49-63,-25-49-15,24 25 16,-24-25 0,25 50-16,-26-25 31,1-1-16,-25 1-15,0 0 32,-25 25-1,1-50-31,-26 0 16,-24 0-16,24 0 15,25 0-15,-24 0 16,24 0-1,0 0-15,-25 0 16,26 0-16,-26-25 16,25 25-1</inkml:trace>
  <inkml:trace contextRef="#ctx0" brushRef="#br0" timeOffset="324960.1561">28897 12774 0,'-24'0'47,"24"50"-47,0 49 16,0-49-16,0 24 15,0 1-15,0-1 16,0-24-16,0-1 16,0-24-16,0 25 15,0-25-15,0-1 16</inkml:trace>
  <inkml:trace contextRef="#ctx0" brushRef="#br0" timeOffset="325919.9565">30559 12874 0,'0'-25'31,"-24"25"-15,-1 0-16,-25 49 16,50 1-1,0 0-15,0-26 16,0 1-16,0 25 16,0-1-1,25-24 1,-25 0-16,50 0 15,-50 0 1,24-25 0,-24 25 31,25-25-47,25-25 15,-50 0 1,0-50-16,49 51 15,-49-26-15,0 25 16,0-24-16,0 24 16,0 0-16,0 0 15,0 0-15,0-49 16,-24 49 0,-1-24-1,-25 49 1,25-25-16,1 0 15,-1 25 1,0 0-16,0 0 16,0 0-1,1 0-15,-1 0 32,50 50 14,24-26-46,75 1 16</inkml:trace>
  <inkml:trace contextRef="#ctx0" brushRef="#br0" timeOffset="326808.1152">32147 12849 0,'0'-25'47,"-50"25"-31,1 25-16,49 0 16,-25 24-1,0-49-15,25 50 16,0-25-16,0-1 15,0 26-15,0-25 16,0 24-16,0-24 16,25 0-1,0-25 1,-1 25 0,1-25 15,0 0-16,0 0 1,0 0 0,24 0-1,-49-50-15,0 25 16,0 1-16,0-1 16,0 0-16,0 0 15,0 0 1,0 1-16,0-26 15,0 25 1,-25 0 0,1 1-1,-26-26-15,-24 25 16,49-24-16,-25 24 16,25 25-16,1 0 15,-51-50-15,50 50 16,1 0-1</inkml:trace>
  <inkml:trace contextRef="#ctx0" brushRef="#br0" timeOffset="333191.5162">28972 13915 0,'-25'25'0,"0"25"16,0-50-1,25 25 1,0-1-16,-24 26 16,24-25-16,-25 0 15,25-1-15,0 1 16,-25 50-16,25-51 15,0 1 1,0 0 0,0 0-16,0 0 15,0 0 1,25-1 0,0-24-16,-1 0 15,1 0 1,0 25-1,0-25 1,49 0 0,-49 0-16,25 0 15,-1-25 1,1-24 0,-50-1-1,25 0 1,-25 26-16,0-1 15,0 0-15,0 0 16,0 0-16,0 1 31,0-1-31,0 0 16,0 0-16,0-24 16,0 24-16,-25 0 15,0 25-15,25-25 16,-25 0-16,1 25 15,-1 0-15,-25-24 16,25-1 0,0 25-16,1 0 15</inkml:trace>
  <inkml:trace contextRef="#ctx0" brushRef="#br0" timeOffset="333857.3023">30659 13742 0,'0'25'31,"0"-1"-15,0 51-16,0-26 15,0 1-15,0 24 16,0-49-16,24 50 31,-24-26-31,25-24 0,-25 0 31,25-25 1,-25 25-32,25-25 15,0 24-15</inkml:trace>
  <inkml:trace contextRef="#ctx0" brushRef="#br0" timeOffset="334858.2746">32544 13643 0,'-50'0'0,"25"0"15,-24 0-15,24 24 16,-25-24-16,1 50 15,49-25-15,-25-25 16,0 25-16,0-25 16,25 24-16,0 1 15,0 25-15,0-25 16,0 24-16,0-24 16,0 25-1,0-26-15,25 1 31,0-25 48,0 0-79,24 0 15,-24-74 1,0 24-16,-25 25 15,0-24-15,0 24 16,25 25-16,-25-50 16,-25 26 62,-74-1-63,-25-25-15,24 50 16,1 0-16,0 0 16,0 0-16,0 0 15,-1 0-15,-24 25 16,75-25-16</inkml:trace>
  <inkml:trace contextRef="#ctx0" brushRef="#br0" timeOffset="335616.2496">29319 14883 0,'0'0'0,"-49"0"15,24 49-15,25-24 16,0 25-16,-25-25 15,25 49-15,0-49 16,0 24-16,0-24 16,25 25-1,-25-25-15,49-1 16,-24 26 0,0-50-1,0 0 1,24 0-1,1-25 1,-25 0-16,0 1 16,24-51-16,-49 26 15,0-1 1,0 25-16,0-24 16,0 24-16</inkml:trace>
  <inkml:trace contextRef="#ctx0" brushRef="#br0" timeOffset="336439.8422">31204 14908 0,'-49'0'0,"24"0"16,-25 0-16,25 0 15,1 0-15,-1 0 16,0 0-16,0 24 16,25 1-1,0 0-15,0 0 16,0 0-16,0-1 15,0 1-15,0 0 16,0 0 0,25 0-16,0-25 0,0 24 31,-1-24-15,1 0 15,25 0-16,-25-49 1,-25-1 0,0 25-16,0 1 15,0-1-15,0 0 16,0-49 0,-25 74-16,0-25 15,25 0-15</inkml:trace>
  <inkml:trace contextRef="#ctx0" brushRef="#br0" timeOffset="337071.5086">32494 14759 0,'25'0'94,"0"74"-94,0-24 16,-25-1-16,24 1 15,-24-25 1,25 0 0,-25-1-1</inkml:trace>
  <inkml:trace contextRef="#ctx0" brushRef="#br0" timeOffset="338703.5749">29518 15652 0,'0'49'15,"0"26"-15,0 24 16,0-25-16,0 26 16,49 48-16,-24-98 15,-25 0-15,0-1 16,25 1-16,0-25 16,-1 0-16,1-25 31,-25 24 31</inkml:trace>
  <inkml:trace contextRef="#ctx0" brushRef="#br0" timeOffset="339503.7125">31254 15602 0,'0'50'47,"0"-1"-31,0 51-16,0-26 15,0 25-15,0-24 16,0-1-16,0-49 15,0 0-15,0 24 16,0-24 62</inkml:trace>
  <inkml:trace contextRef="#ctx0" brushRef="#br0" timeOffset="340112.3673">32271 15553 0,'25'0'47,"-25"24"-32,0 51-15,25-26 16,-1 26-16,-24-50 15,25 24-15,0-24 16,-25 25-16,50-26 16,-50 1-16,24-25 15,1 25-15,0 0 32,0-25-1,0 0-31,-1 0 15,1 0-15,0-25 16,-25-25-16,0-24 16,0 49-16,0-74 15,0 25-15,0 24 16,0-24-16,0 24 16</inkml:trace>
  <inkml:trace contextRef="#ctx0" brushRef="#br0" timeOffset="340320.277">32643 15404 0,'0'74'15,"0"-148"1,-25 49-16,0 25 16,-24 0-1,-1 0 1,1 0-16,-51 0 16,51 0 15,49 25-16,-25 0-15,25-1 32</inkml:trace>
  <inkml:trace contextRef="#ctx0" brushRef="#br0" timeOffset="410216.0505">32891 12055 0,'-50'-25'15,"26"25"-15,-51 0 0,-24-25 16,0 25-16,-100-49 15,26 24-15,-51 0 16,-48 25-16,-26-25 16,-25 25-16,-49 0 15,75 0-15,-1 0 16,0 0-16,50 0 16,75 0-16,-26 0 15,26 0-15,73 50 16,-24-25-16,75 0 15,24-25-15,-74 74 16,24-24 0,26-1-16,-26 1 15,51 0-15,-26-26 16,25 1-16,0 25 16,-24-25-16,24 24 15,-25 26 1,26-26-1,-26 50-15,25-49 16,0 24-16,0-24 16,1 49-16,-1-49 15,0 49-15,25-25 16,-50 1-16,26 24 16,24 50-16,0-50 15,0 0-15,0 1 16,0-26-16,0 25 15,0-49-15,24 49 16,1 0-16,50-24 16,-51-1-16,76 25 15,-26 1-15,-24-26 16,24-24-16,-49 24 16,49 0-16,1 50 15,-26-99-15,1 50 16,0-1-16,-1 0 15,1-49-15,24 99 16,-24-49 0,-1-26-16,51 51 15,-51-26-15,51 25 0,-51-24 16,50 24 0,1 0-16,24 25 15,-50-50-15,-24-24 16,74 24-16,-50 26 15,0-75-15,1 49 16,-1-49-16,1 24 16,-26-24-16,51 25 15,-51-1-15,26-49 16,49 75-16,-75-50 16,-24-1-16,25-24 15,-26 50-15,51-50 16,-26 0-16,1 0 15,24 0-15,1 25 16,-1-25-16,-24 0 16,49 0-16,-24 0 15,24 0-15,-25 0 16,25 0-16,50-50 16,-50 1-16,50-26 15,-74 75-15,73-149 16,-73 100-1,-25 24-15,74-99 0,-25 25 16,-50 49 0,26-24-16,-26-26 15,1 1-15,0-25 16,-1 50-16,-49-1 16,50-24-16,-1 0 15,-24 49-15,25-74 16,-25 75-16,24-26 15,-24 26-15,0-26 16,-25 26-16,25-26 16,-25 1-16,0-25 15,0 24-15,0-49 16,0 25-16,0-25 16,0 25-16,0 24 15,0 1-15,0 24 16,0-24-16,0-1 15,0 26-15,0-26 16,0 1-16,0 0 16,-50-1-16,50 26 15,-25-26-15,-24-49 16,24 75-16,0-1 16,0 0-1,0-24-15,-24 24 0,-1-24 16,1 24-16,-1-49 15,0 49 1,26 1-16,-51-26 16,26 1-16,-1 24 15,25 1-15,-24 24 16,49 0-16,-50-24 16,25 49-16,25-25 15,-49 0-15,49 0 16,-50 25-16,0-25 15,1 1-15,-26-1 16,26 25-16,-51-25 16,-24 0-16,25 25 15,-25-50-15,-74 50 16,24-24-16,0 24 16,-24 0-16,0 0 15,24 0-15,50 0 16,-25 0-16,25 0 15,99 0-15,0 0 16,1 0 0</inkml:trace>
  <inkml:trace contextRef="#ctx0" brushRef="#br0" timeOffset="411895.6889">32544 17587 0</inkml:trace>
  <inkml:trace contextRef="#ctx0" brushRef="#br0" timeOffset="422286.9103">5854 18777 0,'50'0'94,"24"0"-94,50 0 16,0 0-16,74 0 15,50 0-15,-49 0 16,24 0-16,50 0 16,-75 0-16,1 0 15,-26 0-15,-48 0 16,-51 0-16,-49 0 15,49 0-15,-49 0 32</inkml:trace>
  <inkml:trace contextRef="#ctx0" brushRef="#br0" timeOffset="423111.9986">6325 18827 0,'75'0'78,"123"0"-63,25 0-15,149 0 16,-49 0-16,-1 0 16,1 0-1,-50 0-15,-50 0 16,-50 0-16,1-50 15,-124 50-15,24 0 16,-49 0-16</inkml:trace>
  <inkml:trace contextRef="#ctx0" brushRef="#br0" timeOffset="424623.2936">11658 18554 0,'0'25'78,"25"-25"-62,74 0-16,0 49 15,75 1-15,99-25 16,25-25-16,49 0 15,75 74-15,74-74 16,-100 0-16,26 0 16,-25 0-16,-25 0 15,-74 0-15,24 0 16,-99 0-16,1 0 16,24 0-16,-124 0 15,-50 0-15,1 0 16,-51 0-1,1 0-15</inkml:trace>
  <inkml:trace contextRef="#ctx0" brushRef="#br0" timeOffset="637207.573">27409 12948 0,'25'0'109,"25"0"-93,-1 0-16,26 0 16,24 0-16,0 0 15,0 0-15,-24 0 16,24 0-16,25 0 15,-25 0-15,-74 0 16,49 0-16,-24 0 16,-25 0-1</inkml:trace>
  <inkml:trace contextRef="#ctx0" brushRef="#br0" timeOffset="637952.1819">28228 12576 0,'25'25'31,"24"0"-15,1 24-16,24-24 16,1 25-16,-51-26 15,26 1-15,0 0 16,-1 25-16,-24-50 16,0 0-16,0 24 15,-1-24 1,1 25-1,-25 0 17,0 25-17,0-1-15,-74 26 16,-50 24-16,49-49 16,-98 24-16,-1 50 15,75-74-15,-50 49 16,25-50-16,99 1 15,-24-25-15</inkml:trace>
  <inkml:trace contextRef="#ctx0" brushRef="#br0" timeOffset="640736.8512">20265 8756 0,'-24'0'16,"-1"0"-16,-25 0 15,-24 25 1,49 24-16,-25 26 16,1 24-16,-1-49 15,1 24-15,49 1 16,-75 24-16,26-25 16,-1 75-16,50-99 15,0 24-15,0-49 16,0 49-16,0 1 15,0-51-15,0 51 16,25-26-16,0-24 16,24 50-1,-24-26-15,25-24 16,-26-25-16,26 50 16,-25-50-1,24 0-15,-24 0 16,25 0-1,-25 0 1,-1 0 0,26 0-16,-25-25 15,-25-25-15,0 26 16,49-26-16,1 0 16,-50 1-16,25 24 15,0-25-15,-1 1 16,-24-1-16,25-24 15,-25 49 1,25-74-16,-25 24 16,0 50-16,0-74 15,0 25-15,0-25 16,0 24-16,0-24 16,0 74-16,0-49 15,0-1-15,0 50 16,-25-74-16,-24 50 15,24 24-15,0 0 16,25-25 0,-25 50-16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5-07T10:23:53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9723 7392 0,'50'0'203,"24"0"-188,1-25-15,49 25 16,25 0-16,49 0 16,1-25-16,-1 0 15,0 25-15,1 0 16,-1 0-16,-49 0 16,50 0-16,-75 0 15,24 0-15,51 0 16,-75 0-16,0 0 15,50 0-15,-26 0 16,-48 0 0,-1 0-16,-25 0 15,-24 0-15,-1 0 16,-24 0-16,25 0 16</inkml:trace>
  <inkml:trace contextRef="#ctx0" brushRef="#br0" timeOffset="1104.1048">9773 7342 0,'0'-25'47,"74"25"-47,50-24 15,75-1-15,24-25 16,0 50-16,75 0 15,25 0-15,-51 0 16,26 0-16,-50 0 16,25 0-16,0 0 15,-50 0-15,-49 0 16,24 0-16,-99 0 16,25 0-16,-24 0 15,-26 0-15,-24 0 16,-26 0-16,1 0 15,0 0 1,0 0 31,0 0-16,-1-25-31</inkml:trace>
  <inkml:trace contextRef="#ctx0" brushRef="#br0" timeOffset="38535.2562">29146 13990 0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D5D7-5934-44A6-BA8B-54DF109945D6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2A200-97E4-4975-9F77-3C5BE275A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7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4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2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43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1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4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3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3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2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C32E8-B6D6-4F3E-8916-02FA76B0ECEC}" type="datetimeFigureOut">
              <a:rPr lang="en-US" smtClean="0"/>
              <a:t>07-May-20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8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5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customXml" Target="../ink/ink14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customXml" Target="../ink/ink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42.emf"/><Relationship Id="rId7" Type="http://schemas.openxmlformats.org/officeDocument/2006/relationships/image" Target="../media/image44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43.emf"/><Relationship Id="rId4" Type="http://schemas.openxmlformats.org/officeDocument/2006/relationships/customXml" Target="../ink/ink22.xml"/><Relationship Id="rId9" Type="http://schemas.openxmlformats.org/officeDocument/2006/relationships/image" Target="../media/image45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3581"/>
            <a:ext cx="9144000" cy="1655762"/>
          </a:xfrm>
        </p:spPr>
        <p:txBody>
          <a:bodyPr/>
          <a:lstStyle/>
          <a:p>
            <a:r>
              <a:rPr lang="en-US" dirty="0" err="1" smtClean="0"/>
              <a:t>Prof.Aruna</a:t>
            </a:r>
            <a:r>
              <a:rPr lang="en-US" dirty="0" smtClean="0"/>
              <a:t> </a:t>
            </a:r>
            <a:r>
              <a:rPr lang="en-US" dirty="0" err="1" smtClean="0"/>
              <a:t>Ranganath</a:t>
            </a:r>
            <a:endParaRPr lang="en-US" dirty="0"/>
          </a:p>
        </p:txBody>
      </p:sp>
      <p:pic>
        <p:nvPicPr>
          <p:cNvPr id="2050" name="Picture 2" descr="https://assets1.risnews.com/styles/content_sm/s3/2017-12/GettyImages-686690190.jpg?itok=9F-hUU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23" y="4115933"/>
            <a:ext cx="4116777" cy="27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76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Outliers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97736" y="1493044"/>
            <a:ext cx="11196956" cy="39528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/>
              <a:t>A data object that is considerable different from others general behavior of the data.</a:t>
            </a:r>
            <a:endParaRPr lang="en-US" dirty="0"/>
          </a:p>
        </p:txBody>
      </p:sp>
      <p:pic>
        <p:nvPicPr>
          <p:cNvPr id="7" name="Picture 4" descr="histogram for finding outli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089" y="3169443"/>
            <a:ext cx="4882685" cy="363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84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Data Preprocessing techniques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38200" y="1690688"/>
            <a:ext cx="10160000" cy="396239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Feature selection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Adding or removing features	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Feature Transformation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Scaling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Dimension reduction</a:t>
            </a:r>
            <a:endParaRPr lang="en-US" dirty="0"/>
          </a:p>
        </p:txBody>
      </p:sp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54" y="1690688"/>
            <a:ext cx="4250372" cy="330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Image result for garbage in garbage out im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24" y="4482877"/>
            <a:ext cx="3955426" cy="238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5800" y="4936460"/>
            <a:ext cx="55755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Preprocessing is a very important 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tedious process</a:t>
            </a:r>
            <a:endParaRPr lang="en-US" sz="24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9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Major issue with real word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41614" y="2011018"/>
            <a:ext cx="11196956" cy="39528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/>
              <a:t>Real world data is often dirty</a:t>
            </a:r>
            <a:endParaRPr lang="en-US" sz="2400" dirty="0"/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414" y="2618930"/>
            <a:ext cx="6025434" cy="401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70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201056"/>
            <a:ext cx="10515600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Imputation Techniques for Numeric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950776"/>
              </p:ext>
            </p:extLst>
          </p:nvPr>
        </p:nvGraphicFramePr>
        <p:xfrm>
          <a:off x="8748215" y="1227614"/>
          <a:ext cx="2743200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78226896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80368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Gender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Age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04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Male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42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Male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NA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6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Male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24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787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Male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NA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6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Male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36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2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Male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57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1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Female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32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33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Female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NA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8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Female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NA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Female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18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9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Female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NA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428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Female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23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21903"/>
                  </a:ext>
                </a:extLst>
              </a:tr>
            </a:tbl>
          </a:graphicData>
        </a:graphic>
      </p:graphicFrame>
      <p:sp>
        <p:nvSpPr>
          <p:cNvPr id="9" name="Text Placeholder 2"/>
          <p:cNvSpPr txBox="1">
            <a:spLocks/>
          </p:cNvSpPr>
          <p:nvPr/>
        </p:nvSpPr>
        <p:spPr>
          <a:xfrm>
            <a:off x="700585" y="3191888"/>
            <a:ext cx="6553200" cy="2482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2400" b="1" dirty="0" smtClean="0"/>
              <a:t>Mean age = 33.14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2400" b="1" dirty="0" smtClean="0"/>
              <a:t>Median age = 32</a:t>
            </a:r>
            <a:endParaRPr lang="en-IN" sz="2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04080" y="857160"/>
              <a:ext cx="8001360" cy="4670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4720" y="847800"/>
                <a:ext cx="8020080" cy="46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34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201056"/>
            <a:ext cx="10515600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Adding a new variable to indicate </a:t>
            </a:r>
            <a:r>
              <a:rPr lang="en-US" dirty="0" err="1">
                <a:solidFill>
                  <a:schemeClr val="bg1"/>
                </a:solidFill>
              </a:rPr>
              <a:t>missingness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46852"/>
              </p:ext>
            </p:extLst>
          </p:nvPr>
        </p:nvGraphicFramePr>
        <p:xfrm>
          <a:off x="3291006" y="1526619"/>
          <a:ext cx="4927599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128">
                  <a:extLst>
                    <a:ext uri="{9D8B030D-6E8A-4147-A177-3AD203B41FA5}">
                      <a16:colId xmlns:a16="http://schemas.microsoft.com/office/drawing/2014/main" val="2210548086"/>
                    </a:ext>
                  </a:extLst>
                </a:gridCol>
                <a:gridCol w="1193642">
                  <a:extLst>
                    <a:ext uri="{9D8B030D-6E8A-4147-A177-3AD203B41FA5}">
                      <a16:colId xmlns:a16="http://schemas.microsoft.com/office/drawing/2014/main" val="1013252039"/>
                    </a:ext>
                  </a:extLst>
                </a:gridCol>
                <a:gridCol w="2111829">
                  <a:extLst>
                    <a:ext uri="{9D8B030D-6E8A-4147-A177-3AD203B41FA5}">
                      <a16:colId xmlns:a16="http://schemas.microsoft.com/office/drawing/2014/main" val="2033377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Gender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Age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Age Missing?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96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Male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42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0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7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Male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NA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69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kern="1200" noProof="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Male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24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0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62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kern="1200" noProof="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Male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NA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11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kern="1200" noProof="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Male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36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0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869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kern="1200" noProof="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Male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57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0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9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Female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32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0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31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noProof="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Female</a:t>
                      </a:r>
                      <a:endParaRPr lang="en-US" sz="2200" kern="1200" noProof="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NA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2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noProof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Female</a:t>
                      </a:r>
                      <a:endParaRPr lang="en-US" sz="2200" kern="1200" noProof="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NA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80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noProof="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Female</a:t>
                      </a:r>
                      <a:endParaRPr lang="en-US" sz="2200" kern="1200" noProof="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18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4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noProof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Female</a:t>
                      </a:r>
                      <a:endParaRPr lang="en-US" sz="2200" kern="1200" noProof="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NA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0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2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noProof="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Female</a:t>
                      </a:r>
                      <a:endParaRPr lang="en-US" sz="2200" kern="1200" noProof="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23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</a:t>
                      </a:r>
                      <a:endParaRPr lang="en-US" sz="2200" kern="1200" dirty="0">
                        <a:solidFill>
                          <a:schemeClr val="dk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71434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304480" y="4223880"/>
              <a:ext cx="9360" cy="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5120" y="4214520"/>
                <a:ext cx="28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8813520" y="3714840"/>
              <a:ext cx="360" cy="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04160" y="37054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38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201056"/>
            <a:ext cx="10515600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Imputation by most frequent category for categorical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79880"/>
              </p:ext>
            </p:extLst>
          </p:nvPr>
        </p:nvGraphicFramePr>
        <p:xfrm>
          <a:off x="4148920" y="1526619"/>
          <a:ext cx="2129049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45">
                  <a:extLst>
                    <a:ext uri="{9D8B030D-6E8A-4147-A177-3AD203B41FA5}">
                      <a16:colId xmlns:a16="http://schemas.microsoft.com/office/drawing/2014/main" val="1782268960"/>
                    </a:ext>
                  </a:extLst>
                </a:gridCol>
                <a:gridCol w="887104">
                  <a:extLst>
                    <a:ext uri="{9D8B030D-6E8A-4147-A177-3AD203B41FA5}">
                      <a16:colId xmlns:a16="http://schemas.microsoft.com/office/drawing/2014/main" val="1803680618"/>
                    </a:ext>
                  </a:extLst>
                </a:gridCol>
              </a:tblGrid>
              <a:tr h="368831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Gender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Age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04696"/>
                  </a:ext>
                </a:extLst>
              </a:tr>
              <a:tr h="368831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Male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42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6873"/>
                  </a:ext>
                </a:extLst>
              </a:tr>
              <a:tr h="368831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Male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43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463145"/>
                  </a:ext>
                </a:extLst>
              </a:tr>
              <a:tr h="368831">
                <a:tc>
                  <a:txBody>
                    <a:bodyPr/>
                    <a:lstStyle/>
                    <a:p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Male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24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787125"/>
                  </a:ext>
                </a:extLst>
              </a:tr>
              <a:tr h="368831">
                <a:tc>
                  <a:txBody>
                    <a:bodyPr/>
                    <a:lstStyle/>
                    <a:p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NA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63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62368"/>
                  </a:ext>
                </a:extLst>
              </a:tr>
              <a:tr h="368831">
                <a:tc>
                  <a:txBody>
                    <a:bodyPr/>
                    <a:lstStyle/>
                    <a:p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Male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36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27735"/>
                  </a:ext>
                </a:extLst>
              </a:tr>
              <a:tr h="368831">
                <a:tc>
                  <a:txBody>
                    <a:bodyPr/>
                    <a:lstStyle/>
                    <a:p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Male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57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17182"/>
                  </a:ext>
                </a:extLst>
              </a:tr>
              <a:tr h="368831"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Female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32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33912"/>
                  </a:ext>
                </a:extLst>
              </a:tr>
              <a:tr h="368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NA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33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87486"/>
                  </a:ext>
                </a:extLst>
              </a:tr>
              <a:tr h="368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Female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45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231771"/>
                  </a:ext>
                </a:extLst>
              </a:tr>
              <a:tr h="368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Female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18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92545"/>
                  </a:ext>
                </a:extLst>
              </a:tr>
              <a:tr h="368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NA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55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428569"/>
                  </a:ext>
                </a:extLst>
              </a:tr>
              <a:tr h="368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Female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23</a:t>
                      </a:r>
                      <a:endParaRPr lang="en-US" sz="2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321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88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Normalization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Types of common scaling operations or Normalization methods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Min-max normalization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z-score normalization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Normalization by decimal scaling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9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Min-Max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51330" y="1565251"/>
            <a:ext cx="11524129" cy="42672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Min-max scaling squeezes (or stretches) all feature values to be within the range of [0, 1].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96" y="2563748"/>
            <a:ext cx="2895600" cy="844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3502" y="3708793"/>
            <a:ext cx="56412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x - feature value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min(x) - minimum value of feature x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max(x) - maximum value of feature x</a:t>
            </a: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06094" y="2780085"/>
            <a:ext cx="5485906" cy="2599532"/>
            <a:chOff x="6020294" y="2588567"/>
            <a:chExt cx="5485906" cy="259953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6400800" y="281940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781800" y="2667000"/>
              <a:ext cx="228600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086600" y="2667000"/>
              <a:ext cx="228600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391400" y="2667000"/>
              <a:ext cx="228600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696200" y="2667000"/>
              <a:ext cx="228600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992970" y="2666999"/>
              <a:ext cx="228600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915400" y="2667000"/>
              <a:ext cx="228600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9220200" y="2667000"/>
              <a:ext cx="228600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9525000" y="2667000"/>
              <a:ext cx="228600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9829800" y="2667000"/>
              <a:ext cx="228600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0134600" y="2667000"/>
              <a:ext cx="228600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8071" y="258856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x</a:t>
              </a:r>
              <a:endParaRPr lang="en-US" sz="2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362700" y="4574231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7927535" y="4421830"/>
              <a:ext cx="228600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181034" y="4439293"/>
              <a:ext cx="228600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420100" y="4421830"/>
              <a:ext cx="228600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8572500" y="4439293"/>
              <a:ext cx="228600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0663517" y="4421830"/>
              <a:ext cx="228600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9002806" y="4421830"/>
              <a:ext cx="228600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182100" y="4421831"/>
              <a:ext cx="228600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9468970" y="4404366"/>
              <a:ext cx="228600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684123" y="4421830"/>
              <a:ext cx="228600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9982200" y="4404367"/>
              <a:ext cx="228600" cy="2698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0294" y="4460023"/>
              <a:ext cx="291353" cy="309563"/>
            </a:xfrm>
            <a:prstGeom prst="rect">
              <a:avLst/>
            </a:prstGeom>
          </p:spPr>
        </p:pic>
        <p:cxnSp>
          <p:nvCxnSpPr>
            <p:cNvPr id="34" name="Straight Connector 33"/>
            <p:cNvCxnSpPr>
              <a:endCxn id="23" idx="2"/>
            </p:cNvCxnSpPr>
            <p:nvPr/>
          </p:nvCxnSpPr>
          <p:spPr>
            <a:xfrm>
              <a:off x="6833525" y="2979449"/>
              <a:ext cx="1094010" cy="1577319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824846" y="47264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endParaRPr lang="en-US" sz="2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738375" y="467893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  <a:endParaRPr lang="en-US" sz="2400" b="1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7184738" y="2971151"/>
              <a:ext cx="1094010" cy="1577319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416700" y="2936422"/>
              <a:ext cx="1094010" cy="1577319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26" idx="0"/>
            </p:cNvCxnSpPr>
            <p:nvPr/>
          </p:nvCxnSpPr>
          <p:spPr>
            <a:xfrm>
              <a:off x="7778513" y="2794505"/>
              <a:ext cx="908287" cy="1644788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6" idx="4"/>
              <a:endCxn id="28" idx="0"/>
            </p:cNvCxnSpPr>
            <p:nvPr/>
          </p:nvCxnSpPr>
          <p:spPr>
            <a:xfrm>
              <a:off x="9029700" y="2936875"/>
              <a:ext cx="87406" cy="1484955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29" idx="7"/>
            </p:cNvCxnSpPr>
            <p:nvPr/>
          </p:nvCxnSpPr>
          <p:spPr>
            <a:xfrm>
              <a:off x="9306265" y="2961770"/>
              <a:ext cx="70957" cy="1499583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endCxn id="30" idx="1"/>
            </p:cNvCxnSpPr>
            <p:nvPr/>
          </p:nvCxnSpPr>
          <p:spPr>
            <a:xfrm flipH="1">
              <a:off x="9502448" y="2961770"/>
              <a:ext cx="67375" cy="1482118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9" idx="3"/>
              <a:endCxn id="31" idx="4"/>
            </p:cNvCxnSpPr>
            <p:nvPr/>
          </p:nvCxnSpPr>
          <p:spPr>
            <a:xfrm flipH="1">
              <a:off x="9798423" y="2897353"/>
              <a:ext cx="64855" cy="1794352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0" idx="4"/>
              <a:endCxn id="32" idx="0"/>
            </p:cNvCxnSpPr>
            <p:nvPr/>
          </p:nvCxnSpPr>
          <p:spPr>
            <a:xfrm flipH="1">
              <a:off x="10096500" y="2936875"/>
              <a:ext cx="152400" cy="1467492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5" idx="3"/>
              <a:endCxn id="27" idx="1"/>
            </p:cNvCxnSpPr>
            <p:nvPr/>
          </p:nvCxnSpPr>
          <p:spPr>
            <a:xfrm flipH="1">
              <a:off x="10696995" y="2897352"/>
              <a:ext cx="329453" cy="156400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09" y="5681673"/>
            <a:ext cx="8086725" cy="742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2009160" y="2500200"/>
              <a:ext cx="9947880" cy="32061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99800" y="2490840"/>
                <a:ext cx="9966600" cy="32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473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Exercise - 2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16000" y="1690688"/>
            <a:ext cx="10160000" cy="27289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smtClean="0"/>
              <a:t>Let income range $12,000 to $98,000 be normalized to [0.0, 1.0].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smtClean="0"/>
              <a:t>Then $73,000 is mapped to 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434324"/>
            <a:ext cx="4524375" cy="885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63" y="3505761"/>
            <a:ext cx="80867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z-score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09600" y="1535023"/>
            <a:ext cx="11111181" cy="544353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/>
              <a:t>In z-score normalization (or zero-mean normalization)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/>
              <a:t>The values for an attribute, x, are normalized based on the mean (x) and standard deviation (σ</a:t>
            </a:r>
            <a:r>
              <a:rPr lang="en-US" baseline="-25000" smtClean="0"/>
              <a:t>x</a:t>
            </a:r>
            <a:r>
              <a:rPr lang="en-US" smtClean="0"/>
              <a:t> ) of x.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FF0000"/>
                </a:solidFill>
              </a:rPr>
              <a:t>The resulting scaled feature has a mean of 0 and a variance of 1.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97" y="3239998"/>
            <a:ext cx="4772025" cy="2686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203" y="3877101"/>
            <a:ext cx="3045996" cy="10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Today’s </a:t>
            </a:r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 preparation</a:t>
            </a:r>
          </a:p>
          <a:p>
            <a:pPr>
              <a:lnSpc>
                <a:spcPct val="150000"/>
              </a:lnSpc>
            </a:pPr>
            <a:r>
              <a:rPr lang="en-US" dirty="0"/>
              <a:t>Feature engineering</a:t>
            </a:r>
          </a:p>
          <a:p>
            <a:pPr>
              <a:lnSpc>
                <a:spcPct val="150000"/>
              </a:lnSpc>
            </a:pPr>
            <a:r>
              <a:rPr lang="en-US" dirty="0"/>
              <a:t>Feature scaling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Datasets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Dimensionality </a:t>
            </a:r>
            <a:r>
              <a:rPr lang="en-US" dirty="0"/>
              <a:t>reduction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Exercise - 3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857739" y="1600201"/>
            <a:ext cx="10160000" cy="27289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smtClean="0"/>
              <a:t>Let </a:t>
            </a:r>
            <a:r>
              <a:rPr lang="el-GR" sz="2400" smtClean="0"/>
              <a:t>μ</a:t>
            </a:r>
            <a:r>
              <a:rPr lang="en-US" sz="2400" baseline="-25000" smtClean="0"/>
              <a:t>x</a:t>
            </a:r>
            <a:r>
              <a:rPr lang="en-US" sz="2400" smtClean="0"/>
              <a:t>= 54,000, σ</a:t>
            </a:r>
            <a:r>
              <a:rPr lang="en-US" sz="2400" baseline="-25000" smtClean="0"/>
              <a:t>x</a:t>
            </a:r>
            <a:r>
              <a:rPr lang="en-US" sz="2400" smtClean="0"/>
              <a:t> = 16,000, for the attribute income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smtClean="0"/>
              <a:t>With z-score normalization, a value of $73,600 for income is transformed to: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809862"/>
            <a:ext cx="3286125" cy="1028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05336" y="5073720"/>
            <a:ext cx="10577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Z=score normalization 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 change the original data quite a </a:t>
            </a:r>
            <a:r>
              <a:rPr lang="en-US" sz="24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bit</a:t>
            </a:r>
            <a:r>
              <a:rPr lang="en-US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US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Exercise - 3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16000" y="1690688"/>
            <a:ext cx="10160000" cy="272891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of the following data standardization ensures that the mean is 0 and standard deviation is 1?</a:t>
            </a:r>
          </a:p>
          <a:p>
            <a:pPr marL="0" indent="0">
              <a:buNone/>
            </a:pPr>
            <a:r>
              <a:rPr lang="en-US" dirty="0"/>
              <a:t>a. Min-Max Normalization</a:t>
            </a:r>
          </a:p>
          <a:p>
            <a:pPr marL="0" indent="0">
              <a:buNone/>
            </a:pPr>
            <a:r>
              <a:rPr lang="en-US" dirty="0"/>
              <a:t>b. Z- Score Normalization</a:t>
            </a:r>
          </a:p>
          <a:p>
            <a:pPr marL="0" indent="0">
              <a:buNone/>
            </a:pPr>
            <a:r>
              <a:rPr lang="en-US" dirty="0"/>
              <a:t>c. Decimal Scaling</a:t>
            </a:r>
          </a:p>
          <a:p>
            <a:pPr marL="0" indent="0">
              <a:buNone/>
            </a:pPr>
            <a:r>
              <a:rPr lang="en-US" dirty="0"/>
              <a:t>d. </a:t>
            </a:r>
            <a:r>
              <a:rPr lang="en-US" dirty="0" smtClean="0"/>
              <a:t>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Exercise - 4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016000" y="2018234"/>
            <a:ext cx="10160000" cy="272891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Which of the following data standardization can be used to change the range of the data from old to new?</a:t>
            </a:r>
          </a:p>
          <a:p>
            <a:r>
              <a:rPr lang="en-US" dirty="0"/>
              <a:t>a. Min-Max Normalization</a:t>
            </a:r>
          </a:p>
          <a:p>
            <a:r>
              <a:rPr lang="en-US" dirty="0"/>
              <a:t>b. Z- Score Normalization</a:t>
            </a:r>
          </a:p>
          <a:p>
            <a:r>
              <a:rPr lang="en-US" dirty="0"/>
              <a:t>c. Decimal Scaling</a:t>
            </a:r>
          </a:p>
          <a:p>
            <a:r>
              <a:rPr lang="en-US" dirty="0"/>
              <a:t>d. None</a:t>
            </a:r>
          </a:p>
        </p:txBody>
      </p:sp>
    </p:spTree>
    <p:extLst>
      <p:ext uri="{BB962C8B-B14F-4D97-AF65-F5344CB8AC3E}">
        <p14:creationId xmlns:p14="http://schemas.microsoft.com/office/powerpoint/2010/main" val="41571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6723"/>
            <a:ext cx="10515600" cy="592144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Curse of Dimensionality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33400" y="924933"/>
            <a:ext cx="11345174" cy="27289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As dimensionality increases the number of data points required for a classification model also increase exponentially.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Hughes Phenomenon: </a:t>
            </a:r>
            <a:r>
              <a:rPr lang="en-US" sz="2400" smtClean="0">
                <a:solidFill>
                  <a:srgbClr val="FF0000"/>
                </a:solidFill>
              </a:rPr>
              <a:t>For a fixed number of training samples(N) </a:t>
            </a:r>
            <a:r>
              <a:rPr lang="en-US" sz="2400" smtClean="0"/>
              <a:t>in the data set the </a:t>
            </a:r>
            <a:r>
              <a:rPr lang="en-US" sz="2400" smtClean="0">
                <a:solidFill>
                  <a:srgbClr val="FF0000"/>
                </a:solidFill>
              </a:rPr>
              <a:t>performance of the models decreases as dimensionality increase.</a:t>
            </a:r>
          </a:p>
          <a:p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011283" y="3505200"/>
            <a:ext cx="8153400" cy="32180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 smtClean="0"/>
              <a:t>Reasons for this phenomenon: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Redundant Features – Carry same data in some other form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Correlation between features – the presence of one feature influence the other.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Irrelevant Features - those that are simply unnecessary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53" y="3824104"/>
            <a:ext cx="4039509" cy="27289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741320" y="2134080"/>
              <a:ext cx="7661880" cy="40276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1960" y="2124720"/>
                <a:ext cx="7680600" cy="40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669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19840" y="258840"/>
              <a:ext cx="9331920" cy="4143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0480" y="249480"/>
                <a:ext cx="9350640" cy="41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120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414" y="37580"/>
            <a:ext cx="10515600" cy="808582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21214" y="846162"/>
            <a:ext cx="10160000" cy="16001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Given: A set of predictors (“features”) F={f</a:t>
            </a:r>
            <a:r>
              <a:rPr lang="en-US" baseline="-25000" dirty="0" smtClean="0"/>
              <a:t>1</a:t>
            </a:r>
            <a:r>
              <a:rPr lang="en-US" dirty="0" smtClean="0"/>
              <a:t>,f</a:t>
            </a:r>
            <a:r>
              <a:rPr lang="en-US" baseline="-25000" dirty="0" smtClean="0"/>
              <a:t>2</a:t>
            </a:r>
            <a:r>
              <a:rPr lang="en-US" dirty="0" smtClean="0"/>
              <a:t>,f</a:t>
            </a:r>
            <a:r>
              <a:rPr lang="en-US" baseline="-25000" dirty="0" smtClean="0"/>
              <a:t>3</a:t>
            </a:r>
            <a:r>
              <a:rPr lang="en-US" dirty="0" smtClean="0"/>
              <a:t>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D</a:t>
            </a:r>
            <a:r>
              <a:rPr lang="en-US" dirty="0" smtClean="0"/>
              <a:t>} and target class label 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Find: Minimum subset F’={f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’</a:t>
            </a:r>
            <a:r>
              <a:rPr lang="en-US" dirty="0" smtClean="0"/>
              <a:t>,f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’</a:t>
            </a:r>
            <a:r>
              <a:rPr lang="en-US" dirty="0" smtClean="0"/>
              <a:t>,f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’</a:t>
            </a:r>
            <a:r>
              <a:rPr lang="en-US" dirty="0" smtClean="0"/>
              <a:t>…</a:t>
            </a:r>
            <a:r>
              <a:rPr lang="en-US" dirty="0" err="1" smtClean="0"/>
              <a:t>f</a:t>
            </a:r>
            <a:r>
              <a:rPr lang="en-US" baseline="-25000" dirty="0" err="1" smtClean="0"/>
              <a:t>M</a:t>
            </a:r>
            <a:r>
              <a:rPr lang="en-US" baseline="30000" dirty="0" smtClean="0"/>
              <a:t>’</a:t>
            </a:r>
            <a:r>
              <a:rPr lang="en-US" dirty="0" smtClean="0"/>
              <a:t>} that achieves maximum classification performance where F’ </a:t>
            </a:r>
            <a:r>
              <a:rPr lang="en-US" sz="2000" dirty="0" smtClean="0"/>
              <a:t>⊆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/>
              <a:t>F.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070432" y="3314427"/>
            <a:ext cx="10142920" cy="3679244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Given D initial set of features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There are 2</a:t>
            </a:r>
            <a:r>
              <a:rPr lang="en-US" baseline="30000" dirty="0" smtClean="0"/>
              <a:t>D</a:t>
            </a:r>
            <a:r>
              <a:rPr lang="en-US" dirty="0" smtClean="0"/>
              <a:t> possible subsets.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Need a criteria to decide which subset is the best: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smtClean="0"/>
              <a:t>Classifier based on these m features has the </a:t>
            </a:r>
            <a:r>
              <a:rPr lang="en-US" sz="1800" dirty="0" smtClean="0">
                <a:solidFill>
                  <a:srgbClr val="FF0000"/>
                </a:solidFill>
              </a:rPr>
              <a:t>lowest probability of error </a:t>
            </a:r>
            <a:r>
              <a:rPr lang="en-US" sz="1800" dirty="0" smtClean="0"/>
              <a:t>of all such classifiers.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Evaluating 2</a:t>
            </a:r>
            <a:r>
              <a:rPr lang="en-US" baseline="30000" dirty="0" smtClean="0"/>
              <a:t>D</a:t>
            </a:r>
            <a:r>
              <a:rPr lang="en-US" dirty="0" smtClean="0"/>
              <a:t> possible subsets is time consuming and expensive.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Use heuristics to reduce the search space.</a:t>
            </a:r>
          </a:p>
          <a:p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721214" y="2823523"/>
            <a:ext cx="11196956" cy="11116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Feature subset selection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107440" y="1053720"/>
              <a:ext cx="9840960" cy="5724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8080" y="1044360"/>
                <a:ext cx="9859680" cy="57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297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Feature Selection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38739" y="2147888"/>
            <a:ext cx="10953261" cy="472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Helvetica" panose="020B0604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Unsupervised (Filter Methods)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Use only features/predictor variables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Select the features that have the most information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Supervised: Wrapper Methods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Train using the selected subset</a:t>
            </a:r>
          </a:p>
          <a:p>
            <a:pPr marL="742950" lvl="2" indent="-28575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en-US" sz="2400" dirty="0"/>
              <a:t>Estimate error on the validation set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Embedded Methods</a:t>
            </a:r>
          </a:p>
          <a:p>
            <a:pPr marL="742950" indent="-3460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Feature selection is done while training the model</a:t>
            </a:r>
          </a:p>
          <a:p>
            <a:pPr marL="396875" indent="0">
              <a:lnSpc>
                <a:spcPct val="150000"/>
              </a:lnSpc>
              <a:buNone/>
            </a:pPr>
            <a:endParaRPr lang="en-US" sz="2400" dirty="0" smtClean="0"/>
          </a:p>
          <a:p>
            <a:pPr marL="742950" lvl="2" indent="-346075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710248" y="1690688"/>
            <a:ext cx="11196956" cy="395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rgbClr val="1C1573"/>
                </a:solidFill>
                <a:latin typeface="Helvetica" panose="020B0604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1C1573"/>
                </a:solidFill>
                <a:latin typeface="Helvetica" panose="020B0604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1C1573"/>
                </a:solidFill>
                <a:latin typeface="Helvetica" panose="020B0604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1C1573"/>
                </a:solidFill>
                <a:latin typeface="Helvetica" panose="020B0604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rgbClr val="1C1573"/>
                </a:solidFill>
                <a:latin typeface="Helvetica" panose="020B0604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Three approaches to evaluate 2</a:t>
            </a:r>
            <a:r>
              <a:rPr lang="en-US" sz="2400" baseline="30000" dirty="0" smtClean="0"/>
              <a:t>D</a:t>
            </a:r>
            <a:r>
              <a:rPr lang="en-US" sz="2400" dirty="0" smtClean="0"/>
              <a:t> possible subsets </a:t>
            </a:r>
          </a:p>
          <a:p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500280" y="2589480"/>
              <a:ext cx="6992640" cy="24472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0920" y="2580120"/>
                <a:ext cx="7011360" cy="246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382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Steps in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305800" y="2008527"/>
            <a:ext cx="3886200" cy="4343856"/>
            <a:chOff x="8153400" y="1790244"/>
            <a:chExt cx="3886200" cy="4343856"/>
          </a:xfrm>
        </p:grpSpPr>
        <p:sp>
          <p:nvSpPr>
            <p:cNvPr id="7" name="Rectangle 6"/>
            <p:cNvSpPr/>
            <p:nvPr/>
          </p:nvSpPr>
          <p:spPr>
            <a:xfrm>
              <a:off x="8960339" y="1790244"/>
              <a:ext cx="2057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 data</a:t>
              </a: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358070" y="2971799"/>
              <a:ext cx="3681530" cy="20574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Feature Subset Selection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470990" y="3472314"/>
              <a:ext cx="1387510" cy="442913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Search</a:t>
              </a:r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504786" y="4267425"/>
              <a:ext cx="1483924" cy="547461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Objective Function</a:t>
              </a:r>
              <a:endParaRPr lang="en-US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9829800" y="3915227"/>
              <a:ext cx="0" cy="35219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0591800" y="3915227"/>
              <a:ext cx="0" cy="35219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646002" y="3810000"/>
              <a:ext cx="9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Feature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subset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820400" y="3897868"/>
              <a:ext cx="1112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Goodness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9982200" y="2285999"/>
              <a:ext cx="0" cy="700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9250459" y="5600700"/>
              <a:ext cx="2057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Machine Learning Algorithm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endCxn id="16" idx="0"/>
            </p:cNvCxnSpPr>
            <p:nvPr/>
          </p:nvCxnSpPr>
          <p:spPr>
            <a:xfrm>
              <a:off x="10279159" y="5029200"/>
              <a:ext cx="0" cy="57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200850" y="5131027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Final feature Subset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53400" y="2362200"/>
              <a:ext cx="18788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Complete feature </a:t>
              </a:r>
            </a:p>
            <a:p>
              <a:r>
                <a:rPr lang="en-US" dirty="0" smtClean="0"/>
                <a:t>Subset</a:t>
              </a:r>
              <a:endParaRPr lang="en-US" dirty="0"/>
            </a:p>
          </p:txBody>
        </p:sp>
      </p:grpSp>
      <p:sp>
        <p:nvSpPr>
          <p:cNvPr id="20" name="Text Placeholder 2"/>
          <p:cNvSpPr txBox="1">
            <a:spLocks/>
          </p:cNvSpPr>
          <p:nvPr/>
        </p:nvSpPr>
        <p:spPr>
          <a:xfrm>
            <a:off x="706935" y="1825625"/>
            <a:ext cx="7224704" cy="20574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Feature selection is an optimization problem having the following steps: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Step1: Search the space of all possible features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Step2: Pick the optimal subset using an objective function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973680" y="2348640"/>
              <a:ext cx="7751520" cy="2509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4320" y="2339280"/>
                <a:ext cx="7770240" cy="252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4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588" y="193680"/>
            <a:ext cx="10515600" cy="549275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Filter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685637" y="3222724"/>
            <a:ext cx="6323626" cy="377272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 smtClean="0"/>
              <a:t>Input: large feature set Ω 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 smtClean="0"/>
              <a:t>1 Identify candidate subset S ⊆ Ω 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 smtClean="0"/>
              <a:t>2 While !stop criterion() 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 smtClean="0"/>
              <a:t>	Evaluate </a:t>
            </a:r>
            <a:r>
              <a:rPr lang="en-US" sz="2400" dirty="0" smtClean="0">
                <a:solidFill>
                  <a:srgbClr val="FF0000"/>
                </a:solidFill>
              </a:rPr>
              <a:t>utility function J </a:t>
            </a:r>
            <a:r>
              <a:rPr lang="en-US" sz="2400" dirty="0" smtClean="0"/>
              <a:t>using S. 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 smtClean="0"/>
              <a:t>	Adapt S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 smtClean="0"/>
              <a:t>3 Return 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61078" y="3976555"/>
            <a:ext cx="5638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Pros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fast, provides generically useful feature set </a:t>
            </a:r>
            <a:endParaRPr lang="en-US" sz="2400" dirty="0" smtClean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24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cause higher 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error than wrappers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0588" y="914400"/>
            <a:ext cx="113366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Predictive power of </a:t>
            </a:r>
            <a:r>
              <a:rPr lang="en-US" sz="24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individual feature is evaluated.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Rank each feature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according to some 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univariate metric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and select the highest ranking features.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 score should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reflect the discriminative power of each feature.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188400" y="535680"/>
              <a:ext cx="5500800" cy="1607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9040" y="526320"/>
                <a:ext cx="5519520" cy="16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41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Types of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9894" y="1503528"/>
            <a:ext cx="11502106" cy="55626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smtClean="0"/>
              <a:t>Univariate filters </a:t>
            </a:r>
            <a:r>
              <a:rPr lang="en-US" sz="2400" smtClean="0"/>
              <a:t>evaluate </a:t>
            </a:r>
            <a:r>
              <a:rPr lang="en-US" sz="2400" smtClean="0">
                <a:solidFill>
                  <a:srgbClr val="FF0000"/>
                </a:solidFill>
              </a:rPr>
              <a:t>each feature independently </a:t>
            </a:r>
            <a:r>
              <a:rPr lang="en-US" sz="2400" smtClean="0"/>
              <a:t>with respect to the target variable. </a:t>
            </a:r>
          </a:p>
          <a:p>
            <a:pPr marL="741363" lvl="1" indent="-3968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mtClean="0"/>
              <a:t>Correlation</a:t>
            </a:r>
          </a:p>
          <a:p>
            <a:pPr marL="741363" lvl="1" indent="-3968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mtClean="0"/>
              <a:t>Fisher Score</a:t>
            </a:r>
          </a:p>
          <a:p>
            <a:pPr marL="741363" lvl="1" indent="-3968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mtClean="0"/>
              <a:t>Mutual Information (Information Gain)</a:t>
            </a:r>
          </a:p>
          <a:p>
            <a:pPr marL="741363" lvl="1" indent="-3968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mtClean="0"/>
              <a:t>Gini index</a:t>
            </a:r>
          </a:p>
          <a:p>
            <a:pPr marL="741363" lvl="1" indent="-3968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mtClean="0"/>
              <a:t>Gain Ratio</a:t>
            </a:r>
          </a:p>
          <a:p>
            <a:pPr marL="741363" lvl="1" indent="-396875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mtClean="0"/>
              <a:t>Chi-Squared test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smtClean="0"/>
              <a:t>Multivariate filters </a:t>
            </a:r>
            <a:r>
              <a:rPr lang="en-US" sz="2400" smtClean="0"/>
              <a:t>evaluate features in context of others. 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16400" y="2670120"/>
              <a:ext cx="1294920" cy="9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7040" y="2660760"/>
                <a:ext cx="1313640" cy="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786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Missing values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Temporal Variables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Categorical Variables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Standardization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Types of Filters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646460" y="3942989"/>
            <a:ext cx="5410200" cy="25783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Helvetica" panose="020B0604020202020204" pitchFamily="34" charset="0"/>
                <a:cs typeface="Helvetica" panose="020B0604020202020204" pitchFamily="34" charset="0"/>
              </a:rPr>
              <a:t>Others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Fisher score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Gini index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mtClean="0">
                <a:latin typeface="Helvetica" panose="020B0604020202020204" pitchFamily="34" charset="0"/>
                <a:cs typeface="Helvetica" panose="020B0604020202020204" pitchFamily="34" charset="0"/>
              </a:rPr>
              <a:t>Cramer's V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1860" y="194935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Correlation-based</a:t>
            </a:r>
          </a:p>
          <a:p>
            <a:pPr marL="6858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Pearson product-moment correlation</a:t>
            </a:r>
          </a:p>
          <a:p>
            <a:pPr marL="6858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Spearman rank correlation</a:t>
            </a:r>
          </a:p>
          <a:p>
            <a:pPr marL="6858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Kendall concordance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21860" y="3955231"/>
            <a:ext cx="609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it-IT" sz="2400" dirty="0">
                <a:latin typeface="Helvetica" panose="020B0604020202020204" pitchFamily="34" charset="0"/>
                <a:cs typeface="Helvetica" panose="020B0604020202020204" pitchFamily="34" charset="0"/>
              </a:rPr>
              <a:t>Statistical/probabilistic independence </a:t>
            </a:r>
            <a:r>
              <a:rPr lang="it-IT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metrics</a:t>
            </a:r>
          </a:p>
          <a:p>
            <a:pPr marL="685800" indent="-342900">
              <a:buFont typeface="Wingdings" panose="05000000000000000000" pitchFamily="2" charset="2"/>
              <a:buChar char="ü"/>
            </a:pPr>
            <a:r>
              <a:rPr lang="it-IT" sz="2400" dirty="0">
                <a:latin typeface="Helvetica" panose="020B0604020202020204" pitchFamily="34" charset="0"/>
                <a:cs typeface="Helvetica" panose="020B0604020202020204" pitchFamily="34" charset="0"/>
              </a:rPr>
              <a:t>Chi-square statistic</a:t>
            </a:r>
          </a:p>
          <a:p>
            <a:pPr marL="685800" indent="-342900">
              <a:buFont typeface="Wingdings" panose="05000000000000000000" pitchFamily="2" charset="2"/>
              <a:buChar char="ü"/>
            </a:pPr>
            <a:r>
              <a:rPr lang="it-IT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F-statistic</a:t>
            </a:r>
          </a:p>
          <a:p>
            <a:pPr marL="685800" indent="-342900">
              <a:buFont typeface="Wingdings" panose="05000000000000000000" pitchFamily="2" charset="2"/>
              <a:buChar char="ü"/>
            </a:pPr>
            <a:r>
              <a:rPr lang="it-IT" sz="2400" dirty="0">
                <a:latin typeface="Helvetica" panose="020B0604020202020204" pitchFamily="34" charset="0"/>
                <a:cs typeface="Helvetica" panose="020B0604020202020204" pitchFamily="34" charset="0"/>
              </a:rPr>
              <a:t>Welch's </a:t>
            </a:r>
            <a:r>
              <a:rPr lang="it-IT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statistic</a:t>
            </a:r>
            <a:endParaRPr lang="it-IT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17860" y="20913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Information-theoretic metrics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Mutual Information (Information Gain)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Gain Ratio</a:t>
            </a:r>
          </a:p>
          <a:p>
            <a:pPr lvl="1"/>
            <a:r>
              <a:rPr lang="en-US" dirty="0"/>
              <a:t>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518120" y="5090040"/>
              <a:ext cx="1268280" cy="18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8760" y="5080680"/>
                <a:ext cx="128700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98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“useful” is a single feature? : Univariate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10169" y="1604952"/>
            <a:ext cx="11315700" cy="32765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smtClean="0"/>
              <a:t>Trying to predict someone’s ML exam grade from various possible indicators (a.k.a. features):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smtClean="0"/>
              <a:t>    1) Statistics grade,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smtClean="0"/>
              <a:t>    2) Biology grade,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smtClean="0"/>
              <a:t>    3) Linear Algebra grade, or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smtClean="0"/>
              <a:t>    4) Height ...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smtClean="0"/>
              <a:t>    Which one would you pick?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69" y="2543158"/>
            <a:ext cx="6551386" cy="431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8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941" y="161232"/>
            <a:ext cx="10515600" cy="701675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Pearson’s Correlation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" y="2324873"/>
            <a:ext cx="4838700" cy="1628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156119"/>
            <a:ext cx="7162800" cy="1628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194" y="4192680"/>
            <a:ext cx="7724775" cy="196445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473912" y="6157137"/>
            <a:ext cx="5455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Both positive and negative correlation is useful!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941" y="1066800"/>
            <a:ext cx="1104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Used to measure the strength of association between two continuous random variables.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080360" y="1589400"/>
              <a:ext cx="9483840" cy="3107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1000" y="1580040"/>
                <a:ext cx="9502560" cy="31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04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995"/>
            <a:ext cx="10515600" cy="8556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Ranking with Filter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85800" y="988460"/>
            <a:ext cx="10160000" cy="27289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Rank features X</a:t>
            </a:r>
            <a:r>
              <a:rPr lang="en-US" sz="2400" baseline="-25000" smtClean="0"/>
              <a:t>i</a:t>
            </a:r>
            <a:r>
              <a:rPr lang="en-US" sz="2400" smtClean="0"/>
              <a:t> , ∀i by their values of J(X</a:t>
            </a:r>
            <a:r>
              <a:rPr lang="en-US" sz="2400" baseline="-25000" smtClean="0"/>
              <a:t>k</a:t>
            </a:r>
            <a:r>
              <a:rPr lang="en-US" sz="2400" smtClean="0"/>
              <a:t>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smtClean="0"/>
              <a:t>Retain the highest </a:t>
            </a:r>
            <a:r>
              <a:rPr lang="en-US" sz="2400" smtClean="0">
                <a:latin typeface="Helvetica" panose="020B0604020202020204" pitchFamily="34" charset="0"/>
                <a:cs typeface="Helvetica" panose="020B0604020202020204" pitchFamily="34" charset="0"/>
              </a:rPr>
              <a:t>ranked features, discard the </a:t>
            </a:r>
            <a:r>
              <a:rPr lang="en-US" sz="2400" smtClean="0"/>
              <a:t>lowest ranked.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654311"/>
            <a:ext cx="1943345" cy="340450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00762" y="1905000"/>
            <a:ext cx="64242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Cut-off point decided by user, e.g. |S| = 5, </a:t>
            </a:r>
            <a:endParaRPr lang="en-US" sz="2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= {35, 42, 10, 654, 22}.</a:t>
            </a:r>
          </a:p>
        </p:txBody>
      </p:sp>
      <p:sp>
        <p:nvSpPr>
          <p:cNvPr id="9" name="Rectangle 8"/>
          <p:cNvSpPr/>
          <p:nvPr/>
        </p:nvSpPr>
        <p:spPr>
          <a:xfrm>
            <a:off x="3100762" y="2816536"/>
            <a:ext cx="87692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Limitation: Pearson assumes all features are INDEPENDENT ! and... only </a:t>
            </a:r>
            <a:r>
              <a:rPr lang="en-US" b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identifies </a:t>
            </a:r>
            <a:r>
              <a:rPr lang="en-US" b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LINEAR </a:t>
            </a:r>
            <a:r>
              <a:rPr lang="en-US" b="1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correlations.</a:t>
            </a:r>
            <a:endParaRPr lang="en-US" b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452" y="3462867"/>
            <a:ext cx="7467600" cy="33189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384120" y="1035720"/>
              <a:ext cx="11412360" cy="5027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760" y="1026360"/>
                <a:ext cx="11431080" cy="50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242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139365"/>
            <a:ext cx="10515600" cy="824566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LOTS of ranking criteria...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27538" y="2724447"/>
            <a:ext cx="10978662" cy="32191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How do I pick the right filter ? Unfortunately, quite complex.... depends on: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mtClean="0"/>
              <a:t>type of variables/targets (continuous, discrete, categorical).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mtClean="0"/>
              <a:t>class distribution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mtClean="0"/>
              <a:t>degree of nonlinearity/feature interaction</a:t>
            </a:r>
          </a:p>
          <a:p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27538" y="924933"/>
            <a:ext cx="11634153" cy="5333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smtClean="0"/>
              <a:t>Pearson, Fisher, Mutual Info, Jeffreys-Matsusita, Gini Index, AUC, F-measure, Kolmogorov distance, Chi-squared, CFS, Alpha-divergence, Symmetrical Uncertainty,.... etc, etc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09600" y="5528101"/>
            <a:ext cx="113420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Helvetica" panose="020B0604020202030204" pitchFamily="34" charset="0"/>
              </a:rPr>
              <a:t>The </a:t>
            </a:r>
            <a:r>
              <a:rPr lang="en-US" sz="2400" b="1" dirty="0">
                <a:solidFill>
                  <a:srgbClr val="FF0000"/>
                </a:solidFill>
                <a:latin typeface="Helvetica" panose="020B0604020202030204" pitchFamily="34" charset="0"/>
              </a:rPr>
              <a:t>“No Free Lunch” </a:t>
            </a:r>
            <a:r>
              <a:rPr lang="en-US" sz="2400" dirty="0">
                <a:solidFill>
                  <a:srgbClr val="FF0000"/>
                </a:solidFill>
                <a:latin typeface="Helvetica" panose="020B0604020202030204" pitchFamily="34" charset="0"/>
              </a:rPr>
              <a:t>theorem states that there is no </a:t>
            </a:r>
            <a:r>
              <a:rPr lang="en-US" sz="2400" dirty="0" smtClean="0">
                <a:solidFill>
                  <a:srgbClr val="FF0000"/>
                </a:solidFill>
                <a:latin typeface="Helvetica" panose="020B0604020202030204" pitchFamily="34" charset="0"/>
              </a:rPr>
              <a:t>universal </a:t>
            </a:r>
            <a:r>
              <a:rPr lang="en-US" sz="2400" dirty="0">
                <a:solidFill>
                  <a:srgbClr val="FF0000"/>
                </a:solidFill>
                <a:latin typeface="Helvetica" panose="020B0604020202030204" pitchFamily="34" charset="0"/>
              </a:rPr>
              <a:t>model that works best for every problem.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661200" y="2910960"/>
              <a:ext cx="7661880" cy="3286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1840" y="2901600"/>
                <a:ext cx="7680600" cy="33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902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139365"/>
            <a:ext cx="10515600" cy="824566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Exercise-5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527538" y="1320659"/>
            <a:ext cx="11035353" cy="4351338"/>
          </a:xfrm>
        </p:spPr>
        <p:txBody>
          <a:bodyPr>
            <a:normAutofit/>
          </a:bodyPr>
          <a:lstStyle/>
          <a:p>
            <a:r>
              <a:rPr lang="en-US" dirty="0"/>
              <a:t>Which of the following represent the curse of dimensionality?</a:t>
            </a:r>
          </a:p>
          <a:p>
            <a:r>
              <a:rPr lang="en-US" dirty="0"/>
              <a:t>a. For fixed number of features as number of samples increase the classifier performance decreases or remains constant.</a:t>
            </a:r>
          </a:p>
          <a:p>
            <a:r>
              <a:rPr lang="en-US" dirty="0"/>
              <a:t>b. For fixed number of samples as number of features increase the classifier performance decreases or remains constant. </a:t>
            </a:r>
          </a:p>
          <a:p>
            <a:r>
              <a:rPr lang="en-US" dirty="0"/>
              <a:t>C. For fixed number of samples and features the classifier performance decreases or remains constant.</a:t>
            </a:r>
          </a:p>
          <a:p>
            <a:r>
              <a:rPr lang="en-US" dirty="0"/>
              <a:t>d. None of the above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322400" y="5572080"/>
              <a:ext cx="360" cy="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3040" y="5562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483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139365"/>
            <a:ext cx="10515600" cy="824566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Wrapper Based Methods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701722" y="152537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Greedy Based algorithms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Agnostic to the machine learning models chosen.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Sequential feature selection algorithm add or remove one feature at a time based on the classifier performance until a desired criterion is met.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15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139365"/>
            <a:ext cx="10515600" cy="824566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Algorithm for Wrapper based method</a:t>
            </a: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380126" y="1248113"/>
            <a:ext cx="7068875" cy="293540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smtClean="0"/>
              <a:t>Input: </a:t>
            </a:r>
            <a:r>
              <a:rPr lang="en-US" sz="2400" smtClean="0"/>
              <a:t>large feature set </a:t>
            </a:r>
            <a:r>
              <a:rPr lang="el-GR" sz="2400" smtClean="0"/>
              <a:t>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2400" smtClean="0"/>
              <a:t>	</a:t>
            </a:r>
            <a:r>
              <a:rPr lang="en-US" sz="2400" smtClean="0"/>
              <a:t>Identify candidate subset S ⊆ </a:t>
            </a:r>
            <a:r>
              <a:rPr lang="el-GR" sz="2400" smtClean="0"/>
              <a:t>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2400" smtClean="0"/>
              <a:t>	</a:t>
            </a:r>
            <a:r>
              <a:rPr lang="en-US" sz="2400" smtClean="0"/>
              <a:t>While !stop_criterion()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smtClean="0"/>
              <a:t>		Evaluate </a:t>
            </a:r>
            <a:r>
              <a:rPr lang="en-US" sz="2400" smtClean="0">
                <a:solidFill>
                  <a:srgbClr val="FF0000"/>
                </a:solidFill>
              </a:rPr>
              <a:t>error of a classifier </a:t>
            </a:r>
            <a:r>
              <a:rPr lang="en-US" sz="2400" smtClean="0"/>
              <a:t>using 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smtClean="0"/>
              <a:t>		Adapt subset 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smtClean="0"/>
              <a:t> Return 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smtClean="0"/>
          </a:p>
          <a:p>
            <a:pPr marL="0" indent="0">
              <a:buFont typeface="Arial" panose="020B0604020202020204" pitchFamily="34" charset="0"/>
              <a:buNone/>
            </a:pPr>
            <a:endParaRPr lang="en-US" b="1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543800" y="1371600"/>
            <a:ext cx="3886200" cy="4343856"/>
            <a:chOff x="8153400" y="1790244"/>
            <a:chExt cx="3886200" cy="4343856"/>
          </a:xfrm>
        </p:grpSpPr>
        <p:sp>
          <p:nvSpPr>
            <p:cNvPr id="24" name="Rectangle 23"/>
            <p:cNvSpPr/>
            <p:nvPr/>
          </p:nvSpPr>
          <p:spPr>
            <a:xfrm>
              <a:off x="8991600" y="1790244"/>
              <a:ext cx="2057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Training data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358070" y="2971799"/>
              <a:ext cx="3681530" cy="20574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Wrapper Feature Subset Selection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9470990" y="3472314"/>
              <a:ext cx="1387510" cy="442913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Search</a:t>
              </a:r>
              <a:endParaRPr lang="en-US"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9273788" y="4297816"/>
              <a:ext cx="2103014" cy="547461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Machine Learning Algorithm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9829800" y="3915227"/>
              <a:ext cx="0" cy="35219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0591800" y="3915227"/>
              <a:ext cx="0" cy="35219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46002" y="3695700"/>
              <a:ext cx="9551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Feature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subset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91269" y="3695700"/>
              <a:ext cx="11155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Predictive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accuracy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9982200" y="2285999"/>
              <a:ext cx="0" cy="7000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250459" y="5600700"/>
              <a:ext cx="2057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Machine Learning Algorithm</a:t>
              </a:r>
              <a:endParaRPr lang="en-US" dirty="0"/>
            </a:p>
          </p:txBody>
        </p:sp>
        <p:cxnSp>
          <p:nvCxnSpPr>
            <p:cNvPr id="34" name="Straight Arrow Connector 33"/>
            <p:cNvCxnSpPr>
              <a:endCxn id="33" idx="0"/>
            </p:cNvCxnSpPr>
            <p:nvPr/>
          </p:nvCxnSpPr>
          <p:spPr>
            <a:xfrm>
              <a:off x="10279159" y="5029200"/>
              <a:ext cx="0" cy="57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200850" y="5131027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Final feature Subset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53400" y="2362200"/>
              <a:ext cx="18788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Complete feature </a:t>
              </a:r>
            </a:p>
            <a:p>
              <a:r>
                <a:rPr lang="en-US" dirty="0" smtClean="0"/>
                <a:t>Subset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44032" y="4663149"/>
            <a:ext cx="67779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Commonly used Stop criterions</a:t>
            </a:r>
          </a:p>
          <a:p>
            <a:pPr marL="342900" indent="-15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Increase / </a:t>
            </a:r>
            <a:r>
              <a:rPr lang="en-US" sz="24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Decrease</a:t>
            </a:r>
            <a:r>
              <a:rPr lang="en-US" sz="24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in Predictive accuracy</a:t>
            </a:r>
          </a:p>
          <a:p>
            <a:pPr marL="342900" indent="-158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Predefined number of features is reached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330880" y="1044720"/>
              <a:ext cx="3510000" cy="32151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1520" y="1035360"/>
                <a:ext cx="3528720" cy="32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783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Sequential forward selection(SFS)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00" y="2514600"/>
            <a:ext cx="7391400" cy="1981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smtClean="0">
                <a:latin typeface="Helvetica" panose="020B0604020202020204" pitchFamily="34" charset="0"/>
                <a:cs typeface="Helvetica" panose="020B0604020202020204" pitchFamily="34" charset="0"/>
              </a:rPr>
              <a:t>1. Start with the empty set 𝑌</a:t>
            </a:r>
            <a:r>
              <a:rPr lang="en-US" sz="2400" baseline="-25000" smtClean="0">
                <a:latin typeface="Helvetica" panose="020B0604020202020204" pitchFamily="34" charset="0"/>
                <a:cs typeface="Helvetica" panose="020B0604020202020204" pitchFamily="34" charset="0"/>
              </a:rPr>
              <a:t>0</a:t>
            </a:r>
            <a:r>
              <a:rPr lang="en-US" sz="2400" smtClean="0">
                <a:latin typeface="Helvetica" panose="020B0604020202020204" pitchFamily="34" charset="0"/>
                <a:cs typeface="Helvetica" panose="020B0604020202020204" pitchFamily="34" charset="0"/>
              </a:rPr>
              <a:t> = {∅}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smtClean="0">
                <a:latin typeface="Helvetica" panose="020B0604020202020204" pitchFamily="34" charset="0"/>
                <a:cs typeface="Helvetica" panose="020B0604020202020204" pitchFamily="34" charset="0"/>
              </a:rPr>
              <a:t>2. Select the next best feature 𝑥</a:t>
            </a:r>
            <a:r>
              <a:rPr lang="en-US" sz="2400" baseline="30000" smtClean="0">
                <a:latin typeface="Helvetica" panose="020B0604020202020204" pitchFamily="34" charset="0"/>
                <a:cs typeface="Helvetica" panose="020B0604020202020204" pitchFamily="34" charset="0"/>
              </a:rPr>
              <a:t>+</a:t>
            </a:r>
            <a:r>
              <a:rPr lang="en-US" sz="2400" smtClean="0">
                <a:latin typeface="Helvetica" panose="020B0604020202020204" pitchFamily="34" charset="0"/>
                <a:cs typeface="Helvetica" panose="020B0604020202020204" pitchFamily="34" charset="0"/>
              </a:rPr>
              <a:t> = arg max 𝐽(𝑌</a:t>
            </a:r>
            <a:r>
              <a:rPr lang="en-US" sz="2400" baseline="-25000" smtClean="0">
                <a:latin typeface="Helvetica" panose="020B0604020202020204" pitchFamily="34" charset="0"/>
                <a:cs typeface="Helvetica" panose="020B0604020202020204" pitchFamily="34" charset="0"/>
              </a:rPr>
              <a:t>𝑘</a:t>
            </a:r>
            <a:r>
              <a:rPr lang="en-US" sz="2400" smtClean="0">
                <a:latin typeface="Helvetica" panose="020B0604020202020204" pitchFamily="34" charset="0"/>
                <a:cs typeface="Helvetica" panose="020B0604020202020204" pitchFamily="34" charset="0"/>
              </a:rPr>
              <a:t> + 𝑥)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smtClean="0">
                <a:latin typeface="Helvetica" panose="020B0604020202020204" pitchFamily="34" charset="0"/>
                <a:cs typeface="Helvetica" panose="020B0604020202020204" pitchFamily="34" charset="0"/>
              </a:rPr>
              <a:t>3. Update 𝑌</a:t>
            </a:r>
            <a:r>
              <a:rPr lang="en-US" sz="2400" baseline="-25000" smtClean="0">
                <a:latin typeface="Helvetica" panose="020B0604020202020204" pitchFamily="34" charset="0"/>
                <a:cs typeface="Helvetica" panose="020B0604020202020204" pitchFamily="34" charset="0"/>
              </a:rPr>
              <a:t>𝑘+1</a:t>
            </a:r>
            <a:r>
              <a:rPr lang="en-US" sz="2400" smtClean="0">
                <a:latin typeface="Helvetica" panose="020B0604020202020204" pitchFamily="34" charset="0"/>
                <a:cs typeface="Helvetica" panose="020B0604020202020204" pitchFamily="34" charset="0"/>
              </a:rPr>
              <a:t> = 𝑌</a:t>
            </a:r>
            <a:r>
              <a:rPr lang="en-US" sz="2400" baseline="-25000" smtClean="0">
                <a:latin typeface="Helvetica" panose="020B0604020202020204" pitchFamily="34" charset="0"/>
                <a:cs typeface="Helvetica" panose="020B0604020202020204" pitchFamily="34" charset="0"/>
              </a:rPr>
              <a:t>𝑘 </a:t>
            </a:r>
            <a:r>
              <a:rPr lang="en-US" sz="2400" smtClean="0">
                <a:latin typeface="Helvetica" panose="020B0604020202020204" pitchFamily="34" charset="0"/>
                <a:cs typeface="Helvetica" panose="020B0604020202020204" pitchFamily="34" charset="0"/>
              </a:rPr>
              <a:t>+ 𝑥</a:t>
            </a:r>
            <a:r>
              <a:rPr lang="en-US" sz="2400" baseline="30000" smtClean="0">
                <a:latin typeface="Helvetica" panose="020B0604020202020204" pitchFamily="34" charset="0"/>
                <a:cs typeface="Helvetica" panose="020B0604020202020204" pitchFamily="34" charset="0"/>
              </a:rPr>
              <a:t>+ </a:t>
            </a:r>
            <a:r>
              <a:rPr lang="en-US" sz="2400" smtClean="0">
                <a:latin typeface="Helvetica" panose="020B0604020202020204" pitchFamily="34" charset="0"/>
                <a:cs typeface="Helvetica" panose="020B0604020202020204" pitchFamily="34" charset="0"/>
              </a:rPr>
              <a:t>; 𝑘 = 𝑘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smtClean="0">
                <a:latin typeface="Helvetica" panose="020B0604020202020204" pitchFamily="34" charset="0"/>
                <a:cs typeface="Helvetica" panose="020B0604020202020204" pitchFamily="34" charset="0"/>
              </a:rPr>
              <a:t>4. Go to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535" y="2229013"/>
            <a:ext cx="4710465" cy="26285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804120" y="2107440"/>
              <a:ext cx="8072640" cy="4143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4760" y="2098080"/>
                <a:ext cx="8091360" cy="416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140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Sequential Backward selection(SBS)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28600" y="2514600"/>
            <a:ext cx="7696200" cy="1905000"/>
            <a:chOff x="639367" y="4401900"/>
            <a:chExt cx="5638800" cy="1905000"/>
          </a:xfrm>
        </p:grpSpPr>
        <p:sp>
          <p:nvSpPr>
            <p:cNvPr id="9" name="Text Placeholder 2"/>
            <p:cNvSpPr txBox="1">
              <a:spLocks/>
            </p:cNvSpPr>
            <p:nvPr/>
          </p:nvSpPr>
          <p:spPr>
            <a:xfrm>
              <a:off x="639367" y="4401900"/>
              <a:ext cx="5638800" cy="1905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Helvetica" panose="020B0604020202030204" pitchFamily="34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Helvetica" panose="020B060402020203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Helvetica" panose="020B060402020203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Helvetica" panose="020B060402020203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Helvetica" panose="020B060402020203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1. Start with the full set 𝑌</a:t>
              </a:r>
              <a:r>
                <a:rPr lang="en-US" sz="2400" baseline="-25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0</a:t>
              </a:r>
              <a:r>
                <a:rPr lang="en-US" sz="24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 = {X}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2. Remove the worst feature 𝑥</a:t>
              </a:r>
              <a:r>
                <a:rPr lang="en-US" sz="2400" baseline="30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-</a:t>
              </a:r>
              <a:r>
                <a:rPr lang="en-US" sz="24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 = </a:t>
              </a:r>
              <a:r>
                <a:rPr lang="en-US" sz="2400" dirty="0" err="1" smtClean="0">
                  <a:latin typeface="Helvetica" panose="020B0604020202020204" pitchFamily="34" charset="0"/>
                  <a:cs typeface="Helvetica" panose="020B0604020202020204" pitchFamily="34" charset="0"/>
                </a:rPr>
                <a:t>arg</a:t>
              </a:r>
              <a:r>
                <a:rPr lang="en-US" sz="24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 max 𝐽(𝑌</a:t>
              </a:r>
              <a:r>
                <a:rPr lang="en-US" sz="2400" baseline="-25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𝑘</a:t>
              </a:r>
              <a:r>
                <a:rPr lang="en-US" sz="24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 - 𝑥)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3. Update 𝑌</a:t>
              </a:r>
              <a:r>
                <a:rPr lang="en-US" sz="2400" baseline="-25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𝑘+1</a:t>
              </a:r>
              <a:r>
                <a:rPr lang="en-US" sz="24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 = 𝑌</a:t>
              </a:r>
              <a:r>
                <a:rPr lang="en-US" sz="2400" baseline="-25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𝑘 </a:t>
              </a:r>
              <a:r>
                <a:rPr lang="en-US" sz="24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- 𝑥</a:t>
              </a:r>
              <a:r>
                <a:rPr lang="en-US" sz="2400" baseline="30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-</a:t>
              </a:r>
              <a:r>
                <a:rPr lang="en-US" sz="24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 ; 𝑘 = 𝑘 + 1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24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4. Go to 2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endParaRPr>
            </a:p>
            <a:p>
              <a:endParaRPr lang="en-US" sz="24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1012" y="5083235"/>
              <a:ext cx="8290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Helvetica" panose="020B0604020202020204" pitchFamily="34" charset="0"/>
                  <a:cs typeface="Helvetica" panose="020B0604020202020204" pitchFamily="34" charset="0"/>
                </a:rPr>
                <a:t>𝑥∈</a:t>
              </a:r>
              <a:r>
                <a:rPr lang="en-US" sz="24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𝑌</a:t>
              </a:r>
              <a:r>
                <a:rPr lang="en-US" sz="2400" baseline="-250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k</a:t>
              </a:r>
              <a:endParaRPr lang="en-US" sz="2400" baseline="-250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535" y="2229013"/>
            <a:ext cx="4710465" cy="262857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5567" y="5143174"/>
            <a:ext cx="960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3333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Backwards selection is frequently used with random forest models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867000" y="3911040"/>
              <a:ext cx="2697120" cy="1661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7640" y="3901680"/>
                <a:ext cx="2715840" cy="168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2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2766879"/>
            <a:ext cx="105156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GOAL: Engineer the data suitable for building </a:t>
            </a:r>
            <a:r>
              <a:rPr lang="en-US" sz="24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faster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US" sz="24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simple</a:t>
            </a: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models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 rot="2520194">
            <a:off x="2433640" y="3120701"/>
            <a:ext cx="537522" cy="1482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4483966"/>
            <a:ext cx="124585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CLEAN</a:t>
            </a: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>
          <a:xfrm rot="19047113">
            <a:off x="6677850" y="3157317"/>
            <a:ext cx="508627" cy="14843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27007" y="4483966"/>
            <a:ext cx="4540793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Select appropriate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 Transformation</a:t>
            </a:r>
            <a:endParaRPr lang="en-US" sz="2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65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139364"/>
            <a:ext cx="10515600" cy="1129877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Dimensionality Reduction </a:t>
            </a:r>
            <a:r>
              <a:rPr lang="en-US" altLang="en-US" dirty="0" smtClean="0">
                <a:solidFill>
                  <a:schemeClr val="bg1"/>
                </a:solidFill>
              </a:rPr>
              <a:t>using </a:t>
            </a:r>
            <a:r>
              <a:rPr lang="en-US" dirty="0" smtClean="0">
                <a:solidFill>
                  <a:schemeClr val="bg1"/>
                </a:solidFill>
              </a:rPr>
              <a:t>Principal Component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33"/>
          <p:cNvSpPr txBox="1">
            <a:spLocks noChangeArrowheads="1"/>
          </p:cNvSpPr>
          <p:nvPr/>
        </p:nvSpPr>
        <p:spPr>
          <a:xfrm>
            <a:off x="771455" y="1670713"/>
            <a:ext cx="8001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Goal is to find a projection that captures the largest  amount of variation in data</a:t>
            </a:r>
          </a:p>
          <a:p>
            <a:endParaRPr lang="en-US" altLang="en-US" dirty="0" smtClean="0"/>
          </a:p>
        </p:txBody>
      </p:sp>
      <p:sp>
        <p:nvSpPr>
          <p:cNvPr id="8" name="Line 35"/>
          <p:cNvSpPr>
            <a:spLocks noChangeShapeType="1"/>
          </p:cNvSpPr>
          <p:nvPr/>
        </p:nvSpPr>
        <p:spPr bwMode="auto">
          <a:xfrm flipV="1">
            <a:off x="3093967" y="2559713"/>
            <a:ext cx="0" cy="262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6"/>
          <p:cNvSpPr>
            <a:spLocks noChangeShapeType="1"/>
          </p:cNvSpPr>
          <p:nvPr/>
        </p:nvSpPr>
        <p:spPr bwMode="auto">
          <a:xfrm>
            <a:off x="3093967" y="5188613"/>
            <a:ext cx="271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37"/>
          <p:cNvSpPr>
            <a:spLocks noChangeShapeType="1"/>
          </p:cNvSpPr>
          <p:nvPr/>
        </p:nvSpPr>
        <p:spPr bwMode="auto">
          <a:xfrm flipV="1">
            <a:off x="3106667" y="3774151"/>
            <a:ext cx="2590800" cy="14001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39"/>
          <p:cNvSpPr>
            <a:spLocks noChangeArrowheads="1"/>
          </p:cNvSpPr>
          <p:nvPr/>
        </p:nvSpPr>
        <p:spPr bwMode="auto">
          <a:xfrm>
            <a:off x="3640067" y="4594888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3" name="Oval 40"/>
          <p:cNvSpPr>
            <a:spLocks noChangeArrowheads="1"/>
          </p:cNvSpPr>
          <p:nvPr/>
        </p:nvSpPr>
        <p:spPr bwMode="auto">
          <a:xfrm>
            <a:off x="3919467" y="4371051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4" name="Oval 41"/>
          <p:cNvSpPr>
            <a:spLocks noChangeArrowheads="1"/>
          </p:cNvSpPr>
          <p:nvPr/>
        </p:nvSpPr>
        <p:spPr bwMode="auto">
          <a:xfrm>
            <a:off x="3449567" y="4885401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5" name="Oval 42"/>
          <p:cNvSpPr>
            <a:spLocks noChangeArrowheads="1"/>
          </p:cNvSpPr>
          <p:nvPr/>
        </p:nvSpPr>
        <p:spPr bwMode="auto">
          <a:xfrm>
            <a:off x="4059167" y="4477413"/>
            <a:ext cx="74613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6" name="Oval 43"/>
          <p:cNvSpPr>
            <a:spLocks noChangeArrowheads="1"/>
          </p:cNvSpPr>
          <p:nvPr/>
        </p:nvSpPr>
        <p:spPr bwMode="auto">
          <a:xfrm>
            <a:off x="3906767" y="4582188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7" name="Oval 44"/>
          <p:cNvSpPr>
            <a:spLocks noChangeArrowheads="1"/>
          </p:cNvSpPr>
          <p:nvPr/>
        </p:nvSpPr>
        <p:spPr bwMode="auto">
          <a:xfrm>
            <a:off x="4478267" y="4569488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8" name="Oval 45"/>
          <p:cNvSpPr>
            <a:spLocks noChangeArrowheads="1"/>
          </p:cNvSpPr>
          <p:nvPr/>
        </p:nvSpPr>
        <p:spPr bwMode="auto">
          <a:xfrm>
            <a:off x="4351267" y="4899688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19" name="Oval 46"/>
          <p:cNvSpPr>
            <a:spLocks noChangeArrowheads="1"/>
          </p:cNvSpPr>
          <p:nvPr/>
        </p:nvSpPr>
        <p:spPr bwMode="auto">
          <a:xfrm>
            <a:off x="4122667" y="4793326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0" name="Oval 47"/>
          <p:cNvSpPr>
            <a:spLocks noChangeArrowheads="1"/>
          </p:cNvSpPr>
          <p:nvPr/>
        </p:nvSpPr>
        <p:spPr bwMode="auto">
          <a:xfrm>
            <a:off x="4313167" y="4251988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1" name="Oval 48"/>
          <p:cNvSpPr>
            <a:spLocks noChangeArrowheads="1"/>
          </p:cNvSpPr>
          <p:nvPr/>
        </p:nvSpPr>
        <p:spPr bwMode="auto">
          <a:xfrm>
            <a:off x="4910067" y="4371051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2" name="Oval 49"/>
          <p:cNvSpPr>
            <a:spLocks noChangeArrowheads="1"/>
          </p:cNvSpPr>
          <p:nvPr/>
        </p:nvSpPr>
        <p:spPr bwMode="auto">
          <a:xfrm>
            <a:off x="5291067" y="3855113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3" name="Oval 50"/>
          <p:cNvSpPr>
            <a:spLocks noChangeArrowheads="1"/>
          </p:cNvSpPr>
          <p:nvPr/>
        </p:nvSpPr>
        <p:spPr bwMode="auto">
          <a:xfrm>
            <a:off x="3754367" y="4925088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4" name="Oval 51"/>
          <p:cNvSpPr>
            <a:spLocks noChangeArrowheads="1"/>
          </p:cNvSpPr>
          <p:nvPr/>
        </p:nvSpPr>
        <p:spPr bwMode="auto">
          <a:xfrm>
            <a:off x="4579867" y="4225001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5" name="Oval 52"/>
          <p:cNvSpPr>
            <a:spLocks noChangeArrowheads="1"/>
          </p:cNvSpPr>
          <p:nvPr/>
        </p:nvSpPr>
        <p:spPr bwMode="auto">
          <a:xfrm>
            <a:off x="4859267" y="3934488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6" name="Oval 53"/>
          <p:cNvSpPr>
            <a:spLocks noChangeArrowheads="1"/>
          </p:cNvSpPr>
          <p:nvPr/>
        </p:nvSpPr>
        <p:spPr bwMode="auto">
          <a:xfrm>
            <a:off x="4097267" y="4264688"/>
            <a:ext cx="74613" cy="777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7" name="Oval 54"/>
          <p:cNvSpPr>
            <a:spLocks noChangeArrowheads="1"/>
          </p:cNvSpPr>
          <p:nvPr/>
        </p:nvSpPr>
        <p:spPr bwMode="auto">
          <a:xfrm>
            <a:off x="4706867" y="4067838"/>
            <a:ext cx="74613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8" name="Oval 55"/>
          <p:cNvSpPr>
            <a:spLocks noChangeArrowheads="1"/>
          </p:cNvSpPr>
          <p:nvPr/>
        </p:nvSpPr>
        <p:spPr bwMode="auto">
          <a:xfrm>
            <a:off x="4821167" y="4609176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29" name="Freeform 56"/>
          <p:cNvSpPr>
            <a:spLocks/>
          </p:cNvSpPr>
          <p:nvPr/>
        </p:nvSpPr>
        <p:spPr bwMode="auto">
          <a:xfrm>
            <a:off x="3265417" y="3742401"/>
            <a:ext cx="2312988" cy="1597025"/>
          </a:xfrm>
          <a:custGeom>
            <a:avLst/>
            <a:gdLst>
              <a:gd name="T0" fmla="*/ 2147483646 w 1457"/>
              <a:gd name="T1" fmla="*/ 2147483646 h 968"/>
              <a:gd name="T2" fmla="*/ 2147483646 w 1457"/>
              <a:gd name="T3" fmla="*/ 2147483646 h 968"/>
              <a:gd name="T4" fmla="*/ 2147483646 w 1457"/>
              <a:gd name="T5" fmla="*/ 2147483646 h 968"/>
              <a:gd name="T6" fmla="*/ 2147483646 w 1457"/>
              <a:gd name="T7" fmla="*/ 2147483646 h 968"/>
              <a:gd name="T8" fmla="*/ 2147483646 w 1457"/>
              <a:gd name="T9" fmla="*/ 2147483646 h 968"/>
              <a:gd name="T10" fmla="*/ 2147483646 w 1457"/>
              <a:gd name="T11" fmla="*/ 2147483646 h 968"/>
              <a:gd name="T12" fmla="*/ 2147483646 w 1457"/>
              <a:gd name="T13" fmla="*/ 2147483646 h 968"/>
              <a:gd name="T14" fmla="*/ 2147483646 w 1457"/>
              <a:gd name="T15" fmla="*/ 2147483646 h 9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57"/>
              <a:gd name="T25" fmla="*/ 0 h 968"/>
              <a:gd name="T26" fmla="*/ 1457 w 1457"/>
              <a:gd name="T27" fmla="*/ 968 h 9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57" h="968">
                <a:moveTo>
                  <a:pt x="4" y="796"/>
                </a:moveTo>
                <a:cubicBezTo>
                  <a:pt x="8" y="703"/>
                  <a:pt x="93" y="499"/>
                  <a:pt x="212" y="388"/>
                </a:cubicBezTo>
                <a:cubicBezTo>
                  <a:pt x="331" y="277"/>
                  <a:pt x="525" y="193"/>
                  <a:pt x="716" y="132"/>
                </a:cubicBezTo>
                <a:cubicBezTo>
                  <a:pt x="907" y="71"/>
                  <a:pt x="1255" y="0"/>
                  <a:pt x="1356" y="20"/>
                </a:cubicBezTo>
                <a:cubicBezTo>
                  <a:pt x="1457" y="40"/>
                  <a:pt x="1393" y="139"/>
                  <a:pt x="1324" y="252"/>
                </a:cubicBezTo>
                <a:cubicBezTo>
                  <a:pt x="1255" y="365"/>
                  <a:pt x="1129" y="584"/>
                  <a:pt x="940" y="700"/>
                </a:cubicBezTo>
                <a:cubicBezTo>
                  <a:pt x="751" y="816"/>
                  <a:pt x="344" y="928"/>
                  <a:pt x="188" y="948"/>
                </a:cubicBezTo>
                <a:cubicBezTo>
                  <a:pt x="32" y="968"/>
                  <a:pt x="0" y="889"/>
                  <a:pt x="4" y="796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57"/>
          <p:cNvSpPr>
            <a:spLocks noChangeArrowheads="1"/>
          </p:cNvSpPr>
          <p:nvPr/>
        </p:nvSpPr>
        <p:spPr bwMode="auto">
          <a:xfrm>
            <a:off x="3576567" y="5110826"/>
            <a:ext cx="74613" cy="777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1" name="Text Box 61"/>
          <p:cNvSpPr txBox="1">
            <a:spLocks noChangeArrowheads="1"/>
          </p:cNvSpPr>
          <p:nvPr/>
        </p:nvSpPr>
        <p:spPr bwMode="auto">
          <a:xfrm>
            <a:off x="2582792" y="250891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2" name="Text Box 62"/>
          <p:cNvSpPr txBox="1">
            <a:spLocks noChangeArrowheads="1"/>
          </p:cNvSpPr>
          <p:nvPr/>
        </p:nvSpPr>
        <p:spPr bwMode="auto">
          <a:xfrm>
            <a:off x="5691117" y="525211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" name="Text Box 63"/>
          <p:cNvSpPr txBox="1">
            <a:spLocks noChangeArrowheads="1"/>
          </p:cNvSpPr>
          <p:nvPr/>
        </p:nvSpPr>
        <p:spPr bwMode="auto">
          <a:xfrm>
            <a:off x="5767317" y="3423313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e</a:t>
            </a:r>
            <a:endParaRPr lang="en-US" altLang="en-US" sz="2400" baseline="-250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64480" y="642960"/>
              <a:ext cx="9724680" cy="5304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5120" y="633600"/>
                <a:ext cx="9743400" cy="532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303480" y="3000240"/>
              <a:ext cx="10082160" cy="3134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4120" y="2990880"/>
                <a:ext cx="10100880" cy="31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5563080" y="2410920"/>
              <a:ext cx="4911840" cy="13132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53720" y="2401560"/>
                <a:ext cx="4930560" cy="13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/>
              <p14:cNvContentPartPr/>
              <p14:nvPr/>
            </p14:nvContentPartPr>
            <p14:xfrm>
              <a:off x="2205720" y="5447160"/>
              <a:ext cx="2143440" cy="10360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96360" y="5437800"/>
                <a:ext cx="2162160" cy="105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03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Simple linear regression using Gradient Descent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Defined Bias </a:t>
            </a:r>
            <a:r>
              <a:rPr lang="en-US" dirty="0"/>
              <a:t>and Variance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Modeled Ridge </a:t>
            </a:r>
            <a:r>
              <a:rPr lang="en-US" dirty="0"/>
              <a:t>Regression</a:t>
            </a:r>
          </a:p>
          <a:p>
            <a:pPr>
              <a:lnSpc>
                <a:spcPct val="150000"/>
              </a:lnSpc>
            </a:pPr>
            <a:r>
              <a:rPr lang="en-US" dirty="0"/>
              <a:t>Modeled </a:t>
            </a:r>
            <a:r>
              <a:rPr lang="en-US" dirty="0" smtClean="0"/>
              <a:t>Lasso </a:t>
            </a:r>
            <a:r>
              <a:rPr lang="en-US" dirty="0"/>
              <a:t>Regression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dirty="0" smtClean="0">
                <a:solidFill>
                  <a:schemeClr val="bg1"/>
                </a:solidFill>
              </a:rPr>
              <a:t>cleaning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366692" y="2596487"/>
            <a:ext cx="10160000" cy="39623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Missing values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Duplicate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Inconsistent / Invalid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Noise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smtClean="0"/>
              <a:t>Outliers</a:t>
            </a:r>
          </a:p>
          <a:p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838200" y="2139287"/>
            <a:ext cx="11196956" cy="39528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Data Quality issues</a:t>
            </a:r>
            <a:endParaRPr lang="en-US" dirty="0"/>
          </a:p>
        </p:txBody>
      </p:sp>
      <p:pic>
        <p:nvPicPr>
          <p:cNvPr id="7" name="Picture 2" descr="Image result for data cleaning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153" y="2019418"/>
            <a:ext cx="3657600" cy="242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60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Missing values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638921"/>
              </p:ext>
            </p:extLst>
          </p:nvPr>
        </p:nvGraphicFramePr>
        <p:xfrm>
          <a:off x="1585225" y="2539621"/>
          <a:ext cx="812799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88200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67379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497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Customer Name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Age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Income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70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Rahul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35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12,00,000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48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Shravya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--</a:t>
                      </a:r>
                      <a:endParaRPr lang="en-US" sz="2400" dirty="0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8,00,000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66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Mehul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40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22,00,000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92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Vaishali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25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--</a:t>
                      </a:r>
                      <a:endParaRPr lang="en-US" sz="2400" dirty="0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47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Shiva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65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--</a:t>
                      </a:r>
                      <a:endParaRPr lang="en-US" sz="2400" dirty="0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10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00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Duplicate Data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643145" y="1745456"/>
            <a:ext cx="11196956" cy="39528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Duplicate data occurs when your data set has redundant data objects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209800" y="2590800"/>
          <a:ext cx="728027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343">
                  <a:extLst>
                    <a:ext uri="{9D8B030D-6E8A-4147-A177-3AD203B41FA5}">
                      <a16:colId xmlns:a16="http://schemas.microsoft.com/office/drawing/2014/main" val="3617405676"/>
                    </a:ext>
                  </a:extLst>
                </a:gridCol>
                <a:gridCol w="4731932">
                  <a:extLst>
                    <a:ext uri="{9D8B030D-6E8A-4147-A177-3AD203B41FA5}">
                      <a16:colId xmlns:a16="http://schemas.microsoft.com/office/drawing/2014/main" val="161408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Customer</a:t>
                      </a:r>
                      <a:r>
                        <a:rPr lang="en-US" sz="2400" baseline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Name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Address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8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Shravya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Flat no</a:t>
                      </a:r>
                      <a:r>
                        <a:rPr lang="en-US" sz="2400" baseline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450,  Street no – 2 Celebrity</a:t>
                      </a:r>
                      <a:r>
                        <a:rPr lang="en-US" sz="2400" baseline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homes,Mumbai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Shravya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Flat no 304, Street no – 215,</a:t>
                      </a:r>
                      <a:r>
                        <a:rPr lang="en-US" sz="2400" baseline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Lave view homes, Bangalore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7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Mehul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Plot no 80, </a:t>
                      </a:r>
                      <a:r>
                        <a:rPr lang="en-US" sz="2400" b="0" i="0" kern="1200" cap="all" dirty="0" smtClean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APARNA SAROVAR ZENITH,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Nallagandla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Gachibowli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9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Shiva</a:t>
                      </a:r>
                    </a:p>
                    <a:p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Plot no 80, </a:t>
                      </a:r>
                      <a:r>
                        <a:rPr lang="en-US" sz="2400" b="0" i="0" kern="1200" cap="all" dirty="0" smtClean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APARNA SAROVAR ZENITH,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Nallagandla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Gachibowli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23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24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Inconsistent / Invalid data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838200" y="1852687"/>
            <a:ext cx="11196956" cy="76199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/>
              <a:t>Impossible value for a feature</a:t>
            </a:r>
          </a:p>
          <a:p>
            <a:pPr marL="457200" indent="79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mtClean="0"/>
              <a:t>	Ex: age -10</a:t>
            </a:r>
          </a:p>
          <a:p>
            <a:pPr marL="457200" indent="79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mtClean="0"/>
              <a:t>	7 letter Income -10000</a:t>
            </a:r>
          </a:p>
          <a:p>
            <a:pPr marL="457200" indent="79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mtClean="0"/>
              <a:t>	zip code in India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mtClean="0">
                <a:solidFill>
                  <a:srgbClr val="FF0000"/>
                </a:solidFill>
              </a:rPr>
              <a:t>Primarily occur due to data entry error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05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</a:rPr>
              <a:t>Noise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838200" y="1989162"/>
            <a:ext cx="11196956" cy="39528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mtClean="0"/>
              <a:t>It is meaningless or distorted data.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298148"/>
              </p:ext>
            </p:extLst>
          </p:nvPr>
        </p:nvGraphicFramePr>
        <p:xfrm>
          <a:off x="2367915" y="2602517"/>
          <a:ext cx="728027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343">
                  <a:extLst>
                    <a:ext uri="{9D8B030D-6E8A-4147-A177-3AD203B41FA5}">
                      <a16:colId xmlns:a16="http://schemas.microsoft.com/office/drawing/2014/main" val="3617405676"/>
                    </a:ext>
                  </a:extLst>
                </a:gridCol>
                <a:gridCol w="4731932">
                  <a:extLst>
                    <a:ext uri="{9D8B030D-6E8A-4147-A177-3AD203B41FA5}">
                      <a16:colId xmlns:a16="http://schemas.microsoft.com/office/drawing/2014/main" val="1614086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Customer</a:t>
                      </a:r>
                      <a:r>
                        <a:rPr lang="en-US" sz="2400" baseline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Name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Address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8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Shravya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Flat no</a:t>
                      </a:r>
                      <a:r>
                        <a:rPr lang="en-US" sz="2400" baseline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450,  Street no – 2 Celebrity</a:t>
                      </a:r>
                      <a:r>
                        <a:rPr lang="en-US" sz="2400" baseline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homes,Mumbai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Shravya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Flat no </a:t>
                      </a:r>
                      <a:r>
                        <a:rPr lang="el-GR" sz="2400" dirty="0" smtClean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ϱ</a:t>
                      </a:r>
                      <a:r>
                        <a:rPr lang="az-Cyrl-AZ" sz="2400" dirty="0" smtClean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ђЂѭҖ</a:t>
                      </a:r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Street no – 215,</a:t>
                      </a:r>
                      <a:r>
                        <a:rPr lang="en-US" sz="2400" baseline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Lave view homes, Bangalore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7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Mehul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Plot no 80, </a:t>
                      </a:r>
                      <a:r>
                        <a:rPr lang="en-US" sz="2400" b="0" i="0" kern="1200" cap="all" dirty="0" smtClean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APARNA SAROVAR ZENITH,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Nallagandla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Gachibowli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91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Shiv</a:t>
                      </a:r>
                      <a:r>
                        <a:rPr lang="en-US" sz="2400" dirty="0" err="1" smtClean="0">
                          <a:solidFill>
                            <a:srgbClr val="FF000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ă</a:t>
                      </a:r>
                      <a:endParaRPr lang="en-US" sz="2400" dirty="0" smtClean="0">
                        <a:solidFill>
                          <a:srgbClr val="FF000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Plot no 80, </a:t>
                      </a:r>
                      <a:r>
                        <a:rPr lang="en-US" sz="2400" b="0" i="0" kern="1200" cap="all" dirty="0" smtClean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APARNA SAROVAR ZENITH,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Nallagandla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Gachibowli</a:t>
                      </a:r>
                      <a:endParaRPr lang="en-US" sz="24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2393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87560" y="3571920"/>
              <a:ext cx="2295360" cy="652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200" y="3562560"/>
                <a:ext cx="2314080" cy="67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206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1513</TotalTime>
  <Words>1623</Words>
  <Application>Microsoft Office PowerPoint</Application>
  <PresentationFormat>Widescreen</PresentationFormat>
  <Paragraphs>451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Helvetica</vt:lpstr>
      <vt:lpstr>Times New Roman</vt:lpstr>
      <vt:lpstr>Trebuchet MS</vt:lpstr>
      <vt:lpstr>Wingdings</vt:lpstr>
      <vt:lpstr>Office Theme</vt:lpstr>
      <vt:lpstr>Feature Engineering</vt:lpstr>
      <vt:lpstr>Today’s Agenda</vt:lpstr>
      <vt:lpstr>Data preparation</vt:lpstr>
      <vt:lpstr>Data Preprocessing</vt:lpstr>
      <vt:lpstr>Data cleaning</vt:lpstr>
      <vt:lpstr>Missing values</vt:lpstr>
      <vt:lpstr>Duplicate Data</vt:lpstr>
      <vt:lpstr>Inconsistent / Invalid data</vt:lpstr>
      <vt:lpstr>Noise</vt:lpstr>
      <vt:lpstr>Outliers</vt:lpstr>
      <vt:lpstr>Data Preprocessing techniques</vt:lpstr>
      <vt:lpstr>Major issue with real word data sets</vt:lpstr>
      <vt:lpstr>Imputation Techniques for Numeric values</vt:lpstr>
      <vt:lpstr>Adding a new variable to indicate missingness</vt:lpstr>
      <vt:lpstr>Imputation by most frequent category for categorical values</vt:lpstr>
      <vt:lpstr>Normalization</vt:lpstr>
      <vt:lpstr>Min-Max Scaling</vt:lpstr>
      <vt:lpstr>Exercise - 2</vt:lpstr>
      <vt:lpstr>z-score normalization</vt:lpstr>
      <vt:lpstr>Exercise - 3</vt:lpstr>
      <vt:lpstr>Exercise - 3</vt:lpstr>
      <vt:lpstr>Exercise - 4</vt:lpstr>
      <vt:lpstr>Curse of Dimensionality</vt:lpstr>
      <vt:lpstr>PowerPoint Presentation</vt:lpstr>
      <vt:lpstr>Feature Selection</vt:lpstr>
      <vt:lpstr>Feature Selection approaches</vt:lpstr>
      <vt:lpstr>Steps in Feature Selection</vt:lpstr>
      <vt:lpstr>Filter Methods</vt:lpstr>
      <vt:lpstr>Types of Filters</vt:lpstr>
      <vt:lpstr>Types of Filters</vt:lpstr>
      <vt:lpstr>How “useful” is a single feature? : Univariate filters</vt:lpstr>
      <vt:lpstr>Pearson’s Correlation Coefficient</vt:lpstr>
      <vt:lpstr>Ranking with Filter Criteria</vt:lpstr>
      <vt:lpstr>There are LOTS of ranking criteria...</vt:lpstr>
      <vt:lpstr>Exercise-5</vt:lpstr>
      <vt:lpstr>Wrapper Based Methods</vt:lpstr>
      <vt:lpstr>Algorithm for Wrapper based method</vt:lpstr>
      <vt:lpstr>Sequential forward selection(SFS)</vt:lpstr>
      <vt:lpstr>Sequential Backward selection(SBS)</vt:lpstr>
      <vt:lpstr>Dimensionality Reduction using Principal Component Analysis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</dc:title>
  <dc:creator>Aruna</dc:creator>
  <cp:lastModifiedBy>Aruna</cp:lastModifiedBy>
  <cp:revision>149</cp:revision>
  <dcterms:created xsi:type="dcterms:W3CDTF">2020-04-09T11:19:19Z</dcterms:created>
  <dcterms:modified xsi:type="dcterms:W3CDTF">2020-05-07T11:31:52Z</dcterms:modified>
</cp:coreProperties>
</file>