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7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29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22" autoAdjust="0"/>
  </p:normalViewPr>
  <p:slideViewPr>
    <p:cSldViewPr snapToGrid="0">
      <p:cViewPr varScale="1">
        <p:scale>
          <a:sx n="70" d="100"/>
          <a:sy n="70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18T05:57:47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993 3820 0,'0'50'94,"0"24"-79,0 0-15,0 26 16,0-26-16,0 0 15,0 1-15,0-26 16,0 1-16,0-25 16,0 24-16,0 1 15,0-25-15,0 0 47,0-1-31,0 1-1</inkml:trace>
  <inkml:trace contextRef="#ctx0" brushRef="#br0" timeOffset="1495.9468">869 3845 0,'0'-25'109,"0"0"-109,0-24 31,24 49 1,1-25-17,0 25 1,25-25-1,-26 0 17,26 25 15,-25 0-16,24 0 0,-24 0-15,0 0-1,0 0-15,0 25 16,-1-25 0,1 25-16,25 0 15,-1-1 1,-49 1-1,25 0-15,-25 0 16,25 0-16,0-1 16,0 1-1,-25 0 1,0 0 15,0 0-15,0-1 15,0 1-15,0 0-1,-25-25-15,0 25 16,0-25 0,0 25-16,1-25 15,-1 0 1,0 0-1,0 0 17,0 0-32,1 49 15,-1-49 17,-25 0-32,25 0 15,-24 25 1,-1-25-1,25 0 1,1 25-16</inkml:trace>
  <inkml:trace contextRef="#ctx0" brushRef="#br0" timeOffset="2768.4564">1836 3746 0,'0'-25'15,"-25"25"48,-25 25-48,26-25 1,-1 0 0,25 24-16,-25-24 15,0 25-15,0 0 16,1 0-1,-1-25 1,0 25 15,0-25-15,0 24 0,25 1-16,-24 0 15,24 0 1,-25 0-1,25-1 1,-25 26-16,25-25 31,0 0-31,-25 24 16,25-24 0,0 25-1,0-1 1,0-24-1,0 25-15,0-1 16,0-24 0,0 25-1,25-26 1,-25 51 15,25-75-31,-25 25 0,25-25 16,-1 24-1,1 1 17,0-25-17,25 0 1,-1 25 0,-24-25-1,25 0-15,-1 25 16,1 0-16,0-25 15,-26 0 1</inkml:trace>
  <inkml:trace contextRef="#ctx0" brushRef="#br0" timeOffset="4255.6887">2084 3969 0,'-25'0'78,"-24"25"-62,49 24-16,-25 26 15,0-51-15,25 1 16,-25 25-16,0-1 16,1-24-16,24 0 15,0 25-15,-50-1 16,50-74 171,0 1-187,0-51 16,0 50-16,0-24 16,0-26-16,0 51 15,0-1-15,0-25 16,0 25-16,0-24 15,0 24 1,0-25-16,0 26 31,25-1 94,0 25-78,-1 0-31,1 0-1,0 0-15,25 25 16,-26-25 0,-24 24-1,25 1-15,-25 0 16,25-25 0,-25 25-16,0 24 15,50 1-15,-50-25 16,0 24-16,0-24 15,0 0-15,0 25 16,0-1-16,0-24 16,0 0-1,0 0 1,0-1-16,0 1 16,0 0-1,0 0-15,24 0 31,-24-50 63</inkml:trace>
  <inkml:trace contextRef="#ctx0" brushRef="#br0" timeOffset="4784.2715">1761 4142 0,'25'0'78,"0"-24"-62,25 24-16,-25 0 16,-1 0-1,1 0-15,0 0 16,0 0-1,0 0 1,-1 0 78,1 0-79</inkml:trace>
  <inkml:trace contextRef="#ctx0" brushRef="#br0" timeOffset="5696.1144">2307 3770 0,'25'25'47,"0"-25"-47,24 50 16,-24-1-16,0-49 15,0 50-15,0 0 16,-25-1-16,0 1 16,0 24-16,0-49 15,0 25-15,0-1 16,0 1-16,0-1 15,0 1-15,0-25 16,0 0-16,0-1 16,0 1-16,0 25 31,-25-25-15,0-25 30,0 0-46,0 0 16,1 0-16,-26 0 16,25 24-16,0-24 15,1 0 1,-1 0 46,0 25-46,0 0 0</inkml:trace>
  <inkml:trace contextRef="#ctx0" brushRef="#br0" timeOffset="17008.088">5284 3299 0,'25'25'78,"-1"-25"-78,-24 49 16,75 1 0,-75-25-16,25 24 15,24 1-15,-24 0 16,0-50-1,-25 24-15</inkml:trace>
  <inkml:trace contextRef="#ctx0" brushRef="#br0" timeOffset="17633.9601">5482 3349 0,'-25'0'78,"1"49"-62,-1 1 0,25-25-1,0-1-15,0 1 16,0 0-16</inkml:trace>
  <inkml:trace contextRef="#ctx0" brushRef="#br0" timeOffset="18287.756">5631 3473 0,'25'24'31,"-25"1"1,0 0-17,0 25 16,0-26 1,0 1-17,0 0 1</inkml:trace>
  <inkml:trace contextRef="#ctx0" brushRef="#br0" timeOffset="18952.4515">6003 3398 0,'0'0'0,"25"0"16,0 0-1,-1 0-15,26 25 16,-25 0-16,0-25 15,24 49-15,-24-24 16,-25 25 0,50-25-16,-50-1 15,25-24-15,-25 25 16,24 0-16,-24 0 16,25-25-1</inkml:trace>
  <inkml:trace contextRef="#ctx0" brushRef="#br0" timeOffset="19448.3584">6375 3349 0,'0'-25'63,"-49"50"-48,24-1-15,0 26 16,25-25-16,-25 24 15,0-49-15,25 25 16,-24 25-16,24-25 16,0-1-1</inkml:trace>
  <inkml:trace contextRef="#ctx0" brushRef="#br0" timeOffset="20378.0262">6499 3547 0,'25'0'172,"25"25"-172,-26 24 15,26 1 1,-50 0-16,0-1 16,0 1-16,0-25 15,0 24-15,0-24 16,-25 25-1,0-25-15,-24-1 16,98-24 203,-24 0-204,0 0 1,0 0 0,0-24 15</inkml:trace>
  <inkml:trace contextRef="#ctx0" brushRef="#br0" timeOffset="20895.9916">7467 3795 0</inkml:trace>
  <inkml:trace contextRef="#ctx0" brushRef="#br0" timeOffset="21168.1004">8186 3696 0</inkml:trace>
  <inkml:trace contextRef="#ctx0" brushRef="#br0" timeOffset="21952.7187">9550 3522 0,'25'-25'78,"0"50"-62,24 25-16,-24-25 16,50-1-16,-75 1 15,24 0-15,1 0 16,0 0 0,0 0-1</inkml:trace>
  <inkml:trace contextRef="#ctx0" brushRef="#br0" timeOffset="22513.3827">9798 3473 0,'0'-25'32,"-25"25"-17,1 25-15,-1-1 16,0 26-16,-25 0 15,50-26-15,-24-24 16,-1 25-16,0 0 16,25 0-16,0 0 15,-25 0 1,0-1 0,1 1 15,24 0-16,-25 0 1</inkml:trace>
  <inkml:trace contextRef="#ctx0" brushRef="#br0" timeOffset="23368.4783">10096 3746 0,'0'24'125,"-25"26"-109,25-25-1</inkml:trace>
  <inkml:trace contextRef="#ctx0" brushRef="#br0" timeOffset="24880.6708">9997 3696 0,'0'-25'32,"24"25"30,1 0 1,0-25-48,0 25 79,0 0-78,-1 0 31,1 0-16,0 0-16,0 0 32,0 0-31,-1 0 0,26 25 15,-50 0 16,0 0-32,0 0 17,0-1-17,0 1 1,0 0-1,0 25 1,-25-50 0,25 24-1,-25-24 79,25 25-78,-24-25 15,-1 25 0,0-25 16,0 0-31,0 0-1,1 0 1,-26 0 0,25 0 30,0 0-14,25-25-32,-24 25 15,-1 0-15,0-49 32,0 24-17,0 0-15</inkml:trace>
  <inkml:trace contextRef="#ctx0" brushRef="#br0" timeOffset="27815.881">4341 3994 0,'50'0'94,"-25"24"-79,24 26-15,1-25 16,-25 0-16,24 24 16,-24-24-16,0 0 15,0 0-15,-1-25 16</inkml:trace>
  <inkml:trace contextRef="#ctx0" brushRef="#br0" timeOffset="28351.6751">4639 3944 0,'-50'0'47,"1"0"-47,-1 25 16,25 24-16,-24-24 15,24 25-15,0-25 16,0 24-16,0-24 31,1-25-31,24 25 16</inkml:trace>
  <inkml:trace contextRef="#ctx0" brushRef="#br0" timeOffset="29072.0109">4812 4217 0,'0'0'0,"0"25"63,0 24-48,0-24 1,0 0-1,0 0 1,0-1 0,0 1-1,0 0 1,0 0 0,0 0-16,0-1 15,0 1 1,0 0-1</inkml:trace>
  <inkml:trace contextRef="#ctx0" brushRef="#br0" timeOffset="29649.232">4490 4688 0,'-25'0'47,"0"50"-32,25-26 1,-24 76-16,-1-26 16,25 1-16,-25-26 15,0 26-15,0-1 16,1-24-16,24 24 16,0-24-16,0-26 15,0 26 1</inkml:trace>
  <inkml:trace contextRef="#ctx0" brushRef="#br0" timeOffset="30096.7586">4391 5953 0,'0'75'16,"0"-51"-16,0 1 16,0 0 124,25 0-124</inkml:trace>
  <inkml:trace contextRef="#ctx0" brushRef="#br0" timeOffset="30768.0256">4316 6995 0,'0'-25'16,"25"25"-1,0 0 1,0 0-16,0 25 16,24 25-16,-49-26 15,50 26-15,-25 0 16,-1-26-16,1 26 15,0-25-15,0 0 16,-25-1 15</inkml:trace>
  <inkml:trace contextRef="#ctx0" brushRef="#br0" timeOffset="31360.1565">4639 7020 0,'-25'0'63,"0"0"-48,25 49-15,-49 1 16,24 0-16,0-26 15,0 1-15,-99 50 16,99-51 15,25 26-15</inkml:trace>
  <inkml:trace contextRef="#ctx0" brushRef="#br0" timeOffset="33208.589">4788 7268 0,'0'25'94,"0"-1"15,0 1-62,0 0-32,0 0 110,24 0-109,1-25 0,-25-25 156,0 0-126,0 0 17,0 0 31,0 1-1,25 24-77,0 24 0,0 26-1,-1-50 79,-24-25-31,0-24-48,0 24-15,0-25 16,0 25-16,0-49 15,0 49-15,0-24 16,0-26-16,0 50 16,0-24-16,0 24 15</inkml:trace>
  <inkml:trace contextRef="#ctx0" brushRef="#br0" timeOffset="35271.7258">5755 3324 0,'0'0'0,"-25"-25"47,0 25 0,25-25-47,-24 25 16,-26 0 15,0-25-15,50 1-16,-24 24 15,-1 0 16,0 0 141,0 0-109,-24 0-48,24 0-15,0 24 16,0 1-16,0-25 16,25 25-16,-24-25 15,-1 25 1,0-25 31,25 49-16,-25-24-15,25 0-1,0 0-15,-25 0 16,25-1 0,0 1-16,-24-25 15,24 50 1,0-25-16,0-1 15,24 26 1,-24-25 0,25-25-1,0 50-15,0-50 16,-25 24-16,25-24 16,-1 25-16,1 0 15,0-25 48,0 0-48,0 0 17,-1 0-1,26 0-31,0 0 31,-26 0-15,26-25-1,-25 0 1,24 1-16,-24-1 31,0 25-15,0-50-1,0 25 1,-25 0-16,0 1 16,0-26-16,0 25 15,0-49-15,0 49 16,0-49-16,0 49 16,0-25-16,-25 25 15,25 1 1,-25 24-1,25-25 1,-25 25-16,0 0 47,1 0-31,-1-25-16</inkml:trace>
  <inkml:trace contextRef="#ctx0" brushRef="#br0" timeOffset="36768.0712">6375 3175 0,'-25'0'125,"-24"25"-125,-1-25 46,25 25-30,-24-25 15,24 49-15,0-49 0,25 25-1,-25-25 1,0 25 15,25 0-31,-24-1 31,24 1 1,0 0-32,0 25 15,0-26 1,0 1-1,0 25-15,0-25 16,0-1 0,0 1-16,0 0 15,0 25 1,24-1 0,1-24-16,-25 0 15,25 25 1,0-26-16,0-24 15,-25 25-15,49-25 16,-24 50-16,0-50 16,0 0-1,-25 25-15,49-25 16,26 49-16,-75-24 16,74-25-16,-49 0 15,25 25-15,-26-25 16,1 0-1,0 0-15,0 0 16,24 0 0,26 0-1,-50 0 1,24 0-16,-24-25 16,-25 0-1,25 0-15,24-49 16,-49 49-1,0 0-15,0 1 16,0-26-16,0 0 16,0 1-1,0-26-15,-24 26 16,-1 24-16,0-50 16,-25 26-16,50 24 15,-24-25 1,-1 26-1,0 24-15,25-25 16,-25 25-16,25-25 16,-25 25-1,-24-25 1,24 25 0,0 0-16,0 0 15,-74-49-15,74 24 16,-24 25-16,-1 0 15,1 0-15,-26 0 16,26 0-16,24 0 16,0 0-16,0 0 15,-25 0 17</inkml:trace>
  <inkml:trace contextRef="#ctx0" brushRef="#br0" timeOffset="38568.1563">9699 3373 0,'25'0'47,"-25"-24"-16,-50 24-15,25 0-16,-24 0 15,24 0 1,-25 0-16,1 0 15,24 0 1,-25 0 0,1 24-1,49 1-15,-25 0 16,0 0 0,25 0-1,-25-25 1,25 24-16,-25 1 15,25 0-15,-24-25 16,24 25-16,0 0 16,0-1-16,0 26 31,0 0-15,24-1-1,26 1 1,-25-25-1,0 0-15,0-1 16,24 26 0,-24-50-16,25 25 15,-1 0-15,1-1 16,-1 26 0,-24-50-16,25 50 15,-25-50-15,-1 0 16,26 24-16,-25-24 15,0 50-15,-1-50 16,-24 25-16,25-25 16,0 0-1,0 0 1,-25 25-16,49-25 16,-24 0-16,0 0 15,25 0-15,-26 0 16,26 0-16,0-50 15,24 25 1,-24-24-16,-25 24 16,-1 0-16,1-25 15,25 1-15,-50 24 16,25-25-16,-25 26 16,0-26-16,49 0 15,-49 26-15,0-26 16,0 25-16,0-25 15,0 26-15,0-26 16,-25 0-16,25 1 16,-24 24-1,-26 0 1,50 0 0,-25 1-16,0 24 15,1 0 16,-26-25-31,25 0 16,0 25 0,0 0-16,-24 0 15,24 0 1,0 0-16,-24 0 16,24 0-16,-25 0 15,-24 0-15,24 0 16,1 0-16,24 0 15,-25 0-15,1 0 16,-1 0 0,-24 0-16,49 0 15,-50 0 1,51 0 0,-26 25-1,25-25 1</inkml:trace>
  <inkml:trace contextRef="#ctx0" brushRef="#br0" timeOffset="42863.9143">11931 3497 0,'0'75'46,"0"-1"-30,0 26-16,0-26 16,0 0-16,0 1 15,0-26-15,0 1 16,0-25-16,0 24 16,0-24-16</inkml:trace>
  <inkml:trace contextRef="#ctx0" brushRef="#br0" timeOffset="43944.2265">11857 3299 0,'25'0'156,"24"0"-156,1 0 16,-25 0 0,-25 25-16,25-25 15,-1 0 1,1 25 0,0-1-1,0 1 16,0 0-15,-1 25-16,-24-26 16,0 1-1,0 0 1,0 0 0,0 24-1,0-24 16,0 0-15,-24 0 15,-1-25 1,0 0-17,0 0 126,0 0-126</inkml:trace>
  <inkml:trace contextRef="#ctx0" brushRef="#br0" timeOffset="45057.4082">12477 3373 0,'-25'25'172,"0"0"-156,25 0-16,-24-25 0,-1 25 15,25-1-15,0 1 16,-25 0 0,0 25 15,25-26 0,0 26-15,0-25-1,0 25 1,0-26 0,0 26-1,0-25 1,0 24-1,25-24 17,-25 0-17,50 25-15,-26-26 16,-24 1 0,50 0-1,-25 0 1,0-25-16,0 25 15,-1-1-15,26 1 16,-25-25 15,0 0-31,-1 0 16,26 0 0,0 50-16,-26-50 15,1 0 1,0 0-16,25 0 15</inkml:trace>
  <inkml:trace contextRef="#ctx0" brushRef="#br0" timeOffset="45664.3528">12775 3547 0,'0'-25'15,"49"25"32,1 0-47,-25 0 16,24 25-16,1 25 15,-25-1 1,0-49-16,24 25 16,26 25-1,-51-25 1,26-1-1,-25-24 1,-25 25 0,25-25 46</inkml:trace>
  <inkml:trace contextRef="#ctx0" brushRef="#br0" timeOffset="46168.2193">13271 3572 0,'-25'0'47,"-25"0"-47,1 25 16,24-1-16,0-24 15,0 25-15,-24 0 16,24 0-16,0 0 16,25 0-16,-25-25 15,1 24-15,-1 1 16,0 0-1</inkml:trace>
  <inkml:trace contextRef="#ctx0" brushRef="#br0" timeOffset="46736.7595">13544 3746 0,'0'49'63,"0"1"-48,0-25 1,0-1 0,0 1-1,0 0 1,0 0 31,25-25-16,-25 25-15</inkml:trace>
  <inkml:trace contextRef="#ctx0" brushRef="#br0" timeOffset="50097.0341">13891 3671 0,'25'0'125,"24"0"-125,-24 0 16,0 0-1,0 0-15,0 0 32,-1 0-1,1 0 94</inkml:trace>
  <inkml:trace contextRef="#ctx0" brushRef="#br0" timeOffset="50816.3283">13866 3894 0,'25'0'47,"0"0"-47,24 0 16,-24 0-16,0 0 15,0 0-15,0 0 16,-1 0-1,1 0 1,0 0 0</inkml:trace>
  <inkml:trace contextRef="#ctx0" brushRef="#br0" timeOffset="56512.3996">14362 3547 0,'0'25'93,"0"24"-93,0 1 16,0 0-16,0-1 16,0-24-16,0 0 15,0 0 1,0 0-16,0-1 16,25-24 46,0 0-31,0 0-15,24 0 15,-24 0-31,25 0 16,-50-49-1,25-1 1,-25 25-16,0 1 16,24-1-16,-24 0 15,0 0-15,0 0 16,0 0 62,-24 1-31</inkml:trace>
  <inkml:trace contextRef="#ctx0" brushRef="#br0" timeOffset="57896.6156">14933 3497 0,'0'50'375,"25"-25"-313,-1 0-30,1-1-17,0-24 1,0 0-1,0 0-15,-25 25 16,24-25 0,1 0-1,0 0 1,-25 25 0,25 0-1,-25 0 16,25-25-31,-25 49 16,0-24 0,0 0-1,0 25 1,-25-26 0,0-24-1,0 25 1,-24-25 15,24 0-31,-25 0 16,25 0-16,-24 0 15,24 0-15,0 0 16,-24 0-16,24 0 31,25-25 63,0 1-47,0-1-47</inkml:trace>
  <inkml:trace contextRef="#ctx0" brushRef="#br0" timeOffset="58935.8322">15602 3497 0,'0'0'0,"-24"25"16,-1 50-16,25-26 15,-25 1-15,0 24 16,0-24-16,1 0 15,24-1 1,0-24-16,-50 0 16,25-50 109,25-49-125,0-1 15,-25 1-15,25 24 16,0 0-16,0 26 16,0-51-16,0 50 31,0 1-31,0-1 15,0 0 48,25 25-32,0 0 0,25 0-15,-1 0 0,-24 0-16,0 0 15,24 0-15,1 50 16,0-1 0,-25 26-16,-1-51 15,-24 26 1,50-25-16,-50 0 15,0 0-15,0-1 16,0 1 0,25-25-16,-25 50 47</inkml:trace>
  <inkml:trace contextRef="#ctx0" brushRef="#br0" timeOffset="59439.8129">15429 3696 0,'25'0'78,"-1"0"-47,1 0 47</inkml:trace>
  <inkml:trace contextRef="#ctx0" brushRef="#br0" timeOffset="60384.4663">15875 3324 0,'0'0'0,"25"0"16,25 0 0,-1 0-16,1 0 15,0 25-15,-1-1 16,26 51-16,-51-50 15,1 49-15,50 0 16,-75-49-16,49 25 16,-24 24-16,-25-49 15,0 25-15,0-25 16,0 49-16,0 0 16,0-24-1,0-25-15,-25 24 16,0-49-16,-24 25 15,-1 0-15,25 0 16,1-25-16,-26 0 16,25 25-16,-24-25 15,-1 0-15,25 0 32,0 0-32</inkml:trace>
  <inkml:trace contextRef="#ctx0" brushRef="#br0" timeOffset="69839.9117">16843 3820 0,'25'0'78,"-1"0"-62,26 0-16,-25 0 15,24 0-15,-24-25 16,0 25 15</inkml:trace>
  <inkml:trace contextRef="#ctx0" brushRef="#br0" timeOffset="71143.768">17041 3969 0,'0'0'0,"-25"0"141,1 25-141,-1-25 15,0 24 1,-25-24 15,26 25-15,-26-25 31,75 0 109,0 0-156,-1 0 16,1 0-16,0 0 15,0 0-15,0 0 16,-1 0-16</inkml:trace>
  <inkml:trace contextRef="#ctx0" brushRef="#br0" timeOffset="72703.5288">18281 3125 0,'-49'-24'15,"24"24"1,0 0-1,0 0 1,1 0 47,-1 0-63,-25 24 15,1 26-15,-1-25 16,25 24-16,0-49 15,1 50-15,24-25 47,0 24-31,0-24 0,0 25-1,0-1 1,24 1-1,1 0-15,-25-26 16,25-24-16,-25 25 16,50 0-16,-26 0 15,1-25-15,25 0 16,-25 25 0,24-25-16,1 25 15,24-25-15,1 0 16,-26 0-16,50-25 15,-49-25-15,-25 25 16,24 0-16,-24 1 16,-25-1-16,0-25 15,0 25 1,0 1 0,0-1-16,0 0 15,0 0 95,-25 25-110,25 25 15,-24 0-15,-1 24 16,25 1-16,0-25 15,0 24-15,0 1 16,0-25 0,0 25-1,0-26 1,49-24 31,26 0-32,-26 0-15,1 0 16,0 0-16,-1 0 16,1-49-16,-25 49 15,0-50-15,-25 25 32,0 0-32,0 1 15,0-26 16,0 25-15,-25 25 0,0 0-16,0-25 15,-24 1-15,24 24 16,0 0-16,-25 0 16,25 0-16,-24 0 15,24 0-15,0 0 16</inkml:trace>
  <inkml:trace contextRef="#ctx0" brushRef="#br0" timeOffset="73536.4467">19174 3473 0,'0'24'47,"0"1"-32,0 25 1,0-1-16,0 1 16,25 25-16,0-51 15,0 51-15,24-26 16,-49-24-16,25 0 15,25 0-15,-1 0 16,-24-25 0,0 24-16,0-24 15,0 0-15,-1 0 16,1-74-16,-25-25 16,50 24-16,-50 26 15,0-1-15,0 25 16,0-24-16,0 24 15</inkml:trace>
  <inkml:trace contextRef="#ctx0" brushRef="#br0" timeOffset="74624.1667">19720 3572 0,'25'0'47,"-25"49"-47,25 1 16,-25 0 0,0-25-16,0 49 15,0-49 1,0-50 78,0-25-79,0 26 1,0-1-1,24 25 95,1 0-95,0 49-15,0-49 16,-25 25 0,50-25-16,-26 25 15,1-25 32,25 0-31,-25-74-1,-25-26-15,24 26 16,-24-25-16,0 24 16,0 26-16,0-1 15,0 25 1,0 0 0,0 75 77,0 24-93,0 1 16,0-1-16,0-24 16,0 49-16,0-24 15,50-26-15,-50-24 16,50 49-1,-50-49-15,24 0 16,-24 0-16,25-25 47</inkml:trace>
  <inkml:trace contextRef="#ctx0" brushRef="#br0" timeOffset="75104.3589">19646 3621 0,'0'-24'15,"49"24"17,1 0-32,-1-25 15,-24 25 1,0 0 0,0 0-16,25-25 15,-26 25 1,1 0-1,0 0-15,49-25 16,-49 25 0,25 0-16,24-25 15,1 1-15,-26 24 16,1 0-16</inkml:trace>
  <inkml:trace contextRef="#ctx0" brushRef="#br0" timeOffset="76007.9494">20936 3001 0,'-50'0'79,"0"50"-64,25 0-15,-24 49 16,24-50-16,0 1 15,0 24-15,1-24 16,-26 0-16,50-1 16,0-24-16,0 25 15,0-26 1,0 1 0,0 0-1,0 0 1,25 25-16,0-26 15,24 1 1,-24-25-16,0 25 16,24 0-16,-24 0 15,25-25 1,-25 0 0,0 0-16,-1 0 15</inkml:trace>
  <inkml:trace contextRef="#ctx0" brushRef="#br0" timeOffset="76727.8569">21208 3274 0,'-24'0'31,"24"25"-15,0 0-16,0 49 15,0-49 1,0 25 0,0-26-16,0 1 15,0 0 16,0 0-15,24-25 31,1 0-31,0 0 15,0 0-31,0 0 15,24 0 1,-49-50-16,25 50 16,0-25-16,-25 1 15,0-26 1,0 25 0,0 0-1,0 1-15,0-1 16,-25 25-1</inkml:trace>
  <inkml:trace contextRef="#ctx0" brushRef="#br0" timeOffset="77520.4521">21903 3200 0,'-50'0'31,"25"25"1,25-1 14,0 1-14,0 25-1,25-50-15,-25 25-16,50-1 15,-1 1 1,-49 0-1,25-25-15,0 25 16,0-25 0,-25 25 15,0-1-15,-25 1-1,0-25-15,-24 0 16,24 0-16,-50 0 15,1 0-15,24 0 16,26 0-16,-1 0 16,0 0-1,25-25 17,0 1-17,0-1-15,0 0 16</inkml:trace>
  <inkml:trace contextRef="#ctx0" brushRef="#br0" timeOffset="78328.4044">22647 3150 0,'0'0'0,"0"75"47,-25-26-47,25-24 16,0 49-16,0-24 15,0 0-15,0-26 16,-49 1-16,49 0 16,-50-99 109,25-50-125,25 74 15,0 0-15,0 26 16,0-1-16,0 0 15,0 0 1,0 0 62,25 25-62,25 0-16,24 25 15,-24 50-15,-1-51 16,1 26-16,-1 0 16,-49-26-1,50 26-15,0 0 16,-50-26 0,49 1-1,-49 0-15</inkml:trace>
  <inkml:trace contextRef="#ctx0" brushRef="#br0" timeOffset="78673.7113">22399 3398 0,'0'-25'0,"50"25"31,24 0-15,25 0-16,-24 0 15,-1-24-15,0 24 16,1-25-16</inkml:trace>
  <inkml:trace contextRef="#ctx0" brushRef="#br0" timeOffset="79248.1605">23143 3101 0,'0'0'0,"25"0"15,25 0 1,-26 24-1,26 76-15,-25-26 16,0-49-16,-1 49 16,-24-24-16,50 49 15,-50-74-15,0 0 16,0-1-16,0 1 16,0 25-16,0-25 15,0 49 1,-25-74-1,0 25 1,1-25 0,-26 0-16,25 25 15,0-25-15,-24 25 16,24-25-16,-25 24 16,26-24-16</inkml:trace>
  <inkml:trace contextRef="#ctx0" brushRef="#br0" timeOffset="80504.5724">17537 4217 0,'25'0'47,"0"0"-16,0 0-31,124 0 15,49 0-15,149 0 16,-24 0-16,123 0 16,125-75-1,198 26-15,49 24 16,26-99-16,-299 74 16,75 26-16,-173-1 15,-150-50-15,-98 75 16,-125 0-16</inkml:trace>
  <inkml:trace contextRef="#ctx0" brushRef="#br0" timeOffset="81496.91">19398 4539 0,'0'50'79,"0"-25"-79,0 24 15,0 1-15,0 24 16,0 1-16,0-50 15,0 49-15,0-24 16,0-26-16,0 26 16,0-25-1</inkml:trace>
  <inkml:trace contextRef="#ctx0" brushRef="#br0" timeOffset="82407.8821">19249 4911 0,'0'-24'31,"0"-1"1,49 25-17,26 0 1,-1 0-16,-49 0 15,0 0-15,0 0 16,-1 0-16,1 0 63,0 0-48,0 0 1,24 25-1,-24-1 17,-25 1-32,25 0 15,0-25 1,-25 25 15,25-25-15,-25-25 62,24 0-78,1-24 16,-25 24-1,0 0-15,0 0 16,0 0 31,-25 0-32</inkml:trace>
  <inkml:trace contextRef="#ctx0" brushRef="#br0" timeOffset="82800.2231">20266 4589 0,'0'25'31,"0"24"-16,0 26-15,0-26 16,25 26-16,-25-50 16,0 24-16,0-24 15,24 0-15,-98-25 78,-100-25-78,1-25 16</inkml:trace>
  <inkml:trace contextRef="#ctx0" brushRef="#br0" timeOffset="84360.9304">20712 4738 0,'-25'0'32,"1"0"-17,-1 0 48,25 49-32,0-24-15,-25 25-16,25-25 15,0 24 17,25-24 46,0-50-63,-25 0 1,0 1-16,0-1 16,0 0-1,24 0 95,1 25-110,0 0 15,0 0 1,0 25-16,-1 0 15,1 0 17,0-25-1,0 0-15,-25-25-1,0-50-15,0 1 16,0 49-16,-25-25 15,25 26-15,-25-26 16,25 75 109,0 24-125,25-24 31,0 25-31,0-50 16,0 49-16,-1-49 16,-24 25-16,25-25 15,0 25-15,0 0 16,-25 0-1,49-25 1,-24 0 31,0-25-47,25 0 16</inkml:trace>
  <inkml:trace contextRef="#ctx0" brushRef="#br0" timeOffset="85704.5588">21481 4614 0,'0'49'46,"0"1"-46,25 24 16,-25 1-16,0-50 16,0-1 46,0-73-31,0-26-15,0 50-16,0-24 16,0 24-1,25 25 1,-25-25 31,49 50-32,1 0 1,-25 0-16,0-1 16,-1 1-16,1 0 15,0-25 1,0 25 0,0-75 155,24 50-139,-24 25-17,0 0-15,0 0 16,-1-25-16,1 25 16,25-1-1,-50-48 63,0-26-62,-25 0 0,0 25 15,0 1-16,1 24 1,-1 0 0,0 0-16,0-25 15,0 0 1,1 0 0,-1 25-1,25-25 32</inkml:trace>
  <inkml:trace contextRef="#ctx0" brushRef="#br0" timeOffset="86928.5314">22225 4514 0,'25'50'31,"0"0"-15,-25-1-16,50 1 15,-26-25-15,1-1 32,-50-24 46,-24-24-78,-1-100 15,25 74-15,1 0 16,-26 1-16,50 24 16,0 0-16,0 0 15,0 1 17,99 73 30,-49 1-46,-1-1-16,1 51 15,24-26-15,-49 50 16,50-25-16,-51-24 16,1-1-16,0 1 15,-25-26-15,25-24 16,0 0-1,-25 0-15,0-1 16,0-73 109,0 24-125,-25 0 16,0-24-16,0 24 15,-24 0 1,49 0 0,-25 25-16,0-25 78,25-24-47,25 24-15,24-25-1,-24 26-15,25-1 16,-1-25-16,-24 50 15</inkml:trace>
  <inkml:trace contextRef="#ctx0" brushRef="#br0" timeOffset="87408.4627">18678 4589 0,'4167'0'16,"-4117"74"-16,-25 1 16,49-26-1,-24 1-15,-25 0 16,0-26 0,-1-24 62,-24-74-78,0-1 15,0 26-15,0 24 16</inkml:trace>
  <inkml:trace contextRef="#ctx0" brushRef="#br0" timeOffset="88825.622">23366 4589 0,'0'0'0,"-24"0"16,-26 0 0,25 0-1,0 0-15,25 25 16,0-1-16,0 1 15,0 0 1,0 0-16,0 0 31,0-1-31,0 1 32,0 0-17,25-25 1,0 0-1,-25-25 17,0-24-32,0 24 15,0 74 110,25-49-125,-25 25 16,25-25 0,24 0-1,-24 0 1,49 0-16,-74-25 15,0-24-15,0-26 16,0 1 0,0-25-16,0 24 15,0 1-15,-99-75 16,74 149-16,25-49 16,-24 49-16,48 0 62,1 49-46,-25-24-16,25 74 15,25-24-15,-26-1 16,1-49-16,25 24 16,-1 1-1,-24-25 1,0-25 15,0 0 94,0 0-109,-1 0-1,1 49 1,25-49-16,-1 0 78,-24 0-78,-25-74 16,0 24-1,0 26-15,0-1 16,0-50-16,0 51 16,25-26-1</inkml:trace>
  <inkml:trace contextRef="#ctx0" brushRef="#br0" timeOffset="90056.8434">23986 4415 0,'0'25'109,"25"0"-93,0 0-16,0-25 15,-25-25 141,-25 50-109,25-1-31,0 1 0,0 25 15,0-25-16,25-1 1,-25 1 0,50 0-16,-26-25 31,26 0-31,24 0 16,-24 0-16,-25-25 15,24-24-15,-49-51 16,0 26-16,0 0 15,0-1-15,0 26 16,-49-1-16,49 25 16,-50-24-16,25 49 62,25 24-46,0 1-16,0 25 15,0-1-15,0-24 16,0 0 0,25-25-16,0 25 15,25 0-15,-26-1 16,1-24 0,0 25-1,0 0-15,0 0 16,-25 24-1,0-24 1,24 0-16,-73-25 109,24 0-109,-25-50 16,1 50-16</inkml:trace>
  <inkml:trace contextRef="#ctx0" brushRef="#br0" timeOffset="92153.3146">1464 5159 0,'74'0'172,"50"0"-157,50 0-15,-25 0 16,0 0-16,-50 0 16,-25 0-16,-49 0 15,-75 0 79,-24 0-78,-50 0-16,25 0 15,24 0-15,1 0 16,-1 0-16,26 0 16,-1 0-16,1 0 15,24 0 1,25-24-16,-25 24 15,0 0 1,0 0 0,1 0 31,48 0 31,76 0-78,-1 0 15,50-50-15,-25 25 16,0 0-16,-25 25 16,-25-24-16,-24 24 15,0-25 1,-125 25 62,-74-25-62,-74-49-16,-50 24 15,-24 50-15,73 0 16,1 0-16,74 0 15,75 25-15,24-25 16,1 25-16,49-1 109,74-24-93,25 0-16,25 0 16,50 0-16,0 0 15,-50 0 1,-25 0-16,-25 0 16,-49 0-16,0 0 15,0 0-15</inkml:trace>
  <inkml:trace contextRef="#ctx0" brushRef="#br0" timeOffset="104239.8164">12700 4961 0,'0'25'31,"0"24"-15,0 1-16,0 24 15,25-24-15,-25 24 16,25-24-16,-25-25 16,0 24-16,0 1 15,25-25-15,-25 0 16,25-1 15</inkml:trace>
  <inkml:trace contextRef="#ctx0" brushRef="#br0" timeOffset="105096.3991">12576 4862 0,'0'-25'31,"25"25"0,25 0-15,-25 0-16,-1 0 15,26 0-15,0 0 16,-1 0 0,26 0-1,-51 25 1,1-25-16,0 25 16,25-1-1,-26 1 1,1-25 15,-25 50-15,0-25 15,0 24-15,0-24-1,-25 0 1,-24 0-1,24-25 1,0 24-16,0-24 16,1 0-1,-1 0 17,0 0-17</inkml:trace>
  <inkml:trace contextRef="#ctx0" brushRef="#br0" timeOffset="105768.9552">13941 4738 0,'-25'0'0,"0"0"15,-25 0 1,26 0 0,-51 24-16,26 1 15,-1 25-15,25 24 16,0-49-16,1 25 15,24-1 1,0-24-16,0 0 16,0 0-16,0 24 15,0-24-15,0 25 16,0-25 0,0 24-16,0-24 15,0 0 1,24 0-16,-24-1 15,50 1-15,-50 25 16,25-50-16,0 49 16,-1-24-16,51 0 15,-50-25 1,24 0 0,-24 0-1,25 0-15,-1-25 16</inkml:trace>
  <inkml:trace contextRef="#ctx0" brushRef="#br0" timeOffset="106448.2944">14089 5085 0,'0'50'47,"25"24"-32,0-49 1,0 0-16,0-1 15,-1 1 1,1-25-16,0 25 16,25-25-16,-26 50 15,26-50-15,-25 24 16,24-24 15,-24 0-15,25 0-1,-25 0-15,0-49 16,-25-1 0,0 1-16,0-1 15,0 0 1,-25 26-16,25-1 16,-25 25-16,0-50 15,0 50 1,25-25-16,-25 25 15</inkml:trace>
  <inkml:trace contextRef="#ctx0" brushRef="#br0" timeOffset="107335.9464">15057 4961 0,'-25'0'16,"-25"0"-1,26 0 1,-1 0 0,0 0-1,0 0 1,25 25-1,0 24 17,0-24-32,0 25 31,0-1-15,25-49-1,49 50 1,-49-50-1,25 25-15,-25 0 16,-1-25 0,26 0-1,-50 24 17,0 1-1,-25-25-16,-24 0 1,24 0 0,-50 0-16,1 0 15,0 0-15,49 0 16,0 0-16,0 0 16,0 0 46,25-25-46,50 25-1,24-74-15</inkml:trace>
  <inkml:trace contextRef="#ctx0" brushRef="#br0" timeOffset="108208.7202">15677 5011 0,'-25'0'31,"-25"0"-15,50 24-1,-24 1-15,24 0 16,0 0-16,0 24 16,0-24-1,-25 0 63,0-25-46,0-25-32,0 0 15,25-49-15,-24 24 16,24 26 0,0-1-1,0 0-15,0 0 16,24 0 31,1 25 0,25 0-32,-25 0-15,-1 0 16,1 0-16,25 50 15,0 0 1,-26-26 0,-24 26-1,0-25-15,0 0 16,0-1-16,0 1 16,0 25-16,0-25 15,0-1 1,-24 26 31</inkml:trace>
  <inkml:trace contextRef="#ctx0" brushRef="#br0" timeOffset="108600.6148">15503 5209 0,'50'-25'47,"-25"0"-47,-1 25 16,26-24 0,-25 24-1,25 0 1,-26 0-1,26 0-15,-25 0 16,0 0 0,-1 0-1</inkml:trace>
  <inkml:trace contextRef="#ctx0" brushRef="#br0" timeOffset="109119.897">15950 4837 0,'0'0'16,"25"0"-16,49 0 15,-24 50-15,24 24 16,-24 0-16,-1-24 15,-24 0-15,0 49 16,-25-74-16,0 49 16,0-24-16,0-1 15,0-24-15,0 49 16,-25-74-16,-25 50 16,1-50-16,-1 25 15,1-25-15,-1 0 16,-24 0-16,24 0 15,25 0 1,-24 0-16</inkml:trace>
  <inkml:trace contextRef="#ctx0" brushRef="#br0" timeOffset="117736.1312">12874 6276 0,'0'49'94,"25"1"-78,0 49-1,-1-25-15,-24-24 16,25 0-16,0-1 16,-25 1-16,25-1 15</inkml:trace>
  <inkml:trace contextRef="#ctx0" brushRef="#br0" timeOffset="119055.764">12849 6325 0,'50'0'171,"-25"0"-171,-1 0 16,1 0-16,0 0 16,0 0-1,24-25-15,-24 25 16,0 0 0,0 0 15,0 0 0,-1 0 0,1 0-15,0 0-16,0 0 16,0 0 15,-25 25-16,0 0 1,0 0 0,0 0-16,0 24 62,-25-49-46,0 25-1,0-25 1,0 0 0,25 25-1,-24-25 1,-1 0 15,0 25-15,0-25 31</inkml:trace>
  <inkml:trace contextRef="#ctx0" brushRef="#br0" timeOffset="120152.7539">13742 6052 0,'-25'25'78,"25"25"-62,-24-25-16,-1 24 16,0-24-1,25 0-15,0 24 16,0 1 0,0-25-1,-50 24-15,50-24 16,0 0-16,0 25 15,0-26-15,0 1 16,0 0-16,0 0 16,0 0-16,0 24 15,0 1 1,0-25-16,0 24 16,0-24-16,0 0 15,0 0 1,0 24-16,50-49 15,-25 0 1,24 0-16,-24 0 16,0 25-16,0-25 15,0 0 1,-1 0 15,1 0-15</inkml:trace>
  <inkml:trace contextRef="#ctx0" brushRef="#br0" timeOffset="121921.0811">14139 6350 0,'0'50'78,"0"24"-78,0-24 15,0-1-15,0-24 16,0 0-16,0 0 16,0-1 77,0-48-14,-25-76-64,25 26-15,-49 24 16,24 26-16,25-1 15,0-25 1,0 25 31,0 1-16,0-1-31,0 0 78,25 0-15,-1 0-32,1 25-15,0-24-16,0 24 15,0 0 1,24 0 93,1 0-93,-50 24 0,25 26-16,-1-50 15,-24 25-15,25-25 16,-25 49-16,0-24 15,0 0 1,0 0-16,0 0 16,0 24-16,25-24 15,0 0 1,-25 0 0,25-1-16,-25 1 15,49 0 16,-49 0 48</inkml:trace>
  <inkml:trace contextRef="#ctx0" brushRef="#br0" timeOffset="122400.7517">14139 6548 0,'0'0'0,"25"0"31,0-24 16,-1 24-31,1 0-16,0 0 31,0 0-15,0-25-1,-1 0 1,1 25 0,25 0-1,-25 0 1,-1 0 15</inkml:trace>
  <inkml:trace contextRef="#ctx0" brushRef="#br0" timeOffset="123088.067">14486 6102 0,'25'-25'16,"25"25"-1,-25 25 1,-1-25-16,26 25 15,0 24-15,-26-24 16,26 0-16,-25 25 16,24-1-16,-24 1 15,0-1-15,25 1 16,-26-25 0,-24 24-16,25 1 15,-25-25 1,0 0-1,0-1-15,0 1 16,-49 50 0,24-51-1,-74 26-15,49-25 16,-24 0-16,-1-25 16,26 49-16,-26-24 15,50-25-15,0 0 16</inkml:trace>
  <inkml:trace contextRef="#ctx0" brushRef="#br0" timeOffset="123753.7821">15727 6251 0,'0'49'47,"0"-24"-47,0 50 16,0-26-16,24 1 16,-24-25-16,25 49 15,0-49 1,-25 24-16,0-24 15,0 25 1,25-50-16</inkml:trace>
  <inkml:trace contextRef="#ctx0" brushRef="#br0" timeOffset="124440.7813">15602 6127 0,'0'0'0,"25"0"0,25 0 16,-25 0-16,24 0 16,-24 0-16,25 0 15,-25 25 1,-25-1-1,0 1 1,0 0 0,0 0-1,0 24 1,-25-24 31,0 0-32,0 0 1,0-25 0,1 0-16,-1 25 15,0-25-15,0 0 16,0 24-16,0-24 16,1 0-16,-1 0 15,25 25 16</inkml:trace>
  <inkml:trace contextRef="#ctx0" brushRef="#br0" timeOffset="125152.3651">16545 6102 0,'0'0'0,"-25"0"0,-24 0 15,24 0 1,-25 0 0,25 0-1,-24 50-15,49-26 16,-25 26-1,25-25-15,0 0 16,-50 24-16,50-24 16,0 0-16,0 0 15,0-1-15,0 1 16,0 0 0,0 0-16,0 0 15,25-1 1,0 1-1,0 0-15,0-25 16,-1 0 0,1 25-16,50 0 15,-51-25 1,26 0 0,-25 0-1,0 0 1</inkml:trace>
  <inkml:trace contextRef="#ctx0" brushRef="#br0" timeOffset="126593.3218">16719 6350 0,'0'25'47,"0"24"-47,0-24 15,0 0-15,-25 25 16,25 24 0,-25-74-1,0 0 63,-24 0-62,-1-25-16,0-74 16,26 74-16,24 0 15,0 1 1,0-1-16,0-25 15,0 25-15,0 1 16,0-1 0,0 0-16,24 0 15,26 25 1,-50-25 0,25 25-1,0-24 1,-1 24-16,1 0 15,0 0 1,0 0-16,25 0 31,-26 24-15,1 26 31,-25-25-32,0 24 32,0-24-31,0 0 0,25-25 140,25 0-141,-26 0-15,1 0 16,0 0 0,0 25-16,0 0 15,-1-25 1,-24 49 31,0-24-32,0 0 32,-49 0-15,24-25-17,0 0-15,0 0 16,-24 0-16,24 0 15,0 0 1,0 0 0,-24 0-16,24 0 15,0 0 1,-25 0-16,26 0 16,-1 0-1,0 0-15,25-25 16,-50 25 15</inkml:trace>
  <inkml:trace contextRef="#ctx0" brushRef="#br0" timeOffset="127928.9571">17091 6127 0,'25'0'94,"-1"0"-94,1 0 15,25 49 1,-50-24 0,25 50-16,-25-51 15,49 26-15,-49-25 16,0 24-1,0-24 1,0 25-16,0-25 31,0 24-15,0-24 15,0 25-15,0-26-1,-25-24 1,1 25 0,-1-25-1,0 25 1,0-25 78</inkml:trace>
  <inkml:trace contextRef="#ctx0" brushRef="#br0" timeOffset="134512.6593">968 8657 0,'0'99'62,"0"-25"-46,0 26 0,0-51-16,0 51 15,0-1-15,0 25 16,25 0-16,-1 0 16,1-50-16,0 50 15,-25-49-15,0-1 16,25 25-16,-25-24 15,25-26-15,-25 51 16,24-26-16,-24-24 16,0-1-16,25 26 15,-25-51-15,0 51 16,0-26-16,25-24 16,-25 50-16,0-26 15,0 1-15,0-25 16,25 49-16,0-49 15,-25 24-15,0-24 16</inkml:trace>
  <inkml:trace contextRef="#ctx0" brushRef="#br0" timeOffset="136960.4406">1017 8607 0,'0'-25'94,"149"25"-78,99 0-16,50 0 15,24-74-15,50 74 16,0-50-16,75-24 15,-149 49-15,-75 0 16,-25-49-16,-24 74 16,-75 0-16,-49 0 15,-25 0 1,-1 0-16,1 0 16,50 0-1,-26 0-15,26 0 16,-1 0-16,50 0 15,0 0-15,-25 0 16,-24 0-16,-1 0 16,-49 0 234,0 74-235,0 75-15,-25-50 16,24 1-16,1 123 16,-25-99-16,50 50 15,-25-50-15,-1 49 16,-24-74-16,25-24 15,-25-1-15,0 1 16,50 24-16,-25-50 16,-1-24-16,-24 25 15,25 0 1,0-1-16,-25 26 16,0-51-16,25 51 15,-25-50-15,49 24 16,-49-24-1,0 0 95,0 0-95,-24-25 1,-1 0 0,0 0-16,-49 0 15,24 24-15,-24-24 16,-1 0-16,1 25 16,-1-25-16,-49 0 15,75 0-15,-26 50 16,-24-50-16,25 0 15,-1 0-15,26 0 16,-26 0-16,1 25 16,-1-25-1,51 0-15,-51 0 16,50 0 0,-24 0-16,24 0 15,-25 0-15,26 0 16,-51 0-16,25 24 15,-24-24-15,-25 0 16,-25 50-16,25-50 16,-50 25-16,-25 0 15,1-25-15,24 24 16,0 26-16,0-25 16,25 0-16,0-25 15,50 0-15,-1 24 16,50-24-16,-24 0 15,24 25-15,-25-25 63,26 0-47,-1 0-16,-25 0 15,1 0-15,-1 0 16,-25 0-1,51 0-15,-1 0 16,-25 0-16,25 0 125,1 0-125,-1 0 31,0 0-15,-25-25-16,26 25 31,-1 0-31,-25 0 31,1 0-31,-1 0 16,25 0 0,0 0-16</inkml:trace>
  <inkml:trace contextRef="#ctx0" brushRef="#br0" timeOffset="139201.7375">2233 8979 0,'0'-25'156,"0"-24"-141,-25 24 1,0 25 0,0 0-1,1 0 1,-1 0 0,0 0-1,0 0 1,-24 0-16,24 0 15,-25 0-15,25 0 16,-49 0-16,24 0 16,1 25-1,24 0 1,0-25-16,0 0 16,0 24-1,-24 1-15,24 0 16,-25-25-1,50 25-15,-24 0 16,-26 0-16,50-1 16,-25 1-16,0 0 15,1 0-15,-1 24 16,0-49-16,0 50 16,0-25-16,25 0 15,0-1-15,-24-24 16,24 25-1,0 25 1,0-25 0,0-1-16,0 1 15,0 0-15,0 25 16,0-26 0,0 26-1,0-25 1,0 24-16,24-24 15,-24 0-15,25 0 16,-25 0 0,25-1-16,0 1 15,0 0 1,-1 0 0,1 0-16,0-1 15,25 1 16,-26 0-31,1-25 16,0 25-16,0 0 16,24-25-16,-24 0 15,0 25 1,25-1 0,-26-24-1,51 0-15,-25 0 16,-26 0-1,51 0-15,-50 0 16,24 0-16,-24 0 16,49 0-16,-24 0 15,0 0-15,-1-24 16,1-26-16,-1 50 16,-24-25-16,25 0 15,-25 25-15,-1-25 16,1 1-1,0 24-15,25-50 16,-26 25-16,1 0 16,25-24-16,-25 24 15,-1 25 1,-24-50-16,0 26 16,0-1-1,50-25-15,-50 1 31,0 24-15,0-25 0,0 25-1,-25-24 1,0-1 0,1 25-1,24 1 1,-25 24-16,-25-50 15,25 25 1,25-24-16,-49 24 16,-1-25-16,25 25 15,1 1 1,-1 24-16,25-25 16,-25 25-1,25-25 1,-25 25-16,25-25 15,-25 25 1,25-25 0,-49 0-16,49 1 15,-50 24 1,50-25-16,-25 0 16,1 25-16,-1-25 15,0 25 16,0 0 32,-24 0-47,-1 0-16,25 0 15,0 0 1</inkml:trace>
  <inkml:trace contextRef="#ctx0" brushRef="#br0" timeOffset="141121.508">3523 8806 0,'0'0'0,"-25"0"16,0-25 0,0 25-16,0 0 15,-24 0-15,24-25 32,0 25-32,0 0 15,1 0 1,-26 0-16,25 0 15,0 0 1,1-25-16,-26 25 16,25 0-1,-24 0-15,24 0 32,-25 0-32,25 0 31,-24 0-31,24 0 15,0 0 1,0 0-16,0 0 16,1 0-1,-26 0-15,25 0 16,-49 50-16,49-25 16,-25-1-16,26-24 15,-51 50-15,26-25 16,-26 0-16,26 24 15,-26 1-15,1 0 16,24-26-16,25 26 16,-24-25-16,24 0 15,0-25-15,25 24 16,0 1 0,0 0-1,0 0-15,0 0 16,0 24 15,0-24-31,0 25 16,25-26-16,0 1 15,0 25 1,-1-25 0,1-25-16,-25 24 15,25 1-15,-25 0 16,50 25-1,-26-26 1,1-24 0,25 50-16,-25-50 15,-25 25-15,24-25 16,76 49-16,-100-24 16,74-25-16,-24 25 15,-1 0 1,-24-25-16,0 0 15,49 25-15,-49-25 16,49 0-16,1 0 16,-26 24-16,51-24 15,-26 0-15,1 0 16,-1 0-16,25 0 16,-49 0-16,49 0 15,-25 0-15,1 0 16,-1 0-16,-49 0 15,49 0 1,-24 0-16,24 0 16,-24-24-16,-25 24 15,74-25-15,-74 25 16,0-25-16,24 25 16,-24-50-16,0 50 15,0-49 1,0 24-16,-25-25 15,0 1-15,0 24 16,0-25-16,0-24 16,0 49-16,0-24 15,0-1-15,0 25 16,-25-24-16,0 24 16,25 0-16,-50-25 15,26 1-15,-1 49 16,25-25-1,-50 0-15,25 0 16,-24 1 0,24-1-16,-50 0 15,26 0 1,-1 0 0,25 25-1,-24-25-15,-1 1 16,25-1-16,1 0 15,-26 25-15,25-25 16,0 0-16,1 25 31,-1-24 1,0 24 14,0 0-30,0 0 0,1-25-16,-1 25 15,25-25 1,-25 25-16</inkml:trace>
  <inkml:trace contextRef="#ctx0" brushRef="#br0" timeOffset="142767.8235">1861 10368 0,'0'25'78,"0"0"-62,0 25-16,0-1 16,0-24-1,0 0 126,-25-50-126,25-25 1,0 1 0,0-1-16,0 1 15,0-26-15,0 26 16,0 24 0,0-25-16,0 25 15,0 1 1,25 24-1,0-25 64,-1 25-64,1 0 16,0 0-31,0 0 16,0 0 0,24 0-1,1 49-15,-25 1 16,-25 24 0,24-74-16,1 25 15,-25 25 1,25-25-1,-25-1 1,0 1 0,0 0-1,25-25 1,-25 25 62,0 0-47,25-25-15</inkml:trace>
  <inkml:trace contextRef="#ctx0" brushRef="#br0" timeOffset="143344.6579">1910 10418 0,'50'0'47,"-25"0"-31,0 0-16,24 0 15,1-50-15,-1 50 16,-24 0 0,25 0-16,-25 0 15,24 0-15,-24 0 16,25 0 15,-26 0 16,1-24 0</inkml:trace>
  <inkml:trace contextRef="#ctx0" brushRef="#br0" timeOffset="145160.1923">3597 10269 0,'0'25'62,"0"25"-62,0-26 16,0 1-16,0 0 16,0 0-1,0 0 110,0-50-93,-25-25-32,25 1 15,0-1 1,0 25-16,0-24 15,0 24 1,0 0 0,0 0-1,0 0 1,0 1 0,25-1-1,0 0 1,0 25-16,-1 0 15,-24-25 1,25 25 47,0 0-48,25 25-15,-50 0 31,0 24-31,0-24 16,0 0-16,0 0 16,0 0-1,0-1-15,0 1 16,0 25 0,-25-50-16,0 25 15,25-1 1,25-24 156,0 0-157,-1 0 1,1 0 0,25 25 15,-25-25-16,-25 25-15,0 0 32,0 24 15,0-24-16,-50-25-16,25 0-15,-24 0 16,-26 0 0,50 0-16,-24-25 15,24 25-15,0 0 16,25-24 0,-25 24 15,25-25 63,25 25-79</inkml:trace>
  <inkml:trace contextRef="#ctx0" brushRef="#br0" timeOffset="146799.8289">2406 9277 0,'0'-50'125,"0"26"-109,0-1-16,0 0 15,0 0-15,0-24 16,0 24-1,0 0-15,0 0 16,0 0-16,0-24 16,0 24-16,0-25 15,0 25-15,0 1 16,0-1-16,0 0 16,0-25-1,0 26-15,0-26 16,0 0-1,0 26-15,0-1 16,0-25-16,0 1 16,0-1-16,0 25 15,0-24-15,0 24 16,0-50-16,0 26 16,0-1-16,0-24 15,0 24 1,0 25-1,0 0-15,0 1 16,0-1-16,0 0 16,0 0-1,-24 25 1,24-25 0</inkml:trace>
  <inkml:trace contextRef="#ctx0" brushRef="#br0" timeOffset="148416.5798">2357 7789 0,'-25'24'203,"25"1"-188,0 0-15,0-75 344,25 50-188,0-24-78,-1 24 47,1 0-78,0 0-31,0 0 0,-25-25-16,25 25 15,-1 0 16,1 0-15,0 0 15,0 0-15</inkml:trace>
  <inkml:trace contextRef="#ctx0" brushRef="#br0" timeOffset="161207.8559">1464 11832 0,'25'25'125,"-25"-1"-125,0 26 16,0 0-16,0-1 15,0 26-15,49 24 16,-49 0-16,25-24 15,-25-26-15,25 26 16,-25-26 0,0-24-16</inkml:trace>
  <inkml:trace contextRef="#ctx0" brushRef="#br0" timeOffset="162385.1118">1265 11782 0,'0'-25'78,"0"1"-47,25 24-15,0 0-1,0 0-15,24 0 16,1 0 0,-25-25-1,0 25-15,-1 0 16,1 0-16,0 0 15,0 0-15,0 0 16,-1 0 0,1 0-1,0 0 17,0 0-1,0 25 0,-25-1 0,0 1-31,0 0 16,0 25 0,-25-1-16,25 1 15,-25-25-15,0-1 16,0-24-16,25 50 15,-24-50-15,-1 25 16,25 0 0,-25-1-1,0-24 63,0 0-46,1 0 15,24-24-32</inkml:trace>
  <inkml:trace contextRef="#ctx0" brushRef="#br0" timeOffset="163448.4119">2456 11584 0,'-25'0'94,"0"0"-94,-49 0 16,49 49-1,0-24 1,1-25-16,-1 50 15,25-25 1,-50 24-16,50 1 31,-25-50-31,25 25 16,-49 49 0,49-49-16,0 0 15,-25-1-15,0 26 16,25-25 15,0 0-15,0-1-16,0 1 15,0 0 17,0 0-17,0 0-15,0 0 16,25-25-1,0 0 1,24 0-16,1 49 16,-25-49-1,0 0-15,24 25 16,-24 0-16</inkml:trace>
  <inkml:trace contextRef="#ctx0" brushRef="#br0" timeOffset="164904.2144">2654 11881 0,'-24'0'47,"24"25"-31,0 25 0,0-25-1,0 24-15,0-24 31,0 25-31,0-26 47,-25-98 125,25 24-172,0-49 16,0 25-16,0-1 15,0 1-15,0 49 16,0-24-16,0 24 16,25 0-16,-25 0 15,24-24 32,1 49 31,0 0-46,0 0-1,0 0-16,24 24 1,-49 1 0,25 0-16,0 0 15,-25 24-15,25-24 16,-25 0-16,0 0 16,49 24-16,-24-49 15,-25 25-15,25 25 16,-25-25-1,0-1-15,0 1 16,0 0-16,0 0 16,25 0 15,0-1 31,-1-24-30</inkml:trace>
  <inkml:trace contextRef="#ctx0" brushRef="#br0" timeOffset="165639.8293">2382 11931 0,'0'-25'62,"24"25"-62,1 0 16,0-25-1,0 25-15,0 0 16,-1-24-16,26 24 16,-25 0-16,49 0 15,1 0-15,-26 0 16,1 0-16,-25 0 16,24 0-16,-24 0 15,0 0-15,0 0 16,0-25-1</inkml:trace>
  <inkml:trace contextRef="#ctx0" brushRef="#br0" timeOffset="166416.8192">3250 11286 0,'0'75'47,"0"-26"-47,0-24 16,0 49-16,0-24 16,0 0-16,0 24 15,0-49-15,25 24 16,-25 1-16,0 24 15,24-24-15,-24-25 16,0 0 0,0 24-16,0-24 15,25 0-15,-25 0 16,0-1 0,25 1-16,-25 0 15,25-25 1</inkml:trace>
  <inkml:trace contextRef="#ctx0" brushRef="#br0" timeOffset="166960.5102">3498 11559 0,'0'50'31,"0"-1"-31,0 26 16,25-26-16,-25-24 15,0 0-15,24 24 16,1-24-16,-25 25 16,0-25-1,0-1-15,25-24 16,-25 25-16</inkml:trace>
  <inkml:trace contextRef="#ctx0" brushRef="#br0" timeOffset="168575.5864">3349 11534 0,'0'-25'15,"25"25"16,0-24 16,-1 24-15,1 0-17,0 0 1,25 0-1,-26 0-15,26 0 16,-25 0-16,24 0 16,-24 0-16,0 0 15,0 0 1,0 0 46,-1 0-62,-24 24 16,0 1 0,0 25-16,0-25 15,0 24 1,0-24 0,-24 0-16,-1 24 31,0-49-31,0 0 15,0 0 1,1 0 0,73 0 202,-24 0-202,25 0 0,-26 0-1,1 0-15,0 25 16,0-25 0,-25 25-1,25 0-15,-25 0 16,24-25-1,1 24-15,-25 1 16,0 0 0,0 0-1,0 0 63,-25-25-78,1 0 16,-26 0-16,25 0 16,-24 0-16,24 0 15,-25 0 1,25 0 0,-24 0-1,24 0 1,-25 0-1,26 0-15,-1-25 16,0 25 0,0 0-1,0-25 32,50 0 16</inkml:trace>
  <inkml:trace contextRef="#ctx0" brushRef="#br0" timeOffset="169640.5981">4143 11361 0,'0'-50'16,"25"50"46,-1 0-46,1 0 0,0 0-16,0 25 15,-25 0-15,25-1 16,-1 1 0,1 0-16,25 25 15,-25-26 1,-25 1 15,49 25-31,-49-25 16,0-1-16,25 26 31,-25-25 0,0 24-31,0-24 31,0 25-31,0-25 32,0 24-32,-25-49 15,0 50-15,1-50 16,-1 49-16,0-49 16,25 25-16,-50-25 15,1 75 1,24-75-1,0 0-15,0 24 16,1-24 31</inkml:trace>
  <inkml:trace contextRef="#ctx0" brushRef="#br0" timeOffset="185169.4093">3969 8979 0,'0'-25'157,"-25"25"-95,-24 0-31,49-24-31,-25 24 16,25-25 0,-25 25-16,25-25 15,-50 0-15,26 25 16,-1 0-16,0-25 31,0 25-15,-24-24-1,24-1 1,0 25-16,0 0 31,0 0-15,1 0-16,-1 0 31,0 0 0,0-25-15,0 25 0,1 0 15,-1 0-31,0 0 47,0 0-47,0 0 31,1 0-15,-1 0-16,0 0 15,-25 0 1,26 0-16,-1 0 15,-25 0-15,1 0 16,24 0 0,0 0-16,0 0 15,0 0-15,0 0 16,1 0-16,-1 0 16,0 0 46,0 0-46,0 0-1,1 0 17,-1 0-32,0 0 15,0 0 1,0 0-1,1 0-15,-1 0 32,0 0-17,0 0 1,25 25 0,-25-25-16,1 0 15,-1 0-15,25 25 16,-25-25-16,-25 49 15,26-49 17,-1 0-32,25 25 15,-50 0 17,25 0-17,1-25 1,-1 24-16,0 1 15,0 0 1,0-25 15,25 50 32,-24-50-48,24 25 1,0 24 15,-25-24-15,0 0 31,25 0-32,-25-1 1,25 1 0,-25-25-1,25 25 1,0 0 15,0 0 63,0-1-63,0 1-15,0 25-1,0-25 1,0-1 31,0 1-16,0 0 0,0 0 1,25 24-32,-25-24 31,0 0-31,0 0 16,25 0-1,-25-1 1,25 1 31,-25 0-32,0 0 1,25 0 15,-25-1 0,24 26-15,1-25 47,-25 0-32,25-1-16,0-24 17,0 25-17,-1 0 79,26 25-78,0-25 31,-26-1-16,-24 1-16,25-25 17,0 0-17,25 50 1,-26-50 46,1 0-46,0 0 0,0 25-1,0-25 17,-1 0-17,26 0 1,-25 0-1,0 0 1,-1 0 0,1 0-1,0 0 1,0 0-16,-25 24 16,25 1-16,-1-25 31,1 0 0,0 0-15,0 0-1,0 0-15,0 0 32,-1 0-17,1 0-15,0 0 31,0 0-31,0 0 32,-1 0-17,1 0-15,0 0 47,25 0-31,-26 0-16,1 0 15,25-25-15,-1 25 16,-24 0-16,0 0 16,25 0-16,-1 0 15,-24 0-15,0 0 16,0-49-16,-1 49 31,1 0-31,0 0 16,0 0-16,24 0 15,1 0-15,-25-25 16,49 0 0,-24 0-1,-25 25-15,0-24 16,24 24 0,-24 0 15,-25-25-31,50 25 31,-26-25-15,1 25-1,-25-25 1,25 25 0,0-25 30,0 0-30,24-24-16,-49 24 31,0 0 1,25-24-17,-25 24 1,0-25-1,0 25 17,0-24-17,0 24 1,0-25 0,-25 26-1,25-1 16,-25 0 1,25 0-17,-24 0 1,-1 25 0,0-24-16,25-1 15,-25 25 1,25-25-16,-49 0 15,49 0 1,-25 25-16,0-24 31,0-1-15,0 0 0,1 0-1,-1 0 1,0 1 15,0-1-15,25 0 15,-25 0 0,0 0-15,1-24 15,-1 49-15,25-25 31,-25 25-16,0-25 16,25 0-16,0 0 0,0 1-15,-25 24-16,1-25 31,24 0-15,-25 25 15,25-25-31,-25 25 16,25-25 15,-25 25-16,0 0-15,1 0 47,-26-49-31,0 49 15,26-25 0,-26 25-15,25 0-16,25-25 16,-49 25-16,-1 0 15,0 0-15,-24 0 16,49 0-16,-24 0 16,-1 0-1,25 0 1,0 0-16,1 0 31,-1 0-31,0 0 16,0 0-1,0 0 1,0 0-16,1 0 16,-1 0-1,0 0-15,0 0 31,0 0-31,1 0 16,-1 0 15,-25 0-15,1 0 0,-1 25-1,0 0-15,26 0 16,-1-25-16,-25 24 15,25 1 1,1-25 0,-1 0-1,25 25 32,-25-25-16,25 25-15,0 0 0,-25-25-1,25 24-15,-25-24 32,1 50-17,-1-25 126,0 25-110,0-50-31,25 24 16,-25-24-1,25 25 1,-24 0 15,24 25 0,0-26-15,0 1 0,-25 0-16,25 0 31,0 0-31,0-1 16,0 1 15,0 25 0,0-25-15,0 24-1,0-24 1,0 25 15,0-26-15,0 26 15,0-25-15,0 0-1,25-25 1,-25 24-16,0 1 16,24 0-1,-24 0 1,0 0-16,25-25 15,-25 24 1,0 1-16,25-25 16,-25 25-1,0 0 1,25 0 15,-25-1 0,0 1 1,25 0-17,-1 0 17,26 25-17,-25-50-15,0 24 31,-1-24-15,1 25-16,0-25 31,0 25 1,0-25-17,-1 0 16,1 0-31,-25 25 16,50 0 0,-25-25-1,-1 24-15,1 1 32,0-25 14,0 0-30,0 0 15,-1 0-15,1 25 0,25 0 30,-25-25-30,-1 0 0,26 25-1,-25-25 1,0 0-16,0 0 16,24 0-16,-24 0 15,0 0-15,24 0 16,-24 0-16,25 0 15,-25 0-15,49-25 16,-49 25-16,24 0 16,1 0-1,-25 0-15,0 0 16,-1 0 0,1 0-16,0 0 15,0-25-15,0 25 16,-1 0-1,1 0-15,50-25 16,-51 25 0,1 0-16,0-25 15,25 25 1,-26-24 0,26 24-1,-25 0-15,25-25 16,-26 0-1,1 0-15,25 25 16,-1-25 0,-24 1-16,0-1 15,-25 0 17,25 0-1,0 25-16,-25-25 17,24 0-32,1 1 15,0-1 1,0-25 0,-25 25-1,0-24 1,0 24-1,0-25 1,25 50 0,-25-24-16,0-26 31,0 25 0,0 0-15,0 1-16,0-1 15,0 0 1,0 0 0,0 0-1,0-24 1,-50 24 0,25 0-1,25 0 1,-25 1-16,1 24 15,-1-25-15,-25 0 16,25 0-16,-24 0 16,24-24-16,0 49 15,0-25-15,1 0 16,-26 0-16,50 1 16,-25 24-16,0-25 15,0 25 1,1 0-16,24-25 15,-25 0-15,0 25 16,0 0 0,0-25-1,1 25-15,-1 0 16,25-25-16,-25 25 31,0 0-31,0-24 16,25-1-1,-24 25 1,-26-25 0,50 0-16,-50 25 31,26-25 0,-26 25-15,25 0-1,-24-24-15,24 24 16,-25 0 0,25 0-1,1 0-15,-26 0 16,25 0 0,0 0-16,1 0 31,-1 0-16,0 0 1,-25 0 15,26 0-15,-1 0 0,0 0-1,0 0-15,-25 0 16,26 0 15,-1 0-15,-25 24-16,25-24 15,-24 25 1,24-25-16,0 0 16,0 25-16,1-25 15,-1 0 16,0 0-15,0 25 0,0-25 15,1 25-15,-1-1-1,0-24 1,0 25 46,0-25-46,1 25 15,-1 0 63,0 0-94,0-25 16,25 25-1,-25-25-15,25 24 16,-24-24-16,24 25 31,-25 0-15,0-25-1,0 25 1,25 0 62,-25-1-62,1 1-1,-1 0 1,25 0 0,-25-25-1,25 25 16,0-1 1,0 1-17,0 0 1,-25-25-16,25 25 16,0 0-1,0-1 16,0 1-15,0 0 0,-25 0-1,25 0 1,0-1 15</inkml:trace>
  <inkml:trace contextRef="#ctx0" brushRef="#br0" timeOffset="192511.848">4738 11782 0,'50'0'78,"-1"0"-62,-24 0 15,0-25-31,0 25 31,-1 0-15,1 0 15</inkml:trace>
  <inkml:trace contextRef="#ctx0" brushRef="#br0" timeOffset="193271.8831">4713 11956 0,'25'0'62,"49"0"-46,-49 0 0,25 0-16,-1 0 15,-24 0 1,0 0-1,0 0 1,0 0-16</inkml:trace>
  <inkml:trace contextRef="#ctx0" brushRef="#br0" timeOffset="198217.037">5507 11088 0,'0'24'78,"0"26"-78,0 0 16,0-1-16,0 26 15,0-50-15,0 49 16,0-49-16,0 24 16,0 1-16,0 0 15,0-26-15,0 1 16,25 0 46,0-25-15</inkml:trace>
  <inkml:trace contextRef="#ctx0" brushRef="#br0" timeOffset="199824.0072">5408 11063 0,'0'-25'62,"0"0"-46,0 0 0,49 25-1,-24 0 16,25 0 1,-25 0-1,24 0 16,-24 0-16,0 0 0,24 0-31,-24 0 47,0 25-31,-25 0-16,0 0 15,0 0 1,0-1 0,25 1-16,-25 0 31,0 25-31,0-25 31,0-1-31,0 1 31,0 25-15,0-25 15,-25-25-15,0 0 0,0 0 30</inkml:trace>
  <inkml:trace contextRef="#ctx0" brushRef="#br0" timeOffset="200624.3889">6400 10964 0,'-25'0'47,"0"0"16,1 0-63,-1 0 15,0 0-15,0 24 16,0 26-16,-24-25 15,49 0-15,-50-1 16,50 1-16,-50 25 16,50-25-1,-24 0-15,24 24 16,0-24 0,0 0-16,0 0 15,0-1 1,0 26-16,0 0 15,0-26 1,0 1 0,0 0-16,0 0 15,0 0 1,0-1-16,24-24 16,1 25-1,0-25-15,0 25 16,0-25-1,0 0-15,-1 25 16,1-25-16,25 0 16,-25 0-1,-1 0-15,1 0 16,0 0 15</inkml:trace>
  <inkml:trace contextRef="#ctx0" brushRef="#br0" timeOffset="201559.9971">6648 11088 0,'0'49'31,"0"26"-15,0-1-16,0-24 16,-25 24-16,25 1 15,0-51-15,0 1 16,-25 0 0,25 0-16,-24-25 46,-1 0 1,0 0-31,0-75-16,0 26 16,25-1-16,0-24 15,0 49-15,0-25 16,0 1-16,0 24 15,25-25-15,25-24 16,-25 49 0,-25 0-16,24 0 15,1 1 32,0 24 0,25 0-31,-26 0-16,26 0 15,-50 24-15,50 1 16,-50 25-16,49-1 16,-24-24-16,-25 25 15,0-25-15,25 24 16,0 26-1,-25-50-15,24-25 16,1 49 0</inkml:trace>
  <inkml:trace contextRef="#ctx0" brushRef="#br0" timeOffset="202072.5494">6425 11286 0,'25'-25'63,"24"25"-48,-24 0 1,25 0-16,-1 0 15,26 0-15,-26 0 16,1-24-16,-1 24 16,-24-25-1</inkml:trace>
  <inkml:trace contextRef="#ctx0" brushRef="#br0" timeOffset="203168.5813">7491 11509 0,'-24'0'125,"-1"0"-110,0-49-15,0-1 16,-24-24-1,24 24-15,-25 25 16,50-24-16,-25 24 16,25-50-16,0 26 15,0 24 32,0-25 0,0 26-16,25 24 1,0 0-17,0 0 1,0 0-16,-1 0 31,1 0-31,0 0 16,0 0 15,0 0-15,-1 0-1,1 0-15,0 24 16,0-24-1,0 25-15,24 25 16,-24-25-16,0 24 16,24 1-16,-49-25 15,25 24-15,-25 1 16,25-25-16,-25 0 16,25 49-16,-25-49 15,0 0 1,0-1 15</inkml:trace>
  <inkml:trace contextRef="#ctx0" brushRef="#br0" timeOffset="203736.7533">7938 11063 0,'0'-25'47,"0"75"0,0 24-47,0 1 16,0-1-16,0-49 15,25 24-15,-25 1 16,24 24-16,1-49 16,-25 0-1,0 0 1</inkml:trace>
  <inkml:trace contextRef="#ctx0" brushRef="#br0" timeOffset="205000.8538">7913 11063 0,'0'-25'62,"0"0"-46,50 0-1,-26 25 1,26 0 0,-25 0-1,0 0-15,-1 0 16,26 0-16,0 25 16,-25-25-1,-25 25-15,0 0 47,0 0-31,0 24-1,0 1-15,0-25 16,-25 24-16,0-49 16,-25 50-16,25-50 15,-24 25 1,24-25-1,25 25 17,-25-25-17,75 0 126,-1 24-125,-24-24-1,-25 25-15,50-25 16,-25 0-1,-25 25 1,25 0-16,-1 0 31,-24-1-31,25-24 16,-25 25 0,0 0-16,0 0 15,0 0 16,0-1-15,-49-24 0,24 0-1,0 0 1,-25 0-16,25 0 16,-24 0-16,-1 0 15,1 0-15,24 0 16,0 0-16,0 0 15,0 0 1,25-24 62</inkml:trace>
  <inkml:trace contextRef="#ctx0" brushRef="#br0" timeOffset="205736.8559">8285 10765 0,'0'-25'15,"75"25"1,-51 0-16,26 50 16,0 0-16,-26-26 15,1 26-15,25 24 16,-25-24-16,-1 24 16,1-24-16,-25-25 15,50 49-15,-25-24 16,-25 24-1,0 1-15,0-26 16,0 1-16,0-25 16,0 24-16,-25-24 15,25 25-15,-25-25 16,0 24-16,0-24 16,1 0-16,-1-25 15,0 25 63,0-25-46</inkml:trace>
  <inkml:trace contextRef="#ctx0" brushRef="#br0" timeOffset="206656.8529">5482 11832 0,'25'0'47,"0"0"-47,49 0 16,1 0-16,-26 0 15,50 0-15,75 25 16,-75-25-16,25 0 16,50 49-16,24-49 15,26 0-15,-1 0 16,-25 0-16,-49 0 16,-25 0-16,25-25 15,0 25-15,-75 0 16,-49 0-16,25 0 15,-1-24-15,-49-1 47,50 25 47,-25 0-63</inkml:trace>
  <inkml:trace contextRef="#ctx0" brushRef="#br0" timeOffset="207400.3126">5978 12179 0,'0'50'47,"0"49"-47,0 0 16,0 0-16,0-24 16,0-1-16,0-24 15,0-1 1,0-24 15,25-25 32</inkml:trace>
  <inkml:trace contextRef="#ctx0" brushRef="#br0" timeOffset="208368.7568">6003 12154 0,'0'-25'16,"0"1"31,25 24-31,0 0-1,24 0-15,-24 0 16,0 0-16,0 0 15,24 0-15,-24 0 16,0 0 0,0 0-16,0 0 15,-1 24 17,26 26-1,-50-25 0,0 0-15,0 0-1,0 24 1,-25 1-16,0-25 16,-24-1-16,-1-24 15,25 25 1,-24 0 46,24-25-30,50 0 93</inkml:trace>
  <inkml:trace contextRef="#ctx0" brushRef="#br0" timeOffset="209121.0588">6896 12179 0,'-25'0'31,"0"0"32,1 25-48,-1 0-15,0 0 16,0 24 0,0 26-1,1-26 1,24-24-16,0 74 15,0-24-15,-25-51 16,0 1-16,25 25 16,0-1-16,0-24 15,0 25 17,0-25-32,25-1 15,0-24-15,-1 0 31,26 0-15,-25 0-16,24 0 31,-24 0-15,25 0 0</inkml:trace>
  <inkml:trace contextRef="#ctx0" brushRef="#br0" timeOffset="210520.6809">7219 12452 0,'-25'0'47,"25"50"-47,0-1 15,0 1-15,0-25 16,0 24-16,0-24 16,-25 0 124,0-25-140,0-50 16,25 1-16,0-1 15,0 0-15,0 1 16,0-1-16,0 1 16,0-1-1,25 25-15,0 0 16,25 1 0,-1 24 15,-24 0-31,0 0 15,0 0 1,24 0-16,-24-25 16,0 25-1,0 0-15,-1 25 16,-24-1 0,25 51-16,0-50 15,-25 24 1,0-24 15,-25 0-31,0 0 16,-24-1-1,74-24 157,-1 0-172,26 0 16,-50 25-16,50 0 15,-1 0-15,1 24 16,-25-49 0,-1 25-16,1 0 15,0 0 1,-25 0 31,-25-1-47,-49 1 15,-1-25 1,1 0-16,0 0 16,-1 0-16,1 0 15,-25 0-15,49 0 16,-25 0-16,51 0 16,-1 0-16,-25-25 15,25 1 1,25-1 62,50 25-47,0 0-31,24 0 16</inkml:trace>
  <inkml:trace contextRef="#ctx0" brushRef="#br0" timeOffset="211247.6256">7913 12154 0,'0'-25'31,"25"25"-31,0 0 16,-1 25-16,26 25 15,-25 0-15,24-1 16,-24 1-16,0-1 16,-25 1-16,50 24 15,-25 1-15,-25-26 16,0-24-16,0 0 15,0 0 1,0 0 0,0-1-16,0 1 15,0 0 1,-25 25-16,-25-50 16,-24 0-16,49 0 15,0 24-15,-49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18T06:16:45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2332 4415 0,'25'0'62,"0"0"-62,-1 0 16,76 0 15,-51 0-15,-24 0 15</inkml:trace>
  <inkml:trace contextRef="#ctx0" brushRef="#br0" timeOffset="768.4367">2357 4564 0,'25'0'62,"-1"0"-46,26 0-1,-25 0 17</inkml:trace>
  <inkml:trace contextRef="#ctx0" brushRef="#br0" timeOffset="1743.8884">2431 3497 0,'0'-24'0,"0"48"16,25 1-1,-25 25 16,25 24-15,-25-49 15,0 0-15,0 0 0,25 0 15</inkml:trace>
  <inkml:trace contextRef="#ctx0" brushRef="#br0" timeOffset="7460.2121">1563 6152 0,'25'0'93,"-25"24"-77,25 1 0,-1-25 62,-24-149-47,0 50-15,0 124 109,25 322-94,-25-148 0,0-150-31,-99 150 16,74-175-1,-24-24 32,24 0-15,-74-24-17,99-150 16,0-49 1,74 99-17,-49 74 1,24 50 0</inkml:trace>
  <inkml:trace contextRef="#ctx0" brushRef="#br0" timeOffset="7970.6409">1960 6300 0,'25'0'47,"0"0"-47,-1 0 31,26 0-15,-25 0-16,24 0 31,1 0-31,-25 0 0,0 0 32</inkml:trace>
  <inkml:trace contextRef="#ctx0" brushRef="#br0" timeOffset="8225.4957">1985 6598 0,'25'0'16,"173"-25"15,-74 25-31,273-49 16</inkml:trace>
  <inkml:trace contextRef="#ctx0" brushRef="#br0" timeOffset="8776.1796">2704 6251 0,'-50'0'15,"50"49"1,0 26-1,100 74 17,48-25-1,51-100-15,-125-24 15,-24-148 0,-100-51-15,-98 125 15,-1 49 0,0 25-15,25 25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18T06:18:27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8608 12551 0,'0'-25'31,"-25"25"-15,-25 0 15,1 25-15,-26 25 15,26-25 0,-26 24 0,75-24-15,-25-25 15,-24 0-31,49 25 16,-25-25-1,0 25 1,0-25-16,-24 74 31,-1-74 1,50 25-32,-50-25 15,26 25 1,-26-1 15,25 1-15,0-25-1,-24 50 17,24-25-1,0-25 31,-24-25-15,24 0-16,0-25-15,25 1-16,-25 24 31,-24-49-31,49 49 32,0-25-1,0 25-16,0 1 17,0-1 15,0 0 15,24 25 32,26 0-16,-50-25-47,25 0-15,24 1 15,-24 24 0,0 0-15,25-25-16,-50 0 31,24 25-15,1 0 78,0 0-79,0 0 16,0 0 1,-1 0-1,1 0-15,0 25-1,74 49 16,-74-24 1,25-25-1,-25 24-15,-1-24-1,1-25 1,0 50-1,-25-26 1,50-24 0,-1 25 15,1 0-15,24 49 30,-49-74-30,25 25 15,-26 0 1,26 0-17,-25-25 16,24 25-15,-24-25 15,0 0 47,0 0-46,0 0-17,-1 0 17</inkml:trace>
  <inkml:trace contextRef="#ctx0" brushRef="#br0" timeOffset="7911.8115">1389 11162 0,'0'-25'63,"100"273"-32,-51-24-15,-24-100 15,49-50-31,-49-24 31,0-50 47,25-174-46,24-24-17,-74 49 16,0 124 1,0 124 124,0 149-140,0 223 15,0-272 0,0-125 0,0-49-15,0 0 15,0 0 32,-50-25-32,-24-25 0,24-25-15,1-24 15,24-75 0,50 50 1,99 0-17,-50 49 16,-24 50 1,-25 0-17,0 0 17,-1-25-17</inkml:trace>
  <inkml:trace contextRef="#ctx0" brushRef="#br0" timeOffset="8783.6736">2059 11708 0,'25'0'94,"25"0"-63,-50-25-31,24 25 16,1 0 62</inkml:trace>
  <inkml:trace contextRef="#ctx0" brushRef="#br0" timeOffset="9371.8864">2084 11782 0,'25'0'47,"0"0"-16,-1 0-16,1 0 17,0 0-17,25 0 17,-1 0-17</inkml:trace>
  <inkml:trace contextRef="#ctx0" brushRef="#br0" timeOffset="9820.6282">2506 11385 0,'0'50'94,"0"99"-63,24 0-15,-24-75 15,0-49 0</inkml:trace>
  <inkml:trace contextRef="#ctx0" brushRef="#br0" timeOffset="10517.7004">1166 12650 0,'50'0'32,"-25"0"-17,74 124 16,-74-74-31,24 24 32,-24-49-17,0-25 1,24 0 46,1-74-46</inkml:trace>
  <inkml:trace contextRef="#ctx0" brushRef="#br0" timeOffset="11099.0965">1613 12700 0,'0'74'32,"0"26"-17,0 297 17,0-100-1,0-198-16,0-49 17,0-25 46,-50-25-47,0-99 0,50-100-15,0 1 15,100 74-15,24 24 31,-100 100-32,26-24 17</inkml:trace>
  <inkml:trace contextRef="#ctx0" brushRef="#br0" timeOffset="11549.8462">1886 13097 0,'24'-25'31,"51"25"0,-26-25 1,-24 25-1,0 0 16</inkml:trace>
  <inkml:trace contextRef="#ctx0" brushRef="#br0" timeOffset="11856.724">1910 13370 0,'25'-25'63,"0"25"-48,49 0-15,125-50 32,-174 26-32,74 24 0,-50-25 15</inkml:trace>
  <inkml:trace contextRef="#ctx0" brushRef="#br0" timeOffset="13199.6968">2506 12923 0,'0'-25'15,"0"50"64,0 74-64,24-74 16,51 74-15,-50-74 0,-1 0 15,26-25 47,0-124-62,-50-248 31,-25 149-32,-25 148 16,25 75-15,1 0 15,-1 0 1,25 25 108,0 0-109,0 25-15,0-26 15,0 1-15,0 0 15,0 0 0,0 0-15,0-1 15,-25 1-15,0 0 15,0 0 0,25 0 16,0-1-31,0 1 15,0 0-15,0 0 15</inkml:trace>
  <inkml:trace contextRef="#ctx0" brushRef="#br0" timeOffset="33887.632">5085 15304 0,'-24'25'125,"24"0"-109,0 25 0,0-25-16,0 24 15,24-24-15,-24 25 16,0-1-16,25-24 15,0 25-15,0-26 16,-25 26-16,25-50 16,-1 25-16,-24 0 15,25-25-15,-25 24 16,25-24 0,-25 25-16,25-25 15,0 50 1,24-50 15,-24 0-15,0 0 15,24 0-31,-49-25 16,0-25-16,50 26 15,-25-26-15,-25 25 16,0 0-16,0-24 15,0 24-15,0-25 16,0 26 31,25 48 94,-25 1-141,0 50 15,0 49 1,0-25-16,0 0 15,0 0-15,0 0 16,0-24-16,0-1 16,0-49-16,0 50 15,0-51-15,0 1 16,0 0-16,0 0 16,-25 0-1,0-1 16,0-24 1,0 0-17,-24 0-15,24 0 16,0-24-16,0 24 16,1-25-1,24 0-15,-25 0 16,25 0-1,0 1-15,0-26 16,0 25-16,0-25 16,0 1-1,0 24 1,0-25-16,25 50 16,-25-24-1,24-1 1,1 25-16,0-50 15,0 50-15,0 0 16,-1 0-16,26-49 16,0 49-16,-1-25 15,-24 0-15,25 0 16,-26 0-16,1 25 78</inkml:trace>
  <inkml:trace contextRef="#ctx0" brushRef="#br0" timeOffset="34456.1996">6152 15850 0,'0'-49'78,"25"49"-62,0 0-16,-1 0 15,1 0 17,0 0-17,0 0-15,0 0 125,-50 49-93</inkml:trace>
  <inkml:trace contextRef="#ctx0" brushRef="#br0" timeOffset="34879.8995">6077 15974 0,'50'0'109,"25"0"-93,-51 0-16,51 0 15,-1 0-15,-49 0 16,25 0-16,-26 0 16</inkml:trace>
  <inkml:trace contextRef="#ctx0" brushRef="#br0" timeOffset="38424.1893">7491 15553 0,'-24'0'47,"-1"0"-31,0 0 15,-25 0-31,1 0 16,-1 0-1,25 0-15,1 0 16,-1 0 0,-25 24-1,50 1-15,-25-25 16,25 25 0,0 0-1,0 0 1,0-1-1,0 1 1,0 0-16,0 0 16,0 0-1,0-1-15,25 1 16,0 0 0,0 0-16,0-25 15,-1 0 63,1 0-46,0-25-17,-25-25-15,25 26 16,0-1-16,-25 0 15,0 0 1,0 0 62,24 25-62,-24-24-16,25 24 109,0 0-78,0 0-15,-25 49 0,49-24-1,-49 25-15,25-1 16,-25-24 0,0 0-16,50 0 15,-25-1 16,-1-24 1,1 25-32,0-25 15,0 0 1,0 0 0,-1 0 15,1-49-16,0-1-15,0-24 16,0 49-16,-25-50 16,0 26-16,0-1 15,0-24-15,0 49 16,0-25 0,0 26-1,0-1-15,0 0 141,-25 25-126,25 25 1,0 0-16,0-1 16,0 1-16,0 0 15,25 25-15,-25-1 16,49-24 0,-49 0-16,0 0 15,25-25-15,0 24 47,0 1 0,-25 0-47,24 0 16,1-25 15,0 0-31,25 0 15,-26 0 1,26 0 0,-25 0-16,0 0 15,0 0 1,24 0 0,-49-25-16,25-25 31,-25 26 0,0-1 0,0 0-31,0 0 16,0-24-16,0 24 16,-25 0-16,-24 25 15,24-50-15,0 50 16,0 0-1,-25 0 32,50 25-47,0 0 16,0 0-16,0 24 16,0-24-16,0 25 15,0-25 1,0-1-16,25 1 15,0 0-15,0 0 16,0 0 0,-25-50 77,25 0 17,-1 25-95,1 74-15,0 50 16,25 0-16,-26 0 16,-24-24-16,0-1 15,0 0-15,0 0 16,0 1-16,0-51 16,0 26-16,0-26 15,0-24 1,-24-25 46,-26 0-62,-24-25 16,49 0-16,0-24 16,0 24-16,0-49 15,0 49-15,25-50 16,0 1-16,0 0 15,0 49-15,0-75 16,25-48-16,0 98 16,50-24-16,-51 24 15,51-24-15,-26 74 16,-49-25 0,50 0-16,-50 0 0,25 25 46</inkml:trace>
  <inkml:trace contextRef="#ctx0" brushRef="#br0" timeOffset="40263.9687">8732 15478 0,'-25'0'31,"25"75"-15,0-51-16,0 51 15,0-1-15,0-24 16,0 24-16,0 1 15,0-51-15,0 26 16,0-25-16,0 0 78,-50-25-62,25 0-1,25-25 1,-24-74-16,24 24 16,0-24-16,0 49 15,0-24-15,49 24 16,-49 26-16,0-1 16,25 0-16,0-25 15,0 50 16,24 0 1,1 0-17,-1 0-15,26 100 16,-1-51-16,-49 26 16,49-1-16,-74-24 15,0-26-15,25 26 16,0 0-1,-25-26-15,-50-48 94,50-26-78,0 0-16,0-24 15,0 24-15,0 1 16,0-1-16,0 25 16,0-24-16,0 24 15,25 25 48,0 25-63,0 24 15,24 1-15,-49 24 16,50-24-16,-25 0 16,-25-1-16,50 1 15,-26-50 32,26 0 0,-25 0-47,24-25 16,-24 0-16,50 0 15,-51-24-15,1 24 16,0 0 0,-25 0-1,0 1 1,0-1-1,0 0-15,0 0 16,0 0 0,0 1-1,-25 24 1,0 0-16,1 0 31,-1 0-15,-25 0-1,50 49 1,-49 1-16,49-1 16,0-24-16,0 0 15,0 0-15,0 0 16,0 24 0,0-24-16,0 0 31,0 0-31,49-25 62,-24-50-46,-25 25 0,0-24-16,0 24 15,0 0 16,0 0 79,50 25-95,-26 0-15,1 0 16,25 25-16,-1 25 16,-24-1-16,25-24 15,-1 25-15,1-26 16,-50 26 0,25-50-16,0 25 15,24 0 1,-24-25-16,0 0 15,0 0-15,49 0 16</inkml:trace>
  <inkml:trace contextRef="#ctx0" brushRef="#br0" timeOffset="40759.6888">10021 15627 0,'25'0'47,"25"0"-47,49 0 15,-74 50-15,49 24 16,-24-49-16,0 49 15,-26-49-15,51 25 16,-75-26-16,25 1 16,24 25-1,-49-75 79</inkml:trace>
  <inkml:trace contextRef="#ctx0" brushRef="#br0" timeOffset="41176.789">10493 15677 0,'-25'0'31,"0"0"-15,0 0-1,1 0-15,-1 0 16,-25 24-16,25 1 16,-24 74-16,-1-24 15,0-26-15,26 26 16,-1-26-16,-25 26 16,25-26-16,25-24 15,-24 25 1,-26-25-16,50-1 47</inkml:trace>
  <inkml:trace contextRef="#ctx0" brushRef="#br0" timeOffset="44025.8161">9501 16098 0,'-25'0'188,"25"50"-173,0-25 1,25 49-16,-1-49 15,-24 0-15,25 24 16,0-49-16,-25 25 16,25-25-1,0 0 79,-1 0 15,-24-25-15,0 0-63,0 1 1,0 48 249,0 26-281,0 0 16,0 24-16,-24 1 15,24-51-15,0 1 16,0 0-1,0 0-15,-25-25 16,25 25 31,-25-25-16,0 0 79,-24 24-79,24-48 16,25-26-32,0 25 1,0-24-16,49-1 16,1 0-16,0 26 15,24-1-15,25-25 16,-49 50-16,-1 0 15,-24 0-15,0 0 16,0-25 31,24 25 0,-24-25-32,50 1 1</inkml:trace>
  <inkml:trace contextRef="#ctx0" brushRef="#br0" timeOffset="45767.5554">11361 15106 0,'-50'0'47,"1"50"-47,49-1 15,-75 1-15,26 49 16,-1-24-16,0-1 16,1 50-16,49-74 15,-25-1-15,0 26 16,0-1-16,25 0 16,0-24-16,-24 74 15,24-74-15,0 24 16,0-24-16,0 24 15,0 1-15,0-51 16,0 51-16,0-1 16,24 1-1,26-1-15,-25-24 16,0-26-16,-1 51 16,1-50-16,0-1 15,0 1-15,0-25 16,-1 0-16,1 0 15,0 0-15,0 0 16,24 0-16</inkml:trace>
  <inkml:trace contextRef="#ctx0" brushRef="#br0" timeOffset="46295.5109">11485 15677 0,'-50'0'15,"50"49"1,0 26-1,0-26-15,0 26 16,0 24-16,0-25 16,0 25-16,0-24 15,0-1-15,0-24 16,0-25-16,0 24 16,0-24-16,0 0 46,0-75 1</inkml:trace>
  <inkml:trace contextRef="#ctx0" brushRef="#br0" timeOffset="47087.6276">11435 15553 0,'25'0'110,"25"0"-110,-1 0 15,26 24-15,-50 1 16,24 0-16,-24 0 15,49 0-15,-49-1 16,0 1-16,0 0 16,0 0-1,-25 0 1,0-1 0,0 1-16,0 25 15,0-25 1,0-1-16,-25 1 15,-25 0-15,25-25 16,-24 25 0,-1-25-1,25 0-15,1 0 16,-1 0-16,-25 0 16,25 0-1,-24 0-15,24 0 31,0 0-15,25-25 62</inkml:trace>
  <inkml:trace contextRef="#ctx0" brushRef="#br0" timeOffset="47695.9559">12502 15478 0,'-50'0'32,"-24"25"-17,49 25-15,-25-1 16,26 1-16,-26-1 16,25 1-16,-24 0 15,49-26-15,0 26 16,-25 24-16,25-49 15,0 25 1,0-1 0,0-24-16,0 25 15,0-25-15,0 24 16,25-24-16,-1 25 16,1-1-16,0-24 15,-25 0-15,50 25 16,-26-1-1,26 1-15,-25-50 16,0 49 0,-1-49-16,1 0 15,0 25-15,0-25 16,25 0-16,24 0 16</inkml:trace>
  <inkml:trace contextRef="#ctx0" brushRef="#br0" timeOffset="48712.079">12601 15825 0,'-25'0'62,"25"50"-46,25 0 0,25-26-1,-50 1-15,49 0 16,-49 0 0,25-25-16,0 25 15,0-25-15,0 0 31,24 0-15,-49-25-16,50 0 16,-50-25-1,0 26-15,0-1 16,0 0 0,0 0-1,0 0 1,0 1-1,0 48 79,25 100-78,-25-49-16,0-1 15,0 50-15,0-25 16,0-24-16,0-25 16,-50 49-16,50-50 15,-25-24-15,25 0 16,-25-25 0,1 0-1,-26 0 1,25 0-16,-49 0 15,49 0 1,0 0-16,25-25 16,-25 0-1,25 1-15,0-1 16,0-25-16,0-24 16,25 49-16,74-50 15,25 26-15,-99 24 16,74 0-16,-49 0 15,24 1-15,-49-1 16,0 25-16</inkml:trace>
  <inkml:trace contextRef="#ctx0" brushRef="#br0" timeOffset="49288.426">13172 15701 0,'0'0'0,"24"0"16,26 0-1,24 75 1,-24-1-16,0 25 16,24 50-16,-24-74 15,-25 24-15,-25-25 16,49 26-16,-49-51 15,0-24 1,0 0 0,0 0-1,0-1-15,-49 1 16,-1 0-16,25-25 16,0 25-16,0-25 15,1 0-15,-26 0 16,25 25 31</inkml:trace>
  <inkml:trace contextRef="#ctx0" brushRef="#br0" timeOffset="49983.9402">14213 15900 0,'25'25'31,"-25"-1"-31,0 26 16,0-25-16,0 49 16,0-49-16,0 49 15,25 1 1,0-50-1,-25 24-15,25-49 16,-25 25-16,24 25 16,1-25 15,0-1-15,0 1-1</inkml:trace>
  <inkml:trace contextRef="#ctx0" brushRef="#br0" timeOffset="50391.3503">14586 15949 0,'0'25'62,"0"50"-46,0-51-16,24 26 16,1 0-16,-25 24 15,25-24-15,0-26 16,-25 1 0,0 0 15</inkml:trace>
  <inkml:trace contextRef="#ctx0" brushRef="#br0" timeOffset="50943.6325">13444 15850 0,'0'0'0,"75"-25"0,-1 25 16,26-24-16,73-1 16,1 25-16,-25 0 15,-50-25-15,-25 0 16,-49 25-16,25 0 15,-1-25-15,1 25 32,-25 0-17,24 0-15,-24 0 16,25 0-16,-25 0 16,49 0-16,-24-24 15</inkml:trace>
  <inkml:trace contextRef="#ctx0" brushRef="#br0" timeOffset="51727.4184">14065 16842 0,'24'-24'0,"-24"48"63,0 1-63,0 0 16,25 25-16,-25-1 15,0-24-15,0 0 16,0 0-16,0-1 15,0 1 1,25-25-16,25 50 16</inkml:trace>
  <inkml:trace contextRef="#ctx0" brushRef="#br0" timeOffset="52175.6346">13941 16644 0</inkml:trace>
  <inkml:trace contextRef="#ctx0" brushRef="#br0" timeOffset="52656.2518">14387 17066 0,'25'0'62,"0"0"-46,-1 0 47,1 0-17</inkml:trace>
  <inkml:trace contextRef="#ctx0" brushRef="#br0" timeOffset="53047.242">14337 17239 0,'25'0'94,"25"0"-79,-1 0-15,1 0 16,-50-25-16,75 25 15,-26-24 1,-24 24-16</inkml:trace>
  <inkml:trace contextRef="#ctx0" brushRef="#br0" timeOffset="53447.6868">14685 16966 0,'0'0'0,"0"-24"47,25 24-16,24 24-15,-49 51-1,0-50-15,0 49 16,25-49-16,-25 0 15,0 24-15,0-24 16,0 0-16</inkml:trace>
  <inkml:trace contextRef="#ctx0" brushRef="#br0" timeOffset="54952.4273">13916 15230 0,'49'0'94,"-49"25"-78,50 24-16,-25-24 15,-25 25-15,0 0 16,-25-50 109,0 0-109,0-25-1,25 0 1,0 0-1,0 0-15,0 0 16,0 1 15,25-1 1,0 25 14,0-25-14,0 25-17,-1 0 1,1 0 0,0 0-16,0 0 15,0 0 1,24 0-1,-24 25 1,25 24 0,-26-24-1,-24 0-15,0 0 16,0 0 0,0 0-16,25-1 15,-25 1 16</inkml:trace>
  <inkml:trace contextRef="#ctx0" brushRef="#br0" timeOffset="55735.5996">15181 15949 0,'25'0'32,"24"0"-17,-24 50-15,-25 24 16,50 1-16,-50-50 16,24 49-16,-24 0 15,0-24-15,25 0 16,25-1-16,-50 1 15,0 0 1,0-26 15</inkml:trace>
  <inkml:trace contextRef="#ctx0" brushRef="#br0" timeOffset="56551.8274">15255 15949 0,'0'0'0,"0"-24"31,0-1-15,25 25-16,0-25 16,0 25-1,-1 0 1,26 0-1,-25 0-15,49 0 16,-49 25-16,49 0 16,-49-1-16,0 1 15,0 0-15,0-25 16,0 50 0,-50-50 93,0 0-78,0 24-31</inkml:trace>
  <inkml:trace contextRef="#ctx0" brushRef="#br0" timeOffset="56839.9218">15652 16073 0,'-50'0'47,"26"0"-31,-26 0-1,25 0 1,0 0-16,1 0 16,-26 0-1,25 0 1</inkml:trace>
  <inkml:trace contextRef="#ctx0" brushRef="#br0" timeOffset="57752.0955">16644 15379 0,'-25'0'0,"1"0"16,-1 0-16,0 0 15,-25 0-15,26 0 16,-51 0-16,1 25 15,24 24-15,1 1 16,-1 24-16,-24 26 16,49-76-16,25 26 15,0 0-15,0-1 16,0 26-16,0-26 16,0 1-1,0-1-15,0-24 16,25 25-16,-25-1 15,49 26 1,-24-26-16,25 1 16,-1 25-1,1-51-15,-50 1 16,25 0-16,-1 0 16,1-25-16,0 0 15,0 0 16,24 0-31</inkml:trace>
  <inkml:trace contextRef="#ctx0" brushRef="#br0" timeOffset="58183.9245">16495 15999 0,'0'-25'16,"25"25"0,0 0-16,49 25 15,1 25-15,-50-1 16,49 26-16,-49-51 16,25 26-16,-1 24 15,1-49-15,-25 0 16,24 0-16,-49 0 15,25-25-15,0 25 16,24-1-16</inkml:trace>
  <inkml:trace contextRef="#ctx0" brushRef="#br0" timeOffset="58608.8936">17116 16173 0,'-50'0'31,"25"0"-15,-49 0 0,-1 49-16,51-24 15,-26 49-15,25-24 16,-24-25-16,49 0 15,-25 24 1,0-49-16,25 25 47,0 0-31,0 0-1</inkml:trace>
  <inkml:trace contextRef="#ctx0" brushRef="#br0" timeOffset="59087.8576">17364 16446 0,'24'-25'31,"-24"74"32,0-24-48,0 0 17,0 0-1</inkml:trace>
  <inkml:trace contextRef="#ctx0" brushRef="#br0" timeOffset="59415.5792">17339 16297 0</inkml:trace>
  <inkml:trace contextRef="#ctx0" brushRef="#br0" timeOffset="59919.6036">17711 15255 0,'0'25'31,"0"24"-31,-25 51 15,25-1-15,-25 74 16,25-73-16,0 24 16,0-25-16,0-50 15,0 51-15,0-26 16,0 0-16,0 1 16,0-1-1,0-49-15,0 0 47</inkml:trace>
  <inkml:trace contextRef="#ctx0" brushRef="#br0" timeOffset="60408.0874">17959 15949 0,'25'-24'47,"0"48"-31,-25 26-16,0 0 15,24-26-15,-24 26 16,50-25-16,-25 0 16,-25-75 109,0-24-125</inkml:trace>
  <inkml:trace contextRef="#ctx0" brushRef="#br0" timeOffset="61007.4909">18108 15949 0,'25'0'47,"24"25"-32,-49 50 1,25-26-16,25 1 16,-50 49-16,0-25 15,24 1-15,-24-25 16,25-1-16,-25-24 15,0 25-15,0-26 16,0 1-16,0 25 16,0-25 62,-25-25-63,1 0 1,-1 0 0,-25 0-16,25-25 15,25 0 1,-24 0-16,24-24 16,-25-26-1,25 26-15,0-26 16,0 50-16,-25 25 15,25-49-15,0 24 16,25 0-16,24-25 16</inkml:trace>
  <inkml:trace contextRef="#ctx0" brushRef="#br0" timeOffset="61480.4282">18505 15528 0,'24'0'0,"51"0"16,24 124-16,-49-75 15,24 100-15,25 0 16,-74-50-16,0 0 16,-25 100-1,0-149-15,25 49 16,-25 0-16,0-25 15,0 1-15,0-50 16,-25-1 0,0-24-16,0 50 15,1-50 1,-1 0 0,-25 0-16,25 0 15,0 0-15,-49 0 16</inkml:trace>
  <inkml:trace contextRef="#ctx0" brushRef="#br0" timeOffset="62287.9949">19150 15503 0,'0'99'31,"0"-49"-15,0 74-16,24-75 16,26 51-16,-25-26 15,24-24-15,-24 49 16,0 25-16,-25 0 15,25 25-15,0-50 16,-25-25 0,24 26-16,26 24 15,-50-75-15,0-24 16,0 74-16,0-49 16,0-1-16,-25 51 15,25-26-15,0-49 16,-74 24-16,74-24 15,-25 0 1,-25-25 0,1 0-1,-1 25-15,25-25 16,1 0-16,-26 0 16,25 0-16,-49 0 31,49 0-31,0 25 15,0-25 17</inkml:trace>
  <inkml:trace contextRef="#ctx0" brushRef="#br0" timeOffset="66735.8738">2853 11485 0,'25'0'109,"24"0"-93,26 49 15,24 1 0,-74-50 16,24 0-31,1 0 15,0-25 0,-50 0-31,24 0 16,1-24 0,0 49-1,25-75 16,-1 26 1,-24-1-17,0 50 48</inkml:trace>
  <inkml:trace contextRef="#ctx0" brushRef="#br0" timeOffset="88727.26">5532 15379 0,'0'50'78,"25"-1"-62,-25-24-16,0 25 15,0-1-15,24-24 16,-24 0-1,0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25T04:59:29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9600 4961 0,'-25'25'125,"0"124"-94,0 123-15,25-73 15,0-75 0,0-50 0,0 1-15,0 24 15,0-25 1,0 1-17,0-26 16,0-24 1,0 0-1,0 25 0,0-26-15,0 1 15,0 0-31,0 0 63,25-25 15,0 0-47,149 0-15,272 49 15,-223-24-31,472 99 31,-497-99-15,323 25-1,-149-1 17,50 1-1,-25-50-16,149 0 17,-50 0-1,124 0 0,347 49-15,-49-49 15,-248 0 0,-298 0-15,-273 0 15,-74 0 188,-25-49-188,0-199-15,-50-223 15,-24 148 0,74 149-15,-25 75 15,25 25 0,0 49 1,-25 25-1,25-25 172,-50 25-187,-24-99 15,0-25 0,24 50 0,50 49-15,-25 25 265,0 0-249,-49 0-17,-174 0 16,-75 0-15,51 0 15,48 0 1,150 0-1,24 0 0,-49 0 0,-50 0 1,100 0-32,-75 0 31,74 0-31,-49 0 31,74 0-31,-49 0 16,-1 0-16,-123 0 31,24 0-15,100 0 15,-1 0 0,-49 0 0,-25 0-15,75 0-16,-25 0 31,-50 0-31,-49 0 31,-1 0 1,-148 0-1,24 49-15,-98-49 15,247 0-31,-148 0 31,148 0-31,25 25 0,-173-25 31,74 0 1,124 0-17,49 0 16,26 0-31,-26 0 32,26 0-32,24 0 15,-124-49 17,25 49-17,50 0 16,49-25 1,0 25-17,-25 0 17,26-50-1,-76 1-16,-24-1 17,-25 25-1,50 0-15,50 25 15,24 0 47,-25 0-47,25 0-15,-74 25 15,50-25 0,24 0-15,25 25 156,0 0-141,-25 74-15,-25 50 15,26-50 0,-26-25-31,25 26 16,25-51-1,0-24 17</inkml:trace>
  <inkml:trace contextRef="#ctx0" brushRef="#br0" timeOffset="57223.6879">12427 6598 0,'0'25'125,"0"0"-93,0 24-17,25 26 17,-25-51-1,0 26-16,25 0 17,0 24-1,-25-49-15,0 25 15,0-26 0,25 1 0</inkml:trace>
  <inkml:trace contextRef="#ctx0" brushRef="#br0" timeOffset="58945.4908">12552 6623 0,'24'-25'187,"1"25"-155,25 25-1,-25-25-15,24 25 15,-24 24-16,25-49 17,-26 25-1,26 25 0,-25-1-15,-25 1 15,25-25 0,-25 24-15,0 1 15,0-25 16,0 0 0,-25-25-16,0 24-15,0-24 31,0 0-32,1 0 17,-1 0-1,-25 25 0,25-25 32,1 25-17,-1-25-30,-25 0 15,50 25-15,-49 0 0,24-25 15,0 0 16,0 0-16,-25 0 16</inkml:trace>
  <inkml:trace contextRef="#ctx0" brushRef="#br0" timeOffset="60311.658">11311 9599 0</inkml:trace>
  <inkml:trace contextRef="#ctx0" brushRef="#br0" timeOffset="60880.3651">11361 9550 0,'0'49'93,"0"-24"-93,0 99 32,0-49-1,25-51-31</inkml:trace>
  <inkml:trace contextRef="#ctx0" brushRef="#br0" timeOffset="62744.5624">11361 9451 0,'25'0'250,"0"0"-218,-1 0-1,1 0 31,0 0-30,0 0-1,0 0-16,-1 0 1,1 24 15,25-24-15,-1 50 15,-24-25-15,0 0 15,0 49 0,-25-49 1,0 0 30,0 24-46,0-24 31,0 25-16,-25-26-16,0-24 32,0 0-31,-74 25 15,50-25-15,-1 0 15,25 0 32,0 0 108,-99 0-139,25-74-17</inkml:trace>
  <inkml:trace contextRef="#ctx0" brushRef="#br0" timeOffset="65345.7933">11783 12129 0,'24'0'78,"-24"50"-46,0 49 14,0-74-14,0 50-1</inkml:trace>
  <inkml:trace contextRef="#ctx0" brushRef="#br0" timeOffset="66512.5904">11659 11981 0,'24'0'125,"26"0"-94,24 0 0,1 24 1,-1 1-1,-24 25 0,49 24 16,-74 1-16,0-26 0,-25 1 1,0 0-1,0-26 16,-25 51-16,0-50 0,-49 24 1,-174-24-1,0 0 0,198 0 16</inkml:trace>
  <inkml:trace contextRef="#ctx0" brushRef="#br0" timeOffset="73767.6878">17140 13618 0,'25'0'47,"0"0"-16,0 49 1,24-24-17,-49 0 16,25-25-31,0 0 32,0 0-17,0 0 17,-1 0-32,100 0 31,-124-25-31,199-99 31,-100 50-31,75-1 31,-100 26-31,-24 49 0,123-50 47,-73 1-16,-1 49 1,-50-25-1</inkml:trace>
  <inkml:trace contextRef="#ctx0" brushRef="#br0" timeOffset="89855.9089">18629 10368 0,'-25'0'63,"25"25"-48,0 50 17,0-1-1,0 50-16,0 0 17,-25-25-1,0-49 0</inkml:trace>
  <inkml:trace contextRef="#ctx0" brushRef="#br0" timeOffset="90929.3037">18281 10170 0,'50'0'16,"99"-74"15,-75 24 0,-49 50 1,25 0-1,-1-25-15,-24 25 15,0 0 0,49 0-15,1 25 15,-50 49 0,-25-24-15,0 0 15,0 24 0,0-24 1,-75-1-17,50-24 16,0-25 32,-24 0-47,-1 0 15,25 0-16,1 0 1,-1 0 0,0 0-1</inkml:trace>
  <inkml:trace contextRef="#ctx0" brushRef="#br0" timeOffset="91808.0172">19422 9798 0,'-49'0'16,"-75"99"15,25 0-16,49-99-15,25 50 32,0-25-32,25 24 31,0 51 0,0-76-31,0 125 16,0-99-1,0 49 1,75 25 15,-1-25 1,75 75-17,-50-50 32,50-25-16,-99-99 1</inkml:trace>
  <inkml:trace contextRef="#ctx0" brushRef="#br0" timeOffset="92549.5357">19398 10096 0,'24'0'78,"51"49"-78,173 100 31,-74-99 0,-150-26-15,51-24 15,-75 25 16</inkml:trace>
  <inkml:trace contextRef="#ctx0" brushRef="#br0" timeOffset="93273.243">20167 10096 0,'0'24'93,"-25"1"-93,0 50 32,-25 73-17,26-98-15,-26 0 32,50-1-32,-25-24 31,0 25-16,1 24 17,-26-24-17,0-1 17,-24 1-1,74-25-31,0-1 31,-25-24 47</inkml:trace>
  <inkml:trace contextRef="#ctx0" brushRef="#br0" timeOffset="93959.8503">20191 10616 0,'25'0'78,"0"0"-63,49 0 17,26 0-17,-51 0 17,-24 0-17</inkml:trace>
  <inkml:trace contextRef="#ctx0" brushRef="#br0" timeOffset="94537.5769">20216 10765 0,'25'0'47,"25"0"-31,123 0 15,-49 0 0,-74 0-15</inkml:trace>
  <inkml:trace contextRef="#ctx0" brushRef="#br0" timeOffset="96239.8099">20787 10393 0,'0'50'125,"0"49"-94,0-74-15,0 24 15,0-24 0,24 0 1,1-25-1,0 0 0,74-25 0,25-49-15,-74-50 15,-50 99-31,50-99 31,-50 99-31,0 0 16,0 1 0,0-1 46,0 74-31,0 175-15,0-26 15,0 25 1,0-198-32,0 149 31,0-150-31,0 51 15,0-1 17,0-24-1,-25-50-15,-99 0 15,25-25-16,-26-49 17,101-50-1,24 49-15,24-49 15,373 0 0,-149 75 0,-173-1-15</inkml:trace>
  <inkml:trace contextRef="#ctx0" brushRef="#br0" timeOffset="96856.4571">21506 9847 0,'25'0'47,"0"25"-32,148 199 16,-24 24 1,0 74-17,-149-198-15,50 174 32,-50-249-32,0 1 15,-25 0 16,-75-1-15,76-49 15,-26 0-31,0 25 32,26-25-32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25T05:13:21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12130 14585 0,'0'0'0,"25"25"15,-1 0 17,1-25 30,25 0-31,49-25 1,298-99 14,0 99-14,-248 25 15,-75 25-16,-74 0 0,0 0 16,0-1-31,25-24 93,595 75-78,595 148 0,-768-49 16,-422-150-47,49-24 172,1-24-156,73-1-16,-48 25 15,24-25 1,-25 25-16,25-50 0,-25 26 16,0 24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20-04-17T10:23:41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3859 3267 149 0,'0'-13'6'16,"-7"2"21"-16,2-1 8 15,-2 2 3-15,-2-2-3 16,-3 2 1-16,-2-1-4 0,-2 2-16 16,-4 4 15-16,-5 4-16 15,1 1 4-15,-1 3-7 16,-1 13-1-16,4 6-4 16,2 4 0-16,6 7-2 15,2 0-1-15,4 2-2 16,1 0-1-16,3 2 1 15,1-1-1-15,3 0 0 0,0-5 0 16,0-2-1-16,7-3-1 16,2-7 1-16,1-5 0 15,2-4 0-15,3-7-1 0,3-3 1 16,1 0 5-16,2-13 0 16,-1-7-2-16,1-5 0 15,-3-5-1-15,-2-2 1 16,0-6 1-16,-3-1 0 15,-2-1 4-15,-2 1-3 0,-1-1-5 16,-3 3 2-16,0 4-1 16,-2 9-2-16,-3 7 0 15,2 6 4-15,-2 11 3 16,0 2-12-16,0 20-6 16,0 7-18-16,0 14 44 15,-2 8-14-15,4 10 0 0,1 4 1 16,4 6-1-16,0 8-1 15,3 0 2-15,-1 5-1 16,3-4 6-16,-2-3 14 16,-1-5-15-16,0-5-3 15,-3-10-1-15,0-6 0 16,-4-6 1-16,0-7 0 0,-2-9 1 16,0-5 0-16,-2-9 1 15,-8-8 5-15,-4-7 17 16,-5 0 1-16,-7-19-17 15,-3-8-7-15,-3-11-4 16,-2-8 1-16,3-7-2 0,3-6-2 16,6 1 4-16,7 0-3 15,7-1 1-15,8 5-3 16,0 0-1-16,12 6 1 16,7 1-2-16,5 5 2 15,1 1-3-15,3 5 2 0,2 2 3 16,-1 5-1-16,-1 5 6 15,-1 8-1-15,-1 4-1 16,-3 10-1-16,-3 2-2 16,-1 6 0-16,-5 9 0 15,1 4 2-15,-3 3-1 0,-5 4 0 16,2-1 2-16,-5 1 0 16,0 2 0-16,-3-3 1 15,-1 1-1-15,0-4 0 16,0-3 1-16,-1-1-7 15,-3-5-21-15,1-6-20 0,1-3-25 16,-5-4-74-16</inkml:trace>
  <inkml:trace contextRef="#ctx0" brushRef="#br0" timeOffset="1">3997 3332 479 0,'-7'-8'0'16,"-1"1"0"-16,4 3 2 0,3 3-2 15,0-1 1-15,1 2-1 16,0 0-9-16,5 0-78 16,2 0 24-16,-1 0-140 15</inkml:trace>
  <inkml:trace contextRef="#ctx0" brushRef="#br0" timeOffset="2">4135 3418 396 0,'1'24'6'15,"-1"-1"-9"-15,1 0 2 16,2 3 13-16,0 0 15 15,1 0-5-15,-1-4-5 16,0-2-6-16,1 4-1 0,1-6-3 16,-2-1-5-16,1-3 0 15,-1-2 0-15,0-7-1 16,-1 0 0-16,0-5 2 16,-1 0 0-16,0-10 41 15,1-7-32-15,2-7-11 0,1-7-1 16,2-6-2-16,2-5-20 15,5-1-26-15,1-3-11 16,1 8-11-16,1 5-1 16,-1 11-31-16,0 10-15 15</inkml:trace>
  <inkml:trace contextRef="#ctx0" brushRef="#br0" timeOffset="3">4347 3481 119 0,'3'30'61'0,"0"-3"-7"16,2-5 11-16,2-3-28 15,2-5-10-15,2-6 0 16,2-7-7-16,2-1-1 0,4-4-2 16,-1-8-1-16,-3-8-10 15,0-3-5-15,-2-1 1 16,-6-1 0-16,-6-3 1 16,-1 4-1-16,-6 0-1 15,-9 8-1-15,-4 5 0 0,-2 7-1 16,-3 4-3-16,0 9 3 15,-2 13 4-15,3 9-3 16,5 5 7-16,3 4-4 16,6 1-1-16,4-1-1 15,5 0 0-15,1-5-1 0,12-1 1 16,3-10-3-16,6-7 1 16,4-7-13-16,3-8-23 15,3-2-36-15,-4-12-24 16,0-3-66-16</inkml:trace>
  <inkml:trace contextRef="#ctx0" brushRef="#br0" timeOffset="4">4585 3479 418 0,'-6'-4'19'0,"3"4"6"16,1 6-17-16,-1 8 0 0,2 5 6 15,0 2-2-15,1 3 4 16,0 1 1-16,0-3-1 15,1 3-8-15,3-3-6 16,0-3-1-16,1-2 1 16,0-3 1-16,-1-4-2 0,0-5-1 15,1-5 1-15,2 0 1 16,-2-11 3-16,2-5 3 16,1-6-5-16,0-8-2 15,0-3 1-15,1-2-2 16,-1-1-4-16,0 3 2 15,-1 6 2-15,-2 8-1 0,-2 10 0 16,1 8-1-16,0 4-1 16,0 16-4-16,1 7 6 15,2 6 2-15,3 6 0 16,-2 2 2-16,4 1-4 16,1 0 3-16,6-3 1 0,4-6-15 15,7-10-78-15,3-7-69 16</inkml:trace>
  <inkml:trace contextRef="#ctx0" brushRef="#br0" timeOffset="5">5402 3567 375 0,'0'-22'10'0,"0"0"38"16,0 1-10-16,0 4-1 16,-1 2-1-16,-3 2-4 15,-2 5-7-15,1 6-10 16,0 2-2-16,-2 9-14 0,-1 10-2 15,-1 8 2-15,-1 4 1 16,5 3 3-16,0 1-2 16,5-3-1-16,0-4-1 15,2-7-7-15,6 1-6 16,7-10-6-16,-3-7-7 16,4-5 13-16,-1 0 2 0,0-11 11 15,-4-9 7-15,-2-1-3 16,-2-3-2-16,-5-3 5 15,-2-1 10-15,0-1-4 16,-2 5 0-16,-3 4 3 16,-1 3-2-16,4 10 0 0,-1 7-4 15,3 1-11-15,0 18-6 16,3 5 8-16,7 9 0 16,4 0 1-16,5 8 1 15,8-6-2-15,4 0-7 16,6-2-39-16,1-11-24 15,5-7-41-15,2-7-234 0</inkml:trace>
  <inkml:trace contextRef="#ctx0" brushRef="#br0" timeOffset="6">6428 3346 592 0,'-23'0'-9'0,"-5"-2"8"16,-1 2 2-16,0 10 0 16,0 8 3-16,0 6 2 15,-1 8 0-15,8 5 0 0,3 2-2 16,7 0-4-16,8 2-1 15,4-4 0-15,4-6 0 16,9-7-1-16,5-3-4 16,4-11-6-16,6-6 8 15,1-4 2-15,5-10 1 16,-3-11-5-16,0-9-5 0,-2-8 4 16,-7-7 7-16,-7-6 5 15,-2-8-2-15,-10-6 1 16,-1-5 2-16,-2-4 2 15,-4 2 2-15,-4 9-1 16,-2 9 2-16,1 13-3 0,2 15 8 16,1 23-6-16,3 6-16 15,-1 29-2-15,3 15 5 16,1 13 4-16,0 12 0 16,0 11 1-16,0 0-2 15,8-3 1-15,4-4-4 0,5-8-24 16,1-11-31-16,5-14-33 15,-3-12-60-15</inkml:trace>
  <inkml:trace contextRef="#ctx0" brushRef="#br0" timeOffset="7">6640 3374 478 0,'-10'-7'88'0,"1"5"-87"0,-1 2-4 16,3 10 5-16,2 7 3 16,1 8 5-16,2 0 3 15,2 3-7-15,-2 3-3 16,12-4-1-16,1 0-1 16,3-4-2-16,2-4 1 0,3-6-1 15,-1-6 0-15,2-7 0 16,2 0 0-16,0-13 2 15,-1-5-1-15,-2-9-1 16,-3-6 1-16,-4-1 2 16,-5-5-2-16,-7 4 5 0,0 1 5 15,-7 4 3-15,-9 8-1 16,-2 7-2-16,-3 10-5 16,-3 5-3-16,-4 10-5 15,-1 9-43-15,-5 1-80 16</inkml:trace>
  <inkml:trace contextRef="#ctx0" brushRef="#br0" timeOffset="8">6997 3223 444 0,'0'-22'6'0,"0"9"25"0,0 2 16 15,-2 7-13-15,-1 4-10 16,-1 6-16-16,-2 16-13 15,-4 9 3-15,0 11 0 16,1 6 6-16,1 5 1 0,3-1-3 16,5-4-1-16,0-5-2 15,10-7 0-15,7-7 0 16,4-8-1-16,3-8-3 16,3-8 5-16,1-5-6 15,-1-7-1-15,-1-10 1 16,-4-8 1-16,-5-6 3 0,-6-4 3 15,-5 1 1-15,-4 5 0 16,-2 2 1-16,0 6-1 16,-3 7 11-16,-1 8 2 15,-1 6-7-15,1 0-10 16,2 11-2-16,1 6 1 0,1 4 3 16,1 1-1-16,5-1-1 15,6 1 1-15,0-5 1 16,4-5-2-16,0-2 4 15,-1-6-2-15,3-4 1 16,-3 0 2-16,-1-8 0 16,-1-8 0-16,-4-1-1 0,-3-7 1 15,-6 0 0-15,0-3-1 16,-1-3-1-16,-7 8-1 16,-2-2-14-16,1 7-4 15,0 6-17-15,1 2-69 16,1 3-49-16</inkml:trace>
  <inkml:trace contextRef="#ctx0" brushRef="#br0" timeOffset="9">7343 3351 523 0,'4'16'-43'16,"1"1"36"-16,2 4 6 15,-1 5 8-15,0-1 3 0,1-3 9 16,0 1 10-16,-2-3-19 16,2-3 0-16,-3-1-6 15,1-6-1-15,-1-3 0 16,-2-4-1-16,-2-3 0 16,0 0 6-16,0-8 13 0,-2-9-10 15,-4-6-10-15,1-2 2 16,-2-5-4-16,3 5 1 15,1 2-1-15,3 5 0 16,0 9-1-16,0 5-1 16,0 4-4-16,3 2 2 15,3 12 5-15,4 3-1 16,-1 4 1-16,2 1 0 0,-1 2 0 16,4-2 0-16,-4-3 0 15,1-2 1-15,-1-3-1 16,1-5 0-16,-5-4 0 15,1-5 0-15,0 0-1 16,-1-11 7-16,1-6-2 0,1-5-1 16,-2-7 1-16,2-4-2 15,-3-5 1-15,3 2-2 16,-1 4 0-16,-1 2 0 16,0 8 1-16,-3 5 1 15,2 8 0-15,-2 5 1 0,-1 4-5 16,2 4-4-16,2 10 2 15,0 2 3-15,-1 4 1 16,4 2-2-16,-1 0 1 16,-2 1 2-16,5 3-2 15,-1-2-6-15,4-3-31 0,2-6-51 16,0-5-35-16</inkml:trace>
  <inkml:trace contextRef="#ctx0" brushRef="#br0" timeOffset="10">7836 3479 623 0,'-3'0'4'15,"3"-1"-23"-15,5-7 18 16,7-5 1-16,5 2-1 15,2-7-9-15,-1 1-8 16,-1-2-2-16,-3 2 6 0,-7 2 8 16,-6-1 7-16,-1 2 2 15,-8 5 0-15,-6 3-4 16,-5 6 0-16,2 0-1 16,-1 9 5-16,-1 10 4 15,4 5-2-15,4 5-5 16,3 2-1-16,5-1-1 15,3 1 0-15,3-5-3 0,9-4-1 16,3-5-8-16,2-4-1 16,2-10-1-16,0-3-2 15,1-3 8-15,-3-13 6 16,-1-3 11-16,-4-5-4 16,-2-4 0-16,-3-2 1 0,-2-2 7 15,-2-1 5-15,-1 3 3 16,0 4-1-16,-2 8-1 15,0 4-4-15,1 8 1 16,-1 6-7-16,0 0-7 16,2 10-11-16,1 9 8 0,-1 3 4 15,0 7 2-15,3 0-3 16,0 0 1-16,1-1-2 16,1-5-2-16,-1-1-18 15,-1-9-6-15,2-2 11 16,0-8 4-16,-2-3 6 0,0-2 6 15,1-13 3-15,2-2-3 16,-2-9 2-16,2-3 0 16,1-5 0-16,-2 3 1 15,-1-2 4-15,-2 4 3 16,1 5-2-16,0 7 0 0,-2 4 2 16,-1 8-4-16,1 5-5 15,-1 5-8-15,3 11 3 16,0 3 3-16,2 7 2 15,0-1 0-15,3 3-1 16,-1-1 0-16,2-3 1 16,2 0 1-16,2-3-1 0,-2-8 0 15,4 0 0-15,0-10 0 16,1-3-1-16,-1 0 2 16,-1-16-1-16,-1-2-2 15,-1-10 1-15,-2-5 2 16,-4-4-1-16,-3-6 5 0,-4-5 8 15,-1-5 3-15,-3-2-1 16,-7 0 6-16,-2 5 2 16,2 6-6-16,-1 14-4 15,3 10 0-15,2 15-3 16,1 8-12-16,1 26-8 0,0 16 5 16,1 12 3-16,0 15 1 15,3 5 1-15,0 4-1 16,0-5 2-16,1-7-1 15,4-5-4-15,3-6-17 16,-2-12-21-16,2-5-19 0,-3-10-48 16,-1-12-107-16</inkml:trace>
  <inkml:trace contextRef="#ctx0" brushRef="#br0" timeOffset="11">8327 3326 643 0,'0'-11'8'0,"3"-3"11"0,13 3-14 16,8-4-7-16,10 0 1 16,10-7-41-16,7-4-54 15,4-5-215-15</inkml:trace>
  <inkml:trace contextRef="#ctx0" brushRef="#br0" timeOffset="12">8877 3396 437 0,'0'-12'4'0,"0"0"27"16,0 1 8-16,-2 2-3 16,-2 3-16-16,-1 1-1 0,-1 5-3 15,-2 0-11-15,-1 5-5 16,-2 14-3-16,-1 7 3 16,1 6-1-16,0 4 1 15,3 2 1-15,4-6-1 16,4-2-1-16,0-5-1 0,4-7-7 15,6-8-5-15,2-3 0 16,6-5-1-16,-1-2 12 16,2-11 4-16,2-6 2 15,-2-7-3-15,0-7 5 16,-3-3 7-16,-4-7 3 0,-3-4-1 16,-4-3 0-16,-2-5-2 15,-3-2 0-15,2-2-6 16,-4 7 8-16,-4 8-5 15,-2 5 2-15,2 11-2 16,1 13 2-16,1 13-6 16,1 3-9-16,2 23-11 0,1 8 10 15,0 10 4-15,0 7 1 16,5 4 1-16,1 3 1 16,3-3-4-16,1 0 5 15,2 0-1-15,1-5 1 16,2-6-1-16,2-7-15 0,1-3-30 15,1-10-19-15,2-10-25 16,0-10-21-16,0-4-264 16</inkml:trace>
  <inkml:trace contextRef="#ctx0" brushRef="#br0" timeOffset="13">9227 3301 620 0,'-7'-3'-4'16,"2"-2"20"-16,4 2 7 0,1-1 0 16,2 2-11-16,10 0-18 15,2-2-4-15,7 3-29 16,3 1-30-16,2 0-51 16,-1 0-48-16</inkml:trace>
  <inkml:trace contextRef="#ctx0" brushRef="#br0" timeOffset="14">9323 3567 564 0,'-3'4'13'0,"2"-4"6"0,1-2 26 16,6-8-5-16,10-4-36 15,7-2-11-15,8-6-68 16,6-4-65-16,3-6-191 15</inkml:trace>
  <inkml:trace contextRef="#ctx0" brushRef="#br0" timeOffset="15">10182 3273 356 0,'-18'0'-107'0</inkml:trace>
  <inkml:trace contextRef="#ctx0" brushRef="#br0" timeOffset="16">9754 2908 537 0,'-3'-39'-53'0,"0"5"81"16,0 4-5-16,2 8-1 15,0 8 7-15,-2 5 3 16,2 5-5-16,-3 4-12 16,2 7-22-16,-5 13-5 0,1 11 15 15,0 8-3-15,-4 12 1 16,2 7 0-16,3 0 1 16,-4 4-1-16,3 0-1 15,-2-5 1-15,1-1-1 16,2-9 0-16,-3-1 2 15,1-12-3-15,2-3 2 0,-3-9 0 16,2-7-2-16,0-4 3 16,-2-9 1-16,1-2 3 15,-4-9-2-15,2-8-1 16,1-7-4-16,1-4 1 16,4-1-3-16,3-1 0 0,0 6 4 15,8 6-2-15,2 7-2 16,4 10-3-16,2 1-2 15,-1 21 5-15,0 10-1 16,-2 10 3-16,-2 12 2 16,-4 5 1-16,-3 4 2 15,-3 0-2-15,-1-1 0 0,0-2-1 16,0-9 1-16,0-6 0 16,0-8 0-16,0-5 0 15,0-10 1-15,0-8 0 16,1-6-1-16,6-5-2 15,1-2 2-15,4-5 2 0,7-9 1 16,7-4-12-16,3-3-24 16,3-9-9-16,-1 3-38 15,-2-4-27-15,-2-1-40 16</inkml:trace>
  <inkml:trace contextRef="#ctx0" brushRef="#br0" timeOffset="17">10012 3231 553 0,'-8'-14'9'16,"3"2"11"-16,3 4 19 16,-1 5 0-16,2 3-14 15,-1 0-22-15,1 13-10 16,1 5 3-16,-1 10 3 0,1 9 0 15,0 1 4-15,0 4-2 16,0-1 0-16,0-3-1 16,0-2 2-16,0-5-2 15,2-5 0-15,1-6 1 16,0-6-4-16,-1-4 1 16,0-5-7-16,-1-5 0 0,1-1 11 15,0-15 6-15,0-5-8 16,3-6 0-16,0-4-6 15,1 1 2-15,-1 0 2 16,0 8 1-16,-2 7 0 16,2 6-1-16,-1 7-3 0,-1 2-4 15,2 11 1-15,3 4 5 16,-3 6 3-16,5 1-1 16,-1 1 0-16,2 3 3 15,-1-2-4-15,3-4 2 16,1-2 0-16,1-5 1 15,-2-2-2-15,2-7 1 0,0-4 0 16,0 0 0-16,0-11 3 16,-2-7-2-16,-1-8 4 15,-2-3-2-15,-5-7 3 16,0 0 3-16,-5-4-3 16,0 2-2-16,0 3 0 0,-8 7-1 15,0 5-1-15,-5 10-3 16,-1 4-3-16,-3 9-2 15,-2 0-19-15,0 12-8 16,-3 7-10-16,3 3-30 16,3 2-4-16,6-2-69 0</inkml:trace>
  <inkml:trace contextRef="#ctx0" brushRef="#br0" timeOffset="18">10481 3408 517 0,'0'1'85'0,"0"3"-90"16,0 3 3-16,-4 2-5 16,2 8 14-16,-1 3-1 15,-2 6-4-15,5 0-1 16,0 5-1-16,0-1-3 15,0 1-41-15,2-3-54 16,1 1-88-16</inkml:trace>
  <inkml:trace contextRef="#ctx0" brushRef="#br0" timeOffset="19">10680 3562 682 0,'3'-9'2'0,"-1"-4"-10"0,4 6 2 16,5 0 6-16,2 4-5 16,4-1-13-16,4 3-12 15,1 1-16-15,4 0-43 16,-2 0-38-16</inkml:trace>
  <inkml:trace contextRef="#ctx0" brushRef="#br0" timeOffset="20">11088 3573 577 0,'0'0'4'0,"0"0"1"15,8-2 11-15,2 0-5 16,4-1-9-16,7-1 0 16,0 1 0-16,5-1-2 0,2 3 1 15,0 1-1-15,1 0-20 16,0-1-39-16,-2-3-55 16,-2-3-163-16</inkml:trace>
  <inkml:trace contextRef="#ctx0" brushRef="#br0" timeOffset="21">11480 3394 532 0,'0'-10'-4'0,"0"1"17"16,3 4-7-16,-1 5 2 16,3 0-2-16,-1 8-2 15,1 12-1-15,2 4 2 16,-2 10 0-16,0 4-2 16,-1-3 8-16,0 3-6 15,0-3-4-15,-2-6 0 0,0-8 1 16,0-4-2-16,0-6 0 15,-1-2 2-15,0-5-3 16,-1-4 5-16,1 0 0 16,-1-4 9-16,2-8 24 15,-1-8-33-15,3-5-4 16,-1-5 2-16,1-1-2 0,3 2-1 16,-1 1 0-16,2 8-1 15,-1 5 0-15,1 9 0 16,1 4-7-16,4 4 1 15,0 2 6-15,3 7 1 0,1 2 2 16,5 0-2-16,0 1 0 16,2-2 1-16,-1-3 1 15,1-4 1-15,2-4-1 16,-1-1 2-16,-1 0-3 16,-2-10 2-16,-4-2 0 15,-1-5 2-15,-3-4 0 0,-5-4 0 16,-2-3 6-16,-6-3 0 15,-1-2-2-15,-5 1 2 16,-5 3-7-16,-1 3 0 16,-4 6-3-16,0 2-2 15,1 8 1-15,0 7-4 0,1 3-31 16,3 2-28-16,4 10-46 16,1 7 11-16,5-2-88 15</inkml:trace>
  <inkml:trace contextRef="#ctx0" brushRef="#br0" timeOffset="22">12067 3428 613 0,'0'1'-10'0,"0"-1"11"16,0 8-11-16,-2 1 4 15,2 6 7-15,0 2 5 16,0 2 2-16,0 2-3 16,0-3-1-16,0 0-1 0,0-1-1 15,2-5-1-15,-2-4 0 16,1-2 0-16,-1-5 1 16,2 2 1-16,-2-3 5 15,0 0 21-15,0-13 10 16,0-4-32-16,2-9-7 15,1-5 3-15,4-2-4 0,1 1 0 16,1 1 0-16,2 9-1 16,-1 4 0-16,2 10-1 15,-1 8-3-15,1 0 0 16,0 8 0-16,-2 12 0 16,-1 2 5-16,-3 7-4 0,1 1-6 15,-4 5-9-15,-3 0-14 16,0 2-25-16,0-8-32 15,0-3-23-15</inkml:trace>
  <inkml:trace contextRef="#ctx0" brushRef="#br0" timeOffset="23">12212 2893 548 0,'10'-37'-19'0,"0"5"19"16,6 10-6-16,1 8 4 16,-2 13 4-16,0 1-5 15,0 9-2-15,-2 14 6 16,0 5 3-16,-3 11 2 15,1 7 0-15,-5 6-3 16,-2 3 0-16,-2 2 1 0,2 2 5 16,-4-4-3-16,5 0-2 15,0-5 1-15,0-5 0 16,5-6-3-16,-1-3-1 16,2-6 1-16,-1-7-1 15,2-7 1-15,2-6 0 0,-2-5 1 16,0-5 1-16,0 0 4 15,1-10-3-15,-4-5 0 16,-1-4 1-16,0 0 0 16,-3 2 0-16,-4 1 1 15,-1 6 5-15,0 2 0 16,-1 8-7-16,-9 4-13 0,0 12 1 16,-3 6 6-16,-1 6 1 15,0 8-1-15,2 2 2 16,1 1 0-16,4 1 0 15,4-1-2-15,3-1 2 16,0 2-1-16,4-5 0 0,4 1 1 16,2-7-1-16,-1-1 2 15,-1-4-1-15,-1-5 0 16,-1-6 0-16,-1-1 0 16,-2-4-1-16,-2-2 1 15,-1-4 5-15,0 0 9 0,-1-2 7 16,-8 0-2-16,-3-4-14 15,-3-5-3-15,-8-8-10 16,-5-5-64-16,-6-16-229 16</inkml:trace>
  <inkml:trace contextRef="#ctx0" brushRef="#br0" timeOffset="24">3884 4904 229 0,'5'-22'2'0,"-3"-1"42"15,-1 2 13-15,1-2-15 0,-2 2-2 16,0 6-1-16,0 1-10 16,-4 5-6-16,-1 3 3 15,-1 6-9-15,-4 0-12 16,0 12-7-16,-2 5 4 16,0 12 2-16,-1 9-9 15,3 10 8-15,0 1-5 0,6 5-3 16,1 4 6-16,2 0 0 15,1-3-1-15,4-3 2 16,5-3-1-16,6-8-1 16,7-6 0-16,6-13 2 15,8-11 0-15,6-11 5 0,2-7-4 16,9-19 0-16,2-14 0 16,1-4 0-16,2-10-4 15,-4-2-9-15,-3-8-7 16,-8-2 0-16,-9-3 18 15,-7-3-5-15,-8 2 1 16,-10 3 0-16,-6 8 2 0,-3 17 1 16,-9 11 0-16,-8 15 5 15,-4 14 5-15,-3 9-2 16,-4 19 0-16,1 12 1 16,3 8-7-16,4 7 3 15,4 5-3-15,7 7 1 0,3-8-3 16,6 2 1-16,0-6-2 15,3-5 1-15,7-10 0 16,5-7-1-16,3-9 1 16,2-9 0-16,2-6 2 0,3-7 0 15,0-7-2-15,2-11 0 16,-3-6-1-16,-2-6 0 16,-3-2-4-16,-4-6 0 15,-5 0 3-15,-2-3 4 16,-7 2-1-16,-1 1 0 15,0 9-2-15,-3 8-1 0,-7 13 6 16,-3 8 1-16,-3 15-3 16,-3 14 0-16,1 10 0 15,3 1 0-15,3 3 2 16,5-2-3-16,4-5 0 16,3-4 1-16,6-7-3 0,5-4 0 15,2-7 1-15,5-6 2 16,-1-6-1-16,4-2-1 15,-2-10 5-15,2-6-4 16,-3-8-2-16,-1-2 1 16,-5-1 0-16,-2-3 0 0,-5 0 1 15,-3-3 0-15,-2 5-1 16,0 3 1-16,-6 2 1 16,-3 8 1-16,1 8 1 15,1 4-1-15,-1 3-1 16,1 3-2-16,1 12-1 0,2 2 2 15,3 1-3-15,1 2 1 16,0 1 0-16,1 0 1 16,6-4 0-16,1-1 0 15,3-2 0-15,-2-5 0 16,1 2 1-16,0-5-2 16,0 1-3-16,-2-2 2 0,2-3 1 15,0-2-2-15,0 0 2 16,0-2-1-16,0-7 3 15,2 0 1-15,-1-5-2 16,1-5 1-16,-2 1 1 16,0-9-2-16,-2-2 2 0,-3-2 0 15,1-3-1-15,-4 3 0 16,-1 2 1-16,1 3 0 16,-2 7 2-16,0 6 0 15,0 8 3-15,1 5-2 16,1 0-13-16,1 15-1 0,-1 7 8 15,3 7 0-15,1 8 3 16,1-2 1-16,-2 3-4 16,0-3 2-16,2-5 0 15,0-2 0-15,-1-5-1 16,-1-7-1-16,0-4 1 0,2-3-3 16,-2-7-2-16,1-2 6 15,1-4 3-15,-1-10 0 16,2-6-3-16,0-4 0 15,0-5-1-15,0-6 1 16,1-2-2-16,1 0 1 0,-1-4-1 16,-1 6-1-16,0 5 0 15,0 6 3-15,-3 7-1 16,-2 9 2-16,2 4 2 16,-2 4-5-16,2 4-5 15,0 11 3-15,2 4 1 16,0 6 2-16,1 5 0 0,-2 2 1 15,3 2 0-15,-3-3 0 16,-1 3 0-16,0-6 0 16,-4 1 0-16,-1-5 0 15,0 2 0-15,-9 0-4 0,-8 1-13 16,-4-3-66-16,-5-5-171 16</inkml:trace>
  <inkml:trace contextRef="#ctx0" brushRef="#br0" timeOffset="25">5607 4643 350 0,'0'-14'13'0,"0"6"28"16,0-1 3-16,0 4 0 16,-2 0-13-16,-3 1-13 15,-4 4-4-15,-1 0-10 16,1 11 2-16,-7 3-6 15,0 9 3-15,-1 8 0 0,3 6 1 16,0 5 1-16,2 6-1 16,3 0 1-16,1 0 0 15,6-1-2-15,2-6 3 16,5-5-3-16,5-5 4 16,8-5-1-16,3-6 0 0,3-4 1 15,6-4-1-15,0-6-4 16,4-4 1-16,1-2 1 15,1-2 1-15,-1-7-8 16,-2-2-41-16,-6-3-46 16,-8-3-153-16</inkml:trace>
  <inkml:trace contextRef="#ctx0" brushRef="#br0" timeOffset="26">5928 5146 361 0,'-5'-5'7'16,"0"-2"9"-16,0 0 18 16,1 3 3-16,1-1-2 15,1 2-5-15,1 1-9 16,-3 2-1-16,4 0-9 0,0 0-6 15,0 5-10-15,0 11 0 16,0 4 3-16,0 8 3 16,5 4 1-16,-3 5 0 15,2 4 5-15,-1-6-3 16,-3 2 0-16,0-5-1 0,0-4-1 16,0-4 3-1,0-4 2-15,0-3 0 0,-5-5 1 16,-4 0 2-16,0-5 4 15,-1-1 5-15,-5-5-11 16,-2-1-1-16,-2 0-3 16,-2-1-3-16,-1-10 2 15,2-3-5-15,1-3-10 0,2-2-9 16,4-5-16-16,7 0-18 16,5-7-38-16,1-4-46 15</inkml:trace>
  <inkml:trace contextRef="#ctx0" brushRef="#br0" timeOffset="27">5909 4966 504 0,'-11'0'7'16,"0"-7"-5"-16,4 0 0 15,1 1 1-15,5-2-2 16,1 1-5-16,2 0-11 0,11 0-46 16,4-8-42-16,2 2-200 15</inkml:trace>
  <inkml:trace contextRef="#ctx0" brushRef="#br0" timeOffset="28">6099 5082 446 0,'-6'21'68'0,"-7"-14"-59"0,7-7 35 16,6 0-15-16,0 0-22 15,6-4-13-15,3-3-3 16,6 1-23-16,1-3-29 15,2 3-45-15,-3 1-81 0</inkml:trace>
  <inkml:trace contextRef="#ctx0" brushRef="#br0" timeOffset="29">6095 5292 492 0,'-3'5'5'16,"-1"-5"6"-16,4 0 30 15,0 0-1-15,11-4-18 16,8-10-20-16,13-1-1 16,6-11-37-16,7-7-115 15</inkml:trace>
  <inkml:trace contextRef="#ctx0" brushRef="#br0" timeOffset="30">6138 4742 149 0,'1'-6'13'0,"-1"1"1"15,0-1 8-15,0 1-2 16,0 0-7-16,0 0 1 0,0-2-5 15,0 2 1-15,0-2 0 16,0 0 3-16,0-1 4 16,0 1 7-16,0 0-1 15,0-1 3-15,0 0-4 16,-1 0 0-16,-2 1-2 0,1 0 2 16,-2 2-5-16,2-2 3 15,-2 2-6-15,1-2 2 16,1 3 0-16,-1 0 0 15,1-1-6-15,-2 3 2 16,0 0 0-16,2 0-6 16,-4 2 0-16,-2 0-1 0,2 0-1 15,-2 0 2-15,-2 7-2 16,0 3-1-16,0 3-1 16,-5 4 3-16,3 3-1 15,-4 4 1-15,2 4-3 16,1 3 2-16,-1 1-2 0,1 3 4 15,4 2-3-15,-1 4-2 16,4 0 4-16,-2-1-3 16,3 0-1-16,3 1 0 15,0-5 0-15,2 0-1 16,0-4 1-16,7-2-1 16,4-1 0-16,3-4 1 0,3 0 0 15,3-7 1-15,5-2 1 16,0-6-2-16,5-6 1 15,0-4 2-15,1 0-4 16,1-4 4-16,-1-9-3 16,2 0-2-16,-2-2-13 0,-3-1-17 15,0 2-15-15,-6-1-23 16,-6 4-45-16,-7-4-144 16</inkml:trace>
  <inkml:trace contextRef="#ctx0" brushRef="#br0" timeOffset="31">6128 4698 232 0,'-4'-7'-16'0,"0"0"35"16,0 2 25-16,1 0-11 15,-1 0 1-15,0 2-2 16,-2-1-8-16,-3 4-5 16,1-2-4-16,-1 2 1 15,-3 0 4-15,-1 0-2 0,1 4 3 16,-3 4-9-16,0 4 2 16,-3 4-3-16,2 4 0 15,-3 3-5-15,0 7-1 16,-2 5 1-16,3 6 0 15,1 0 4-15,0 4-1 0,3-1 0 16,1-1 0-16,4-2-1 16,1 1 1-16,1-3-1 15,3 0 0-15,3 2 2 16,-1-4-3-16,1-1-1 16,1-4 0-16,3 1 0 15,2-2 1-15,2-2-1 0,2-3-3 16,0 0-1-16,1-6 1 15,3-1-2-15,-1-4 1 16,3-3 1-16,3-5 1 16,-1-3 2-16,5-4 2 15,1 0 0-15,4-11 1 0,2-6-5 16,0-2-1-16,4-3 0 16,-2-2-1-16,-3 2-1 15,-2 1-2-15,-4 4-28 16,-3 3-19-16,-4 5-19 15,-4 1-22-15,-6 3-46 0,-5 3-169 16</inkml:trace>
  <inkml:trace contextRef="#ctx0" brushRef="#br0" timeOffset="32">5925 5063 453 0,'-12'-6'-12'16,"2"-1"33"-16,1 4 25 0,5 1-2 15,2-1-4-15,2 2-12 16,0 1-15-16,6 0-10 16,8-2 6-16,3-1 13 15,8-3-4-15,7-2-8 16,4 0-5-16,2-4-3 0,6 0 0 16,-1 1 0-16,2 6-18 15,-4 0-56-15,-4 1-54 16,-10-4-179-16</inkml:trace>
  <inkml:trace contextRef="#ctx0" brushRef="#br0" timeOffset="33">6719 4537 389 0,'-3'-16'2'0,"-2"1"5"16,3 1 15-16,1 6 0 15,-1-3-11-15,0 4 2 0,1 3-6 16,1 2 0-16,0 2-4 15,0 0-4-15,0 9-8 16,0 9 7-16,0 5 1 16,-2 2 2-16,1 4 1 15,-1-1-3-15,0-1 3 0,2-3 0 16,-2-3-2-16,0 1 2 16,0-3-3-16,-1-2 2 15,-2 3 3-15,0-6 0 16,0 0 1-16,-3-2 0 15,2-3 0-15,-1-2 6 0,1-2 5 16,0-4-7-16,-2 1 1 16,1-2 5-16,2 0-6 15,-1 0-4-15,2 0-1 16,-1 0-1-16,2 0 1 16,1 0 1-16,0-2-2 15,2 2 0-15,-1-1-1 0,1-1 0 16,0 0 0-16,0 1-2 15,0-3 3-15,1 0 1 16,3-2-1-16,1 1-1 16,0-2 3-16,0 0-1 15,1 2 0-15,1 0 0 0,-1 3-3 16,1 2 0-16,2 0-2 16,-2 2 0-16,1 12-1 15,3 7 1-15,-4 6-1 16,-1 10 4-16,0 8-2 15,-6 6 2-15,0 4-1 16,0 3 1-16,-7 2 1 0,-3-1-2 16,-3-4-1-16,1-4 2 15,-2-5 0-15,-2-4-1 16,4-10 2-16,-1-6 0 16,2-8 4-16,1-7 3 15,4-7 3-15,0-4 3 0,2-4 0 16,0-11-6-16,1-4-6 15,1-7-4-15,2-5 0 16,0-1 0-16,5-1 0 16,4 2-2-16,5 5 0 15,0 1 2-15,2 7-2 16,-1 9 2-16,0 5-3 0,0 4 2 16,-2 8-1-16,2 14-1 15,-3 5 1-15,0 8 1 16,-1 5 0-16,-1 5 3 15,-3-1-1-15,3-1 0 0,-3 1 1 16,-1-4-1-16,1-3-1 16,-2-6 2-16,0-1-2 15,0-8 1-15,2-1-1 16,0-5-7-16,2-7-4 16,1 0-11-16,5-4-11 0,-2-3 1 15,6-2-17-15,-3 0-8 16,4-9-1-16,-2-2-34 15,-4-5-149-15</inkml:trace>
  <inkml:trace contextRef="#ctx0" brushRef="#br0" timeOffset="34">7027 4906 537 0,'-16'-4'0'0,"0"4"6"16,1 11 14-16,1 13-2 0,-2 8 0 16,4 8 2-16,1 4-3 15,3 6-3-15,5 0-1 16,3-2-5-16,1 1-4 15,9-7-2-15,6-7-3 16,7-4 3-16,0-7-2 0,4-8 1 16,1-9 0-16,0-7-6 15,-1 0-4-15,-2-17-2 16,-4-7 0-16,-4-6 4 16,-4-4 7-16,-5-7 2 15,-4 0 2-15,-4-3-1 16,-3-3 0-16,-9 1 4 0,-4 4-3 15,-3 5-4-15,-4 6 2 16,-2 8-1-16,0 10-1 16,5 9 0-16,1 4-3 15,3 11-1-15,6 12-23 16,3 3-22-16,5 5-50 0,2 2-13 16,3-1-99-16</inkml:trace>
  <inkml:trace contextRef="#ctx0" brushRef="#br0" timeOffset="35">7448 5264 617 0,'0'18'-6'0,"0"5"-1"0,-5 6 6 15,-1 9 3-15,1 9 0 16,0 2-1-16,-2 9 1 16,2-4-30-16,0-3-67 15,-1-5-72-15</inkml:trace>
  <inkml:trace contextRef="#ctx0" brushRef="#br0" timeOffset="36">7743 4750 684 0,'0'-12'-52'16,"-1"8"55"-16,-1 4-18 15,-1 22 7-15,2 13 6 16,-2 13 1-16,1 8 3 16,-3 6 1-16,4 5-2 15,0-1-18-15,0-2-70 0,-1-11-48 16</inkml:trace>
  <inkml:trace contextRef="#ctx0" brushRef="#br0" timeOffset="37">7843 4389 450 0,'0'-36'12'16,"0"5"-27"-16,0 7 13 16,0 11 4-16,5 7-1 0,3 6 6 15,3 2-11-15,0 17 4 16,2 5 0-16,0 8-1 16,2 10 0-16,-3 4 1 15,-2 7 1-15,0 6 0 16,-2 1 0-16,-1-2-1 0,-1 0 8 15,2-4 3-15,-1-5-4 16,2-4-5-16,-1-7 0 16,3-8 0-16,0-6 0 15,2-5-1-15,-2-8 0 16,2-6 1-16,-3-5 1 16,1 0 14-16,1-10 3 0,-4-4 2 15,0-3-2-15,-2 1-2 16,-2 1 0-16,-3 3 3 15,-1 6 1-15,0 2-1 16,-2 4-12-16,-6 1-13 16,-1 13 3-16,-2 6-1 15,-4 4 0-15,4 7 5 0,-3 4-3 16,6 1 0-16,-1 3 1 16,2-1-1-16,4 3 0 15,1 0 1-15,2 0-1 16,0-5 0-16,5-1 1 15,4-4-2-15,-3-7-1 0,0-2-1 16,0-8 0-16,1-2 2 16,-2-4 0-16,-1-3 1 15,-2-3 2-15,-2-2 0 16,0 0 4-16,0-2 6 16,-7-5-7-16,-5 3-5 0,-4-2-4 15,-7-1-19-15,-7 0-52 16,-8-4-152-16</inkml:trace>
  <inkml:trace contextRef="#ctx0" brushRef="#br0" timeOffset="38">6989 4790 379 0,'-2'-13'30'0,"0"1"20"15,0 2 1-15,2 1-10 16,-1 2-2-16,1 0-8 0,0-1-5 16,0-1-5-1,1 1-6-15,-1-1-4 0,0-1 1 16,0-4-3-16,0 2-1 15,1 0-3-15,-1-2 1 16,0-1 5-16,0 0-3 16,-1-4-2-16,-5-2-4 0,-2-2 0 15,0-3-1-15,-3-2 0 16,3 1-1-16,-3-1 0 16,1 2 0-16,3 2-4 15,1 5-1-15,1 5-5 16,1 6-6-16,3 1-7 15,1 4-19-15,1 1-20 0,1 2-12 16,2-2-29-16,0 0-42 16</inkml:trace>
  <inkml:trace contextRef="#ctx0" brushRef="#br0" timeOffset="39">6617 4154 204 0,'-8'2'147'16,"0"-2"-97"-16,2 0-3 15,2 0 4-15,1 0-8 16,1 0-11-16,2-2-8 0,0 2-9 16,0-3-4-16,0-1-5 15,4-2-5-15,3 0 5 16,3-2-3-16,4-5 0 16,0 3-1-16,0-2-2 15,0 0 0-15,0 0-1 16,-2 5 1-16,-1-1-8 0,-2 4-12 15,-2-1-13-15,-2 5-4 16,-2 0-27-16,-3 0-24 16,0 5-70-16</inkml:trace>
  <inkml:trace contextRef="#ctx0" brushRef="#br0" timeOffset="40">7648 4648 275 0,'-2'-5'13'16,"-1"-2"30"-16,3 0-3 0,0 2-10 15,0-2 5-15,0-1-4 16,0-1 8-16,0 1-7 16,0-4-4-16,0-1 3 15,0 0-4-15,3-2-6 16,4-7-6-16,8 0-10 0,5-5-3 16,8-7-2-16,6-2 1 15,4-6-3-15,5 3 3 16,-1-1-1-16,-1 4 0 15,-4 7 0-15,-7 2-1 16,-5 6 1-16,-3 4-1 16,-6 5-4-16,-7 2-4 0,0 5-4 15,-5 1-4-15,-3 4-4 16,-1 0-3-16,-3 0-10 16,-5 7-18-16,0 3-1 15,-7 2-14-15,2-1-90 16</inkml:trace>
  <inkml:trace contextRef="#ctx0" brushRef="#br0" timeOffset="41">8181 4141 416 0,'-2'0'27'0,"2"0"25"15,0 0 10-15,0 0-11 0,0 0-6 16,2-5-11-16,8-1-11 15,0-1-9-15,5-2-8 16,1-1-4-16,1 2-2 16,1-3-1-16,-2 3 2 15,-3 1-10-15,0-1-12 0,-3 4-16 16,-3 2-17-16,-3 1-19 16,-4 1-55-16,0 0-79 15</inkml:trace>
  <inkml:trace contextRef="#ctx0" brushRef="#br0" timeOffset="42">8175 4042 440 0,'-5'-7'7'16,"1"1"19"-16,2 2 32 16,1 1-5-16,1 3-12 0,0 0-14 15,3 2-21-15,3 9-2 16,4 9 5-16,2 4-1 15,0 7-2-15,2 4-3 16,-5 3-2-16,2 0 0 16,-2-4 0-16,1-1-18 15,-5-4-19-15,0-7-20 0,4-6-59 16,-3-6-111-16</inkml:trace>
  <inkml:trace contextRef="#ctx0" brushRef="#br0" timeOffset="43">1296 7138 59 0,'0'-9'159'16,"-1"-1"-141"-16,-3 2 16 15,3-1 20-15,1 3-18 0,-2-2-6 16,0 5-4-16,1-1 0 16,1 3-3-16,-1 1-7 15,1 0-12-15,0 12-9 16,0 7 4-16,0 8 7 16,0 8 2-16,4 11-2 15,-2 9 1-15,1 8 0 16,0 5-2-16,1 8-4 0,-1 3 2 15,0 0-3-15,-1-7 1 16,0-6 7-16,3-9-7 16,2-8 0-16,1-8 2 0,0-10-4 15,-2-7 2-15,0-9-7 16,-1-4-13-16,-3-9-10 16,-2-2-14-16,0-11 13 15,0-8-97-15,-7-10-104 16</inkml:trace>
  <inkml:trace contextRef="#ctx0" brushRef="#br0" timeOffset="44">1215 7225 315 0,'-3'-13'20'15,"-2"2"14"-15,2 3-5 16,3-3 5-16,0 3-9 16,1 1-9-16,6 0-11 0,4 2 0 15,3 1-1-15,2 4-1 16,3 0 2-16,0 11-5 16,5 6 1-16,-4 7-1 15,0 5-1-15,-2 2 2 16,-5 2-1-16,-3 1 1 15,-5 1-1-15,-5-1 3 0,0-2-3 16,-3-3 4-16,-7-1-2 16,0-2 0-16,-4-5 1 15,2-2-2-15,-4-6 0 16,4 0-9-16,0-6-20 16,3-1-16-16,2-4-9 0,6-2-54 15</inkml:trace>
  <inkml:trace contextRef="#ctx0" brushRef="#br0" timeOffset="45">1673 7068 127 0,'0'-14'109'0,"-1"6"-53"0,-5-1-9 16,-2 2-11-16,2 1-4 15,-3 4-7-15,0 0-2 16,1 2-4-16,0 0 2 16,-4 15-8-16,-1 7-5 15,-1 13-2-15,-2 11 2 0,-1 11 2 16,0 11 2-16,-1 10-3 16,3 6-6-16,1 3 2 15,4 3 11-15,6 2-5 16,4-2-8-16,7-1-3 15,9-3 2-15,8-7-1 0,6-6 0 16,6-15-1-16,9-12-2 16,7-13-15-16,11-12-29 15,4-16-20-15,3-5-31 16</inkml:trace>
  <inkml:trace contextRef="#ctx0" brushRef="#br0" timeOffset="46">1866 7411 158 0,'-2'-2'45'0,"-1"-8"7"0,3-1-1 15,0 0-6-15,0-5-10 16,0 1-5-16,0-1-2 16,0 5-3-16,0-2 5 15,-1 3 0-15,-1 3-14 16,-2 0-3-16,-2 2-9 0,0 3 1 16,-2 2-4-16,-1 0-3 15,-1 3 2-15,-1 10-3 16,-3 0 5-16,2 5-1 15,0-1-1-15,1 1 0 16,5 0-1-16,3-2 0 16,3 0 0-16,0 2 0 0,9 1-4 15,4-1 4-15,2 7-6 16,6 0 6-16,1 6 1 16,5-1-1-16,-1 1-1 15,-1 0 3-15,-5 4 0 16,0-5-2-16,-8-1 1 0,-5-3 1 15,-7 1-4-15,-3-2 7 16,-10 0-2-16,-8-1 9 16,-4-2 4-16,-6-3-4 15,-5-6 1-15,1-1 1 16,-2-6-1-16,1-6-4 16,4 0-1-16,1-6-1 0,10-6-4 15,2-3-1-15,9-2 0 16,4-3-3-16,6 0-18 15,4-3-20-15,11 2-4 16,5-3-36-16,6-4 23 16,4 0-40-16,1 2-134 0</inkml:trace>
  <inkml:trace contextRef="#ctx0" brushRef="#br0" timeOffset="47">2034 7680 360 0,'-7'0'-2'15,"3"0"5"-15,1 0 17 16,3-3 9-16,0-2-6 15,0-3-12-15,2 2 1 0,3 0-6 16,2-3-6-16,-2-2 2 16,0 5 0-16,-2-3-1 15,-2 3 3-15,1-1-2 16,-2 4 1-16,0-3 5 16,-3 0 5-16,-3 3 1 0,-6 1-11 15,2 2 0-15,0 0-1 16,-2 9-1-16,0 4 0 15,0 9 0-15,3 3 0 16,1 4-7-16,3 3 9 16,4 3-2-16,1-1-2 15,2-5 2-15,9 0-3 0,1-3 3 16,7-7-1-16,1-5-1 16,5-7-1-16,1-7-15 15,1 0-13-15,0-16-4 16,-1-3-12-16,-2-9 3 15,-3-4-13-15,-3 3 9 0,-6-1 14 16,-3-1 36-16,-4 6 9 16,-5 0 5-16,0 8 24 15,-2 1 19-15,-1 9 2 16,-3 6-18-16,1 1-31 16,1 6-18-16,2 12 4 0,0 3 0 15,2 3 2-15,0 1 0 16,0 1-1-16,3 0 0 15,2-4 0-15,1-1 0 16,-1-7 2-16,2-3-2 16,-2-4 2-16,-2-7-6 15,1 0 4-15,-2-2 4 0,0-10 11 16,-1-5-14-16,-1-5 2 16,0-4-2-16,0-2-1 15,0-3 2-15,0 2-2 16,0 3-2-16,0 6 3 15,0 7 0-15,0 4-1 0,0 7-1 16,2 2-6-16,2 4-3 16,2 6 4-16,1 7 8 15,2 0-2-15,-1 2 0 16,5 2 0-16,-1-2 1 16,1-3-1-16,0 1 0 0,2-6 0 15,0-1-1-15,0-9-1 16,0-1 4-16,2-5-4 15,0-11 0-15,-1-4 3 16,-1-5-3-16,-1-3 2 16,-5-2 1-16,0-4 1 15,-6-1 0-15,-3-2 0 0,0-2 7 16,-2 1 5-16,-6-3 1 16,-2 6 1-16,0 4-4 15,-3 1 2-15,3 12-3 16,2 4 3-16,1 9-9 0,4 5-2 15,1 6-12-15,2 18 7 16,0 6-1-16,0 10 1 16,3 6 2-16,3 6 0 15,0 1 0-15,2 2 0 16,2-4 2-16,1-1-1 0,-1-2-15 16,3-8-50-16,-3-3 5 15,-1-13-54-15,-1-7-101 16</inkml:trace>
  <inkml:trace contextRef="#ctx0" brushRef="#br0" timeOffset="48">2437 7653 122 0,'-1'-21'296'0,"1"1"-295"0,3 3 9 16,10-2 4-16,5-1-1 15,2 6-1-15,2 1-2 16,5 7-2-16,-1 6-3 16,-1 0-1-16,-2 13-4 15,-4 7 0-15,-3 4 0 0,-4 7-2 16,-3 1 4-16,-4 5-2 16,-4-5 1-16,-1 2 6 15,0-3-6-15,-1-5-21 16,-3-4-9-16,-3-6-28 15,1-8-63-15</inkml:trace>
  <inkml:trace contextRef="#ctx0" brushRef="#br0" timeOffset="49">2558 7442 484 0,'-4'-9'-18'15,"2"7"15"-15,2 2-56 16,2 0-21-16,5 8-10 16</inkml:trace>
  <inkml:trace contextRef="#ctx0" brushRef="#br0" timeOffset="50">2702 7539 328 0,'1'-1'8'0,"0"1"32"16,0 0-20-16,1 5-5 16,0 6 6-16,2 2-7 0,-1 6-7 15,-1-1-1-15,-2 6 2 16,0-2-3-16,2-2 0 16,-2-2-2-16,0 1-2 15,0-4 0-15,0-4 1 16,0 1 0-16,-2-6-2 15,2-2 3-15,0-4 0 0,-2 0 5 16,-1 0 0-16,1-7 2 16,-1-8 1-16,0-2-6 15,2-5-5-15,1-2 1 16,0-3-2-16,3 3 2 0,5 2-3 16,2 1-3-16,3 7 7 15,-1 5-4-15,4 5-4 16,-2 4 3-16,2 1 0 15,-2 11 0-15,1 2-1 16,-2 3 5-16,-4 1-3 16,-1 3 2-16,-3 0 1 0,-3-2-1 15,1-4 1-15,-2-1 0 16,1-4 0-16,-2-3 0 16,0-1 0-16,0-6 1 15,0 0 2-15,0-4 23 16,0-11-3-16,0-5-22 0,0-6-2 15,0-2 3-15,2-5-2 16,2-1-2-16,2 6 1 16,1 0-2-16,-1 8 1 15,3 9-1-15,2 5 1 16,-1 6-3-16,1 2-1 16,0 12-3-16,2 7 5 0,-1 3 3 15,0 4-2-15,-3 3 2 16,0-1 4-16,-1 2-3 15,1-3-3-15,0 3-27 16,1-4-12-16,-1-4-39 16,1-7-57-16</inkml:trace>
  <inkml:trace contextRef="#ctx0" brushRef="#br0" timeOffset="51">3161 7639 453 0,'-1'0'0'0,"1"0"-4"0,0 0 12 16,0 0-2-16,5-2 19 15,3-4-3-15,1-4-7 16,2-1-8-16,-1-2-5 15,0-4 0-15,-2 1-1 0,-3 5 2 16,-3-6-2-16,-2 4 2 16,-2-2-1-16,-6 6-1 15,-3 0 0-15,-1 6-5 16,-1 3 1-16,-2 0 2 16,3 14-2-16,0-1 1 0,3 5 1 15,3 5 0-15,3 2-2 16,3-1 1-16,0 3 2 15,8-2-6-15,2 1 1 16,5-7 6-16,3 0-1 16,-1-6-5-16,6-4-20 15,-1-6-5-15,1-3-18 0,1-9-15 16,-4-7-19-16,-1-4-128 16</inkml:trace>
  <inkml:trace contextRef="#ctx0" brushRef="#br0" timeOffset="52">3360 7525 238 0,'-5'-22'62'0,"1"7"-6"16,0 5-14-16,3 3-4 16,-1 7-10-16,2 2-25 15,0 12-14-15,3 4 6 16,1 6 7-16,3 1 3 16,-1 1 1-16,2-2-1 0,-1 1-3 15,0-1 0-15,1-5-1 16,-3-6 1-16,2 0 0 15,-3-5-2-15,0-6 1 16,0-2 1-16,-1 0 5 16,-1-10 4-16,1-8-6 0,-3-7-4 15,0-6 1-15,0-2 0 16,0-4-1-16,2-2 0 16,-2 2-1-16,0 5 0 15,1 3 2-15,1 6 4 16,0 9 3-16,2 8-2 15,0 6-5-15,1 0-5 0,0 11 1 16,3 6-1-16,-1 6 4 16,2 5 0-16,1-3-1 15,0 4-3-15,3-4-4 16,-1-2 7-16,2-2 1 16,1-8-2-16,2-1-3 0,0-11 1 15,1-1 1-15,-1-5-3 16,2-12 2-16,-4-5 7 15,0-5-1-15,-1-7-2 16,-5-4 0-16,-3-1 2 16,-3-3 1-16,-3-1 1 15,0 4 5-15,0-3 0 0,-5 7 0 16,-3 4 1-16,2 5 2 16,-2 9 0-16,2 5 1 15,2 12-1-15,3 1-14 16,1 20-8-16,0 8 4 15,0 12 5-15,1 3 1 0,3 9-1 16,1 3 1-16,1 1-3 16,1 0 4-16,0 0-1 15,1-8 0-15,5-10 0 16,-1-4-22-16,3-10-18 16,0-14-3-16,0-3-10 0,-1-8-45 15,0-9-113-15</inkml:trace>
  <inkml:trace contextRef="#ctx0" brushRef="#br0" timeOffset="53">3677 7391 436 0,'-5'-4'73'0,"2"-3"-31"0,3 1 2 15,2-1-20-15,11-3-10 16,2 1-9-16,10-6-3 16,1 4-1-16,10-5-15 15,0-1-73-15,1-7-123 0</inkml:trace>
  <inkml:trace contextRef="#ctx0" brushRef="#br0" timeOffset="54">4089 6673 396 0,'-4'-12'8'15,"0"5"21"-15,3 2 15 16,0 5 0-16,1 1-33 15,0 17-17-15,0 7 8 16,2 15 21-16,4 12 1 0,1 11-10 16,0 15-2-16,-2 9 2 15,-3 11-9-15,0 8-2 16,-2 9 23-16,0 2-18 16,0 3-4-16,-3-6 0 15,-1 0-7-15,-2-10-15 16,0-2-21-16,-1-12-24 0,0-12-46 15,-2-16-114-15</inkml:trace>
  <inkml:trace contextRef="#ctx0" brushRef="#br0" timeOffset="55">4298 7315 358 0,'-5'-15'5'0,"-2"-3"16"15,3 3 11-15,1 2 9 16,1 7-12-16,2 1 7 0,0 5-18 15,0 0-12-15,0 13-13 16,5 9 4-16,-2 8 3 16,2 6 2-16,0 7 1 15,-3-2-1-15,1 2 0 16,-2-4-1-16,0-4 0 0,0-6 1 16,-1-6-1-16,3-8 0 15,-2-3-1-15,0-4 0 16,1-5 0-16,-2-3 0 15,0 0 5-15,0-7 1 16,0-10-3-16,0-3 1 0,2-2 0 16,-1-5-2-16,1-3 3 15,1 2-3-15,-1 3-1 16,2 8-1-16,1 3-2 16,1 9 0-16,2 5 1 15,1 2-1-15,2 12 0 0,0 4 1 16,2 3 0-16,0 2 2 15,0-3 0-15,2-2-2 16,-1-2 2-16,2-4-1 16,0-1-2-16,0-9 3 15,0 1-2-15,-2-3 2 0,0-5 0 16,-1-9-1-16,-3-1 1 16,-2-8 4-16,-3-2-2 15,-4-5 8-15,-1-2-3 16,0-3-2-16,-6 5 2 15,-4-3-4-15,-2 7-1 16,0 7-1-16,1 3 0 0,-1 9-2 16,1 5 0-16,2 2-3 15,0 7-15-15,3 11-13 16,3 5-12-16,3 2-27 16,-2 5-10-16,8-5-46 15</inkml:trace>
  <inkml:trace contextRef="#ctx0" brushRef="#br0" timeOffset="56">4700 7508 76 0,'-7'0'434'0,"-2"0"-423"16,3 0 8-16,0 7 2 15,0 6-1-15,3 4-6 0,0 2-5 16,1 8-4-16,0-1-3 16,2 6-2-16,0-1 1 15,2-3-16-15,3 6-34 16,-1-4-39-16,5-6-18 16,-4-6-149-16</inkml:trace>
  <inkml:trace contextRef="#ctx0" brushRef="#br0" timeOffset="57">4896 7672 535 0,'0'-3'7'16,"0"-3"-3"-16,4 2 5 0,1 1 2 15,3 0-13-15,2 0 3 16,3-1-1-16,2 1-30 16,4-1-43-16,2-1-30 15,-1 0-19-15</inkml:trace>
  <inkml:trace contextRef="#ctx0" brushRef="#br0" timeOffset="58">5266 7643 381 0,'0'2'22'0,"0"-1"-21"0,1-1-4 16,1 3 3-16,3-3-3 16,6 0-5-16,1 0-25 15,3 0-19-15,1-10-37 16</inkml:trace>
  <inkml:trace contextRef="#ctx0" brushRef="#br0" timeOffset="59">5697 7685 449 0,'13'0'-8'15,"0"0"8"-15,4 0 0 16,1-5-16-16,4-9-105 15,0 0-176-15</inkml:trace>
  <inkml:trace contextRef="#ctx0" brushRef="#br0" timeOffset="60">5915 7287 404 0,'0'-12'-10'15,"0"4"41"-15,0 8 6 16,0 2-29-16,0 11-7 0,0 9 14 16,0 7 11-16,0 7 2 15,0-3-10-15,0 5-9 16,1-3-3-16,1-2-2 15,3-3-1-15,0-5-2 16,0-2 0-16,0-5 1 0,1-7-1 16,0-2-1-16,-1-4-1 15,0-5 2-15,0 0-2 16,0-3 1-16,-1-12 5 16,0-1-2-16,1-6-1 15,-3-1-2-15,4 1 1 0,-2 1-2 16,-2 6 1-16,3 6-2 15,0 5-2-15,3 4 1 16,0 5 0-16,0 10 2 16,3 1-1-16,-3 0 2 15,6 3 1-15,-3-5 0 0,2 2-2 16,2-5 2-16,0-1-2 16,2-7 0-16,3-3-1 15,-2 0 1-15,1-9 2 16,1-6 4-16,-6-7-1 15,1-1 4-15,-5-7-2 16,-5-2 1-16,-5-2 1 0,-2-3-1 16,-10 4-4-16,-4 1-3 15,-5 6 3-15,0 10-3 16,-2 5-1-16,4 11-7 16,0 1-14-16,2 18-9 15,3 5-27-15,2 5-26 0,5 2-31 16,2-5-165-16</inkml:trace>
  <inkml:trace contextRef="#ctx0" brushRef="#br0" timeOffset="61">6348 7405 218 0,'0'-6'99'0,"0"1"-59"0,0 3 5 16,0 1-1-16,0 1-6 15,0 0-19-15,0 5-15 16,2 8 2-16,1 6 9 16,0 4-2-16,1 1-4 0,-1 2-3 15,0-2-3-15,-2-4-1 16,0-3-2-16,-1-3 1 16,1-4 0-16,-1-3 0 15,0-3 1-15,0-3 0 16,0-1 1-16,0-1 9 0,-1-10 3 15,-1-2-11-15,-4-7-2 16,2-5-1-16,3-4-2 16,-1-2 1-16,2 2-1 15,0 2 0-15,5 6 0 16,3 7-2-16,0 7 0 0,2 7 2 16,2 4-1-16,1 10-2 15,-1 7-2-15,-2 6-6 16,0 1-7-16,-1 5-2 15,-1-2-22-15,-3-1-4 16,-4-2-17-16,1-3-68 16</inkml:trace>
  <inkml:trace contextRef="#ctx0" brushRef="#br0" timeOffset="62">6356 6875 426 0,'-3'-13'11'0,"3"4"18"16,0 9-3-16,3 0-23 15,8 16-6-15,1 6 18 16,6 10 3-16,3 10 5 0,-1 8-14 16,1 5-3-16,0 6-2 15,-3 7-3-15,-3 7 1 16,-1-3 0-16,-2 0-2 16,-5-2 4-16,0-3-5 15,-2-7 2-15,-3-6 0 0,-3-9 0 16,1-3 0-16,-4-8-4 15,-5-3-8-15,-3-7-11 16,-3-9-12-16,-3-3-22 16,1-12-17-16,-1 0-40 15,0-22-154-15</inkml:trace>
  <inkml:trace contextRef="#ctx0" brushRef="#br0" timeOffset="63">6722 7287 426 0,'4'0'-2'16,"-4"0"7"-16,0 0 0 16,0 0 20-16,1 2-12 0,4 0-9 15,1 0-3-15,2-2-1 16,1 3-11-16,0-1-54 15,-1 1-88-15</inkml:trace>
  <inkml:trace contextRef="#ctx0" brushRef="#br0" timeOffset="64">6732 7487 432 0,'-5'7'30'0,"2"-4"26"16,1 1 1-16,2-3-10 15,0-1-12-15,4 0-15 0,6 0-10 16,5 0-4-16,8-1-4 16,7-5-63-16,3-10-82 15,0-1-248-15</inkml:trace>
  <inkml:trace contextRef="#ctx0" brushRef="#br0" timeOffset="65">7326 6657 404 0,'-5'-15'8'16,"-2"-4"1"-16,0 6 10 16,1 4 8-16,2 0-3 0,2 6 3 15,0 1-6-15,1-1-7 16,1 3-4-16,0 5-15 16,0 12-1-16,0 9 5 15,0 10 6-15,1 11 1 16,1 6 2-16,0 6-3 0,1 4-1 15,-3-1-3-15,0 3 1 16,0-9-1-16,0-3 2 16,0-6-3-16,0-10 2 15,0-10-5-15,0-8-17 16,0-6-17-16,0-8-23 16,3-5-17-16,0-7-98 0</inkml:trace>
  <inkml:trace contextRef="#ctx0" brushRef="#br0" timeOffset="66">7216 6697 445 0,'0'-28'18'15,"2"1"14"-15,7 3 9 0,4 5-11 16,4 0-8-16,3 6-7 15,3 10-8-15,1 3-3 16,0 1-4-16,-1 16 0 16,-2 3 0-16,-4 8 1 15,-8 3-1-15,-4 3 0 16,-5 4 1-16,-8-1 0 0,-7 0 3 16,-3 2-12-16,-4-3-11 15,-1-1-14-15,0-6-20 16,1-5-26-16,0-5-104 15</inkml:trace>
  <inkml:trace contextRef="#ctx0" brushRef="#br0" timeOffset="67">7691 6429 418 0,'1'-6'24'16,"-1"6"4"-16,0 3-11 15,-7 17-13-15,-4 11 9 16,-3 11 19-16,-1 19-7 0,-5 9-5 15,3 9-5-15,-2 10-8 16,5 3-3-16,4-3 3 16,8-5-3-16,2-8-2 15,14-12-2-15,12-12-2 16,6-14 1-16,12-10-19 16,8-10-14-16,3-10-22 15,0-8-48-15,-3-16-269 0</inkml:trace>
  <inkml:trace contextRef="#ctx0" brushRef="#br0" timeOffset="68">7833 6745 489 0,'-1'-26'-29'0,"-2"0"48"16,3 4 3-16,0 5 7 0,-1 5-12 16,-1 6-3-16,-1 5 1 15,-1 1-8-15,0 4-9 16,-1 7 0-16,4 10 5 15,1 5-4-15,0 1 1 16,4 4-3-16,7 1 2 0,4-1 1 16,-1 0-1-16,2 0 1 15,-2-1 1-15,-1-2-1 16,-5-3-1-16,-5 1 3 16,-3-4-2-16,-5-3 0 15,-7-1 2-15,-5-1 2 16,-1-8 4-16,-1 0-3 0,-2-6-3 15,4-3 2-15,1-3 0 16,3-10-5-16,5-10-2 16,7-4-30-16,1-8-40 15,12-5-32-15,6-4-86 16</inkml:trace>
  <inkml:trace contextRef="#ctx0" brushRef="#br0" timeOffset="69">8032 6807 368 0,'0'25'6'0,"-3"-2"0"0,0-3 23 16,0 0 0-16,1-5-12 15,2-4-6-15,0-6-3 16,3-5-2-16,6 0 4 16,3-3 1-16,-1-6-5 15,1-8 0-15,-4 0-4 0,-1-1-6 16,-6-1 2-16,-1 1 0 15,-6 4 0-15,-5 3 1 16,-3 5 0-16,-5 6-1 16,2 0 1-16,-1 14 5 15,2 7 9-15,4 5 0 16,2 3-9-16,8 1-4 0,2 1 0 16,2-3-1-16,8-2-3 15,4-5 3-15,2-4 2 16,5-6-1-16,1-4 0 15,1-7-1-15,1 0-20 16,-1-7-1-16,-1-9 2 0,-2-3-1 16,-4-3 6-16,-1-6 12 15,-3 1 6-15,-6-1-2 16,-1 0 1-16,0 4 6 16,-4 4-2-16,0 3 6 15,1 3 1-15,-2 9-2 16,2 5-9-16,1 0-9 0,0 7 4 15,1 5 3-15,0 3 0 16,2 0 2-16,1 2-1 16,-1-6 0-16,1 0-1 15,-1-4 2-15,1-3-3 16,-1-2 2-16,0-2-2 0,-3 0 1 16,1-5 1-16,-1-5 1 15,-1-1-1-15,-1-4 1 16,1 0-1-16,-2-1-1 15,0-1 2-15,0 3-3 16,0 4 2-16,0 1 0 0,1 6 1 16,0 3 2-16,3 1-11 15,0 12 7-15,1 2-2 16,2 2 4-16,0 3-4 16,0-2 4-16,3-1-1 15,-1-3-1-15,5-2 0 0,-3-3 0 16,4-6 1-16,-1-3-2 15,1 0 2-15,-1-11 1 16,1-3-1-16,-2-7 2 16,-1-3-2-16,-3-5 2 15,-2-5-1-15,-1-3 2 0,-5-1 2 16,-1-2 10-16,0-6 1 16,-1 9-5-16,-6-1 0 15,1 8 0-15,1 6 11 16,0 13-12-16,1 9-3 0,-1 2-14 15,5 20 3-15,-2 11 0 16,2 5 3-16,0 13-2 16,0 4 3-16,0 5-1 15,4-2 1-15,3 4 0 16,-1-7-1-16,4-3-25 16,3-8-45-16,2-7-4 0,-5-11-35 15,2-9-132-15</inkml:trace>
  <inkml:trace contextRef="#ctx0" brushRef="#br0" timeOffset="70">8464 6794 451 0,'-2'-15'6'15,"2"2"28"-15,0 0 14 0,5 4-24 16,7-2-13-16,2 4-2 15,4 0-6-15,3 6-4 16,3 1 2-16,-1 4-2 16,1 9-18-16,-3 4-32 15,-1 1-30-15,-5 4-30 16,-3-3-212-16</inkml:trace>
  <inkml:trace contextRef="#ctx0" brushRef="#br0" timeOffset="71">8604 6737 290 0,'-8'-37'111'0,"3"5"-103"16,-1 3 27-16,6 6 11 15,0 6-15-15,0 6-4 16,2 3-5-16,5 6-16 0,2 2-8 15,2 10-1-15,0 6-1 16,3 6 5-16,1 8-1 16,-2 5 4-16,-1-4-4 15,2 0 0-15,-3-2 0 16,-1 0 1-16,0-10 0 0,-2-3 0 16,-1-6-1-16,0-6 2 15,-2-4-3-15,-1 0 4 16,-1-9 4-16,0-8-4 15,1-6 2-15,-2-6-4 16,1 0 0-16,1-2-1 0,1 2 2 16,1 4-2-16,-3 4-1 15,2 10 0-15,0 5 0 16,2 6-5-16,-1 0 2 16,0 11-1-16,2 4 3 15,0 3 1-15,-1 1 1 0,3 3 0 16,-1-4 0-16,-2-5 0 15,2 1 0-15,1-4-1 16,-3-4-2-16,1-5-4 16,-2-1 4-16,1-5 3 15,2-8 2-15,-2-4 1 0,-1-6-2 16,2-3-1-16,-1 1 3 16,-2-1-1-16,0 2-1 15,0 5 4-15,-3 7 1 16,1 2 0-16,-1 3 4 15,0 7-7-15,1 0-9 16,2 7 3-16,0 7 3 0,1 1 0 16,2 2 2-16,1 2-2 15,0 2-1-15,2-3 2 16,-1-2-1-16,3-1-1 16,-2-3 2-16,3-5-3 15,2-1 0-15,-2-6 2 0,2 0 0 16,-1-2 0-16,-1-11 0 15,-2 2-2-15,1-7 4 16,-3 1-1-16,-3 1-2 16,1-3 3-16,-4 1-2 0,-1 5 3 15,-1-2 0-15,-1 7 2 16,-1-2 4-16,0 4 0 16,0 5-3-16,1 1-6 15,1 0-7-15,1 5 4 16,1 7 2-16,0 0 1 15,1 1-1-15,0 1 3 0,0 2-2 16,2-4-1-16,0 2-2 16,3-4 1-16,-1-1-1 15,1-4 2-15,0-2-2 16,0-1-2-16,0-2 1 16,0 0 1-16,-2 0 2 0,2-6 1 15,-5-2-1-15,2-2 2 16,-2 1 0-16,-1-1-1 15,-1-1 2-15,-1 3-2 16,0-2 2-16,0 3 0 16,1 2-2-16,-2 2 1 15,0-1 0-15,1 2-2 0,-1 0 1 16,1 2-1-16,0 0 0 16,-1 0 1-16,1 0-1 15,1 0 0-15,-1 0 1 16,1 0-1-16,-1 4 0 15,2 0 2-15,-2 1-2 0,2-2 1 16,-3 2 0-16,3 0 0 16,-1 3 0-16,0-3 0 15,-1-1 0-15,3 0 0 16,-3 1 0-16,2-3 0 16,-3-2 1-16,3 1-3 0,-1-1 5 15,-1 0-2-15,-1 0 0 16,4-5 3-16,-4-2 4 15,1-1 0-15,0-1 0 16,1-3 0-16,-3 0 4 16,2-1 0-16,-1-1-2 0,1 2-4 15,0 0-2-15,-1 0-4 16,1 6 1-16,-2-2 1 16,1 0-3-16,-1 5 3 15,0 3-1-15,0-2-1 16,0 0-1-16,0 2 2 0,0 0-1 15,0-1 2-15,0 1-3 16,0 0-2-16,0 0 4 16,0 0-4-16,0 0 1 15,0 0 2-15,0 0 0 16,0 0-1-16,0 0 1 16,1 0 1-16,1 1-3 0,-1 3-14 15,0-1-12-15,-1 3-14 16,0-2-48-16,0-3-49 15</inkml:trace>
  <inkml:trace contextRef="#ctx0" brushRef="#br0" timeOffset="72">9294 6683 398 0,'-11'4'4'0,"3"1"20"16,3 0 2-16,3-2 0 16,0 1-5-16,2-4-3 15,4 0 8-15,3 0-3 16,4-7-3-16,4-3-4 15,-1-6-3-15,-2-1-3 0,0 0-6 16,-5-2 4-16,0 2 3 16,-5 0 1-16,-2-2-6 15,0 3-2-15,-9 2-3 16,1-2 1-16,-4 8-2 16,-1 2 0-16,-1 6-2 0,-2 0 0 15,1 11 1-15,-1 13 1 16,2 0-1-16,2 6 0 15,5 4 1-15,4 2-2 16,3-2 1-16,3-3 1 16,8-1 1-16,6-4-3 15,4-6 0-15,3-3 2 0,2-5-12 16,2-3-11-16,4-6-18 16,-3-3-51-16,0-1-15 15,-3-12-121-15</inkml:trace>
  <inkml:trace contextRef="#ctx0" brushRef="#br0" timeOffset="73">9467 6567 477 0,'-6'-3'4'0,"1"-1"47"0,2 4-10 16,3 4-35-16,0 9-3 15,0 2 10-15,1 6 4 16,3 2-4-16,1 2-5 15,0 1-4-15,0-1-1 16,0 2-2-16,0-3 2 0,-1-5-2 16,0-1 0-16,-1-4 0 15,-1-6-7-15,0-5-7 16,0-3-2-16,1-1 5 16,-1-15 14-16,1-2-5 15,2-8-5-15,-1-7 3 0,1-1 2 16,0 0-1-16,1 1 0 15,0 7-1-15,-1 6 1 16,1 3 2-16,0 10 1 16,-1 6 3-16,0 1-4 15,2 1-2-15,3 9 2 16,0 7 2-16,0-2 0 16,0 6-1-16,2-1 1 0,0 5-2 15,2-2 1-15,2-3-1 16,2-3 0-16,-2-5 1 15,5-4-1-15,1-6 0 16,-2-2 1-16,-1-5 0 0,-3-11 0 16,-2-4-1-16,-3-4-1 15,-3-7 1-15,-3-2 1 16,-5 0 0-16,0-8 0 16,-1 3 1-16,-6-6-1 15,-2 5 6-15,-2 2 1 16,3 6-1-16,-2 7 1 0,4 9 1 15,0 12 1-15,2 3-4 16,3 23-11-16,1 9 1 16,0 9 4-16,0 4 0 15,5 7 0-15,5-1 2 16,0-1-2-16,4-4 0 0,-1-5-3 16,2-3-25-16,0-9-9 15,-2-5-43-15,0-11-19 16,-1-3-52-16</inkml:trace>
  <inkml:trace contextRef="#ctx0" brushRef="#br0" timeOffset="74">9869 6597 495 0,'-2'-3'18'0,"2"-2"24"15,0 0-18-15,9-2-15 16,4-4-8-16,3 4 0 16,5-5-6-16,1 5-35 15,-3-4-42-15,-1-2-42 0</inkml:trace>
  <inkml:trace contextRef="#ctx0" brushRef="#br0" timeOffset="75">9861 6229 486 0,'-5'0'-7'16,"3"4"23"-16,2 9-14 0,7 8 18 15,7 10 15-15,4 8-6 16,6 6-6-16,5 6-11 15,0 4 6-15,0 7-13 16,-5 4-3-16,-6 5 3 16,-7 5-11-16,-9 4-17 15,-2 2-17-15,-15 2-16 0,-7-1-69 16</inkml:trace>
  <inkml:trace contextRef="#ctx0" brushRef="#br0" timeOffset="76">10662 6375 387 0,'-3'-11'4'16,"-1"-5"42"-16,2 5-1 15,-3-1 6-15,3 3-16 16,-1 3-9-16,3 0 2 15,-3 6-12-15,0 4-14 0,0 14-5 16,-1 10-3-16,1 8 6 16,-1 7 3-16,0 5-1 15,-1 3-1-15,3 1 0 16,-4-1 0-16,4-5-7 16,0-3-21-16,2-4-38 0,0-12-34 15,4-10-64-15</inkml:trace>
  <inkml:trace contextRef="#ctx0" brushRef="#br0" timeOffset="77">10765 6427 133 0,'0'-8'371'0,"0"6"-347"16,-2 2 6-16,2 12-31 15,0 10 19-15,0 6 7 0,0 5-8 16,0 8-10-16,3 0-2 16,1 4-3-16,-4-1-1 15,3 1 0-15,1-3 0 16,-3-1-17-16,-1-7-13 0,0-4-31 16,0-8-19-16,-8-4-33 15,-3-10-178-15</inkml:trace>
  <inkml:trace contextRef="#ctx0" brushRef="#br0" timeOffset="78">10292 6512 374 0,'-5'-22'147'0,"-17"-3"-119"16,17 2 17-16,5-2-10 0,17-2 5 15,13 1-16-15,12-8-9 16,11 3 0-16,14 0-4 16,7 2-5-16,5 3-4 15,1 5-1-15,-2 6 0 16,-8 3 0-16,-10 8-1 0,-5 2 2 16,-13 2-18-16,-13 2-14 15,-8 14-24-15,-12 5-13 16,-9 6-35-16,-7 5-43 15</inkml:trace>
  <inkml:trace contextRef="#ctx0" brushRef="#br0" timeOffset="79">10395 7229 473 0,'-1'5'-1'16,"1"1"-6"-16,0 4 13 15,0 1 18-15,0 6-3 16,1 5-2-16,1 0-6 0,-2 2-8 16,2 2 0-16,-2-2-4 15,0 2 1-15,0-2-7 16,0-6-30-16,-3 1-18 16,-1-8-41-16,-1-6-164 15</inkml:trace>
  <inkml:trace contextRef="#ctx0" brushRef="#br0" timeOffset="80">10351 7118 538 0,'-2'-4'-34'0,"-2"-5"36"16,4 1-15-16,0 5 16 15,10-1-6-15,5 0-39 16,-2 3-32-16,1-1-150 0</inkml:trace>
  <inkml:trace contextRef="#ctx0" brushRef="#br0" timeOffset="81">10536 7296 620 0,'0'-5'2'0,"0"-6"-7"16,2 2 7-16,9-2-2 16,-1 2-11-16,1 1-9 15,2 2-16-15,-2 5-31 16,-4 1-17-16,-3 0-20 15,-3 4-183-15</inkml:trace>
  <inkml:trace contextRef="#ctx0" brushRef="#br0" timeOffset="82">10523 7428 467 0,'0'0'6'0,"0"0"2"16,4 0 31-16,7 0-3 15,2-3-25-15,6-5-8 16,5-7-15-16,2 1-67 16,2 0-30-16,-4-4-112 15</inkml:trace>
  <inkml:trace contextRef="#ctx0" brushRef="#br0" timeOffset="83">10765 7193 570 0,'-6'0'1'16,"1"6"-2"-16,0 12 11 15,1 6 11-15,3 8-2 16,1 1-9-16,0 11-4 0,0 2-3 16,0 4-10-16,1-2-41 15,0-3-97-15</inkml:trace>
  <inkml:trace contextRef="#ctx0" brushRef="#br0" timeOffset="84">10530 5894 489 0,'-5'-7'19'0,"0"3"-7"16,4 4 9-16,1 4-19 0,0 12-3 16,0 6 15-16,2 8 1 15,3 0-5-15,-1-1-6 16,-1-2-1-16,0-3-1 16,-1-4 2-16,0-5-4 15,-2-6 1-15,3-5 0 16,-1 0 0-16,-2-4 1 0,1-2 4 15,2-10 18-15,-2-6-14 16,3-8-5-16,-1-5-1 16,1-5-1-16,2-1 0 15,0-2 1-15,1 6-2 16,2 7-1-16,1 4 1 0,0 12-1 16,1 7-1-16,3 3-2 15,-2 13 0-15,2 13-1 16,-4 7 2-16,1 10-19 15,-4 5-11-15,-2 3-42 16,-2 1-80-16</inkml:trace>
  <inkml:trace contextRef="#ctx0" brushRef="#br0" timeOffset="85">11212 6541 379 0,'-5'-18'6'16,"1"6"23"-16,1 0 19 15,2 5-8-15,0 5-8 16,-1 2-1-16,2 0-7 16,0 8-21-16,0 10-6 0,0 13 12 15,0 11 5-15,3 5-1 16,-1 9-7-16,2 2-4 15,-3 3-1-15,-1 1 1 16,0-1-1-16,0 1 1 16,-1-10-2-16,1-3-12 0,0-10-27 15,0-9-39-15,3-15-13 16,1-12-79-16</inkml:trace>
  <inkml:trace contextRef="#ctx0" brushRef="#br0" timeOffset="86">11136 6511 502 0,'0'-23'4'0,"0"2"33"0,6 4-8 16,6 2 5-16,5 3-13 15,5 6-5-15,2 4 1 16,2 2-6-16,0 11 1 15,1 6-5-15,-7 5-4 16,-2 3-2-16,-4 1 0 0,-6 0 1 16,-8 3-3-16,0 6 2 15,-7 0 0-15,-8 4 0 16,-4 0-9-16,-5 1-23 16,-1-3-22-16,2-1-24 15,-2-6-61-15</inkml:trace>
  <inkml:trace contextRef="#ctx0" brushRef="#br0" timeOffset="87">11509 6570 393 0,'-15'1'-278'0</inkml:trace>
  <inkml:trace contextRef="#ctx0" brushRef="#br0" timeOffset="88">11614 6194 333 0,'-9'-2'61'0,"-5"2"-54"16,0 7 18-16,1 16 12 16,-2 13-1-16,-2 10 6 0,5 14-5 15,0 9-12-15,3 10-1 16,4 8-14-16,1 6-6 15,4 0 0-15,0-1-2 16,6 1 1-16,6-11 0 16,4-8-3-16,7-10-1 15,4-13-21-15,5-14-13 0,2-11-23 16,-2-11-30-16,0-12-52 16</inkml:trace>
  <inkml:trace contextRef="#ctx0" brushRef="#br0" timeOffset="89">11736 6632 36 0,'-11'15'519'16,"3"5"-519"-16,-1 4-5 15,5 4 16-15,1 5 4 16,1 2-4-16,2-2-4 16,0 0-4-16,2-4-1 0,3-5-1 15,1-4 1-15,0-3-2 16,0-6-1-16,-1-6 1 16,2-5-2-16,-1 0 2 15,-1-14 6-15,0-8-2 16,2-4-4-16,-2-2-2 0,0 1-2 15,0-1 3-15,0 8 1 16,-2 3-1-16,1 10 3 16,-1 6-2-16,2 1-3 15,3 10 1-15,-3 5 1 16,5 9 2-16,1-4 0 16,3 2 0-16,1-2 0 0,1 1 0 15,2-3-1-15,0-9 1 16,-2-1-1-16,2-5-1 15,-1-3 0-15,-3-3 2 16,-1-12 0-16,-1-3 3 16,-4-8-2-16,-3-2 0 0,-2-5 5 15,-3-6 7-15,0 2 4 16,-8-3 0-16,-4 4-9 16,-3 2-4-16,-3 10-4 15,-1 7-1-15,1 5-1 16,0 12-9-16,0 0-22 0,3 18-6 15,0 6-43-15,2 6-44 16,4 2-110-16</inkml:trace>
  <inkml:trace contextRef="#ctx0" brushRef="#br0" timeOffset="90">12130 6880 101 0,'0'0'476'0,"-2"2"-468"16,-1 2 2-16,3 5 2 15,0 0 3-15,0 8-7 16,0 0-2-16,0 1-2 15,5 2-1-15,0 3-1 0,-1 0-3 16,0-3-19-16,0-1-24 16,1-4-57-16,-4-3-39 15</inkml:trace>
  <inkml:trace contextRef="#ctx0" brushRef="#br0" timeOffset="91">12097 6745 598 0,'-10'-5'4'0,"3"0"-6"16,0 5 3-16,4 0-26 16,3 2-56-16,-2 3-54 15</inkml:trace>
  <inkml:trace contextRef="#ctx0" brushRef="#br0" timeOffset="92">12319 6346 456 0,'0'-9'-10'0,"-2"-1"47"16,0 8 15-16,2 2-7 16,-2 11-27-16,2 13-17 15,0 10 12-15,0 11 7 16,2 8-2-16,5 9-7 0,1 3-2 15,0 1-6-15,-1-3 0 16,1 0-1-16,-4-2-1 16,-2-7 2-16,-1-4-2 15,1-4 1-15,-2-7-8 16,-2-6-25-16,4-9-10 16,0-9-40-16,-1-8-30 0,2-7-95 15</inkml:trace>
  <inkml:trace contextRef="#ctx0" brushRef="#br0" timeOffset="93">12644 6550 540 0,'0'-18'-8'0,"0"2"15"0,-6 1 5 16,-2 6 10-16,-2 4-6 15,-3 1 2-15,0 4-5 16,0 0-6-16,-1 2 0 16,2 7-5-16,2 6 1 15,3-1-2-15,4 4-2 16,2 3 0-16,1 4-2 0,5-2 1 16,5 6 1-16,3 1 0 15,3 5 0-15,-2-2 2 16,1-2-1-16,-2-5 1 15,-6 0-1-15,-3-4-1 16,-4-4 3-16,0-3-1 0,-6 0 2 16,-6-4 1-16,0 0 0 15,-1-6-1-15,1-5 0 16,-1 0-1-16,2-5 2 16,2-11-9-16,4-5-24 15,2-8-16-15,3 1-32 0,4-9-44 16,7 1-165-16</inkml:trace>
  <inkml:trace contextRef="#ctx0" brushRef="#br0" timeOffset="94">12741 6669 401 0,'3'4'12'16,"-3"-1"-4"-16,0-1 23 15,2 1 1-15,0-1-16 16,2 0-5-16,2-2-2 15,2 0 0-15,2 0-5 0,-1-7 0 16,2-2-2-16,-4 0-1 16,-1-2-6-16,-2 1-2 15,-4 1 7-15,0 4 0 16,-5 1 0-16,-6 4 0 16,-3 0 0-16,0 7 7 15,-3 8 1-15,3 6 4 0,0 4 1 16,3 1-1-16,3-1-3 15,6 3-3-15,2-2-6 16,0-2 1-16,8-6-1 16,5-3-2-16,2 0-8 15,4-8-15-15,1-3-1 16,3-4-25-16,-3 0-17 0,0-11-40 16,-3-7-66-16</inkml:trace>
  <inkml:trace contextRef="#ctx0" brushRef="#br0" timeOffset="95">12906 6724 165 0,'1'-26'100'0,"1"8"-49"0,-2 2 2 16,0 6-7-16,0 6 1 16,1 4-10-16,1 6-44 15,1 9 6-15,2 6 9 16,-1 3 2-16,1 2-6 16,1 1 0-16,0-2-2 0,0-1-2 15,1-8 2-15,-2-2-1 16,0-4 0-16,0-4-3 15,-1-4-7-15,-1-2 10 16,-1-8 3-16,0-7-3 16,-1-4-2-16,1-7 0 15,0-2 0-15,-1-2 2 0,2-3-1 16,-1 2 0-16,1 5 1 16,-1 8-2-16,-2 4 1 15,3 9 2-15,-1 5-1 16,0 0-9-16,2 12 5 15,4 6 2-15,-2 3 4 0,3 4-2 16,2-3-1-16,-1 0 0 16,3-3 0-16,-1-2 1 15,0-5-1-15,1-5 0 16,1-3 2-16,0-4-3 16,1-4-1-16,-2-10 8 0,0-7-6 15,-2-3-2-15,-1-5 6 16,-4-4-1-16,-2-6-2 15,-3-1 9-15,-1-7 5 16,0-2 2-16,-6 3 4 16,-1 0-8-16,-1 7-4 15,1 8-2-15,2 13 7 0,2 7 4 16,1 11-12-16,2 11-13 16,0 14 2-16,0 12 3 15,4 6 0-15,2 10 3 16,1 2 1-16,4 0-3 15,-1 1-1-15,2-3-29 0,-1-3-19 16,0-7-24-16,-1-5-24 16,-2-5-154-16</inkml:trace>
  <inkml:trace contextRef="#ctx0" brushRef="#br0" timeOffset="96">13206 6652 279 0,'0'-24'161'0,"4"6"-150"16,4 5 35-16,5 7-3 15,2 2-8-15,4 4-6 16,3 0-8-16,1 5 2 16,1 7-10-16,-1 5-8 15,-1 3-2-15,-4 0-2 0,-2 2 0 16,-5-1 0-16,-3 1-13 15,-3-3-18-15,-3 2-10 16,-2-6-20-16,0-2-14 16,-5-4-62-16,-2-7-184 15</inkml:trace>
  <inkml:trace contextRef="#ctx0" brushRef="#br0" timeOffset="97">13457 6382 195 0,'13'7'3'16,"-1"4"56"-16,0 3-7 15,-1 1-16-15,0 6 1 0,-2-1 4 16,-1 1-12-16,-1 2-2 15,0-1-4-15,0-4-5 16,1-1 2-16,-2 1-11 16,-1-5-7-16,-1-2 0 15,-1-5-2-15,1 0 3 0,-3-3-2 16,0-3 0-16,-1 0 4 16,0-2 3-16,0-8-6 15,0-4 0-15,0 0-1 16,0-9-1-16,0 4 0 15,0 0-2-15,4 3-1 0,2 1 1 16,-1 9-2-16,4 4 3 16,-2 2-1-16,0 2-1 15,1 6 2-15,0 5 1 16,1-1-1-16,-3 4 0 16,1-6 3-16,2 1-2 0,-3-5 3 15,2-1-2-15,-1-1-1 16,-2-4 4-16,2 0-3 15,-2-2 7-15,2-6-1 16,-1-4-3-16,-1-1-3 16,-1-5 2-16,2-3-1 15,-3-1 3-15,1 3-4 0,-2-1 1 16,1 2 4-16,0 8 0 16,0 1-1-16,0 6-1 15,2 3-4-15,0 0-1 16,2 8 0-16,-1 3 1 15,3 5 2-15,-2-1-1 0,4 0 0 16,-2 1 0-16,1-3 0 16,2-2-1-16,-2 0 2 15,1-8-2-15,2 3 1 16,-3-6 2-16,2 0-2 16,1-2 0-16,-1-7 1 15,-2-6-4-15,-2-1 1 0,-2-4 1 16,-2-4-1-16,-4 0 1 15,0 0 1-15,0 5-2 16,-6 5 4-16,-2 2 8 16,1 6-1-16,0 5 4 15,0 1 0-15,3 1-4 0,2 9-6 16,2 4-4-16,0 6 0 16,2-2 1-16,7 0-1 15,3 1 1-15,1-4 0 16,1-4-2-16,2-1-7 15,0-2-4-15,0-6-1 0,-4-2 3 16,0 0-1-16,-2-2 1 16,-2-6 7-16,-1-3 2 15,-2-2 1-15,-1-1 0 16,1-6 1-16,-2 3 0 16,1 1-1-16,1-1-1 0,-2 8 3 15,-1-1 0-15,2 5 0 16,-3 2 3-16,2 3-1 15,-1 0-2-15,2 2-1 16,0 6 0-16,1 6 1 16,0-3 0-16,0 5-2 0,0-2 0 15,0-2 1-15,1 0-1 16,-1-2 1-16,0-5 0 16,1 1 1-16,1-6-2 15,-2 0 2-15,3 0 0 16,0-6 1-16,0-5-1 0,0-5-2 15,-1-3 5-15,0-5-4 16,-2-4 2-16,-2-6 2 16,-2-5 5-16,-1-1-2 15,0-4 4-15,-5 3-3 16,-1 2 1-16,-2 6-9 16,1 5 1-16,-3 14-1 0,4 4-1 15,-2 10-2-15,3 10-4 16,0 10 2-16,-1 12 3 15,5 8 0-15,1 5-1 16,0 0 3-16,5 3-2 16,2 4-5-16,3-4-17 0,4-4-15 15,-4-8-19-15,4-3-24 16,-1-9-38-16,-3-6-153 16</inkml:trace>
  <inkml:trace contextRef="#ctx0" brushRef="#br0" timeOffset="98">14186 6348 543 0,'0'-6'-1'0,"5"-4"8"15,5 1 5-15,4-1-7 16,2-1-4-16,4 1-1 15,2 0-6-15,-2-2-47 16,0 0-28-16,-2-4-81 0</inkml:trace>
  <inkml:trace contextRef="#ctx0" brushRef="#br0" timeOffset="99">14294 5932 533 0,'-2'12'3'0,"2"3"-20"16,0 10 44-16,10 5 17 0,3 10-2 15,4 4 2-15,0 4-17 16,2 4-12-16,-1 4-10 16,-4 5-1-16,-7-2-1 15,-7 2-5-15,-6-2-38 16,-14 0-50-16,-12-4-164 15</inkml:trace>
  <inkml:trace contextRef="#ctx0" brushRef="#br0" timeOffset="100">6762 7908 419 0,'-22'0'-45'0,"4"-3"46"15,2-4 0-15,6 2 0 0,3-1-2 16,0 2 1-16,0-1 1 15,1-1 1-15,1-3 11 16,0 4 7-16,2-1 4 16,0 3-2-16,1-1-2 0,0-2-2 15,0 5 9-15,1-3-5 16,1 4-5-16,0-2-3 16,0 2-5-16,0 0 0 15,5 0-1-15,5 0 0 16,3 0-1-16,5 0 0 15,9 0-1-15,5-2 1 16,10-2 2-16,7-1 0 0,7-1-1 16,10-1-2-16,4-2-2 15,8 0 1-15,5 1 2 16,7-2-2-16,10 0-1 16,2 4-2-16,7-1 2 15,8 3 1-15,4-2-3 0,9 3 1 16,5 2-2-16,6-1-1 15,10 0 2-15,5 0-2 16,5-3 1-16,11-3 3 16,4 0 1-16,5 1 4 15,3-7 4-15,8 3-7 0,2-6 3 16,1 1-1-16,5-3-4 16,5-1 4-16,2-1-2 15,3-6-2-15,2 2 0 16,4-3-5-16,-1 0 4 15,0-1-2-15,-1-3-1 0,-4 3 0 16,-1 1 1-16,-4 1-1 16,-13 3 1-16,-8 3-1 15,-10 1 0-15,-13 3-1 16,-15 3 2-16,-16 3-1 16,-15-2 1-16,-12 2-1 15,-16 4 4-15,-14-3 3 0,-9 4 1 16,-8 1-2-16,-8 0-1 15,-8-1-2-15,-7 3 0 16,-2 1-3-16,-5 0-2 16,-6 0 3-16,-2 2-16 0,-8 0-17 15,-7 0-32-15,-7-6-60 16,-21-11-201-16</inkml:trace>
  <inkml:trace contextRef="#ctx0" brushRef="#br0" timeOffset="101">8424 8317 413 0,'-2'-12'0'0,"-1"1"34"16,3 8-1-16,0 3-8 16,0 9-20-16,2 11 2 0,2 13 19 15,4 8 8-15,-3 9-14 16,0 6-8-16,-1 5-4 16,-2-4 3-16,2 4 0 15,-3-6-6-15,1-2-4 16,1-5 2-16,0-7-3 15,-1-4-18-15,1-6-7 0,1-10-23 16,-3-13-44-16,-1-8-27 16,0-11-203-16</inkml:trace>
  <inkml:trace contextRef="#ctx0" brushRef="#br0" timeOffset="102">8376 8194 465 0,'0'-27'5'0,"3"9"7"16,7 5-3-16,5 7 10 0,6 4 1 15,2 2 2-15,3 8 1 16,2 8-8-16,2 5-1 16,-1 5-7-16,-3 1-4 15,-3 2-1-15,-4-1 0 16,-4-1-1-16,-4 2 0 0,-7 0-1 15,-4 2 2-15,-4 4-6 16,-9-2-8-16,-9 4-14 16,-1 0-26-16,-7 0-29 15,-5-4-50-15</inkml:trace>
  <inkml:trace contextRef="#ctx0" brushRef="#br0" timeOffset="103">8986 8088 410 0,'0'-19'-7'16,"-3"6"60"-16,-5 6 5 15,0 7-15-15,-3 7-15 0,-3 17-13 16,-1 15-4-16,-1 15 0 15,1 12 6-15,2 13-3 16,0 11-6-16,4-1-2 16,5 1-2-16,4-1-3 15,4-7 0-15,13-6 0 16,10-14-1-16,9-9-1 0,8-9-17 16,8-13-18-16,6-14-25 15,2-16-64-15,-2-7-171 16</inkml:trace>
  <inkml:trace contextRef="#ctx0" brushRef="#br0" timeOffset="104">9110 8430 542 0,'0'-5'-2'0,"0"5"23"0,0 0-25 16,1 12 16-16,6 3 5 16,0 8 1-16,1-1-6 15,-1 3-5-15,-1-1-3 16,-1 2-2-16,-1-4-2 16,1 1 2-16,-1-5-1 0,-1-1-1 15,0-7 1-15,0-4-3 16,-2-2-5-16,-1-4-1 15,1 0 4-15,-1-6 9 16,0-11-3-16,0-1-1 16,0-4 0-16,0 0 0 0,0 1-1 15,0 1 1-15,2 7-1 16,2 8-1-16,0 3 1 16,2 2-3-16,1 6 1 15,4 7 2-15,1 3-1 16,3 3 1-16,2-3 1 15,2 0-2-15,0 0 1 0,1-6 7 16,1-4-7-16,0-4 4 16,0-2-4-16,0-3 3 15,-3-9 0-15,-3-5-2 16,-3-5 1-16,-4-4 3 16,-5-3 15-16,-3-6-2 0,-2 0-8 15,-7 2-2-15,-4 0-2 16,-3 3-2-16,-2 7-6 15,1 6 4-15,-1 6-4 16,0 9-3-16,0 2-14 16,2 16-12-16,1 6-5 0,2 10-17 15,3-2-38-15,3 3-35 16</inkml:trace>
  <inkml:trace contextRef="#ctx0" brushRef="#br0" timeOffset="105">9556 8559 641 0,'-3'2'3'15,"-2"1"-1"-15,5 7 1 16,0 5 11-16,0 3-10 15,0 6-3-15,0 7 0 16,5 1-12-16,0-1-61 16,1-1-105-16</inkml:trace>
  <inkml:trace contextRef="#ctx0" brushRef="#br0" timeOffset="106">9856 8546 318 0,'0'-1'124'0,"0"-1"-76"0,0 2-8 16,0 0-4-16,0-2-3 15,0 2-20-15,2 0-9 16,1 0-4-16,3-2-1 15,1 0-13-15,5-2-24 0,1 1-32 16,3-2-27-16,3-1-105 16</inkml:trace>
  <inkml:trace contextRef="#ctx0" brushRef="#br0" timeOffset="107">10173 8545 505 0,'0'0'-6'16,"0"0"6"-16,0 0-2 16,0 0 2-16,0 0-31 15,2 0-5-15,6 0 16 0,3 0 1 16,3 0-33-16,5 0-96 16</inkml:trace>
  <inkml:trace contextRef="#ctx0" brushRef="#br0" timeOffset="108">10527 8515 485 0,'4'-2'-8'15,"-2"-1"9"-15,0 1-2 16,-1 0 5-16,3 0-4 16,-2 2-23-16,2-4-82 0</inkml:trace>
  <inkml:trace contextRef="#ctx0" brushRef="#br0" timeOffset="109">10910 8171 510 0,'0'-9'-3'0,"0"8"24"0,0 1-7 15,3 19-14-15,-2 7 10 16,3 3 4-16,-1 8-5 16,1 1-4-16,-3 0-4 15,1-2 2-15,0-2-3 16,-1-7 2-16,1-1-2 0,0-5 1 16,-1-5 0-16,-1-5-5 15,2-5 0-15,0-3-5 16,-2-3-4-16,0 0 11 15,0-7 7-15,0-6-5 16,0-8 1-16,0-1 2 16,0-3 6-16,0 3 1 0,0 3 0 15,2 6-6-15,-1 4-1 16,1 9-1-16,2 0-5 16,2 11 1-16,0 5 1 15,4 1 0-15,0 4 3 16,3-3-4-16,3-1 4 0,1-5-3 15,4-6 10-15,3-6-3 16,1 0 1-16,0-10-1 16,-1-9-1-16,-4-3-1 15,-2-8 0-15,-4-3 3 16,-6-4 1-16,-6 0 6 0,-2-3-4 16,-3 3-4-16,-9 1-4 15,-4 7-2-15,-2 11-1 16,1 7 0-16,-3 10-2 15,1 1-15-15,2 16-13 16,2 8-4-16,2 5-26 16,7 2-36-16,4-1-64 0</inkml:trace>
  <inkml:trace contextRef="#ctx0" brushRef="#br0" timeOffset="110">11374 8329 561 0,'-9'-7'26'0,"0"2"-14"0,1 3 7 16,3 2 11-16,1 2-18 16,0 12-8-16,3 1 3 15,-1 4-1-15,1 2-3 16,1-1-1-16,0 3-1 15,-1-7 1-15,1 2-2 0,2-4 2 16,0-6-1-16,-1-4-2 16,2-4 3-16,0 0-2 15,0-5 5-15,2-12-1 16,0-3-3-16,3-2-1 16,2-6 1-16,-1 2-1 15,3 3-1-15,1 1 0 0,-2 6-3 16,3 6 4-16,-2 6-1 15,1 4-1-15,-3 6-1 16,-1 9-15-16,0 4-3 16,-3 3-3-16,0 4-7 15,-1 0-6-15,-3 1-21 0,-1-2-22 16,-1-3-47-16</inkml:trace>
  <inkml:trace contextRef="#ctx0" brushRef="#br0" timeOffset="111">11407 7900 549 0,'8'-5'12'15,"3"5"-2"-15,3 5 3 16,3 13 22-16,4 6 9 16,2 11-10-16,0 8-7 0,2 9-12 15,3 10-5-15,-1 4 18 16,-2 6-18-16,-2 7-5 16,-6 0-3-16,-6 2 1 15,-9 0-11-15,-2 4-11 16,-14 5-11-16,-11 4-28 15,-6 0-43-15,-5 0-98 0</inkml:trace>
  <inkml:trace contextRef="#ctx0" brushRef="#br0" timeOffset="112">1813 9973 192 0,'2'-15'25'16,"-1"2"35"-16,-1 2-12 15,0 5-8-15,0 1-11 16,0 2 4-16,0-1-5 16,0 4-5-16,0 0-1 0,-1 0-14 15,1 9-11-15,-1 8 4 16,1 3 6-16,0 10 3 15,0 4 3-15,0 4-2 16,0 7-2-16,0 3-4 16,2 3-1-16,0 2 0 15,1-1-3-15,-1-4 2 0,0-3-1 16,1-8-1-16,0-9 2 16,-2-5-3-16,1-4-5 15,-2-3-11-15,3-6-25 16,-1-5-23-16,0-5-23 15,-1-3-61-15</inkml:trace>
  <inkml:trace contextRef="#ctx0" brushRef="#br0" timeOffset="113">1801 9829 365 0,'-4'-18'16'16,"4"3"15"-16,0 1 6 0,0 4-7 15,7 1-9-15,5 6-10 16,1 3-6-16,5 0-2 16,4 9-1-16,-2 7-2 15,2 9 0-15,-2 2 0 16,-2 6 2-16,-4 3 0 0,-6 3 1 15,-4 0-3-15,-4 0 0 16,0-3 2-16,-7-2 2 16,-6-3-1-16,-2-4-2 15,-2-1 6-15,-2-1-2 16,-1-5-4-16,0 0-8 16,-2-4-35-16,4-8-46 0,2-8-150 15</inkml:trace>
  <inkml:trace contextRef="#ctx0" brushRef="#br0" timeOffset="114">2269 9666 365 0,'0'-14'6'16,"-6"3"28"-16,-3 8 12 16,-1 3-21-16,-2 0-13 15,-3 16 3-15,0 8-1 0,-1 12-1 16,1 7 4-16,0 11-7 15,1 10-1-15,3 5-4 16,-1 3-2-16,3 3-1 16,1 1 0-16,6-3-1 15,2-4-1-15,2-4 2 16,12-8-4-16,3-4 2 0,6-10-1 16,10-7-1-16,5-7 1 15,6-12-2-15,2-8-23 16,4-9-42-16,0-5-33 15,-7-16-73-15</inkml:trace>
  <inkml:trace contextRef="#ctx0" brushRef="#br0" timeOffset="115">2462 9927 424 0,'-7'-31'12'15,"2"5"11"-15,0 7 5 0,1 3-4 16,2 7 2-16,-2 3-2 16,1 6-6-16,1 0-15 15,-2 9-8-15,2 10 4 16,-2 5 1-16,2 3 3 15,2 6-2-15,0-1-2 0,0 1 1 16,4-2-1-16,4-1-1 16,-1-3 3-16,3-2-3 15,0-2 3-15,-3-2-2 16,0-5-5-16,-3 3 6 16,-4-5 1-16,0-1-2 0,-4 0 0 15,-9-3 4-15,0-2 1 16,-3-4 1-16,-3-2-4 15,1-2 3-15,1-2-3 16,2-12 3-16,0-1-2 16,3-8-2-16,5 1-3 15,6-4-5-15,1 1-20 0,6-3-29 16,8-1-14-16,6 0-28 16,1-1-137-16</inkml:trace>
  <inkml:trace contextRef="#ctx0" brushRef="#br0" timeOffset="116">2673 10114 220 0,'-3'5'195'0,"1"-4"-187"15,2-1 22-15,0 0 14 16,0-3 3-16,3-5-23 15,4-5-12-15,-2-4-5 16,4 0 0-16,-4-2-5 16,0-1 0-16,-3 1 0 0,-2 2 0 15,0 0-1-15,-5 3 0 16,-4 0 1-16,-1 4-3 16,-1 3 2-16,-1 5-1 15,2 2-2-15,-1 5 0 16,1 11 0-16,2 4 2 15,0 3-1-15,4 4 1 0,1 2 0 16,3-3-1-16,0 0 1 16,7-2-1-16,3-6-10 15,6 0-12-15,3-5-22 16,5-6-27-16,1-5-19 16,1-2-10-16,2-9-120 0</inkml:trace>
  <inkml:trace contextRef="#ctx0" brushRef="#br0" timeOffset="117">2860 9995 426 0,'-8'-2'3'15,"-1"2"1"-15,1 9 9 16,3 8-3-16,1 4 6 16,2 1 4-16,1 1-7 15,1-1-7-15,0-2-4 0,0-1 1 16,3-2-1-16,1-3-2 15,1-2 2-15,0-5-1 16,-2-1 0-16,-1-5 2 16,0-1-3-16,-1 0 5 15,-1-11 8-15,2-4-14 16,-2-5 6-16,0-3-3 0,0-2 0 16,2-5-2-16,1 3 2 15,-3 1-2-15,5 4-1 16,-3 6 1-16,4 6-3 15,0 7 2-15,0 3-7 16,1 1 4-16,0 13 2 0,1 2 1 16,1 4 1-16,0 2 0 15,1 2 0-15,0-1 0 16,0-1 0-16,3-3-5 16,0-4 0-16,-1-3-9 15,1-5 0-15,2-7-14 0,0 0 12 16,0-5 7-16,0-6 1 15,0-9-4-15,-2 0 4 16,-1-6 13-16,-4-3-3 16,-3-6 0-16,-3-1 4 15,0-5 10-15,-2-3 4 0,0-3-2 16,0 2 4-16,-4-1-8 16,-1 7 11-16,-1 6-8 15,2 9 4-15,1 10-5 16,1 13-12-16,2 2-12 15,0 24 1-15,0 9 6 16,3 7 0-16,2 15 3 0,2 7 0 16,-2 5-2-16,1-3 1 15,2 2-1-15,1-4 4 16,0-8-20-16,3-8-36 16,-3-13-8-16,3-9-7 15,-3-13-59-15</inkml:trace>
  <inkml:trace contextRef="#ctx0" brushRef="#br0" timeOffset="118">3061 10007 479 0,'-1'-10'9'0,"1"0"-2"16,0-1 12-16,11 5-8 0,7 2 8 15,3 2-5-15,1 2-2 16,4 0-4-16,-1 11-3 16,0 4-2-16,-2 2-2 15,-4 4-1-15,-6 1 1 16,-1 0 0-16,-2 2-1 16,-4 0 0-16,-3-3-8 0,-1-2-6 15,-2 0-13-15,0-2-7 16,0-5-5-16,-4-2-16 15,-3-6-27-15,-2-4-121 16</inkml:trace>
  <inkml:trace contextRef="#ctx0" brushRef="#br0" timeOffset="119">3261 9782 39 0,'5'13'6'16,"0"5"-4"-16,3 1 15 15,0 5 60-15,2 0-43 16,1 0 4-16,-1 0 0 0,3 0-5 16,-1-3-7-16,0-1 9 15,1-1-15-15,1-1-10 16,-3-3-7-16,-2 0 0 15,-1-3-2-15,-1 1 1 16,-3-2 0-16,-1-4-1 0,-1-1 1 16,-2-1-1-16,0-5 1 15,0 0 4-15,0 0 36 16,0-4-12-16,0-8-14 16,0-5-10-16,0-4-1 15,5-3 0-15,0-2-4 16,0 4-1-16,1 2 2 0,-1 6-3 15,2 5 1-15,0 9-2 16,-2 0-5-16,0 13 4 16,4 5 0-16,-4 5 2 15,1-1 3-15,1 2-2 16,-1-3 1-16,-1-2-1 0,1-4 1 16,3-4-1-16,-4-3-1 15,3-3 2-15,0-5-1 16,0 0-1-16,0 0-6 15,0-10 2-15,0-2 7 16,-1-7-1-16,1-2 2 16,-1-1-2-16,-1-2 1 0,-2 1-1 15,0 3 3-15,0 5 5 16,-3 2-3-16,2 7 0 16,-1 1 1-16,1 5-2 15,1 6-11-15,1 5 6 16,-1 2-1-16,2 6 3 0,1 0-1 15,0 0 0-15,3 0-1 16,2-1 2-16,-1-4-2 16,2-1 1-16,1-5-1 15,1-3 0-15,-5-5 2 16,3 0-2-16,-3 0 0 0,-1-7 4 16,-1-5-3-16,-3-3 4 15,0-2 0-15,-2-6 7 16,-3-1 8-16,0 0-5 15,0 0 2-15,0 0-5 16,0 4-2-16,0 4 2 0,0 7 0 16,0 6-2-16,0 3-10 15,0 7-15-15,0 12 12 16,0 3 4-16,3 6 0 16,-1 0 2-16,4 2-5 15,0-1-22-15,2-3-16 0,2-4-25 16,-2-3-23-16,4-7-51 15</inkml:trace>
  <inkml:trace contextRef="#ctx0" brushRef="#br0" timeOffset="120">3974 9983 495 0,'0'7'26'16,"0"-7"-24"-16,3 0-6 15,8 0 0-15,-1-6 10 16,-1-2-5-16,2 0-2 16,-1 1-12-16,-1-2-9 0,-4 1-4 15,-5-2 10-15,0 4 13 16,0-2 3-16,0-3 0 15,-7 5 0-15,-2-3 2 16,-1 4-1-16,-1 1 2 16,0 2 3-16,0 2 5 0,2 4 5 15,0 5 4-15,2 6-6 16,3 4-5-16,3 2 3 16,1 1-1-16,0 2-5 15,4-2-5-15,6 0-1 16,1-3-2-16,3-1-42 0,1-10-37 15,0-3-216-15</inkml:trace>
  <inkml:trace contextRef="#ctx0" brushRef="#br0" timeOffset="121">4174 9942 377 0,'-2'0'149'15,"-1"0"-136"-15,1 3-8 16,2 4 22-16,0 0 8 16,0 2-21-16,0-2-12 0,2 0 1 15,1 1-1-15,1-3-2 16,-1 0 1-16,-1-1-1 16,0-4-1-16,0 0-8 15,0 0 6-15,-1-5 7 16,0-6-2-16,2-6-1 0,-2 2 0 15,1-7 0-15,0 2 0 16,-1 2-1-16,1 4-1 16,-2 4 2-16,2 4-1 15,0 6 0-15,1 0-7 16,1 14 3-16,2 5 2 16,0 4 0-16,1 4-7 0,0 2-3 15,1 0 4-15,3-3 7 16,-1 0-5-16,4-9-7 15,1-2 0-15,0-8 3 16,1-7 2-16,1 0 7 0,0-10-5 16,-1-9 12-16,-2-7-7 15,-1-5 4-15,-3-6-1 16,-2-4 10-16,-4-4 15 16,-4-3-1-16,0-8-5 15,-4-1 1-15,-4-4-2 16,-3 5-1-16,1 6-4 0,1 7-8 15,0 14 3-15,4 14 4 16,-1 15-7-16,3 4-10 16,3 24-5-16,0 11 7 15,0 13 3-15,6 10-3 16,3 7 1-16,3 1 1 0,1 2 2 16,5-3-3-16,-2-11 1 15,3-7-12-15,-4-4-10 16,1-15-24-16,-2-5-15 15,-4-13-17-15,-3-5-60 16,-3-9-217-16</inkml:trace>
  <inkml:trace contextRef="#ctx0" brushRef="#br0" timeOffset="122">4387 9882 482 0,'-7'-7'48'15,"3"0"25"-15,4 0-8 16,0 1-11-16,11-5-25 16,7-1-24-16,6-3-1 15,8-1-3-15,8-3-2 0,7-5-62 16,1-3-44-16,6-4-153 16</inkml:trace>
  <inkml:trace contextRef="#ctx0" brushRef="#br0" timeOffset="123">4663 9402 401 0,'2'-30'28'0,"-2"3"19"15,0 3-7-15,0 7 14 16,1 8-13-16,2 9-9 16,1 8-17-16,0 22-26 0,3 15 15 15,2 20 12-15,-2 15-4 16,-1 16-7-16,-5 17-3 16,-1 8 0-16,0 2-1 15,-6 1 3-15,1-8-3 16,5-7 0-16,0-20-8 0,12-14-18 15,8-18-15-15,2-21-27 16,-1-17-53-16,-1-19-174 16</inkml:trace>
  <inkml:trace contextRef="#ctx0" brushRef="#br0" timeOffset="124">4970 9515 504 0,'-2'16'-9'0,"0"8"6"16,2 8 6-16,0 4 8 16,2 3-5-16,3-1-1 15,1-2-3-15,-1 0 0 16,1-7 0-16,0-3-3 0,-1-7 1 15,0-6 3-15,0-6-3 16,-2-7 3-16,-1 0-2 16,1-13 16-16,-1-9-7 15,1-6-4-15,-1-5-1 16,1-3 2-16,0 4-2 16,-1 2-2-16,1 7-1 0,-1 10 2 15,4 10 2-15,0 3-6 16,1 19-6-16,4 9 6 15,-2 4 0-15,3 4 1 16,2 1 2-16,3 2-3 16,1-5 3-16,2-5 8 0,2-5-3 15,0-7-3-15,2-11-3 16,-2-6 0-16,-2 0 2 16,-2-18 0-16,-5-9 0 15,-1-4 2-15,-6-9 5 16,-3-2-1-16,-3-6 5 0,-2-2-1 15,-6 2-7-15,-4 3-3 16,-2 9-4-16,1 7 0 16,0 10-1-16,-1 10-2 15,3 9-10-15,1 4-27 16,3 15-26-16,2 5-30 0,3 5-7 16,2 2-121-16</inkml:trace>
  <inkml:trace contextRef="#ctx0" brushRef="#br0" timeOffset="125">5517 9818 145 0,'0'15'347'0,"0"3"-343"15,-4 3 13-15,2 4 26 0,-1 5-14 16,2 1-18-16,1-1-7 15,0 1-1-15,0-2-2 16,5-3-3-16,1-2-43 16,2-3-52-16,0-9-72 15</inkml:trace>
  <inkml:trace contextRef="#ctx0" brushRef="#br0" timeOffset="126">5780 9934 287 0,'0'0'314'16,"-3"-6"-297"-16,3 3 10 16,0-2-12-16,9 1-1 0,2 1-13 15,2-2 0-15,4 1-11 16,3 3-43-16,-1 1-32 15,2-2-50-15,1 2-132 16</inkml:trace>
  <inkml:trace contextRef="#ctx0" brushRef="#br0" timeOffset="127">6064 9940 508 0,'4'0'26'0,"1"0"12"16,-2 0 1-16,6 0 14 15,-1-1-30-15,5 1-21 0,4 0-4 16,3 0-57-16,5 0-61 16,2 0-204-16</inkml:trace>
  <inkml:trace contextRef="#ctx0" brushRef="#br0" timeOffset="128">6492 9832 476 0,'2'-15'41'15,"-2"5"14"-15,0 6-15 16,0 4-3-16,2 4-34 16,0 13-10-16,0 5 9 15,1 7 7-15,-1 5-3 0,1 2-2 16,-2 1-2-16,1-5-2 15,0-1 2-15,0-5-1 16,2-4-2-16,-3-8 4 16,1-4-3-16,0-5-5 15,0-3-6-15,1-2 2 0,-1 0 8 16,1-10 6-16,0-2-3 16,1-7-1-16,0 2 0 15,0-2-1-15,0 5-1 16,-1 2 0-16,1 9-1 15,2 3-1-15,0 1-3 16,0 13 2-16,2 1 2 0,1 3 1 16,2-3 0-16,0-1 1 15,2-2 0-15,2-8-1 16,3-1 1-16,4-3 0 16,1 0 3-16,1-12 1 15,-1-5-1-15,-1-4-1 0,-4-3 1 16,-5-6 1-16,-5 0 5 15,-5-1 3-15,-3-4 1 16,-3 1-3-16,-7 5-6 16,-5 0-3-16,1 8-3 15,-1 7-1-15,-1 9-11 16,1 5-15-16,3 7-27 0,-1 14-51 16,5-2-23-16</inkml:trace>
  <inkml:trace contextRef="#ctx0" brushRef="#br0" timeOffset="129">6916 10028 553 0,'-4'0'28'0,"0"0"7"16,3 2-22-16,1 8-7 15,0 2 3-15,-2 2-1 16,1 1-5-16,1 2-1 16,0-1 1-16,0-4-5 15,0-2 4-15,1-3-2 0,2-2 0 16,-1-3-2-16,2-2 2 16,-1-4 5-16,2-8 0 15,0-3-3-15,2-8 0 16,1-1-1-16,-2-1-1 15,0 2 2-15,1 5-3 0,-2 4 0 16,0 6-1-16,1 8-1 16,1 0 1-16,-1 11-3 15,2 6 4-15,0 2 1 16,-1 4 0-16,-1-1-11 16,0 0-7-16,1 0-4 0,0-1-26 15,-2-2-33-15,0-4-42 16,0-4-211-16</inkml:trace>
  <inkml:trace contextRef="#ctx0" brushRef="#br0" timeOffset="130">6959 9539 251 0,'3'-28'297'16,"4"9"-278"-16,4 11-15 15,4 8-2-15,4 22 1 16,4 16 4-16,-1 13 8 0,4 14-5 16,-3 12-4-16,-2 12-2 15,-5 3 3-15,-4 4-4 16,-7 4 0-16,-5-3-1 15,0-2 0-15,-10-3 1 16,-5-1-13-16,-7-3-11 0,-6-6-19 16,-6-12-71-16,-6-5-97 15</inkml:trace>
  <inkml:trace contextRef="#ctx0" brushRef="#br0" timeOffset="131">7650 9848 333 0,'1'-17'30'15,"-1"1"0"-15,0 6 18 16,0 1-7-16,0 4 0 0,0 3-14 16,0 2-5-16,0 4-20 15,-1 13-5-15,-3 6 4 16,-4 9 0-16,-2 6 0 16,-3 4 3-16,-2 3-6 15,-3-2 7-15,-1-4-5 0,-1-1 1 16,0-5-2-16,0-8 3 15,3-4 0-15,0-5-2 16,1-6 1-16,3-7 0 16,3-3 2-16,2-3 1 15,-1-14-3-15,2 0 2 0,2-9-2 16,1-3 1-16,1-2 4 16,3-2-1-16,0 1 0 15,10 1 6-15,1 3-6 16,3 9-2-16,5 7 2 15,-2 9-1-15,2 3-2 16,3 14-2-16,-2 10 0 0,2 5 0 16,-1 5 2-16,0 2-2 15,0 1 2-15,2 0-1 16,1 0-1-16,1-4 1 16,1 0-1-16,3-6 0 15,2-3-1-15,-1-10-42 16,-1-14-58-16,1-6-187 0</inkml:trace>
  <inkml:trace contextRef="#ctx0" brushRef="#br0" timeOffset="132">8235 9666 421 0,'3'-15'5'0,"-3"0"29"0,0 7 22 16,0 3-3-16,0 5-19 16,0 0-18-16,0 10-19 15,-2 12-11-15,4 5 19 16,-1 8 2-16,0 8-1 0,0 0-5 15,1-2 0-15,0 2 0 16,-1-3 0-16,2-1 0 16,1-3-2-16,0-3-11 15,-2-6-27-15,1-3-25 16,-1-4-11-16,1-11-33 16</inkml:trace>
  <inkml:trace contextRef="#ctx0" brushRef="#br0" timeOffset="133">8257 9664 377 0,'2'-24'20'0,"3"3"21"15,2 5-9-15,2 3-7 16,0 6 1-16,4 5 1 0,-2 2-10 15,2 9-2-15,-2 10-3 16,0 5-6-16,-3 2-3 16,-3 3-2-16,-2 0-1 15,-3 2 4-15,0 0-4 16,-6 0 4-16,-5 0-2 0,-1-2-6 16,-4 0-17-16,0 0-46 15,-1-5-51-15,-2-8-192 16</inkml:trace>
  <inkml:trace contextRef="#ctx0" brushRef="#br0" timeOffset="134">8615 9528 75 0,'0'-12'305'0,"-1"0"-279"16,-4-1 11-16,-1 0 0 15,1 3 0-15,-1 2-6 16,-1 1 3-16,-1 5-11 16,0 2-11-16,-2 9-9 0,-2 16-4 15,0 13 2-15,-1 14 1 16,-3 9 5-16,0 9 1 15,3 9-4-15,0 4 1 16,8-2 0-16,5-2-2 16,0-4-2-16,15-6 2 0,12-8-4 15,6-13-16-15,10-13-14 16,7-14-34-16,2-15-31 16,1-7-52-16</inkml:trace>
  <inkml:trace contextRef="#ctx0" brushRef="#br0" timeOffset="135">8809 9724 463 0,'0'-24'15'0,"-6"0"0"16,3 0 15-16,-1 0-11 0,-1 5 1 15,1 3 0-15,-1 6-5 16,0 8-7-16,-2 2-6 16,1 6-5-16,-2 12 3 15,2 5 1-15,1 4-3 16,1 4 2-16,4 0-2 0,0 0 2 16,6 3-1-16,5-3 1 15,0 0 0-15,2 2-1 16,0-4 1-16,-1-1 1 15,-2 0 0-15,-1-2-3 16,-2-4 4-16,-5-2-3 16,0-5 2-16,-2-1 0 15,-2-4-2-15,-7-7 2 0,-2 3 2 16,-3-6-3-16,1 0 0 16,-1-9-1-16,0-5-3 15,1-1-12-15,7-6-12 16,2-1-9-16,4-4-36 15,0 2-27-15,9-1-103 0</inkml:trace>
  <inkml:trace contextRef="#ctx0" brushRef="#br0" timeOffset="136">8972 9892 332 0,'3'5'-5'0,"1"-3"12"16,2-2 18-16,2 0 5 0,1-5-9 16,1-6-8-16,0 2-4 15,3-7-5-15,-6 2-2 16,0 2 0-16,-5 0-1 16,-2 3 0-16,0-1 4 15,-8 5 4-15,-2 5-3 0,-4 0-3 16,-2 0-2-16,1 14 0 15,-1 2 1-15,2 4 3 16,3 4 0-16,2 0-3 16,5 4-3-16,4-1 1 15,0-3 0-15,7-4-2 16,7-1 1-16,3-5 1 0,2-9-5 16,2-3-12-16,2-2-4 15,-2-7-9-15,0-9-9 16,-2-4 4-16,-4-2 7 15,-1-2 9-15,-5 0 28 16,-3 0 9-16,-3 2 6 0,-3 3 21 16,0 3 1-16,-3 4-1 15,-3 3-9-15,2 6-2 16,-1 3-16-16,3 2-13 16,1 8-5-16,1 4-2 15,0 3 2-15,1 0 0 16,5-1-2-16,1-1 2 0,3-1-1 15,-1-6 1-15,1-2 0 16,0-6 1-16,1 0-1 16,0-2 2-16,0-10 0 15,-3-7-1-15,2-2 1 0,-3-4-4 16,0-4 4-16,-2 1-1 16,-1 0 0-16,-2 3 0 15,0 6 0-15,-2 3-2 16,0 8 12-16,0 5-4 15,0 3-5-15,0 5-9 16,1 11 6-16,1 3-1 0,1 5 3 16,3 2 0-16,1 2-1 15,1-2 0-15,0-1-1 16,3-4 1-16,0-2-1 16,-1-5-3-16,2-8 1 15,2-4-1-15,-1-2 3 0,-1-5 2 16,2-11-3-16,-2-6 2 15,-1 0 1-15,-2-8-2 16,-3-2 3-16,1-6-1 16,-5 1 1-16,-1-7 5 15,-1-2 2-15,0 3 3 16,-3 5 2-16,-2 4-2 0,-1 8 1 16,4 11 6-16,-1 10-3 15,2 5-12-15,1 14-11 16,0 8 1-16,1 14 6 15,4 5 0-15,2 5 1 16,-1 0-1-16,0 3 0 0,2-4-32 16,0-3 4-16,1-2-15 15,-1-7-37-15,1-8-36 16,-2-7-143-16</inkml:trace>
  <inkml:trace contextRef="#ctx0" brushRef="#br0" timeOffset="137">9430 9705 486 0,'-2'-14'4'0,"2"1"24"16,2 4 9-16,6 2-5 16,5 1-13-16,4 5-9 15,4 1-1-15,2 0-6 16,0 11-1-16,-1 4-1 0,-1 3-1 15,-4 2 1-15,-3 4-1 16,-5 2-4-16,0 1-11 16,-4 1-11-16,-4-4-11 15,1 2-16-15,-4-8-14 16,2-1-48-16,-5-6-89 0</inkml:trace>
  <inkml:trace contextRef="#ctx0" brushRef="#br0" timeOffset="138">9606 9542 85 0,'8'0'-14'0,"3"3"19"16,-1 11 35-16,1 3 20 0,-1 6 4 15,0 2 11-15,-1 5-49 16,1-2-6-16,-4 2-5 16,3-5-4-16,0 1 3 15,-2-2 6-15,-1-4-4 16,3-5-4-16,-1-4 7 0,-3-1-5 16,0-7 4-16,-3-3 11 15,1 0 0-15,2-7 7 16,-5-10-15-16,3 0-15 15,-1-9 0-15,3-1-5 16,-3-1 1-16,1 3-1 0,1 2-1 16,-2 3 0-16,2 7-1 15,-2 8 2-15,1 5-3 16,1 2-5-16,0 12 4 16,1 4 1-16,1 5 1 15,0 2 1-15,3 2 2 0,-3-2-2 16,1-4 0-16,1-1-1 15,1-6-4-15,2-2 1 16,-3-8 1-16,2-4 1 16,1 0 2-16,0-10-1 15,-1-6 3-15,-2-5-1 16,3-1-1-16,-4-5 2 0,-1 0-1 16,2-2 0-16,-3 5 1 15,-2 4 0-15,-1 3 6 16,1 5 0-16,-1 5 0 15,-2 3 2-15,4 4-8 16,-3 0-6-16,0 11 2 0,3 2 2 16,0 3 0-16,1 3 0 15,0-1 0-15,1 2 2 16,1-4-3-16,0 0 1 16,2-4-1-16,-1-2-1 15,3-5-5-15,-1-1 3 0,1-4 3 16,-1 0-1-16,1-2 0 15,0-8-2-15,-2-2 2 16,-1 0 1-16,-2-4 0 16,-1 0 2-16,-2-2 0 15,-3-1 0-15,0 4 2 16,0-1 1-16,-1 4 3 0,-4 2 0 16,1 4 2-16,-1 4 1 15,1 2-4-15,0 0-4 16,3 11-2-16,1 5 1 15,0 1 1-15,0 2-2 16,4 1 1-16,1 0-1 0,2-2 0 16,0-1 1-16,3-3-2 15,-1-4-15-15,3-3-3 16,0-1 1-16,1-6-23 16,1 0-51-16,0-4-37 15,0-6-212-15</inkml:trace>
  <inkml:trace contextRef="#ctx0" brushRef="#br0" timeOffset="139">10288 9587 462 0,'-2'0'3'0,"-1"1"-6"16,2 14 1-16,0 5 0 15,-1 6 2-15,0 3-1 16,0 1 1-16,-1 3 1 0,1 0-2 15,-1-2 2-15,3-4-2 16,0-6 1-16,0-6 1 16,0-3-3-16,5-9 3 15,0-3-3-15,2-6 6 16,0-10 1-16,1-4 2 16,0-6 4-16,-1-2-3 0,-1-1-1 15,1 2 4-15,-2 0 12 16,-2 5-6-16,0 4 7 15,-3 6 4-15,0 7-5 16,2 3-7-16,-2 2-10 16,0 7-13-16,5 5 6 0,-1 6 2 15,1 2-2-15,2-2 1 16,2-1 0-16,1 1 1 16,-1-6-1-16,1 0-2 15,1-6-4-15,1-4-1 16,-2-2-1-16,4 0 3 15,-2-9 4-15,-3-9 0 0,1-3 1 16,0-4 1-16,-5-5-1 16,0-2 1-16,-4-8-2 15,-1 4 3-15,0 0 0 16,-5 2-1-16,-1 5 0 0,0 5 4 16,0 5 4-16,1 11 7 15,2 4-1-15,1 4-10 16,1 14-8-16,1 10 1 15,0 8 7-15,0 4-1 16,3 7-1-16,2 0-4 0,0-2 3 16,0-1-2-16,1-7 1 15,-2-3 0-15,0-5-12 16,0-1-16-16,-2-7-12 16,3-4-53-16,-3-6-58 15</inkml:trace>
  <inkml:trace contextRef="#ctx0" brushRef="#br0" timeOffset="140">10480 9697 323 0,'-3'-6'155'0,"3"3"-133"15,0-5 26-15,9 0-13 16,5 2-24-16,1-1-11 15,5 2 1-15,-1-2-33 0,0 0-53 16,-2 0-86-16</inkml:trace>
  <inkml:trace contextRef="#ctx0" brushRef="#br0" timeOffset="141">10472 9223 623 0,'10'-10'4'16,"4"10"-3"-16,6 4 8 15,6 24 2-15,2 9 3 16,6 11 10-16,-1 8-11 15,0 7 3-15,-6 10-5 0,-5 2-9 16,-8 9-1-16,-9 11 1 16,-5 3-4-16,-10 6-20 15,-9 6-29-15,-9-4-55 16,-7-5-183-16</inkml:trace>
  <inkml:trace contextRef="#ctx0" brushRef="#br0" timeOffset="142">11001 9593 403 0,'-2'-8'101'15,"-1"1"-75"-15,2 4 7 16,1 3-16-16,0 10-14 16,0 8 14-16,0 5 0 0,3 6-6 15,0 4-6-15,0-1-3 16,0 3-2-16,-2-1 2 15,2 3-8-15,-1-5-33 16,1-3-58-16,-1-2-41 16</inkml:trace>
  <inkml:trace contextRef="#ctx0" brushRef="#br0" timeOffset="143">11186 9624 465 0,'-8'-1'40'16,"2"1"-14"-16,1 8-14 15,3 10 16-15,0 5-4 16,2 5-8-16,0 3-3 16,2 5-8-16,3 4-3 0,1 1 0 15,0 0-1-15,1-2 0 16,0-1-6-16,2-5-28 15,-3-6-39-15,-1-6-24 16,-4-8-43-16</inkml:trace>
  <inkml:trace contextRef="#ctx0" brushRef="#br0" timeOffset="144">10817 9633 525 0,'-12'-24'-2'0,"8"2"37"16,4 3-3-16,11 0 0 15,11-1-11-15,7 0-1 16,10-2 0-16,8 2-7 16,3-1-6-16,1 3-4 0,3 2-2 15,0 0 0-15,-4 2 0 16,0 4-1-16,-5 3-20 15,-5 3-25-15,-8 4-18 16,-8 0-40-16,-9 6-107 16</inkml:trace>
  <inkml:trace contextRef="#ctx0" brushRef="#br0" timeOffset="145">10780 10587 508 0,'0'4'21'0,"0"6"-20"16,0 4 6-16,0 4 6 15,0 5-8-15,0 1-4 16,0 0 0-16,0 0-1 0,0 0-38 16,0-4-21-16,0-1-22 15,0-7-106-15</inkml:trace>
  <inkml:trace contextRef="#ctx0" brushRef="#br0" timeOffset="146">10760 10553 472 0,'-4'-12'12'0,"1"1"11"16,1 6-14-16,2 3-4 0,2 2-7 16,4 0-30-16,3 0-12 15,1 6-24-15,1-1-154 16</inkml:trace>
  <inkml:trace contextRef="#ctx0" brushRef="#br0" timeOffset="147">10922 10705 519 0,'0'0'18'16,"0"-1"18"-16,0-5-5 15,1 0-12-15,7-1-18 16,1 2-2-16,0 1 0 16,0 4-42-16,-2 0-22 15,-4 10-9-15,-3 8-11 0,0 0-87 16</inkml:trace>
  <inkml:trace contextRef="#ctx0" brushRef="#br0" timeOffset="148">10908 10926 404 0,'0'4'32'0,"0"-4"-9"0,0 0 25 16,2 0 12-16,3-5-27 15,6-3-24-15,0-5-7 16,6 2-7-16,1-4-43 16,3 2-63-16,-2-4-25 0</inkml:trace>
  <inkml:trace contextRef="#ctx0" brushRef="#br0" timeOffset="149">11170 10595 580 0,'-5'0'12'16,"-1"11"-5"-16,1 4 8 15,2 7 17-15,3 3-16 16,0 5-6-16,0 5-2 15,3 1-6-15,5 2-2 0,2 1-31 16,-2-3-43-16,-2-1-83 16</inkml:trace>
  <inkml:trace contextRef="#ctx0" brushRef="#br0" timeOffset="150">10978 9064 358 0,'0'-13'0'16,"-1"2"19"-16,-3 1 18 15,2 2 15-15,-1 3-14 0,1 5-3 16,1 0-16-16,-3 10-15 16,2 8-2-16,1 4 7 15,-3 5 1-15,3 3-4 16,-2-4-1-16,2 0-5 16,1-6 1-16,-1-3 0 0,1-7 0 15,0-3 0-15,0-3-1 16,0-4 0-16,0 0 1 15,1-8 4-15,0-5-3 16,2-8-1-16,-1-3 1 16,2-6-1-16,-2 4 1 0,3-5 1 15,0 5-2-15,-1 5 1 16,3 4 3-16,0 13 3 16,3 4-2-16,1 6-7 15,1 16 0-15,0 9 2 16,2 9 0-16,0 2-5 0,-1 7-28 15,-5-2-88-15,0-4-179 16</inkml:trace>
  <inkml:trace contextRef="#ctx0" brushRef="#br0" timeOffset="151">11499 9607 423 0,'0'-15'3'16,"0"2"28"-16,0 5 5 15,0 3 14-15,0 3-13 16,0 2-5-16,0 6-12 0,3 12-19 15,2 12 10-15,3 6 5 16,-2 9-3-16,3 4-8 16,-1 8-2-16,0 1-2 15,-2 4 1-15,-1-5-1 16,0-3 0-16,2-2-8 16,-2-9-21-16,2-7-27 0,0-7 5 15,-2-10-39-15,0-9-32 16,-5-10-168-16</inkml:trace>
  <inkml:trace contextRef="#ctx0" brushRef="#br0" timeOffset="152">11484 9655 448 0,'0'-25'9'0,"5"6"10"0,8 9 10 16,4 6-2-16,0 4-11 15,4 4-2-15,-2 9-6 16,-1 6-4-16,-1 3-2 16,-6 3-1-16,-1 0 1 15,-7 1 0-15,-1 0-1 16,-2 0 2-16,-4 1-3 0,-5-2-8 16,-3 1-8-16,2-2-16 15,-6-3-21-15,2-2-15 16,2-10-56-16</inkml:trace>
  <inkml:trace contextRef="#ctx0" brushRef="#br0" timeOffset="153">11879 9422 547 0,'0'-10'-1'16,"-10"0"12"-16,-3 9 0 15,1 1 10-15,-1 8-10 0,-3 15-8 16,3 8 9-16,-2 14-2 16,2 8 0-16,4 9-1 15,3 6-3-15,6 3 0 16,0 0 0-16,8-1-3 15,6-5-1-15,3-10 0 0,7-9-1 16,1-5-6-16,2-10-14 16,1-9-18-16,0-6-25 15,1-9-28-15,-5-7-37 16</inkml:trace>
  <inkml:trace contextRef="#ctx0" brushRef="#br0" timeOffset="154">12007 9702 621 0,'-5'17'-5'16,"0"1"-2"-16,5 8 4 15,0 6 19-15,3-1-8 16,4-1-1-16,-2-1 7 15,6-1-7-15,-1-2-4 0,-1-7 0 16,0-4-2-16,-1-5 0 16,0-5-1-16,-3-5-2 15,-2 0-2-15,2-10 9 16,-5-9-2-16,5-6-4 16,-4-3-1-16,0-1 0 0,1 0 0 15,-1 3 3-15,1 5-3 16,0 7 2-16,0 9-3 15,2 5 2-15,0 0-6 16,2 11 3-16,-1 6 0 16,5 2 4-16,2 1-1 15,-1 3 1-15,4-4 0 0,0-1-4 16,4-4-7-16,-4-3-3 16,0-3 0-16,-1-8-4 15,1 0 9-15,-1-8 8 16,-4-8 1-16,4-10 2 15,-4-3 0-15,-2-5 1 0,-2-2 0 16,-4-2 0-16,-2 3 1 16,0 6-3-16,-7 4 0 15,-5 8 1-15,-4 6-2 16,-2 9 0-16,-3 2-1 16,1 9 0-16,-2 10-12 0,1 6-31 15,5 3-39-15,3 0-35 16</inkml:trace>
  <inkml:trace contextRef="#ctx0" brushRef="#br0" timeOffset="155">12470 9811 571 0,'-3'11'2'15,"1"-2"0"-15,-1 4 13 16,2 1 20-16,1 0-20 16,0 1-4-16,1 2-6 15,4 2-3-15,1 0-9 16,-2 0-31-16,-1-4-45 0,1-3-46 16,-2-7-256-16</inkml:trace>
  <inkml:trace contextRef="#ctx0" brushRef="#br0" timeOffset="156">12475 9681 615 0,'-9'-7'-7'0,"1"0"10"15,1 6-3-15,5 1-4 0,2 1-54 16,0 8-36-16,0-1-45 15</inkml:trace>
  <inkml:trace contextRef="#ctx0" brushRef="#br0" timeOffset="157">12720 9347 423 0,'-5'-24'-24'16,"-2"0"61"-16,2 4-4 15,2 3 33-15,1 5-23 16,0 7-5-16,2 5 0 0,0 16-32 16,0 15-9-16,7 10 16 15,2 15 2-15,1 9-9 16,1 9-3-16,-1 2-2 16,-1 6 2-16,-4 1-2 15,0 3-6-15,-4-7 0 0,0-3-17 16,1-3-24-16,1-10-20 15,-1-10-31-15,1-13-51 16</inkml:trace>
  <inkml:trace contextRef="#ctx0" brushRef="#br0" timeOffset="158">12933 9511 487 0,'-10'-22'-19'0,"-2"1"46"15,2 9-10-15,2 4 14 16,1 4-10-16,2 4-8 16,-1 5-11-16,3 9-3 0,2 5 0 15,1 2 1-15,0 3-1 16,10 2 1-16,0-1-1 15,5 1 1-15,0 1-2 16,3 1 1-16,-1-1 2 16,0 1-1-16,-4-3 0 15,-3-1 1-15,-5 2-7 16,-5-4 5-16,0-2-1 0,-7-2 1 16,-6-2 2-16,0-4 2 15,-4-4-1-15,0-2 0 16,2-6 0-16,1 0-1 15,2-6 1-15,3-7-2 0,4-4-14 16,4-7-19-16,1-2-39 16,3-1-56-16,7-1-114 15</inkml:trace>
  <inkml:trace contextRef="#ctx0" brushRef="#br0" timeOffset="159">13150 9734 386 0,'2'7'2'0,"-2"-1"12"0,2-6 3 15,0 0 16-15,1 0-3 16,4-4-6-16,0-7-2 16,0-1-17-16,0-3-4 15,0-2 1-15,-2-2-1 16,-5 1 0-16,0-2 2 0,0 0-1 15,-5 2 0-15,-6 3 1 16,-1 3-4-16,0 7 1 16,0 5-1-16,0 3 0 15,3 14 1-15,-1 6 0 16,4 8 1-16,5 0-1 0,1 2 1 16,1-1-2-16,10-5 0 15,3-2-4-15,6-3-32 16,1-9-26-16,4-2-16 15,1-9-27-15</inkml:trace>
  <inkml:trace contextRef="#ctx0" brushRef="#br0" timeOffset="160">13350 9619 393 0,'-5'-14'15'0,"1"2"-10"16,1 6 27-16,2 4 19 0,1 2-38 15,0 2-20-15,1 4 11 16,5 5 9-16,1-3-6 16,1 3-3-16,2-4-1 15,-1-2 0-15,0-4-1 16,0-1 1-16,-1 0-1 0,0 0 0 16,-3-8 1-16,0-1-2 15,-2-3 2-15,1-3-2 16,-2 1 1-16,-1 0 0 15,-1-1-1-15,2 1-1 16,-2 4 3-16,0 1-5 0,0 8 2 16,3 1 0-16,-1 1-8 15,2 14 6-15,3 3 2 16,1 4 3-16,1-1-2 16,1-1 2-16,1 1-4 15,1-7 2-15,0-5-1 0,2-3-1 16,-1-6 2-16,2 0 2 15,-1-7-1-15,-2-8 2 16,0-6-3-16,1-5 1 16,-4-1 0-16,-3-2 0 15,1-4 3-15,-4-1 13 0,-3 0-1 16,0-1-2-16,-6 1-8 16,-1 1 3-16,0 6-3 15,-2 5-4-15,4 6-1 16,0 8 2-16,3 8-4 15,0 12-6-15,2 10 4 16,0 7-1-16,0 7 3 0,4 5 1 16,0 1-1-16,0-1-14 15,-1-3-12-15,3 1-1 16,-1-5-16-16,2-3-32 16,0-5-27-16,1-11-146 0</inkml:trace>
  <inkml:trace contextRef="#ctx0" brushRef="#br0" timeOffset="161">13649 9499 486 0,'0'-5'-2'0,"0"-2"21"15,1 2 11-15,7 0 3 16,5 2-13-16,1-3 0 15,3 3-5-15,2 1-11 0,0 2 3 16,1 0-4-16,-3 9-3 16,-3 4 2-16,0 5-4 15,-4 2-9-15,-6 4-10 16,-1 2-12-16,-3 2-19 16,0-1-15-16,-2-1-16 0,-3-6-92 15</inkml:trace>
  <inkml:trace contextRef="#ctx0" brushRef="#br0" timeOffset="162">13781 9378 409 0,'6'-13'-3'0,"1"5"23"0,2 3 6 15,3 5 8-15,-1 0-2 16,2 12 1-16,0 4-8 16,-2 4-9-16,1 0-9 15,-2 3-3-15,-2-3-2 16,-2 4 0-16,-2-3-1 0,0-2-1 16,-2-2 1-16,-1-4-1 15,2-4-3-15,-3-2 0 16,0-2-2-16,0-5 3 15,0 0 5-15,0 0 1 16,0-10-2-16,0-3-2 16,-4-3 0-16,4-1 0 0,0-1 0 15,0 1-1-15,6 0 1 16,2 4-2-16,1 5-1 16,2 3 5-16,0 5-2 15,1 0-1-15,-3 4 1 16,2 8-1-16,-2 2 2 0,1 3 0 15,-3-2-2-15,-2-3 2 16,2 1 0-16,-2-4-1 16,-3 0 1-16,2-4-1 15,0-2 0-15,-2-3 2 16,2 0 0-16,-1-4 1 0,2-9 1 16,-3 0-4-16,3-5 0 15,1-2 1-15,-1-1-1 16,0 2 1-16,2 0-1 15,-1 2 0-15,0 4 0 16,3 1 2-16,2 4 0 16,-4 4 2-16,4 2-1 0,-2 2 0 15,-1 0 0-15,0 4-1 16,1 4-2-16,0 4 2 16,-2-2-2-16,1-1 0 15,-3 0 0-15,2-3 1 0,0 1-1 16,-1-3 1-16,-1-3-2 15,3-1-1-15,-2 0 0 16,1 0 1-16,2-7-3 16,-3-2 2-16,-1 0 2 15,-1-4 0-15,-1 3 1 16,-2 0-1-16,-1 1 2 0,0 4-1 16,0 0 6-16,0 3 1 15,-1 2-4-15,-2 0-1 16,1 6-2-16,-1 3 0 15,1 4 2-15,0 0-1 16,1 3 1-16,1-4 0 0,0 0-1 16,0-1-2-16,0 0 2 15,3-2-12-15,4-2-10 16,2-2-22-16,-1-5-26 16,6 0-7-16,-1 0-22 0,0-7-102 15</inkml:trace>
  <inkml:trace contextRef="#ctx0" brushRef="#br0" timeOffset="163">14419 9347 200 0,'2'-17'146'0,"0"8"-65"15,-2 0-13-15,0 6-6 0,0 3-11 16,0 0-12-16,-2 1-12 16,2 10-11-16,-2 2-6 15,2 3 4-15,0-1-7 16,0 2-5-16,0 1 1 15,0-5-3-15,0 2 1 0,0-2 0 16,0-3-1-16,0-1-4 16,2-4-8-16,-2-3-4 15,3-2-3-15,1 0 6 16,-1-6 11-16,4-6 3 16,0-3-2-16,-2-4 0 15,-1-3 3-15,1-7-2 0,0-2 2 16,-4-5 0-16,0 0 1 15,1-2 4-15,-2 5 4 16,0 9-3-16,0 6 2 16,0 7 1-16,1 11 4 15,0 1-3-15,3 18-15 0,0 4 6 16,2 6 4-16,1 7-4 16,-1 0 0-16,0-7-1 15,1 1-2-15,1-5 1 16,-3-6 0-16,1-1-7 15,-1-3-11-15,2-4-25 16,-2-3-21-16,-2-3-42 0,2-5-69 16</inkml:trace>
  <inkml:trace contextRef="#ctx0" brushRef="#br0" timeOffset="164">14492 9352 531 0,'-1'-4'21'16,"1"-1"37"-16,0-2-15 0,8 1-9 16,3-1-21-16,4-4-11 15,6 0-2-15,-1 3-11 16,3-3-40-16,-2 2-28 16,-3-3-67-16,-4-4-131 15</inkml:trace>
  <inkml:trace contextRef="#ctx0" brushRef="#br0" timeOffset="165">14537 8854 341 0,'-12'16'212'0,"5"1"-212"15,7 5 4-15,0 9 36 16,11 8 6-16,7 5 4 15,8 6-13-15,2 1-12 16,1 3-10-16,0-2-5 16,-1-3-6-16,-9-4-3 0,-4 0 2 15,-7-1-5-15,-6 0-15 16,-2 7-1-16,-13-2-18 16,-11 5-8-16,-4 1-13 15,-9-2-67-15,-3-2-33 16</inkml:trace>
  <inkml:trace contextRef="#ctx0" brushRef="#br0" timeOffset="166">11943 9978 156 0,'7'45'-27'15,"1"11"18"-15,1 13-9 0,1 8-20 16</inkml:trace>
  <inkml:trace contextRef="#ctx0" brushRef="#br0" timeOffset="167">1628 11880 394 0,'0'-6'-1'16,"-5"1"16"-16,0 3 9 16,2 2 0-16,-1 0-12 15,1 3-1-15,1 10-4 0,-1 5-2 16,3 6 0-16,-1 10 1 15,1 1-1-15,0 6 3 16,-1 3-4-16,1 3 0 16,0-1-1-16,0 1-1 15,0-3 1-15,3 0 0 16,3-5-1-16,0-1-16 0,1-4-20 16,2-3-12-16,1-6-17 15,-1-4-75-15</inkml:trace>
  <inkml:trace contextRef="#ctx0" brushRef="#br0" timeOffset="168">1831 12262 394 0,'-10'-12'-1'0,"2"1"14"0,-1 1 23 15,4 5 7-15,0 1-9 16,2 4-11-16,1 0-10 16,0 4-10-16,2 9-6 15,0 3 1-15,0 5 2 16,0 3 0-16,2 1 2 0,3 5-1 15,0-3-2-15,2 3 2 16,1-5-2-16,2-2-2 16,2-7 1-16,0-5 0 15,5-5 1-15,-1-6 3 16,0 0-2-16,2-13 0 0,-2-2 4 16,-1-4-6-16,-1-6 9 15,-5 3-4-15,-3-4-3 16,-2-1 0-16,-4-2-2 15,-1 0-6-15,-9 0 8 16,-3 1-3-16,-1 3-4 16,-3 1 5-16,0 5 0 0,1 3-5 15,-1 6-6-15,2 5-1 16,-1 5-10-16,2 0-5 16,3 11-10-16,2 7-7 15,2 1-30-15,2 1-68 16</inkml:trace>
  <inkml:trace contextRef="#ctx0" brushRef="#br0" timeOffset="169">2269 12141 278 0,'-11'0'34'15,"1"-1"-33"-15,1-4 19 16,1-2 12-16,0 0-10 16,0 0-1-16,2-1-5 15,-1 0-4-15,0 3-2 16,1 0-5-16,-1 3-3 0,-1 2 1 15,-2 0-4-15,1 2 3 16,-1 8-3-16,-1 3 1 16,1 4 1-16,0 1-2 15,3 5 2-15,-1-1 0 16,4 4-3-16,0-1 3 0,1 3-1 16,2-2-1-16,1 0 1 15,0-2 0-15,2-4-1 16,4 0-2-16,-1-7-6 15,2-2 0-15,3-5 5 16,-1-6-1-16,2 0-1 16,1-1 9-16,2-12 0 0,-2 0 2 15,0-3-3-15,-2 1-1 16,0-4 8-16,-4 2 0 16,-4-2 2-16,1 2 0 15,-2-1 3-15,-1 3-5 16,0 4-1-16,0 4 6 0,0 3-1 15,0 4-6-15,1 0-17 16,3 15 4-16,1 9 6 16,3 9-2-16,1 8 3 15,0 11 0-15,3 8-1 16,-3 6 1-16,1 6 1 16,-3 10-2-16,-1 0 1 0,-3-5 1 15,-3-1-4-15,0-8 2 16,0-7 0-16,-3-8 2 15,-3-11-2-15,-1-9-3 16,-1-4 3-16,1-9 12 0,-4-10 7 16,-1-6-1-16,-5-4 11 15,-4-11-9-15,-4-15-14 16,-3-9-2-16,-3-7-3 16,2-10 0-16,0-9-2 15,7-5 0-15,5-1 0 0,10-5-17 16,7-2-17-16,7 0-6 15,12 0-25-15,9 2-15 16,5 4-110-16</inkml:trace>
  <inkml:trace contextRef="#ctx0" brushRef="#br0" timeOffset="170">2653 11977 385 0,'-11'-4'-11'0,"1"-1"16"15,3 5 8-15,-1 0 6 16,3 0 0-16,1 16-9 0,1 7-8 15,3 10 2-15,0 13 7 16,0 8-6-16,2 8 0 16,-1 6-1-16,1 6-3 15,-2 0 1-15,0-7 1 16,0-2-1-16,0-8 0 16,0-9 0-16,2-13-1 0,1-10-6 15,0-10-18-15,3-7-15 16,-3-8-19-16,1-13-42 15,-3-13-128-15</inkml:trace>
  <inkml:trace contextRef="#ctx0" brushRef="#br0" timeOffset="171">2573 11929 330 0,'0'-11'3'0,"0"6"19"16,8 3-14-16,3 2-5 16,5 0 6-16,2 11 0 15,3 6 0-15,0 3 7 16,-3 5-10-16,0 4-1 0,-4 2-2 16,-6 1 0-16,-2 2-2 15,-6-3 5-15,-2 4-3 16,-5-4-1-16,-3-3 3 15,-5-3-4-15,0-2 1 16,-2-5 0-16,-1-3 0 16,2-2-3-16,-1-4-19 0,4-7-24 15,0-2-43-15,4 0-131 16</inkml:trace>
  <inkml:trace contextRef="#ctx0" brushRef="#br0" timeOffset="172">3128 11637 354 0,'-12'-11'10'16,"-1"0"33"-16,1 4 0 15,-3 5-7-15,0 2-18 0,-1 4-4 16,-3 14-4-16,0 7-3 15,1 13-1-15,-1 10 0 16,2 11 5-16,2 10-5 16,-3 12-3-16,0 6 0 15,0 4-3-15,3 5 2 16,3 0 0-16,8-1-2 0,4-6 3 16,17-10-2-16,8-7-2 15,10-10 1-15,7-12-9 16,7-15-23-16,6-9 1 15,5-13-9-15,1-13-29 16,0-13-114-16</inkml:trace>
  <inkml:trace contextRef="#ctx0" brushRef="#br0" timeOffset="173">3368 11959 363 0,'0'-10'-2'0,"-8"-2"20"16,-1 3 17-16,-3-1 7 16,2 2-15-16,-4 2-1 0,0 2-2 15,0 4-11-15,-2 0-6 16,2 1-3-16,0 9-4 16,2 4 0-16,0 7 1 15,4-1-3-15,4 6-1 16,4 2 0-16,0 4 0 0,12 4 1 15,5 2-2-15,4 1 4 16,6-2-1-16,-1-1 2 16,0-2-13-16,-3-5 0 15,-4-3 1-15,-8-4 5 16,-4-3 6-16,-7 0-1 0,-2-2-2 16,-10-2 3-16,-9-2 12 15,-1-3 12-15,-3-7-5 16,-3-3-6-16,-2 0-3 15,3-10-3-15,1-9-2 16,6-3-2-16,2-2-2 16,11-6-4-16,4 0-20 0,3-1-8 15,11-2-40-15,10 4-13 16,4-3-34-16</inkml:trace>
  <inkml:trace contextRef="#ctx0" brushRef="#br0" timeOffset="174">3539 12274 396 0,'-3'9'35'16,"1"-7"-20"-16,0-2 17 15,2 0 11-15,0-2-21 16,2-7-12-16,3-5-5 15,0-2-6-15,0-2 5 16,-1-2-4-16,-3 1 2 0,-1-1 1 16,0 5-2-16,-8 3 1 15,-1 6-1-15,-5 6-1 16,0 0-1-16,0 11 0 16,0 9 0-16,1 4 1 15,1 7 1-15,5-1-3 16,4 1 1-16,3-2 0 15,0-1 0-15,8-2-1 0,4-4 2 16,1-7-6-16,3-3-10 16,2-6-15-16,0-6 2 15,1 0 3-15,2-7-14 16,-3-8-9-16,0-4-15 0,-1-1-32 16,1-4 37-16,-8 0-11 15</inkml:trace>
  <inkml:trace contextRef="#ctx0" brushRef="#br0" timeOffset="175">3680 12209 103 0,'1'-20'74'0,"-1"7"6"0,0 6-11 16,0 5-24-16,0 2-32 16,0 11-8-16,0 5 9 15,0 3-3-15,0 3 2 16,3-4-4-16,-2 3-4 16,3-6 0-16,-2-1 7 15,3-3-8-15,-2-3-2 0,2-1-1 16,-1-3 0-16,-2-1 1 15,1-3 0-15,-2 0 0 16,-1-2 7-16,0-7-7 16,0-2-1-16,0-7 5 0,0 1-5 15,-1-2 0-15,-2 1-1 16,3 5 1-16,0 4-1 16,0 6 3-16,4 3-9 15,2 7 3-15,3 6 2 16,-1 3 1-16,4 5 0 15,-2-5 1-15,3 4-2 0,1-5 2 16,2-2-1-16,-1-3 0 16,3-4 2-16,-1-4-2 15,2-2 0-15,1-2-1 16,-2-14 0-16,2-6 7 16,-4-5-7-16,-2-5 4 15,-1-8 1-15,-4-3-3 0,-3-3 2 16,-6-3-1-16,0-2 5 15,-9 6 9-15,-2-1-8 16,-4 7 1-16,-2 6-2 16,1 9 3-16,2 11-4 15,4 9 5-15,1 6-7 0,5 20-5 16,3 10 1-16,1 10-2 16,4 11 3-16,6 7 0 15,2 5 0-15,0 4 0 16,3-3-1-16,-1-5-14 15,0-4-23-15,0-13-18 0,-1-6-33 16,-2-11-104-16</inkml:trace>
  <inkml:trace contextRef="#ctx0" brushRef="#br0" timeOffset="176">3896 12217 526 0,'-6'-10'8'0,"2"-1"23"15,4 2 9-15,0-2-1 16,13-2-26-16,3 6-7 16,8-4-3-16,2 4-2 15,3 5 0-15,2 2 0 0,-3 2-2 16,-1 10 2-16,-2 3-1 15,-5 7-1-15,0 2 2 16,-7 3-2-16,-1 2 0 16,-5 0-4-16,-3 0-12 15,-3-1-3-15,-1-4 3 16,-1-5-1-16,-5-5-6 16,-3-5-20-16,0-5-28 0,-1-4-12 15,0-5-102-15</inkml:trace>
  <inkml:trace contextRef="#ctx0" brushRef="#br0" timeOffset="177">4081 12005 409 0,'-2'-2'3'0,"0"2"0"15,2 0-5-15,0 8-1 0,0 6 3 16,7 6-1-16,-1-1-47 15,5-1-51-15</inkml:trace>
  <inkml:trace contextRef="#ctx0" brushRef="#br0" timeOffset="178">4330 12292 396 0,'-6'13'25'0,"-3"-3"-21"15,-1-2 19-15,0 2 49 0,0-3-16 16,3 1-17-16,0-3-13 16,3-4-12-16,2 3-8 15,0-4-5-15,2 0 1 16,0 0 1-16,0-4 1 16,0-2 0-16,0-8-5 15,0 0 2-15,2-3-1 16,-1-5 1-16,1 0 1 0,0 0 0 15,2 2-4-15,-3 1-4 16,3 9-4-16,1 7 1 16,1 3-4-16,2 9 4 15,2 14 5-15,2 1 2 0,-2 5-1 16,2 1 1-16,-1-3 0 16,0-3-5-16,-1-5-2 15,1-5-1-15,-4-6 0 16,0-4 4-16,0-4 2 15,-2-4 5-15,-1-10 10 0,-1-4-3 16,-1-6 0-16,-1-5-3 16,-1-4 0-16,0-3-1 15,0 0 1-15,-3-3-3 16,0 10 0-16,1 1 0 16,0 12 0-16,2 8 0 0,0 8-4 15,2 11-5-15,5 10 5 16,3 8 1-16,2 6 1 15,1 4 0-15,0-1 0 16,1-1 0-16,1-2 0 16,-1-4 1-16,0-7-6 0,1-7-14 15,-3-4-5-15,2-12 5 16,-2-1 8-16,1-5-3 16,-3-13 30-16,0-1-13 15,-1-3-2-15,-1-2 1 16,-2-1 1-16,-1 0-2 15,-1 5 2-15,1 2-2 0,-2 3-1 16,1 4-17-16,-3 4-41 16,1 5-8-16,1 2 25 15,-1 0 2-15,-2 4-12 16,0 3-35-16,0 0-5 16</inkml:trace>
  <inkml:trace contextRef="#ctx0" brushRef="#br0" timeOffset="179">4716 12224 311 0,'0'-7'38'16,"2"-1"9"-16,-2-1 2 16,3-3-1-16,-1 0-15 15,1-3-17-15,-3 0-3 0,0 1-3 16,0-3 1-16,0 4 2 15,-5 3 3-15,-6 2-7 16,-2 3 0-16,-1 5-4 16,-2 0-1-16,2 9-1 15,0 9 0-15,2 4 3 16,3 4-3-16,2 3-1 0,5 0-2 16,1 0 1-16,1-5-1 15,6-1-1-15,6-8-4 16,1-3 8-16,6-4-6 15,6-6-24-15,3-2-35 16,3-7-61-16,1-10-198 0</inkml:trace>
  <inkml:trace contextRef="#ctx0" brushRef="#br0" timeOffset="180">4877 12134 443 0,'-10'16'77'0,"1"-3"-78"16,2 4 1-16,4-1 4 16,3 0 5-16,0-1-6 15,0-3-5-15,7-1 4 0,-1-6-1 16,4 0 1-16,-3-5-2 16,1 0 0-16,0 0 2 15,-2-5-5-15,-1-8 1 16,1-2 2-16,-3-5 1 15,0-4-1-15,-2-1 1 16,0-5 1-16,-1 2 2 0,0 4-1 16,0 4 1-16,0 4 4 15,0 8 4-15,2 7-4 16,3 1-7-16,3 7-3 16,0 10 1-16,2 3 1 15,2 3 0-15,3 0 0 0,-2-1 0 16,1-4 1-16,-1-3-4 15,2-4-10-15,0-7 4 16,0-4-1-16,-1 0-15 16,-1-4-5-16,-2-12 17 15,0-3 6-15,-2-1-10 16,-5-6-7-16,-2-1 11 0,-2-7 10 16,0-1 4-16,-5-3 3 15,-4-2 8-15,-1 2 12 16,1 2 5-16,0 10 3 15,1 6-1-15,2 11 3 16,0 9-11-16,1 4-20 0,3 13-5 16,2 11 4-16,0 3 2 15,2 6-1-15,6 2 1 16,1 1-2-16,2 3-2 16,-3-3 2-16,2-1-18 15,-3-2-34-15,1-7-38 0,-4-3-61 16</inkml:trace>
  <inkml:trace contextRef="#ctx0" brushRef="#br0" timeOffset="181">5018 12115 496 0,'-5'-15'67'0,"5"1"-41"0,0-1 29 15,6 0-14-15,9-3-27 16,5 0-12-16,5 1-2 16,7-2 0-16,3 0-33 15,4-4-91-15,5-6-156 16</inkml:trace>
  <inkml:trace contextRef="#ctx0" brushRef="#br0" timeOffset="182">5426 11611 503 0,'-9'-16'2'15,"-4"5"23"-15,0 5-2 16,-1 4 10-16,4 2-23 16,0 13-10-16,0 18 1 15,7 17 0-15,1 17 3 0,2 19 1 16,-2 19-1-16,2 9-1 15,4 6-1-15,5 0-1 16,1-2-8-16,4-7-28 16,1-12-47-16,0-11-42 15</inkml:trace>
  <inkml:trace contextRef="#ctx0" brushRef="#br0" timeOffset="183">5577 11985 418 0,'0'14'-21'0,"0"8"21"16,0 7 9-16,0 7 17 15,0 1-9-15,0-1-3 16,0-1-4-16,0-3-6 16,0-6-2-16,2-8 0 0,0-5-1 15,2-6 0-15,1-5 1 16,-2-2-1-16,2 0 4 16,-2-9-1-16,1-9-2 15,-4-5 3-15,2 1-4 16,-1-4 0-16,1 4 9 15,-2 4-3-15,5 7 0 0,0 8-10 16,4 3-4-16,2 8 6 16,1 7 0-16,2 7 1 15,3-1-1-15,-1-1 2 16,2-7 0-16,2 0 0 16,-2-8 6-16,1-5 3 0,-2 0 7 15,0-5-4-15,0-10-5 16,-5-5 0-16,-1-6-3 15,-4-2 1-15,-4 0-2 16,-3-5 3-16,-5 4 4 16,-8-2-4-16,-6 2-4 0,-2 6 0 15,-4 6-3-15,3 9-3 16,1 8-8-16,2 0-8 16,6 12-19-16,6 8-21 15,3 4-6-15,4 2-41 16,3-2-116-16</inkml:trace>
  <inkml:trace contextRef="#ctx0" brushRef="#br0" timeOffset="184">6000 12219 481 0,'0'8'87'0,"0"0"-85"16,-3-2-1-16,1 3 23 15,-2 1 8-15,1 2-13 16,0 1-11-16,2-2-8 16,1 3 2-16,0-1-21 0,3 2-29 15,6-5-71-15,-2-4-81 16</inkml:trace>
  <inkml:trace contextRef="#ctx0" brushRef="#br0" timeOffset="185">6228 12257 605 0,'8'-13'6'16,"-4"0"-3"-16,2 1-2 0,4 0 1 16,2 5-4-16,2 0-47 15,3 2-43-15,2-1-34 16,1-2-155-16</inkml:trace>
  <inkml:trace contextRef="#ctx0" brushRef="#br0" timeOffset="186">6621 12189 595 0,'5'0'5'15,"0"0"9"-15,3-1 0 0,2 0 5 16,2-1-15-16,4 2-3 15,5 0-26-15,3 0-61 16,4 0-119-16</inkml:trace>
  <inkml:trace contextRef="#ctx0" brushRef="#br0" timeOffset="187">7119 11904 513 0,'-5'-8'-5'0,"0"6"32"16,1 2 11-16,2 13-19 15,1 9-8-15,0 8 8 16,-1 10-7-16,1 5-7 16,1-1-3-16,0 3 1 0,0-6-2 15,5-4 0-15,2-8-1 16,0-4-7-16,2-11-5 15,0-6 1-15,1-7 2 16,1-1 2-16,0-7 2 16,0-11-1-16,0-6-1 15,-3-6 3-15,-1-3 6 0,-3 0 0 16,-1 2-1-16,-1 5 0 16,1 9 0-16,-2 4-1 15,4 10 1-15,-2 3-1 16,2 7-2-16,2 10 1 15,4 2 2-15,1 4-2 16,-2-3 2-16,4 0-1 0,2-5 0 16,-1-6-2-16,2-6 3 15,-2-3-3-15,-1-1 4 16,0-12 1-16,-2-3 1 16,-2-4 2-16,-3-3-5 15,-5-4 4-15,-2 0 2 0,0-3-1 16,-12-2-2-16,-2 3 1 15,-1 3-4-15,-5 4 1 16,2 9-4-16,2 4 0 16,2 9-17-16,5 0-19 15,3 10-59-15,4 4-22 0,2 3-99 16</inkml:trace>
  <inkml:trace contextRef="#ctx0" brushRef="#br0" timeOffset="188">7509 12061 431 0,'0'8'52'0,"0"2"-45"16,0 3 3-16,-3 3 40 0,0 2-15 16,1 1-19-16,-1-2-7 15,2 1-2-15,0-7-1 16,1-2-1-16,0-3-3 15,0-3 1-15,0-3-1 16,0 0 2-16,1-9 17 0,3-4-18 16,-2-9-1-16,4-2 0 15,-1-3-2-15,0-1 1 16,0 0-2-16,1 5-1 16,0 2 1-16,0 12-5 15,2 5 2-15,-2 4 0 16,3 9-7-16,-3 9 4 15,3 6-1-15,-1 3-12 0,-2 2-5 16,0-1-9-16,-1 3-27 16,0-2-20-16,-2-3-57 15</inkml:trace>
  <inkml:trace contextRef="#ctx0" brushRef="#br0" timeOffset="189">7484 11606 564 0,'-7'-30'9'0,"2"9"4"0,5 10 7 16,0 11 4-16,12 2-23 15,6 20 1-15,5 14 4 16,5 6 3-16,1 17-2 16,2 5-2-16,-4 12-3 15,-7 3 0-15,-5 7-3 0,-7 1 3 16,-8 1-1-16,-3 1-4 16,-10-1-7-16,-6-5-16 15,-1-7-7-15,-3-7-43 16,-2-11-55-16</inkml:trace>
  <inkml:trace contextRef="#ctx0" brushRef="#br0" timeOffset="190">8104 11900 251 0,'2'13'13'15,"-2"3"-10"-15,0 3 11 16,0-2 33-16,-7 5-19 15,1-1-8-15,-3 2-7 0,-2-4 0 16,1 4-2-16,-3-4 0 16,1-1-5-16,-5-2 0 15,0-1-4-15,-1-2 1 16,-2-5-1-16,0-1 0 16,2-5 0-16,4-2 10 15,1-6 1-15,5-9 3 0,1-7-9 16,4-4-5-16,3-1 1 15,0-1 1-15,5 1 4 16,5 6 11-16,5 7-11 16,2 9 4-16,-1 5-1 15,4 7-1-15,-1 16-5 0,-1 9-1 16,0 6-1-16,0 6 1 16,-1 1-3-16,0 3-1 15,4-3-8-15,1 0-27 16,2-8-32-16,5-8-28 15,1-12-261-15</inkml:trace>
  <inkml:trace contextRef="#ctx0" brushRef="#br0" timeOffset="191">8439 11719 361 0,'1'-18'9'0,"1"2"25"16,-1 2 9-16,-1 7 3 15,1 7-7-15,-1 0-28 16,3 18-12-16,-2 10 3 16,0 9 6-16,2 9 1 0,-1 6-1 15,-2 4-4-15,0 2-2 16,3 3 0-16,-1 1-1 15,1-8 1-15,2-3-20 16,2-9-35-16,4-11-15 16,3-10-25-16,0-12-145 0</inkml:trace>
  <inkml:trace contextRef="#ctx0" brushRef="#br0" timeOffset="192">8611 11915 424 0,'-8'-10'8'16,"1"9"22"-16,3 1 10 15,3 11-28-15,1 6-7 16,0 6 2-16,3 2 3 0,6 2 1 16,3 1-5-16,4-1-2 15,2-1-3-15,4-4 2 16,0-6-3-16,3-7 0 15,-1-8 0-15,-1-1 2 16,-2-10 2-16,-4-12-3 0,-3-3 3 16,-3-7-3-16,-6-4 2 15,-5 0 2-15,0-2-2 16,-8 5-2-16,-7 1 2 16,0 8-3-16,-5 8 0 15,-3 8 0-15,0 8-7 16,1 4-13-16,2 13-11 0,0 3-21 15,3 4-2-15,9 0-23 16,3-2-96-16</inkml:trace>
  <inkml:trace contextRef="#ctx0" brushRef="#br0" timeOffset="193">9158 11815 473 0,'-13'-8'3'15,"-2"4"-2"-15,0 4 26 16,1 0-2-16,0 4-16 16,0 4 0-16,2 5-1 15,4 4-5-15,-2-2-2 0,7 5 1 16,0 0-2-16,3-2 0 15,0 1-3-15,5-5 0 16,3 0 1-16,0-4-5 16,0-2 0-16,1-7 3 15,-1-1-1-15,3 0 4 0,-4-9 3 16,1-5-1-16,-2 1 2 16,-1-1 4-16,2 0 3 15,-4 3 3-15,0 2 4 16,0 3-5-16,2 6-2 15,0 2-8-15,2 19-2 0,4 10 4 16,-1 11 0-16,1 15-1 16,-3 8-1-16,0 10 3 15,-2 6 0-15,-3 7 11 16,-1 0-7-16,-1-1 3 16,-1-4 2-16,-1-4-1 15,-7-7-9-15,-4-11 0 16,-3-11 2-16,-2-12 4 0,-3-12-3 15,-3-11 1-15,-4-15 4 16,-2-11 3-16,-2-22-5 16,-3-19-7-16,3-14-3 15,4-17 0-15,7-13-1 16,9-3-5-16,11-8-11 0,18 4-9 16,15 2-18-16,14 9-12 15,11 8-26-15,11 4-88 16</inkml:trace>
  <inkml:trace contextRef="#ctx0" brushRef="#br0" timeOffset="194">9562 11925 447 0,'-3'-3'11'15,"0"-8"26"-15,0 11 27 16,1 9-34-16,2 15-27 16,0 11 7-16,0 9 5 0,5 13 0 15,-2 3-4-15,1 4-8 16,0 2-2-16,-2 0 1 16,1-6 0-16,1-9-7 15,1-6-22-15,2-13-5 16,-2-11-9-16,3-13-22 0,-1-8-8 15,-3-10-16-15,-2-16-142 16</inkml:trace>
  <inkml:trace contextRef="#ctx0" brushRef="#br0" timeOffset="195">9536 11972 386 0,'-2'-38'7'0,"2"5"38"16,0 8 1-16,5 6-11 15,4 3-15-15,2 8-6 16,3 7-3-16,-1 1-4 16,2 14-1-16,-3 9-2 0,0 6-1 15,-4 5-2-15,-1 4 2 16,-4 3-2-16,-3 0-1 16,0 2-8-16,-2 0-16 15,-4-5-21-15,-2-2-26 16,0-9-27-16,1-9-207 0</inkml:trace>
  <inkml:trace contextRef="#ctx0" brushRef="#br0" timeOffset="196">9804 11832 330 0,'0'0'169'0,"0"0"-167"16,-1 20-10-16,-5 14 7 0,-1 17 22 16,0 11 3-16,-2 10-3 15,4 2-4-15,2 5-5 16,3 0-1-16,8-2-3 16,7-5-8-16,7-8 2 15,4-6-2-15,7-8-9 0,2-14-15 16,8-10-21-16,-2-16-34 15,4-10-51-15</inkml:trace>
  <inkml:trace contextRef="#ctx0" brushRef="#br0" timeOffset="197">10177 11944 547 0,'-21'-13'5'0,"0"2"5"0,2 8 8 16,2 3 8-16,1 1-20 15,0 15-6-15,2 5 1 16,3 3-1-16,3 2 1 16,4 4 0-16,4 3-2 15,2-1 0-15,10 3 0 0,2 1 1 16,3 0 0-16,0-2 0 15,-2-1-8-15,-2-4 5 16,-4-3 0-16,-4-6-3 16,-5-3 3-16,0-1 2 15,-7-6 1-15,-5-3 1 16,-5-2 2-16,-1-5-3 0,0 0 3 16,0-5-3-16,2-8 0 15,2-7-21-15,7-4-50 16,4-6-30-16,3-5-65 15</inkml:trace>
  <inkml:trace contextRef="#ctx0" brushRef="#br0" timeOffset="198">10208 12183 342 0,'9'15'5'16,"-3"-1"18"-16,-1 0 22 0,1-5-8 15,1-2-19-15,-1-5 12 16,3-2 12-16,2-3-19 15,4-11-5-15,0-4-11 16,-1-6-3-16,1-2-3 16,-3 1-1-16,-5 1 0 0,-7 0-1 15,0 9-5-15,-5 2 2 16,-8 10 3-16,-4 3-1 16,-4 13 1-16,-1 9 2 15,-2 9 0-15,5 7 3 16,2-1 0-16,7 2 0 15,7-2-3-15,3-4-2 0,3-5 2 16,11-5-2-16,4-8-5 16,6-8-1-16,5-5-13 15,0-2 6-15,0-14-8 16,1-6-8-16,-6-6 5 16,-4-2 22-16,-5-4 6 0,-2 1 0 15,-8-2 8-15,-4 4 9 16,-1 5 2-16,0 4-5 15,0 8-2-15,-1 5 2 16,-1 7-5-16,0 0-13 16,2 11 0-16,0 4 1 15,0 1 0-15,2 1 0 0,1 0 0 16,2-4 0-16,4-2 0 16,-4-3-1-16,0-3 1 15,0-3-1-15,3-2-4 16,-3 0-3-16,0-7 5 0,0-3-3 15,-1-4 0-15,-1 2 0 16,0-3 3-16,-1 4 4 16,0 1-2-16,-1 4 1 15,-1 2 1-15,1 4-3 16,2 4-6-16,-2 7 3 16,2 5 2-16,1 5 2 0,2-1 3 15,1 0-3-15,2-3 1 16,1-3-1-16,1-2-2 15,2-3-2-15,1-8 3 16,2-1-1-16,-1 0 5 16,2-8-2-16,-2-6 2 0,-2-4-3 15,0-8-1-15,0-1 2 16,-3-9 1-16,-4 0-1 16,0-6 1-16,-4-5 3 15,-2 3 3-15,0 2 0 16,-5 7 2-16,-1 5 4 0,-1 16 8 15,2 8 0-15,1 6-11 16,1 17-12-16,2 12 1 16,1 10 3-16,0 6 0 15,0 9-2-15,1 0 2 16,5 1-1-16,0-4-2 16,3-3-5-16,0-2-26 0,3-11-23 15,-2-5-24-15,1-10-78 16</inkml:trace>
  <inkml:trace contextRef="#ctx0" brushRef="#br0" timeOffset="199">10735 12176 218 0,'0'-20'237'15,"0"-1"-230"-15,5 5 22 0,9 5 14 16,2 0-19-16,4 4-10 15,3 3 4-15,2 2-1 16,-1 2-8-16,0 2-4 16,-1 7-2-16,-4 6-3 15,-1 1 0-15,-5 4 1 0,-2 1-8 16,-6 1-15-16,-3 1-2 16,-2 2-5-16,-2-3-28 15,-6-2-22-15,-3-5-53 16</inkml:trace>
  <inkml:trace contextRef="#ctx0" brushRef="#br0" timeOffset="200">10920 12188 372 0,'0'-38'7'0,"0"-1"22"16,1 3 0-16,3 6 15 16,-1 10-10-16,4 8-4 15,0 9-9-15,0 3-19 0,-1 6 0 16,4 13 3-16,-2 6 2 15,1 1 0-15,0 2-2 16,-2 1-4-16,-1-3 1 16,2-2-2-16,-3-4 1 15,1-4-2-15,-2-6 0 0,2-5-1 16,-3-3-5-16,1-2 3 16,-1-7 7-16,-1-8-3 15,1-7 1-15,-1-4-7 16,1-2 5-16,1 1 2 15,1 1-2-15,0 6 1 16,0 1-1-16,1 8-1 0,-1 8 1 16,0 3-1-16,-2 0-2 15,3 14 1-15,-2 3 0 16,-1-2 1-16,1 7 3 16,0-6-1-16,2 3 0 15,-2-5 0-15,4-1-1 0,1-3-3 16,0-5 1-16,1-4-1 15,2-1 0-15,0 0-4 16,0-5-5-16,-1-6 4 16,0-2 7-16,-1-3 2 15,-1 3 1-15,0-3 1 16,-1 2 8-16,-1 0 10 0,1 3-10 16,0 2-5-16,0 1 1 15,-2 2-2-15,-1 6-2 16,0 0-1-16,2 3-3 15,0 8 2-15,0 2 1 0,2 1-1 16,0 1 0-16,1-2 0 16,2 0 0-16,0-4 1 15,0-2-1-15,0-3-2 16,1-4 4-16,-3 0-3 16,-1-8 2-16,-1-2 0 0,-1-2-1 15,-1-4 2-15,-3-2-1 16,-1-1 0-16,0-3 0 15,-1 0 2-15,1 3-2 16,-2 1 2-16,0 5 3 16,0 4 3-16,0 6-1 15,0 3-1-15,0 0-9 0,0 8 1 16,0 8 0-16,0 3 1 16,0 5 1-16,3 0-1 15,-1 2 0-15,1 0 0 16,3-4-1-16,-1-2 1 15,1-3-2-15,0-4-2 0,3-5-2 16,-2-7 2-16,2-1 2 16,0 0 3-16,-2-7-2 15,1-8 3-15,1-2-1 16,-3-3-1-16,2-4 1 16,-4-3 5-16,-1-5 0 0,-2-2 4 15,-1-2-3-15,0-2 3 16,-4-3 12-16,-2 3 0 15,-1 6-8-15,2 8 0 16,1 7 5-16,1 13-5 16,0 4-13-16,2 17-9 0,0 7 8 15,1 8-2-15,0 5 4 16,0 2-2-16,2 2 2 16,1-1-4-16,2-4 5 15,-2-1-3-15,0-5-20 16,-2-4-22-16,0-5-18 15,-1-6-12-15,2-3-48 0,-2-6-159 16</inkml:trace>
  <inkml:trace contextRef="#ctx0" brushRef="#br0" timeOffset="201">11552 12080 333 0,'0'-9'162'16,"0"-1"-113"-16,5-1 1 15,2 3 4-15,3-2-26 0,2-1-24 16,1 3-4-16,3-2 1 16,0 1-1-16,0 2-15 15,-2 0-32-15,0 2-11 16,-2 2-55-16,-2-3-35 16</inkml:trace>
  <inkml:trace contextRef="#ctx0" brushRef="#br0" timeOffset="202">11633 11780 507 0,'-7'-24'22'0,"0"4"49"16,2 5 1-16,3 5-12 15,2 9-17-15,0 1-24 16,10 6-21-16,7 14 0 15,3 10 4-15,5 4 1 16,-1 4-1-16,-2 5-2 0,-4 1 1 16,-6 1-1-16,-7 5-1 15,-5 3-6-15,-7 2-22 16,-15 5-20-16,-10 5-34 16,-6 4-57-16,-7 5-147 15</inkml:trace>
  <inkml:trace contextRef="#ctx0" brushRef="#br0" timeOffset="203">11920 12028 517 0,'-2'0'9'16,"-1"0"11"-16,3 0 18 16,0 0-7-16,5-1-17 15,9-1-7-15,-1-2 7 16,7-1-7-16,3 2-4 16,-1-2-3-16,3 0 0 0,1-1 0 15,0 3-27-15,-3-2-26 16,0-1-23-16,-4 0-39 15,-6 1-106-15</inkml:trace>
  <inkml:trace contextRef="#ctx0" brushRef="#br0" timeOffset="204">12054 11922 459 0,'-8'-2'-6'0,"2"0"26"15,1 2 20-15,1 6 13 16,1 12-42-16,3 8-6 16,-1 13 7-16,1 6-5 15,0 9-3-15,0 2-3 16,4 6 0-16,-2-7-45 0,2 0-106 16</inkml:trace>
  <inkml:trace contextRef="#ctx0" brushRef="#br0" timeOffset="205">8532 13179 234 0,'-4'-11'102'0,"1"8"-93"15,2 3 26-15,1 7-2 16,0 13 0-16,3 9 4 16,2 8-7-16,2 6 3 15,1 9-9-15,-1 3 3 16,-2 5-16-16,1 0-9 0,-1 2 0 15,0-5 0-15,4-11-26 16,0-5-38-16,1-14-23 16,2-10-45-16</inkml:trace>
  <inkml:trace contextRef="#ctx0" brushRef="#br0" timeOffset="206">8704 13450 473 0,'-5'6'1'15,"-1"5"6"-15,5 5 8 16,1 4 37-16,0 0-22 16,9 6-13-16,2-2-10 15,7 2 0-15,2-4-2 0,4-4-2 16,2-1-1-16,2-8 0 15,0-5-3-15,3-4 5 16,-3 0-3-16,0-13 4 16,-4-2-2-16,-3-3-2 15,-7-3 2-15,-6-1 0 16,-4-1-2-16,-4 1 4 0,-7 1-3 16,-7 1-2-16,-5 1 1 15,-2 3-1-15,-2 3-3 16,0 6 0-16,1 5-4 15,1 2-1-15,2 4-7 0,4 8-16 16,-1 5-25-16,4 2-28 16,5-3-28-16,4 1-203 15</inkml:trace>
  <inkml:trace contextRef="#ctx0" brushRef="#br0" timeOffset="207">9164 13463 530 0,'-6'-17'-8'16,"-1"-3"14"-16,1 2 7 15,-1 5 18-15,1 3-9 0,-2 5-12 16,-1 5-1-16,0 0-4 16,-1 7-4-16,-3 10-2 15,2 6-1-15,0 4 2 16,4 6 0-16,0 2-1 16,3-3 1-16,4 0 1 15,2 0-2-15,8-5 1 0,3-7-2 16,4-4 0-16,3-8-5 15,0-6 0-15,1-2-1 16,0-7-3-16,0-8 14 16,-5-5-3-16,-1-3 4 15,-4-2 0-15,-4 0 1 0,-2 2 10 16,-4-1 1-16,-1 7 3 16,0 4 2-16,0 5-1 15,0 2 0-15,0 6-5 16,0 6-15-16,0 12-5 15,0 8 4-15,5 12 1 0,1 7 1 16,3 6-2-16,-2 6 2 16,1 10-1-16,-1 1 0 15,-4 7 1-15,0 6-1 16,-1 4-1-16,-2-1 2 16,-2-8-1-16,-2-5 0 0,-5-12 0 15,-1-11 1-15,-3-9-2 16,1-16 4-16,1-7 5 15,-2-7-3-15,2-9 4 16,-5-8 11-16,-3-10-6 16,-4-18-11-16,-5-13-2 15,-1-10 1-15,-1-10-3 0,7-11-2 16,5-6-1-16,11-3-7 16,7 1-19-16,17 2-13 15,11 3-22-15,10 2-41 16,9 2-100-16</inkml:trace>
  <inkml:trace contextRef="#ctx0" brushRef="#br0" timeOffset="208">9889 13453 213 0,'4'-16'208'0,"-1"-1"-199"0,-3 3 31 15,0 3 28-15,0 3-24 16,0 3-12-16,0 5-1 15,-3 0-9-15,1 16-19 16,0 8-3-16,1 10 4 16,-1 8 2-16,-3 6-2 0,3 1-3 15,-1 3 0-15,1-4 1 16,0 0-1-16,2-6-13 16,0-1-26-16,5-8-20 15,6-7-51-15,0-8-39 16</inkml:trace>
  <inkml:trace contextRef="#ctx0" brushRef="#br0" timeOffset="209">10140 13481 536 0,'-5'-6'1'15,"-1"1"13"-15,2 5 16 16,1 2 4-16,2 13-27 0,1 7-1 16,0 2 7-16,1 11-2 15,5 2-3-15,0 3-3 16,-1-1-3-16,1 3 0 16,-1-3-2-16,-4-1-1 15,2-1-19-15,-3 0-15 16,0-8 3-16,0-3-17 0,0-7-21 15,-4-8-8-15,-4-3-46 16</inkml:trace>
  <inkml:trace contextRef="#ctx0" brushRef="#br0" timeOffset="210">9775 13604 414 0,'-3'-28'30'0,"-10"5"-7"0,13-5 41 16,2 2-11-16,15-1-10 16,8-4-16-16,8-4-5 15,12 1-10-15,10 2-1 16,6-2-3-16,4 5-5 16,2 5-2-16,0 7-2 15,-7 8 2-15,-6 8-10 0,-9 1-41 16,-11 10-24-16,-8 7-42 15,-8 5-178-15</inkml:trace>
  <inkml:trace contextRef="#ctx0" brushRef="#br0" timeOffset="211">9881 14394 331 0,'-2'11'154'0,"-1"2"-153"0,1 2 5 16,0 3 30-16,1 1-19 16,1 3-13-16,0-1-1 15,0 2-3-15,0-3 1 16,0 1-16-16,0-7-47 16,1-4-22-16,2-7-165 15</inkml:trace>
  <inkml:trace contextRef="#ctx0" brushRef="#br0" timeOffset="212">9856 14181 468 0,'-9'-17'3'0,"-1"7"9"15,4 0 4-15,4 5 10 16,2 3-23-16,0 2-21 0,5 0-37 15,8 0 10-15,1 0-51 16,4 0-192-16</inkml:trace>
  <inkml:trace contextRef="#ctx0" brushRef="#br0" timeOffset="213">10058 14254 502 0,'0'2'26'16,"0"-2"25"-16,4 0 7 16,1-5-11-16,5-6-31 0,0 1-9 15,2-1-6-15,4 4-1 16,-2-2-24-16,0 5-25 16,-1 3-17-16,-2 1-27 15,-1 0-20-15,-4 0-117 16</inkml:trace>
  <inkml:trace contextRef="#ctx0" brushRef="#br0" timeOffset="214">10088 14437 412 0,'-4'7'9'0,"3"-5"28"16,1 0 9-16,1-2 9 15,7 0-25-15,6-4-10 16,1-4-11-16,7-3-6 15,-1-5-9-15,5-2-36 16,2-3-36-16,-3 1-27 0,4-4-163 16</inkml:trace>
  <inkml:trace contextRef="#ctx0" brushRef="#br0" timeOffset="215">10385 14050 538 0,'-7'-3'6'16,"2"-1"32"-16,2 1 5 15,-2 3 8-15,4 0-20 0,1 3-12 16,0 11-1-16,0 7-10 16,0 4-6-16,6 6 1 15,-1 7-3-15,0 0-24 16,0 3-36-16,-1-4-52 15,1-5-154-15</inkml:trace>
  <inkml:trace contextRef="#ctx0" brushRef="#br0" timeOffset="216">10117 12832 502 0,'-5'-6'14'15,"3"4"19"-15,-1 2 2 0,2 6-23 16,1 9-8-16,0 5 5 16,0-1 2-16,0 5-4 15,0-4-2-15,0 1-2 16,0-2-1-16,0-5-2 15,0-3 3-15,0-5-2 0,0-1-1 16,0-5 3-16,4 0-3 16,-2 0 3-16,5-7 5 15,-1-8-1-15,2-5-3 16,2-8-1-16,1-3-1 16,-1-2 1-16,1 0 0 15,3 2-2-15,1 5 1 0,3 11-1 16,1 12 0-16,0 3 0 15,0 18-4-15,-2 13 2 16,-3 10 0-16,-3 9-27 16,-1 1-28-16,-4 2-67 15,-3-4-196-15</inkml:trace>
  <inkml:trace contextRef="#ctx0" brushRef="#br0" timeOffset="217">10773 13297 376 0,'-6'-13'35'0,"-1"-2"-20"16,1 3 18-16,1 4 23 0,1 6-19 16,3 2-9-16,1 13-22 15,0 14-6-15,1 12 1 16,4 9 4-16,3 11-2 15,-1 4 0-15,1 1-1 16,-1-1 0-16,-2-5-2 0,-1-4 1 16,1-7-2-16,-1-9-24 15,1-10-37-15,2-6-37 16,-2-15-117-16</inkml:trace>
  <inkml:trace contextRef="#ctx0" brushRef="#br0" timeOffset="218">10780 13196 451 0,'3'-41'2'16,"7"6"18"-16,1 9 18 15,4 5-5-15,4 12-11 16,1 7-8-16,0 2-4 15,1 14-3-15,-3 10-1 16,-2 9-6-16,-1 3 2 0,-8 7-3 16,-3 0 1-16,-4 5 1 15,-1 1 0-15,-11 1-2 16,-3 1-22-16,-3-5-26 16,-2-7-45-16,2-6-125 15</inkml:trace>
  <inkml:trace contextRef="#ctx0" brushRef="#br0" timeOffset="219">11309 13093 316 0,'-18'-17'155'0,"0"6"-144"15,-1 5 17-15,0 6 11 16,-1 3-12-16,-1 18-13 16,2 16 1-16,0 12-6 15,4 15 0-15,2 9-3 0,6 14-3 16,6 5 0-16,1-1 0 15,8 0-1-15,10 0-1 16,3-3 1-16,5-12-5 16,2-10-17-16,4-9-10 15,3-13-43-15,0-16-25 0,-2-11-57 16</inkml:trace>
  <inkml:trace contextRef="#ctx0" brushRef="#br0" timeOffset="220">11486 13456 587 0,'-7'16'-1'0,"6"4"-8"15,1 11 12-15,0 3 12 16,0 6-9-16,1-3 0 15,1-2-2-15,2-2-2 16,0-7-1-16,-1-4 0 16,1-7 0-16,-1-4-1 0,1-5 1 15,-1-6-2-15,0 0 5 16,3-8 3-16,-2-11-7 16,1-5 3-16,-1-7-2 15,0 0 0-15,2-4 1 16,-2 6-2-16,2 4 2 15,0 5-1-15,4 14-1 0,1 6-3 16,0 1 1-16,5 17 0 16,-4 2 1-16,3 3 2 15,-1 0-4-15,0 0 0 16,2-5-4-16,0-3-4 16,1-5-9-16,0-5 6 0,1-5 9 15,1 0 8-15,-2-10-4 16,-1-9 5-16,1-4-1 15,-3-5 1-15,-5-5 10 16,-2-5 3-16,-2 2-1 0,-5-2 2 16,0 6-5-16,-7 1 5 15,-3 7-9-15,-2 4-8 16,-2 11 0-16,-1 7-5 16,0 2-5-16,3 5-27 15,4 12-10-15,3 0-51 16,5 4-41-16,0-4-182 0</inkml:trace>
  <inkml:trace contextRef="#ctx0" brushRef="#br0" timeOffset="221">11872 13529 599 0,'1'13'-5'16,"0"2"7"-16,0 8 20 15,-1-1 8-15,2 4-23 16,-1-2-6-16,0-2 1 0,-1-1 0 16,0-3-30-16,0-1-40 15,0-10-57-15,0-1-262 16</inkml:trace>
  <inkml:trace contextRef="#ctx0" brushRef="#br0" timeOffset="222">11919 13310 627 0,'-7'-13'1'16,"1"0"19"-16,4 10-10 0,-1 3-8 16,1 3-35-16,2 8-55 15,0-3-86-15</inkml:trace>
  <inkml:trace contextRef="#ctx0" brushRef="#br0" timeOffset="223">11991 13054 348 0,'-11'-19'10'0,"3"1"4"15,-2 2 43-15,5 5 9 16,2 1-16-16,3 10-15 15,0 2-18-15,5 20-19 16,5 14 3-16,3 16 10 0,-2 8 7 16,3 17-5-16,-5 7-4 15,3 9-5-15,0-1-2 16,-1-2 0-16,1-4-7 16,0-10-27-16,0-8-25 15,1-12-36-15,-3-13-24 0</inkml:trace>
  <inkml:trace contextRef="#ctx0" brushRef="#br0" timeOffset="224">12397 13003 549 0,'-16'-23'-11'0,"-1"9"13"16,1 10-1-16,1 4 5 15,-3 7-9-15,4 14 3 16,1 5 1-16,2 3-2 16,6 1 1-16,3 6-1 15,2 2 1-15,10 3 0 0,5-2 0 16,5 3 0-16,3-5 1 15,-2 2 0-15,0-6 1 16,-2-2-3-16,-6-3 1 16,-5-2-6-16,-7-6-1 15,-1-2 5-15,-13-1 1 0,-4-6 1 16,-5-2 2-16,-2-3-1 16,-2-6 0-16,0 0 2 15,1-11-4-15,5-4-32 16,4-11-48-16,7-3-64 15</inkml:trace>
  <inkml:trace contextRef="#ctx0" brushRef="#br0" timeOffset="225">12510 13402 432 0,'20'13'-11'15,"-14"-4"15"-15,1-2 12 16,-2-1 15-16,1-2-14 15,3-4-2-15,1 0 11 16,0-10-15-16,1-2-5 16,1-7-3-16,-2-3 0 0,-1 0-1 15,-8-4-1-15,-1 2-1 16,-1 0-3-16,-11 2 1 16,0 6 1-16,-3 5 0 15,2 5 0-15,-1 6 0 16,4 7 4-16,2 10-1 15,5 7-1-15,3 1-2 0,0 4 1 16,3-2-1-16,9-1 0 16,3 0 1-16,3-7 1 15,2-2-1-15,1-8 0 16,1-5 0-16,-1-4 2 16,0 0-3-16,-5-9 1 15,-1-8-7-15,-3-1-1 0,0-6 9 16,-5-2 1-16,-2-2-1 15,-1 1 0-15,0 3 0 16,-2 2-1-16,-1 5 0 16,0 6 2-16,2 8-1 15,-1 3 2-15,1 0-4 0,2 11 0 16,0 0 3-16,3 5 1 16,-1 2-3-16,3-4 1 15,-2 4 1-15,2-5-2 16,1 2 1-16,-2-4-1 15,1 0 0-15,-3-4-4 0,0 0-11 16,-1 1-11-16,-3-4 6 16,1-1-3-16,-3-1 4 15,1 0 12-15,-2-2 5 16,2 0 4-16,1 0-6 16,1 0 3-16,1 0 2 0,0 0 0 15,4 0 2-15,0 0 2 16,1-7 3-16,2-5 2 15,2 1-3-15,2-5-3 16,1 0-2-16,-1-5-1 16,-1-1 1-16,-1-4 0 0,-1-5 1 15,-2-2 3-15,-1-5 7 16,-5 2 13-16,-2-1-8 16,-1 0-6-16,-2 1-1 15,-2 9-2-15,-5-1 0 16,0 7-1-16,-1 6-1 15,2 9 1-15,1 6-3 0,3 2-5 16,2 17-2-16,0 6 1 16,0 6 3-16,6 6-2 15,0 3 0-15,2 1 2 16,-1 3-2-16,-2-2 0 0,0-2-13 16,0-3-30-16,0-4-29 15,-2-7 0-15,-2-8-56 16</inkml:trace>
  <inkml:trace contextRef="#ctx0" brushRef="#br0" timeOffset="226">13044 13192 382 0,'0'-20'20'0,"0"2"28"15,0 5 5-15,11 0-21 0,0 3-12 16,6 3-14-16,1 2-5 15,5 2 1-15,2 3-34 16,1 0-57-16,1 3-80 16</inkml:trace>
  <inkml:trace contextRef="#ctx0" brushRef="#br0" timeOffset="227">13244 13173 513 0,'-8'-10'7'0,"3"1"13"16,2 4 42-16,3 0-23 15,0 3-9-15,0 2-8 16,5 0-17-16,3 0-4 16,4 4 0-16,0 0 1 15,1 1-1-15,0 1 0 0,0-1-1 16,-2-3 0-16,0-2 1 15,-4 0 0-15,2 0 0 16,-2 0 1-16,-2-7 0 16,-2 0 0-16,3-1 0 0,-4-3-1 15,0 0 1-15,0 5-1 16,-1 1-1-16,1-1 1 16,-1 5-3-16,1 1 0 15,1 0-1-15,-1 0 1 16,4 5 0-16,-1 1 3 15,1-2-3-15,4 3 2 0,-2-2 1 16,2-1-2-16,2-1 0 16,-2-3-2-16,2 0 0 15,2 0 1-15,-5 0 0 16,1-5-2-16,0 1 2 16,-2 1 2-16,0-1 0 15,-1 1 0-15,-2-1-2 0,0 2 3 16,-1 2-1-16,-1-2-1 15,-1 2 1-15,0 0-2 16,1 0 1-16,0 0-1 16,1 2 0-16,-1 1 0 15,3 3 3-15,-1-2-2 0,0 1 1 16,0-1 0-16,2 0-1 16,2-1 1-16,0 1 1 15,-2-3-2-15,1-1 1 16,2 0 0-16,0 0-1 15,0 0 1-15,0-5 1 16,1-4-1-16,-1-2 0 0,1 2-2 16,-3-4 2-16,-1 3 1 15,1-4 0-15,-5 3 0 16,-1-2 0-16,-2 0-1 16,0 2 3-16,0 2-3 15,0 1 2-15,-4 1-2 0,0 5 4 16,-1 2-3-16,2 0-1 15,1 12-2-15,-1 0-1 16,1 6 2-16,2 3 0 16,0 0 1-16,0-2-1 15,3 0 1-15,2-1-1 0,2-5-9 16,1-2-7-16,2-5-1 16,-1-4 4-16,2-2 8 15,1 0-5-15,-2-10 1 16,0-2 4-16,-1-1 8 15,-1-7-2-15,0 2 2 0,-2 3-1 16,-2-6 1-16,1 3 5 16,-1 1-4-16,-1 4 0 15,-1 4 0-15,-1 3 0 16,2 6 2-16,0 0-8 31,0 3-2-31,1 11 4 0,1 0 3 16,0 3-5-16,3 0 4 15,-1 2 0-15,-1-8-2 16,1 3 2-16,3-6 1 16,-3-1-5-16,1-5 5 15,2-2-2-15,-3 0 2 0,2-9-1 16,0-5 0-16,-2 0 1 16,1-7-1-16,-1 0 0 15,0-6 1-15,-4 0 4 16,-3-5 3-16,0-9 10 15,0 1-3-15,-5-2 1 0,-5 0-3 16,-1 7-1-16,4 8-8 16,-1 6 0-16,4 11-2 15,2 10-3-15,2 8-3 16,0 15-1-16,0 8 3 16,6 9 4-16,2 3-3 0,0 4 0 15,2-2 1-15,-2-5-1 16,-1-2 2-16,-1-5-19 15,-1-5-20-15,0-5-10 16,-1-3-15-16,1-5-48 16,-2-7-69-16</inkml:trace>
  <inkml:trace contextRef="#ctx0" brushRef="#br0" timeOffset="228">13953 13044 528 0,'8'-12'-2'16,"4"-3"5"-16,5-1 20 16,5 1-1-16,5-2-7 15,4-1-9-15,1 1-5 16,1 1-3-16,-1 1-45 16,-3 2-70-16,-4-1-81 0</inkml:trace>
  <inkml:trace contextRef="#ctx0" brushRef="#br0" timeOffset="229">14137 12546 575 0,'8'0'-1'16,"7"4"24"-16,4 22-4 16,4 10 27-16,5 14-1 15,0 9-14-15,-1 7-12 16,-8 6-8-16,-5 1-2 0,-11 5-4 16,-6 4-2-16,-18-6-1 15,-11 6-8-15,-8 2-35 16,-7 1-49-16,-6-6-118 15</inkml:trace>
  <inkml:trace contextRef="#ctx0" brushRef="#br0" timeOffset="230">12075 10788 603 0,'-2'-9'-39'16,"-4"-11"38"-16,6-1-4 15,8 2 5-15,16 5-10 16,11-1-16-16,9-2 22 16,15-4 4-16,12 1-2 0,7-4 5 15,9 0-3-15,4 0 0 16,7 0 0-16,2 1 1 16,-1 4-6-16,1 0-5 15,-4 2 1-15,-1 4 4 16,-6-1 0-16,-3 4 4 15,-5 1 1-15,-10 0 2 0,-4 4-2 16,-11 1 1-16,-8-2-1 16,-12 3 0-16,-10 1 1 15,-7 0 0-15,-11 2 0 16,-8 0-2-16,-7 0-2 16,-15 0-1-16,-8 7-37 0,-18 5 3 15,-12 2-7-15,-13 6-19 16,-14 4-21-16,-10 4 16 15,-10 3 19-15,-7 1 15 16,-2 1 40-16,-2 1 33 16,2 0 41-16,8-4-31 15,6-3 23-15,11-5-22 0,12 1-13 16,14-8-10-16,11 0-12 16,18-3-9-16,15-6-3 15,19-3-2-15,15-3-7 16,32-15 7-16,28-14 1 15,28-12-3-15,33-13-5 0,25-8-17 16,24-8-21-16,19-5-72 16,14-4-102-16</inkml:trace>
  <inkml:trace contextRef="#ctx0" brushRef="#br0" timeOffset="231">10736 10117 116 0,'-13'-2'-35'16,"4"1"34"-16,4-2-43 0,5 2 36 16</inkml:trace>
  <inkml:trace contextRef="#ctx0" brushRef="#br0" timeOffset="232">13645 8948 341 0,'-172'-74'-322'0</inkml:trace>
  <inkml:trace contextRef="#ctx0" brushRef="#br0" timeOffset="233">9884 12637 166 0,'-3'-5'61'0,"-2"2"-45"15,-1-1-16-15,0 3 2 16,-2 1-1-16,3 0-28 16,0 0-9-16,-2 0-8 0,-1 7-12 15</inkml:trace>
  <inkml:trace contextRef="#ctx0" brushRef="#br0" timeOffset="234">8304 10652 338 0,'-8'-9'-7'0,"5"-6"21"16,1-4-5-16,5 5 5 0,11 1-11 16,8-2-1-16,9 2 2 15,11 0 0-15,9-1 3 16,12 0-2-16,12-1-1 16,5 1 1-16,13-1 3 15,6-1-6-15,7 1 0 16,2-1 0-16,5 4 0 0,2-3-1 15,0-2 0-15,4-4 0 16,-5 1 0-16,1-4 0 16,-5-2-1-16,-6 3 1 15,-7 3 0-15,-10 5-3 16,-12 8-16-16,-15 7-19 0,-17 0-72 16,-21 0-107-16</inkml:trace>
  <inkml:trace contextRef="#ctx0" brushRef="#br0" timeOffset="235">12478 10532 185 0,'97'-19'-14'0,"9"-3"-13"16,11 1-2-16,4-3 2 16</inkml:trace>
  <inkml:trace contextRef="#ctx0" brushRef="#br0" timeOffset="236">16363 4593 176 0,'1'-10'264'16,"-1"0"-256"-16,1 4 17 16,0 6 13-16,2 0-12 0,-2 20-21 15,3 5 20-15,-3 11-4 16,3 7-6-16,-3 5-7 16,-1 4-5-16,0 2-2 15,0-4 2-15,0 2-3 16,-3-6 2-16,-3-1-16 15,4-8-25-15,-2-2-36 16,3-10-19-16,1-3-36 0</inkml:trace>
  <inkml:trace contextRef="#ctx0" brushRef="#br0" timeOffset="237">16345 4573 376 0,'0'-36'3'16,"0"3"4"-16,0 6 10 15,11 6 7-15,3 2-4 0,5 9 4 16,6 4-6-16,0 6 9 16,5 6-9-16,0 13-4 15,-3 10-1-15,-3 6-8 16,-5 7-3-16,-8 1-1 0,-7 4 0 15,-4-3 1-15,-11 2 0 16,-9-1 2-16,-7-1-2 16,-2 1-10-16,-4-7-23 15,3-4-15-15,1-7-24 16,5-9-36-16</inkml:trace>
  <inkml:trace contextRef="#ctx0" brushRef="#br0" timeOffset="238">16925 4324 420 0,'-8'-24'11'0,"-1"1"-2"0,-2 1 13 15,1 8 16-15,-4 10-7 16,-1 4-9-16,-3 23-4 16,-7 13-8-16,-5 16 1 15,0 14 1-15,-4 12-2 16,0 11-1-16,4 2-1 16,7 7 0-16,8-3-2 0,14-8-4 15,4-3-1-15,18-7 0 16,9-8-1-16,9-11 1 15,5-8-31-15,4-13-13 16,4-13-47-16,0-18-17 16,1-10-137-16</inkml:trace>
  <inkml:trace contextRef="#ctx0" brushRef="#br0" timeOffset="239">17161 4554 399 0,'-16'-12'-12'15,"1"5"19"-15,0 7 6 16,-3 2 13-16,-1 17-4 0,-4 5-8 16,3 7 0-16,1 3-6 15,5 0-2-15,3 4-2 16,10-2-1-16,4 2-4 15,12 3 3-15,6 0-1 16,2 3 3-16,3-6 2 0,-6-2-4 16,-3-5 0-16,-7-6 0 15,-6-5-3-15,-4-3-3 16,-11-2 6-16,-12-1 5 16,-3-4-4-16,-8-1 0 15,1-6-1-15,-1-3-3 16,5 0-12-16,7-12-24 0,11-6-25 15,7-12-58-15</inkml:trace>
  <inkml:trace contextRef="#ctx0" brushRef="#br0" timeOffset="240">17254 4952 477 0,'0'5'7'0,"0"-3"-5"15,0-2-5-15,0 0 12 0,7 0 31 16,0-5-10-16,3-7-22 16,2-6-6-16,1-4-1 15,0 0-1-15,-2 0 1 16,-5 2-5-16,-4 5 0 16,-2 7 3-16,-3 8-1 15,-13 5 0-15,-2 14 0 0,-4 11 1 16,-1 3 0-16,1 5 2 15,1 1-1-15,8-1-2 16,5-5 2-16,7-2 0 16,1-6-4-16,12-5 0 15,8-8-5-15,5-6 5 0,3-6-11 16,2 0 2-16,0-14 6 16,-3-6 0-16,-4-9 7 15,-4-5 3-15,-2-4 3 16,-5-2 4-16,-1 5 8 15,-3 1-3-15,-2 10-4 0,-3 11 7 16,-1 8-6-16,0 5-4 16,-2 7-15-16,0 10 5 15,0 3 4-15,1 2-1 16,-1 4 1-16,2-4-2 16,1 2 2-16,2-5-2 15,2-3 0-15,-2-5 2 0,1-3-9 16,2-3-7-16,-3-5 5 15,0 0 4-15,-2-7 7 16,2-7-1-16,-1-5 1 16,-2-3-1-16,0 0 1 15,-1 3-1-15,1 4 0 0,-2 4-2 16,0 9 2-16,0 2-3 16,0 11-7-16,2 8 2 15,-2 3 6-15,1 4 1 16,1-1 1-16,2-2-1 0,1-3-1 15,2-4 2-15,1-3-2 16,3-6 1-16,1-3-1 16,2-4 2-16,4 0-2 15,-2-11 3-15,2-7-2 16,3-8 1-16,-2-7-1 16,0-7 0-16,-1-8 3 15,-3-8-1-15,0-5 8 0,-5-3 8 16,-2 1-1-16,-4 6-1 15,-3 11-1-15,-1 13 1 16,0 11 8-16,-6 22-9 16,-4 8-14-16,0 23-6 15,-3 14 4-15,-1 11 4 0,1 14 0 16,2 3-3-16,2 2 0 16,2 0 1-16,5-4-4 15,2-6-32-15,0-7-23 16,0-10-44-16,4-10-65 15</inkml:trace>
  <inkml:trace contextRef="#ctx0" brushRef="#br0" timeOffset="241">17696 4961 594 0,'-5'-14'-19'15,"3"-2"34"-15,2 2 18 16,2 3 7-16,8 0-25 0,5 5-9 16,6 3-3-16,2 3-5 15,6 0 3-15,-2 4 0 16,-1 10-2-16,-3 3 1 16,-4 5-1-16,-4 2 1 15,-5 2-2-15,-4 0-7 16,-4-3-5-16,-2-2 3 0,-3 0 0 15,-5-2 5-15,-2-5-1 16,3-4 4-16,-1-5 3 16,2-2 0-16,0-3 2 15,3-3 1-15,2-11 1 16,1-7-2-16,0-9 3 0,9-6 0 16,1-5-7-16,4-1 2 15,1 5 2-15,-1 4-4 16,-1 9 5-16,-3 11-3 15,0 10 1-15,-2 3-6 16,-3 8 1-16,0 12 2 0,-1 8 0 16,-1 4 2-16,-2 3 0 15,-1 1 0-15,0 0 1 16,0-2-1-16,0-4 0 16,-1-4 1-16,1-7-1 15,-1-3-7-15,1-6 0 0,0-8 2 16,0-2 2-16,0-5 5 15,5-14 1-15,2-7 0 16,4-4 1-16,1-5-1 16,1-1-1-16,1 2 0 15,-1 3-2-15,0 5 2 16,-1 7-1-16,-1 5-3 0,-3 8 3 16,-1 6-2-16,2 0-2 15,-4 1-1-15,0 11 2 16,0 6 1-16,3 4 1 15,-3 3-1-15,2 1 1 16,1 2 1-16,-1-4 0 0,0-2-2 16,1-2 1-16,0-2-2 15,0-5-3-15,3-2 0 16,-1-5-11-16,1-3 7 16,1-3 8-16,2 0 1 15,-1-6 2-15,-2-6 0 0,4-2-1 16,-3-3 4-16,1 1-4 15,2-4 0-15,-3 3 0 16,0-2-1-16,0 2 0 16,-1 2 1-16,-3 2-2 15,0 6 1-15,-1 1 0 0,-2 6-2 16,-2 6-1-16,-3 7-1 16,0 6 11-16,0 5 4 15,0 3-9-15,0 0-1 16,0 1-1-16,2-2 1 15,5-2 0-15,1-2-2 0,2-3 0 16,1-6 1-16,3-4 1 16,-1-5-1-16,0-4 1 15,-1 0 0-15,3-9 2 16,-3-6-1-16,1-4-1 16,-1-4 1-16,-2-4 2 15,1-3 9-15,-4-2-1 0,0 0-3 16,-4-3-2-16,-1 4-1 15,-2 7-2-15,0 4 3 16,0 6-4-16,0 4 0 16,0 6-3-16,0 4 0 15,0 0-4-15,0 7-4 0,-3 9 8 16,2 1-1-16,0 7 1 16,1 0 0-16,0 2 0 15,0-1-1-15,0-2-3 16,0-1-12-16,1-2 0 15,3-2 0-15,1-5 14 16,1-1-4-16,-1-5-4 0,4-2 2 16,-4-2 8-16,3-3 0 15,0 0 2-15,0-4-1 16,-1-7 2-16,3-1 11 16,1-3 3-16,1-2-1 15,-3-6-4-15,2-4-1 0,-1-2-2 16,1-7-3-16,-3-4-3 15,0-4 3-15,-2-3-1 16,-1 1-2-16,0 0 5 16,-4 3-4-16,2 3-3 0,-3 11 8 15,0 5 0-15,0 11 8 16,0 8-1-16,-2 5-14 16,-3 10-9-16,0 16 3 15,-1 6 1-15,1 13 3 16,2 8 1-16,1 5 1 15,2 4-2-15,0-6 1 0,5 1-1 16,5-7 1-16,-1-6 0 16,0-8-3-16,2-6-18 15,-2-6-25-15,1-6-23 16,-5-5-40-16,2-7-71 16</inkml:trace>
  <inkml:trace contextRef="#ctx0" brushRef="#br0" timeOffset="242">18793 5045 469 0,'-4'-14'10'15,"0"0"53"-15,4 4-5 16,0 0-6-16,0 1-10 16,7 0-21-16,4 1-17 15,2 2-3-15,3-4-1 0,3 3 0 16,0 2 0-16,1 0-3 15,0 2-25-15,0-1-22 16,-2-3-7-16,0 1-3 16,0-5-51-16,1-2-41 15</inkml:trace>
  <inkml:trace contextRef="#ctx0" brushRef="#br0" timeOffset="243">19153 4204 348 0,'-5'-12'108'16,"3"3"-80"-16,2 7 8 16,0 2-21-16,0 18-18 15,8 11 4-15,1 12 18 0,4 12 11 16,3 13-14-16,0 9-7 15,7 7 4-15,-4 4 11 16,-3 5-1-16,-8 2-1 16,-8-4-13-16,-12 0-7 15,-18 0-1-15,-14-1 1 0,-9-8-18 16,-8-3-48-16,-3-8-56 16,2-9-183-16</inkml:trace>
  <inkml:trace contextRef="#ctx0" brushRef="#br0" timeOffset="244">19678 4731 545 0,'9'-17'-10'16,"-4"6"17"-16,-2 10 0 15,-1 1-1-15,0 8-5 16,-2 11 4-16,-2 2 2 16,-8 8-1-16,-5 0 1 0,-3 2-4 15,1-1 1-15,-4-5 0 16,1-1-1-16,3-7-1 15,2-5 1-15,5-4 0 16,1-4-1-16,4-4 1 16,1-5 2-16,4-12-2 0,0-9-1 15,0-5-2-15,6-7 0 16,3 6 2-16,-1 2-2 16,3 12-2-16,-1 9 4 15,0 9-1-15,2 17-2 16,-2 12 1-16,4 11 1 15,0 7 0-15,1 2 0 0,3 1-1 16,4-1-34-16,1-5-47 16,3-7-68-16</inkml:trace>
  <inkml:trace contextRef="#ctx0" brushRef="#br0" timeOffset="245">20113 4437 598 0,'0'-3'8'16,"0"1"3"-16,-2 9-22 16,-2 23 11-16,0 14 9 15,-1 10 6-15,0 10-1 0,2 8 10 16,1 4-11-16,1-1-11 15,1-3 1-15,2-5-3 16,3-3-38-16,2-8-16 16,0-10-50-16,-2-11-39 15</inkml:trace>
  <inkml:trace contextRef="#ctx0" brushRef="#br0" timeOffset="246">20119 4460 556 0,'0'-39'-8'16,"6"7"15"-16,6 11 3 16,6 8 9-16,1 8-1 0,3 5-11 15,-1 6-4-15,-1 19 0 16,-2 6-1-16,-5 8-1 15,-7 5 0-15,-6 3 1 16,-3 1-2-16,-10 0 2 16,-8-5 0-16,-4 0-2 15,-2-4 3-15,-1-3-16 0,3-3-20 16,3-6-33-16,5-10-46 16,6-7-97-16</inkml:trace>
  <inkml:trace contextRef="#ctx0" brushRef="#br0" timeOffset="247">20646 4265 543 0,'-20'0'-70'16,"-9"6"68"-16,-5 16 1 15,-4 16 19-15,0 12 14 16,-2 15 7-16,2 10-9 16,5 11-5-16,8 7-12 0,8 5-7 15,11-1-2-15,6-6-1 16,17-3-4-16,14-9-6 16,11-11-27-16,9-13-28 15,10-10-61-15,5-15-283 16</inkml:trace>
  <inkml:trace contextRef="#ctx0" brushRef="#br0" timeOffset="248">20571 4763 321 0,'2'-17'28'16,"1"2"-14"-16,-1-2 7 15,1 6 24-15,-1 1-8 0,1 8 2 16,-2 2-9-16,0 16-32 16,-1 11 0-16,0 9 17 15,0 11 3-15,0 6-10 16,0-2-5-16,0 0-1 16,-1-4 1-16,0-9-4 15,1-6 2-15,0-6 0 0,0-9-1 16,0-5 1-16,1-3-2 15,3-8-4-15,0-1 2 16,1-8 9-16,1-9-5 16,1-7 1-16,-1-8-1 15,2-5 1-15,0-2-1 16,-1 3-1-16,2 3 0 0,-1 9 1 16,-2 9 4-16,1 9-1 15,1 6-3-15,-2 6-3 16,2 7 1-16,1 6 2 15,1 3-1-15,0 1 1 16,2-3-1-16,1-3 0 0,-2-1 0 16,3-4 0-16,0-4 1 15,0-5-1-15,-4-3 0 16,0 0 2-16,0-4 0 16,-5-10 1-16,-1-8 9 15,-4-4-1-15,0-4-5 16,-3-5-1-16,-3 0-3 0,-4 4 1 15,-2 3-2-15,-1 5-2 16,2 8-1-16,-2 6 1 16,3 8-3-16,-1 1-15 15,3 3-17-15,5 7-27 0,1 2-44 16,2 2-70-16</inkml:trace>
  <inkml:trace contextRef="#ctx0" brushRef="#br0" timeOffset="249">21002 4962 387 0,'-8'7'209'0,"-1"0"-209"0,3 0 2 16,0 1 10-16,1 1 11 15,1 1-7-15,2 2-10 16,1-3-6-16,-1 2 1 15,2 2-17-15,0-3-41 16,0-1-62-16,0-2-80 16</inkml:trace>
  <inkml:trace contextRef="#ctx0" brushRef="#br0" timeOffset="250">21002 4808 532 0,'-8'-7'5'16,"3"-1"-2"-16,2 5-2 15,3-1-1-15,0 0-20 16,8 1-86-16,2-1-45 16</inkml:trace>
  <inkml:trace contextRef="#ctx0" brushRef="#br0" timeOffset="251">21143 4471 547 0,'-4'-3'17'0,"-2"8"0"15,2 21-8-15,4 15 24 16,0 11 1-16,0 11-7 0,0 14-14 15,2 6-9-15,1 1-1 16,-2 2-2-16,-1-2-1 16,0-7-33-16,0-7-26 15,0-11-40-15,-1-11-54 16,1-14-195-16</inkml:trace>
  <inkml:trace contextRef="#ctx0" brushRef="#br0" timeOffset="252">21443 4744 605 0,'-11'-12'7'15,"1"2"2"-15,-4 5 8 0,-2 5 16 16,4 0-13-16,-4 0-9 15,0 10-2-15,2 5-4 16,2-1-2-16,5 7-3 16,2 3-1-16,5 3-1 15,0 4 0-15,9 2 0 16,6 1 1-16,3 1-2 0,1-3-12 16,-2-3-14-16,-3-3-1 15,-4-5 12-15,-4-4 15 16,-6-4 3-16,0-2 0 15,-10-3 10-15,-2-3 7 16,-4 1-3-16,0-6-7 16,-4 0-3-16,6 0-2 0,1-6 2 15,5-4-4-15,2-2-20 16,6-5-31-16,1-2-68 16,10 1-92-16</inkml:trace>
  <inkml:trace contextRef="#ctx0" brushRef="#br0" timeOffset="253">21572 5031 464 0,'8'3'29'0,"0"1"13"0,0-4-11 16,1-4 10-16,3-4-15 16,0-4-13-16,1-4-9 15,1 1-2-15,-1-2-1 16,-3-3 0-16,-3-2 3 15,-3 2-2-15,-4 2-2 0,-2 2 0 16,-9 4 0-16,-2 3-3 16,-5 9 0-16,-3 0 3 15,2 10-2-15,0 7 6 16,1 2-2-16,5 7-2 16,4 0-1-16,5 1 0 0,4-3 1 15,6 0-4-15,6-4-14 16,6-5-7-16,4-5-23 15,1-4-35-15,5-6-56 16,-1 0-154-16</inkml:trace>
  <inkml:trace contextRef="#ctx0" brushRef="#br0" timeOffset="254">21838 4873 420 0,'0'-7'98'15,"0"7"-55"-15,0 0-24 16,-3 14-15-16,0 6-2 0,0 6 9 15,1 3-1-15,2 2-6 16,0-2-4-16,0-3 2 16,5-5-1-16,1-2-1 15,-1-7 1-15,2-4-1 16,1-4 0-16,1-4-6 16,-1-6 10-16,2-9-1 0,0-7-2 15,0-6 2-15,1-6-3 16,0-1 2-16,-3 0-1 15,0 2-1-15,-2 7 1 16,-2 9 7-16,-1 4 5 16,-3 10-3-16,2 3-5 0,-2 0-12 15,0 7 0-15,0 6 6 16,0 4 0-16,0 3 2 16,0 5 1-16,0-2-4 15,1 3 3-15,1-2 0 16,2 0-2-16,1-3 1 15,0-4 1-15,2-3-15 0,2-5 2 16,1-3-1-16,1-6-8 16,1 0 8-16,2-2 7 15,1-10 4-15,0-7 5 16,2-1-3-16,-2-8 1 16,1-3-1-16,1-4 3 0,0-3-1 15,0 0 3-15,-3-3 2 16,0 0 6-16,-3 0-4 15,-1-1-1-15,-5 1 2 16,-4 2-4-16,-1 1 4 16,0 5-4-16,-3 5 2 15,-2 8 3-15,0 8 2 0,-1 9-4 16,1 3-6-16,1 13-5 16,1 13-3-16,0 12 5 15,-1 9 2-15,4 4-1 16,0 7 1-16,0 4-2 0,0-1 2 15,0-2-2-15,2-2 0 16,1-8-8-16,-2-4-31 16,-1-7-12-16,0-7-24 15,-1-7-49-15,-6-8-81 16</inkml:trace>
  <inkml:trace contextRef="#ctx0" brushRef="#br0" timeOffset="255">22113 4938 241 0,'6'-31'219'0,"7"7"-216"0,6 4 4 16,3 4 18-16,3 7-6 15,4 1 0-15,1 6-1 16,0 2 1-16,-1 2-3 16,-2 13 0-16,-2 1-5 15,-3 3-6-15,-7 3-4 0,-3 2-1 16,-5 0 1-16,-1-3 0 15,-6-1 1-15,0-2-2 16,-1-3-5-16,-6-5-17 16,-1-2-11-16,-1-2-11 15,0-6-27-15,3 0-54 0</inkml:trace>
  <inkml:trace contextRef="#ctx0" brushRef="#br0" timeOffset="256">22452 4739 420 0,'2'0'36'16,"0"0"-41"-16,0 4 1 15,-1 9 7-15,1 6 13 16,1 2 22-16,1 3-5 16,-1 2-9-16,1-1-4 15,-1-1-9-15,3-1-6 0,-3-4-4 16,0-4 0-16,-1-5 0 15,0-5 0-15,1-1 0 16,-1-4 2-16,3-5 23 16,0-7 15-16,3-8-24 15,1-5-6-15,1-2 1 16,3-1-5-16,-1 2 0 0,1 6-3 16,-1 3 4-16,-2 8-4 15,1 4-5-15,-2 5 0 16,-1 0-3-16,-2 3 2 15,-2 10 0-15,0 2 0 16,-2 2 1-16,1 3 0 0,-1-2 0 16,-1 1 2-16,2-6-1 15,0 1-2-15,1-5-4 16,-1-3 1-16,2-4-1 16,2-2 0-16,1 0 5 15,-1-8 1-15,4-8 2 0,-1 0-1 16,2-7 0-16,-2-1 1 15,0 0 0-15,2 3 2 16,-5 4 2-16,2 5 2 16,0 3 4-16,-2 6-3 15,-2 3-8-15,1 0-4 0,-1 10 1 16,0 6-1-16,-2 6 3 16,1 0 1-16,0 4 0 15,0 1-1-15,2-4-1 16,-2-1 1-16,2-3-5 15,-1-4-9-15,2-4 3 16,0-5-1-16,0 0 4 0,0-6 2 16,3 0 2-16,0-6 7 15,0-5-2-15,1-7 0 16,2-1-1-16,-1-1 1 16,0-2 3-16,-4-1-4 15,0 3 4-15,-3 1 1 0,-2 5 5 16,-3 2 1-16,0 2-1 15,0 5 0-15,0 1-2 16,0 4-4-16,-3 0-5 16,1 5-5-16,-1 9 4 15,-2 3 0-15,2 4 3 16,1-1-3-16,2 3-5 0,0-3-3 16,0 2 3-16,4-8-6 15,2 1-3-15,3-6-2 16,1 1-3-16,0-9 7 15,1-1 9-15,1 0 1 0,-1-1 5 16,1-10 1-16,0-1-1 16,1-4 1-16,-1 1 8 15,-2-2-3-15,-2 3 4 16,-1 0 1-16,-2 6 1 16,-1 2 2-16,-3 5-2 0,2 1-7 15,-3 0-11-15,0 8-2 16,0 4 8-16,0 3 0 15,1-2-1-15,0 1-1 16,4-3-7-16,0 2-3 16,1-3-1-16,2-3 3 15,1-4-1-15,1 1 1 0,0-4 7 16,-1 0 3-16,0-7 0 16,-2-5 0-16,2-6 1 15,-3-2 10-15,-1-6 8 16,0-7 3-16,0-8-3 15,-5-5-3-15,0-5-4 0,0-4-4 16,-2 1 0-16,-2 8-2 16,-1 9 2-16,4 9 4 15,-3 14 0-15,3 14-9 16,0 6-9-16,-1 21-4 16,2 10 6-16,0 8 3 0,0 9 1 15,8 0-3-15,1-2-9 16,-1-4-16-16,0-5-38 15,1-6-12-15,-3-9-53 16,-1-6-149-16</inkml:trace>
  <inkml:trace contextRef="#ctx0" brushRef="#br0" timeOffset="257">23178 4748 621 0,'0'-10'-1'16,"0"-1"17"-16,5-1 13 16,8 5 12-16,3-1-24 15,5 1-14-15,1 2-2 16,3 1-2-16,2-1-29 0,1 2-48 16,-1-2-15-16,1-2-27 15,-4-3-152-15</inkml:trace>
  <inkml:trace contextRef="#ctx0" brushRef="#br0" timeOffset="258">23367 4231 540 0,'-10'-24'-39'15,"1"3"71"-15,7 8 1 0,2 4 26 16,0 9-8-16,9 14-34 15,8 20-17-15,11 18 13 16,10 22 7-16,7 17 0 16,5 10 6-16,-5 5-19 15,-9-3-5-15,-15-3-1 16,-18-8 0-16,-18-4-2 16,-27 3-2-16,-21 0-8 0,-17 0-46 15,-12-2-98-15</inkml:trace>
  <inkml:trace contextRef="#ctx0" brushRef="#br0" timeOffset="259">16858 6567 429 0,'0'-7'14'16,"0"0"5"-16,0-2 14 0,0 4 19 15,0-5-12-15,-1 0-11 16,-4 7-5-16,-2-4-6 16,-1 3-8-16,-2 0-3 15,-2 4-1-15,0 0-4 16,-5 4-1-16,1 7 0 15,-2 9 2-15,1 0 2 0,0 6-1 16,1 2 2-16,6 1-2 16,1 1 0-16,4 1-2 15,5-3 1-15,0-4-4 16,10-2 1-16,4-6 1 16,5-6-3-16,2-3 3 0,2-7-12 15,4 0 0-15,2-11 0 16,-1-8 5-16,-1-5 6 15,-3-3 2-15,-2-7-2 16,-4-4 0-16,-3-3 0 16,-8-6 0-16,-4-3 1 15,-3-6 1-15,-3-2 0 0,-7-2 0 16,-2 6 3-16,-3 8-1 16,2 13 7-16,1 9 5 15,2 13-3-15,3 11-6 16,1 13-8-16,5 22-6 15,1 11 7-15,0 12-1 0,2 12 0 16,5 8 2-16,0 4-1 16,3 1-26-16,-2-3-14 15,-1-5-29-15,-2-3-59 16,2-15-158-16</inkml:trace>
  <inkml:trace contextRef="#ctx0" brushRef="#br0" timeOffset="260">17087 6759 620 0,'-3'-14'-5'0,"2"6"18"15,1 4-2-15,0 4 10 16,-1 11-10-16,-3 9-9 16,1 8-1-16,-4 9 0 15,-2 6 0-15,-3 4-38 0,0-3-46 16,2-1-115-16</inkml:trace>
  <inkml:trace contextRef="#ctx0" brushRef="#br0" timeOffset="261">17339 6819 586 0,'-5'0'-6'16,"-2"11"4"-16,-5 10-2 16,-2 5 4-16,-4 7 1 0,1 3-15 15,-2 3-66-15,1-2-56 16</inkml:trace>
  <inkml:trace contextRef="#ctx0" brushRef="#br0" timeOffset="262">17700 6385 528 0,'-8'-30'7'16,"0"2"4"-16,-3 7 19 15,-2 3 8-15,-4 7-2 16,-2 11-17-16,-3 0-10 0,-4 21-2 15,-4 13 1-15,2 6 2 16,-1 10-1-16,6 3 2 16,4 7-4-16,7-4 2 15,7-4-4-15,5 3-2 16,10-3 0-16,11-6-1 16,6-2-2-16,9-11 2 0,3-5 3 15,5-8-5-15,0-11-6 16,-1-9-42-16,-3 0-25 15,-3-9-47-15,-6-11-117 16</inkml:trace>
  <inkml:trace contextRef="#ctx0" brushRef="#br0" timeOffset="263">17896 6782 539 0,'-2'6'3'0,"-1"2"7"15,1 3 19-15,0 6 30 16,-1 4-13-16,1 4-15 16,-1 4-10-16,0 6-8 15,-3 3-9-15,1 1-3 16,-4-2-35-16,0 0-61 0,-2-8-117 16</inkml:trace>
  <inkml:trace contextRef="#ctx0" brushRef="#br0" timeOffset="264">16648 6047 391 0,'-10'-2'40'0,"-1"2"-18"15,-4 14-8-15,-3 15 14 16,-1 15-3-16,-5 13-6 16,-1 21 5-16,1 15-6 15,-1 12-7-15,7 10 13 0,9 2-16 16,9 4-5-16,19-7-16 15,23-7-29-15,14-12-28 16,14-15-10-16,11-17-141 16</inkml:trace>
  <inkml:trace contextRef="#ctx0" brushRef="#br0" timeOffset="265">17877 6196 345 0,'9'-17'123'15,"1"3"-104"-15,0 10 12 16,5 4-1-16,-2 2 1 16,7 20-12-16,-1 12-3 0,2 15 5 15,3 17-3-15,-1 12-11 16,-1 11-4-16,-6 9 25 16,-8 1-25-16,-6 3-4 15,-6-5-18-15,-18 2-16 16,-11-12-12-16,-10-3-20 15,-4-10-81-15</inkml:trace>
  <inkml:trace contextRef="#ctx0" brushRef="#br0" timeOffset="266">18405 6119 516 0,'0'-2'5'0,"-3"2"13"15,-7 19-17-15,-4 17 7 16,-2 15 9-16,-3 16-1 0,-4 12-2 15,1 16-2-15,4 5-2 16,3 4 9-16,11-3-7 16,2-1-10-16,14-7 1 15,12-11-9-15,10-12-29 16,5-13-19-16,8-18-51 0,0-17-69 16</inkml:trace>
  <inkml:trace contextRef="#ctx0" brushRef="#br0" timeOffset="267">18783 6518 528 0,'-20'-4'-39'0,"-1"2"49"0,-1 2-8 15,0 0 18-15,-1 17-3 16,-1 4 3-16,0 13-10 16,0 5-5-16,4 7-3 15,4 4-1-15,5 0-1 16,5-3 1-16,6-7-1 0,4-6-2 16,11-10 0-16,3-10 2 15,5-10-2-15,5-4 3 16,-1-13-1-16,3-13-3 15,-5-12-3-15,0-9-1 16,-6-6 4-16,-3-9 6 16,-4-3-3-16,-6-3 1 0,-4-2 0 15,-1 0 0-15,-1 14 3 16,-7 5 3-16,-2 13 11 16,1 16 2-16,-1 16-1 15,0 13-13-15,0 27-6 16,4 17-2-16,2 18 4 0,-1 13 0 15,3 8-1-15,1 3 0 16,3 0-10-16,4-10-34 16,4-7-69-16,0-12-176 15</inkml:trace>
  <inkml:trace contextRef="#ctx0" brushRef="#br0" timeOffset="268">18977 6842 662 0,'1'-6'3'0,"0"2"-8"15,3 4-1-15,0 0 5 0,-2 10 3 16,1 3 4-16,-2 2-1 15,-1 6 0-15,0 0 1 16,-4 3-1-16,-3-1 3 16,-2-2-1-16,1 1-1 15,1-4-2-15,-1-3-2 0,1-4-2 16,4-3 1-16,0-3 0 16,1-1-1-16,2-2-3 15,0-2 0-15,0 0 2 16,5-8-1-16,2 1 0 15,4-1 0-15,0 1 0 0,3 0 2 16,-3 1-2-16,3 6 4 16,-6 0-4-16,-1 0 2 15,-3 0-1-15,-3 6-1 16,-1 5 1-16,0-2 2 16,-1 8 2-16,-5-2 0 0,-2-1 1 15,3 3-1-15,0-4-2 16,0 3 1-16,1-5-2 15,4 2-1-15,0-4-1 16,0-3-3-16,9-1-1 16,1-3-4-16,5-2-1 15,3 0-4-15,3-2-27 0,0-6-8 16,2-2-22-16,2-5-23 16,-3 0-101-16</inkml:trace>
  <inkml:trace contextRef="#ctx0" brushRef="#br0" timeOffset="269">18868 6904 476 0,'0'-11'35'0,"0"-2"-11"0,0 5-9 16,5 2 12-16,3-2 7 15,3 5-7-15,2 3-9 16,-2 0-8-16,3 3-8 16,-4 11 2-16,0 5-3 15,-4 4 1-15,-3 4-1 16,-3 2-1-16,0 3 1 0,-9 1 1 16,-4 2 0-16,-3-3 3 15,0 0 7-15,1-2 1 16,-2-6 2-16,4-2 0 15,1-5-1-15,7-7 0 16,0 1-7-16,5-8-5 0,2-1-2 16,11-2 0-16,6 0 3 15,4 0-2-15,7-5-6 16,5-6-10-16,3-1-21 16,0-1-22-16,0-2-40 15,-3-5-76-15</inkml:trace>
  <inkml:trace contextRef="#ctx0" brushRef="#br0" timeOffset="270">19187 7102 569 0,'0'3'38'15,"0"3"-20"-15,0 4-16 0,0 2 3 16,0 6 4-16,-3 4-4 16,-3 0-3-16,-3 2-19 15,-1-2-27-15,-1-2-63 16,-1-3-106-16</inkml:trace>
  <inkml:trace contextRef="#ctx0" brushRef="#br0" timeOffset="271">19570 6580 655 0,'-9'-5'-44'0,"-1"-16"49"16,-1 17-5-16,0 4 8 15,-7 4 11-15,3 12 0 16,-3 6-6-16,2 7 2 16,2 10-7-16,2 3-1 0,5 2-5 15,4 4 0-15,3 3-1 16,1-3 0-16,6-3-1 15,7-7 1-15,0-1-1 16,4-10-11-16,1-8-12 16,3-5-10-16,1-9-16 0,-1-5-18 15,1-2-51-15,0-13-65 16</inkml:trace>
  <inkml:trace contextRef="#ctx0" brushRef="#br0" timeOffset="272">19694 6939 357 0,'0'-1'201'0,"0"-1"-193"15,0 0-10-15,7 0 10 16,-1 0 15-16,3 0-4 0,2 2-9 16,-4 0-7-16,-2 0-3 15,-3 2 0-15,-2 9 0 16,0 0 0-16,-9 6 1 15,-2-1 1-15,-3 3 7 16,-1-1 14-16,-1 0-1 16,4-1 2-16,1-1-6 0,3-3-2 15,5-1-6-15,3-3-6 16,0-2-3-16,0-3 1 16,6-3-1-16,5-1 1 15,-1-1 0-15,6-10-20 16,0-2-18-16,0-3-19 0,1-3-20 15,0-1-75-15,-1-4-252 16</inkml:trace>
  <inkml:trace contextRef="#ctx0" brushRef="#br0" timeOffset="273">19880 6290 496 0,'4'-15'49'15,"4"2"-38"-15,1 4-2 16,-1 6 14-16,7 3 8 16,0 12-13-16,1 14-8 15,-1 18-2-15,-1 13-1 16,-3 11 18-16,-6 10-9 0,-5 3-12 15,0 3-2-15,-12-3 0 16,-4 2 0-16,-3-8-3 16,-4-3-10-16,1-10-5 15,-1-7-12-15,2-9-9 16,0-6-3-16,4-9-25 0,5-11-17 16,6-5-36-16,6-10-144 15</inkml:trace>
  <inkml:trace contextRef="#ctx0" brushRef="#br0" timeOffset="274">20225 6994 390 0,'10'-7'-3'15,"-2"-2"-3"-15,0 7-17 0,1 0-17 16,0 2-51-16,-1 0-81 15</inkml:trace>
  <inkml:trace contextRef="#ctx0" brushRef="#br0" timeOffset="275">20423 6982 573 0,'3'2'9'15,"-2"-2"-5"-15,4 0 12 16,1 0 18-16,5 0-1 0,3 0-17 16,2 0-13-16,5 0-2 15,2-2-3-15,2-2-22 16,4 0-29-16,0 2-29 16,3 0-39-16,1-3-40 0</inkml:trace>
  <inkml:trace contextRef="#ctx0" brushRef="#br0" timeOffset="276">20945 6915 261 0</inkml:trace>
  <inkml:trace contextRef="#ctx0" brushRef="#br0" timeOffset="277">21327 6216 555 0,'0'-9'-29'16,"-3"5"55"-16,-7 4-21 16,-5 19-5-16,-3 13 10 15,-4 16 10-15,-5 14 11 16,-2 17-5-16,-2 14 0 0,-1 13-9 16,4 7-1-16,6 7-9 15,7 2-5-15,11-10 1 16,7-13-11-16,17-7-23 15,10-20-10-15,10-17 5 16,4-14-8-16,5-14-26 0,-1-17-38 16</inkml:trace>
  <inkml:trace contextRef="#ctx0" brushRef="#br0" timeOffset="278">21755 6794 568 0,'-22'-28'-6'16,"-5"6"15"-16,-5 2-6 15,-2 12 11-15,-3 7 2 0,-2 1-4 16,-4 16-1-16,3 12-2 16,2 7 8-16,4 11-5 15,7 2-4-15,4 0-4 16,11 1-3-16,9-2 1 15,4-5-6-15,16-3 4 0,10-10-1 16,6-11 1-16,9-9 4 16,-1-9-3-16,3-10-10 15,-1-18-1-15,-5-7 1 16,-3-14 2-16,-2-4 0 16,-4-15 6-16,-6-5 2 15,-7-4 1-15,-5-4-3 0,-6-1 6 16,-5 8 0-16,-2 0 3 15,-6 21 3-15,-5 8 3 16,3 20 2-16,-2 17 4 16,2 10-10-16,2 26-10 15,3 16 0-15,1 15 4 0,3 18-1 16,1 11-2-16,1 2 2 16,6 6-3-16,3-8-5 15,0-3-29-15,-2-15-25 16,2-10-31-16,-3-14-60 15,1-14-228-15</inkml:trace>
  <inkml:trace contextRef="#ctx0" brushRef="#br0" timeOffset="279">21963 6873 483 0,'1'-3'128'15,"-1"3"-112"-15,0 8-21 16,0 10 3-16,0 7 15 16,0 3 10-16,-3 3-7 0,1 2-9 15,-1-6-2-15,1-2-2 16,-1-5-1-16,2-5 0 16,0-4 0-16,0-4-2 15,1-6 1-15,0-1-5 16,0-6 10-16,3-10 0 0,5-5-9 15,3-7 4-15,2 0 0 16,2-1 0-16,0 1-1 16,0 6 0-16,0 6-2 15,-3 12 0-15,-2 4 2 16,-5 7-4-16,-1 12 3 16,-4 7-2-16,0 5 2 0,-6-2-4 15,-2-1-10-15,-2 1-3 16,0-5-18-16,0-2-16 15,2-1-44-15,1-5-10 16,2-7-188-16</inkml:trace>
  <inkml:trace contextRef="#ctx0" brushRef="#br0" timeOffset="280">22251 7044 581 0,'0'15'-4'16,"-1"4"2"-16,-4 3 10 15,-2 7 7-15,0 2-3 16,-3 1-1-16,-2-1-8 0,-2-4-2 16,-1 1-20-16,-2-2-86 15,-1-4-132-15</inkml:trace>
  <inkml:trace contextRef="#ctx0" brushRef="#br0" timeOffset="281">22749 6602 617 0,'2'-24'-10'0,"-2"8"13"16,-5 8 3-16,-10 8 21 16,-3 0-3-16,-10 11-4 15,-3 12 0-15,-7 8 0 16,-1 13 0-16,1 5-5 15,2 7-2-15,2 1-5 0,8 4-3 16,9-2 0-16,7-4-5 16,10-5 1-16,0-4-3 15,17-9 3-15,6-8-1 16,6-9 4-16,6-5-3 16,6-13-25-16,-3-2-31 15,3-2-28-15,-1-16-58 0,-1-2-117 16</inkml:trace>
  <inkml:trace contextRef="#ctx0" brushRef="#br0" timeOffset="282">22849 6954 541 0,'-5'13'-3'15,"0"0"-3"-15,3 7 29 16,-1 2 23-16,1 4-4 15,0 0-10-15,1-2-16 0,-1 1-9 16,0-3-5-16,1-5-1 16,-2-2 0-16,-1-2 0 15,2-4 0-15,-2-5 1 16,0-2-9-16,2-2 2 16,-3 0 0-16,5-6 0 0,0-5 2 15,0-6 2-15,10-4 0 16,2-5-1-16,4-1 1 15,2 1 1-15,3 3 2 16,-4 10 2-16,-2 4 3 16,1 9-6-16,-4 6-1 0,-5 12 0 15,-3 5 0-15,-4 2 0 16,0 1-5-16,-6 1-10 16,-4-4 0-16,-3 0-6 15,-2-5-3-15,0 1-25 16,1-5-52-16,1-2-38 15</inkml:trace>
  <inkml:trace contextRef="#ctx0" brushRef="#br0" timeOffset="283">23129 6298 344 0,'19'-10'229'0,"0"10"-227"16,-1 14 13-16,-1 24 43 15,3 17-5-15,-2 17-13 16,1 17-6-16,-3 16 2 0,-4 10-10 15,-9 6-22-15,-4 6-3 16,-21 0 0-16,-17 0-4 16,-17 4-8-16,-10 2-14 15,-12-5-43-15,-7-11-80 16</inkml:trace>
  <inkml:trace contextRef="#ctx0" brushRef="#br0" timeOffset="284">16932 7004 342 0,'-5'7'-50'16,"0"-1"-118"-16,3 3 169 16,-2 2-21-16,0-1 12 15,3-2 10-15,-2 2 0 16,2-4 6-16,1-1 16 0,0 2-11 15,0 2-4-15,0-1-7 16,0 1-4-16,0 0-37 16</inkml:trace>
  <inkml:trace contextRef="#ctx0" brushRef="#br0" timeOffset="285">16394 8010 463 0,'0'-9'8'16,"0"2"17"-16,0 7-4 0,0 0-8 15,0 13-15-15,0 7-1 16,0 14 18-16,0 8 2 16,0 9 2-16,0 4 0 15,2 5-4-15,-2 2-3 16,0-1-4-16,1-1-3 16,1 1-3-16,1-5-1 0,-1-8 2 15,3-5-3-15,1-7-11 16,1-7-13-16,0-9-19 15,-2-7-29-15,-1-9-29 16,1-6-138-16</inkml:trace>
  <inkml:trace contextRef="#ctx0" brushRef="#br0" timeOffset="286">16394 8055 420 0,'-5'-15'-8'16,"5"3"37"-16,-2 6 2 16,2 0 14-16,0 4-18 15,7 2-10-15,7 0-9 16,2 6 4-16,3 6-1 0,0 5-1 16,2 7-3-16,1 2-3 15,-6 5 0-15,-5 0-2 16,-2-1-1-16,-6 3 1 15,-5-2-1-15,1 0 1 16,-8-2 0-16,-5 0-15 0,0-2-7 16,-4-1-18-16,3-5-34 15,1-3-22-15,2-10-137 16</inkml:trace>
  <inkml:trace contextRef="#ctx0" brushRef="#br0" timeOffset="287">17013 7913 543 0,'-5'-18'-6'0,"-5"3"19"15,-6 2 11-15,0 11 16 16,0 2-26-16,-8 16 1 15,-2 11 0-15,-3 14 0 0,-5 15 0 16,0 8-2-16,-1 7-2 16,7 6 0-16,4 0-3 15,8 0-5-15,10-3-1 16,6-3 1-16,8-7-3 16,11-9 3-16,4-9-2 15,7-6-9-15,3-10-16 0,4-8-7 16,2-8-16-16,1-10-8 15,2-4-43-15,-2-18-63 16</inkml:trace>
  <inkml:trace contextRef="#ctx0" brushRef="#br0" timeOffset="288">17225 8215 467 0,'-6'-21'-10'0,"-1"2"29"0,0 2 25 16,2 2 13-16,-2 6-20 16,0 0 3-16,-1 5-11 15,-1 4-6-15,-4 7-11 16,-1 12-8-16,-1 9 3 16,-1 6 2-16,0 3-2 0,3 8 0 15,4-2-2-15,0 0-1 16,6-2 0-16,3-3-1 15,0 1-2-15,9-6 2 16,4-7-3-16,2-2 2 16,7-9-1-16,0-4-2 0,6-6-12 15,0-5-26-15,0-5-20 16,0-10-26-16,0-5-57 16,-2-6-157-16</inkml:trace>
  <inkml:trace contextRef="#ctx0" brushRef="#br0" timeOffset="289">17363 8618 386 0,'3'-11'25'0,"0"0"32"16,0 2 3-16,-2 3-8 16,0 1-3-16,1 3-3 15,-2 2-18-15,3 2-16 16,-1 9-11-16,0 4 5 0,-1 5 4 16,1 2-4-16,-2 4-6 15,0-5 2-15,0 2-1 16,0-5 1-16,0 1-16 15,0-1-27-15,0-5-31 16,0-2-49-16,0-9-85 0</inkml:trace>
  <inkml:trace contextRef="#ctx0" brushRef="#br0" timeOffset="290">17397 8508 503 0,'-1'-8'27'16,"0"3"4"-16,1 1-12 15,0 0 4-15,0 2-20 0,0 2-4 16,5 0-37-16,1 0-58 16,1-1-99-16</inkml:trace>
  <inkml:trace contextRef="#ctx0" brushRef="#br0" timeOffset="291">17461 7985 546 0,'-5'-19'6'16,"0"6"26"-16,4 5 12 16,1 2 7-16,1 6-27 15,9 7-18-15,7 15-4 0,8 11 4 16,3 14 8-16,3 13-3 16,2 8-7-16,-2 13-2 15,-1 8 1-15,-8 7-2 16,-8 3 8-16,-8 3-7 15,-6 4-2-15,-20 4-39 16,-11 0-48-16,-13-3-112 0</inkml:trace>
  <inkml:trace contextRef="#ctx0" brushRef="#br0" timeOffset="292">14802 3972 381 0,'3'9'112'0,"-3"1"-119"0,0 7 4 15,0 7 11-15,0 5 9 16,-3 3 3-16,3 3-7 16,0-2-7-16,0-1-2 15,0-2-3-15,0-5 3 0,0-2-3 16,5-6 1-16,-3-2-17 16,0-6-49-16,3-8-28 15,-3-1-94-15</inkml:trace>
  <inkml:trace contextRef="#ctx0" brushRef="#br0" timeOffset="293">14810 3845 380 0,'-5'-3'2'16,"2"-1"2"-16,3 4-4 15,0 3-14-15,0 5-53 16,8 4-21-16,1 1-95 16</inkml:trace>
  <inkml:trace contextRef="#ctx0" brushRef="#br0" timeOffset="294">14962 4110 396 0,'-7'-6'17'0,"1"-1"0"16,4-1 12-16,-3 1 0 16,4 0 0-16,1-2-15 0,0 4-7 15,0-3-3-15,2 0-3 16,4 0 1-16,3 0-2 15,0-1 1-15,3-2 0 16,1 2 3-16,2-3 1 16,4-2 2-16,-1-3 0 0,1 0-2 15,2-2 0-15,-1-2-4 16,1-1 0-16,-4-3 1 16,1 4-2-16,-3 3 0 15,-4 1-3-15,0 3-10 16,-4 5-10-16,0 7-18 15,-5 2-14-15,0 0-8 0,-2 5-37 16,-2 3-79-16</inkml:trace>
  <inkml:trace contextRef="#ctx0" brushRef="#br0" timeOffset="295">14962 4175 373 0,'-4'0'1'16,"1"0"21"-16,2 1-5 15,1 3 6-15,1 4-10 0,6 3 4 16,8 4 12-16,3 4-3 16,3 3 0-16,3 2-10 15,4-3-6-15,1 1 0 16,0-1-3-16,0-4-3 15,-2 2-2-15,-2-4-22 16,-5 3-36-16,-3-7-44 0,-3-2-148 16</inkml:trace>
  <inkml:trace contextRef="#ctx0" brushRef="#br0" timeOffset="296">15375 3619 326 0,'-4'-9'4'0,"-1"3"19"15,-1 4-2-15,1 2 4 16,0 0-8-16,-1 4-9 16,-1 12-6-16,1 3 1 15,1 7 5-15,0 0-1 16,2 3-2-16,3-3-1 15,0-4 0-15,0-2-1 0,6-3-1 16,2-4 0-16,4-5 0 16,1-2 2-16,1-6 3 15,0 0-1-15,1-2 1 16,-2-8-1-16,-1-5 2 16,-2-2-1-16,-2-1-4 0,-6-3 2 15,-2-1 4-15,0 0-3 16,-1 1-2-16,-6 2-3 15,-5 2-1-15,-1 5 1 16,-2 5-3-16,0 7-8 16,0 0-27-16,-2 10-3 15,1 12-15-15,-1 6-51 0,0 5-164 16</inkml:trace>
  <inkml:trace contextRef="#ctx0" brushRef="#br0" timeOffset="297">15439 4302 363 0,'0'-16'185'16,"-1"6"-166"-16,0 1 14 15,-1 2 0-15,2 7-1 16,0 0-13-16,0 11-14 15,0 6-8-15,0 8 3 0,0 12 2 16,0 2 0-16,2 8-2 16,-1 2 3-16,0 5-36 15,0-3-23-15,2-5-23 16,-1-5-72-16</inkml:trace>
  <inkml:trace contextRef="#ctx0" brushRef="#br0" timeOffset="298">15595 3768 202 0,'-1'-2'46'16,"1"1"-1"-16,0-1 3 0,0 0-10 15,0 2-3-15,0-2-1 16,0-1 0-16,0 1 0 16,5-3-18-16,4 1-7 15,3-4 0-15,1 0 2 16,3 1-3-16,1-4-3 16,1 1-3-16,-2 2 0 0,2 1-1 15,-5 1-2-15,1-2 2 16,-2 1 0-16,-3 2-2 15,-2 1-6-15,-2 3-12 16,-2-1-22-16,0 2-9 16,-3 0-19-16,0 0-46 0,-3 0-116 15</inkml:trace>
  <inkml:trace contextRef="#ctx0" brushRef="#br0" timeOffset="299">15734 3621 371 0,'-3'-13'14'15,"0"0"33"-15,-1 2 7 16,3-2-3-16,-1 2-17 0,0 4-6 16,1-1-6-16,1 6-2 15,0 2-11-15,0 6-14 16,0 7-1-16,-3 9 5 15,6 6 2-15,-1 6 0 16,1 3 0-16,0 4-9 0,0 1-31 16,-1-1-33-16,0-3-41 15,-2-5-118-15</inkml:trace>
  <inkml:trace contextRef="#ctx0" brushRef="#br0" timeOffset="300">15510 3825 472 0,'0'-11'7'0,"-2"2"47"0,2 1-16 16,4 1-4-16,7-2-11 15,4 0-1-15,6-4-3 16,3 0-3-16,8-2-7 16,0 2-5-16,0-2 1 15,-1 3-3-15,-1 1-2 0,-5 0 1 16,-4 2-1-16,-5 2 0 16,-5 3 2-16,-3 1-4 15,-4 2 4-15,-4 1-3 16,0 0-5-16,-7 0-1 15,-5 5 9-15,-7 1-2 0,-5 7 4 16,-5-2-4-16,-2 2 1 16,-2-1-1-16,2 1 0 15,5-2 1-15,3-3 0 16,6-3 2-16,9 1-1 16,2-6 1-16,6 0-2 15,6 0-5-15,7 0 2 0,8-6 3 16,6-3 2-16,5-2-2 15,1-1 1-15,-1-1-2 16,-3-3 0-16,-6 7 1 16,-6-1-1-16,-4 3 0 15,-5 2 1-15,-5 1 0 16,-3 4 2-16,-3 0-1 0,-8 0 1 16,-5 0-5-16,-6 6 1 15,-6 4-1-15,-3 4 0 16,1-1 5-16,-2 3-4 15,5 1 1-15,4-4 2 0,8 0-2 16,6-5 2-16,6 1-2 16,3-4-4-16,14-2 2 15,8-2 1-15,9-1 4 16,3 0 1-16,6-4-3 16,1-7 1-16,2 0 0 0,-3-7-1 15,-3 5 0-15,-3-3-1 16,-5 4 1-16,-4 3-1 15,-8 1 1-15,-8 6-4 16,-7 2-17-16,-3 0-24 16,-11 11-24-16,-7 8-14 15,-3 3-19-15,-6 2-40 0</inkml:trace>
  <inkml:trace contextRef="#ctx0" brushRef="#br0" timeOffset="301">15675 4585 443 0,'11'-14'20'0,"1"2"24"0,0 0 4 15,2 0-1-15,2 0-15 16,-1 2-6-16,1-1-10 16,4 1-5-16,-1 3-7 15,2-1-4-15,0-1 2 0,0 3-2 16,-1-4 0-16,-2 4-9 15,-1 0-39-15,-3 2-22 16,-4 2-48-16,-5-1-135 16</inkml:trace>
  <inkml:trace contextRef="#ctx0" brushRef="#br0" timeOffset="302">15848 4338 534 0,'-2'-7'15'0,"0"1"19"16,1 5 3-16,0-1 5 15,1 2-10-15,0 7-21 0,0 12-12 16,0 12 2-16,0 17 9 15,0 12 1-15,0 14-7 16,1 8-2-16,-1 6 2 16,1-4-25-16,1-9-79 15,-2-15-171-15</inkml:trace>
  <inkml:trace contextRef="#ctx0" brushRef="#br0" timeOffset="303">17915 8545 528 0,'2'0'11'0,"0"-4"17"0,3 2-19 16,-2-2 21-16,4 1-9 16,-1-1-10-16,3 1-8 15,-2-1-1-15,5 2-2 16,-1-1-16-16,2 0-41 0,-3 1-37 15,1 1-69-15</inkml:trace>
  <inkml:trace contextRef="#ctx0" brushRef="#br0" timeOffset="304">17868 8667 480 0,'-10'10'34'0,"6"-3"1"16,4-1-2-16,0-2 12 15,6-1-7-15,10-1-3 16,6 1-8-16,9-3-16 0,9 0-9 16,9 0-9-16,7-6-72 15,1-9-153-15</inkml:trace>
  <inkml:trace contextRef="#ctx0" brushRef="#br0" timeOffset="305">18469 8169 425 0,'0'-15'2'16,"0"4"14"-16,1 11 4 0,3 0 12 15,-1 18-17-15,1 9 13 16,0 8-1-16,-2 5-3 16,1 4-5-16,-6 2-2 15,3-2-2-15,-1 1-7 16,-4-3-4-16,-1-5 2 0,-2-6-2 15,2-3 0-15,1-10-2 16,1-5-1-16,2-10 1 16,0-3 1-16,2-18 14 15,0-11-7-15,0-16-10 16,4-8 0-16,5-10-1 16,4-3-3-16,4 5-8 0,2 5 0 15,6 13 7-15,1 15 0 16,-2 16 9-16,1 12-8 15,-3 11 0-15,-4 16 0 16,-5 8 3-16,-1 6 1 16,-6 1 0-16,-3 4 0 0,-3 1 1 15,0-4-6-15,0 0-27 16,-6-2-24-16,1-7-31 16,0-3-19-16,4-8-201 15</inkml:trace>
  <inkml:trace contextRef="#ctx0" brushRef="#br0" timeOffset="306">18862 8188 305 0,'-9'0'223'0,"1"0"-209"15,-2 12 2-15,2 7 5 16,-1 8 15-16,4 5-8 15,-3 3-9-15,3 7-3 16,3-1-5-16,2 0-7 16,0-3-1-16,1-5-2 0,5-2-1 15,7-9 1-15,1-5 0 16,2-8-2-16,-2-9 3 16,4 0-3-16,-1-18-2 15,-3-10 1-15,-1-7 1 16,-4-6 1-16,-7-6 1 0,-2 0-1 15,-2 2 0-15,-10 5 1 16,-4 8-1-16,-5 9 0 16,-3 13-2-16,-3 10-14 15,-1 3-15-15,-2 14-46 16,0 2-87-16</inkml:trace>
  <inkml:trace contextRef="#ctx0" brushRef="#br0" timeOffset="307">19261 8315 462 0,'0'0'-11'0,"0"0"29"0,0 16-18 16,0 8 20-16,0 5 5 15,0 6 1-15,0 6-10 16,0-1 0-16,1-1-7 16,3-6-5-16,3-3-2 15,3-8 1-15,-1-4-1 0,3-6-2 16,0-9 2-16,-1-3-2 16,-1-5 4-16,1-16 2 15,-3-6 2-15,-4-10-1 16,0-9-2-16,-3-9-1 15,0-3-1-15,1-6-1 0,2-2-3 16,1 3 2-16,2 9-1 16,3 8 0-16,1 15 0 15,3 13-2-15,-1 18 0 16,1 9 0-16,1 24-4 16,-4 13 4-16,0 15 2 15,-2 15-1-15,-2 10 1 0,-3 6 1 16,-1 8-1-16,-3-2 1 15,0 0-1-15,-2-7-17 16,-2-9-3-16,-1-7 8 16,0-12 3-16,1-11 8 15,2-12 1-15,1-12 0 0,1-11 0 16,0-14-3-16,4-3 0 16,5-19 13-16,2-15-2 15,1-11-5-15,0-12-1 16,-3-10-5-16,-1-2 7 0,-7 5-2 15,-1 6 4-15,-7 8 3 16,-6 14-4-16,-7 12-2 16,1 7 1-16,-3 8-2 15,0 6-1-15,2-1 0 16,3 4 0-16,3-1 0 16,6-1 1-16,5 0-2 0,6-1-3 15,14-1-10-15,8-2-11 16,9-3-15-16,9-4-33 15,7-3-38-15,4-5-115 16</inkml:trace>
  <inkml:trace contextRef="#ctx0" brushRef="#br0" timeOffset="308">20094 8326 534 0,'-17'-13'9'0,"-1"3"5"15,-1 1 12-15,1 6 10 16,1 0-15-16,0 3-4 0,0 3-6 16,2 14-4-16,1 6-5 15,2 8-3-15,2 1 1 16,3 6 0-16,6-3 0 15,1 0 0-15,4-5-2 16,9-6 3-16,3-8 0 16,4-5-3-16,5-11 1 0,1-2-5 15,5-15-7-15,-1-14-9 16,-1-7 3-16,-3-8 5 16,-3-7 11-16,-6-7 3 15,-4-6 2-15,-8 2-1 16,-4-2 2-16,-1 6 3 0,-6 11 1 15,-4 12 3-15,0 15 10 16,0 15-10-16,2 8-5 16,-2 25-9-16,5 14 2 15,0 14 2-15,0 11-1 16,3 5 2-16,2 0-1 0,0 1 2 16,0-6-9-16,5-7-38 15,2-10-51-15,2-9-53 16</inkml:trace>
  <inkml:trace contextRef="#ctx0" brushRef="#br0" timeOffset="309">20332 8278 530 0,'-9'0'16'16,"-1"8"-14"-16,3 8-1 15,1 4 20-15,1 6 4 16,0-3-8-16,5 3-6 16,0 2-5-16,5-4-3 0,3 0-1 15,2-4-2-15,2-2 2 16,1-8-1-16,1-3-1 16,-1-5 1-16,1-2-2 15,-1-8-1-15,0-8 4 16,-2-6-1-16,-1-4 0 15,-6-3 3-15,-1-4-1 0,-3 3 8 16,-1 3-3-16,-8 5-5 16,-3 5-1-16,-1 6-2 15,1 7-4-15,-2 2-23 16,-1 2-18-16,4 0-54 16,0 5-43-16</inkml:trace>
  <inkml:trace contextRef="#ctx0" brushRef="#br0" timeOffset="310">20579 8254 572 0,'-10'-12'9'0,"2"5"27"15,0 2-3-15,0 5 6 0,4 0-20 16,1 11-15-16,3 8-5 16,0 9 2-16,0 1-2 15,3 5 2-15,4 3 0 16,4-4 0-16,1-3 1 0,0-3-3 16,2-5-2-16,2-6-9 15,-1-10-10-15,2-3-3 16,-2-3-1-16,1-10 8 15,-3-10 12-15,-2-6 7 16,-1-3-1-16,-4-5 3 16,-1 2 2-16,-3 4 11 0,-2 4-3 15,0 9 9-15,0 6-11 16,0 9-2-16,0 0-11 16,0 14-2-16,1 5 4 15,1 5-2-15,1 2 4 16,4-1-2-16,0 1-1 0,3-2 1 15,3-2-3-15,1-5-9 16,2-2 3-16,2-6-9 16,1-6 0-16,1-3 2 15,-2-1-5-15,-3-12 16 16,-2-6 5-16,-3-5 2 16,-5-4 2-16,0-5 5 0,-5-1 1 15,0 3-7-15,-7 2 0 16,-1 5-3-16,-1 7 1 15,1 5-2-15,2 7-34 16,0 1-61-16,2 2-76 16</inkml:trace>
  <inkml:trace contextRef="#ctx0" brushRef="#br0" timeOffset="311">20941 8291 606 0,'0'1'-2'16,"0"3"5"-16,0 7-1 0,4-1 13 16,2 6 9-16,2 1-8 15,-3 1-10-15,3 0-3 16,-2-1-1-16,-3-2-2 15,-1-3 1-15,-2-2 0 16,1-5-1-16,-1-1 1 0,0-2-1 16,0-2 1-16,0-4 4 15,0-4-5-15,2-10-1 16,3-2 1-16,1-4-1 16,4-3 1-16,-1 3 1 15,2 3-2-15,-1 5 2 0,2 5-2 16,-2 9 0-16,1 2 0 15,-4 9-3-15,1 6 2 16,-3 3 0-16,0 6 1 16,-2-1 0-16,-3-2 1 15,1-3 0-15,-1-1 0 0,0-1 0 16,0-6 0-16,0-3 0 16,0-1-1-16,1-4-1 15,-1-2 1-15,1-2 5 16,1-13-3-16,4 2 1 15,-4-9-2-15,3-4 1 16,3-2 4-16,1-1 0 0,1 2-1 16,1 3 1-16,-1 8-3 15,1 4-1-15,0 12-1 16,-2 0-2-16,-1 12-1 16,0 9 2-16,-5 1-1 15,0 6 2-15,-1-1 0 0,-2-1-1 16,0 0-13-16,0 0-8 15,0-6-24-15,0 2-7 16,-2-5-47-16,2-1-94 16</inkml:trace>
  <inkml:trace contextRef="#ctx0" brushRef="#br0" timeOffset="312">21289 8451 568 0,'0'0'2'0,"8"0"2"16,6 0 16-16,2 0 19 0,4-2-16 15,0-3-13-15,2-2-6 16,-2 0-3-16,-2-4-1 15,-2 2 2-15,-5-5-1 16,-3 0 1-16,-5-2 1 16,-3 1-1-16,0 2 1 0,-11-1 0 15,-2 7-1-15,-4 3 2 16,-3 4-2-16,1 2 0 16,1 12 1-16,0 1 0 15,6 5-1-15,2 0 0 16,2 0 0-16,6 3-1 0,2-3 0 15,0 2-2-15,2-2 2 16,9-1 0-16,2-2 0 16,3-1-14-16,4-7-29 15,0-1-42-15,3-8-127 16</inkml:trace>
  <inkml:trace contextRef="#ctx0" brushRef="#br0" timeOffset="313">21509 8339 612 0,'-11'0'4'16,"2"1"0"-16,4 10 4 15,1 3 32-15,3 0-13 16,1 1-11-16,0-1-8 16,1 1-7-16,5-1 2 15,1-4-2-15,0-1 1 16,2-2-4-16,1-4-7 0,1-3-4 15,-1 0 0-15,4-12 6 16,-2-3 6-16,2-8 2 16,1-3-1-16,0-2 1 15,-3-1 2-15,1-1 5 16,-2 6 3-16,-2 5-1 0,-4 7-2 16,-1 5-4-16,-3 7-3 15,-1 0-3-15,0 14-3 16,0 3 4-16,0 3 1 15,-1 6 0-15,-3 0 0 16,1 1 0-16,2-2 1 16,1-2-1-16,0 2-3 0,0-7-13 15,4-3-3-15,3-3-18 16,1-8-14-16,3-4 1 16,0 0 2-16,2-9 8 15,2-12 29-15,-2-5 22 0,1-7 0 16,-2-6 16-16,-1-9-1 15,-3-2 5-15,-4-5 2 16,-2 1-2-16,0 4-8 16,-2 6 2-16,0 11 4 15,-3 13-9-15,-2 12 5 0,1 8-15 16,-1 17-14-16,1 18 2 16,0 9 3-16,2 11 3 15,0 4-2-15,2 2-2 16,0-1 2-16,2-6-1 15,1-5-2-15,3-8 3 16,-2-2-11-16,-1-10-18 0,-1-3-10 16,-1-6-22-16,-1-6-13 15,0-9-22-15,0-5 2 16,-3 0-36-16</inkml:trace>
  <inkml:trace contextRef="#ctx0" brushRef="#br0" timeOffset="314">21807 8336 189 0,'3'-2'149'0,"-3"1"-73"0,1 1-37 16,1 0 1-16,0 0 5 16,2 0-3-16,1 0-15 15,0 0-11-15,2 0-1 16,-2 0-5-16,2 1-8 15,-2 1-1-15,1-2-1 0,-1 0-5 16,0 0-13-16,-1 0-2 16,-2 0-9-16,3 0 2 15,-3-2-3-15,1-5-16 16,0-2-14-16,0 1-18 16,-2-4-84-16</inkml:trace>
  <inkml:trace contextRef="#ctx0" brushRef="#br0" timeOffset="315">21867 8223 370 0,'-5'-4'61'0,"3"-2"0"15,1 4 2-15,1-3-11 16,0 1-10-16,0 1-8 16,8-2-15-16,1 2-3 15,3-1-2-15,3 2-5 16,0 0 1-16,0 2-7 15,1 0-2-15,-1 0-3 0,-2 0-45 16,0 0-85-16,0-1-240 16</inkml:trace>
  <inkml:trace contextRef="#ctx0" brushRef="#br0" timeOffset="316">22204 8226 402 0,'8'-13'12'0,"-3"6"20"16,0 5-1-16,-3 2-5 16,-2 8-13-16,0 10 9 0,0 7 7 15,-5 8-7-15,0 3-4 16,-1 5-7-16,1 2-7 15,0-4-1-15,3 1-1 16,2-6-2-16,3-5 0 16,9-5 1-16,1-6 0 15,4-10-1-15,4-6-9 16,-1-2-5-16,0-17 2 0,-4-10-4 16,-2-9 8-16,-3-9 8 15,-5-7-2-15,-2-5 3 16,-3-4 1-16,-1-4-3 15,0 5 4-15,2 3-2 16,1 7 3-16,1 9-3 0,4 12 0 16,1 11 2-16,2 16 1 15,3 7-4-15,2 25-4 16,1 16 5-16,-1 15 2 16,-4 12 0-16,-3 13 1 15,-6 10-2-15,-3 4 1 0,0-2-3 16,-10 3 2-16,0-9-2 15,0-7 1-15,0-13-5 16,5-9 4-16,2-14-1 16,3-10 1-16,0-10 0 15,5-11 2-15,5-9 1 0,3-9 7 16,1-1 5-16,4-18 4 16,1-12-10-16,1-9-4 15,-1-9-4-15,-5-10-5 16,-4-5-5-16,-6 3 4 15,-4-3 0-15,-5 11-2 0,-10 11 4 16,-2 5 2-16,-3 10-2 16,-1 7 1-16,3 8-4 15,4 0-6-15,4 7 7 16,6 1 4-16,4 0-2 16,7 3-27-16,9-3 14 15,5 2 10-15,7-3 1 0,4 1-16 16,2-2-25-16,0-5-55 15,4 0-87-15</inkml:trace>
  <inkml:trace contextRef="#ctx0" brushRef="#br0" timeOffset="317">22909 8034 536 0,'-7'-18'-29'16,"-2"5"50"-16,1 4 7 16,2 5 13-16,0 4-18 15,-3 11-10-15,-1 10-7 16,-1 13 6-16,0 7 7 0,0 9-4 16,1 5-3-16,4 0-9 15,1 1-2-15,4-4 1 16,2-5-2-16,10-10 2 15,5-1-1-15,6-10-1 16,4-7-3-16,3-8-14 0,6-11-6 16,1-4-10-16,1-16-12 15,0-12 5-15,1-8 13 16,-6-4 21-16,-3-6 7 16,-5-5 3-16,-6 3 4 15,-7 2 1-15,-3 10 9 16,-7 7 10-16,-1 13-2 0,-9 11-3 15,-4 9-8-15,-3 5-11 16,-3 17-3-16,2 10 1 16,1 4 0-16,3 1 0 15,3 6-3-15,5-5 2 16,4-3-1-16,1-4 0 0,0-1-1 16,6-10-2-16,1-1-13 15,2-8 0-15,0-6-2 16,1-5 5-16,-1 0 4 15,-2-11 8-15,2-4 3 16,-1-11 0-16,-1 1 1 0,-1-4 7 16,1 1 0-16,-2 2-1 15,-2 9-1-15,1 5 3 16,-3 7-3-16,1 5-5 16,-2 1-9-16,1 14 4 15,-1 1 2-15,0 7-1 0,0 0 2 16,0 2-1-16,0-1 0 15,1-5 1-15,3 0-1 16,-1-4 0-16,-1-5 1 16,4-2-2-16,0-3 0 15,1-5 0-15,1 0 1 0,0-5-1 16,2-8 2-16,1 0-2 16,1-7 2-16,-1 0 0 15,0-4-2-15,0 2 3 16,-3 3-2-16,-1 0 1 15,-1 5 5-15,-1 6-3 16,-2 1-1-16,-2 4 0 0,0 1-1 16,1 0 1-16,-2 2-3 15,1 0-1-15,0 0 0 16,0 0 3-16,2 5-3 16,1 1 3-16,-2-3-1 0,1 0-1 15,-1 0 2-15,1-1-1 16,-1 2 0-16,-2-2 0 15,0-1-9-15,0 3-14 16,0-3-30-16,0 1-54 16,-7 0-41-16</inkml:trace>
  <inkml:trace contextRef="#ctx0" brushRef="#br0" timeOffset="318">23159 7889 470 0,'3'-22'12'15,"-1"4"37"-15,1 7-2 16,-1 7-1-16,-2 4-12 15,0 15-32-15,0 12-1 16,0 8 15-16,-5 11 7 16,-2 7-6-16,-2 4-7 15,2 3-3-15,-4 0-1 0,3-3-1 16,-1-1-3-16,0-3-1 16,4-9 0-16,4-2 0 15,0-10-1-15,1-3 0 16,1-7-5-16,8-5-10 15,1-10 3-15,0-5 0 0,6-2 1 16,3-7 5-16,0-12-4 16,2-6 0-16,2-5 7 15,-2-1 3-15,0-4 0 16,-3 2 2-16,-3 4-3 16,-7 2 2-16,-1 7 2 0,-4 6 5 15,-3 3 9-15,0 4-5 16,-4 7-8-16,-4 0-2 15,-1 2-3-15,-1 10 0 16,1 5 1-16,-1 2 0 16,3 4 0-16,3 2 0 0,1-2 0 15,3 0 0-15,0 0-1 16,0-6 0-16,5-1-6 16,1-5-3-16,2-4 1 15,-2-3 3-15,2-4 1 16,0 0 2-16,0-7 1 0,1-5 3 15,-2-6-1-15,1 2 2 16,-2-5-1-16,-1 2 5 16,0 4 2-16,-2 3 4 15,-2 5 0-15,-1 3-3 16,1 4-4-16,-1 0-5 0,0 2-7 16,0 9 6-16,0-1 1 15,0 5 0-15,0 0 0 16,0-1 0-16,0 2-2 15,3-6-3-15,1-2-4 16,1 2-4-16,2-5 4 16,0-3-2-16,5-2 4 0,-1 0-1 15,2-3-1-15,2-7 4 16,0-4 5-16,-2-5 0 16,-1 2 0-16,-2-3 3 15,-2 0-1-15,-2 2 6 16,-5 3 4-16,0 0-3 0,-1 5 0 15,0 2-4-15,0 6-2 16,0 2 1-16,-1 0-6 16,1 10-3-16,0 6 4 15,0 4 1-15,0 4-2 16,0 0-6-16,-1 2-9 16,-5 0-2-16,0-4 8 0,-1 1-4 15,-3-2 5-15,3-6 2 16,0-1-5-16,4-5 3 15,0-1 7-15,3-6 1 16,0-2-3-16,6 0 4 0,6-6 1 16,0-5 1-16,6-8 0 15,-1-1-1-15,2-2 2 16,0-4-1-16,3 2 4 16,-5 0 3-16,0 2 11 15,-5 6-4-15,-2 3-4 0,-4 4 2 16,-1 3 6-16,-4 5 0 15,1 1-5-15,-2 0-8 16,0 7-8-16,0 5 2 16,0 4 1-16,0 4-1 15,0 0 1-15,0 3-1 16,0-4-1-16,-2 2 2 0,-1-3-1 16,-2-2-2-16,0-1 0 15,-4 0 1-15,0-6-1 16,-2 2 4-16,1-3-4 15,-2-3-12-15,0 1-14 16,0-3-23-16,2-1-32 0,3-2-95 16</inkml:trace>
  <inkml:trace contextRef="#ctx0" brushRef="#br0" timeOffset="319">24076 8445 489 0,'2'-15'23'15,"1"-3"20"-15,-3-2 4 16,0 3-10-16,0 0-11 0,-3 3-6 15,-3 6 1-15,-3 1-1 16,-5 7-6-16,-3 0-4 16,-2 5 0-16,-2 11-5 15,-1 4 3-15,0 4-2 16,7 5-3-16,1 0-1 16,8 4 0-16,6-2-2 0,0-4 2 15,13-1 2-15,6-3-4 16,6-4 2-16,6-6-2 15,4-4-23-15,4-7-57 16,0-2-90-16</inkml:trace>
  <inkml:trace contextRef="#ctx0" brushRef="#br0" timeOffset="320">18082 9388 381 0,'-3'-2'105'16,"3"-6"-77"-16,0-1-5 15,8 1-3-15,8 1 2 16,3 0-6-16,4-2 1 15,10 0 6-15,7-3-6 16,7-1-2-16,10 2-4 0,11-3-2 16,12-3-5-16,11-1 0 15,10-1-4-15,10 0 2 16,13 3-1-16,6 0-1 16,6 3 0-16,5 1 1 15,9 4-2-15,5-1 3 0,10 1-3 16,4 4 1-16,10 1 2 15,7-1-4-15,9 3 3 16,6-1 1-16,3 2-4 16,4 0 3-16,2 2-2 15,4 4 2-15,-3 0 0 0,2 2-1 16,-1 1 1-16,-3-1-1 16,0 4 3-16,-3 0-2 15,-4 1-1-15,-6 3 1 16,-8-1 2-16,-9 2-2 15,-11 2-1-15,-8-1 0 16,-15-4 1-16,-12-2-2 0,-8-5 2 16,-11 1-2-16,-17-4 2 15,-52-1-1-15</inkml:trace>
  <inkml:trace contextRef="#ctx0" brushRef="#br0" timeOffset="321">18305 9605 517 0,'0'-6'21'0,"0"4"21"16,0 4-19-16,-1 15-6 0,1 12 13 16,0 7 5-16,0 7-11 15,0 7-7-15,0 2-9 16,0 1 0-16,0-2-6 16,0-3 0-16,0-5-1 15,0-4-22-15,0-3-27 16,0-8-42-16,0-6-55 15,0-6-158-15</inkml:trace>
  <inkml:trace contextRef="#ctx0" brushRef="#br0" timeOffset="322">18206 9961 509 0,'2'-21'-20'15,"7"-1"47"-15,4 1-10 16,6 1 12-16,7 1-7 0,3 4-7 16,1 5-9-16,0 8-1 15,-4 2-4-15,-3 6-1 16,-4 10 1-16,-5 5 1 16,-4 2 3-16,-4 5-2 15,-1-1 0-15,-1-1 0 0,-1 0 6 16,-1-4-5-16,2-1-2 15,1-8-1-15,1-2 0 16,0-6 0-16,2-5 0 16,2-2 4-16,-1-12-2 15,-3-5 2-15,-1-6-4 16,0-4 3-16,-5 0 1 0,-3-1 1 16,-8 1-4-16,-1 7 0 15,-5 4-1-15,0 5-5 16,-1 6-17-16,3 5-12 15,0 2-18-15,3 0-32 16,3 0-40-16,5 0-182 16</inkml:trace>
  <inkml:trace contextRef="#ctx0" brushRef="#br0" timeOffset="323">18697 9604 551 0,'-1'-12'6'0,"-5"5"16"16,0 7 11-16,1 5 4 15,2 16-30-15,2 6 6 0,-2 9-7 16,1 7 1-16,1 3-5 16,1 6-1-16,-1 1-4 15,1 1-46-15,-1-1 0 16,-1-9-51-16,-1-3-39 15</inkml:trace>
  <inkml:trace contextRef="#ctx0" brushRef="#br0" timeOffset="324">18603 9954 366 0,'17'-15'140'0,"5"-2"-145"15,4 1-5-15,6-1-14 16,3 3 28-16,3 0-18 16,-3 1-14-16,-4 2 30 15,-5 1-23-15,-7 5 2 0,-6 1-7 16,-7 4 35-16,-6 0-8 16,0 0 20-16,-8 13-2 15,-7 0 0-15,-3 4 12 16,-1 4 5-16,0 3-9 0,3-3-11 15,3-1-8-15,6 1-5 16,4-5-3-16,3-1-17 16,4-2 5-16,8-4 5 15,3-4-2-15,2-5-31 16,2 0 25-16,-1-8 11 16,-2-6-14-16,-4-2 7 0,-1-2-6 15,-7 2 25-15,-2 2-3 16,-2 2 16-16,0 6 30 15,0 4-16-15,-1 2-4 16,-2 2-24-16,1 8-9 16,-2 5 2-16,4 2-2 0,0 2 2 15,0 0-2-15,4-3 2 16,3-3-2-16,2-4-1 16,1-4-5-16,3-5 11 15,0 0-12-15,3-10 18 16,-1-6-8-16,1-6-15 15,-1-5 19-15,-1-6-9 0,-3-7 6 16,-1-1 2-16,0-4-5 16,-5-3 5-16,-2 0 13 15,-2 5 5-15,-1 9-5 16,0 7-3-16,0 13 1 16,-3 14 5-16,1 7-23 0,-1 19-6 15,2 8 11-15,1 12-2 16,0 7-12-16,0 6-15 15,0 2-1-15,8-2-31 16,3-2-62-16,3-9-251 0</inkml:trace>
  <inkml:trace contextRef="#ctx0" brushRef="#br0" timeOffset="325">19453 9781 532 0,'-5'-11'95'0,"2"11"-82"16,1 4-20-16,2 11 1 0,-2 6 23 16,2 1-1-16,0 4-12 15,0-2-3-15,0 0-1 16,0-3 2-16,4-3-2 15,-3-2 2-15,2-6-2 16,-2-3 1-16,0-3 1 0,1-4-3 16,1-2 8-16,2-10 4 15,0-9 6-15,2-8-15 16,1-6 1-16,3-4-2 16,1 2 0-16,-2 4-1 15,3 6-1-15,-1 8 0 16,-2 11 0-16,-1 8-3 0,-1 6 0 15,0 15 1-15,-3 4 1 16,0 6 3-16,0 1-1 16,-3 3-2-16,2-1 0 15,0 1-8-15,1-3-28 16,1-1-28-16,1-7-40 16,3-7-48-16</inkml:trace>
  <inkml:trace contextRef="#ctx0" brushRef="#br0" timeOffset="326">19767 9760 522 0,'-6'-8'19'16,"1"6"26"-16,0 2-15 16,0 12-13-16,1 8-6 0,3 3 1 15,1 4-3-15,-1 0-5 16,7 1-4-16,2-1-1 15,5-1 2-15,0-5-2 16,1-2-4-16,0-6-4 16,0-4-1-16,-1-5-5 15,-1-4 15-15,-2-2 3 0,-3-12-2 16,-2-1 4-16,-3-8-3 16,-2-1 7-16,0-3 2 15,-5 0-3-15,-2 1-4 16,-5 4-4-16,2 3-3 15,-3 8-6-15,-3 6-42 16,2 1-129-16</inkml:trace>
  <inkml:trace contextRef="#ctx0" brushRef="#br0" timeOffset="327">20157 9822 254 0,'-5'-7'103'0,"-4"7"-59"15,-2 5-14-15,-1 14-6 16,-2 3 7-16,1 8-4 15,2 1-9-15,4 3-2 16,3-6-13-16,4 2-1 16,1-6 1-16,11-3-6 0,2-9 0 15,6-5-2-15,-1-7 5 16,5 0 4-16,-3-16-4 16,2-8-1-16,-6-8 5 15,-1-6-3-15,-5-8 2 16,-2-6-1-16,-3-3 0 0,-2-2 0 15,-1 3-2-15,1 4 0 16,1 8 2-16,0 13 5 16,5 12-2-16,-2 17-4 15,2 9-5-15,1 21 1 16,0 17 3-16,2 13 3 0,2 13-1 16,-2 8 2-16,2 7-3 15,-3-1 1-15,3 3 0 16,-3-5-1-16,-2-3-1 15,-1-9 2-15,-3-8-5 16,-3-8 0-16,-1-13 2 0,1-10 0 16,-2-8 2-16,0-12-1 15,2-10-2-15,-1-4 1 16,3-18 5-16,-3-12 0 16,-1-7-3-16,-1-12-1 15,0-10-1-15,-8-2 2 16,-4-2-1-16,-4 4 2 0,-2 9-1 15,0 11 0-15,3 13 7 16,0 11-1-16,6 8-2 16,2 1-3-16,4 5-3 15,3 1 1-15,10 0-9 16,8 0 4-16,7 0-6 0,10-7-16 16,8-2-38-16,7-6-47 15,4-6-162-15</inkml:trace>
  <inkml:trace contextRef="#ctx0" brushRef="#br0" timeOffset="328">20929 9865 525 0,'-25'-12'40'15,"-1"0"-37"-15,-1 0 5 0,3 5 33 16,1 3-1-16,1 4-13 15,2 4-8-15,1 11-10 16,4 4-6-16,3 5-1 16,4 2-3-16,4 2 1 15,4 2-1-15,0-2 0 16,6-4-1-16,7-4 0 0,2-6-6 16,4-6-1-16,-2-8 0 15,6 0 7-15,1-17-4 16,-4-5-6-16,2-7 5 15,-4-5 6-15,-4-6 2 16,-3-4 3-16,-1-4-2 0,-7-6 3 16,-3 1 5-16,0 2-2 15,0 4 1-15,-7 9 0 16,0 11-4-16,1 12 2 16,1 15 0-16,1 6-9 15,3 20-3-15,1 12 3 0,0 8 1 16,0 5 1-16,5 5 2 15,0 0-2-15,4 0-26 16,-1-3-30-16,3-7-44 16,0-9-37-16,-3-7-220 15</inkml:trace>
  <inkml:trace contextRef="#ctx0" brushRef="#br0" timeOffset="329">21027 9837 573 0,'-5'0'12'16,"-1"0"1"-16,1 7-1 15,3 8 16-15,2 5-5 16,0 0-5-16,2 3-4 16,3 0-8-16,5-2-1 0,1-3-3 15,1 0-3-15,0-4 5 16,-1-6-4-16,1-2-2 15,-1-6-2-15,-1 0 4 16,2-11 0-16,-2-4 1 16,-2-6-1-16,0-3 1 0,-3-1 1 15,-4-1 0-15,-1-2-1 16,0 3 0-16,-4 2 0 16,-3 6 0-16,-2 3-3 15,1 6-22-15,1 4-24 16,-4 4-42-16,2 0-65 15,1 0-173-15</inkml:trace>
  <inkml:trace contextRef="#ctx0" brushRef="#br0" timeOffset="330">21332 9763 648 0,'-2'-13'-5'0,"-6"6"22"16,-2 5 12-16,-2 2 3 16,3 7-13-16,-6 10-6 0,4 7-7 15,2 5-2-15,4 4-3 16,3-1 0-16,2 3-1 16,4-4-2-16,5-4-1 15,4-3-14-15,1-6-6 16,0-6 5-16,0-6-7 0,2-6 8 15,-2 0-12-15,-2-13 3 16,2-8 15-16,-5-3 12 16,-3-3 1-16,-2-4 0 15,1 2 1-15,-5 4 14 16,0 7 3-16,0 3 4 0,0 9-14 16,0 6 1-16,0 4-10 15,0 13-2-15,1 3 0 16,4 4 0-16,0 6 0 15,4-3 2-15,1-1-2 16,0-4-4-16,2-3-7 16,4-4 1-16,-2-5 2 0,0-3-6 15,2-7 2-15,-1 0 8 16,1-3 5-16,-4-9 0 16,0-7 0-16,-2 0 1 15,-2-5-1-15,-3 0 1 16,-2 0 0-16,-1 0 0 0,-2 4 1 15,0 4-1-15,-2 4-3 16,-3 5-31-16,0 4-61 16,2 1-85-16</inkml:trace>
  <inkml:trace contextRef="#ctx0" brushRef="#br0" timeOffset="331">21695 9856 639 0,'-7'0'5'0,"2"0"-1"16,3 9 6-16,0 5 6 16,2 3 5-16,0 1-11 15,0 2-4-15,2-3-4 0,3-4 1 16,-1-2-2-16,1-4 1 15,0-5-1-15,0-2 2 16,0 0 1-16,0-4 0 16,1-8-2-16,3-5 0 15,-4-4 1-15,2-1-2 0,1-4 1 16,-3 3-2-16,0 5 1 16,-1 3-1-16,2 7 1 15,-3 8-5-15,-1 0-3 16,1 13 3-16,-1 4 2 15,0 5 0-15,-1 0 1 0,1 2 1 16,0-1-1-16,-1-4 2 16,3-4-7-16,-1-4-6 15,2-3 3-15,0-5 0 16,0-3 9-16,2 0 1 16,-1-11 0-16,1-2 3 0,3-6-6 15,-2-5 4-15,3-1-2 16,0-3 0-16,0 2 2 15,-1 4-3-15,-1 5 3 16,-3 5 0-16,-1 7-4 16,-2 5 1-16,1 7-3 15,-4 8 2-15,1 7 2 16,-1 2 2-16,0 2-3 0,0 3 4 16,1-1-6-16,0-4 1 15,1-2-21-15,2-2-41 16,-1-4-42-16,4-7-56 15</inkml:trace>
  <inkml:trace contextRef="#ctx0" brushRef="#br0" timeOffset="332">22036 9899 480 0,'0'4'5'0,"0"-1"11"16,9 0 23-16,1 1-16 16,3-3-17-16,1 1-4 0,0-2-1 15,-1 0 0-15,-1-3 0 16,-5-4 0-16,0-5-2 16,-2 0 1-16,-1-4 2 15,-2-1 0-15,-2-1-2 16,0-2 3-16,0 2-1 15,0 4 0-15,-2 0 0 0,-4 7-7 16,3 4-6-16,1 3-10 16,-1 0-9-16,1 0-3 15,0 5 20-15,-1 4 7 16,2 0 2-16,0-4 3 16,-1 1 2-16,2 0-3 0,0-3 2 15,0-1 0-15,0-2 6 16,3 0 10-16,1 0 4 15,2 0-14-15,0 0-3 16,1 0 0-16,-1 0-2 0,-1 0 0 16,0 3 3-16,0 5 0 15,-4 7 1-15,0 0 0 16,2 3-2-16,-2 3-1 16,2-4 1-16,-1 2-3 15,2-3 1-15,-1-4 0 16,3-4-1-16,0-2 1 0,1-6 0 15,2 0 3-15,0-6 0 16,1-9-2-16,0-2 4 16,-1-7 4-16,0-2 5 15,-1-3 12-15,-2-5 3 16,-1-4-1-16,0-1 0 0,-1-3-7 16,-1 5-12-16,-1 4-1 15,1 3-6-15,-3 13 3 16,0 10 5-16,0 7-7 15,-2 12-12-15,-3 16 6 16,0 8 0-16,0 6 1 0,2 7 4 16,1-1-5-16,2-1 1 15,0-3 1-15,0-5-4 16,3-4-19-16,2-8 6 16,1-5-1-16,0-8 3 15,0-5 4-15,1-6 8 16,1-3 6-16,1-5 0 0,1-9 0 15,3-4 2-15,1-3 7 16,3-3 5-16,1 0-4 16,0 2-5-16,0 1 3 15,-1 6-1-15,-1 6-8 16,-2 6 2-16,0 3-1 0,-3 3-5 16,-1 9 1-16,-1 4 0 15,-2 1 0-15,-2 1 1 16,-2 0 0-16,-1-3-1 15,-2 1 2-15,0-6-23 16,0-2-13-16,-3-1-28 0,-3-2-23 16,-3-3-63-16</inkml:trace>
  <inkml:trace contextRef="#ctx0" brushRef="#br0" timeOffset="333">22338 9682 628 0,'0'-11'35'0,"0"2"9"0,13 2 0 15,4 1-5-15,6 0-29 16,4 3-8-16,5 1-1 16,1 2-8-16,-2-2-57 15,4-1-99-15,-3-4-282 16</inkml:trace>
  <inkml:trace contextRef="#ctx0" brushRef="#br0" timeOffset="334">22854 9851 184 0,'3'-12'283'0,"-1"4"-255"0,-2 1 25 16,0 5 6-16,0 2-31 16,0 4-11-16,-3 5 9 15,-4 4-5-15,1 0-2 16,0 3-6-16,1-2-8 16,0 1-5-16,3 1 0 0,1-4-26 15,1 1-36-15,0-4-31 16,5-6-60-16,1-3-211 15</inkml:trace>
  <inkml:trace contextRef="#ctx0" brushRef="#br0" timeOffset="335">22870 9671 547 0,'-3'-4'4'0,"3"4"12"0,0 0-13 15,0 11 0-15,7 4 1 16,2 6-2-16,1 1-1 16,0 4-1-16,0 1 2 15,-1 1-8-15,-2-2-18 16,-2-1 4-16,-1-2-4 0,-1-5 9 16,-2-2 4-16,0-7 10 15,-1-3 0-15,0-6 4 16,3 0 10-16,-2-10 49 15,1-7-53-15,2-7 18 16,5-2-10-16,-1-4 0 0,1 4-7 16,1 2-3-16,-2 4 1 15,1 10 1-15,-4 7-1 16,0 3-5-16,-2 8-8 16,2 12 2-16,-2 3 3 15,0 3 0-15,1 3 0 0,1 0-8 16,5 2-19-16,5-3 2 15,0-4-21-15,5-2-69 16,6-6-73-16</inkml:trace>
  <inkml:trace contextRef="#ctx0" brushRef="#br0" timeOffset="336">23585 9623 649 0,'-3'-4'-11'16,"-9"-16"37"-16,2 20-15 15,5 15 14-15,2 14-2 16,-1 9-10-16,4 3-5 16,0 4-6-16,0 1 0 15,0-1-3-15,-2-4-36 0,2-1-11 16,-3-4-33-16,-7-5-49 15,-4-7-9-15</inkml:trace>
  <inkml:trace contextRef="#ctx0" brushRef="#br0" timeOffset="337">23314 9966 341 0,'-13'-32'7'16,"6"2"19"-16,4 3 9 15,3 6 12-15,11 6-26 16,7 6-7-16,8 6-17 15,5 3 4-15,2 0-6 16,2 0 9-16,-2 3-2 0,-2 0-1 16,-4-3-6-16,-5 0 1 15,-5 0-1-15,-9 0 7 16,-1-4 7-16,-4-1 19 16,-1-1 12-16,-2 1-13 0,0 1 1 15,0 4-2-15,0 0-7 16,0 0-20-16,0 9-5 15,0 4 7-15,0 5-1 16,0-1-3-16,0 2 1 16,4 0 0-16,1-2 3 0,0-1-1 15,0-6-4-15,1 0 5 16,0-5-3-16,-2-3 2 16,3-2 0-16,0 0 2 15,2-5 2-15,0-7-1 16,-1 0-3-16,2-2 3 15,-1 2 4-15,-3 0 3 0,0 5 3 16,0 4-1-16,-1 1-6 16,0 2-2-16,0 2-5 15,2 5 1-15,-1 3 0 16,2 2 0-16,1-2 0 16,0 2 1-16,1-3-2 0,1 1 4 15,4-5-3-15,2-1 0 16,2-2 1-16,2-2-1 15,3 0 0-15,-1 0 0 16,-1-8-2-16,0-2 1 16,-3 0 1-16,-3-4-1 15,-3-1 2-15,-5-1 1 0,-5 2 1 16,-3 5 3-16,-5 0 6 16,-9 2-7-16,-7 5-2 15,-2 2 4-15,-1 0 1 16,1 5 0-16,5 8 3 15,7 4-2-15,7 3-7 0,4 1-1 16,14 1 1-16,7-1 1 16,9-3-4-16,7-1 3 15,8-8-23-15,3-2-28 16,3-7-62-16,1 0-150 16</inkml:trace>
  <inkml:trace contextRef="#ctx0" brushRef="#br0" timeOffset="338">18567 10547 578 0,'-6'-37'7'0,"-2"2"14"16,3 6-3-16,2 12 27 0,1 10-9 16,2 7-9-16,0 23-25 15,2 13-4-15,2 12 12 16,4 12-6-16,0 1-4 16,-1 1 2-16,1-4-3 15,-1-3-15-15,-4-3-31 0,0-6-26 16,-3-4-69-16,0-5-103 15</inkml:trace>
  <inkml:trace contextRef="#ctx0" brushRef="#br0" timeOffset="339">18415 10834 561 0,'0'-36'-28'0,"2"0"50"15,11 3-5-15,8 8 18 0,4 7-15 16,9 8-15-16,4 7-3 16,2 3-2-16,4 10-1 15,-2 11 2-15,-3 4-3 16,-5 3 2-16,-6 3 1 16,-5 1-2-16,-10-1 2 0,-6-2-2 15,-5-1 0-15,-2-2 1 16,-4-3 0-16,-4-6 3 15,-2-6-2-15,-3-4 9 16,1-7 7-16,3-2 5 16,-1-14 3-16,-1-7-13 15,5-7-6-15,2-11-4 16,4 0 0-16,2-2-4 0,8 2 0 16,9 5-18-16,5 10-11 15,6 9-22-15,3 9-25 16,-1 4-53-16,0 4-26 15</inkml:trace>
  <inkml:trace contextRef="#ctx0" brushRef="#br0" timeOffset="340">19086 10721 486 0,'-9'0'40'0,"-1"-5"-14"15,-4 0 17-15,2 1 5 16,-2 4-8-16,-2 0-7 15,3 4-7-15,-1 7-6 16,5 9-9-16,-1-2-7 16,8 4-2-16,-1 1-2 0,3-3-2 15,6 0 2-15,6-5 0 16,3-3 1-16,5-4-2 16,1-4-2-16,2-6 3 15,-1 0-10-15,-1-9 3 16,-5-3 9-16,-1-5-4 0,-5-5 4 15,-6 2 0-15,-3-3 0 16,-1 5 0-16,0 3 2 16,-3 5-5-16,-2 7 0 15,2 5 1-15,0 3-2 16,2 11-3-16,1 4 5 16,0 3-3-16,7 2 2 0,1-5-2 15,4 3-2-15,0-9-7 16,5 0 5-16,-3-5 2 15,-2-4 3-15,3-3 0 16,0 0-10-16,-5-2 16 16,-1-6-6-16,-3 0 1 0,0 1 4 15,-1-2-3-15,0 2 1 16,-3 2 4-16,-1 1 7 16,3 4 2-16,0 0-9 15,-2 0-5-15,2 7 1 16,1 3 0-16,-2-1-1 0,2 1 2 15,-3 1-9-15,3-2-25 16,-3-3-24-16,-1-1-26 16,-1-3-80-16,0-2-200 15</inkml:trace>
  <inkml:trace contextRef="#ctx0" brushRef="#br0" timeOffset="341">19358 10621 511 0,'2'-2'11'16,"2"2"10"-16,2 2 1 15,1 12 3-15,0 5-8 16,4 5-8-16,-2 2-6 16,0-1-2-16,-1 3 0 15,0-4-1-15,-3-2 0 0,1-8 1 16,-3-1 0-16,0-5-1 15,-1-7 0-15,-2-1 1 16,0 0 6-16,0-5 16 16,0-9-7-16,1-1 0 15,0-4-1-15,0 0-10 0,2-2-1 16,2 4-1-16,-2 4-3 16,1 2 0-16,1 6 1 15,0 5-2-15,0 0-5 16,1 4 4-16,2 8 0 15,0 1 3-15,0 3-2 0,2-1 0 16,-1 2 2-16,1-3-6 16,3 0-9-16,-3-4 0 15,3 0-7-15,0-5 0 16,0 1 0-16,-1-3 3 16,0-3 11-16,0 0 5 15,-3 0 1-15,1 0 2 16,-1 0 0-16,-1-3-2 0,3-3 1 15,-2 3 2-15,1-2-1 16,0 0 1-16,5 1-2 16,-3 1 0-16,3-2 1 15,0 0 2-15,2 0-2 16,-1-2 4-16,2-2-5 0,-1-3 2 16,1 2 0-16,-3-4-1 15,2-1 2-15,-4 1-2 16,-2 0 0-16,-2-1 1 15,-4 3 7-15,-5 0 13 16,0 1 1-16,0 4 4 0,-3 1-7 16,-3 1 2-16,1 5-11 15,1 0-9-15,1 13-2 16,0 11-8-16,2 7 9 16,1 9-2-16,0 8 1 15,0 5-5-15,2 7 7 0,5 2 2 16,-1 1-4-16,-1-3 0 15,0-3 3-15,-3-7-2 16,-1-6-1-16,-1-7 1 16,0-8 1-16,-3-6-5 15,-4-10-11-15,1-4-4 16,1-9-10-16,0 0-3 0,2-11-23 16,0-13-34-16,2-7-92 15</inkml:trace>
  <inkml:trace contextRef="#ctx0" brushRef="#br0" timeOffset="342">20646 10877 96 0,'-9'-10'405'15,"-1"-1"-402"-15,-1 0 1 0,-1 0 17 16,0 4 18-16,-1 0-15 15,1 7-11-15,-2 0 2 16,-1 0-8-16,-1 12-2 16,0 4 0-16,5 1-1 15,0 5 1-15,5-1-4 0,5 1 0 16,1-3-2-16,3-1 0 16,11-9-1-16,2-1 4 15,7-8 2-15,0 0-2 16,3-10 0-16,0-7 0 15,-2-6-1-15,-2-5 2 16,-3-3 2-16,-3-5 3 0,-4-5 2 16,-3-5-2-16,-3-2-1 15,-4-2 7-15,-2 0-2 16,0 6-5-16,-4 9 2 16,1 8-3-16,0 8 0 15,0 11-3-15,-1 8-4 0,3 18-11 16,0 12 4-16,1 11 6 15,0 10 2-15,0 7-2 16,0 1 0-16,4-1 2 16,3-5 0-16,2-6 1 15,3-8-4-15,0-8-9 0,3-7 4 16,-2-8-5-16,-1-7 2 16,1-7 7-16,0-2 2 15,-1-8 3-15,-1-9-2 16,-1-6 0-16,-1-2-1 15,-1-3-8-15,-4 0-2 0,-2 5 11 16,-2 4 2-16,0 2-1 16,-2 6 0-16,-5 8 5 15,2 3-3-15,-3 3-3 16,2 9-3-16,4 6 5 16,-2 0-2-16,4-1-1 0,0 3 0 15,1-5-6-15,7-2-3 16,0-4-5-16,3-2 13 15,-2-3 0-15,3-4-1 16,-3 0 5-16,1-4-3 16,-3-5 4-16,1-2-1 15,-1 0 1-15,-4 0 3 0,0 2 1 16,-1 3 2-16,-2 4 4 16,0 2 0-16,0 0-14 15,0 8-1-15,2 5 3 16,0 3 1-16,0-1 0 15,3 1-2-15,1-3-2 0,2 0 4 16,2-5-6-16,4-3-1 16,-3-5 0-16,4 0-1 15,0-1 1-15,3-13-12 16,-1-2 2-16,-1-4 6 16,0-6 11-16,1-4 2 0,-1-5 0 15,-2-5 13-15,-4-10 9 16,1 1-1-16,-6-6-3 15,-3 1-1-15,-2 8 7 16,0 10-9-16,-2 9 1 16,-6 11-8-16,1 15-7 0,-2 2-7 15,1 20-2-15,0 10 1 16,3 10 2-16,0 7-2 16,2 2 5-16,3 1-2 15,3-3-1-15,4-3 1 16,4-5-25-16,3-8 15 0,4-8-11 15,1-2 2-15,1-10-7 16,2-5-6-16,-1-4-2 16,-5-3-4-16,1-8 25 15,-4-8 14-15,-3-2-2 16,-3-1 14-16,-1 0 3 16,-5 3 2-16,-1 3 20 0,0 2 1 15,-1 5-16-15,-4 4-15 16,0 2 2-16,3 0-4 15,1 2-3-15,-1 8-1 16,2 0-2-16,0 0-1 16,2-1 4-16,1 0-1 0,4-1 1 15,0-3 0-15,-2 1-1 16,0-3-1-16,3-1 3 16,-2 0-1-16,-1 0-2 15,0 0 2-15,-1 2-1 16,1 3 3-16,0 0 2 15,-1 1-5-15,-2 3 0 0,1 0-1 16,-1 0 2-16,-2 0-1 16,0-2 0-16,0 0-26 15,0 2-36-15,0-7-54 16,-5-2-131-16</inkml:trace>
  <inkml:trace contextRef="#ctx0" brushRef="#br0" timeOffset="343">21274 10688 553 0,'-3'-25'9'0,"3"5"25"16,0 5-1-16,6 6-7 16,6 1-24-16,1 5-2 0,4 1-11 15,2 0-52 1,2 2-47-16,2 0-93 0</inkml:trace>
  <inkml:trace contextRef="#ctx0" brushRef="#br0" timeOffset="344">21567 10601 384 0,'2'0'183'15,"-2"0"-145"-15,0 0 13 16,0 0-5-16,0 1-12 15,-2 5-15-15,1 4-7 0,1 4-5 16,0 4-5-16,0 6-2 16,7 6 3-16,2-3-2 15,-1 6 0-15,2-2 1 16,-3-2-5-16,-2-4-3 16,-2-1-8-16,-3-1 4 15,0-4-2-15,-4-4 5 0,-6 0 4 16,-1-8 5-16,0-2-2 15,-1-1 2-15,2-4-1 16,0 0-3-16,3-4-3 16,-1-7-7-16,4-3-3 15,1-7-34-15,3-1 0 0,0-6-39 16,3 3-101-16</inkml:trace>
  <inkml:trace contextRef="#ctx0" brushRef="#br0" timeOffset="345">21740 10853 495 0,'-2'2'38'0,"2"-1"-39"15,0 1-3-15,2 1 18 16,7-1 1-16,1 0 34 0,5 0-39 16,3-2-3-16,0 0-2 15,1-2-3-15,-5-5-2 16,-2 2 3-16,-5-3-2 15,-2 1 0-15,-5-1 4 16,-2 3 1-16,-8 0 2 16,-2 4-2-16,-4 1-8 15,-1 0 6-15,1 6-1 0,1 5 1 16,2 2-4-16,4 5 0 16,6 1-2-16,3 3 2 15,1 2-1-15,11-2-2 16,4-2-2-16,6-2 2 0,3-5-2 15,4-2-7-15,0-7-6 16,-2-4 7-16,1-2 3 16,-1-12-11-16,-6-1-2 15,-2-4 3-15,-2-4 14 16,-4-3 14-16,-3-8 2 16,-3 0 5-16,-4-7 4 0,0-1-4 15,-3-4 5-15,0 5 1 16,-1 4 4-16,-3 9-3 15,-1 8 3-15,2 11-5 16,1 9-8-16,-1 6-12 16,-1 20-9-16,3 9 5 0,1 6 1 15,0 5-1-15,0 2 4 16,6-1-4-16,1-8-11 16,4-1-42-16,-1-8-43 15,1-3-77-15,-1-9-67 16</inkml:trace>
  <inkml:trace contextRef="#ctx0" brushRef="#br0" timeOffset="346">22110 10827 681 0,'-4'-14'5'15,"4"1"12"-15,2 1-3 16,13 3-2-16,8 2-7 15,7 0-7-15,6 2-69 16,0 0-140-16</inkml:trace>
  <inkml:trace contextRef="#ctx0" brushRef="#br0" timeOffset="347">17601 12342 652 0,'6'-11'1'16,"1"0"1"-16,3 1 8 0,3 1 35 16,2 0-16-16,4 0-12 15,2 1-16-15,1 3-1 16,1 2-9-16,-3 3-41 15,1 0-40-15,-8 0-12 16,-4 8-65-16</inkml:trace>
  <inkml:trace contextRef="#ctx0" brushRef="#br0" timeOffset="348">17671 12492 456 0,'-13'16'76'0,"5"-7"-20"0,4 0-6 16,1-4 8-16,3-1-9 15,5-4-20-15,10 0-17 16,4-4-6-16,8-6-5 16,7-3-19-16,4-2-60 15,7-7-56-15,0 0 21 0</inkml:trace>
  <inkml:trace contextRef="#ctx0" brushRef="#br0" timeOffset="349">18399 11824 396 0,'1'-2'10'0,"-1"-8"22"15,0 8 18-15,0 0 2 16,0 2-16-16,2 0-11 16,-1 13-15-16,1 5-2 0,0 10 12 15,1 6-9-15,0 6-3 16,0 2-4-16,-2-2-3 16,-2-2 1-16,1-7-1 15,0-6-1-15,0-6 2 16,-3-5 1-16,0-5 0 0,-2-6 3 15,-1-3 2-15,1-4 0 16,0-13-4-16,1-5-2 16,2-5-1-16,1-9 3 15,1-4-5-15,0-1 5 16,2 1-4-16,4 6 0 16,1 5 2-16,3 10-2 0,-2 11-1 15,1 8-1-15,1 11-3 16,0 9 3-16,1 9 3 15,0 1-1-15,0 3 0 16,4 2 1-16,-2-4-1 16,3-3-1-16,0-4 1 15,1-2 1-15,2-9-2 0,1-4 0 16,-2-7 1-16,-2-2 1 16,0-8 0-16,-3-8 0 15,-6-6 2-15,2-3-2 16,-3-8 2-16,-5-1 1 15,0-5 1-15,-1-5 1 0,-1 0-1 16,-4-1-5-16,-2 3 1 16,1 1 0-16,1 9-2 15,0 7 1-15,1 11-7 16,3 8-26-16,1 6-21 16,0 6-57-16,2 14-12 0,6 6-183 15</inkml:trace>
  <inkml:trace contextRef="#ctx0" brushRef="#br0" timeOffset="350">18818 11968 631 0,'-10'0'12'0,"2"0"11"16,-2 0 10-16,3 5 15 0,-3 6-15 15,3 2-12-15,1 3-12 16,1 3-1-16,2-2-3 16,3 2-2-16,0-5 1 15,8-1-3-15,5-2 0 16,7-5 3-16,3-4-4 0,4-2 1 16,2-4-11-16,-1-9-18 15,2-2-21-15,-5-1-26 16,-2 0-58-16,-3 4-92 15</inkml:trace>
  <inkml:trace contextRef="#ctx0" brushRef="#br0" timeOffset="351">18126 12450 695 0,'-14'0'-4'0,"7"-1"8"16,7-6-4-16,16-1 8 15,17-1 4-15,15-1 9 16,17-3 8-16,15 1 0 0,15 0-13 16,13 0-9-16,7 0-1 15,5 2-3-15,5 0-2 16,-3 1-1-16,-3-1 0 16,-9 0 1-16,-11 1 0 15,-10 1-1-15,-15-1-1 0,-16 4-11 16,-17 1-29-16,-14 4-37 15,-15 0-23-15,-12 0-35 16,-12 7-89-16</inkml:trace>
  <inkml:trace contextRef="#ctx0" brushRef="#br0" timeOffset="352">18567 12686 468 0,'-2'-16'70'16,"-2"6"-55"-16,3 9 14 16,1 2-4-16,0 16-2 15,-1 9 9-15,1 9-1 16,0 2-13-16,0 5-7 0,0-4-4 15,0 3-2-15,0-9-3 16,0-2 1-16,0-8-2 16,0-3 0-16,0-5 0 15,0-8 0-15,0-4-6 16,0-2 1-16,0-4 8 16,0-12-2-16,-5-9 0 0,1-4-2 15,1-10 1-15,1-4 0 16,2-4-1-16,0 2 1 15,0 8-1-15,0 5-1 16,8 13 1-16,0 7-2 16,1 12-1-16,1 0-2 15,0 13 2-15,3 9 2 0,1 4 1 16,1 3-1-16,0 2 1 16,1 1 1-16,2-6-2 15,-2 1 0-15,0-4-9 16,-3-8-7-16,1-8 4 0,-4-3 3 15,1-4 8-15,-2-4 3 16,0-12 0-16,-4-8 1 16,0-6 0-16,-2-4-1 15,-2-8 2-15,-1-2 2 16,0-2-6-16,-4 1 2 0,0 7 1 16,1 7-10-16,-2 10-17 15,1 14-36-15,-3 7-69 16,2 6-177-16</inkml:trace>
  <inkml:trace contextRef="#ctx0" brushRef="#br0" timeOffset="353">19055 12931 483 0,'0'-18'5'0,"-9"-1"24"16,-1 5 22-16,-3 6-3 16,-2 7-11-16,0 1-13 15,0 7-3-15,1 9-11 16,0 4-6-16,2 3-3 15,4 2 0-15,2-1-3 16,3 0 2-16,3-2-1 0,0-2-1 16,3-2-5-16,6-6-1 15,1-2 1-15,2-9 3 16,2-1-1-16,1-5 5 16,0-11-1-16,-1-4 0 15,0-2 3-15,-4-7 0 16,-1-4-2-16,-4-4 3 0,-3-5 2 15,-2-3 4-15,0 0 2 16,-5 2-1-16,-2 6-4 16,-1 8 8-16,2 7-9 15,0 13 3-15,1 9-3 16,5 9-7-16,0 19-4 0,0 12 6 16,7 7-1-16,1 5 2 15,-1 2-4-15,3-1-23 16,-2-5-16-16,2-4-33 15,-4-9-15-15,1-6-40 16,1-9-109-16</inkml:trace>
  <inkml:trace contextRef="#ctx0" brushRef="#br0" timeOffset="354">19148 12971 486 0,'-3'-16'40'0,"-1"5"18"15,1 7-12-15,1 4 4 16,1 0-33-16,1 13-15 16,0 3 2-16,0 3-2 0,1 0 0 15,6 1-1-15,1-1-1 16,0-1 0-16,1-6-7 16,1 1-7-16,0-8-1 15,0-1-5-15,-4-4 5 16,1 0 6-16,0-2 2 15,-2-9 6-15,-2-2 2 0,-2 0 0 16,-1-2 1-16,0-5-2 16,-3 3 1-16,-3 2 1 15,-1-4-2-15,2 5-3 16,0 2-8-16,2 2-12 16,0 0-11-16,3 5-34 15,0 4-69-15,4 0-120 0</inkml:trace>
  <inkml:trace contextRef="#ctx0" brushRef="#br0" timeOffset="355">19381 12879 529 0,'-4'0'15'16,"-5"0"9"-16,-3 1 4 15,-3 11 15-15,-2 4 6 16,0 3-22-16,0 5-6 15,-1 1 0-15,4 2-2 0,6-2 1 16,4 2-12-16,4 0-2 16,5-6-6-16,10 0 2 15,5-3 0-15,8-6 0 16,6-9-1-16,2-3 3 16,2-3-6-16,-1-11-29 0,-2-9-77 15,-6-2-176-15</inkml:trace>
  <inkml:trace contextRef="#ctx0" brushRef="#br0" timeOffset="356">17337 8997 85 0,'19'-16'2'15,"1"-4"0"-15,-3-8-11 16,-2-3 2-16,1-2-47 16</inkml:trace>
  <inkml:trace contextRef="#ctx0" brushRef="#br0" timeOffset="357">17534 8471 60 0,'-12'-37'70'0,"-5"9"-62"15,-2 8-4-15,-3 8-23 16,1 3-32-16</inkml:trace>
  <inkml:trace contextRef="#ctx0" brushRef="#br0" timeOffset="358">17532 4001 427 0,'4'-20'2'0,"-4"3"3"16,0 1 4-16,-4 2 11 15,-2 6 4-15,-5 3-3 16,-1 5-12-16,-2 0 0 16,-1 10 1-16,0 12-3 15,-1 6 1-15,1 5-4 16,3 6 2-16,3-3-4 0,3 2 0 16,5-7-2-16,1-3 0 15,3-5-1-15,8-6 0 16,4-6 1-16,3-7-1 15,1-4 3-15,3-1 0 16,1-13 0-16,-2-6-3 16,-5-5 5-16,-3-2-3 0,-5-4 1 15,-6 0 3-15,-2 0-3 16,-8 1 1-16,-2 2-3 16,-5 4 0-16,-1 4 1 15,0 7-2-15,1 5-3 16,0 7-11-16,3 1-9 0,0 3-21 15,3 9-19-15,3 2-8 16,0 3-75-16</inkml:trace>
  <inkml:trace contextRef="#ctx0" brushRef="#br0" timeOffset="359">17698 3665 282 0,'0'0'112'16,"0"0"-94"-16,-2 15-3 15,-2 18 5-15,1 10 28 16,0 14-9-16,-1 10-17 16,0 8-10-16,-1 7-4 0,0-1-4 15,-2-4-1-15,2-3 0 16,1-7-2-16,0-7 1 15,4-7-17-15,0-8-36 16,6-9-31-16,1-10-48 16</inkml:trace>
  <inkml:trace contextRef="#ctx0" brushRef="#br0" timeOffset="360">17879 4166 595 0,'-5'0'4'0,"1"0"18"16,4-2 6-16,1-3 7 16,14 0-23-16,7-4-9 0,10 0-3 15,7 1 0-15,12-6-76 16,3-4-105-16</inkml:trace>
  <inkml:trace contextRef="#ctx0" brushRef="#br0" timeOffset="361">17889 3952 345 0,'7'-3'11'0,"1"3"12"0,1 0 12 16,-1 6 7-16,0 8-16 15,-1 6 2-15,-2 5-7 16,-1 10 4-16,-3 5-7 16,-1 3-6-16,0 5-2 15,-2-4-2-15,-6 1-3 0,1-7-3 16,0-1 2-16,-1-6 0 15,0-7-1-15,2-2 2 16,0-7-4-16,3-4 1 16,1-6 1-16,-1-5 0 15,3 0 15-15,0-16 10 16,0-8-22-16,0-9-3 0,0-10-1 16,6-8-2-16,0-5 3 15,2 0 0-15,0 1-2 16,0 9-1-16,-3 9 1 15,-1 13 2-15,-1 10 0 16,-1 14-2-16,-2 6-5 16,0 18-1-16,0 10 5 0,-5 9 1 15,0 5 2-15,-2 4-1 16,-1-4-1-16,2-2 1 16,0-5-2-16,-1-7 1 15,4-6 0-15,-2-4-1 16,3-9 1-16,1-1-1 0,-1-6 0 15,2-7 1-15,0-1 2 16,0-7 4-16,0-13 0 16,0-6-5-16,0-11-1 15,3-7 1-15,1-6-2 0,-1-6 0 16,2 1 0-16,-1 3-2 16,1 9 1-16,-2 11 1 15,2 15-7-15,-2 11-14 16,0 8-32-16,-1 17-8 15,-2 4-48-15,0 5-92 16</inkml:trace>
  <inkml:trace contextRef="#ctx0" brushRef="#br0" timeOffset="362">17233 3562 572 0,'-19'-3'-7'0,"3"-7"32"0,6 3-1 16,1 1 22-16,5 3-8 15,3 1-8-15,1-1-10 16,2 1-13-16,13 1-9 16,4-3 0-16,6 2 0 15,6 1-13-15,2-3-39 0,2 1-17 16,-3-3-19-16,-2 2-39 15,-3-3-95-15</inkml:trace>
  <inkml:trace contextRef="#ctx0" brushRef="#br0" timeOffset="363">17548 3008 500 0,'0'-21'-18'16,"-2"4"39"-16,1 7 10 15,1 10 0-15,0 10-21 16,0 22-14-16,0 15 4 16,0 11 12-16,0 14-6 15,0 6-1-15,0 1-9 0,0-2-41 16,0-9-40-16,-2-4-35 15,2-11 71-15</inkml:trace>
  <inkml:trace contextRef="#ctx0" brushRef="#br0" timeOffset="364">17786 3374 556 0,'1'-5'-5'0,"1"-1"31"16,-1 3-9-16,4-1 7 15,2 0 10-15,4 2-14 16,2-4-14-16,5 3-4 16,-1 1-1-16,4-1-3 0,2 1-17 15,1 0-31-15,0-2-16 16,-1 2-12-16,-2 0-87 16</inkml:trace>
  <inkml:trace contextRef="#ctx0" brushRef="#br0" timeOffset="365">17894 3224 535 0,'-12'-15'-23'0,"1"1"43"16,3 9 9-16,1 5 15 0,2 5-19 16,0 19-10-16,0 14-3 15,1 13 6-15,3 16 0 16,1 14-16-16,0 8 2 15,6-2-54-15,1-4-44 16</inkml:trace>
  <inkml:trace contextRef="#ctx0" brushRef="#br0" timeOffset="366">17374 8684 118 0,'2'-11'2'0,"1"4"-11"16,1-2-50-16</inkml:trace>
  <inkml:trace contextRef="#ctx0" brushRef="#br0" timeOffset="367">20513 5494 537 0,'-14'-10'-42'16,"3"-2"48"-16,7-2 1 16,4 6 16-16,17-1-12 15,16-2 8-15,15 1-2 16,21 0 4-16,20 0-3 0,19 3-6 16,20 0-2-16,12-1 2 15,13 5-9-15,0-1-1 16,2-3 0-16,-4 1 0 15,-10-1-2-15,-12-3 0 16,-11-1-4-16,-11 2-4 0,-19-3-10 16,-17 0-4-16,-15 1-2 15,-19 1-3-15,-14 5 2 16,-15 3 4-16,-11 1 0 16,-22 1-40-16,-12 0-33 15,-13 0-49-15,-14 0-45 0</inkml:trace>
  <inkml:trace contextRef="#ctx0" brushRef="#br0" timeOffset="368">20688 5508 441 0,'-12'0'-4'0,"6"-5"13"16,6-7 13-16,3 1 21 15,18-2-17-15,17-1-1 16,17-2 1-16,23 3-4 16,24-1-1-16,22 4-6 0,17 5-8 15,14 3-7-15,7 2 2 16,-1 0 0-16,-1 7-1 15,-8 1-1-15,-8-1 2 16,-12 0-4-16,-13-2-6 16,-11 4-6-16,-11-2-21 15,-8-2-88-15,-12-1-27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20-04-17T10:24:10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14916 4031 254 0,'-4'-17'118'0,"-3"-1"-114"16,1 3 25-16,-1 4 0 16,2 1 3-16,0 4-7 15,3 4-5-15,2 2-5 16,0 10-13-16,0 12-8 16,0 7 6-16,0 14 8 0,0 8 0 15,4 9 1-15,-1 2 1 16,-3 0-3-16,2-1 1 15,-2-4-1-15,0-3-3 16,0-4-1-16,-2-2-2 16,2-4 1-16,5-4 3 15,2-6-12-15,5-11-36 0,3-11-38 16,-1-12-37-16,-1-14-184 16</inkml:trace>
  <inkml:trace contextRef="#ctx0" brushRef="#br0" timeOffset="1">14831 3899 430 0,'-12'-11'4'0,"3"3"13"16,6 2 9-16,3 6-4 15,9 0-20-15,11 0 0 16,7 3 3-16,7 10 5 15,3 3-2-15,1 3-5 16,-4 5-2-16,-5 2 0 0,-9 3-1 16,-6 1 0-16,-9 3 2 15,-5-1 0-15,-4 0-2 16,-11 1 3-16,-5 2-1 16,-6-2 0-16,2-2 1 15,-1-3-7-15,3-3-22 16,2-4-23-16,9-6-15 15,6-10-83-15</inkml:trace>
  <inkml:trace contextRef="#ctx0" brushRef="#br0" timeOffset="2">15538 3738 432 0,'-20'-8'5'0,"-4"-2"2"16,-1 10 16-16,2 0 5 15,-2 14-17-15,-4 12-3 16,1 13 0-16,-3 11-1 16,-1 13 1-16,3 6-2 15,2 7 2-15,5 6 0 0,8-1-5 16,7-5 0-16,7 1-2 15,2-3-1-15,17-8 2 16,8-8-1-16,12-4 1 16,12-10 0-16,8-10-17 15,6-7-43-15,-1-14-57 0,-3-11-141 16</inkml:trace>
  <inkml:trace contextRef="#ctx0" brushRef="#br0" timeOffset="3">15710 4111 514 0,'-7'-4'4'0,"3"4"0"0,3 6-11 16,1 15 8-16,0 6 8 15,0 7 0-15,1 3-4 16,1 0 1-16,3 0-2 16,1-2-3-16,-1-5 1 0,1-3-2 15,-1-6 3-15,-1-4-2 16,1-5-1-16,-3-4 1 16,1-5 3-16,-1-3-4 15,1-6 5-15,4-8-1 16,-4-9-3-16,0-4 0 15,4-1-1-15,0 1-1 0,-3 2 2 16,4 9-1-16,-3 7 1 16,2 9-2-16,2 0-5 15,0 12 3-15,4 5 2 16,-1 2 0-16,4-1 2 16,4 1-2-16,0-1 1 15,5-1 1-15,0-5-1 0,1-1-1 16,-2-4 1-16,1-5 0 15,-5-2-2-15,2 0 1 16,-5-15 0-16,-2-2 2 16,-2-8 2-16,-8-6-3 15,-4 1 16-15,-1-4 6 0,-5 2-7 16,-10-2 0-16,-4 5-7 16,-3 4-5-16,2 6 0 15,-7 3 0-15,3 7-5 16,0 6 2-16,7 3-21 0,2 0-16 15,10 12-28-15,5 2-59 16,2 4-22-16</inkml:trace>
  <inkml:trace contextRef="#ctx0" brushRef="#br0" timeOffset="4">16222 4345 497 0,'0'7'0'16,"0"0"4"-16,-3 3 16 0,-4 5 20 16,2-1-16-16,3 1-8 15,1 3-9-15,1-2-3 16,0 1-2-16,0 1-1 16,0-2 2-16,0-3-5 15,0 3-34-15,0-7-39 0,0-4-45 16,-4-3-121-16</inkml:trace>
  <inkml:trace contextRef="#ctx0" brushRef="#br0" timeOffset="5">16222 4186 457 0,'-5'-9'1'16,"-1"0"5"-16,4 2-1 15,2 3-5-15,0 3 1 16,5-1-56-16,6 0-65 0</inkml:trace>
  <inkml:trace contextRef="#ctx0" brushRef="#br0" timeOffset="6">16416 3870 551 0,'-7'-21'7'0,"0"6"10"16,5 7 2-16,2 8 3 16,0 14-16-16,0 16-12 15,5 14 7-15,2 14 11 16,-2 15-7-16,2 6-3 15,0 3 0-15,-2-1-2 0,-2 0 2 16,1-2-1-16,-1-3-2 16,1-10-36-16,-3-5-65 15,-1-8-22-15,2-9-249 16</inkml:trace>
  <inkml:trace contextRef="#ctx0" brushRef="#br0" timeOffset="7">16888 4134 484 0,'-20'-16'5'16,"-1"7"8"-16,0 4 6 15,-1 5 19-15,-3 3-17 0,-1 15-13 16,-1 11-2-16,0 6 0 16,6 8-2-16,5 0-1 15,7 1-1-15,5-2-1 16,4-5-2-16,7-3 3 16,13-3-3-16,3-5 3 0,8-6-2 15,3 0 2-15,1-6-11 16,6-5-31-16,-4-8-30 15,-1-1-57-15,1-1-117 16</inkml:trace>
  <inkml:trace contextRef="#ctx0" brushRef="#br0" timeOffset="8">17004 3610 441 0,'-6'-23'17'0,"2"5"12"16,4 5 6-16,0 6 1 15,12 7-16-15,7 4-16 16,6 17-4-16,7 13 7 15,6 14 5-15,4 14-2 16,7 12-4-16,-4 8-2 16,-5 8 23-16,-8 7-21 0,-7-1-4 15,-12-1 2-15,-13-2-3 16,0-4 0-16,-17-4 1 16,-7-6-3-16,-5-4-2 15,-6-7-3-15,-3-6-11 16,1-8-3-16,-4-12 1 15,5-6-16-15,3-11-17 0,9-11-34 16,11-12-63-16</inkml:trace>
  <inkml:trace contextRef="#ctx0" brushRef="#br0" timeOffset="9">17675 4419 571 0,'3'-3'2'16,"0"0"-1"-16,3-1 1 15,5 2 3-15,-2 1 2 0,3 1-5 16,3-2-2-16,-1 2 2 15,1 0-15-15,-3 0-57 16,-1 3-50-16,-4 3-146 16</inkml:trace>
  <inkml:trace contextRef="#ctx0" brushRef="#br0" timeOffset="10">17685 4598 570 0,'0'0'14'0,"0"0"3"16,0 0 25-16,10-3-2 15,2-5 4-15,3 0-16 16,6 0-19-16,2 0-6 16,2 0-3-16,1 3-6 15,-5 0-33-15,-1 1-45 0,-3-3-91 16</inkml:trace>
  <inkml:trace contextRef="#ctx0" brushRef="#br0" timeOffset="11">19020 3642 301 0,'-2'-4'24'16,"-2"0"-5"-16,0-2 22 16,-1-1 10-16,0-2 0 15,0 0-8-15,-2 0-8 0,-3 2-3 16,1 0-4-16,-1 7-4 15,-7 0-9-15,1 5-9 16,-7 15 0-16,-1 9-2 16,-4 6 1-16,-1 8 4 15,2 7-3-15,4 1-1 16,6 0-1-16,5 2-3 16,11-6 0-16,1-1-1 0,13-6-1 15,15-4-6-15,6-8-20 16,8-6-10-16,11-12-1 15,4-7-11-15,4-3-19 16,-1-18-20-16,-8-7-21 16,-6-7-13-16,-12-5 50 0,-12-4 80 15,-12 5 60-15,-6 1 42 16,-4 5-18-16,-2 9-20 16,-7 5-1-16,3 8-23 15,-6 8-10-15,5 0-14 16,0 8-17-16,2 9-4 0,3 7 1 15,2 2-1-15,0 3 0 16,7 1-3-16,5-2 1 16,5-3 0-16,0-1-2 15,5-4 2-15,0-5-2 16,3-4 0-16,-2-5 1 0,1-6 5 16,-3 0-3-16,0-11 2 15,-6-7-1-15,-4-5 0 16,-2-1 1-16,-5-7-1 15,-4 0-1-15,0 2 1 16,-9 3-1-16,-1 5 1 16,-4 3-2-16,1 9-3 0,-1 1 0 15,1 8-12-15,5 0-15 16,-3 0-18-16,8 3-59 16,-1 2-46-16</inkml:trace>
  <inkml:trace contextRef="#ctx0" brushRef="#br0" timeOffset="12">19653 3887 561 0,'-7'3'7'16,"0"3"-7"-16,-1 8 0 15,3 1 28-15,-2 6-1 16,4 5-12-16,3-2-3 15,0 2-4-15,0-2-4 0,8-2-2 16,4-2-1-16,2-4-1 16,2-3 1-16,2-5 3 15,0-6-2-15,-1-2 0 16,5-2 0-16,-3-10 2 16,-4-6-1-16,0-3 0 0,-3-7-1 15,-3-1 0-15,-4-3-1 16,0 1 1-16,-5 2-4 15,0 3-2-15,0 8-3 16,-2 4-11-16,-3 5-22 16,4 1-30-16,-1 4-44 15,2 1-55-15</inkml:trace>
  <inkml:trace contextRef="#ctx0" brushRef="#br0" timeOffset="13">20032 3899 448 0,'6'26'169'0,"-6"-11"-172"15,0 1-2-15,-10 0 6 16,7 2 9-16,1-1-2 0,2-2 1 16,0 0 0-16,0-6-6 15,0 1-1-15,5-3 0 16,0-2 0-16,2-3 1 15,0-2-1-15,0-3-2 16,0-14 3-16,0-4 0 16,0-6-4-16,2-3 2 0,-2 3 0 15,-1 4-2-15,-2 3 3 16,1 8-3-16,-2 9 0 16,1 3-2-16,-2 5-7 15,3 11 4-15,0 1 5 16,1 7 0-16,3 2 2 0,0 1-1 15,4 0 0-15,1-4 0 16,4 2 0-16,3-3 0 16,1-7-6-16,1 0-19 15,3-7 0-15,-4-3 4 16,0-5-2-16,0-6 9 16,-5-10 7-16,0-4 8 0,-5-10 2 15,0-8-1-15,-5-6 12 16,-4-6 7-16,-1-4 1 15,-2-2-4-15,0 2-1 16,0 3 0-16,-5 9-3 16,-2 12 5-16,3 10 2 0,0 10 2 15,0 8-1-15,2 4-18 16,2 17-19-16,-1 14 13 16,1 7 2-16,0 13 1 15,0 5-1-15,1 5 0 0,5-4 1 16,2-1 1-16,-1-6-2 15,-1-6-7-15,1-11-43 16,1-4-13-16,1-12-26 16,-2-6-83-16</inkml:trace>
  <inkml:trace contextRef="#ctx0" brushRef="#br0" timeOffset="14">20483 3858 572 0,'-7'0'28'15,"3"0"22"-15,4 0-16 16,6 0-8-16,12-2-15 16,5-4-6-16,7-1-3 0,8-1 1 15,9-5-5-15,-3-4-61 16,0-7-95-16</inkml:trace>
  <inkml:trace contextRef="#ctx0" brushRef="#br0" timeOffset="15">21032 3359 467 0,'-23'0'11'16,"-9"0"17"-16,-4 17 2 0,0 14-2 15,2 15-6-15,0 15-2 16,-1 12-1-16,1 18 1 16,7 15-5-16,4 3-7 15,7 12 7-15,11-1 1 16,5-4-10-16,25-12-4 0,11-11-2 16,18-15 0-16,7-19-18 15,5-14-20-15,7-17 1 16,2-17-16-16,1-11-46 15,-3-23-70-15</inkml:trace>
  <inkml:trace contextRef="#ctx0" brushRef="#br0" timeOffset="16">21361 3692 528 0,'-16'7'38'16,"7"2"-36"-16,4 11-5 15,5 8 21-15,0 8 4 0,0 6-7 16,0 1-4-16,5 5-5 16,2-1-4-16,2-2-2 15,2-6 2-15,-2-5-2 16,-2-7 2-16,1-8 0 15,0-6-2-15,-4-6 0 16,1-7 2-16,0-7 6 0,-1-17 0 16,1-6-6-16,3-11-1 15,-1-3 0-15,2-2 0 16,-2 7-1-16,2 9 1 16,-2 10 1-16,2 13-3 15,1 7-3-15,-2 20-4 0,1 9 4 16,1 4 4-16,3 5-1 15,1 3 2-15,1-2-1 16,1-3 0-16,4-6 1 16,2-3-1-16,-1-7 0 15,4-8 1-15,-1-6 0 16,-1-6 0-16,-2-12 1 0,-1-12 3 16,-3-10-3-16,-5-9 3 15,-2-6-4-15,-2-9 3 16,-6 4 5-16,-2 6-6 15,-2 6 1-15,-9 12 0 16,-3 10 5-16,-1 9-7 0,-4 7-6 16,-1 4-3-16,0 14-18 15,4 5-18-15,3 6-41 16,4 5-56-16,8-1-150 16</inkml:trace>
  <inkml:trace contextRef="#ctx0" brushRef="#br0" timeOffset="17">22135 4077 685 0,'0'9'4'16,"-2"4"-11"-16,-4 1 4 16,1 4 21-16,-4 3 6 15,4 2-11-15,0 1-11 16,1-1 0-16,4 1 2 0,-1-2-4 15,1-3-29-15,0-6-56 16,0-6-100-16</inkml:trace>
  <inkml:trace contextRef="#ctx0" brushRef="#br0" timeOffset="18">22161 3837 588 0,'-8'-6'15'16,"2"5"-12"-16,6 1-14 0,0 0 1 15,7 1-63-15,8 8-17 16,-1 0-81-16</inkml:trace>
  <inkml:trace contextRef="#ctx0" brushRef="#br0" timeOffset="19">22503 4149 196 0,'11'14'558'15,"-4"-9"-559"-15,2 4-12 16,0 7 14-16,0 4-1 15,-6 6-2-15,-3 4 2 16,0 3 1-16,-15 2-2 0,-5 1-23 16,-6 0-36-16,-1-6-46 15,1-6-51-15</inkml:trace>
  <inkml:trace contextRef="#ctx0" brushRef="#br0" timeOffset="20">23036 3745 628 0,'-8'-15'3'0,"-7"5"9"16,3 8 3-16,-7 2 16 15,0 16-9-15,-3 6-7 16,-1 9-7-16,-3 10 0 0,6 5-3 16,3 2-2-16,5 5 1 15,7-3-4-15,5-1 1 16,5-9 0-16,10-2 0 16,9-8 1-16,3-6-2 15,4-6 0-15,3-10 0 0,3-6-13 16,2-2-22-16,5-14-14 15,-3-10-61-15,-4-8-95 16</inkml:trace>
  <inkml:trace contextRef="#ctx0" brushRef="#br0" timeOffset="21">23160 3416 627 0,'12'0'5'0,"15"1"-7"15,7 23 6-15,10 13 16 16,12 13-2-16,2 9-4 16,0 10 35-16,-2 10-39 15,-9 6-7-15,-18 3 0 0,-21 8-3 16,-14 7 2-16,-35 3-1 15,-22 2-31-15,-17 2-56 16,-11-7-166-16</inkml:trace>
  <inkml:trace contextRef="#ctx0" brushRef="#br0" timeOffset="22">18484 5178 573 0,'0'-7'-45'15,"5"-4"45"-15,15 4-2 16,13 2 16-16,14-1-4 15,19 3 2-15,21-1-1 0,22 1 6 16,21 2-1-16,28-2-4 16,25-2-5-16,24 2-3 15,29-5 0-15,24 2-2 16,18-1-1-16,24 0-1 16,19 0 0-16,19-2 0 0,15-1 1 15,13-3-3-15,15 1 5 16,8-5 11-16,10 2 14 15,1-3-1-15,0 3 5 16,0 1-12-16,-5 1 4 0,-15 3-10 16,-13 1-3-16,-17 3-7 15,-28 5-2-15,-29-1-3 16,-30 2 3-16,-34 0-4 16,-37 0-6-16,-34 2-12 15,-34 7-15-15,-31 0-21 16,-39-1-18-16,-37 0-55 0,-26-8-75 15</inkml:trace>
  <inkml:trace contextRef="#ctx0" brushRef="#br0" timeOffset="23">18567 5899 445 0,'-2'-6'-2'16,"-1"1"35"-16,-1 1 11 0,4 1 4 15,0 1-14-15,0 0-3 16,7-2-10-16,12-1-13 15,10 0-4-15,13-4 3 16,11 0 1-16,8 2-5 16,10-2-2-16,4 0 1 15,3 0-2-15,-2-2-1 16,-3 3-3-16,-7 0-35 0,-11 1-10 16,-9 3-13-16,-12 3-43 15,-18 1-41-15</inkml:trace>
  <inkml:trace contextRef="#ctx0" brushRef="#br0" timeOffset="24">18545 5977 429 0,'0'-7'0'16,"7"-8"29"-16,17 3-2 15,11-4 14-15,9 2-11 16,9 1-7-16,7 2-3 16,5 6-10-16,1 5-5 0,-3 0 8 15,-5 9-6-15,-9 9-7 16,-7 7 2-16,-14 7-2 16,-11 7-1-16,-15 9 2 15,-4 6 0-15,-23 7 2 16,-11 3 0-16,-15 2-2 15,-2 2 2-15,-10-2-2 16,-1-3-5-16,-4-1 24 0,9-9-1 16,6-3-4-16,11-8 5 15,19-4 2-15,12-9-11 16,11-3-9-16,29-5-1 16,21-4 2-16,17-10 3 15,19-5 1-15,14-2 5 0,12-8-7 16,6-7-4-16,-1-5 3 15,-7 0-1-15,-12 4-6 16,-17 2-12-16,-21 7-54 16,-19 3-29-16,-18 4-68 15,-19 2-222-15</inkml:trace>
  <inkml:trace contextRef="#ctx0" brushRef="#br0" timeOffset="25">18547 7270 363 0,'-12'4'156'0,"3"8"-152"15,3 6 12-15,2 9 13 16,-1 5 15-16,0 7-8 16,3 2-7-16,0 4-8 15,1-2-10-15,1 1-4 16,0-5-3-16,0-7-2 0,5-3-1 15,2-6 2-15,2-8-5 16,0-7 4-16,3-8-4 16,-3 0 5-16,1-10 1 15,-2-10-2-15,-1-5-1 0,0-3 0 16,1 1 0-16,-2 0-1 16,-1 6 2-16,-2 7-1 15,4 6-4-15,1 6 1 16,-1 2-2-16,2 8 3 15,4 6-2-15,-3 6 1 16,4 3 4-16,3 2-4 0,-1-2 2 16,2 0 2-16,2-2-2 15,3-6-2-15,0-5 2 16,-1-6-5-16,-2-4-6 16,1-4 7-16,-3-10 3 15,-5-9 1-15,-2-7 3 16,-4-8-1-16,-2-3 2 0,-3-3 3 15,0-1 1-15,-2 2-1 16,-4 6 0-16,-3 3 0 16,-6 7-2-16,3 9-5 15,-4 8-1-15,-1 6 0 16,-4 4-8-16,4 5-22 0,-2 13-14 16,3-2-21-16,2 6-51 15,6-3-30-15</inkml:trace>
  <inkml:trace contextRef="#ctx0" brushRef="#br0" timeOffset="26">19461 7227 627 0,'-15'-19'73'15,"1"1"-69"-15,-4 5 1 16,4 6 8-16,-1 7 4 16,0 0 3-16,-4 20-2 15,2 7-13-15,0 12-3 0,2 7 1 16,-2 11 0-16,7 4-1 16,3 1 2-16,5 1-4 15,-1-7 1-15,9-3 0 16,10-7-2-16,8-10 2 15,3-9 0-15,3-12-4 0,6-5-13 16,0-10-21-16,-1-4-18 16,-1-16-44-16,-5-5-63 15,-3-7-240-15</inkml:trace>
  <inkml:trace contextRef="#ctx0" brushRef="#br0" timeOffset="27">19269 7616 563 0,'-27'13'11'16,"9"-4"-3"-16,9-4 13 0,7 0 25 15,2-3-14-15,21-2-20 16,8 0-2-16,17-7 0 16,8-5-8-16,8-6-2 15,8-2-48-15,-3-3-58 16,-6 0-83-16</inkml:trace>
  <inkml:trace contextRef="#ctx0" brushRef="#br0" timeOffset="28">19761 7315 522 0,'0'-14'43'16,"0"3"-33"-16,0 2 26 15,0 7 2-15,4 2-10 0,5 4-7 16,3 14-1-16,3 6 0 15,0 12 1-15,2 9-2 16,0 6-3-16,-5 5-4 16,-2 1-6-16,2-3-4 15,-6-4 2-15,0-4-1 0,-1-5 1 16,2-9 0-16,1-7 0 16,-1-5-1-16,0-6 0 15,0-12-3-15,6-2 4 16,1-6 4-16,4-18 1 15,6-14-5-15,0-10-1 16,3-16-3-16,2-8 2 0,-2-5-3 16,-4 3 1-16,-3 4-2 15,-6 13-2-15,-7 14-6 16,-7 13-16-16,0 12-32 16,-12 7-73-16,-8 4-174 15</inkml:trace>
  <inkml:trace contextRef="#ctx0" brushRef="#br0" timeOffset="29">21275 5920 533 0,'0'-21'-37'16,"-9"1"48"-16,-6 0 8 16,0 6 18-16,-2 7-11 15,-3 3 2-15,-3 4-2 16,0 7-7-16,-1 15-12 0,-3 6 0 15,2 13 2-15,2 8-1 16,0 4-3-16,4 6-1 16,7-2-1-16,5 0 1 15,7-2-3-15,2-5-2 16,15-3 4-16,10-6-5 0,7-6-5 16,7-8-14-16,1-11 0 15,7-9 11-15,-4-7-9 16,-4-8-3-16,-3-16-4 15,-7-8 15-15,-7-4 12 16,-7-3 2-16,-5 3-2 16,-7 4 2-16,-2 6 8 0,-3 6 8 15,0 11-1-15,-6 2 0 16,0 7-5-16,1 0-6 16,0 12-6-16,5 5-2 15,0 6 1-15,5 2 4 16,13 2-4-16,2-2 2 0,5-2-2 15,2-6 0-15,3-2 2 16,1-5-4-16,-2-6-1 16,3-4 2-16,-3-4 1 15,-2-8 0-15,-6-4 1 16,-5-6-1-16,-7 1 1 0,-9-4 2 16,0 0 0-16,-7 1-1 15,-8 0-2-15,-4 4 0 16,-1 2-2-16,-1 4-9 15,3 7-20-15,1 2-16 16,7 5-25-16,1 0-47 16,7 0-93-16</inkml:trace>
  <inkml:trace contextRef="#ctx0" brushRef="#br0" timeOffset="30">21860 6213 530 0,'0'12'64'0,"0"1"-69"16,0 8 4-16,0 4 16 16,0 3 9-16,0 5 6 15,0-3-8-15,6 1-6 0,4-3-5 16,1-5-5-16,5-3 1 16,-1-8 2-16,-1-7-6 15,-1-5 1-15,-3-2 4 16,-1-13-2-16,-2-6 4 15,-1-8-4-15,-6-3 0 0,2-4-1 16,-2 0-6-16,0 4 2 16,0 1-1-16,-2 6-15 15,2 10-12-15,0 2-13 16,2 8-30-16,10 3-38 16,8 2-42-16,6 0-138 0</inkml:trace>
  <inkml:trace contextRef="#ctx0" brushRef="#br0" timeOffset="31">22283 6282 540 0,'0'9'5'0,"0"-4"-1"16,0 2 22-16,0 0 5 16,0-1-9-16,0-1-6 15,0-1-11-15,5-2-2 16,4-1 1-16,-1-1 0 15,2 0-1-15,0-1-2 0,1-8 0 16,0-6 0-16,0 0 0 16,-3-7-1-16,-1-1 1 15,1 5 0-15,-4 0-1 16,-1 6 1-16,-1 5 0 16,0 7 0-16,-1 0-1 15,1 10-8-15,2 8 6 0,-1 1 2 16,5 6 0-16,1 3 0 15,1-6 0-15,7 2 0 16,-2-6 1-16,4-2-1 16,-1-7-1-16,1-6 2 15,1-3 0-15,-1-5 1 0,2-10 1 16,-5-7 0-16,2-7-1 16,-2-5 0-16,-5-7 10 15,-3-5 11-15,-1-6 0 16,-6-3-8-16,1-3 5 15,-2 8-7-15,0 6-6 0,0 12 0 16,0 8 2-16,-2 17 1 16,1 7-5-16,-4 16-13 15,2 17 6-15,3 9 0 16,-4 14 3-16,4 4-2 16,0 3 3-16,5 1-3 0,5-5-2 15,0-9-56-15,1-7-7 16,0-11-43-16,0-9-70 15</inkml:trace>
  <inkml:trace contextRef="#ctx0" brushRef="#br0" timeOffset="32">22641 6225 606 0,'0'-4'21'15,"5"-2"12"-15,21-2-19 16,9-1 10-16,13-3-15 16,9-3-8-16,15-1-9 15,4-5-76-15,7-2-108 16</inkml:trace>
  <inkml:trace contextRef="#ctx0" brushRef="#br0" timeOffset="33">23778 5704 507 0,'-14'-16'-18'0,"-4"7"25"16,2 9-1-16,-4 2 12 16,-2 22-6-16,-2 18-2 0,-2 13 5 15,-1 18 5-15,0 17 9 16,2 13-4-16,0 11-1 16,7 10-2-16,9-2-5 15,9-1 2-15,14-6-9 16,24-11-7-16,13-16-3 15,13-16 0-15,11-17-39 0,5-18-25 16,-5-21-21-16,-4-16-68 16</inkml:trace>
  <inkml:trace contextRef="#ctx0" brushRef="#br0" timeOffset="34">24090 6120 653 0,'-12'23'-9'0,"1"5"1"16,7 12 18-16,1 5 20 16,3 5-11-16,0-3-5 15,5 0-8-15,6-3 0 16,5-4-1-16,4-9-2 0,4-6 0 15,-2-9 0-15,2-13-2 16,1-3 4-16,-3-10-2 16,-1-17 1-16,-3-7-3 15,1-10-3-15,-4-5 2 16,0-3-2-16,-3 5 1 0,-3 8 1 16,-1 9-2-16,-1 10 3 15,-2 15-3-15,2 5-5 16,0 13 0-16,1 10 4 15,2 9 2-15,1 4 1 16,5 1-1-16,2 0 1 16,0-1 0-16,4-6 0 0,-1-8 0 15,2-2-1-15,1-11-3 16,1-4-2-16,-1-5 1 16,0-17 0-16,0-6 5 15,-2-9 2-15,-3-7 0 16,-3-4-1-16,-5-3 0 0,-6 0 2 15,-5-1 4-15,0 4-2 16,-9 10-3-16,-8 0 0 16,-3 11-2-16,-4 9-2 15,-1 5-7-15,-1 8-22 16,2 0-28-16,1 13-53 0,6 0-52 16</inkml:trace>
  <inkml:trace contextRef="#ctx0" brushRef="#br0" timeOffset="35">25108 6416 621 0,'0'23'14'0,"0"2"-16"0,-12 7 3 15,-8 4-1-15,-1 0 2 16,-6 3-2-16,4-6 1 15,-5-1-24-15,3-5-35 16,6-8-61-16,1-6-142 16</inkml:trace>
  <inkml:trace contextRef="#ctx0" brushRef="#br0" timeOffset="36">25687 5934 741 0,'-12'-18'-13'16,"-9"17"19"-16,1 2-14 16,-1 19 6-16,0 9 11 0,-3 4 8 15,7 7-6-15,2 5-4 16,8 5-4-16,7-3 0 15,0 5-2-15,14-6 1 16,8-3-2-16,1-2 0 16,4-8-1-16,4-7-7 15,3-8-21-15,-2-4-19 0,2-10-45 16,0-4-54-16,2-7-244 16</inkml:trace>
  <inkml:trace contextRef="#ctx0" brushRef="#br0" timeOffset="37">25895 5550 559 0,'0'-12'9'0,"2"10"24"16,18 8-14-16,4 24 5 15,13 16 10-15,6 18 2 16,5 15-8-16,4 15-13 16,1 12 0-16,-9 6 19 0,-13 8-14 15,-17 7-16-15,-14-1-3 16,-25 4 1-16,-24 4-1 16,-22 5 2-16,-19 2-27 15,-16-9-44-15,-16-11-79 16</inkml:trace>
  <inkml:trace contextRef="#ctx0" brushRef="#br0" timeOffset="38">20181 7796 318 0,'-11'-4'29'16,"5"0"10"-16,0 0 5 0,2 2 2 15,0 0-3-15,3 0-14 16,-1 2-7-16,2 0-10 16,0 0-9-16,5 4-3 15,8 3 4-15,6 4 1 16,7 2-1-16,8-1-1 0,6 1-3 15,4-3 0-15,4-1 4 16,-2-2-1-16,1-1-2 16,-4-2 0-16,-2-1-15 15,-7-3-14-15,-4 0-19 16,-6 0-23-16,-6 0-21 0,-11 0-74 16</inkml:trace>
  <inkml:trace contextRef="#ctx0" brushRef="#br0" timeOffset="39">20496 7793 315 0,'-8'-7'24'0,"1"3"8"15,5 0 0-15,2 3 5 16,0 1-21-16,6 0-14 16,8 0 3-16,0 0 4 15,5 1 14-15,-2 7-5 16,1 2-3-16,0-2-8 0,-3 8 6 15,-5 0-3-15,-3 1-1 16,-2 5-5-16,-5-1 1 16,0 8-2-16,-14 0 3 15,-1 3-4-15,-7 7-11 16,-2-6-38-16,-4 3-38 16,-1-4-76-16</inkml:trace>
  <inkml:trace contextRef="#ctx0" brushRef="#br0" timeOffset="40">17680 10090 411 0,'-24'15'26'0,"3"-3"-21"16,-1-3 3-16,4 1 37 0,2 0 9 15,5-1-19-15,4-4-13 16,2-2-5-16,5-1-5 15,0-2 0-15,2 2-6 16,11-2-4-16,4 0 0 16,7 0-1-16,3-4-12 15,5-1-26-15,-1 2-9 0,-4-1-21 16,-3 2-12-16,-7 2-23 16,-7 0-91-16</inkml:trace>
  <inkml:trace contextRef="#ctx0" brushRef="#br0" timeOffset="41">17632 10305 340 0,'-33'21'20'0,"-3"-4"26"16,7 0-9-16,2-2 23 15,8-2-13-15,2-5-8 16,9-4-4-16,6 1-8 16,2-5-8-16,7 0-12 0,16 0-9 15,15-3 5-15,19-3-2 16,17-2-53-16,14-5-45 15,18-6-166-15</inkml:trace>
  <inkml:trace contextRef="#ctx0" brushRef="#br0" timeOffset="42">18981 9457 232 0,'7'-17'32'0,"-6"2"18"0,-1-3-8 16,0 1 5-16,0 3-1 15,-1 1-9-15,-11 1 5 16,-2 4-13-16,-2 4-14 16,-4 4-4-16,-5 4-2 15,0 14-2-15,-2 9-3 16,-2 7 2-16,2 12-1 0,3 5-7 15,2 6 6-15,3 4 2 16,7-4-4-16,7 0-1 16,5-7 1-16,7-6-2 15,17-6-3-15,10-9 0 16,5-8-6-16,7-10 9 0,6-10-5 16,-1-1 0-16,-3-10 4 15,-3-12-5-15,-5-4 6 16,-10-4 2-16,-6-3-1 15,-10-1 0-15,-5 2 2 16,-4 6-2-16,-3 4 5 0,-2 6 5 16,0 7 0-16,0 6 1 15,0 3-4-15,0 0-9 16,0 10-1-16,0 3 2 16,0 3 0-16,9 0 1 15,4 2-2-15,4 0 2 16,5-4 0-16,2-2-1 0,0-3 0 15,7-4 1-15,-6-5 0 16,0 0 0-16,-1-3 1 16,-5-6-2-16,-2-7 3 15,-9-2-1-15,-2-1-1 16,-5-3 1-16,-1 1 0 0,0 1-1 16,-10 2-3-16,-2 4 2 15,-5 5-1-15,-2 5-1 16,-5 4-9-16,-1 0-11 15,-2 11-7-15,-2 3-9 16,6 4-39-16,2-1-13 16,4-2-49-16</inkml:trace>
  <inkml:trace contextRef="#ctx0" brushRef="#br0" timeOffset="43">19528 9644 570 0,'0'-4'11'0,"0"4"2"15,0 0-15-15,0 8 11 16,0 6 1-16,0 0 2 16,1 4-5-16,4 0-2 15,9 2-2-15,-4-2-2 16,2-3 0-16,3-2-1 15,1-4 1-15,0-4 1 0,-2-2-4 16,-1-3 8-16,1 0-2 16,0-6-1-16,-6-7 1 15,-1-1 1-15,0-6 1 16,-4 3 1-16,-3-5-2 16,0 4 0-16,0 2-2 0,-8 0-3 15,1 5-5-15,-2 4-16 16,2 4-20-16,-1 1-41 15,3 0-72-15,2 2-202 16</inkml:trace>
  <inkml:trace contextRef="#ctx0" brushRef="#br0" timeOffset="44">19931 9703 668 0,'0'0'-8'16,"0"2"2"-16,0 1-2 16,0 2 22-16,0 4-7 15,2 1 2-15,0-3-2 16,1 2-5-16,-1-2 1 0,3 0-2 16,-4-4-1-16,1 1 0 15,0-2 4-15,-2-2-8 16,2 0 6-16,-1-8 2 15,1-4-3-15,0-4-1 16,-2-4-1-16,1 1 0 16,1-2 2-16,0-1-1 0,1 2 1 15,1 6-1-15,0 2 0 16,2 3-1-16,-1 7 2 16,2 2-4-16,0 5 1 15,2 12 0-15,0 0 1 16,0 8 1-16,4 0-1 15,-1 3 1-15,3 1 0 0,1-2-1 16,4-6-3-16,1-3 0 16,4-5 1-16,2-8 1 15,0-5 1-15,2 0 1 16,0-16-2-16,-2-4 2 16,-3-7-3-16,-2-4 3 0,-2-5 1 15,-6-9 1-15,-4-3 3 16,-5-5 7-16,-5-4-1 15,0-2-1-15,-2 7 1 16,-9 8-3-16,2 10-2 16,-2 12 4-16,2 15-1 0,-2 10-8 15,4 20-8-15,2 15 3 16,2 11 8-16,0 13 0 16,3 4-1-16,0 0-1 15,4-2-2-15,9-5 1 16,-1-6-18-16,1-8-29 0,1-8-27 15,1-12-57-15,-3-7-98 16</inkml:trace>
  <inkml:trace contextRef="#ctx0" brushRef="#br0" timeOffset="45">20294 9590 689 0,'-16'3'12'16,"9"-3"-6"-16,7 0 10 15,20-4 5-15,16-5-10 16,13-2-7-16,17-3-9 16,16-8-59-16,6-6-70 15,13-8-422-15</inkml:trace>
  <inkml:trace contextRef="#ctx0" brushRef="#br0" timeOffset="46">21095 8940 538 0,'2'-15'14'15,"-2"10"10"-15,0 5-14 16,-5 12 3-16,-10 16-5 15,-6 14 10-15,-8 19 8 16,-3 14-3-16,-2 18-3 0,-5 12-5 16,4 7-5-16,8-2 12 15,11 3-13-15,11-6-6 16,10-14-2-16,29-11-2 16,17-12-7-16,15-14-19 15,14-12-25-15,7-18 9 16,6-15-17-16,-5-11-74 0,-5-24-232 15</inkml:trace>
  <inkml:trace contextRef="#ctx0" brushRef="#br0" timeOffset="47">21479 9360 587 0,'-3'22'-19'15,"1"3"16"-15,2 8 4 16,-2 5 14-16,2 0-4 16,0-1-5-16,5-3-3 0,0-3 1 15,2-9 1-15,0 0-2 16,1-9-1-16,-1-3-1 15,1-5 1-15,-3-5-1 16,1 0 0-16,-1-12 8 16,0-6-5-16,3-9-2 0,-3-5-1 15,0-3 1-15,-1 2-1 16,1 3 0-16,0 7-2 16,0 7 0-16,0 10 1 15,0 6-4-15,-1 10 0 16,3 10 2-16,-2 6-1 15,5 6 3-15,-2 0 0 16,3 2 2-16,0-4-2 0,5 0 0 16,4-4 0-16,0-5 2 15,4-5 2-15,2-3-4 16,-1-10 3-16,6-3 0 16,-3-6 5-16,1-11-3 15,0-10 1-15,-2-5 3 0,-3-9 4 16,-5-5 0-16,-3-3-1 15,-7-1-3-15,-7 5-2 16,-2 3-1-16,-5 9 1 16,-14 8-3-16,-3 6-3 15,-6 10-4-15,-7 3-1 0,1 6 1 16,0 0-12-16,0 6-10 16,7 6-11-16,2 4-12 15,11-1-48-15,9 3-77 16</inkml:trace>
  <inkml:trace contextRef="#ctx0" brushRef="#br0" timeOffset="48">22344 9580 552 0,'0'3'9'16,"-6"4"12"-16,2 1 1 16,1 4 11-16,3 4 7 0,-4 4-15 15,4 1-16-15,0 1-5 16,0-1-2-16,0 1 0 16,-2-1-6-16,2-1-29 15,-1-4-31-15,-3-4-51 16,2-5-58-16</inkml:trace>
  <inkml:trace contextRef="#ctx0" brushRef="#br0" timeOffset="49">22284 9426 538 0,'-4'-5'-16'0,"0"2"29"15,3 3-9-15,1 0-4 16,0 1-2-16,5 6-19 0,6 5-33 16,2-2-32-16,0 0-131 15</inkml:trace>
  <inkml:trace contextRef="#ctx0" brushRef="#br0" timeOffset="50">22571 9745 640 0,'0'3'-15'15,"2"-1"12"-15,2 1 0 16,1 6 13-16,-2 2 8 15,-1 5-5-15,-2 2-9 16,0 5-3-16,-3 4 0 0,-10 1-6 16,-3 4-32-16,-7 2-51 15,0-4-73-15</inkml:trace>
  <inkml:trace contextRef="#ctx0" brushRef="#br0" timeOffset="51">23184 9368 518 0,'0'-15'14'0,"-4"2"0"16,-2 5 5-16,1 2 16 0,-6 6-10 15,1 0-9-15,-3 12-5 16,-4 10-2-16,-4 4-5 15,3 9 7-15,1 5-2 16,0 4-1-16,5-3-2 16,5 0-2-16,1-2-2 15,6-5-1-15,0-4 1 0,13-5-3 16,7-5 1-16,8-4-6 16,7-5-16-16,2-8-24 15,9-3-22-15,3-7-46 16,-1-11-175-16</inkml:trace>
  <inkml:trace contextRef="#ctx0" brushRef="#br0" timeOffset="52">23376 9161 563 0,'0'-7'13'16,"5"0"7"-16,13 7-11 0,9 0 16 15,13 9 5-15,1 12-5 16,7 8-11-16,-3 11-8 16,-5 10-4-16,-6 14-2 15,-15 4 0-15,-9 9-1 16,-10 8 0-16,-24 8-40 0,-13 6-13 15,-14 4-56-15,-13 1-126 16</inkml:trace>
  <inkml:trace contextRef="#ctx0" brushRef="#br0" timeOffset="53">18386 10554 30 0,'-26'-5'191'0,"3"5"-127"15,7 0-1-15,6 1-15 16,10 6-8-16,1 1-36 16,25 1 7-16,23-1 33 15,21 3 12-15,25-4-10 16,29-2-11-16,23-2-4 0,19-3-16 16,23 0-11-16,18-1-1 15,24-7 3-15,22-1 5 16,21-3-6-16,28 1-5 15,19-2 4-15,15 1-2 16,15-2-2-16,2-1 0 16,10 6 1-16,0 1 0 0,1 2-2 15,-13 2 4-15,-10 4 2 16,-19 0 0-16,-20 2-4 16,-27 6 0-16,-34 4-6 15,-31 4-4-15,-38 2-38 0,-45-3-52 16,-44-2-120-16</inkml:trace>
  <inkml:trace contextRef="#ctx0" brushRef="#br0" timeOffset="54">19139 11251 427 0,'-5'-7'4'16,"3"2"17"-16,2 1 20 15,0-1 12-15,6 3-22 16,14 0-3-16,8-1 1 16,8-1 0-16,10 3-7 0,3-1-14 15,4 0-5-15,-4 0-1 16,-2 2-1-16,-4 0-6 16,1 0-13-16,-10 0-15 15,-4 0-28-15,-8 4-26 16,-8-1-31-16,-9 3-129 15</inkml:trace>
  <inkml:trace contextRef="#ctx0" brushRef="#br0" timeOffset="55">19120 11348 434 0,'22'-23'-5'16,"-3"-1"20"-16,6 4-3 16,-1-1 17-16,1 9-8 0,1 1-6 15,-4 5-4-15,0 6-2 16,-3 0-1-16,1 17 0 16,0 3 5-16,-6 6-9 15,-1 6-3-15,-4 4 0 16,-5 1 1-16,-4 3 1 0,0 1 0 15,-6 1-2-15,-7 5 1 16,-2-4 0-16,-9 3 5 16,0 0-1-16,-2-3 0 15,-2 0 4-15,-5-1-1 16,3-6-1-16,-1-3 1 0,2-1 4 16,6-5 2-16,6-4-4 15,7-2-1-15,8-5-4 16,2 0-1-16,20-8-2 15,12-2 2-15,13-6 5 16,12 0-1-16,17-9-2 16,10-10-2-16,10-6 4 0,1 0-4 15,0-6-6-15,-4 5 1 16,-9-1-30-16,-16 7-23 16,-12 8-12-16,-15 5-25 15,-19 7-85-15</inkml:trace>
  <inkml:trace contextRef="#ctx0" brushRef="#br0" timeOffset="56">18686 12661 532 0,'-15'-8'7'0,"6"5"18"16,4-3 5-16,3 5 1 15,2-1-13-15,0 2-12 0,0-2-6 16,0 2 0-16,0 0 2 16,2 0 0-16,3-2 0 15,-3 2-1-15,3-2 4 16,-3 1 3-16,0-3 1 15,-1 1 1-15,1-3 2 16,1-1-1-16,-3-2-4 0,1-2-5 16,1-1-1-16,0 1 1 15,-2 1-2-15,2-1 1 16,-1 4 1-16,-1 1-2 16,2 4 0-16,0 2 1 15,1 0-2-15,1 15-4 0,3 4 4 16,1 6 2-16,-1 6 2 15,0 3-1-15,-2 1-1 16,0 3 1-16,0-4-1 16,-4 0 0-16,1-2 0 15,1-7-1-15,1-2 1 16,-1-7-2-16,1-2 2 0,-1-7-3 16,1-5 1-16,-2-2 0 15,2-4 3-15,0-10 0 16,-1-4 0-16,2-7 1 15,0-1-3-15,1-1 1 16,3 4-1-16,-2 3-1 0,2 6-1 16,4 9 1-16,-1 5-1 15,2 0-1-15,-1 8 1 16,1 7 0-16,3-1 2 16,-1 2-2-16,2 0-2 15,-1-3 1-15,3-1-1 0,1-4 1 16,-1-5 1-16,4-1 1 15,-2-2 0-15,0-7 2 16,-7-6 0-16,0-9 1 16,-4 1 0-16,-8-6 4 15,-1-1 0-15,-2-6-3 0,-4-2 1 16,-10-1 1-16,-2 3-6 16,-3 2 2-16,0 3-1 15,1 10-1-15,2 8-1 16,1 9-5-16,2 2-14 15,-1 9-14-15,2 11-15 16,4 1-39-16,0 4-62 0</inkml:trace>
  <inkml:trace contextRef="#ctx0" brushRef="#br0" timeOffset="57">19526 12461 621 0,'-12'-13'1'16,"-3"4"1"-16,1 0 1 16,1 6 28-16,4 3-3 15,-1 2-16-15,-2 12-5 16,0 7-2-16,2 9 0 0,-2 8 1 15,2 5-1-15,3-1-3 16,2 3 1-16,5 0-2 16,3-4 2-16,9-2-2 15,8-5 1-15,5-7-2 16,2-8 0-16,5-4-2 0,0-8-14 16,2-7-13-16,-3-2-30 15,-2-14-20-15,-6-4-65 16,-4-4-153-16</inkml:trace>
  <inkml:trace contextRef="#ctx0" brushRef="#br0" timeOffset="58">19439 12717 565 0,'-15'6'3'0,"5"-6"7"16,10 0-2-16,2 0 17 15,18-7-12-15,7-4-9 16,9-3-3-16,7-2 0 16,5-4-23-16,1 0-51 15,-3-3-61-15</inkml:trace>
  <inkml:trace contextRef="#ctx0" brushRef="#br0" timeOffset="59">19824 12562 720 0,'0'0'-24'15,"0"0"23"-15,2 5-12 0,8 10 19 16,5 6 9-16,1 4 2 15,-1 8 3-15,-1 0-7 16,-2 5-5-16,3-3 2 16,-5 1-5-16,2-2-1 15,0-6 1-15,0-4-3 16,-1-6 1-16,1-8 0 0,3-10 5 16,-1 0-1-16,3-19 1 15,-1-12-1-15,2-8-4 16,-1-14-1-16,3-10-5 15,1-6-20-15,-1-7-31 16,4 2-64-16,-4 0-134 0</inkml:trace>
  <inkml:trace contextRef="#ctx0" brushRef="#br0" timeOffset="60">21056 11310 411 0,'0'-16'19'0,"0"0"24"0,-8 2 1 16,-2 7 0-16,-4 5-18 15,-5 2-2-15,-1 10-14 16,-4 17 1-16,2 12-3 16,-1 11 4-16,1 10 4 15,4 4-2-15,5 5 2 0,3-2-10 16,6-4-5-16,4-3 1 16,2-8-2-16,15-7-2 15,2-5 2-15,11-9-2 16,8-10 2-16,7-9-1 15,1-11-4-15,5-1-5 16,0-15-1-16,-5-10-4 0,-4-7-1 16,-12-1 7-16,-5-2 7 15,-10 3 5-15,-7 3-3 16,-8 8 3-16,0 9 9 16,0 6 6-16,-8 6-4 15,-1 0-8-15,1 7-5 0,4 7-1 16,3 6 2-16,1-1-1 15,0-1-1-15,10 2 1 16,7-6-2-16,1-1 1 16,3-6-1-16,4-4 4 15,1-3-5-15,1 0-3 0,-2-5 4 16,-2-10 2-16,-5-2-2 16,-6-4-1-16,-2-3 3 15,-10-1-1-15,0 0 1 16,-8 0 0-16,-8 6-1 15,-6 5 0-15,-5 5-1 16,0 5-3-16,-3 4-10 0,1 0-23 16,5 11-24-16,2-1-41 15,5 3-29-15</inkml:trace>
  <inkml:trace contextRef="#ctx0" brushRef="#br0" timeOffset="61">21668 11669 14 0,'-4'13'641'0,"-5"1"-641"16,2 1-3-16,2 7 5 16,2-1 12-16,3 1-8 15,1-2 0-15,10-2-1 16,7-4-3-16,1-4 2 15,3-5 0-15,2-2-1 0,-2-3 0 16,-2-8 0-16,1-6 0 16,-6-7-1-16,-2-6 8 15,0-3 7-15,-10-2-2 16,-1-4-7-16,-2 0-3 0,0 3-1 16,-5 6-3-16,-2 4 1 15,0 5-2-15,-1 5-2 16,4 7-16-16,2 3-20 15,2 3-18-15,0 0-57 16,10 3-44-16,4 3-126 16</inkml:trace>
  <inkml:trace contextRef="#ctx0" brushRef="#br0" timeOffset="62">22227 11664 664 0,'0'8'-6'16,"0"-2"3"-16,0 7 1 16,0 0 9-16,2 0-5 15,-2 3-1-15,3-3-1 16,0-1 4-16,4-3-2 0,3-2 1 16,2-7 0-16,2 0-1 15,5-3 3-15,-1-14-2 16,-1-4-2-16,2-6 1 15,-5-5 0-15,0-3 1 16,-5-3-2-16,0 4 0 16,-4 0 2-16,1 8 7 0,-4 2 0 15,-2 10 2-15,2 7-3 16,-2 5-2-16,1 2-7 16,-1 7-8-16,2 11 4 15,2 4 4-15,-1 4 0 16,4 5 1-16,5-1-1 0,0 0-5 15,3-1-9-15,4-3 2 16,3-4 4-16,-1-6-5 16,4-5 4-16,-2-10-5 15,4-1 2-15,-7-8 8 16,0-12 3-16,-4-7 3 0,-2-5-1 16,-1-7 1-16,-4-4 10 15,-4-7 6-15,-1-5 0 16,-4 1 0-16,1 4-4 15,-1 6 0-15,-5 10 5 16,2 12-2-16,-2 14-2 16,1 8-5-16,1 17-18 0,1 17 7 15,0 13 2-15,2 9-2 16,0 7 1-16,0 3 0 16,5-3-5-16,6-3-33 15,-3-6-10-15,4-10-17 16,-3-6-36-16,1-9-90 0</inkml:trace>
  <inkml:trace contextRef="#ctx0" brushRef="#br0" timeOffset="63">22749 11559 680 0,'-11'-10'-2'0,"6"5"13"15,5 2 9-15,16 3-12 0,18 0-6 16,14-2 0-16,17-2-2 16,6-1-55-16,9-4-96 15</inkml:trace>
  <inkml:trace contextRef="#ctx0" brushRef="#br0" timeOffset="64">23683 11168 344 0,'27'-40'7'0,"-7"5"49"0,-6 3-1 15,-5 5-1-15,-6 9-9 16,-3 7-3-16,-7 11-6 16,-10 3-9-16,-9 23-13 15,-2 15-1-15,-6 15 7 16,3 18-1-16,-1 15 1 15,3 11-10-15,9 9-1 0,9 2-8 16,11-3 3-16,9-6-3 16,23-10-1-16,16-11-6 15,8-13-17-15,11-17-10 16,5-13-11-16,-1-15-17 16,0-18-33-16,-8-5-83 0</inkml:trace>
  <inkml:trace contextRef="#ctx0" brushRef="#br0" timeOffset="65">23934 11491 377 0,'-14'8'239'15,"6"7"-232"-15,5 4-12 16,3 5 10-16,6 4 15 0,6 2-11 15,2 4-1-15,3-4-8 16,0 1 2-16,3-3 0 16,2-5-3-16,-3-2-1 15,-1-9 4-15,-1-7-5 16,-3-5-1-16,-2 0 6 0,1-16 2 16,-4-7-3-16,-2-5 1 15,-1-7-1-15,-2 0 1 16,-1 2 0-16,-1 5-3 15,-2 6 3-15,0 8 4 16,2 9 1-16,-1 5-4 0,1 4-10 16,2 10 6-16,1 5 1 15,3 5 0-15,0 1 0 16,6 1 0-16,1-1 1 16,6-1-2-16,4-4 1 15,4-7 0-15,2-2 1 0,3-9-1 16,-2-2 2-16,0-9 0 15,-5-8-1-15,-5-9 0 16,-5-2 0-16,-9-6 0 16,-6-4 1-16,-2 2-1 15,-10 1 1-15,-12 3-2 16,0 5-2-16,-7 6 0 16,-1 10-8-16,-1 7-16 0,4 4-17 15,3 6-28-15,0 8-39 16,9 4-32-16</inkml:trace>
  <inkml:trace contextRef="#ctx0" brushRef="#br0" timeOffset="66">24681 11746 538 0,'13'21'34'0,"-6"0"-23"16,-7 5 16-16,-2 1 14 15,-7 4-10-15,-4-4-16 16,-1 2-10-16,-2-3-5 16,0 2-4-16,-2-6-45 15,0 3-42-15,0-7-92 0</inkml:trace>
  <inkml:trace contextRef="#ctx0" brushRef="#br0" timeOffset="67">24971 11503 718 0,'0'-6'21'15,"-12"6"-25"-15,3 8-2 0,-1 9 20 16,-1 8 5-16,-2 7-4 15,6 3-10-15,4 0-1 16,3 1-2-16,3 0-1 16,13-6 0-16,4-3-1 15,6-8 0-15,2-5 2 0,5-9-4 16,2-5-5-16,5-1-25 16,-3-15-20-16,2-5-38 15,-5-10-57-15,-4-2-123 16</inkml:trace>
  <inkml:trace contextRef="#ctx0" brushRef="#br0" timeOffset="68">25132 11126 606 0,'-2'-3'1'15,"2"3"16"-15,22 3-9 16,7 19 36-16,7 8 6 15,3 13-5-15,2 14-18 16,-3 13-8-16,-6 10-14 16,-9 14-4-16,-12 10 1 0,-11 11-2 15,-8 8-6-15,-25 6-26 16,-19 7-54-16,-20-4-70 16</inkml:trace>
  <inkml:trace contextRef="#ctx0" brushRef="#br0" timeOffset="69">24085 9633 660 0,'-2'-12'-5'0,"4"-1"22"16,1-1-5-16,19 3 3 16,7 0 10-16,5 2-3 0,5 1-18 15,5 1-1-15,-1 2-3 16,-2 2-11-16,-1 2-40 16,-6 1-32-16,-7 0-23 15,-10-2-49-15</inkml:trace>
  <inkml:trace contextRef="#ctx0" brushRef="#br0" timeOffset="70">24214 9436 492 0,'-7'-4'30'0,"2"4"5"15,5 2-6-15,0 14-18 16,0 12 1-16,0 7 11 15,2 7-4-15,3 6-14 16,0 2-4-16,-3 2 2 0,0 0-24 16,-1-4-26-16,-1-2-72 15,0-5-110-15</inkml:trace>
  <inkml:trace contextRef="#ctx0" brushRef="#br0" timeOffset="71">24886 9181 601 0,'-2'-21'-12'16,"-1"3"39"-16,1 12 7 15,2 6 14-15,0 21-43 16,0 16 3-16,0 15 10 0,-2 13-2 16,2 14-12-16,0 9-3 15,2 9-6-15,5 6-40 16,5-1-49-16,1-9-130 16</inkml:trace>
  <inkml:trace contextRef="#ctx0" brushRef="#br0" timeOffset="72">25736 11601 336 0,'-7'3'170'0,"7"-3"-132"16,-1 0-7-16,1 0-4 0,0 2 10 16,6-2-1-16,8 0-5 15,4 0-7-15,5 0-14 16,7-2-5-16,3-5-4 15,3 2 2-15,-3-2-17 16,1 0-27-16,-6 0-26 16,-1 1-29-16,-7 1-54 0</inkml:trace>
  <inkml:trace contextRef="#ctx0" brushRef="#br0" timeOffset="73">25789 11480 596 0,'-5'-6'-9'0,"-1"4"35"16,6 2 11-16,0 4 9 0,0 14-29 16,0 5 10-16,6 9-5 15,0 8-9-15,4 4-12 16,-1 6 0-16,1 0-10 15,2-1-26-15,-2-3-25 16,2-2-30-16,1-6-89 0</inkml:trace>
  <inkml:trace contextRef="#ctx0" brushRef="#br0" timeOffset="74">26437 11096 653 0,'-4'-9'20'15,"3"8"9"-15,-1 1-18 16,0 19 8-16,1 9 3 0,-3 17 11 16,1 16-13-16,1 9-16 15,0 12-1-15,2 8-1 16,-2 8 0-16,2 2-22 16,-1 0-54-16,-7-1-113 15</inkml:trace>
  <inkml:trace contextRef="#ctx0" brushRef="#br0" timeOffset="75">17904 14874 510 0,'-2'0'10'15,"-1"0"21"-15,3 0 2 16,0 0 12-16,0 0-5 16,1 0-6-16,9-2-23 15,4-4-12-15,0 2 2 0,6-2-8 16,5 1-17-16,1-1-27 15,-1 5-28-15,-1 1-35 16,-2 0-102-16</inkml:trace>
  <inkml:trace contextRef="#ctx0" brushRef="#br0" timeOffset="76">17982 15027 444 0,'-17'11'43'0,"7"-4"13"0,3-1-24 15,5-1 9-15,2-3-2 16,0-1-7-16,7-1-11 16,13 0-13-16,10-3-8 15,13-8-11-15,18-5-50 16,19-15-67-16,10-11-294 16</inkml:trace>
  <inkml:trace contextRef="#ctx0" brushRef="#br0" timeOffset="77">19515 12882 46 0,'0'14'-12'16</inkml:trace>
  <inkml:trace contextRef="#ctx0" brushRef="#br0" timeOffset="78">19774 14041 366 0,'0'-25'43'0,"0"2"-33"16,-7 2 21-16,-5-1 14 15,2 11-2-15,-4 1-20 0,-6 6-1 16,1 4-2-16,-1 9-10 16,-4 16-1-16,0 14-3 15,-1 10 0-15,4 7 3 16,3 7 2-16,4 3-3 16,4-4-6-16,10-1-1 15,0-6 0-15,20-5 0 0,6-9-3 16,9-9-9-16,6-8-3 15,10-12-1-15,5-10-3 16,3-4 5-16,1-16-2 16,-6-10-6-16,-1-8-6 15,-12-7 7-15,-11 0 11 0,-11 3 15 16,-11 2-3-16,-6 4 3 16,0 9 15-16,-6 9 4 15,-6 5 2-15,-1 8-2 16,2 3-7-16,-2 0-7 15,4 12-6-15,4 5-1 16,1 6-1-16,2 2-2 0,2 0 0 16,12 2-1-16,6-3 2 15,4-3-2-15,2-4 0 16,4-5 1-16,1-3-2 16,-1-7-3-16,1-2 2 15,-2-2-2-15,-8-8-1 0,-1-5 1 16,-7-5 3-16,-8-1 0 15,-5-2 2-15,0-2 2 16,-12-2-1-16,-7 2-2 16,2 4 0-16,-3 3-2 15,-2 3-2-15,5 7-3 0,2 3-11 16,3 3-22-16,3 2-25 16,3 0-36-16,2 0-145 15</inkml:trace>
  <inkml:trace contextRef="#ctx0" brushRef="#br0" timeOffset="79">20445 14334 485 0,'0'7'5'16,"0"-2"-2"-16,2 2 7 15,2 3 28-15,-1-4-18 16,4 0-16-16,-1-1-2 15,1-2 0-15,2 0 0 16,-1-3 0-16,4 0-1 0,-3-8 0 16,1-4 1-16,1-4-1 15,0-4-2-15,-1-3 4 16,0-4-1-16,-1 0-2 16,-2 3 3-16,0 0 2 15,-1 5 1-15,-1 6 1 16,-2 6-4-16,-1 4 1 15,2 3 1-15,1 0-7 0,-2 10 1 16,4 4 2-16,0 4-1 16,3 6 0-16,-1-2-3 15,4 2-7-15,2-1-3 16,2-2-2-16,3-1-5 0,1-8 6 16,-1-2-15-16,2-7 1 15,-1-3 11-15,1-3 10 16,0-14-9-16,-3-2 9 15,1-8 9-15,-2-2 2 16,-2-4 9-16,-1-7 14 0,-3-4 9 16,-2-3 4-16,-2-6-6 15,-4 1-7-15,-3 0-6 16,-1 7 4-16,0 10-3 16,0 10-4-16,-1 11-1 15,-1 14-3-15,0 7-12 16,-1 20-6-16,2 10 4 0,1 11 1 15,0 6-1-15,0 1 0 16,0 1 2-16,0-3-3 16,4-5-16-16,0-3-28 15,1-6-9-15,2-5-35 16,0-9-80-16</inkml:trace>
  <inkml:trace contextRef="#ctx0" brushRef="#br0" timeOffset="80">20902 14177 602 0,'0'0'-2'0,"5"-4"0"16,18 0 6-16,13-1 12 0,10-4-10 15,14-3-3-15,12-8-63 16,12-3-58-16,4-9-276 15</inkml:trace>
  <inkml:trace contextRef="#ctx0" brushRef="#br0" timeOffset="81">21932 13583 353 0,'-16'-15'109'0,"-2"5"-102"15,-1 3 17-15,-1 7 2 16,0 12-2-16,2 20-5 16,-4 13 0-16,2 13 0 0,6 14-3 15,-1 11 1-15,7 5-3 16,4 1-7-16,4 2-4 15,2 1-2-15,15-9-1 16,10-6 0-16,12-11-2 16,9-9-17-16,11-17-9 15,7-18-12-15,9-15-22 0,-4-10-36 16,-3-26-121-16</inkml:trace>
  <inkml:trace contextRef="#ctx0" brushRef="#br0" timeOffset="82">22261 13815 517 0,'-12'12'-5'0,"5"2"-3"0,4 10 8 16,3 1 21-16,5 3-4 15,7 2-2-15,1-1-9 16,8-3-3-16,-4 0-1 15,3-3-2-15,0-4 3 16,-1-4-2-16,0-5-2 0,-4-6-1 16,0-4-2-16,-4-4-5 15,0-13 3-15,-4-7 4 16,-2-2-4-16,0-5 0 16,-1 1 7-16,-1 3-1 15,-1 4 0-15,3 8 1 16,-4 12 4-16,1 3-3 0,2 16-3 15,-3 7 5-15,6 6-1 16,0 1-2-16,5 1 2 16,3-3-1-16,5-1 3 15,1-6 0-15,6-7 2 16,4-4-3-16,-1-9 3 0,3-1 2 16,-3-11-3-16,1-8-1 15,-4-10 1-15,-2-8 2 16,-5-6 0-16,-8-3 1 15,-5-4 5-15,-5 2 1 16,0 6-6-16,-7 5-6 16,-9 10-2-16,-5 9-3 0,-4 13-3 15,-2 5-6-15,-2 5-18 16,-1 17 1-16,-1 3-16 16,3 7-34-16,5 2-42 15,7 2-180-15</inkml:trace>
  <inkml:trace contextRef="#ctx0" brushRef="#br0" timeOffset="83">22979 14066 530 0,'0'9'31'15,"3"2"-34"-15,-1-1 13 16,0 3 29-16,-1 1-13 15,4 0-12-15,-5-1-9 0,2 1-4 16,-2-3 0-16,0-2-28 16,0 2-35-16,0-5-64 15,0-2-129-15</inkml:trace>
  <inkml:trace contextRef="#ctx0" brushRef="#br0" timeOffset="84">22970 13936 508 0,'-3'-9'8'0,"3"2"-1"15,0 7-4-15,1 0-3 16,11 0-31-16,2 0-45 16,0 0-103-16</inkml:trace>
  <inkml:trace contextRef="#ctx0" brushRef="#br0" timeOffset="85">23354 14191 695 0,'8'-2'-20'16,"-3"-1"15"-16,4 3 4 15,-1 0 6-15,4 10 2 16,-5 8-5-16,-2 7-1 16,-5 5 0-16,0 10-21 0,-14 1-37 15,-6 0-56-15,-7 1-69 16</inkml:trace>
  <inkml:trace contextRef="#ctx0" brushRef="#br0" timeOffset="86">23733 13834 552 0,'-3'-19'9'0,"-7"7"5"0,2 7 16 16,1 5 19-16,-5 0-19 15,4 11-20-15,-3 14-4 16,1 4-2-16,5 6-2 16,2 6 1-16,3 0 0 15,0-1-3-15,10-5 2 0,5-3-2 16,1-5 1-16,2-4-1 15,4-7-1-15,-3-3-7 16,3-6-2-16,1-7-14 16,3 0-14-16,-2-5-11 15,1-10-25-15,-1-6-46 16,0-4-73-16</inkml:trace>
  <inkml:trace contextRef="#ctx0" brushRef="#br0" timeOffset="87">23857 13556 449 0,'-6'-22'7'15,"4"8"7"-15,2 5 31 16,7 9-2-16,10 0-25 16,5 15 2-16,3 11 7 15,6 10 2-15,-1 9-7 0,-1 8-8 16,-3 11-3-16,-4 8-6 15,-4 4-2-15,-7 5 26 16,-4 1-26-16,-7 2 0 16,0-3-10-16,-18-2-24 15,-5-9-29-15,-6-8-17 16,-3-6-37-16,1-13-54 0</inkml:trace>
  <inkml:trace contextRef="#ctx0" brushRef="#br0" timeOffset="88">24536 14063 666 0,'4'-4'-8'16,"-3"-2"12"-16,3 6-11 15,4 0 10-15,7 0 2 16,1 0-2-16,6 0-3 16,3 0 0-16,2 0-25 15,-2-1-32-15,-2-4-20 0,-3-3-73 16</inkml:trace>
  <inkml:trace contextRef="#ctx0" brushRef="#br0" timeOffset="89">24592 13891 530 0,'-13'-7'8'0,"4"3"43"16,2 4-6-16,4 2 14 16,2 14-26-16,1 9-10 0,0 5-10 15,0 10-4-15,6 1-6 16,-1 2-2-16,-1-6 0 15,-3 2-16-15,-1-5-31 16,0-3-28-16,0-6-39 16,-5-4-82-16</inkml:trace>
  <inkml:trace contextRef="#ctx0" brushRef="#br0" timeOffset="90">24991 13620 631 0,'3'-25'-9'0,"-3"7"43"16,0 15 12-16,0 3-1 0,5 17-20 16,-1 14-14-16,1 8 12 15,2 13-7-15,0 3-11 16,3 7-5-16,-5 1 1 15,0 1 0-15,-2-1-24 16,-3-4-54-16,0-8-46 16,-6-6-167-16</inkml:trace>
  <inkml:trace contextRef="#ctx0" brushRef="#br0" timeOffset="91">19303 15070 452 0,'-1'-12'-3'0,"-1"2"12"16,2 4-5-16,0 0 22 16,0 4-1-16,7 2-1 15,5 0 3-15,12 0 3 16,10 10-8-16,16 0-3 15,20 1 2-15,25-2-3 16,27-4-7-16,33-7 6 0,31 1 2 16,35-16-6-1,31-6-8-15,27-9-1 0,23-2-3 16,27-5 0-16,12-2 1 16,22-1-3-16,16 1 2 15,14-1-2-15,13 1 1 16,7 4 1-16,10 4 0 0,0 2-1 15,-12 4 7-15,-13 7 11 16,-15 2-8-16,-31 2-1 16,-32 4-7-16,-33 3 0 15,-41 0-3-15,-39 2 2 16,-46 3-13-16,-39 3-33 0,-39-1-36 16,-47-2-55-16,-29 3-323 15</inkml:trace>
  <inkml:trace contextRef="#ctx0" brushRef="#br0" timeOffset="92">19877 15834 152 0,'-5'-15'252'0,"2"-2"-233"0,1 1 24 15,2 2 19-15,0-3-14 16,5 5-8-16,8 0-8 16,5 0-10-16,9 5-4 15,7-1-5-15,8 1-3 16,7 1-5-16,9 2-4 0,1 1 1 15,2-2-1-15,-1 3-1 16,-3-2-6-16,-7 3-13 16,-6 1-18-16,-7 0-18 15,-8 0-30-15,-14 0-53 16,-7 1-182-16</inkml:trace>
  <inkml:trace contextRef="#ctx0" brushRef="#br0" timeOffset="93">19822 15939 406 0,'-9'2'107'0,"2"-2"-85"16,7-7 4-16,0-2 8 15,8-4-2-15,13-1-4 16,6-2-3-16,8 0-2 0,11 1-9 15,3 3-5-15,6 5-8 16,-3 4-1-16,-2 3-1 16,-3 1 2-16,-11 12-1 15,-4 6 0-15,-12 12 0 16,-13 2-3-16,-7 14 0 16,-18 6-3-16,-11 10 4 0,-12 6 5 15,-10 4-2-15,-10 2 1 16,-5-1-3-16,-7-5 4 15,3-1 0-15,4-11 4 16,11-7 10-16,17-9 7 16,17-5-9-16,18-13-10 0,10-9-5 15,25-9 0-15,22-5 0 16,16-8 4-16,18-18 0 16,16-9-1-16,11-8 1 15,3-7-5-15,-1-2 0 16,-4 2-34-16,-15 5-30 0,-16 8-42 15,-20 10-88-15</inkml:trace>
  <inkml:trace contextRef="#ctx0" brushRef="#br0" timeOffset="94">19465 17179 600 0,'-12'0'16'15,"4"0"11"-15,8 0-12 0,0 3-12 16,8 12 0-16,5 2 3 16,2 6-5-16,4-1 1 15,2 3 1-15,-6-1-4 16,5-5 2-16,-3-4 0 15,-5-3-7-15,2-5 1 0,-3-4-1 16,-2-3 2-16,0-3-2 16,-6-8 1-16,2-5 3 15,-4-4 5-15,-1-2-1 16,0 0-1-16,0 2-1 16,0 2 1-16,0 6 1 15,0 4-1-15,0 8-3 0,0 0 0 16,7 0-1-16,0 10 3 15,7 4 2-15,-2-2-5 16,2 2 6-16,4-3-4 16,0 2 1-16,0-7 1 15,4-3-2-15,1-3 1 16,-4-3 0-16,0-14 1 0,-2 1 4 16,-2-7 4-16,-6-4 1 15,-4-3 2-15,-5-1 1 16,0 1 3-16,-7 0 1 15,-9 1-1-15,-2 6-11 16,-2 9-2-16,-1 7-3 0,1 5-3 16,1 2-22-16,6 9-15 15,0 9-14-15,4 1-21 16,2-1-63-16,3-2-200 16</inkml:trace>
  <inkml:trace contextRef="#ctx0" brushRef="#br0" timeOffset="95">20313 16873 564 0,'-19'-12'-1'0,"3"2"19"16,2-3 9-16,2 4 17 16,-1 4-17-16,0 1-6 15,0 4 2-15,1 11-6 16,0 12-4-16,-1 9-7 0,4 11-4 16,2 7 2-16,3 6 0 15,4-3-2-15,6-1-1 16,8-6 0-16,8-3-1 15,3-10 0-15,4-5 1 16,1-13-5-16,-2-4-23 16,4-8-15-16,-8-3-27 0,-2-8-21 15,-4-12-65-15</inkml:trace>
  <inkml:trace contextRef="#ctx0" brushRef="#br0" timeOffset="96">20233 17154 501 0,'-25'18'7'0,"6"-6"33"15,4-1-5-15,10-2 1 16,5-2-17-16,1-6-13 0,18-1-2 16,9-4-1-16,14-14-1 15,4-4 1-15,10-10-11 16,3-4-35-16,0-3-37 15,1-4-72-15,-4 2-56 16</inkml:trace>
  <inkml:trace contextRef="#ctx0" brushRef="#br0" timeOffset="97">20739 16893 571 0,'-5'-3'12'0,"0"-1"44"15,5 4-15-15,0 2-20 16,3 12-17-16,9 6 0 16,0 6 7-16,2 9-4 15,4 2 0-15,-4 1 3 0,3 1-5 16,-3-6-1-16,0-2-2 15,-1-10 0-15,2-1 2 16,-5-8-1-16,0-6 2 16,2-6 2-16,-2 0 0 15,2-16 4-15,-2-9-1 0,1-14-3 16,0-8-3-16,-2-11-1 16,-2-5-3-16,1-3 2 15,4 1-15-15,-2 7-23 16,5 8-39-16,-1 5-66 15,1 9-268-15</inkml:trace>
  <inkml:trace contextRef="#ctx0" brushRef="#br0" timeOffset="98">21031 15772 135 0</inkml:trace>
  <inkml:trace contextRef="#ctx0" brushRef="#br0" timeOffset="99">21489 15650 632 0,'-24'-13'9'0,"-1"7"5"16,0 2-2-16,2 4 11 15,-1 16-13-15,-1 11-1 16,3 12-2-16,3 9-2 0,2 9 5 16,7 2-3-16,5 4-4 15,5-3-1-15,7-4-2 16,16-6 0-16,6-6 1 16,10-9-5-16,4-10-6 15,9-9 2-15,1-16 2 16,3-5-3-16,0-18-5 0,-2-9 4 15,-6-7 0-15,-9-3 3 16,-9 2 5-16,-8 4 5 16,-10 9-1-16,-8 8-1 15,-4 8 5-15,-7 7 6 16,-8 4-2-16,-1 10 1 0,-2 8-7 16,4 3 1-16,1 4 3 15,9 3-2-15,4-2-3 16,2-2-3-16,17-2 0 15,2-7-2-15,8-4 1 16,3-7-3-16,4-4-1 16,3-4-2-16,1-15 2 0,2-5 5 15,-1-5 1-15,-7-6-1 16,-4-2 1-16,-8-1 0 16,-6 2 1-16,-13 6 0 15,-3 2-1-15,-9 6 2 16,-8 8-2-16,-10 7-1 0,2 5-6 15,-6 2-12-15,1 11-4 16,-1 5-21-16,-3 3-47 16,3 1-131-16</inkml:trace>
  <inkml:trace contextRef="#ctx0" brushRef="#br0" timeOffset="100">22551 15954 483 0,'0'-4'173'0,"-7"-12"-159"0,2 10-15 15,3 6 5-15,2 2 16 16,0 9-14-16,-1 4-2 15,1 5 0-15,0 2 2 16,0-1-2-16,7 1-1 16,1-3-2-16,5-3 0 0,1-3 0 15,5-6-1-15,-2-3 0 16,1-4 3-16,0-6-3 16,-2-8 2-16,-2-8 0 15,3-3-1-15,-5-7 1 16,-2 0 0-16,-3-3-2 0,-5 1 4 15,-2 2-3-15,0 7 0 16,0 5-1-16,-2 6 0 16,-3 7-6-16,1 5-11 15,1 2-22-15,0 0-40 16,3 7-65-16,0 0-131 0</inkml:trace>
  <inkml:trace contextRef="#ctx0" brushRef="#br0" timeOffset="101">23101 15752 375 0,'-11'7'247'16,"2"0"-225"-16,2 2-9 15,0 5 10-15,3-1-5 16,4 1-11-16,0 0-6 0,0-1 1 15,0-2 0-15,6-3-1 16,1-1-2-16,1-3 2 16,-2-2-5-16,1-2-1 15,0-2 1-15,0-9 1 16,1-1 1-16,-3-6 2 0,2-2 0 16,0-5 0-16,1 2 1 15,-1 0-1-15,-2 4 0 16,2 4 1-16,0 5-3 15,3 7 2-15,-1 3 0 16,-1 5-4-16,6 10 3 16,-2 2 0-16,3 4 2 0,0-1-1 15,2-3 0-15,-1-1-9 16,4-3-13-16,-5-8-8 16,4-2 8-16,-4-3 6 15,2 0 4-15,1-10 6 16,-2-6 7-16,-1-2-6 0,1-5 11 15,-4-4-5-15,-1-1 4 16,-4-6 14-16,-2-4 10 31,-5-5 0-31,0-1-3 0,2-2-1 0,-9 2-3 16,0 11 1-16,2 4-4 16,-1 13 2-16,2 14-6 0,2 6-12 15,2 19-7-15,0 13 3 16,2 7 1-16,4 8 0 15,0 3 0-15,1-1 1 16,0-1-9-16,-1-6-19 0,4-4-11 16,-3-5-29-16,2-7-27 15,-2-7-137-15</inkml:trace>
  <inkml:trace contextRef="#ctx0" brushRef="#br0" timeOffset="102">23561 15722 724 0,'-9'0'0'0,"7"0"19"16,2 0-3-16,12-8-8 16,15 1-6-16,14-7-2 15,14-2-29-15,13-11-80 31,11-3-46-31</inkml:trace>
  <inkml:trace contextRef="#ctx0" brushRef="#br0" timeOffset="103">24205 15431 349 0,'24'-43'48'15,"-5"5"-34"-15,-1 8 16 16,-4 7 0-16,-4 10 16 16,-3 4-7-16,-7 9 3 15,0 2-11-15,-5 20-9 0,-8 13-8 16,-5 14 6-16,0 13 5 15,-1 8-7-15,-1 4 1 16,6 5-4-16,6 2-7 16,6-1-6-16,2-4-1 15,10-1 0-15,16-5-1 16,8-12-10-16,15-10-37 0,7-16-22 16,6-15-14-16,3-16-67 15</inkml:trace>
  <inkml:trace contextRef="#ctx0" brushRef="#br0" timeOffset="104">24728 15687 99 0,'-27'0'513'0,"5"4"-497"15,5 7-4-15,5 3 0 16,7 6 11-16,3 3-4 15,2 4-2-15,0-1-4 16,13 5-9-16,1-8-2 16,3 2-2-16,2-2-2 0,1-11-6 15,0-1-5-15,-2-7 2 16,0-4 3-16,-2-7 3 16,-1-9 1-16,-3-9 2 15,0-6-1-15,-2-1 3 16,-5 0 1-16,0 3 0 15,-3 6 1-15,-2 6 3 0,0 6 2 16,2 7 0-16,-1 4-5 16,4 5-7-16,2 10 5 15,3 3 1-15,2 2-2 16,3 1 1-16,5 0-1 16,-1-1-5-16,5-6-2 0,1-1 0 15,2-8 1-15,2-3 4 16,-1-2-2-16,3-9 1 15,-3-7 0-15,-2-5 9 16,-5-3-4-16,-5-2 1 16,-4-3 3-16,-11 0 0 15,-1 2 3-15,-5 4-1 0,-12 2-1 16,-3 5-4-16,-4 7-1 16,-1 5-1-16,-1 4-6 15,6 2-16-15,3 13-27 16,4 1-55-16,6 5-37 15,7 0-156-15</inkml:trace>
  <inkml:trace contextRef="#ctx0" brushRef="#br0" timeOffset="105">25324 15859 552 0,'16'5'14'0,"-10"3"2"15,-3 0 27-15,2 3-2 16,-3 3-20-16,-2 3-15 0,0-3-2 16,-2 5-16-16,-3-1-48 15,-4-2-59-15,2-1-140 16</inkml:trace>
  <inkml:trace contextRef="#ctx0" brushRef="#br0" timeOffset="106">25968 15552 556 0,'-30'-11'16'0,"-4"2"11"15,-2 8 4-15,0 1 10 16,6 8-16-16,-1 10-7 16,4 7-6-16,5 7 1 15,9 4 1-15,7 5-6 0,6 0-4 16,9 0-4-16,15 2 3 15,10-5-4-15,8-5 1 16,7-2-13-16,11-12-10 16,1-5-1-16,3-9-17 15,2-5-55-15,-1-8-33 16,-4-15-212-16</inkml:trace>
  <inkml:trace contextRef="#ctx0" brushRef="#br0" timeOffset="107">26148 15341 683 0,'-10'-8'-67'16,"5"-4"80"-16,5 9-3 15,7 3 15-15,13 2-7 0,11 14 6 16,7 11 8-16,9 14 1 15,2 9-10-15,0 12-11 16,-5 4 1-16,-8 9-5 16,-11 2-7-16,-11 3 1 15,-12 0-2-15,-6 4-20 0,-23 0-21 16,-12 2-41-16,-12-6-49 16,-10-7-152-16</inkml:trace>
  <inkml:trace contextRef="#ctx0" brushRef="#br0" timeOffset="108">27088 15772 521 0,'0'-4'4'16,"0"2"28"-16,0 0 6 0,2 0 4 16,8 1-12-16,10-1-12 15,4-2-12-15,11 1-4 16,3 0-2-16,3-3-33 16,2-1-44-16,-5 0-37 15,-9-4-74-15</inkml:trace>
  <inkml:trace contextRef="#ctx0" brushRef="#br0" timeOffset="109">27188 15611 403 0,'-13'-6'127'16,"3"3"-99"-16,3 3 18 15,5 5-6-15,0 15-18 16,2 8 10-16,0 11 2 15,2 11-10-15,7 6-15 16,-1 5-5-16,2 1-4 0,-1 1-23 16,-4-3-43-16,-3-6-105 15</inkml:trace>
  <inkml:trace contextRef="#ctx0" brushRef="#br0" timeOffset="110">27855 15218 617 0,'-8'-7'-32'16,"-1"4"65"-16,2 3-7 16,2 18-5-16,0 17-9 15,2 15 9-15,1 16-6 0,-1 9-6 16,-1 5-7-16,1 2 0 15,-1-2-1-15,1-2-13 16,-1-9-17-16,-2-6-25 16,4-8-22-16,-1-10-47 15,3-15-96-15</inkml:trace>
  <inkml:trace contextRef="#ctx0" brushRef="#br0" timeOffset="111">28030 15479 600 0,'3'-4'15'16,"1"4"-2"-16,7 16-14 16,2 11 18-16,3 4 0 15,2 4-5-15,3 1-6 0,0 1 0 16,-2-5-5-16,-1-2 1 15,-2 0-1-15,0-7-1 16,-2-2 0-16,1-5 1 16,-1-7 4-16,-1-5 5 15,5-4 0-15,-2-6-1 0,2-14-2 16,2-4 0-16,1-7-4 16,0-3-2-16,-1-9 1 15,2 1-4-15,-3 1-6 16,0-3-14-16,-4 9-17 15,0 1-26-15,-4 7-29 0,-2 4-93 16</inkml:trace>
  <inkml:trace contextRef="#ctx0" brushRef="#br0" timeOffset="112">28851 15221 715 0,'-7'-5'-5'0,"1"2"38"15,2 3 1-15,4 5-9 16,0 16-10-16,0 13 1 16,0 13-2-16,2 16-6 15,-2 9-5-15,0 12-1 16,0 11-2-16,0 7 1 15,-3 5-32-15,-6-4-73 0,-1-3-246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25T05:22:24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 7094 0,'0'50'16,"0"24"-1,0 1-15,0 24 16,0-50-16,0 1 16,0 24-16,0-24 15,0-25-15,0 24 16,0 1-16,0-25 16,0 0-1,0-1-15,0 1 31,0 25-31</inkml:trace>
  <inkml:trace contextRef="#ctx0" brushRef="#br0" timeOffset="1103.5351">348 7069 0,'24'0'140,"1"0"-140,0 0 16,25 0-16,-26 0 16,1 0-1,25 0 1,-1 0-1,-49 25-15,25-25 32,0 25-17,0 0 17,0 0-17,-25-1 16,0 1 1,0 0-32,0 0 15,0 24 17,-25-24-1,25 0-31,-50 0 15,1 0 17,24-25-17,0 24-15</inkml:trace>
  <inkml:trace contextRef="#ctx0" brushRef="#br0" timeOffset="2455.7509">1092 6970 0,'-50'0'79,"1"25"-64,-1 25-15,25-50 16,0 49-16,1-49 15,-1 25-15,0 0 16,0 24-16,0-24 16,0 0-16,25 0 15,-24 24-15,24-24 16,-25 25 0,0-1-16,25-24 15,0 25 1,0-1-16,-50-24 15,50 25-15,0-1 16,0-24 0,0 0-16,0 0 15,0 24-15,0-24 16,0 0-16,0 25 16,0-26-1,0 1-15,0 0 16,0 25-1,0-25 1,25-25-16,0 24 16,0-24-1,-25 25-15,25-25 16,-1 25-16,1 0 16,50-25-1,-50 49 1,-1-49-16,1 0 15,0 25-15,25-25 16,-1 0-16,26 25 16,-26-25-1,-24 0-15,49 0 16,-49 0 0,0 0-16,0 0 15,0 0 79</inkml:trace>
  <inkml:trace contextRef="#ctx0" brushRef="#br0" timeOffset="4543.0172">1340 7144 0,'-25'0'47,"0"25"-15,-24-25-17,49 24-15,-25-24 16,25 25-16,-25 0 15,25 0 17,-50 24-17,50 1 1,0-25 0,0 0-1,0-1-15,0 1 16,0 0 15,0 0-15,50-25 31,-25 0-47,0 0 15,49 0 1,-49-25-16,-25 0 15,25 0-15,-1 1 16,-24-1 15,0 50 110,0 49-125,0-24-16,0 74 15,-24-50-15,24 50 16,0-50-16,0 1 15,0-25-15,0-1 16,0-24 47,-25-25-48,-25 0-15,50-25 16,-25 0-16,-24-24 15,24 24 1,0-25-16,0 25 31,25 1-31,0-1 16,0 0 0,0 0-16,0 0 15,0 1 1,0-1-1,0 0-15,25 0 16,25 0-16,-1 1 16,-24-1-16,0 25 15,0 0 1,0 0-16,-1 0 16</inkml:trace>
  <inkml:trace contextRef="#ctx0" brushRef="#br0" timeOffset="5399.9615">1662 7466 0,'0'0'0,"-25"0"31,1 0-31,-1 25 16,25 0-1,-25 0-15,0-25 16,25 24-16,0 1 16,0 0-1,0 0 1,0 0 15,0-1-15,25-24-1,25 25 1,-26-25 0,26 0 15,-25 0-31,24 0 15,1 0 1,0-25 0,-50-24-16,0 24 31,0 0-31,0 0 16,0 1-1,0-1 1,-50 25 15,25-25-15,-24 25-16,24 0 15,-25 0 17</inkml:trace>
  <inkml:trace contextRef="#ctx0" brushRef="#br0" timeOffset="6311.2018">2158 7565 0,'0'0'0,"-24"0"16,-1 0 0,0 0-16,0 0 15,0 0 16,1 0-15,24 25 0,0 25-1,0-25 1,0-1 15,0 1-31,0 0 31,0 0 16,24-25-47,1 0 16,0 0-16,0 0 16,24-25-1,-49 0-15,0-24 16,0 24-1,0 0-15,0 0 16,0 0 0,0-24-1,-24 24 1,24 0-16,-50 25 16,25 0-16,-24 0 15,24 0 1,-50 0-16,51 0 31</inkml:trace>
  <inkml:trace contextRef="#ctx0" brushRef="#br0" timeOffset="7311.4346">2580 7541 0,'-25'0'16,"-49"0"-16,24 24 15,25 1-15,1-25 32,24 25-32,-25 0 15,0 0 1,25 24-1,0-24 1,25 25 15,0-26-31,-1-24 16,1 0 0,0 25-1,0-25 16,24 0-31,-24 0 16,0-49-16,0-51 16,0 26-16,-25-25 15,0 0-15,0-25 16,0 49-16,0-24 16,0 49-16,0 26 15,0-1-15,0 74 125,0 51-109,0-1-16,0-25 15,0 50-15,0-25 16,0 1-16,0-51 16,0 50-16,0-24 15,0-50-15,0 24 16,0-24-16,0 25 16,0-75 77</inkml:trace>
  <inkml:trace contextRef="#ctx0" brushRef="#br0" timeOffset="7975.3093">3051 6896 0,'-24'25'0,"24"74"16,0 25-16,0 99 15,0 50-15,0 0 16,0-50-16,0 0 16,0-24-16,0-1 15,0-24-15,0-75 16,0 25-16,24-74 16,-24-26-16,0 1 15,0 0 1,25-25-1,-25-25 79</inkml:trace>
  <inkml:trace contextRef="#ctx0" brushRef="#br0" timeOffset="11807.5242">3622 7342 0,'0'-25'156,"-25"1"-140,0 24 15,0 0-16,1 0 1,-1 0 0,0 0 15,0 0-31,0 0 16,1 0-1,-1 0-15,0 0 31,0 24 1,0 1-1,1 0 16,-1-25-16,25 25-15,0 0 15,0-1-15,0 1 30,0 25 111</inkml:trace>
  <inkml:trace contextRef="#ctx0" brushRef="#br0" timeOffset="13479.822">3647 7293 0,'0'-25'125,"-25"25"-109,0 0 15,0 0-15,25 25-1,-25-25-15,1 0 32,24 24-17,-25-24 16,0 0 79,0 0-79,0 25-31,1-25 16,-1 0 62,0 0-78,0 25 31,0-25-15,25 25-1,-24 0 1,24-1-16,0 1 16,0 0-16,0 0 15,0 24-15,0 1 16,0-25-1,0 24 1,0-24 0,0 0-1,0 25-15,24-50 32,1 24-32,0-24 31,0 0 0,0 0-15,-1 0 15,1 0-31,0 0 16,25-24-16,-26-1 15,1 0-15,0 0 16,-25 0-1,25 1 1,0-1-16,-25 0 31,0 0-31,0 0 16,0 1 0,0-26-16,0 25 15,0-24 1,-25 24-1,25 0 1,-25 25 0,0-25-16,25 0 15,-25 25-15,1 0 16,-1 0 62</inkml:trace>
  <inkml:trace contextRef="#ctx0" brushRef="#br0" timeOffset="14183.4203">3423 6846 0,'50'0'0,"24"50"16,1-1-16,-26 1 16,26 0-16,-1-1 15,25 50-15,-49-74 16,0 50-16,-1-26 15,1 1-15,-25 24 16,24-24-16,-24-1 16,25 1-16,-25 24 15,-25-49 1,0 50-16,0-51 16,0 1-16,0 25 15,0-25-15,0 24 16,-25-24-16,0 0 15,0 0 1,0 0-16,-24-25 31,24 0-31,-25 0 16,26 0 0,-26 0 15</inkml:trace>
  <inkml:trace contextRef="#ctx0" brushRef="#br0" timeOffset="14703.1598">4316 7689 0,'50'0'16,"-25"0"-1,0 0 1,-1 0 0,1 0-16,25 0 15,-1 0 1,26 0-1,-26 0 1,-24 0 0</inkml:trace>
  <inkml:trace contextRef="#ctx0" brushRef="#br0" timeOffset="15319.8041">4416 7913 0,'0'0'0,"-25"24"16,74-24 109,-24 0-125,50 0 15,-26 0-15,26 0 16,-26 0-16,-24 0 16,0 0-1</inkml:trace>
  <inkml:trace contextRef="#ctx0" brushRef="#br0" timeOffset="31279.7544">720 9327 0,'-25'24'31,"-74"26"-31,49-25 16,0 0-16,26-25 15,-51 74-15,26-74 16,24 25-16,25 0 63,0-1-32,0 1-16,25 25-15,-1-50 16,1 25-16,25-25 16,-1 49-16,1-24 15,0-25 1,24 25 0,-24 0-16,-26-25 15,26 0-15,0 0 16,-1 0-16,1 0 15,0 0-15,-1 0 16,-24 0-16,49 0 16,-49 0-1,-25-25-15,25 0 16,-25 0-16,0 0 16,25-24-16,-25-1 15,0 25 1,0-24-16,0 24 15,0-25-15,-25 26 16,0 24 78,-24 0-79,49 49 1,0-24 0,0 0-16,0 0 15,0-1-15,0 26 16,0-25 0,0 0-1,24-25 32,1 0-47,25 0 16,-25 0-1,24 0 1,-24 0 0,-25-25 30,0 0-46,0-25 16,0 26-16</inkml:trace>
  <inkml:trace contextRef="#ctx0" brushRef="#br0" timeOffset="31983.2934">1414 9475 0,'0'0'0,"25"0"16,25 25 15,-50 0-15,0 0-16,0 24 16,24-49-16,1 25 15,0 25 16,0-50 32,0-25-47,-25 0-1,24 0-15,-24-24 16,0-1-1,0 25-15,0 1 16</inkml:trace>
  <inkml:trace contextRef="#ctx0" brushRef="#br0" timeOffset="32905.8947">1761 9475 0,'25'0'31,"-25"25"-31,0 0 16,0 25-1,25-50 188,25 24-171,-50 1-17,25-25-15,-25 25 16,24-25 46,1-50-30,25-98-32,-25 73 15,-1-24-15,-24 49 16,25-24-16,-25 24 15,0 26-15,0-1 16,0 0-16,0 99 94,0 26-79,0-1-15,0 25 16,0-50-16,0 1 16,0-51-16,0 26 15,0 0-15,25-1 16,0-24-16,-25 0 31,25-50 16</inkml:trace>
  <inkml:trace contextRef="#ctx0" brushRef="#br0" timeOffset="33240.9759">1811 9475 0,'0'-24'31,"50"24"-31,49 0 16,0-25-16,0 25 15,-24-25-15,24 25 16,0-50-16,-74 50 16,0 0-16,0 0 15</inkml:trace>
  <inkml:trace contextRef="#ctx0" brushRef="#br0" timeOffset="34143.538">2952 9029 0,'0'0'0,"-50"0"15,1 0-15,-1 50 16,-49 49-16,74-74 16,-74 74-16,25 25 15,49-25-15,-50-25 16,51 1-1,24-1-15,0 25 16,0 1-16,0-26 16,0 1-16,24-26 15,1 1-15,0-50 16,0 25-16,0-25 16,-1 0-16,1 0 15,25 0-15,24 0 16,25 0-16,-24-25 15,-1-50-15,1 26 16</inkml:trace>
  <inkml:trace contextRef="#ctx0" brushRef="#br0" timeOffset="35687.2043">3076 9451 0,'0'0'0,"-25"0"15,1 24-15,-1 1 16,25 0-1,0 25-15,0-26 94,25-24-78,24-24-1,1-26 1,-25 75 109,-1 74-125,1-25 16,-25 50-16,0-24 15,0-26-15,0-24 16,0-1-16,0-24 16,0 0 30,0 0-30,-49-25 0,-1-25-16,0-25 15,-24 26-15,24-51 16,50 50-16,-49-74 16,49 74-16,0-24 15,0-1-15,0 25 16,0-49-16,49 49 15,-24 0-15,74-24 16,-24 24 0,-26 25-16,26-25 15,-26 25-15,1 0 16,-25 0-16,0 0 16,-1 0-1,1 0 16,0 0-31,0 25 188,-25 24-172,0-24-1,0 0-15,0 0 16,0 0-1,0 24 1,25-49 0,-1 25-1,1-25 1,25 0 0,24 0-1,-49-25-15,25-24 16,24 24-16,-74-25 15,25 50-15,-25-49 16,0-1-16,0 25 16,0 0-1,0 1 1,-50 24 15,1 0-31,24 0 16,0 0-16,0 0 15,0 0 17</inkml:trace>
  <inkml:trace contextRef="#ctx0" brushRef="#br0" timeOffset="36359.855">4019 9599 0,'0'-24'16,"-75"73"-1,50-24 1,25 25 0,-24-50-16,24 24 15,0 1-15,0 0 16,-25-25-16,25 25 47,0 0-32,49-25-15,-24 0 16,50 0-16,-1 0 16,-24 0-16,-25 0 15,-1-50-15,1 25 16,-25-24-16,0 24 16,0 0-1,0-25 1,-25 26-1,25-1 1,-49 25-16,-1 0 16,1 0-16,24 0 15,-25 0-15,25 0 16</inkml:trace>
  <inkml:trace contextRef="#ctx0" brushRef="#br0" timeOffset="37167.428">4639 9649 0,'0'0'0,"-50"0"0,25 0 16,1 0 15,-1 0 1,0 0-32,0 0 15,25 25 1,0 0-16,0 24 31,25-24-15,0 0-1,0-25 1,24 0 0,-24 0-16,0-25 15,24-25-15,-49-49 16,25 0-16,-25-50 15,0 50-15,0 0 16,0 49-16,-25-24 16,25 24-16,-24 50 15,24 50 48,0 24-48,0-24 1,0 49-16,0-25 16,0 1-16,0-1 15,0-24-15,0-1 16,0 1-16,0-25 16,0 0-16,0-1 15,0 1 1,0 0-1</inkml:trace>
  <inkml:trace contextRef="#ctx0" brushRef="#br0" timeOffset="37567.2006">4763 9798 0,'25'0'47,"-25"25"-47,0-1 16,0 26-1,0-25-15,0 0 16,0-1-1</inkml:trace>
  <inkml:trace contextRef="#ctx0" brushRef="#br0" timeOffset="38191.8341">5333 9252 0,'0'0'0,"-74"0"0,49 25 16,0 49-16,1-49 15,-1 25-15,25-1 16,0-24-16,0 25 16,0-25-1,0 24-15,25-24 32,-1 0 14,1-25-30,0 0 0,25 0-16,-50-50 15,0 25 1,0-24 0,0-1-1,0 25-15,0 1 16,0-26-1,-25 50 1,0-25 0</inkml:trace>
  <inkml:trace contextRef="#ctx0" brushRef="#br0" timeOffset="38750.5302">5333 8806 0,'25'24'16,"0"51"-16,49 24 16,-49 0-16,25 25 15,-25 199 17,-25-75-17,0-149-15,0 25 31,0-74-31,0-25 32,-50-25 15,-99 0-32,100-75-15</inkml:trace>
  <inkml:trace contextRef="#ctx0" brushRef="#br0" timeOffset="41537.5265">5805 10542 0,'24'-25'47,"-48"25"-47,-224-74 31,148 74-31,-644 0 31,521 0-15,-174 0-1,-248 0 17,546 0-32,0 0 15,0 0-15,-25-25 16,49 25-16,25 0 16,-24 0-16,0 0 15,-1 0-15,-24 0 16,0 0-16,-25 0 15,-75 0-15,51 0 16,24 0-16,-75 0 16,50 0-16,0 0 15,-24 0-15,49 0 16,0 0-16,25 0 16,-1 0-1,26 0-15,-1 0 0,51 0 16,-1 0-1,-25 0-15,25 0 16,1 0-16,-1 0 16,-50-50-16,51 50 15,-26 0-15,25-24 16,0 24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25T05:25:14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7119 3076 0,'25'0'47,"-25"49"-31,25-24-16,0 50 15,-25-51-15,25 26 16,-25-25-16,0 0 16,0-1-16,0 1 15,0 25 1,0-25-1,24 24-15,-24-24 32,25-25-32,-25 25 15</inkml:trace>
  <inkml:trace contextRef="#ctx0" brushRef="#br0" timeOffset="1480.0623">6995 3572 0,'-25'0'31,"-24"0"-31,74 0 94,-1 0-79,1 0 1,0 0-1,25 0 1,-26 0 0,1 0 15,0 0-15,0 0 30,0 0 48,0 0 0,-1 0-78,1 0-1,0 0-15,0 0 16,0-25-1,-25 0 1,24-24-16,26-1 16,-25 25-16,0 0 15,-25 1 1</inkml:trace>
  <inkml:trace contextRef="#ctx0" brushRef="#br0" timeOffset="13119.6637">8186 5432 0,'25'0'313,"-25"25"-298,0 0 1,25 0-16,-25-1 16,24 1-16,-24 25 15,25-25-15,-25-1 16,0 51-16,0-26 15,0-24-15,0 50 16,0-26-16,0-24 16,0 50-16,0-26 15,0 26-15,0-1 16,0 0-16,0 26 16,0-1-16,0-50 15,0 26-15,0 24 16,0-25-16,0 1 15,-25 24 1,25-49-16,0 24 16,0 1-16,0-51 15,-24 51-15,-26-50 16,50 24-16,0 1 16,0-25-16,0-1 15,0 1-15,0 25 16,0-25-16,-25 24 15,25-24-15,0 25 16,0-26-16,0 1 16,0 0-16,0 0 15,0 0 1,0-1-16,0 1 16,0 0-16,0 25 15,0-26-15,0 26 16,0-25-16,0 49 15,0-24-15,0 0 16,0 24-16,0-49 16,0 49-16,0-24 15,0-25-15,0 49 16,0-49 0,0 0-16,0-1 46,25 1-30,0-25 15,0 0-15,-1 0 0,1 0 15,0 0 31,0 25 204,-25 0-250,0 0-16,0 24 15,0 1-15,-25 24 16,25 1-16,0-51 15,0 101 1,-25-76-16,25 26 16,0-51-16,-25 26 15,25 24-15,0-24 16,0 0-16,0-1 16,0 26-16,0-1 15,0 0-15,0-24 16,0 49-16,0 0 15,0-24-15,0 24 16,0-24 0,0 24-16,0 0 15,0 25-15,0 0 16,0 0-16,0 50 16,0-50-16,0-25 15,0 50-15,0-50 16,0 25-16,0 50 15,0-50-15,0 0 16,0 0-16,0-25 16,0-25-16,0 1 15,0-26-15,50 26 16,-50 24-16,0-74 16,0 49-16,25 1 15,-25 24-15,25-74 16,-25 49-16,24 25 15,-24 0-15,25-74 16,-25 75-16,0-51 16,25-24-16,-25 25 15,0-26-15,0 26 16,0-25-16,0 49 16,0-49-16,0 25 31,0-26 0,0 26-15,-25-25-1,0 24 1,25-24 0,-24-25-1,-1 25-15,0 0 16,0-25-1,0 25 1,-24-1 0,24-24-16,-25 0 15,1 0 1,24 0 0,0 25-1,0-25-15,0 25 31,1-25-15,-1 0-16,0 0 31,0 0-15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25T05:26:12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8657 17413 0,'25'0'219,"49"0"-204,1 0-15,49 0 16,-25 0-16,25 0 16,75 0-16,-51 0 15,51 0-15,-1 0 16,1 25-16,24 24 15,-25-49 1,1 0-16,49 0 16,-99 0-16,-1 0 15,26 0-15,-50 0 16,-25 0-16,-74 0 16,50 0-16,-51 0 31,1 0 0,0 0 63,25 0-79,-26 0-15,1 0 16,0 0 0,0 0-1,24 0 1,-24-25 15</inkml:trace>
  <inkml:trace contextRef="#ctx0" brushRef="#br0" timeOffset="6304.4225">6350 17462 0,'0'-49'78</inkml:trace>
  <inkml:trace contextRef="#ctx0" brushRef="#br0" timeOffset="17591.328">8806 17413 0,'0'0'0,"25"-25"31,0 25-16,-1 0 1,1 0 0,0 0-1,0 0-15,24 0 16,1 0-16,-25-25 16,24 25-16,26 0 15,-1 0-15,26 0 16,-26 0-16,25 0 15,0 0-15,25 0 16,-24 0-16,-1 0 16,0 0-16,-25 0 15,26 0-15,-26 0 16,1 0-16,-1 0 16,0 0-16,26 0 15,-1 0-15,0 0 16,25 0-16,-25 0 15,0 0-15,-24 0 16,49-25-16,-50 25 16,1 0-16,-26-24 15,-24 24-15,25 0 16,-1 0-16,1-25 16,0 25-16,-26 0 31,1 0-31,0 0 15,0 0 1,0 0 0,-1 0-1,1 0-15,50 0 16,-1 0-16,0 0 16,-24 0-16,24 0 15,1 0-15,-50 0 16,24 0-16</inkml:trace>
  <inkml:trace contextRef="#ctx0" brushRef="#br0" timeOffset="17640.3667">12452 17289 0</inkml:trace>
  <inkml:trace contextRef="#ctx0" brushRef="#br0" timeOffset="22512.0415">16942 7466 0,'25'0'125,"0"0"-125,24 0 16,26 0-16,24 0 16,25-25-16,-25 25 15,25 0-15,50-24 16,-1-1-16,-73 25 15,48-50-15,-48 25 16,24 25-16,-100-24 16,51 24-16,-50 0 15,-1 0 1,26-25-16,-25 25 16,0 0-16,-1 0 15,1 0-15,0 0 16,0 0-16,0 0 15,-1 0-15,1 0 16,0 0 0,0 0 15</inkml:trace>
  <inkml:trace contextRef="#ctx0" brushRef="#br0" timeOffset="23575.4216">17116 7516 0,'-25'0'32,"50"0"15,24 0-32,-24 0-15,49 0 16,26-25-16,48-25 15,-48 50-15,-1 0 16,50 0-16,-50 0 16,0 0-1,0 0-15,-49 0 16,0-24-16,-1-1 16,-24 25 15,0 0 31,0 0-46</inkml:trace>
  <inkml:trace contextRef="#ctx0" brushRef="#br0" timeOffset="24751.7977">19621 7491 0,'25'0'109,"99"0"-109,25 0 16,74 25-16,25 0 15,0-25-15,50 0 16,-50 0-16,24 0 16,-48 0-16,-26 0 15,-99 0-15,-24 0 16</inkml:trace>
  <inkml:trace contextRef="#ctx0" brushRef="#br0" timeOffset="26183.3109">19745 7541 0,'0'-25'78,"25"25"-63,173 0 1,25 0-16,75 0 16,24 0-16,100 0 15,-99 0-15,-1 0 16,-24 0-16,-75 0 16,25 0-16,-124 0 15,-99 0-15,24 0 16,-24 0 46,0 0 391</inkml:trace>
  <inkml:trace contextRef="#ctx0" brushRef="#br0" timeOffset="36943.379">10071 3101 0,'-25'0'93,"25"24"-77,0 51-16,-25-50 16,25 24-16,-49 26 15,49-26-15,-25-24 16,25 0-16,-25 24 16,25 1-16,0-25 15,-25 0-15</inkml:trace>
  <inkml:trace contextRef="#ctx0" brushRef="#br0" timeOffset="38303.4118">9823 3423 0,'0'50'94,"0"-1"-78,0-24-16,0 0 15,0 0-15,0 24 16,25-49 124,0-25-124,-25 1-16,24 24 203,-24-50-187,25 50 15,0 0 0,0 0-15,0-50 0,-1 50 15,1 0-31,0 0 31,0 0-15,0 0-1,-1 0 17</inkml:trace>
  <inkml:trace contextRef="#ctx0" brushRef="#br0" timeOffset="45159.7792">8434 5283 0,'-25'0'94,"0"0"-63,-24 0-31,-1-24 16,-49 24-16,49 0 15,-99 0-15,1-25 16,-76 25-16,51 0 16,-50 0-16,-26 0 15,51 0-15,-25 0 16,99 0-16,-25 0 15,99 0-15,1 0 16,24 0-16,25 49 234,0 75-218,0-49-16,0 49 16,0 25-16,0-100 15,0 51-15,25-1 16,-25 0-16,0-25 16,0 1-16,0 24 15,0-25-15,0 1 16,0-26-16,0 26 15,25-26-15,-25 26 16,0-1 0,0 1-16,0-50 15,0 74-15,0-50 16,0 1 0,49 24-16,-49 1 15,0-50-15,0 49 16,0-24-16,0-1 15,0 26-15,0-51 16,0 26-16,0-25 16,0 24-16,25-24 15,-25 25 1,25-50-16,0 49 16,-25-24-16,0 25 15,0-1 1,24-49-16,-24 50 15,25 0-15,-25 24 16,25-74-16,-25 75 16,0-1-16,25-24 15,-25-1-15,25 50 16,-25-74-16,0 50 16,0-51 15,24-24 172,-24 25-203,25-25 16,-25 25-1,50-25 1,-50 25-1,25-25-15,49 0 16,-49 0-16,49 0 16,1 0-16,-1 0 15,25 0-15,-49 0 16,49 0-16,-24 0 16,-1 0-1,-49 0-15,0 0 16,-1 0-16,1 0 62,25 0-46,-25 0-16,24 0 16,50 0-16,-74 49 15,25-49 1,-1 0-16,-24 0 15,0 0-15,0 0 32,0 0 15,-1 0-47,26 0 15,-25 0 1,24 0-16,-24 0 15,0 0 1,0 0-16,0 0 16,24-24 109,-24 24-94,-25-25-15,25 25-16,-25-75 15,0 51 1,50-26-16,-50 0 15,24-24-15,1-25 16,25-50-16,-50 50 16,25-1-16,-1-48 15,-24 73-15,25-24 16,-25 25-16,25-1 16,-25 26-16,25-26 15,-25 1-15,0 24 16,0 1-16,0-26 15,0 50-15,0-24 16,0-1 0,0 1-16,0 24 15,0-25-15,0 0 16,0 1-16,0 24 16,0-49-16,0 24 15,0 0 1,0 1-1,0 24-15,0-25 16,0 26-16,0-26 16,0 25-16,0-24 15,0-1-15,0 0 16,0 1-16,0-1 16,0 25-16,0-24 15,25-26-15,-25 26 16,0-26-1,0 1-15,49 49 16,-49-49-16,0 49 16,25 0-16,-25-25 15,25-24 1,-25 24 0,0 26-1,25-1-15,-1-25 16,-24 25-1,0 1 1,25-1 0</inkml:trace>
  <inkml:trace contextRef="#ctx0" brushRef="#br0" timeOffset="47999.4512">8409 9872 0,'-25'0'125,"-24"0"-125,24 0 16,0 0-16,-24 0 15,-1 0-15,25 0 16,-49 0-16,-1 0 15,50 0-15,-24 0 16,-1 0-16,-24 0 16,49 0-1,-25 0-15,1 0 16,-1 0-16,1 0 16,24 0-16,0 0 15,-25 0-15,26 25 16,-26-25-1,25 0 17,-24 25-17,24-25 1,-50 25 0,26-25-1,24 0-15,0 0 16,-49 24-16,24-24 15,25 0-15,-24 0 16,-1 0-16,0 0 16,1 0-16,-26 0 15,26 0 1,-1 0-16,1 0 16,24 0-1,0 0-15,0 0 16,0 0 15,25 25 110,0 0-141,0 0 15,0 25-15,0 24 16,0-24-16,0 49 16,0 0-16,0 75 15,0-75-15,0 0 16,0 25-16,0-25 15,0 0-15,0-49 16,0 25-16,0-26 16,0 1-1,0-25-15,0-1 47,0 1-16,0 0-31,0 0 16,0 0 0,0-1-16,0 1 31,0 25-15,0-25-1,25-25 32,25 0-16,-25 0-15,24 0 0,-24 0 15,25 0-31,24 0 15,-24 0 1,24 0-16,0 0 16,1 0-16,24-25 15,-24 0 1,-26 25-16,75-50 16,-49 50-1,-26 0 1,1-24-16,-25 24 15,-1 0-15,1-25 16,0 25-16,0 0 16,24 0-16,1 0 15,0 0-15,-1 0 16,1 0-16,-1 0 16,1-25-16,24 0 15,-49 25-15,50 0 16,-50 0-1,-1 0 17,1-25-32,-25 1 93,25-26-61,0-24-32,-25-1 15,49 1-15,-49-26 16,0 51-16,25-50 16,-25 24-16,0-24 15,0 0-15,0-25 16,0 49-16,0 1 15,0 24-15,0 1 16,0-50-16,0 49 16,0 25-1,0 0 1,0 0 0,0 1-1</inkml:trace>
  <inkml:trace contextRef="#ctx0" brushRef="#br0" timeOffset="50799.7132">8136 12452 0,'50'0'62,"-50"25"-62,0 24 32,0 26-32,0-26 15,0 26-15,0-1 16,0-49-16,0 49 15,0-24 1,0 24-16,0-24 16,0-25-16,0 49 15,0-24-15,25-25 16,-25 49-16,0-49 16,0 25-1,0-26 141,-50-24-140,-24 0 0,-1 0-1,-49 0-15,-49 0 16,24-24-16,0 24 16,-49-25-16,49 0 15,49 25-15,-24-50 16,0 26-16,100 24 15,-1 0-15,0 0 32,0 0 30,0 0-31,25-25 32,0-25-16,0 25-32,0 0-15,0-24 16,0-1-16,0 25 16,0-24-16,0-1 15,-24 1-15,-51-26 16,75 26-16,-25-1 16,25 25-16,-24 0 15,24 1-15,-25-1 16,25 0 124,49 25-124,1-50 0,-25 50-16,24 0 31,26 0-31,-1 0 16,1 0-16,24 0 15,25 0-15,-25 0 16,0 0-16,1 0 15,-1 0-15,-50 0 16,26 0-16,-26 0 16,-24 0-16,50 0 15,-51 0-15,26 0 16,-25 0 0,24-24 15,-24-1 16,25 25 0,-25-25-32,24 25 95,-24 0-79,-25-25-16,50 0 17,-26 1-17,51-1 1,-50 25 0</inkml:trace>
  <inkml:trace contextRef="#ctx0" brushRef="#br0" timeOffset="82295.8472">11956 794 0,'0'25'109,"0"-1"-109,0 26 16,0-25 0,0 24-16,0-24 15,0 25-15,0-1 16,0 1-1,0-25 1,0 0-16,0-1 16,0 1-1,0 0 1,0 0-16</inkml:trace>
  <inkml:trace contextRef="#ctx0" brushRef="#br0" timeOffset="83607.4589">11832 744 0,'25'0'47,"0"0"-16,0 0-15,-1 0-1,1 0 1,0-25 0,0 25-1,0 0 1,-1 0 0,1 0-16,0 0 31,0 0-16,0 0 1,-1 0-16,26 75 47,-25-75-31,0 49 15,-25-24-16,0 25 17,0-25-1,0-1 16,0 1-47,-25-25 15,0 25 1,0-25 0,0 0-1,1 0-15,-1 0 16,0 0 0,0 0-16,0 0 15,1 0-15,-1 0 31,0 0-31,0 0 16,0 0 0</inkml:trace>
  <inkml:trace contextRef="#ctx0" brushRef="#br0" timeOffset="84735.4978">12676 695 0,'-25'0'109,"-25"0"-93,25 24 15,25 1-15,-24-25-1,-1 25-15,0 0 32,25 0-17,-50-1-15,25 1 47,25 0-31,0 0-16,0 24 31,0-24-15,0 0-1,0 0 1,0 0-16,0-1 16,0 26-1,0-25 1,0 0-16,0-1 15,0 26-15,0-25 16,25 0 0,0-1-1,0-24-15,0 0 16,-25 25-16,25-25 16,-1 0-1,1 0 16,-25 25-15,25-25 15,0 0 47</inkml:trace>
  <inkml:trace contextRef="#ctx0" brushRef="#br0" timeOffset="88327.3618">12626 868 0,'0'25'125,"0"0"-109,0 0-1,0-1-15,0 1 16,0 0-16,25-25 15,-25 25 1,0 0 0,25-1 46</inkml:trace>
  <inkml:trace contextRef="#ctx0" brushRef="#br0" timeOffset="90424.5886">12651 794 0</inkml:trace>
  <inkml:trace contextRef="#ctx0" brushRef="#br0" timeOffset="91633.7813">12676 868 0,'0'50'78,"0"-25"-78,0-1 15,0 1 1,0-50 218,0 1-218,0-1-16,0-25 31,24 50 79,1 0-95,25 25 1,-25 25 15,-25-26-15,0 1-1,0 25-15,24-25 16,-24-1 31,25 1 62</inkml:trace>
  <inkml:trace contextRef="#ctx0" brushRef="#br0" timeOffset="92727.2177">13097 868 0,'-25'0'16,"1"0"-16,-1 0 16,0 25-1,0-25-15,25 25 16,-25-25-16,25 25 16,0 24-16,-24-24 15,24 25 1,0-26-16,0 1 15,0 0-15,0 0 16,0 24 0,24-24 15,1 0-31,0-25 16,25 0-1,-26 0 1,51 0-1,-26 0-15,1-25 16,-25-49-16,-25 49 31,0 0-31,0 0 16,0 1 0,0-1-16,0 50 140,0-1-124,0 1-16,0 0 15,25 25 1,-1-50 0,1 0 62,-25-25-78,0 0 15,0 0 1,0 0-16,0 1 16,0-51-16,-49 26 15,24 49 1,0-25-16,0 25 16</inkml:trace>
  <inkml:trace contextRef="#ctx0" brushRef="#br0" timeOffset="94087.192">13519 943 0,'0'49'47,"0"-24"-15,-50-25 77,50-25-109,-49-49 16,49 49-1,0 0 1,24 0 15,1 25 0,25 0-15,0 25 0,-50 0-16,49 25 15,-24-26 1,-25 1-16,25 0 15,0-50 110,-1 0-109,26 25 78,0 0-94,-50 25 15,24-25-15,-24 25 16,25-25-16,0 25 16,0 0-1,0-1 1,-1-24 0,1 0 15,25 0-31,-1 0 15,-24 0-15,0 0 16,25 0-16,-50-24 16,0-1-1,0 0 1,0 0 0,0 0 30,0 50 48,24 0-78,-24 0-1,50 24 1,-25-49 15,24 0-15,-24 0 0,0 0-16,0 0 15</inkml:trace>
  <inkml:trace contextRef="#ctx0" brushRef="#br0" timeOffset="94728.9896">14834 967 0,'0'0'0,"24"0"93,1 0-61,0 0-1,0 0-31,0 0 15,-1 0 1</inkml:trace>
  <inkml:trace contextRef="#ctx0" brushRef="#br0" timeOffset="95192.8104">14982 1067 0</inkml:trace>
  <inkml:trace contextRef="#ctx0" brushRef="#br0" timeOffset="95599.6084">15206 992 0,'0'75'47,"0"-51"-31,0 26-16,0-25 15,0 24-15,0-24 16,0 0 0,24 25 15</inkml:trace>
  <inkml:trace contextRef="#ctx0" brushRef="#br0" timeOffset="96447.1816">15528 1017 0,'0'0'0,"25"25"0,49 0 16,-74-1-16,50 26 16,-25-25-16,-25 0 15,25-25-15,-25 49 16,0-24 0,0 25-1,0-26 1,-25-24-16,-50 0 15,26 0-15,-1 0 16,25 0-16,-49 0 16,24 0-16,25 0 15,-49 0-15,49-24 16,0-1 0,1 25-16,48 0 78,1 0-63,0 0 1,25 0-16,-26 0 16,1 0-16,0 0 15,25 0 1,-26 0-16,1 25 15,0-1 1,0-24 0,0 25-1,-1 0 17,1-25-17</inkml:trace>
  <inkml:trace contextRef="#ctx0" brushRef="#br0" timeOffset="96967.8924">16123 1116 0,'0'0'0,"-24"0"16,-1 25-1,0 25-15,25-26 16,0 1-1,0 0-15,0 0 32,0 24-17,0-73 79,0-1-94,-50-74 16,26 49-1,-51-24-15,50 49 16,-24 0-16,24 25 16,0-25-1,0 25-15</inkml:trace>
  <inkml:trace contextRef="#ctx0" brushRef="#br0" timeOffset="97559.6453">16173 744 0,'0'25'31,"0"74"-15,0-49-16,0 49 15,0 0-15,0 0 16,25 50-16,-25-25 16,0 75-16,25-50 15,-25-75-15,0-49 16,0 0 31,24-25 15</inkml:trace>
  <inkml:trace contextRef="#ctx0" brushRef="#br0" timeOffset="98951.6071">17091 744 0,'0'50'16,"0"-25"-1,0-1-15,25 51 16,-1-1-16,-24-24 15,0 24-15,25 1 16,25 73-16,-50-98 16,25 0-16,-1-1 15,-24-24-15,0 0 32,0 0-17,0-1-15,-24 26 31,-1-50-15,0 0-16,0 0 16,0 0-1,1 0-15</inkml:trace>
  <inkml:trace contextRef="#ctx0" brushRef="#br0" timeOffset="99383.3981">17562 1290 0,'0'-25'31,"25"0"1,0 25-17,-1 0 1,1 0-1,0 0-15,50 0 16,-51 0-16,1 25 16,0-25-1</inkml:trace>
  <inkml:trace contextRef="#ctx0" brushRef="#br0" timeOffset="100407.6617">17587 1414 0,'25'0'141,"24"0"-141,26 0 15,-50 0-15,-1 0 16,1 0 0</inkml:trace>
  <inkml:trace contextRef="#ctx0" brushRef="#br0" timeOffset="101055.436">18579 422 0,'25'49'31,"-25"1"-15,0-25 0,0 49-16,0-49 15,0 25-15,0-26 16,0 26-16,0 0 16,0-1-1</inkml:trace>
  <inkml:trace contextRef="#ctx0" brushRef="#br0" timeOffset="102023.0781">18207 992 0,'99'0'250,"0"0"-235,50 0-15,0 0 16,-50 0-16,50 0 16,-50 0-16,25 0 15,25 0-15,-25 0 16,-25 0-16,1 0 16,-26 0-16,0 0 15,1 0-15,-50 0 16,0 0-16,-1 0 15,1 0-15,0 0 16,0 0-16</inkml:trace>
  <inkml:trace contextRef="#ctx0" brushRef="#br0" timeOffset="104647.8484">18033 1860 0,'0'25'31,"0"0"-16,0 0-15,0 0 16,25-25 0,-25 24-1,25-24 1,0 0 156,-25-24-172,0-26 15,0 0-15,0 1 16,0-26-16,0 26 16,0-1-16,0 0 15,0 26-15,0-26 16,0 0-16,0 1 16,25 24-1,-25 0 1,0 0-16,0 1 15,24-1 17,26 25 61,24 0-77,1 0-16,24 0 16,25 0-16,50 0 15,24 0-15,-49 0 16,49 0-16,-123 0 16,24 0-16,50-25 15,-124 25-15,-1 0 125</inkml:trace>
  <inkml:trace contextRef="#ctx0" brushRef="#br0" timeOffset="106471.8521">18455 1513 0,'25'0'204,"-25"25"-189,0 0 1,0-1-1,49 26 1,-49-25 0,0 0-1,0 0-15,0-1 32,0 1-32,0 0 15,0 0 16,0 0 1,0-1-32,-24 1 47,-1-25 46,0 0-30,-25 0-32,26 0-15,-26 0-1,25 0 63,50 0 188,0 0-250,24 50-16,-24-25 31,-25-1-15,25-24-16,0 25 15,0 0 48,-1-25 30</inkml:trace>
  <inkml:trace contextRef="#ctx0" brushRef="#br0" timeOffset="107256.482">18877 1637 0,'0'25'63,"0"0"-63,0 24 15,0 1 1,-25 0-16,25-26 15,0 1-15,0 50 16,-25-51-16,25 1 16,0 25-16,0-25 15,0-1 1,0 1-16</inkml:trace>
  <inkml:trace contextRef="#ctx0" brushRef="#br0" timeOffset="109703.69">19150 1712 0,'0'24'171,"0"51"-155,0-50-16,-25 74 16,25-50-16,0-24 15,0 50-15,0-1 16,0-24-16,0-1 16,0-24-16,0 0 15,0 0-15</inkml:trace>
  <inkml:trace contextRef="#ctx0" brushRef="#br0" timeOffset="111079.686">18777 1612 0,'25'0'78,"0"0"-62,0 0-1,0 0 1,0 0-16,-1 0 15,1 0-15,25 25 16,-1-25-16,-24 0 16,25 0-16,-1 0 15,1 0-15,-25 0 16,24 0 0,-24 25-16,0-25 31</inkml:trace>
  <inkml:trace contextRef="#ctx0" brushRef="#br0" timeOffset="112849.7532">19621 1860 0,'0'25'47,"0"25"-31,0-25-1,25-1 1,-25 1 15,0 0-15,0 0-1,-25-25 95,-25 0-110,1 0 15,-1 0 1,0-25 15,26 0 47,24 0 32,0 1-79,0-1 0,0 0-15,0 0 31,24 0 31,1 1-16,0 24-62,0-25 16,24 25-16,-24 0 16,25 0-16,-25 0 15,24 0-15,1 0 16,-25 0 0,-1 0-1,1 0 16,0 0 32,25 0 15,-50-25-62,25 25-1,-1-25 1,1 25 15,0 0-15</inkml:trace>
  <inkml:trace contextRef="#ctx0" brushRef="#br0" timeOffset="114551.3954">19919 1563 0,'0'-25'141,"0"0"-94,24 25 62,1 0-93,0 0 15,0 0 47,-25 25-62,0 0 31,0 24-16,0-24-15,0 25-1,-25-25 32,50-25 172,0 0-157,-1 0-15,1 0-31,0 0 171</inkml:trace>
  <inkml:trace contextRef="#ctx0" brushRef="#br0" timeOffset="116111.6497">20340 744 0,'0'25'31,"0"0"0,0 0-31,0-1 16,0 1 78,25-25-63,25 0-31,-26 0 16,1 0-1,0-25 1,-25 1-1,0-26 1,0 25 0,0-24 46,0 24-46,-25 25 93,0 0-109,1 0 31,-1 0-15,0 0 0,25 25-16,-50-1 15,50 1 1,-24-25 0,24 25-1,-25 0 1,0 0-16,0-1 15,25 1 17,0 0-1,0 0 0,0 0-31,0-1 16,0 1-1,0 0 1,25 0 0,0 0-16,0-25 15,-25 24-15,24 1 16,1-25-16,-25 25 16,25-25-1,25 0 16,-1 50-15,-24-50 31,0 0-31,24 0-1,-24 0-15,0 0 172</inkml:trace>
  <inkml:trace contextRef="#ctx0" brushRef="#br0" timeOffset="118319.8395">20787 149 0,'24'0'78,"-24"49"-63,-24-24-15,24 0 16,0 0 0,0 49-16,-25-74 0,0 50 31,25-25-31,0-1 15,0 1 1,0 0 15,0 25 16,0-25-31,0-1-1,0 1 1,25 25 0,0-50-1,-1 25 1,1-1 0,0 1-1</inkml:trace>
  <inkml:trace contextRef="#ctx0" brushRef="#br0" timeOffset="119687.0774">20960 347 0,'0'0'0,"25"0"16,0 0-16,0 0 16,24 25-16,-24-25 31,-25 25-31,25 0 16,0-1-1,-25 1 1,0 0-1,0 0 1,0 0-16,0 0 141,0-50-48,0 0-93,25-25 16,24 1 0,-49 24-16,25 25 15,-25-25 1,0 0 0,0 0 15,0 75 172,0-25-203,0 24 31,0-24 16,0 0 0,25-25-16,0 0-31,-25 25 16,24 0-1,1-25 17,0 0-17,0 0 1,0 0-16</inkml:trace>
  <inkml:trace contextRef="#ctx0" brushRef="#br0" timeOffset="120367.2875">21432 446 0,'0'-24'32,"24"-1"30,1 25-31,0 0-31,25-25 16,24 25-16,-24 0 31,-26-25-31,1 25 32</inkml:trace>
  <inkml:trace contextRef="#ctx0" brushRef="#br0" timeOffset="121783.4829">21952 248 0,'0'25'31,"0"0"-16,-24-1 1,24 26-16,0 0 16,0-26-1,0 1-15,0 0 16,0 0 15,-25-50 125,25-25-140,0 1-16,0-1 16,0 1-16,0 24 15,0-50-15,0 51 16,0-26-16,0 25 16,0 0-1,0-24-15,25 49 16,-1 0 93,26 49-93,-50 1-1,25-25-15,-25 0 16,25-1 15,-25 1 1,25-25-17,-25 50 1,24-50 78,1 0-94,-25-25 15,0 0-15,0 0 16,0 1 78,25 24-63,0 0 16,-25 24-47,0 26 15,25-25 1,-1-25 0,-24 25 62,25-25-47,0 0-31</inkml:trace>
  <inkml:trace contextRef="#ctx0" brushRef="#br0" timeOffset="122352.1609">22449 0 0,'0'25'31,"24"49"-16,1-24 1,-25-25-16,0 24 16,50 26-1,-50-26-15,0-24 16,25 25-16,-25-1 16,24-24-16,-24 0 15,25 25-15,-25-26 16,0 1-1,0 25-15,0-25 16,-25-25 0,1 0-16,-1 0 62,0 0-62,0 0 16,0 0-1,25-25 1</inkml:trace>
  <inkml:trace contextRef="#ctx0" brushRef="#br0" timeOffset="123495.2554">22697 0 0,'0'25'172,"24"-25"-172,-24 25 16,0 24-1,0-24-15,0 25 16,0-26-16,0 1 16,0 25-1,25-50 220,0 0-220,0 0 1,0 0-16</inkml:trace>
  <inkml:trace contextRef="#ctx0" brushRef="#br0" timeOffset="124655.7677">20886 843 0,'-25'0'31,"50"0"48,49 0-79,1 0 15,24-24-15,0 24 16,0 0-16,25 0 15,25 0-15,-25-25 16,25 0-16,-75 0 16,-49 25-16,50 0 15,-26 0-15,-24 0 16,0 0 0,0 0-16,24 0 15,1-25-15,-25 25 16,24 0-1,-24 0-15,0 0 16,0 0-16,0 0 16,-1 0-16,51 0 15,-1 0-15,-24 0 16,-1 0-16,-24 0 16,25 0-16,-25-24 46,-25 48 142</inkml:trace>
  <inkml:trace contextRef="#ctx0" brushRef="#br0" timeOffset="126824.2327">21382 1017 0,'0'25'250,"0"0"-234,25-25-1,0 49 1,-1 1-16,1-1 16,-25-24-1,0 0 1,0 0-16,0 0 31,0-1-15,0 1-1,-25 0 1,-24 25 0,24-26-16,0-24 15,0 25 1,75-25 125,49 0-126,-49 0-15,24 0 16,-24 0-16,-25 0 15,-1 0-15,1 0 16</inkml:trace>
  <inkml:trace contextRef="#ctx0" brushRef="#br0" timeOffset="127983.686">22027 1240 0,'0'0'0,"0"25"156,0 0-124,-50-25 30,25 0-46,1 0-1,-1 0 1,0 0 0,0 0 31,0 0-32,1 0 1,-1-25 15,0 25 0,25-25-15,0 0 15,0 1-15,0-51-1,50 75 1,74-49 0,-75 49-1,-24-25 1,0 25 15,0 0-15,0 0-16,-1 0 15,1 0 1,0 0-16,0 0 16,0 0-16,-1 0 15,1 0 1,0 0 0,0 0-1,0 0 1,-1 0-16,1 25 156</inkml:trace>
  <inkml:trace contextRef="#ctx0" brushRef="#br0" timeOffset="129303.9601">22374 819 0,'25'0'281,"0"0"-250,0 0-15,-1 0 15,-24 24 1,0 1-32,0 0 15,0 0-15,0 0 16,-24-1-1,-1 1 1,0-25 0,75 0 171,-1 0-171,-24 0-1,25 0-15,-1 0 16,50 0-16,1 0 16,-26 0-16,25 0 15,-24 0-15,-50 0 16,-1 0 31,26 0 0</inkml:trace>
  <inkml:trace contextRef="#ctx0" brushRef="#br0" timeOffset="135175.0093">17562 8458 0,'0'0'0,"-25"0"31,0 0-15,1 25-16,24 0 16,49 0 109,50-25-125,75 49 15,25-49-15,-1 0 16,75 25-16,-124-25 16,24 0-16,-73 0 15,-76 0-15</inkml:trace>
  <inkml:trace contextRef="#ctx0" brushRef="#br0" timeOffset="135727.7597">17587 8632 0,'74'0'47,"75"0"-32,0 0-15,49 0 16,26 0-16,-51-50 15,-24 26-15,-25 24 16,0-25 0,-49 25-16,-26 0 15,26 0-15</inkml:trace>
  <inkml:trace contextRef="#ctx0" brushRef="#br0" timeOffset="136327.5065">17636 8731 0,'50'0'0,"74"0"16,50 0-16,-25 0 16,49 0-16,0 0 15,-24-25-15,49-24 16,-99 49-16,-49-25 15,-26 25-15,-24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18T06:01:41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1489 13643 0,'0'74'31,"0"-49"-16,0 49-15,0-49 16,0 49-16,0 1 16,0 24-16,-25 25 15,25-25-15,0 1 16,0-26-16,0-24 16,0 24-1,0-24-15,0-26 16,0 1-16,0 0 15,0 0 1,0 0 47</inkml:trace>
  <inkml:trace contextRef="#ctx0" brushRef="#br0" timeOffset="1239.655">1439 13816 0,'0'-25'110,"0"1"-95,25-1 1,0 0 15,-1 25-31,1 0 16,0-25-1,0 25 1,24 0 0,-24 0-1,0 0 1,0 0 0,24 0-1,-49 25 1,25-25-1,-25 25 1,50-25 0,-50 49-1,0-24 1,0 0 0,0 0-16,0 0 15,0-1-15,0 1 16,0 25-16,0-25 15,0 24 1,-25-24 0,0 0 46,0-25-31,-24 0-31,-1 0 16,25 0 0,1 0-1,-1 0-15,0 0 16,0 0 0,0 0-16,1 0 15,-1 0 1,0 0-16,0-25 15,0 25 32</inkml:trace>
  <inkml:trace contextRef="#ctx0" brushRef="#br0" timeOffset="2000.3852">2754 13494 0,'-25'0'31,"-99"74"-31,99-49 16,-74 74-16,24-74 15,51 25-15,-1-26 16,-25 1-16,25 25 16,25-1-16,0-24 15,-49 0-15,49 25 16,0-26-16,0 26 15,0-25-15,0 24 16,0-24-16,25 50 16,-25-26-16,0 1 15,49 0-15,-24-26 16,-25 26-16,25-25 16,0 0-1,-1-1-15,1 1 16,25 0-16,-25-25 15,-1 0 1,1 25-16,0-25 16,0 0-16,0 0 15,-1 0 1,1 0 0,0 0-1</inkml:trace>
  <inkml:trace contextRef="#ctx0" brushRef="#br0" timeOffset="4362.982">2754 13866 0,'-25'0'250,"25"25"-63,0-1-187,0 26 16,0-25 0,0 24-16,0-24 15,0 0-15,0 0 16,0 0 0,0-1-1,0 1 1,0 0 15,0 25-15,0-26 15,0-48 78,0-26-109,0 25 16,0-49-16,0 49 16,0 0-16,49-24 15,-49 24 1,0 0-16,0 0 15,0 0 64,0 1-48,0-1 16,0 0 0,25 0-47,0 25 31,0-25-16,-25 1-15,49 24 16,-49-25-16,25 25 16,0 0 31,0 0-32,0 0 1,24 25-16,1 24 15,-50-24 1,0 0 0,25-25-16,-25 25 15,0-1 1,0 26 15,-50 0-15,25-50-1,1 0-15,-51 24 16,50-24-16,0 25 16,-49-25-16,99 0 187,0 0-187,-1 0 16,26 0-1,-50 25-15,50 0 16,-25-25 0,-25 25-16,49-25 15,-24 24 1,0 1-16,0 0 16,-25 0-16,0 24 15,24-49-15,-24 50 16,0-25-16,0 25 15,0-26 1,-24 1 31,-1-25-47,-50 25 16,1-25-16,-25 0 15,74 0-15,-50 0 16,26 0-16,-26 0 15,51-25 32,24 0-31,-25 1-16,25-1 31,0-25 63,0 25-94,25 0 16</inkml:trace>
  <inkml:trace contextRef="#ctx0" brushRef="#br0" timeOffset="5095.8151">3523 13395 0,'0'24'47,"0"51"-47,0-50 15,0 49 1,0 0-16,0-49 16,0 25-16,24 24 15,1 1-15,-25-26 16,25 26-16,-25-51 15,0 1-15,25 50 16,0-51-16,-1 26 16,-24-25-16,0 24 15,50-24-15,-50 0 16,0 25-16,0-25 16,0-1-1,0 1 1,25-25-1</inkml:trace>
  <inkml:trace contextRef="#ctx0" brushRef="#br0" timeOffset="6127.8242">3994 13841 0,'0'50'16,"0"24"-16,0-24 16,0-1-16,0 26 15,0-51-15,0 26 16,0-25-16,0 0 16,0-1-1,-25 1 32,25-74 16,-25-51-63,25 76 15,0-51-15,0 50 16,0-49-16,0 0 15,0 49 1,0-25-16,0 1 16,25 24-1,0 25-15,-25-25 16,25 25 0,-25-25 15,25 25-16,-1 0 48,1 0-63,25 0 16,-1 0-1,-24 50-15,0 24 16,-25-24-1,25-25-15,0 74 16,-25-50 0,0 1-16,0-25 15,0 24-15,0-24 16,0 25 0,0-1 15</inkml:trace>
  <inkml:trace contextRef="#ctx0" brushRef="#br0" timeOffset="6560.6541">3696 14015 0,'0'0'0,"25"0"47,0 0-47,0 0 16,24 0-1,-24 0-15,49 0 16,1 0-16,-50 0 16,49 0-16,-49 0 15,25 0-15,-26 0 16</inkml:trace>
  <inkml:trace contextRef="#ctx0" brushRef="#br0" timeOffset="7184.7958">4341 13519 0,'0'0'0,"75"49"0,-75-24 16,49 74-16,-24-74 16,0 25-16,0 24 15,-25 0-15,49-24 16,-24 0-16,-25-26 16,0 51-16,25-50 15,-25-1-15,0 1 16,0 0-16,0 0 15,0 24-15,0-24 16,-50 25-16,50-25 16,-25-25-16,25 25 15,-24-1-15,-1 1 16</inkml:trace>
  <inkml:trace contextRef="#ctx0" brushRef="#br0" timeOffset="7648.7582">4912 14089 0,'0'-25'31,"24"25"-15,-24-25 15,25 1-16,25 24 17,0 0-17,24 0-15,0 0 16,-49 0-16,0 0 16,0 0-16,0 0 15</inkml:trace>
  <inkml:trace contextRef="#ctx0" brushRef="#br0" timeOffset="8000.309">4763 14312 0,'25'-25'31,"-1"25"-15,1 0-1,25 0-15,-25 0 16,24 0 0,-24 0-1,25-24 17</inkml:trace>
  <inkml:trace contextRef="#ctx0" brushRef="#br0" timeOffset="9392.1615">5854 13593 0,'0'25'78,"0"24"-63,0-24 1,0 50-16,25-26 16,-25-24-16,0 0 15,0 49-15,25-24 16,-25-1-1,25 1-15,-1-25 32</inkml:trace>
  <inkml:trace contextRef="#ctx0" brushRef="#br0" timeOffset="10272.5582">5978 13370 0,'25'0'203,"49"0"-203,-24 0 16,25 0-1,-26 0-15,1 0 16,-25 0-16,24 0 47,-24 0-16,0 0-31,0 25 31,-25-1-31,0 1 16,0 0-16,0 0 15,0 0-15,0-1 16,0 1-16,0 0 16,-50 0-1,0-25 1,26 0 0,-1 0-16,-25 0 15,25 0-15,1 0 16,-1 0-16,0 0 15,-25 0 1,25 0 0,1-25 62</inkml:trace>
  <inkml:trace contextRef="#ctx0" brushRef="#br0" timeOffset="11160.5847">6772 13519 0,'0'49'78,"0"-24"-78,-25 0 16,25 0-16,-25 24 16,1-24-16,24 25 15,0-1-15,0 1 16,0-1 0,0-24-16,0 0 15,0 25-15,0-1 16,24 1-1,51-1-15,-50 26 16,-1-50 0,1-1-16,25 26 15,-25-25 1,24-25 0,-24 0 30</inkml:trace>
  <inkml:trace contextRef="#ctx0" brushRef="#br0" timeOffset="12138.4334">7144 13791 0,'-25'0'31,"25"75"-15,0-50 0,0-1-16,0 51 15,0-50-15,0-1 16,0 1 0,0 0-16,0 0 15,-25-25 63,1 0-46,-26-25-32,50-49 15,0 24-15,0 0 16,0 1-16,0-1 15,0 25-15,0 1 16,0-1-16,0-25 16,0 25-16,0 1 15,25 24-15,-25-25 16,25 0 0,-1 0 15,1 25-16,0 0-15,0 0 16,0 0 15,0 0-15,-1 0-16,1 0 16,0 0-1,0 0-15,24 25 16,-49 0-16,25 24 15,0-24-15,-25 0 16,0 25-16,0-26 16,0 26-16,0-25 15,0 24-15,0-24 16,0 0 0,0 0-16,0 0 31,0-1 63</inkml:trace>
  <inkml:trace contextRef="#ctx0" brushRef="#br0" timeOffset="12568.5687">6995 13940 0,'0'-25'15,"25"25"-15,0-24 16,0 24 0,24 0-16,51-25 15,-51 25-15,26 0 16,-26-25-16,26 25 16,-51 0-1,1 0 1</inkml:trace>
  <inkml:trace contextRef="#ctx0" brushRef="#br0" timeOffset="13640.7147">7690 13692 0,'0'0'0,"0"-25"0,25 25 93,-1 0-77,1 0 0,0-24-1,0 24-15,0 0 16,-1-25-16,1 25 31,0 0 32,25 0-63,-26 0 15,1 0 1,0 0-16,-25 49 16,25-24-16,-25 25 15,0-25 1,0 24-1,0 1-15,0-25 16,0 24 0,0-24-1,0 0 1,0 0-16,0-1 16,0 26 15,-25-50 78,0 0-93</inkml:trace>
  <inkml:trace contextRef="#ctx0" brushRef="#br0" timeOffset="14144.6104">7715 13816 0,'0'50'47,"0"-25"-31,0 24-16,0-24 15,0 25-15,0 24 16,-50-24-16,50-1 31,0-24-31,25-25 16,0 25-1,-1-25 32,26 0-31</inkml:trace>
  <inkml:trace contextRef="#ctx0" brushRef="#br0" timeOffset="15512.5749">8285 13717 0,'25'-25'16,"0"50"15,-25 25-31,0-1 16,0 50-1,0-49-15,0-25 16,25 0-16,-25-1 16,0 1 93,-25-50-93,25-24-16,-25 24 15,0-49-15,25 49 16,0-25-16,0 25 16,0 1-16,0-26 15,0 25 1,0-24-16,0-1 15,0 25 1,0-24 0,25 24 15,0 25 16,0 0-32,-1 0 1,1 25-16,-25 24 16,0-24-1,0 0-15,0 0 16,0 49-16,0-49 16,0 0-1,-25-1-15,25 1 16,-24-25-16,-1 25 15,74-25 142,-24 25-157,25-25 0,-25 49 15,-1-49 1,51 0-16,-50 50 16,-1-50-16,-24 25 15,25-25-15,-25 25 16,0-1-1,0 1 1,0 25 0,0-1-1,-25-49-15,-24 0 16,24 0-16,-49 0 16,-1 0-16,50 0 15,-24 0-15,-1 0 16,1 0-16,24 0 15,0 0 1,0 0-16,25-24 31,0-1-15,0-25-16,0 1 16,25 24-16,49-25 15,75-24-15</inkml:trace>
  <inkml:trace contextRef="#ctx0" brushRef="#br0" timeOffset="16000.8698">8707 13395 0,'25'0'15,"-1"0"-15,26 0 16,0 0-16,-1 49 16,-24 1-16,25 49 15,-1-49 1,-49 49-16,0-25 16,0 1-16,0-26 15,0 50-15,0-74 16,0 50-16,0-1 15,-25-24-15,1-1 16,-51 1-16,50-25 16,1 0-16,-1-1 15,-25-24 1,25 25 0,1-25-1</inkml:trace>
  <inkml:trace contextRef="#ctx0" brushRef="#br0" timeOffset="16760.5404">5805 14461 0,'0'0'0,"148"0"0,51 0 16,24 0-16,50 0 16,49 0-16,-24 0 15,25-25-15,49 25 16,-50 0-16,1 0 16,-100 0-16,-25 0 15,-49-24-15,-50 24 16,-74 0-16,0 0 15,0-25 17</inkml:trace>
  <inkml:trace contextRef="#ctx0" brushRef="#br0" timeOffset="17928.082">6450 14808 0,'24'0'31,"1"0"-31,0 75 16,0-1-16,0-49 15,-25 74-15,49-24 16,-49-51-16,0 1 16,0 0-1,0 0 1,0 24 15,-25-98 47,-24-100-62,24 75-16,0-1 16,25 26-16,0-26 15,0 26-15,0-1 16,0 0-16,0 1 15,0 24 1,0 0 0,25 25-1,0-25-15,0 25 16,24 0-16,1-49 16,-25 49-16,24 0 15,1 0-15,-1 0 16,26 0-1,-26 0 1,-24-25-16,0 25 16,0 0-1,0 0 17,-25 50-1,0-26-16,0 1-15,24-25 16,-24 50-16,0-25 16,0 24-16,-24-49 15,-1 25-15,-25-25 16,1 0-16,-26 25 16,26-25-16,-26 49 15</inkml:trace>
  <inkml:trace contextRef="#ctx0" brushRef="#br0" timeOffset="18560.5946">7343 14635 0,'-25'0'62,"25"25"-62,0 49 16,-50-24-16,25 24 16,25 0-16,0-49 15,-74 74-15,49-49 16,0 24-16,0 1 15,25-26-15,0-24 16,0 25-16,0-25 16,0 0-16,0-1 15,50 1 1,-25 0-16,25-25 16,-26 0-1,1 50-15,0-50 16,0 0-1,0 0 1,24 0-16,-24 0 16</inkml:trace>
  <inkml:trace contextRef="#ctx0" brushRef="#br0" timeOffset="19416.5543">7690 14883 0,'0'49'63,"0"-24"-63,0 25 15,0-25 1,0-50 109,0-50-125,0-24 15,0 25-15,0-1 16,0 26-16,25 24 16,-25 0-16,49-24 15,1 49 48,-25 0-48,-1 0-15,26 24 16,-25 1 0,0 25-1,-1-1-15,-24-24 16,25 25-16,0 49 16,-25-49-16,0 24 15,0-49-15,0 24 16,0 1-16,0 0 15,0-26 1,0 26 0,0-25-1,25 0-15,-25-1 63,-25-24-48</inkml:trace>
  <inkml:trace contextRef="#ctx0" brushRef="#br0" timeOffset="19744.0576">7467 15081 0,'0'0'0,"24"0"16,1-25-1,50 25 1,-1 0-16,100 0 15,-26 0-15,-24-24 16,-24 24-16,-26-25 16,25 0-16,-74 25 15</inkml:trace>
  <inkml:trace contextRef="#ctx0" brushRef="#br0" timeOffset="20295.9542">8384 14585 0,'0'-25'31,"25"25"-31,25 0 16,-1 50-16,-24 0 16,25-1-16,-25 26 15,49 49-15,-74-75 16,0-24-16,0 25 16,0-1-16,0 1 15,0-1-15,0 1 16,0 24-16,-25-24 15,-24 0-15,24-1 16,-25-24 0,1 25-16,24-25 15,-25 24-15</inkml:trace>
  <inkml:trace contextRef="#ctx0" brushRef="#br0" timeOffset="33552.9597">10468 8880 0,'0'25'94,"0"99"-79,0 25 1,-25 49 0,-24 25-1,49-74 1,0 25-1,-25-100 17</inkml:trace>
  <inkml:trace contextRef="#ctx0" brushRef="#br0" timeOffset="34864.0553">10369 8954 0,'25'0'141,"-1"0"-110,1 0-31,50 0 15,-51 0 1,1 0 0,0 0-1,25 0 1,-26 0 15,1 0 16,25 25-31,-50 0-1,49 25 17,-24-25-32,0 24 15,-25 1 1,0-25 15,0 24-15,0-24-1,0 0 1,-25 0 0,25 24-16,-25-24 31,1 25-16,-1-50 48,-25 0-47,25 0-1,-24-25 1,24 25 15,0-25-15,0 25-1,1 0 17,24-25 30</inkml:trace>
  <inkml:trace contextRef="#ctx0" brushRef="#br0" timeOffset="35920.3036">11683 8830 0,'-24'25'125,"-76"25"-109,51-25 15,-50 49-15,-1 25-1,1 1 17,49-1-1,26-50-15,-1 1-1,25 24 16,0 1-15,0 24 0,0-74-1,0 49 17,124 50-17,-75-74 16,51-1-15,-51-24 0,1-25-1,-50 25 17,50-25-17,24 0 1,0 0-1</inkml:trace>
  <inkml:trace contextRef="#ctx0" brushRef="#br0" timeOffset="36938.7362">12105 9153 0,'-25'0'16,"0"50"-1,-49 49 1,24 0 0,26 50 15,-51 0-16,75-75-15,-25 25 16,25-74 0,0 0-1,0-100 63,0-98-62,0-26 0,0-24 15,50 149-15,-50 49 15,25 0 63,0 25-63,-1 0-16,26 25 17,-25 25-32,24 24 15,1-24-15,-25 123 16,-25-74 15,49 75-15,-49 0 15,0-125-15,0 1-1,-24-25 48,-1-25-32,-25-25-15</inkml:trace>
  <inkml:trace contextRef="#ctx0" brushRef="#br0" timeOffset="37498.4124">11609 9649 0,'74'-50'156,"50"50"-140,-49 0 15,-1-24-15,-49 24 0,0 0 77,74-75-77,-25 50-16</inkml:trace>
  <inkml:trace contextRef="#ctx0" brushRef="#br0" timeOffset="38031.9036">12601 9004 0,'-25'25'31,"25"198"-15,0-24-1,0 73 1,0-148 0,0 50-1,0-75-15,0-24 16,0 74-1,0-100 1,0-24 0</inkml:trace>
  <inkml:trace contextRef="#ctx0" brushRef="#br0" timeOffset="38600.2803">13147 9227 0,'25'-24'31,"-25"148"-15,0 49 15,0-49-15,0-49 15,0-26-15,0-24-1,0 49 1,0-24 15</inkml:trace>
  <inkml:trace contextRef="#ctx0" brushRef="#br0" timeOffset="39855.5626">13172 9178 0,'0'0'0,"24"0"31,26-25-16,-25 25 1,24 0 0,-24 25-1,0 0 17,-25-1-17,0 1 48,0 25-48,0-1-15,-50 1 16,26-25 0,-76 49-1,1 1 1,74-51-1,1-24 17,48 0 61,76 0-77,-26 0 15,0 0-15,-49 0 0,50 25-1,-51 0 16,1 0 1,-25 0-17,0-1 17,0 26-17,0-25-15,-149 0 31,125-25-31,-51 0 16,-74 0 15,100 0-15,24 0 0,0 0-1,0 0 16,-49 0-15,0 0 15,24-25-31</inkml:trace>
  <inkml:trace contextRef="#ctx0" brushRef="#br0" timeOffset="41015.8493">13643 9029 0,'25'-25'125,"24"75"-109,1 74 0,49 99 15,-49-99-16,-50-25 1,0-74 15,0 49-15,0-24 0,-25 24 15,0-49-16,-49 0 1,49 0 0,0-25 31,0 25-32,1-1-15,-100 1 31,49 0-15,-24 50 15</inkml:trace>
  <inkml:trace contextRef="#ctx0" brushRef="#br0" timeOffset="42089.2501">14536 9376 0,'25'0'172,"0"0"-156,24 0-1,-24 0 1,0 0 31,0 0-32</inkml:trace>
  <inkml:trace contextRef="#ctx0" brushRef="#br0" timeOffset="42888.3918">14437 9599 0,'0'-24'63,"24"24"-48,26 0 1,25 0 0,-26 0-16,1 0 15,24 0-15,1 0 0,-1 0 16,50 0 15,-74 0-15,-26-25-1</inkml:trace>
  <inkml:trace contextRef="#ctx0" brushRef="#br0" timeOffset="56288.3057">15875 8682 0,'0'74'47,"0"50"-31,0 25-1,0 49 16,-24-123-15,24-50 0,0-1 15</inkml:trace>
  <inkml:trace contextRef="#ctx0" brushRef="#br0" timeOffset="57544.3387">15727 8682 0,'49'-25'218,"1"25"-202,-1 0 0,-24 0 15,0 0-15,0 0 15,0 0-16,-1 0 1,1 0 0,25 0 15,-25 0-15,24 0-1,-24 49 1,25-24 15,-1 25-15,-49 24 15,25-49-15,-25 25-1,0-1 1,0 1 15,-50-50-15,-24 0-1,49 0 1,-24 0 0,24 0 15</inkml:trace>
  <inkml:trace contextRef="#ctx0" brushRef="#br0" timeOffset="58336.2994">17116 8409 0,'-25'0'16,"0"0"-1,-49 25 1,-1 24 0,50 1-1,-99 74 17,100-25-17,-76 25 1,51 25-1,-1-25 1,25-50 0,25-49-1,0 25-15,0-25 16,0-1-16,0 1 16,0 0-1,25 25 1,25-1-1,-26-49 1,125 75 15,-99-51-15,24 26 0,-49-50-1,0 0 16,0 0 1,0 0-17</inkml:trace>
  <inkml:trace contextRef="#ctx0" brushRef="#br0" timeOffset="60144.4011">17066 8855 0,'-25'25'15,"25"25"17,0 123-1,0-148-31,0 50 15,0 73 1,0-123-16,0 50 16,0-51-1,0 26 1,-25-50 46,-24 0-46,49-50 0,-75-123-1,75 98 1,0 26 0,0-1-1,0 25 1,0 1-1,0-1 1,0 0 15,0 0 1,0 0-32,25 0 15,50-24 1,-26-1 15,50 1-15,-74 49-1,25-25 1,-25 25 15,24 0 0,-24 0-15,0 25 0,24-1-16,-49 1 15,0 25 1,0-1 0,0 26-1,0-50-15,-24 49 31,-51-24-31,26-50 16,-26 74 0,50-74 15,50 0 78,50-25-77,-26 25-17,1 0 16,-1 0-31,-24 50 32,0-25-32,25 24 31,-50-24-15,0 25 30,-25 24-30,-74-49 0,-1 0 15,51-25-31,-75 0 16,74 0-16,1 0 31,24 0-16,0-25 17,25 0-17,0 0 1,0 1 15,0-1-15</inkml:trace>
  <inkml:trace contextRef="#ctx0" brushRef="#br0" timeOffset="60768.0713">17661 8607 0,'25'25'16,"0"248"0,-25-75 15,0 75-15,74-74 15,-74-125-16,0-49 1,25 24 0</inkml:trace>
  <inkml:trace contextRef="#ctx0" brushRef="#br0" timeOffset="61871.9846">18058 9103 0,'-49'149'16,"98"-298"-16,-148 397 15,99-173-15,-25 24 32,25-49-17,0-75 79,0-25-78,0-24-16,0-100 31,25 75-16,0 25 1,-25 49-16,0 0 31,25 0-31,-25 0 47,0 0-31,0 1-1,24-1 1,1 0 172,25 50-157,24 99-16,-49 25 1,25-100-16,-50 51 16,24-51-16,-24-24 15,25 25 17,-25-26-17,25-24 110</inkml:trace>
  <inkml:trace contextRef="#ctx0" brushRef="#br0" timeOffset="62376.525">17860 9376 0,'-25'-25'16,"75"25"46,-1-49-46,26 24 0,-51 25-1,1 0 1,0 0-1,25 0 17</inkml:trace>
  <inkml:trace contextRef="#ctx0" brushRef="#br0" timeOffset="63238.9428">18033 8260 0,'25'0'31,"50"0"0,24 99-15,-25-24 0,1 24-1,24 50 1,0-25-1,0 149 17,-49-149-17,-50-100 1,0 1 0,0 25-1,0-1 16,-50-24-15,25 0-16,-74 25 16,74-26-16,-24 1 15,-26 25 1,26-1 0,-26-24 15,75 0 31</inkml:trace>
  <inkml:trace contextRef="#ctx0" brushRef="#br0" timeOffset="64032.469">19348 8657 0,'0'99'47,"0"99"-31,0-98 0,0 24-1,0-50-15,0 25 16,0-49-16,0 0 15,0 49 1,0-74 0,0-100 77</inkml:trace>
  <inkml:trace contextRef="#ctx0" brushRef="#br0" timeOffset="65223.6645">19373 8508 0,'25'0'219,"-1"0"-204,76 50 1,-76-50-1,1 24 17,0 1-17,0 0 1,0 0 0,-1 24 15,-24-24-16,0 0 1,0 0 0,0 0 15,0-1 0,-49 1-15,24 0 15,0-25 0,0 0-15,1 0 0,-1 0-1,0 0 1</inkml:trace>
  <inkml:trace contextRef="#ctx0" brushRef="#br0" timeOffset="66063.9543">20241 8508 0,'0'-25'94,"-50"25"-78,26 0-16,-51 25 15,26 0-15,-1 24 16,0 1 0,1 24-1,24-49-15,25 0 16,0 25-16,0-26 16,0 26-1,0-25 1,0 0-1,0 24 1,0 1 0,0 0-1,0-1-15,0-24 16,25 49 0,24 1-1,1-50 1,49-1 15,-74 26-31,0-50 16,24 25-16,1 0 0,0-1 15,-26-24 17,26 0-17,-25-24 48</inkml:trace>
  <inkml:trace contextRef="#ctx0" brushRef="#br0" timeOffset="67088.4319">20861 8582 0,'0'50'47,"-25"49"-16,-24 0-16,49-49 17,-25 0-17,25-26 17,0-123 124,-50-99-141,50 24 1,0 100 0,0 24-1,0 1 1,0 24 0,25 25 30,0 0-30,0 0 0,74 25-1,-49-1-15,-1 26 16,1 24 0,-25 50 15,24 0-16,-49-24 1,0-76 0,0 26-1,0-25 1,0 24 15,0-24 32</inkml:trace>
  <inkml:trace contextRef="#ctx0" brushRef="#br0" timeOffset="67480.2891">20687 8830 0,'0'0'0,"0"-24"31,50 24 1,-25-25-17,49 25 1,100-25 0,148-49-1,-222 74 1</inkml:trace>
  <inkml:trace contextRef="#ctx0" brushRef="#br0" timeOffset="67998.5877">21332 8161 0,'25'-25'15,"174"124"1,-51 100 15,-98-26-15,-25-49-1,-25 25 1,0-50 0,-75 125-1,-49-100 1,0-50-1,100-74 32,-26 0-15,0-25-32</inkml:trace>
  <inkml:trace contextRef="#ctx0" brushRef="#br0" timeOffset="68968.0728">15826 9872 0,'173'0'62,"373"0"-46,545 0 0,323 0-1,472-49 17,-423-51-17,-545 76 1,-497 24-1</inkml:trace>
  <inkml:trace contextRef="#ctx0" brushRef="#br0" timeOffset="69720.3599">17537 10368 0,'0'25'31,"25"74"-16,-25-24-15,0 272 32,0-74-17,25-174-15,0 50 32,-25-75-32,24-49 0,-24 0 15,25 0 1</inkml:trace>
  <inkml:trace contextRef="#ctx0" brushRef="#br0" timeOffset="70869.1904">17587 10616 0,'0'-24'282,"0"-1"-267,25 25 17,-1 0-17,51 0 1,-1 0-1,-24 0 1,0 0 0,-1 0-1,-24 0 1,49 49 15,-49-24-15,0-25-16,-25 25 15,50 0 1,-50 0 15,0-1-15,0 26 0,-50 0-1,-99 24 1,25-74-1,99 25 1,1-25 15,-1 0-15,-25 0 46,25-25-46,0-25 31,25 1-31,0 24-16</inkml:trace>
  <inkml:trace contextRef="#ctx0" brushRef="#br0" timeOffset="71490.9926">19125 10269 0,'0'0'0,"-25"0"31,0 0-15,-24 0-16,-75 50 31,74-1-31,0 26 16,-49-1-16,25 75 15,-50 49 1,124-98-1,-25-1 17,25 50-17,0-75 1,25 25 0,24-24-1,1-50 1,148 99 15,-123-124-15,-1 0-1,1 0 1,-26 0 0</inkml:trace>
  <inkml:trace contextRef="#ctx0" brushRef="#br0" timeOffset="73000.7971">19075 10666 0,'0'25'63,"0"0"-48,0 99 1,0 0 0,0-100 15,0 1-15,0 0 15,-25-25 31,-24-25-46,-26-99 0,75 25-1,0 49-15,0-24 31,0 49-31,0-24 16,50 24 47,-25 25-48,0 0 1,24 0-1,-24 0 1,25 0 0,24 0-1,-24 0 17,-26 25-17,1-1 1,-25 1-1,0 0 1,0 25 0,-25-1-1,-49 1 17,-25-25-32,49-1 31,25 1-16,50-25 110,0 0-109,99 25 0,-50 0-1,-24 0 1,0-1 15,-26 26-15,1-50-1,-25 25 1,0 24 0,0-24 15,0 50-15,-74-26-1,49-24 1,-25-25-1,26 0 1,-51 0 0,-123-49 15,123-26-15,51 50 77,73-24-61,50-26-17</inkml:trace>
  <inkml:trace contextRef="#ctx0" brushRef="#br0" timeOffset="74208.2637">19770 10344 0,'0'-25'125,"49"25"-110,1 74 16,24 100-15,-24-75 0,-25 0-1,24 0-15,-49-49 32,25-25-32,-25 24 15,0-24 1,0 25-1,0-25-15,0 24 32,0 1-32,0-25 31,0 0-15,-25-1-1,25 1-15,-49-25 16,49 25-1,-25 0 1,-49 0 0,24-1-1,25 1-15,-25 0 32,1 0-32,24-25 15,0 0 1</inkml:trace>
  <inkml:trace contextRef="#ctx0" brushRef="#br0" timeOffset="78384.3452">10145 8533 0,'-24'25'63,"24"148"-32,0-49-31,0 0 16,49-24-16,-24 48 15,-25-48 17,74 73-17,-74-49 1,50 124 15,-50-49-15,0-100 15,25-49 0,-25-26-15,0 76 15,25-51-15,-75-74 93</inkml:trace>
  <inkml:trace contextRef="#ctx0" brushRef="#br0" timeOffset="80147.1367">10096 8483 0,'25'0'110,"545"0"-95,224 0 17,793-173-17,-892 123 1,-472 25-16,75 25 31,-249 0-31,-49 75 250,0 173-219,0-149-31,0 198 16,0-172-16,50 147 31,-25-73-15,0-1 0,24-24 15,-49-50-16,25-25 1,0-24 0,-25-51-1,0 26 17,0-25-17,0 0 48,-25-25-48,-149 0 1,-222 0 0,-274 74-1,-99 25 1,-174 25 15,-148 0-15,719-99-1,223-25 1,124 0 0,0 0 62,1 0-63,-1 0 1,50 0 140,99 0-140</inkml:trace>
  <inkml:trace contextRef="#ctx0" brushRef="#br0" timeOffset="81727.6827">10666 11311 0,'0'74'47,"50"150"-16,-25-76-15,0 100 15,24-173-15,-49-26 0,25-24 15,0 0 16</inkml:trace>
  <inkml:trace contextRef="#ctx0" brushRef="#br0" timeOffset="83080.3034">10592 11261 0,'25'0'204,"24"0"-189,-24 0 16,0 0-15,49 0 0,-49 0 15,0 25-15,25 0 15,-26 0-16,1 0 1,0-25 0,0 24 15,0 51-15,-1-26-1,-24 1 16,0 24-15,0 1 0,0-26 15,-24-24-15,-26-25-1,-24 0 1,24 0 15</inkml:trace>
  <inkml:trace contextRef="#ctx0" brushRef="#br0" timeOffset="84032.1734">11336 11807 0,'-25'0'31,"-24"0"0,49 25 1,0 0-17,0-1 1,0 26 15,0 24 0,49-49-15,-24-25 0,25 25 15,-50 0 16,49-25-32,-24-50 1,-25 25 15,0 1 0,0-1-15,0-25 0,-49 50 15,24-49-15,0 49-1,0 0 1</inkml:trace>
  <inkml:trace contextRef="#ctx0" brushRef="#br0" timeOffset="84973.1367">11907 11757 0,'-25'0'32,"0"-24"-1,0 24-15,0 0-1,-24 0 1,-26 0-1,51 0 1,-26 0 15,25 0-15,0 0 0,25 24 15,0 1 0,0 25-15,50-25-1,-25-25 1,49 49 0,-24-24-1,24-25 1,1 50-1,-51-26 1,1-24 0,0 25 15,0 25-15,-25-1 15,0-24 0,-25-25-15,-25 0-1,1 0 1,-26 0 0,26 0-16,24-25 15,0 25-15,0-24 16,1-1 15,24 0-31,0 0 16,24-99-1</inkml:trace>
  <inkml:trace contextRef="#ctx0" brushRef="#br0" timeOffset="85464.2585">12254 11385 0,'0'50'63,"0"24"-48,0-24-15,0 99 32,49-100-17,1 75 1,0-49 0,-50-50 15,24-25-16,1 24 17,0 1-17</inkml:trace>
  <inkml:trace contextRef="#ctx0" brushRef="#br0" timeOffset="85960.3717">12279 11832 0,'0'-25'31,"24"25"0,100-25-15,-74 0 15,-25 1-15,25-1-1</inkml:trace>
  <inkml:trace contextRef="#ctx0" brushRef="#br0" timeOffset="86689.2614">12700 11956 0,'0'-25'47,"0"-25"-31,50-24-1,0-25 1,-26 49-1,-24 25 1,0 1 78,-49 24-63,-1 0-31,-24 0 16,49 0-1,0 0 1,25 24 15,0 1-15,0 25-1,50 24 1,49 1 15,-49-51 1,49 1-17,-25-25 16,-24 0-31,49-49 16,-74 24 0</inkml:trace>
  <inkml:trace contextRef="#ctx0" brushRef="#br0" timeOffset="87311.8085">13122 11633 0,'50'0'47,"-1"75"-32,-24 24 1,0-25 0,-75-74 77,25-24-77,25-26 0,0 0 15,0 1-16,75-1 1,123-74 0,-148 124 15,-25 0 31,0 0-46</inkml:trace>
  <inkml:trace contextRef="#ctx0" brushRef="#br0" timeOffset="87687.6413">13593 11633 0,'25'25'47,"-25"0"-16,0 0-31,0 24 32,0-24-17,25 0 17,0 25-1,0-50-16</inkml:trace>
  <inkml:trace contextRef="#ctx0" brushRef="#br0" timeOffset="88470.2314">13668 11311 0,'-25'0'16,"0"0"31,0 0 0,1 0-32,98 25-15</inkml:trace>
  <inkml:trace contextRef="#ctx0" brushRef="#br0" timeOffset="89919.7994">14114 11534 0,'-25'0'31,"1"0"1,-26 0-17,50 25 1,-25 0 15,25 0-15,0-1 15,0 1-15,0 0 15,25 0-16,-25 0-15,25-25 16,24 24 0,-24-24-1,-25 25-15,25-25 16,0 0 15,0 0 0,-25-25-15,0-49 15,0 49-15,0 0 0,0-24-1,-25 24 1,0 25-1,0-25 1,-24 0 0</inkml:trace>
  <inkml:trace contextRef="#ctx0" brushRef="#br0" timeOffset="90799.8256">14486 11509 0,'25'0'109,"0"0"-93,0 0-1,49 100 1,-74-51 0,25 1-1,-25-1 1,0-24 0,0 0 15,0 0 47,-25-25-62,-49 0-1,49-75 1,-25 26-1,50 24 1,-25-124 15,25 100-15,50-75 0,25 24 15,-26 76-16,-24-1 1,0 0 15</inkml:trace>
  <inkml:trace contextRef="#ctx0" brushRef="#br0" timeOffset="95599.9743">15553 9451 0,'0'-25'172,"0"-50"-157,-25-98 1,25 24 0,0-25-1,0 75 1,0 25-1,0-1 17,0 26-17,0 24 1,0-25 0,0 25-1,0-24 16,0-26-15,0 51 15,0-26-15,0-24 0,0 49-1,0-25 1,0 25 124,25 25-124,24 0 0,398 0 15,-50 0-15,99 0-1,-50 0 1,-73 0-1,-51 0 1,-99 0 15,-173 0-31,-25 0 47,24 0-31,1 0-16,74 0 31,-75 0-31,1 0 16,24 0-1,-49 0 48,0 25 77,-25 50-124,50 98 0,-50-74-1,25 50 1,-1-50 15,-24-49-31,25 49 16,-25-24-16,0-26 15,25 51 1,-25 48 15,0-48-15,0-1 0,25-25-1,0 1 1,-1-26-1,1-24 1,-25 0 187,-273 24-187,-99 26-1,50-50 1,223-1 0,-50 26-1,99-50-15,25 25 16,1-25 46,-76 0-46,-24 0 0,-49 0 15,-1 0-15,75 0-1,-50 0 16,0 0-15,25-25 15,25 25-15,-50 0 0,50-25 15,-25 0-16,0 25 17,74-49-17,-74 24 1,-25-49 0,0-1 15,75 75-16,49-25 1,0 25 0,1 0 15,24-49 172,0-50-172,0-50-15</inkml:trace>
  <inkml:trace contextRef="#ctx0" brushRef="#br0" timeOffset="96615.6538">16099 7144 0,'-25'0'79,"25"99"-64,25-74-15,-25 124 31,0-100-31,0 1 16,49 49-16,-49-74 16,0 24-16,0-24 31,25 0 78</inkml:trace>
  <inkml:trace contextRef="#ctx0" brushRef="#br0" timeOffset="97592.1124">16297 7441 0,'0'25'187,"0"25"-171,0-25 15,0-1-15,0 1 109</inkml:trace>
  <inkml:trace contextRef="#ctx0" brushRef="#br0" timeOffset="98000.1523">16297 7342 0</inkml:trace>
  <inkml:trace contextRef="#ctx0" brushRef="#br0" timeOffset="98535.8532">16495 7218 0,'0'50'47,"0"24"-32,0 1 1,0-51-16,0 76 15,0-76 1,0 1 0,25 25-1,-25-25 1</inkml:trace>
  <inkml:trace contextRef="#ctx0" brushRef="#br0" timeOffset="99882.9377">16669 7317 0,'-25'0'32,"-24"0"-17,24 0 1,25 25-1,-25 0 1,25 0 0,0 0-1,0-1 1,-25 51 0,25-26-1,0-24-15,0 0 16,0 0 15,25-25-15,-25 25-16,25-25 31,0 0-15,24 0-1,-24 0 1,25 0-16,74 0 15,-50 0-15,-49 0 16,0 0 0,0-25-1,-25 0 63,0 0-62,0 0 0,0-24 31,-25 49 46,-25 0-61,-24 25-17,74 24 1,0-24-1,0 25 17,25-26-1,-1-24-31,26 0 16,0 0-1,49 0 1,25-24 15,-25-100-15,-99 24-1,0-24 1,0 25 0,0 0-1</inkml:trace>
  <inkml:trace contextRef="#ctx0" brushRef="#br0" timeOffset="100726.9062">17264 7020 0,'0'49'47,"0"1"-31,0 24-16,0 1 15,50 49-15,-25-50 16,-25-49-16,25 74 16,-1-99-1,-24 25 1,50 25-1,-50-26 1,50-24 47,-26 0-63,26 0 15,24-49 1,-49 49-1,-25-25 1,0 0 31,0 0-16,0 1-15,0-1 15,0 50 110,0 24-126,25 1 1,-25-25 15,25 24-31,-25-74 78,0-24-78,0-50 16</inkml:trace>
  <inkml:trace contextRef="#ctx0" brushRef="#br0" timeOffset="101000.0604">17711 7218 0</inkml:trace>
  <inkml:trace contextRef="#ctx0" brushRef="#br0" timeOffset="101785.0312">17835 6970 0,'0'0'0,"-50"75"16,50 24-16,0-74 16,0 123-1,0-24 1,0-74-16,0-25 16,0 24-1,0-24 1,0-50 78,0-49-63,25 0-16,0 74 1,0-25 0,0 0-1,24 25 1,26 0 15,-51 0-15,51 25-1,-75 24 1,49 26 0,-49-50 15,0-1-15,25-24 30</inkml:trace>
  <inkml:trace contextRef="#ctx0" brushRef="#br0" timeOffset="102384.6909">18381 7293 0,'0'0'0,"-25"0"15,-25 24 1,50 1-1,-25 25 1,25-25 0,0 24-16,0-24 15,0 49 1,0-49 0,50-25-1,0 50 1,-26-50-1,-24-50 48,0-24-47,-24 24-1,-1 1 1,-25 24-1,25 25 1,-24 0 15,24 0-15,0 0 15</inkml:trace>
  <inkml:trace contextRef="#ctx0" brushRef="#br0" timeOffset="103072.5027">18629 7342 0,'0'0'0,"-25"0"16,0 0 0,0 0-1,0 0 1,25 50 0,0-25-1,0 24 1,0 1-1,50-1 1,24-24 15,-49-25-15,-25-25 15,0-24-15,0-1-1,-49 1 17,49 24-32,-25 25 15,-25 0 17,25 0-17</inkml:trace>
  <inkml:trace contextRef="#ctx0" brushRef="#br0" timeOffset="104112.3027">18976 7392 0,'0'0'0,"0"-25"16,-50 25-1,26 0-15,-26 0 32,25 0-17,-25 25 1,50 0 0,0-1-1,0 1 1,0 0-1,0 0 1,0 0 0,0-1-1,25 1 17,0-25-1,0 0-16,25 0-15,-50-49 16,24-51-16,-24-24 16,0-49-16,0 24 15,-24 0 17,-1 0-17,-25 100 1,50 73 93,0 76-93,0 73-1,0 26 1,0-50 15,25-100-15,-25-24 0,50 0-1,-26-25 79</inkml:trace>
  <inkml:trace contextRef="#ctx0" brushRef="#br0" timeOffset="106458.9172">19298 8210 0,'-24'0'15,"-1"0"1,25 100 15,-25 123-15,0 0-1,-49 100 1,49-51 0,0 51-1,25-224 16,0-49-15,0-26 0,50 26-1,-50 0 1,25-26 15,-25-73 32,0-1-63</inkml:trace>
  <inkml:trace contextRef="#ctx0" brushRef="#br0" timeOffset="107880.701">19323 8086 0,'124'0'78,"298"-24"-63,272-76 17,-321 100-32,98-74 15,-174 49-15,1-49 0,-25 49 16,-25 0-1,-198 0 1,-26 0 172,26 224-173,0 74 1,49 99-1,-25-124 1,-24-75 15,24-24-15,26-124 0,-100 0-1,0 0 1,-75 24 31,-247-24-32,-199 50 17,-149-1-17,75 50 1,99-50-1,124-24 1,74 49 0,223-99 15,51 0-15,-1 25-1,-25 0 1,25-25-1,1 0 1,-26 0 0,-99 0-1,75 0 1,24 0 0,25 0 62,1 0-31</inkml:trace>
  <inkml:trace contextRef="#ctx0" brushRef="#br0" timeOffset="108496.8661">20539 6474 0,'0'74'94,"24"26"-78,26 197-1,-25-123 17,-25-124-32,0 98 15</inkml:trace>
  <inkml:trace contextRef="#ctx0" brushRef="#br0" timeOffset="109656.2395">20415 6424 0,'24'0'140,"76"0"-124,98 0 0,-74 0 15,-99 0 0,0 0 16,0 0-31,-25 25 15,0 0-31,0 0 16,0 0-16,0-1 31,0 1 0,0 0-15,-25-25 15,0 25-15,25 0-1,-50-1 1,25-24 15,1 50-15,-1-50-1,-25 25 1,50 0 0,-49-1-1,-1-24 1,25 50-1,-24-50 1</inkml:trace>
  <inkml:trace contextRef="#ctx0" brushRef="#br0" timeOffset="110480.0514">20861 6921 0,'0'0'0,"50"0"15,-25 24 1,-25 1-16,148 50 31,-48 24-15,-51-50 15,-49-24-15,0 25-1,0-25 17,-25-1-17,1-24 1,-51 0-1,26 0 1,24 0-16,0-24 31,25-1-31,0-25 16,0 1 0,0 24-1,0 0-15,25-25 16,0 50-1,49-49 1,-24 49 0,24 0-1,-24-25 1,-26 25 0</inkml:trace>
  <inkml:trace contextRef="#ctx0" brushRef="#br0" timeOffset="110913.8561">21630 7045 0,'0'0'0,"0"24"15,0 1 1,0 0 0,0 0-1,0 0 48,0-1-48,25 1 17,0 0-17,-1 0 1,1-25-16</inkml:trace>
  <inkml:trace contextRef="#ctx0" brushRef="#br0" timeOffset="111584.1194">21655 6921 0,'0'-25'15,"-25"25"48,0-25-32</inkml:trace>
  <inkml:trace contextRef="#ctx0" brushRef="#br0" timeOffset="112487.9067">21928 6945 0,'-50'25'78,"50"0"-62,0 0-1,0 0 16,0 24-15,0-24 15,50 0-15,-26-25 93,26 0-77,-50-25-17,0 0 32,0 0-31,0 1 15,-50-1-15,26 25-1,-1 0 1</inkml:trace>
  <inkml:trace contextRef="#ctx0" brushRef="#br0" timeOffset="113144.0872">22077 6970 0,'24'0'63,"1"0"-47,0 0-1,-25 25 1,25 49-1,-25-49 1,0 0 62,0-50-31,0-24-47,0-1 16,0 0-1,0 1 1,49-26 0,1 26-1,-50-1 16,25 25-15,0 25 0,-1-25-1,-24 1 1,0-1 15</inkml:trace>
  <inkml:trace contextRef="#ctx0" brushRef="#br0" timeOffset="114336.0967">17165 10393 0,'0'0'0,"-25"25"0,25 49 15,0 125 1,0 49 0,0-124-16,0 50 31,0-75-31,0-25 0,25 1 15,0-1 1,-25 25 0,0-24-1,0 49 17,0-75-17</inkml:trace>
  <inkml:trace contextRef="#ctx0" brushRef="#br0" timeOffset="116321.9526">17264 10294 0,'174'0'125,"24"-25"-110,497-99 1,297 0 0,-521 74-1,-371 26 17,-51 24 124,1 0-125,0 0-15,-1 24-1,1 26 1,74 99 0,-50 49-1,25 1 16,-74-75-15,50-25 0,-75-25-1,24 26 1,1-51 0,-25 26 15,0-26 0,0 26-15,0-50-16,0-1 31,0 1-15,-25 25-1,25-25-15,-49 24 31,-26 1-31,51-25 0,-224 49 16,-100 0 15,-297 125-15,447-199-16,-447 74 31,397-74-31,-124 75 16,74-26 15,199-49-31,-75 50 16,125-50-1,24 0 17,0 0-1,0 0 0,25-25 63,149 25-79,124 0 1,-25-99-16</inkml:trace>
  <inkml:trace contextRef="#ctx0" brushRef="#br0" timeOffset="117744.3916">20985 10592 0,'-25'24'16,"25"1"15,0 0-15,25-25-16,0 0 125,0 0-110,0-50 1,-25 26 93,-25-1-93,0 25 93,0 0-93,0 0 15,1 25-15,-1 24-1,25-24 17,0 25-17,0-1 1,0-24 0,0 0 46,49 0-46,26-25 15,-1 49-15,-24-49-1,-25 0 1,-1 0 62,1 0-62</inkml:trace>
  <inkml:trace contextRef="#ctx0" brushRef="#br0" timeOffset="118504.4037">21258 10666 0,'50'50'93,"-50"-26"-77,24 51 15,1-50-15,0-50 109,25-50-109,-1-24-1,1 25 16</inkml:trace>
  <inkml:trace contextRef="#ctx0" brushRef="#br0" timeOffset="118904.2494">21655 10616 0,'25'0'47,"-1"0"-32,-24 25 1,25 25 15,0-1-15,-25-24 15</inkml:trace>
  <inkml:trace contextRef="#ctx0" brushRef="#br0" timeOffset="119088.2677">21704 10542 0</inkml:trace>
  <inkml:trace contextRef="#ctx0" brushRef="#br0" timeOffset="119697.9144">22126 10666 0,'0'-50'31,"-25"26"-16,-24 24 1,24 0 15,-25 0 1,50 24-17,0 1 1,0 25-1,0-25 17,0-1-17,25-24 17,0 0-17,99-74 16,-50-348-15,-74 249 0</inkml:trace>
  <inkml:trace contextRef="#ctx0" brushRef="#br0" timeOffset="122068.3894">22225 9996 0,'0'25'47,"0"25"-31,0 24 0,0 1-16,0-1 15,25-24-15,-25-1 16,50 100-1,-1-50 1,1-24 0,-25-26-1,-25-24-15,49-25 16,-24 25 0,74 0 15,-74-25-16,74 0 1,-99-25 0,25-25-1,-25 25 17,0 1-17,0-1 16,0 0-15,-49 0 0,24 25 46,0 0-46,0 0-1,25 25 1,0 25 0,0-26 15,0 1-15,0 0-1,50 0 1,74 0 15,-50-25-15,-24 0-1,-50-75 1,0 1 0,0 24 15,0 100 78,49 24-93,-24 25-1,0-74-15,-25 0 16,0 0-16,25-25 47,0-50-16,0-74-15,49 50 15,75-25-15,-75 99 15,-49 0-15,49 0-1,-24 24-15,-25 1 16,0 0-16,-25 0 0,24 74 15,1-99 17,-25-25 46,0-24-63,25 24 1,0 25 62,24 0-62,-24 25-1,0-25 32,-25 24-31,50 1 0,-1-25-1,-24 0 1,25 0-16,-26 0 15,26-25-15,0-24 16,-50 24 0,0-49-1,0-1 1,0 26 0,-25 24-1,0 25 1,-25 0 15,1 0-31,-26 25 16,51 49-1,24-24 1,0-26 0,0 26-1,24 49 1,51-24-1,-26-26 1,125 1 15,-75-50-15,50 0 0,-99-99 15,-50 49-31,0 0 15,0 26-15,0-1 0,0-25 16,0 25 0,-25-24-1,-25 49 1,26 0 0,-26 0 15,25 0-16,0 74 1,25 1 0,0 73-1,75-73 17,-50-50-17,24-25 1,50 0-1,-24 0 1,-50 0-16,-1-25 16,1 25-1,0-25 32,0 25-16,0-25-15</inkml:trace>
  <inkml:trace contextRef="#ctx0" brushRef="#br0" timeOffset="146289.0381">9798 13568 0,'0'50'203,"0"-25"-187,0 24-16,0 1 15,0-25 1,-25-1-16,25 1 16,0 0-1,0 0-15,0 0 16,0-1-1,0 1-15,0 0 16,0 25-16,0-26 16,0 1-1,0 0-15,0 0 16,0 0 0,0-1-16,0 1 15</inkml:trace>
  <inkml:trace contextRef="#ctx0" brushRef="#br0" timeOffset="148072.3331">9699 13543 0,'0'-24'172,"0"-1"-141,0 0-15,25 25 30,0 0-14,-1 0-17,1 0 1,0 0 0,0 0-1,0 0 16,-1 0-31,1 0 16,0 0 0,0 0-16,0 0 15,-1 25 1,26 0 0,-25-1-1,0-24 1,24 25-1,-49 0 32,0 0-31,0 0 0,0-1 15,0 26-16,0-25 17,0 0-17,-25-25-15,1 24 16,-1-24-16,0 25 16,0-25-1,0 0 16,1 0 188,-1 0-203,0 0-16,0 0 15,0 0 17</inkml:trace>
  <inkml:trace contextRef="#ctx0" brushRef="#br0" timeOffset="149952.6435">10518 13246 0,'0'25'140,"0"-1"-124,0 1-16,0 0 16,-25 25-1,25-1 1,0-24 0,0 0-1,-50 24-15,50-24 63,0 0-48,-25 0 1,25 0 0,0-1-16,0 1 15,-49 0-15,49 0 31,0 0-31,-25-1 16,25 1 0,0 0-1,0 0 1,-50 0-16,50-1 16,0 26-1,0-25 1,0 24-1,0-24 1,0 0 0,0 0-1,0 0-15,0 24 16,25-24 0,-25 0-1,25-25 1,0 0-1,-25 25 1,49-25 0,1 0-1,-50 24-15,25-24 16,0 0 15,24 25-15,-24-25 15,25 0-15,-1 0-16,-24 0 15,0 0-15,24 0 16,1 25 0,-25-25 46</inkml:trace>
  <inkml:trace contextRef="#ctx0" brushRef="#br0" timeOffset="152424.3136">10666 13568 0,'0'25'171,"0"0"-139,0 0-17,0-1-15,0 1 32,0 0-17,0 0 1,25-25 93,0 25-78,0-25-15,0 0 0,-1 0-16,1 0 15,0 0 1,0 0 0,0 0-16,-1 0 15,1 0 1,25-25-16,-25 0 15,-1 25 1,-24-25 0,25 0-1,-25 1 17,0-1-17,0 0 16,-25 50 141,25 49-156,0 1-16,0-1 16,0 0-16,0 1 15,0-1-15,0 1 16,0-51-16,0 1 15,0 0-15,25 0 16,-25 24-16,0-24 16,0 25-1,25-25-15,-25 0 16,0-1 0,0 1-1,0 0 63,-50-25-78,26 0 16,-26-50-16,25 50 16,-24-24-16,-1-26 15,25 25-15,0 0 16,1 0-1,24 1 17,0-1-32,0 0 15,0 0 1,-25 0-16,25 1 16,0-1-1,0-25 1,0 25 15,49-24-15,-24 24-1,50 0-15,49-49 16,-25 49-16,25 25 16,-50-50-16,-49 50 15,25-24-15</inkml:trace>
  <inkml:trace contextRef="#ctx0" brushRef="#br0" timeOffset="153592.6211">11435 13320 0,'0'75'63,"0"-26"-48,0 1-15,0-1 16,0-24-16,0 25 15,0-25-15,0-1 16,0 26-16,0-25 16,0 24-16,0-24 15,0 25-15,25-1 16,-25 1 0,0-25-1,0 0-15,25-1 16,-25 1-1,0 0-15,0 0 16,25 24 0,-25-24 15,25 0 78,-1-25-77,-24 25 108,0 0-124,0-1 15,0 1-15,0 0 15</inkml:trace>
  <inkml:trace contextRef="#ctx0" brushRef="#br0" timeOffset="156968.2741">11733 13667 0,'25'0'203,"24"25"-187,1 25 0,-50-25-16,25-1 15,0 26 1,-25-25 15,0 0-31,24-25 16,-24 24-16,0 1 15,0 0-15,0 0 16,0 0-16,0-1 16,0 1-1,-24 0 79,24-50-47,0-24-31,0-1-16,0-24 15,74 24-15,-74 0 16,50 1-16,-50-1 15,24 50-15,-24-25 47,0 50 235,0 0-267,0 0 1,0 0 15,0-1-31,0 1 47,0 0-31,0 0-1,0 0 1,25-25-1,-25 24 1,25-24 0,-25 25 15,25 0-31,0-25 16,-1 25-1,1-25-15,0 0 31,0 0-15</inkml:trace>
  <inkml:trace contextRef="#ctx0" brushRef="#br0" timeOffset="157592.4989">12378 13940 0,'0'0'0,"0"25"109,0 0-93,0 0-1,0 24-15,0-24 32,0 0-17,0 0 1</inkml:trace>
  <inkml:trace contextRef="#ctx0" brushRef="#br0" timeOffset="158328.4909">12750 13990 0,'0'49'94,"-25"1"-94,-24 0 16,24-26-16,-50 76 15,51-76 1,-1 1-16,0 0 15</inkml:trace>
  <inkml:trace contextRef="#ctx0" brushRef="#br0" timeOffset="159632.2925">12775 13618 0,'25'0'109,"24"0"-93,-24 0 0,-25 25-16,0 24 15,25 1-15,-25-25 16,0-1-16,0 26 15,0-25-15,0 24 16,0-73 125,0-1-141,49-50 15,51 1-15,-76 74 16,26-50-16,-50 26 16,25 24-16,0-50 15,-1 50-15,-24-25 16,-24 25 124,-1 50-124,0-50-16,25 25 16,0-1-16,-25-24 15,25 25 1,0 0-16,0 25 31,0-26-15,0 1-1,0 0 1,0 25 0,25-50 46,0 0-31,0 0-15,-1 0 0,1 0-1,0 0 1,0 0 15</inkml:trace>
  <inkml:trace contextRef="#ctx0" brushRef="#br0" timeOffset="160640.3278">13544 13965 0,'-25'0'219,"25"25"-204,0 24 1,0-24-1,0 0 1,0 0-16,-25 0 16,0-1-1,0-24 1,1 0-16,-1 25 16,0-25-16,50 0 109,24 0-93,-24 0-16,0 0 15,25 0 1,-25 0-1,-25-25 32,24 25 16</inkml:trace>
  <inkml:trace contextRef="#ctx0" brushRef="#br0" timeOffset="160992.3382">13866 14039 0</inkml:trace>
  <inkml:trace contextRef="#ctx0" brushRef="#br0" timeOffset="161280.3683">14164 14039 0,'25'-49'31,"-1"49"63,1 0-79</inkml:trace>
  <inkml:trace contextRef="#ctx0" brushRef="#br0" timeOffset="161505.2581">14288 13990 0,'25'0'16,"-1"0"93</inkml:trace>
  <inkml:trace contextRef="#ctx0" brushRef="#br0" timeOffset="163528.0121">14586 13643 0,'49'0'63,"-24"24"-47,0 51-16,0-50 15,-25 24-15,49 1 16,-49-1-16,0 1 15,0-25-15,0 0 16,0 24-16,0-24 16,0-99 140,0-1-140,0 26-16,0-26 15,25 26 1,-25-1-16,25 50 15,0-25-15,-1-24 16,-24-1 62,0 100 110,0-26-188,0 26 15,0-25 1,0 0-16,0-1 16,0 1 15,0 0-16,0 0-15,25 0 32,0-1-32,0-24 15,0 0 1,-1 25-16,1-25 31,0 0-31,0 0 16,0 0-16,24 0 15,-24 0-15,0 0 16,24 0-16,-24 0 16</inkml:trace>
  <inkml:trace contextRef="#ctx0" brushRef="#br0" timeOffset="164512.3787">15305 13866 0,'0'25'46,"0"-1"-46,0 26 16,0 0 0,0-26-16,0 1 15,25 0 1,-25 0 0,24-25-1,1 0 32</inkml:trace>
  <inkml:trace contextRef="#ctx0" brushRef="#br0" timeOffset="165536.4558">15354 13866 0,'25'-25'62,"0"25"-30,0 0-32,0 0 15,-1 25 1,1 0 0,0-1-16,0 1 15,-25 0 16,49 0-31,-49 0 16,0-1 15,0 26 1,0-25-17,0 24 1,0-24 15,-49-25 0,24 0 1,-25 0 124</inkml:trace>
  <inkml:trace contextRef="#ctx0" brushRef="#br0" timeOffset="166393.8983">15478 13320 0,'25'-25'62,"25"25"-62,-1 50 16,1-25-16,0 24 15,-1 1-15,-24 0 16,25-1-16,-25 26 16,49-26-16,-74 1 15,25-1-15,49 51 16,-74-51-16,25 26 16,0-26-16,-25-24 15,0 49-15,0-24 16,0-25-16,0 0 15,0 24-15,0 1 16,-50 24 0,25-74-16,-24 50 15,-1 0-15,1-26 16,24-24-16,-50 50 16,51-25-16,-26-25 15,-25 0 1,51 0-1</inkml:trace>
  <inkml:trace contextRef="#ctx0" brushRef="#br0" timeOffset="176096.1764">10840 12750 0,'0'24'78,"0"51"-62,0 24-1,0 25 16,25-25-15,0-49 0,-25 0-1,0-26 1</inkml:trace>
  <inkml:trace contextRef="#ctx0" brushRef="#br0" timeOffset="177208.5503">10666 13171 0,'25'0'32,"0"0"-17,0 0 1,0 0 0,-1 25-1,1 0 1,-25 0-1,25-25 79,0 0-78,0 0-1,-1 0 1,1-25-16,-25 0 16,0 0-1,25-24 1,0 24 0,-25 0-1,25 0 16</inkml:trace>
  <inkml:trace contextRef="#ctx0" brushRef="#br0" timeOffset="179601.4553">16396 13717 0,'25'0'94,"0"0"-78,0 0-16,-1 0 15,1 0 1,0 0 0</inkml:trace>
  <inkml:trace contextRef="#ctx0" brushRef="#br0" timeOffset="180224.1976">16495 13915 0,'50'0'93,"0"0"-77,-26 0-16,1 0 31,0 0-15,0 0-16</inkml:trace>
  <inkml:trace contextRef="#ctx0" brushRef="#br0" timeOffset="188607.6177">16719 12998 0,'0'24'94,"0"51"-78,0-1-1,25 1 1,-1-1 15,-24-49-15,0 25-16,25-26 15,-25 26-15,0-25 16,0 0 0,0-1-1,0 1 1,25-25-1</inkml:trace>
  <inkml:trace contextRef="#ctx0" brushRef="#br0" timeOffset="189793.1599">16545 12998 0,'0'-50'156,"25"50"-140,24 0-1,26 0 1,24 0 15,-74 0-15,0 0 15,0 0-15,-1 0-1,1 0 17,0 0-17,25 0 16,-50 25 1,0 0-17,0 24 1,0-24 0,0 0-1,-25 24 1,0 1-1,0-50 1,0 25 15,1-25-31,-1 0 16,0 0-16,0 0 31,0 0-31,1 0 47</inkml:trace>
  <inkml:trace contextRef="#ctx0" brushRef="#br0" timeOffset="190816.0206">17488 12849 0,'-50'0'15,"25"25"1,0-25-16,1 24 31,-1-24-31,-25 50 16,25-50 15,-49 99-15,0-24-1,49-26 1,25-24 15,0 50-15,-25-26-1,25-24-15,-25 25 16,0-1 0,25-24-1,0 0 1,0 0-16,25-1 31,0 1-15,0 0-16,0-25 15,24 0-15,-24 25 16,0-25 0,0 0-1,-1 0-15,1 0 16,25 0-16,-25 0 16,24 0-1,-24 0-15,0 25 16,0-25-1</inkml:trace>
  <inkml:trace contextRef="#ctx0" brushRef="#br0" timeOffset="191367.7438">17289 13146 0,'25'0'47,"0"25"-32,24 0-15,-24 25 16,0-25 0,0-1-1,24 1 1,1 25-16,-25-25 31</inkml:trace>
  <inkml:trace contextRef="#ctx0" brushRef="#br0" timeOffset="191872.2205">17512 13072 0,'-24'0'31,"-26"25"-15,0 24 0,1-24-1,24 25-15,0-25 16,25 0-16,0-1 16,0 1 30,0 0-14,0 0-1,25-25-15,0 0-16,0 0 15</inkml:trace>
  <inkml:trace contextRef="#ctx0" brushRef="#br0" timeOffset="192353.14">17761 13295 0,'0'25'94,"0"0"-63,0 0-31,0 0 16,0-1 0,0 1-16,0 0 15,0 0 63,49-25-62</inkml:trace>
  <inkml:trace contextRef="#ctx0" brushRef="#br0" timeOffset="192728.4033">18009 13469 0,'0'50'110,"0"-26"-110,-25 1 15,25 0-15,-25 0 16</inkml:trace>
  <inkml:trace contextRef="#ctx0" brushRef="#br0" timeOffset="193288.0343">18133 12998 0,'0'24'15,"0"26"1,49 74 0,-24-99 15,49 25-16,26 24 1,-76-49 0,26 0-1,-25-1-15,0 1 32</inkml:trace>
  <inkml:trace contextRef="#ctx0" brushRef="#br0" timeOffset="193720.4419">18405 13196 0,'-49'0'16,"24"0"0,0 0-1,0 25-15,25 25 16,-24-50-16,24 49 16,0-24-1,-25 0-15,25 0 31,0-1 32</inkml:trace>
  <inkml:trace contextRef="#ctx0" brushRef="#br0" timeOffset="194416.5208">18554 13419 0,'25'-24'31,"0"24"0,-25 24 47,0 1-78,-25 0 16,0 0-1,0-25 1,75 0 156,0 0-172,24 0 16,-49 0-1</inkml:trace>
  <inkml:trace contextRef="#ctx0" brushRef="#br0" timeOffset="194977.2371">19100 13370 0</inkml:trace>
  <inkml:trace contextRef="#ctx0" brushRef="#br0" timeOffset="195312.3453">19199 13419 0,'0'0'16,"25"0"15,0 0 32,0 0-63</inkml:trace>
  <inkml:trace contextRef="#ctx0" brushRef="#br0" timeOffset="196272.1706">19546 13047 0,'0'50'47,"0"-1"-31,25 1 15,50 25-15,-1-1-1,0-24 1</inkml:trace>
  <inkml:trace contextRef="#ctx0" brushRef="#br0" timeOffset="196688.997">19794 13171 0,'-24'0'47,"-1"0"-47,-25 25 15,25-25-15,-24 99 16,24-74-1,25 25-15,-25-25 16,25-1 0,0 1 15,0 0 0,0 0 0,0 0-15,0-1-16,50-24 16</inkml:trace>
  <inkml:trace contextRef="#ctx0" brushRef="#br0" timeOffset="197391.967">19968 13444 0,'0'-25'32,"0"50"15,0 0-32,0 0 1,25 0 15,-25-1 0</inkml:trace>
  <inkml:trace contextRef="#ctx0" brushRef="#br0" timeOffset="198320.0657">19968 13370 0,'0'-25'32,"25"25"30,0 0-62,0 0 16,-1 0-1,-24 25 17,50-25-17,-25 25 16,-25-1 1,0 1-17,0 0 1,0 0-16,0 0 47,0-1-32,0 1-15,-25-25 32,0 0-32,-24 0 15,24 0 1,0 0-16,0 0 31,0 0 79,25-49-32</inkml:trace>
  <inkml:trace contextRef="#ctx0" brushRef="#br0" timeOffset="199776.9833">20167 12874 0,'0'24'141,"0"51"-110,24 148-15,-24-24 15,0-125-16,0 0 1,0-24 0,0-25-16,0 0 15,0-1 1,25 26 31,0-50 0</inkml:trace>
  <inkml:trace contextRef="#ctx0" brushRef="#br0" timeOffset="201312.5711">20489 13146 0,'0'25'125,"0"50"-109,25-26 15,0-24 94,-1-25-109,1 0-1,0 0-15,25 0 16,-50-25 0,24-24-1,-24 24 17,0-25 30,0 100 63,0 24-109,0-24-16,0 24 15,0 1-15,0-50 16,0 49-16,0-24 16,0-26-16,25 1 15,-25 0 1,0 0-1,0 0 17,0 24-1,0-24 16,-25-25-16,-24 0-31,49-25 16,-25 25-1,25-25 1,-50 25 0,50-49-1,0-1 1,-24 50-16,24-25 15,0 1 1,0-26 0,0 25-1,0 0 1,0 1-16,0-1 16,74 0-1,-24 25-15,-26 0 16,26 0-16,-25-25 15,24 25 1</inkml:trace>
  <inkml:trace contextRef="#ctx0" brushRef="#br0" timeOffset="202008.2279">20911 12774 0,'25'0'15,"-1"0"1,1 0 0,-25 50-1,50 0 16,-1 49-15,26 0 0,-26-49-1,1 74 1,24 0 0,-74 0-1,0-25 1,0-25-1,0-49-15,0 0 16,-49 25-16,49-26 16,-25-24-16,0 0 15,0 25 1,1-25-16,-1 0 16,0 0-16,25 25 15,-50-25-15,26 0 16,-1 0-1,0 0-15</inkml:trace>
  <inkml:trace contextRef="#ctx0" brushRef="#br0" timeOffset="202624.3276">21828 12874 0,'25'0'62,"-25"49"-62,0 125 16,0-75 15,0 50-15,0-75 0,0 26-1,0-76 1,0 1-16,0 0 15,0 0-15</inkml:trace>
  <inkml:trace contextRef="#ctx0" brushRef="#br0" timeOffset="203386.773">21754 12973 0,'0'0'0,"50"0"62,-26-25-46,26 25-1,24 0 17,1 0-17,-25 25 1,-26 24 0,26 1 15,-50-25-16,0 0 17,0-1-17,-50 51 17,-74-50-1,99-25-31,-49 0 15,24 0 1,26 0 0,-1 0 31,25-25-32</inkml:trace>
  <inkml:trace contextRef="#ctx0" brushRef="#br0" timeOffset="204024.8641">22573 12874 0,'0'0'0,"-25"0"15,0 0 17,0 0-17,-24 0 1,24 74 15,-25 25-15,50-24-1,0 24 17,0-49-32,0 49 15,0-50 1,0-24-1,25-25 1,0 50-16,0-25 16,-1-1 15,26 1-15,0-25-1,-26 0 1,26 0-16</inkml:trace>
  <inkml:trace contextRef="#ctx0" brushRef="#br0" timeOffset="205031.9011">22523 13122 0,'0'-25'31,"25"25"-15,0 74 0,-25-49 15,24 25-15,1-25 15,25-25 16,-25 0-32,24-25 1,-24 25-16,-25-50 16,0 25 77,25 25-61,24 0-1,-49 25-31,25 50 15,-25-1-15,0 50 16,0-50-16,0-24 16,0 24-16,0-24 15,0-25-15,0 0 16,0-1-16,0 1 16,0 0 15,-25-25 0,1 0-31,-1 0 16,0 0-16,0 0 15,0 0-15,1 0 32,24-25-32,-25 25 15,25-49-15,0 24 16,0-25-16,0 1 15,0-1-15,0 25 16,0-24-16,49-26 16,-24 50-1,0-24-15,0 49 16,0-25-16</inkml:trace>
  <inkml:trace contextRef="#ctx0" brushRef="#br0" timeOffset="205512.3051">22969 12874 0,'75'0'16,"-25"24"0,74 249-1,-100-99 1,-24-25 15,0 0-15,0-125-16,0 1 15,0 0-15,0 0 32,-24-25-1,24 25 0,-25-25-15</inkml:trace>
  <inkml:trace contextRef="#ctx0" brushRef="#br0" timeOffset="206592.7459">16992 13915 0,'24'0'32,"76"0"-17,98 0-15,75 25 16,49 0-16,150 49 15,73-74-15,125 0 16,-50 0-16,-25 0 16,26 0-16,-76 0 15,-197 0-15,24 0 16,-50 0-16,-99 0 16,25 0-16,-148 0 15,-76 0-15,1 0 63,0 0-48,0 0 1,0 0 0</inkml:trace>
  <inkml:trace contextRef="#ctx0" brushRef="#br0" timeOffset="207264.6054">19199 14362 0,'-25'0'16,"-24"0"0,49 25-16,-25 0 15,25 49-15,0-49 16,0 24-16,0 1 16,0 24-16,0-49 15,0 50-15,0-26 16,0-24-1</inkml:trace>
  <inkml:trace contextRef="#ctx0" brushRef="#br0" timeOffset="208058.6984">19001 14139 0,'25'0'62,"-1"0"-62,26 0 16,-25 24-16,0-24 15,-1 0-15,-24 25 16,25-25-16,0 25 16,0-25-16,0 25 15,-1 0 1,-24-1-16,0 1 16,0 0 15,0 0-16,0 0 17,0 0-17,0-1 1,0 1 0,-24-25-16,-26 0 15,-24 25 1,24-25-1,25 0 17</inkml:trace>
  <inkml:trace contextRef="#ctx0" brushRef="#br0" timeOffset="208840.8781">19646 14139 0,'0'24'94,"-25"1"-94,25 0 16,0 25-16,-25-1 15,25 26 1,-25-50-16,25 24 16,0 26-16,0-26 15,0 26-15,0-51 16,0 26-16,0-25 15,0 24-15,0-24 16,25 25 0,0-25-16,0 24 15,-25-24-15,24 0 16,1 0 0,0-25-1,-25 24-15,25-24 47</inkml:trace>
  <inkml:trace contextRef="#ctx0" brushRef="#br0" timeOffset="209395.7543">19745 14635 0,'0'-25'32,"49"25"61,-24 0-93,25 0 16,0 25 0,-50 0-1,24-1-15,1-24 16,0 0 0,25 50-1,-26-50 1,1 25-16,0-25 15,0 0 64,-25-99-64,0 24 1</inkml:trace>
  <inkml:trace contextRef="#ctx0" brushRef="#br0" timeOffset="209768.1385">20167 14486 0,'0'-25'78,"-25"25"-62,0 25-16,-25 0 15,26 24-15,-1-24 16,25 0-16,-50 25 16,50-26 62,0 1-78,0 0 15,0 25 1,25-50 0,0 24-1,0 1-15,-25 0 16</inkml:trace>
  <inkml:trace contextRef="#ctx0" brushRef="#br0" timeOffset="210168.2177">20464 14808 0,'0'25'93,"0"0"-77,0 0 0,-25 0-16,25-1 15</inkml:trace>
  <inkml:trace contextRef="#ctx0" brushRef="#br0" timeOffset="210976.3866">20861 14784 0,'0'24'110,"0"26"-95,0-25-15,0 24 16,-25 1-16,0 0 15,1-1-15,-51 1 16,26-1-16,24-49 16,0 25-16</inkml:trace>
  <inkml:trace contextRef="#ctx0" brushRef="#br0" timeOffset="211664.1244">20960 14436 0,'0'-24'47,"50"24"-16,0 49-15,-26 1-16,26-1 15,-25 1-15,0-25 16,-25 0-16,24-1 16,1-24-16,-25 50 15,25-50 32</inkml:trace>
  <inkml:trace contextRef="#ctx0" brushRef="#br0" timeOffset="212056.1548">21308 14511 0,'-25'0'47,"0"0"-47,0 0 16,0 25-16,-24 24 15,49 1-15,-25-50 16,0 25-16,25 24 16,-25-24-1,25 0 1,0 0 46</inkml:trace>
  <inkml:trace contextRef="#ctx0" brushRef="#br0" timeOffset="212785.2248">21382 14759 0,'0'0'0,"-25"0"16,25-25 93,25 25-62,0 0-31,0 0 31,-25 50-16,0-26 0,-25 1-31,25 0 16,25-25 140,-1 0-156,26 0 16,0 0 15,-26 0-16</inkml:trace>
  <inkml:trace contextRef="#ctx0" brushRef="#br0" timeOffset="213032.1156">21828 14808 0,'0'0'0</inkml:trace>
  <inkml:trace contextRef="#ctx0" brushRef="#br0" timeOffset="213456.8756">22027 14808 0,'25'0'16</inkml:trace>
  <inkml:trace contextRef="#ctx0" brushRef="#br0" timeOffset="213680.7454">22349 14883 0</inkml:trace>
  <inkml:trace contextRef="#ctx0" brushRef="#br0" timeOffset="214192.3322">22523 14436 0,'0'0'0,"25"0"0,24 0 15,1 0-15,-25 50 16,24-25-16,-49 0 16,50-1-16,-25 1 15,0 0-15,-25 0 16,49 0 0,-24-1 15</inkml:trace>
  <inkml:trace contextRef="#ctx0" brushRef="#br0" timeOffset="214585.122">22746 14461 0,'-25'0'78,"1"0"-78,-1 0 16,0 25-16,0 0 15,-24 0-15,-1 49 16,25-24 0,25-26 15,0 26 0,25-25-15,0 0-16,24-25 15,1 24-15</inkml:trace>
  <inkml:trace contextRef="#ctx0" brushRef="#br0" timeOffset="215047.9569">22945 14759 0,'24'0'15,"1"0"32,-25 74-47,0-49 16,0 25-1,0-26 17</inkml:trace>
  <inkml:trace contextRef="#ctx0" brushRef="#br0" timeOffset="215760.4742">23044 14734 0,'0'0'0,"25"0"47,-25-25-32,25 25-15,-1 0 16,1 25 31,-25 0-31,0 0-1,25-25-15,-25 49 16,0-24-1,0 25 1,0-26 0,0 1-1,0 0 1,-25 0 0,0-25-1,-24 0 1,24 0-16,-25 0 15,25 0-15,-24 0 16,24 0-16,0 0 16,0 0-1,1 0 1</inkml:trace>
  <inkml:trace contextRef="#ctx0" brushRef="#br0" timeOffset="216728.9027">23019 14213 0,'25'-25'31,"0"25"-16,0 0 1,-1 0 0,1 0-16,25 50 15,-50-25-15,74-1 16,-49 1-16,0 0 16,0 25-16,-1-1 15,1 1-15,-25 0 16,0 24-16,0 0 15,0 1-15,0-26 16,0 51-16,0-26 16,0 0-16,0 1 15,-25-26-15,-24 26 16,49-50-16,-25-25 16,25 24-16,-50 1 15,26-25 1,-1 0-1,0 0-15,-49 0 16,24 25-16,0-25 16,1 0-16,-1 0 15,0 25-15,26-25 16,-1 0 0,0 0 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18T06:06:32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17091 10269 0,'0'25'63,"0"0"-48,0 0 63,0-1-62,0 125 15,0 74 16,49 100 0,-49-100-16,25-148 32,-25-51-32,25 76 16,0 24-16,24 148 16,-24-24 16</inkml:trace>
  <inkml:trace contextRef="#ctx0" brushRef="#br0" timeOffset="3042.274">17190 10344 0,'0'-25'125,"50"25"-78,198 0 0,149 0 0,-1-25-16,-123-25 16,-50 50 0,199 0 0,49-24-1,-222-26 1,-150 25-15,50 25 14,-75-25-14,25 1 15,-74 24-1,0 0 158,-25 99-173,49 124 16,-24-99-16,-25-50 16,25 26 0,-25 24-16,74 99 16,-49-174-47,25 125 47,-50-124-47,0-1 31,0-24 281,0 25-265,0 24-15,-50-74 296,25 0-328</inkml:trace>
  <inkml:trace contextRef="#ctx0" brushRef="#br0" timeOffset="4685.7036">17314 12105 0,'25'0'125,"992"-75"-79,223-49 17,-868 75-16,-248 24-16,-74 25-31,24-50 63,-24 50-17,49-49-14,50-1-1,-75 25 16,50-24 0,-99 49 0,-25-50 93,0-148-109,-25-26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18T06:07:13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12006 15553 0,'-25'0'125,"25"74"-109,0-49-1,0 74 1,0-49-16,0-26 15,0 1 1,25 25 15,-25-25 47,0-1-46</inkml:trace>
  <inkml:trace contextRef="#ctx0" brushRef="#br0" timeOffset="1527.9261">11907 15404 0,'-25'-25'156,"50"25"-140,-1 0 15,26 0 47,-25 0-62,24 0 31,-24 0-32,0 0 32,0 0-47,0 0 31,-25 25-15,24 0 15,26-1 0,-50 1 1,0 0-17,0 0 17,0 0-17,0 24 16,0-24-15,-25 0 15,0-25 16,1 0-31,-1 0 15,0 25-15,0-25 15,0 0 0,1 0 0,-1 0-15</inkml:trace>
  <inkml:trace contextRef="#ctx0" brushRef="#br0" timeOffset="2919.7572">12676 15304 0,'-25'0'93,"0"0"-77,-25 25 15,1 0 1,24 0-1,0-25 0,0 25 0,0 0 1,1-1-17,-1 26 16,25 0-15,0-26 15,0 51 1,0-26-1,0 26-16,0-50 17,25 24-1,-1-24-15,1 0 15,50 24 0,-50-49-31,-1 0 0,1 25 16,25-25-1,-1 0-15,-24 0 16,0 0 0,25 0-16,-1 0 15,-24 25-15,0 0 16</inkml:trace>
  <inkml:trace contextRef="#ctx0" brushRef="#br0" timeOffset="5375.486">12924 15528 0,'0'-25'172,"24"25"-32,26 0-124,24 99-1,-24-49 17,-50-25-17</inkml:trace>
  <inkml:trace contextRef="#ctx0" brushRef="#br0" timeOffset="6295.2775">13122 15503 0,'0'-25'62,"-124"75"-46,25-1 15,99-24-15,0 0 15,0 0 0,-25-25 1</inkml:trace>
  <inkml:trace contextRef="#ctx0" brushRef="#br0" timeOffset="7031.8547">13246 15652 0,'0'49'62,"0"-24"-31,0 0-15,0 0 31</inkml:trace>
  <inkml:trace contextRef="#ctx0" brushRef="#br0" timeOffset="7591.3317">13345 15478 0,'25'0'47,"0"-25"-16,0 25-15,-1 0-1,51 0 16,-50 0-15</inkml:trace>
  <inkml:trace contextRef="#ctx0" brushRef="#br0" timeOffset="8136.5617">13395 15577 0,'25'0'32,"49"0"-1,50 0-16,-49 0 17,-26 0-17,-24-24 17</inkml:trace>
  <inkml:trace contextRef="#ctx0" brushRef="#br0" timeOffset="9234.9152">13941 15478 0,'0'-25'31,"-50"25"-15,50 25 15,0 25-15,0-25 15,0 24-15,0-24 15,25 0 0,24 0 1,1-1-17,0-24 16,49 25-15,0-50 15,-49 1 1,-1-51-17,-49 1 16,0 24-15,-49 25 15,24 25-15,-25 0 15,25 0-31,-24 0 31,24 0-15,-25 0 0,26 0 15,-51 0 0,50 0 63</inkml:trace>
  <inkml:trace contextRef="#ctx0" brushRef="#br0" timeOffset="16183.817">11113 14287 0,'25'0'110,"-1"0"-79,1 0 0,0 0 63</inkml:trace>
  <inkml:trace contextRef="#ctx0" brushRef="#br0" timeOffset="16807.1276">11113 14387 0,'25'0'62,"-1"0"-31</inkml:trace>
  <inkml:trace contextRef="#ctx0" brushRef="#br0" timeOffset="17607.6259">11361 14213 0,'0'25'94,"25"99"-79,0-50 17,-25-49-17</inkml:trace>
  <inkml:trace contextRef="#ctx0" brushRef="#br0" timeOffset="25120.8704">14635 15180 0,'0'25'156,"0"25"-125,0 24 0,0-49-15,0 25 0,0-1 15,25 1-16,-25 0 17,0-1-17,25 1 1,-25-1-16,0 26 31,0-26-15,0-24-1,25 50 1,-25-1 0,24 0 15,-24-24-15,0-25-1</inkml:trace>
  <inkml:trace contextRef="#ctx0" brushRef="#br0" timeOffset="36801.3379">14858 15329 0,'0'25'125,"0"50"-93,50-1-1,-25-24 0,24-1 0,-24-49 32,0 0-32,0 0 32,-25-49-32,0-1-15,0 25 15,0 0 0,0 50 235,0 124-251,0-50 17,25 0-1,-25-74-31,0 25 15,0-25 79,0-1-16,-25-24-62,25-24 0,-25 24-1,25-25-15,-25 0 31,0 0-15,25 0 0,0 1 15,0-26-15,0 0 15,25 26-16,0 24 17</inkml:trace>
  <inkml:trace contextRef="#ctx0" brushRef="#br0" timeOffset="37288.0458">15181 15677 0,'25'0'93,"24"-25"-46</inkml:trace>
  <inkml:trace contextRef="#ctx0" brushRef="#br0" timeOffset="37727.3751">15156 15776 0,'25'0'31,"0"0"0,49 0-15,0 0 15</inkml:trace>
  <inkml:trace contextRef="#ctx0" brushRef="#br0" timeOffset="38225.1372">15578 15528 0,'0'49'47,"0"-24"-32,0 124 17,0-75-32,0-49 31,0 0 47</inkml:trace>
  <inkml:trace contextRef="#ctx0" brushRef="#br0" timeOffset="39079.755">15702 15478 0,'0'0'0,"25"50"16,-25-25-1,24 24 1,-24-24 15,0 25-15,0-26 15,0 1 0,0 25-15,-24 49 15,24-74-15,-25 0-16,0-1 47,0 1-16,25 0 16</inkml:trace>
  <inkml:trace contextRef="#ctx0" brushRef="#br0" timeOffset="40623.7895">15975 15701 0,'0'25'62,"0"25"-31,0 24-15,0-24 0,0-1-16,0 1 31,0-25-15,0 0-1</inkml:trace>
  <inkml:trace contextRef="#ctx0" brushRef="#br0" timeOffset="41127.5398">16446 15280 0,'25'0'31,"-25"74"-15,49 75-1,-49 49 32,25-123-31,-25-26 15</inkml:trace>
  <inkml:trace contextRef="#ctx0" brushRef="#br0" timeOffset="42104.6245">16421 15230 0,'0'0'0,"25"0"31,0 0-31,-1 0 31,51 0 0,-50 0 16,-1 50-15,1-50-17,25 24 16,0 26-15,-26-25 15,1 0 1,-25 24-1,0 1-16,0 0 17,-25-26-17,1-24 17,-1 0-17,0 0 16,0 0 1</inkml:trace>
  <inkml:trace contextRef="#ctx0" brushRef="#br0" timeOffset="43087.793">17289 15180 0,'-25'50'93,"1"-25"-61,-26 49-17,25 1 17,-24 49-1,49-75-16,0 26 17,0-50-17,0 74 17,0-74-1,49-1-16,-24 1 17,99 25-1,-74-25-15,-26-25-16,1 24 15,0-24-15,25 0 16,-26 25-1,1-25 17,0 0-17</inkml:trace>
  <inkml:trace contextRef="#ctx0" brushRef="#br0" timeOffset="43743.8105">17388 15404 0,'0'25'78,"50"24"-63,0-24 1,24 25 15,-24-1 0,-1 1 1</inkml:trace>
  <inkml:trace contextRef="#ctx0" brushRef="#br0" timeOffset="44336.4932">17612 15453 0,'-25'0'63,"-99"0"-32,49 100 0,26-76 32,24 1-32</inkml:trace>
  <inkml:trace contextRef="#ctx0" brushRef="#br0" timeOffset="45108.1035">17810 15652 0,'0'49'94,"0"26"-63,0-50-15,0 24 15</inkml:trace>
  <inkml:trace contextRef="#ctx0" brushRef="#br0" timeOffset="45743.7383">18009 15602 0,'0'-25'47,"24"25"-31,-24-24 15,25 24-15,0 0 15,49 0 0,-24 0 0,0 24 1,-50 1-1</inkml:trace>
  <inkml:trace contextRef="#ctx0" brushRef="#br0" timeOffset="46159.6879">18108 15825 0,'49'0'47,"51"0"-31,-76 0-16,51 0 31,-50 0-31,-1-24 31</inkml:trace>
  <inkml:trace contextRef="#ctx0" brushRef="#br0" timeOffset="46704.4507">18480 15577 0,'0'50'62,"0"24"-31,0-24 1,0-25-17,0 0 32</inkml:trace>
  <inkml:trace contextRef="#ctx0" brushRef="#br0" timeOffset="47288.1469">18703 15131 0,'50'74'31,"-26"100"0,-24-100-31,25 50 31,-25-49-31,25-50 0,0 49 32,-25 0-1,25-24-15</inkml:trace>
  <inkml:trace contextRef="#ctx0" brushRef="#br0" timeOffset="47879.9142">18827 15329 0,'0'25'47,"0"50"-31,0-51 15,25 26-15,0-25-1,0-25 16,-1 0 48,1 0-64,-25-75 1</inkml:trace>
  <inkml:trace contextRef="#ctx0" brushRef="#br0" timeOffset="48488.5189">18951 15379 0,'25'-25'31,"25"100"-15,-1 49 0,-24-25 15,-25-50-31,74 100 16,-74-124-1,0 25 1,25-1-1,-25 1 1,0-25 0,-25-25 77,-24 0-77,24 0 0,25-25-1,0 0 17,0 0-1,0-24-16,0 24 1,0 0 0,0 0 46</inkml:trace>
  <inkml:trace contextRef="#ctx0" brushRef="#br0" timeOffset="48855.6608">19298 15751 0,'25'-25'16,"0"25"15,0-25 0</inkml:trace>
  <inkml:trace contextRef="#ctx0" brushRef="#br0" timeOffset="49364.5833">19298 15801 0,'25'0'219</inkml:trace>
  <inkml:trace contextRef="#ctx0" brushRef="#br0" timeOffset="50007.3845">19695 15503 0,'25'0'63,"-25"50"-48,0-1 1,0 1 15,0-25-15,0-1 15</inkml:trace>
  <inkml:trace contextRef="#ctx0" brushRef="#br0" timeOffset="50752.8444">19695 15131 0,'0'-25'31,"50"25"-15,-50 50-1,49-1 16,1 26-15,0 123 15,-50 1 1,0-100-1,0-25-16,0 25 1,-25-74 15,0 25-15,0-25 0,0-25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18T06:08:45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769 15776 0,'50'25'47,"-25"-1"-32,24 76-15,1-51 16,0 1 0,-1-1-16,1 1 15,-25-25-15,-1 24 16,1-49-16</inkml:trace>
  <inkml:trace contextRef="#ctx0" brushRef="#br0" timeOffset="519.7883">1191 15701 0,'-50'50'47,"-24"49"-31,-25 25 15,49-99-31,25 0 31,25 0-15</inkml:trace>
  <inkml:trace contextRef="#ctx0" brushRef="#br0" timeOffset="1031.9377">1340 16123 0,'25'25'47,"-25"24"-31,0-24 0,0 0-1</inkml:trace>
  <inkml:trace contextRef="#ctx0" brushRef="#br0" timeOffset="1568.6811">1712 15726 0,'25'-25'31,"24"25"-15,51 100 15,24-1-15,-75-25 15,-24-24 0,0-50-15,0 25-16</inkml:trace>
  <inkml:trace contextRef="#ctx0" brushRef="#br0" timeOffset="2063.8743">2158 15801 0,'-49'0'47,"-1"0"-32,25 24-15,-49 26 16,74-25-16,-50 24 31,26-24-15,-1 0 15</inkml:trace>
  <inkml:trace contextRef="#ctx0" brushRef="#br0" timeOffset="3176.0378">2233 15999 0,'25'-25'16,"-1"0"31,-24 1-32,25 24 1,0 0 0,0 0-1,0 24-15,-1 1 16,1-25 0,-25 50-16,25-50 15,-25 25 1,0-1-1,0 26 1,0 0-16,-50-1 16,26-49-1,-26 25-15,25-25 16,50 25 156,25-25-172,24 0 15,-24 0-15,-1 0 16,-24 0-16,25 0 16,-26 0 31</inkml:trace>
  <inkml:trace contextRef="#ctx0" brushRef="#br0" timeOffset="19080.3511">12006 16594 0,'25'0'78,"-25"50"-78,24 0 15,-24-26-15,0 51 16,0-50 0,25-1-16,-25 26 15,25-50-15,-25 25 16,0 0 0,25-25-1,-25 24-15,0 1 16,25 0-1,-25 0 1</inkml:trace>
  <inkml:trace contextRef="#ctx0" brushRef="#br0" timeOffset="25744.0628">1241 16495 0,'-25'0'47,"0"0"16,0 0-16,25 25 78,0 25-110,0-26 16,0 1-31,25 0 16,-25 0-16,50 0 16,-50-1-16,24-24 15,-24 25-15,50 0 16,-25 0 0,0 0-1,24-1-15,-24-24 47,0 0-31,0 0-1,49-24 17,-49-26-17,-25 25-15,0-49 16,0 49-16,0-25 15,0 26 17,0-26-1,-25 25-31,0 25 16,0 0-1,1 0-15,-51-25 16,50 25-16,-49 0 15,49 0-15,-24 0 16,-1 0-16,0 0 16,26 0-16,-1 0 15,0 0-15</inkml:trace>
  <inkml:trace contextRef="#ctx0" brushRef="#br0" timeOffset="26720.0592">2357 16371 0,'0'0'0,"-25"0"15,0 0-15,-24 0 16,24 0 15,0 25 16,25 0-16,0 24-31,0-24 16,0 0-16,0 0 16,0 0-1,0-1-15,0 1 16,0 0 0,50 25-1,-26-26 1,26-24-1,-25 25 1,-25 0 0,25-25 15,-1-25-15,1 0-1,-25 1 1,0-1-16,0-25 15,0 25 17,0 1-32,0-1 31,0 0-15,0 0-1,0 0 1,-25 1-1,1-1-15,-1 0 16,0 0 0,-25-25-16,26 50 15,-26 0-15,-24 0 16,-1 0-16,1 0 16,49 0-16,-49 0 15,49 0-15,-50 25 16</inkml:trace>
  <inkml:trace contextRef="#ctx0" brushRef="#br0" timeOffset="28351.8601">1216 17140 0,'0'50'94,"25"-26"-78,-25 26-1,24-50-15,1 25 16,0 0 0,0-1-1,0 1-15,-25 0 16,24-25-1,-24 25 1,25-25 0,0 0-1,0 0 1,24 0 0,-24-25-1,0-25-15,-25 1 16,0 24-1,0-25 1,0 26 0,-25-1-1,0 0 1,1 25 15,-1 0-31,0 0 16,0-25-1,0 25-15,1 0 16,-1 0-16</inkml:trace>
  <inkml:trace contextRef="#ctx0" brushRef="#br0" timeOffset="28944.2629">2282 16966 0,'25'0'15,"0"0"1,-25 25-16,0 25 16,0-25-16,0 49 15,0-49 1,0 24-16,0-24 31,0 25-15</inkml:trace>
  <inkml:trace contextRef="#ctx0" brushRef="#br0" timeOffset="29561.1677">1166 17587 0,'25'0'16,"0"0"-16,0 0 15,-1 24 1,-24 1-16,25-25 16,-25 50-16,25-50 15,-25 25-15,0-1 16,0 1 15,0 0-15,25 0-1,0-25 17</inkml:trace>
  <inkml:trace contextRef="#ctx0" brushRef="#br0" timeOffset="30225.377">2307 17611 0,'-25'0'16,"1"0"15,24 25-15,0 0-1,0 0 1,0 24 0,0-24-1,49 0 1,1 0-1,-25 0 1,-1-25 0,1 0-16,0 0 15,25 0 1,-26 0 0,1 0-16,0 0 15,-25-50 1,0 25-16,-25-24 31,25 24-31,-49 0 16,-1 0-16,-24 0 15,24 1-15,25 24 16,-74-25-16,74 25 16,-49 0-16,-1 0 15,51 0 1,-76 49-16</inkml:trace>
  <inkml:trace contextRef="#ctx0" brushRef="#br0" timeOffset="30839.8583">1389 18033 0,'0'25'46,"0"24"-46,0-24 16,25 0-16,-25 0 16,25 0-16,0-1 15,0-24 1,-1 25 0,1 0-16</inkml:trace>
  <inkml:trace contextRef="#ctx0" brushRef="#br0" timeOffset="31663.7187">2307 17934 0,'0'-25'16,"25"25"46,-25 50-62,0-26 16,0 26-16,0-25 15,0 0-15,0-1 16,0 26-16,0-25 16,0 0 15,25-1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18T06:09:49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11014 3324 0,'0'25'157,"0"49"-142,0-49 17,24 0-32,1-1 15,0-24 110,25 0-94,74-74-15,-100 49 0</inkml:trace>
  <inkml:trace contextRef="#ctx0" brushRef="#br0" timeOffset="1043.4242">11286 3274 0,'0'25'31,"0"25"-16,-24 49 1,-51 124 15,75-148-31,0 98 16,0-98-16,0 49 16,0 124 15,0-124 0,0-75 0,0-24-15,-25-25 31,1 0-47,-51 0 15,26-25 17,-1-74-17,25 25 1,25-1 0,0-74 15,0 100-16,0-50 1,0 74 0,0-25 15,25 1-15,49-1 15,-24 25-16,-25 25-15,0-25 32,-1 1-32,26 24 15,0-25 63,-26-25 1</inkml:trace>
  <inkml:trace contextRef="#ctx0" brushRef="#br0" timeOffset="9899.0185">5259 2778 0,'0'25'78,"0"149"-47,0-125-31,0 125 16,0-125 0,0 1-1,0-25-15,0 0 16,0-1-16</inkml:trace>
  <inkml:trace contextRef="#ctx0" brushRef="#br0" timeOffset="10731.6216">5061 3150 0,'0'25'47,"24"25"-32,26 74 1,-25-100 15,-25 26-15,25-25 93,-1-25-93,26-25-16,49-49 15,-99-1 1,75 1 0,49-50-1,-124 99 1,24 0 15</inkml:trace>
  <inkml:trace contextRef="#ctx0" brushRef="#br0" timeOffset="12995.4216">10939 2356 0,'0'50'125,"0"0"-109,50 49-16,-25-25 15,-25-49-15,0 50 16,24 24-16,26-25 15,-25 75 1,0-75 15,-25-49-15</inkml:trace>
  <inkml:trace contextRef="#ctx0" brushRef="#br0" timeOffset="14018.7625">10989 3076 0,'25'0'78,"24"25"-47,26 49-15,-51-24-1,26 24 1,-25-24-1,0-26 1,-1-24 0,1-49 77,-25-1-77,25 1-16,0-1 16,0 0-1,-25 26 1,25-26 31,-25 25-16,0 0-15,24 1-1</inkml:trace>
  <inkml:trace contextRef="#ctx0" brushRef="#br0" timeOffset="39811.1795">372 16669 0,'25'0'0,"0"0"15,0 0-15,0 0 16,-1 0 0,26 0-1,0 25-15,24-25 16,-49 0-1,49 0-15,1 0 16,-50 0-16,24 0 16,1 0-16,-1 0 15,-24 0 1</inkml:trace>
  <inkml:trace contextRef="#ctx0" brushRef="#br0" timeOffset="40715.5144">869 16520 0,'24'0'94,"26"25"-63,-25-25-15,24 25 0,-24-1-1,-25 1 1,25 0 109,-25 25-110,-25 24 1,-24-49-16,24 24 16,-50 1-16,75-25 15,-24 0-15</inkml:trace>
  <inkml:trace contextRef="#ctx0" brushRef="#br0" timeOffset="41763.4318">323 17314 0,'0'-25'47,"25"25"0,-1 0-31,26 0-16,-25 0 15,24 0-15,1 0 16,0 0-16,-26-25 16,1 25-16,0 0 15,0 0-15,0 0 16,-1 0-1,26-25 17,-25 25 15,0 0-16</inkml:trace>
  <inkml:trace contextRef="#ctx0" brushRef="#br0" timeOffset="42458.8295">769 17066 0,'0'-25'16,"50"25"-1,0 25 1,-26-25 0,1 0-1,0 49 110,-25-24-109,0 0-16,0 24 15,0 1-15,0-25 16,0 0 0,0-1-16,0 1 15,-25-25 1,25 25 0</inkml:trace>
  <inkml:trace contextRef="#ctx0" brushRef="#br0" timeOffset="43275.1746">620 17735 0,'-24'25'94,"48"-25"31,51 0-125,24-25 16,-74 25-16,25-24 15,-26 24-15,26 0 16</inkml:trace>
  <inkml:trace contextRef="#ctx0" brushRef="#br0" timeOffset="43883.5666">893 17562 0,'50'0'78,"-25"0"-78,0 0 16,-25 25-1,0 24 142,0-24-126</inkml:trace>
  <inkml:trace contextRef="#ctx0" brushRef="#br0" timeOffset="48234.8975">3126 15652 0,'0'49'78,"0"75"-31,0-24-16,0-76 0,25-24 79,-1-24-95,-24-1-15,0-25 16,0 25 0,0 1 15,25 24 94,99 148-94,-74 150 0,-50-124 1,0-149-1,0-1-15,-50-24 30,1 0-14,24-24-17,25-1 1,0 0-16,0 0 16,0-49-1,0 49 1,0-25-1,0 25-15,25 1 16,-25-1 0,24 0-16,1 25 15,25-25 1,-25 25-16,-25-25 16,24 1-16</inkml:trace>
  <inkml:trace contextRef="#ctx0" brushRef="#br0" timeOffset="49011.4542">3151 16446 0,'0'-25'31,"24"25"1,-24 49-17,0-24-15,0 0 16,0 25-16,0-26 16,0 26-1,0-25 1</inkml:trace>
  <inkml:trace contextRef="#ctx0" brushRef="#br0" timeOffset="49580.1294">3151 17066 0,'0'24'62,"0"1"-46,0 0-1,0 0 1</inkml:trace>
  <inkml:trace contextRef="#ctx0" brushRef="#br0" timeOffset="50450.6312">3101 17562 0,'50'0'78,"-50"49"-47,0-24-15,0 0-16,0 0 16,0 0-1,0-1 17,0 26-1</inkml:trace>
  <inkml:trace contextRef="#ctx0" brushRef="#br0" timeOffset="51658.9401">3002 17909 0,'0'-25'47,"0"50"-1,0 0-46,0 0 32,0 24-1,25-24-31,-1 0 31,-24 0-15,50 24 31,-50-24-32,25 0 63</inkml:trace>
  <inkml:trace contextRef="#ctx0" brushRef="#br0" timeOffset="65122.5542">4242 15379 0,'25'0'32,"0"0"-17,-1 0-15,125 99 32,-149-74-17,50 25 1,-1-26-1,1 26 17,-25-25-1</inkml:trace>
  <inkml:trace contextRef="#ctx0" brushRef="#br0" timeOffset="66018.7738">4639 15354 0,'0'-25'78,"-99"50"-62,-25 74 15,24-24-16,26-1 1,49-24 15,0-25-15</inkml:trace>
  <inkml:trace contextRef="#ctx0" brushRef="#br0" timeOffset="66699.9331">4837 15677 0,'0'24'62,"0"1"-46,0 25-1,0-1 17,0-24-32,0 25 31</inkml:trace>
  <inkml:trace contextRef="#ctx0" brushRef="#br0" timeOffset="67635.6618">5185 15329 0,'24'25'63,"26"74"-32,24 1-16,1-1 17,-50-74-1</inkml:trace>
  <inkml:trace contextRef="#ctx0" brushRef="#br0" timeOffset="68243.1264">5433 15404 0,'-25'-25'63,"0"75"-32,-49 74-15,-1-25 15,50-50 0,25-24 1</inkml:trace>
  <inkml:trace contextRef="#ctx0" brushRef="#br0" timeOffset="70026.7756">5532 15677 0,'25'0'157,"-1"0"-111,1 0-30,0 0 15,0 0-15,0 0 0,-25 24 15,0 1-16,0 25 32,-25-1 0,0-24 109,-49 0-124,24 0-1,50 0-15,50-25 218,24 0-218,-24 0-16,-1 0 15,26 0-15,-51 0 16,26 0-1,-50-25 1,25 25 15,-25-25-15</inkml:trace>
  <inkml:trace contextRef="#ctx0" brushRef="#br0" timeOffset="70575.5615">6127 15304 0,'25'25'47,"0"0"-32,148 174 1,-73-51 15,-51-98-15,-49-25 15</inkml:trace>
  <inkml:trace contextRef="#ctx0" brushRef="#br0" timeOffset="71395.2484">6425 15304 0,'0'25'79,"-25"-25"-79,-49 124 31,74-99-31,-50 25 15,25-1-15,0-49 16,1 75 0,-1-50-1</inkml:trace>
  <inkml:trace contextRef="#ctx0" brushRef="#br0" timeOffset="73059.3992">6722 15677 0,'25'0'297,"0"0"-266,-25 24-15,0 1 15,0 25 0,0-25-15,0-1-1,-50-24 17,26 0-17,48 0 142,26 0-126,0 25 16,-50 0-32,24 0 1,-24 24 15,0 1-15,0-25 15,-49-25-15,24 0-1,-25 0 1,26 0 0,-26 0-1,25-25 1,25 0 78,0 0-79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18T06:13:50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16446 12898 0,'0'50'31,"0"49"-15,99 298 31,-74-174-16,-25-148 16,0-50 0</inkml:trace>
  <inkml:trace contextRef="#ctx0" brushRef="#br0" timeOffset="459.9055">16223 12898 0,'0'-24'94,"74"-1"-63</inkml:trace>
  <inkml:trace contextRef="#ctx0" brushRef="#br0" timeOffset="1916.0726">16297 12849 0,'25'0'47,"49"0"-16,943-124 16,819-174 0,-1514 249-47,224 24 47,-496 25 109,247 25-125,75 99 32,124 0-17,-198-75-14,-248-49 15,-26 50 15,26 99-31,-50 471 1,25-298 14,-25-297-46,49 124 47,-24-124-47,0 24 16,-25-24 15,0 0 16,-50-25-31,-49 0-1,-223 0 17,-100 0-17,-124 0 16,-49 74-15,-298 50 31,199-99-16,123-25 0,348 0 1,198 0-1,0 0 0,-198 0 0,-25 0 1,198-25-1,50 0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25T04:57:15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9352 16743 0,'25'-25'125,"-1"25"-109,-24-24-16,25 24 31,0 0-15,25 0-16,-50-25 15,24 25 1,26 0-1,-25 25 1,24 24 15,-49 26-15,0-51-16,0 26 16,0 0-1,0-1-15,0 1 47,-24-50-31,-1 25-1,0-25 32,-25 0 47,26 0-47,-1 0 15,0-25-15,25 0 109,0 0-140,25 25 62,0 0-62,24 0 15,-24 50-15,0-50-16,0 25 15,-25 49 1,24-74-16,-24 25 16,0 24-16,25-49 15,-25 25-15,25 25 16,-25-25-1,25-25 17,0 0 30,-1 0 16,-24-25-62,0 0-16,0 0 16</inkml:trace>
  <inkml:trace contextRef="#ctx0" brushRef="#br0" timeOffset="1430.7593">9773 16371 0,'-24'0'63,"24"50"-48,-25-50 1,25 25-16,0-1 15,0 1-15,0 0 16,0 0-16,0 0 16,0-75 187,0 25-188,0 0-15,0 1 16,25-1-16,-1 0 16,-24 0-1,0 0 1,25 25 15,0 0 235,25 0-251,-26 0-15,1 50 16,0 0 0,-25-26-1,25 26-15,-25-25 0,0 24 16,25-24-16,-25 0 16,0 0-1,0 0 1</inkml:trace>
  <inkml:trace contextRef="#ctx0" brushRef="#br0" timeOffset="12790.8085">12055 16545 0,'-24'25'31,"24"24"-15,0 1-16,0 24 15,0-24-15,0 24 16,49-49-16,-49 25 16,25-1-1,0-49 1,-25 25 15,25 0 125,-1-25-140</inkml:trace>
  <inkml:trace contextRef="#ctx0" brushRef="#br0" timeOffset="20382.3527">12055 16644 0,'0'25'32,"-24"24"-17,24 51-15,-50 24 16,25 24-16,25-24 16,0-74-16,0 49 15,0-74-15,0 0 16,0 0 15</inkml:trace>
  <inkml:trace contextRef="#ctx0" brushRef="#br0" timeOffset="21151.1294">11981 16446 0,'0'-25'63,"25"25"-32,0 0-15,-1 0-1,1 0-15,25 0 16,-25 25-16,24-25 16,1 49-16,-1-24 15,-49 0-15,25-25 16,-25 25 15,0-1-15,0 26-1,-49 0-15,-100 24 16,74-49-16,-49 0 16,-99-1-16,124-24 15,0 0 1,24 0-16,51 0 15</inkml:trace>
  <inkml:trace contextRef="#ctx0" brushRef="#br0" timeOffset="21806.7925">12800 16297 0,'-25'0'15,"-25"0"1,1 0-16,24 49 16,-74 26-16,24 24 15,1-49-15,-1 24 16,1 25 0,49-74-16,0 49 0,25-49 15,0 25-15,0-1 16,0-24-16,0 25 15,0-25-15,0 24 16,50 26 0,-1-26-1,51 26-15,-51-51 0,1 26 16,99 24-16,-25-24 16,-50-50-1,1 50-15,24-25 16,-25-25-16,-24 0 15,-25 0-15</inkml:trace>
  <inkml:trace contextRef="#ctx0" brushRef="#br0" timeOffset="22262.8764">13023 16768 0,'25'25'47,"24"24"-31,1 1-16,-1 0 15,1-1-15,0 1 16,-1-1-16,-24-49 15,0 25 1,-25 0 0</inkml:trace>
  <inkml:trace contextRef="#ctx0" brushRef="#br0" timeOffset="22646.6174">13420 16842 0,'0'-24'15,"-25"24"1,-25 0-16,1 24 16,-26 51-16,50-50 15,-74 49-15,74-74 16,1 50-16,-26-26 15,50 1-15</inkml:trace>
  <inkml:trace contextRef="#ctx0" brushRef="#br0" timeOffset="23095.3608">13742 17016 0,'0'25'15,"0"24"1,0-24-16,0 0 16,0 0-16,-25 0 15,25-1 1,0 1-16,0 25 47,0-25 0</inkml:trace>
  <inkml:trace contextRef="#ctx0" brushRef="#br0" timeOffset="23502.3376">13941 16892 0,'0'-50'94,"49"50"-94,-24 0 31,0 0-15,0 0-16,-1 0 16</inkml:trace>
  <inkml:trace contextRef="#ctx0" brushRef="#br0" timeOffset="23854.1773">13891 17041 0,'50'0'78,"24"0"-63,0 0-15,-24 0 16,-25 0-16,24 0 16,-24 0-16,25 0 15</inkml:trace>
  <inkml:trace contextRef="#ctx0" brushRef="#br0" timeOffset="25455.0331">14561 16768 0,'-25'25'0,"0"-25"15,0 49 1,25-24-16,0 0 16,-49 0-16,49 0 31,0-1-16,0 1 17,24 0-17,1-25 1,-25 25-16,25 0 16,50-25-16,-75 24 15,24-24 1,1 0-1,0 0 1,25 0 0,-1 0-1,-24 0 1,0 0-16,0-24 16,24-1-1,-49-25 1,0 25-1,0 1 17,0-1-17,0 0 1,-49 25 15,-1 0-15,25-25-16,0 25 15,1 0-15,-26-25 16,25 25-16,-24 0 16</inkml:trace>
  <inkml:trace contextRef="#ctx0" brushRef="#br0" timeOffset="26070.6793">15280 16272 0,'0'25'16,"0"24"-1,0 1-15,0 49 16,0-24-16,0 24 16,0 0-16,0 0 15,0-24-15,0 24 16,0-50-16,0 26 15,0-26-15,0 1 16,0 0-16,0-1 16,25-24-1,0 0 1,-25 0 15</inkml:trace>
  <inkml:trace contextRef="#ctx0" brushRef="#br0" timeOffset="27200.2349">15602 16892 0,'0'-25'47,"0"50"-16,0 49-16,0-24 1,0 0 0,0-26-16,0 1 15,0 0 1,0 0 0,0 0-1,25-25-15,0 0 31,0 0-31,0 0 16,0 0 0,24 0-1,-49-25-15,25-25 16,-25-24-16,25 74 16,-25-25-16,0-25 15,0 26 1,-25 98 109,25-24-125,0 24 15,0 0-15,0 1 16,0-26-16,0 1 16,0 24-16,0-49 15,0 25-15,0-25 16,0 0-16,0-1 16,0 1-16,0 0 31,0-50 78,-25-49-93,25 24 15,0 25-15,0 0-16,0-24 15,0 24-15,0 0 16,0 0-16,25 1 16,0-1-16,0 0 15,24 25 32,1 0-31</inkml:trace>
  <inkml:trace contextRef="#ctx0" brushRef="#br0" timeOffset="27622.0486">16173 17264 0,'25'0'62,"0"0"-30,-1 0-32,1 0 15,25 0 1,-25 0-1</inkml:trace>
  <inkml:trace contextRef="#ctx0" brushRef="#br0" timeOffset="27926.7123">16074 17363 0,'49'0'63,"51"0"-48,-26 0-15,50 0 16,0 0-16,-25 0 16,-49-25-16,0 25 15,-26 0-15,-24-24 16</inkml:trace>
  <inkml:trace contextRef="#ctx0" brushRef="#br0" timeOffset="30182.2925">16917 16966 0,'0'50'110,"0"-25"-95,0 0 16,0-1-31,0 1 32,0 25-17,0-25 1,50-1 0,-25 1 15,-1 0-31,1-25 15,0 0 1,0 0 0,0 0 109,-1 0-110,1 0 32,0 0-47,-25-25 16,50-24-1,-26-1 1,-24 25 0,0 0-1,0 1 1,0-1 15,0 0 0,0 0-15,0 0 0,-24 25-16,24-24 15,-50-1 1,25 25 15,-24 0-15,24 0-1,-25 0 1,25 0-16,1 0 16,-1 0-16,0 0 15,-25 0-15,1 0 16,-1 0 0,25 0-16,-24 0 15,98 0 126,-24 0-126,25 0-15</inkml:trace>
  <inkml:trace contextRef="#ctx0" brushRef="#br0" timeOffset="30886.924">17264 16371 0,'25'50'16,"-50"-100"-16,100 149 0,-26-49 16,1 24-16,0-49 15,-1 25-15,1-1 16,-1 1-16,-24 0 15,-25-26-15,50 51 16,-50-50-16,0 24 16,0 1-16,0 49 15,0-25-15,0 1 16,0-26-16,-25 1 16,-49 0-1,74-26-15,-75 1 16,50 25-1</inkml:trace>
  <inkml:trace contextRef="#ctx0" brushRef="#br0" timeOffset="34607.0199">11758 15304 0,'-25'0'78,"-25"0"-47,-24 75 0,49-1 1,25 1-1,50 74 16,24 123 0,-123-123-16,-26-74 16,26-26 109,49 1-140,24 49-1,1 0 1,0 1-1,-25-26 1,0 0 0,0-24-16,0-25 15,0 0 1,0-1-16,0 1 16,0 0-1,0 0 1,0 0-16,0-1 15,0 1-15,0 0 16,0 0 0,0 0-16,0-1 15,25-24 1,-25 25-16,25 0 16,-1 0-16,1-25 15,0 25 1,25 24-16,-26-49 15,-24 25 1,25-25-16,0 0 16,0 50-1,0-50-15,-1 0 16</inkml:trace>
  <inkml:trace contextRef="#ctx0" brushRef="#br0" timeOffset="79126.4977">16396 12874 0,'25'0'156,"49"173"-109,-49 1 0,0-75 0,-25-24 0,0-1 0,0-49-47,0 49 31,0-49-31,0 25 31,0-1 0,0 1-15,0-1 15,0-24 0,0 0 16,0 0 110,0 0 14,50-25-155,-1 0 15,26 0 1,-1 0-1,1 0 0,-26 0 0,26-25 1,-1 25-1,0 0 0,1 0-15,-1 0 15,-49 0 0,25 0 0,-26 0-31,1 0 32,0 0-32,0 0 31,0 0 16,-1 0-32,1 25 17</inkml:trace>
  <inkml:trace contextRef="#ctx0" brushRef="#br0" timeOffset="102718.7113">20167 12898 0,'0'50'172,"0"24"-140,0 1 14,0 24 1,0-24 0,0-26 0,0 26-16,0-51 1,0 26-1,0 24 0,0 1 0,0-26 1,0 26-17,0-26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18T06:12:52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918 3795 0,'-25'-49'47,"25"98"-32,0-24 1,0 25-16,0-26 16,0 1-16,0 25 15,0 24 1,0-49-16,0 0 15,0 24-15,0-24 16,0 25-16,0-25 16,0-1-1,0 1-15,0 25 16,0-25 0,0-1-16,0 1 15,0 0-15,0 0 16,0 24-16,0-24 31</inkml:trace>
  <inkml:trace contextRef="#ctx0" brushRef="#br0" timeOffset="1456.2771">869 3621 0,'0'-49'172,"24"49"-109,1 0-48,0 0 1,0 0-16,0 0 15,-1 0 1,1 0-16,0 0 16,0 0-1,0 0-15,-1 0 32,26 0-17,-25 0 1,0 25-16,-1-25 31,1 24-31,0-24 31,-25 25-15,0 0 0,0 0-1,0 0 1,0 0-1,0-1 1,0 1 0,0 0-16,0 0 15,0 0-15,-25-25 16,-49 49-16,49-49 16,-25 25-16,1-25 15,-26 25-15,1-25 16,24 49-16,26-49 15,-1 0 1,0 0 0,0 0-1,0 0 1</inkml:trace>
  <inkml:trace contextRef="#ctx0" brushRef="#br0" timeOffset="2481.0576">1886 3522 0,'-25'0'62,"0"0"-62,0 0 16,0 0-1,0 0 1,1 0 0,-1 0-1,0 25-15,0 0 16,0-25-16,1 25 16,-1-1-16,0 1 15,-25 25-15,26-50 16,24 25-16,-25 0 15,-25 24-15,50-24 16,-49 0 0,49 0-1,0-1-15,0 1 16,0 0-16,0 25 16,0-1-16,0-24 15,0 25 1,0-26-16,0 1 15,0 25-15,24-1 16,-24 1 0,50-25-16,-50 0 15,25 24-15,0-24 16,-1 25-16,1-50 16,-25 24-16,25 1 15,0 0-15,0 0 16,-1 0-1,-24-1 1,25-24 0,0 0 46,25 0-62</inkml:trace>
  <inkml:trace contextRef="#ctx0" brushRef="#br0" timeOffset="3905.4095">1985 3795 0,'-50'50'47,"50"-1"-32,0-24 1,0 0-1,0 25-15,0-1 16,0-24 0,0 25-1,0-26 17,0 26-17,0-25 16,25-25 1,25 0-1,-26 0-31,1 0 16,25-25-16,-1 0 15,1-24 1,-25 49-16,-25-25 15,0 0-15,49-25 16,-49 26 0,0-26-1,0 0 1,0 26 15,-24 24 79,24 49-95,-50 50-15,25-49 16,0 74-16,25-74 15,0-1 1,0 26-16,0-1 0,0 0 16,0 1-1,0-50-15,0-1 16,0 1-16,0 25 16,25-50-16,-25 25 62,-49-25 1,24 0-63,-25 0 15,25-25-15,1 25 16,-1 0-16,0-25 15,25 0-15,-25 0 16,25-24 0,0 24-1,0 0 1,0 0 0,0-24-16,25 24 15,25 0 1,-26 0-16,1 1 15,25 24 1,-25 0-16,24 0 31,-24-25 63,0 0-94</inkml:trace>
  <inkml:trace contextRef="#ctx0" brushRef="#br0" timeOffset="5273.2986">2704 3225 0,'-25'24'16,"25"76"0,-25-1-16,25 0 15,0 25-15,0-25 16,-49 1-16,24 24 15,25-25-15,0-25 16,0 25-16,0 1 16,0-1-1,0-25-15,0 25 16,0-74-16,0 50 16,0-1-16,0-49 15,0 49-15,0-24 16,0 0-16,0-1 15,0 1 1,0-25 0,0-1-16,0 1 15</inkml:trace>
  <inkml:trace contextRef="#ctx0" brushRef="#br0" timeOffset="7362.2252">2803 3969 0,'0'0'0,"50"0"16,-25 0-16,-1 0 16,1 0-16,0 0 15,25 25 16,-25-1-31,-1 1 16,-24 0 0,50 49-16,-50-24 15,0-25 1,0 0-16,0-1 16,0 1-16,0 0 15,0 0 1,-25-25-16,25 25 15,0-50 142,25-50-142,25 26-15,-50-1 16,74 1-16,-49 24 16,0 0-1,-100 75 188,26 24-203,24-74 16,0 50-16,0-26 16,25 1 15,0 0-16,0 0-15,25 0 32,0-1-17,0 1 1,-25 0 0,24-25-1,26 0 95,0 0-110,-1 0 15,1 0-15</inkml:trace>
  <inkml:trace contextRef="#ctx0" brushRef="#br0" timeOffset="8056.3679">3523 4390 0,'0'25'62,"0"25"-46,0-25-16,0 49 15,0-24-15,0-26 16,0 1-16,0 25 16,0-25-16</inkml:trace>
  <inkml:trace contextRef="#ctx0" brushRef="#br0" timeOffset="8495.9977">3746 4514 0,'25'-24'0,"-1"98"47,-24-24-32,0-26 1,0 1-16,0 0 16,0 0-16,-24 0 15,24-1 1,-25 1 0</inkml:trace>
  <inkml:trace contextRef="#ctx0" brushRef="#br0" timeOffset="8937.747">3969 3994 0,'25'0'15,"0"0"1,0 24-16,-1 1 16,1 74-1,-25-74-15,75 25 16,-75-25-16,24-25 16,1 49-16,0-24 15,0 0 16</inkml:trace>
  <inkml:trace contextRef="#ctx0" brushRef="#br0" timeOffset="9328.8833">4242 3944 0,'0'0'0,"-25"0"31,0 74-31,25-49 16,-49 50-16,24-26 15,0 1-15,0-25 16,-24 24-16,49-24 16,-25 0-16,25 0 15</inkml:trace>
  <inkml:trace contextRef="#ctx0" brushRef="#br0" timeOffset="10097.0815">4316 4192 0,'25'0'93,"0"0"-77,25 25-16,-50 0 16,24-25-16,1 49 15,25-49 1,-50 25-1,0 0 1,0 0-16,0-1 16,0 26-16,-25-25 15,-25-25-15,1 0 16,-1 25-16,25-25 16,1 24-1,48-24 110,51 0-109,-26 0-16,26 0 15,-1 0-15,-24 0 16,-1 0-16,-24 0 16,0 0 15,0 0 0</inkml:trace>
  <inkml:trace contextRef="#ctx0" brushRef="#br0" timeOffset="10736.2883">5259 4465 0</inkml:trace>
  <inkml:trace contextRef="#ctx0" brushRef="#br0" timeOffset="11016.3025">5457 4440 0,'25'0'15</inkml:trace>
  <inkml:trace contextRef="#ctx0" brushRef="#br0" timeOffset="11240.5968">5581 4440 0,'25'-25'15</inkml:trace>
  <inkml:trace contextRef="#ctx0" brushRef="#br0" timeOffset="12528.351">5705 4142 0,'25'0'16,"0"0"-1,0 0 1,0 0-16,-1 0 16,1 25-16,0-25 15,-25 25 1,25 0-16,0 0 15,-25 24-15,0 26 16,0-26-16,0-24 16,0 0-16,0 24 15,-25-49-15,25 25 16,0 0-16,-25 0 47,25-100 0,0 26-32,0-26 1,50-24 0,-26 74-16,26-24 15,0 24-15,24 0 16,-74-24-16,25 49 15,-25-25 126,-50 50-141,50-1 16,-25 51-16,-24-50 15,49 49-15,-25-49 16,25 0-16,0-1 16,0 1 15,0 0-16,25 0 1,24 0 15,-24-25-15,25 0 0,-25 0-1,24 0 1,-24 0-1</inkml:trace>
  <inkml:trace contextRef="#ctx0" brushRef="#br0" timeOffset="13032.1747">6450 4291 0,'24'0'0,"-24"50"110,0-1-95,0-24-15,0 25 16,0-1 0,0-24-16,0 0 31</inkml:trace>
  <inkml:trace contextRef="#ctx0" brushRef="#br0" timeOffset="13632.3196">6499 4291 0,'25'0'16,"0"0"-16,0 0 31,-1 0-31,1 25 31,0 25-31,-25-26 16,0 1 0,0 0-16,0 25 15,0-1 1,0-24-16,0 0 31,0 24-15,-25-49 15,0 0-15,1 0-1,-1 0-15,-25 0 16,25 0 0,1 0-16,-1-49 15,0 24-15,25 0 16,0-49-1</inkml:trace>
  <inkml:trace contextRef="#ctx0" brushRef="#br0" timeOffset="14528.2112">6450 3373 0,'24'0'16,"26"0"0,-25 0-16,24 25 15,-24 0 1,0 0-16,25 24 16,-1 26-16,1-26 15,-1 76-15,-24-76 16,25 26-16,-25-26 15,24 50-15,-24 1 16,-25-26-16,25-49 16,-25 49-16,0-24 15,0-25-15,0 74 16,0-25-16,0-49 16,0 25-16,0-26 15,0 26-15,-25 0 16,0-50-16,0 49 15,1 1 1,-1-50-16,0 25 16,0 0-16,0-1 15,1-24 63,-1-24-62</inkml:trace>
  <inkml:trace contextRef="#ctx0" brushRef="#br0" timeOffset="15105.1616">7715 4266 0,'24'0'31,"1"0"-16,25 0 1,-25 0 0,-1 0-1,26 0-15,-25 0 16,0 0-16,24 0 16,-24 0-1</inkml:trace>
  <inkml:trace contextRef="#ctx0" brushRef="#br0" timeOffset="15608.9252">7715 4490 0,'49'0'32,"50"0"-17,1 0-15,-26 0 16,25 0-16,-74 0 15,25 0-15,-25 0 16</inkml:trace>
  <inkml:trace contextRef="#ctx0" brushRef="#br0" timeOffset="17712.3128">9128 3473 0,'-24'24'47,"24"26"-47,0 49 15,0-24-15,0-26 16,24 1-16,-24-25 16,0 0-16,0 24 15,25 1-15,-25-25 16,0-1 0,0 1-1,0 25 16,0-1-15</inkml:trace>
  <inkml:trace contextRef="#ctx0" brushRef="#br0" timeOffset="18760.9509">9079 3373 0,'0'-24'47,"25"24"-31,-1 0-16,26 0 16,-25 0-16,24 0 15,-24 0-15,25 0 16,-25 0-16,0 0 15,-1 0 17,1 0-32,0 0 31,0 0-31,0 24 16,-25 1-1,0 0 1,0 0-16,0 0 15,0-1 1,0 1-16,0 0 16,0 25-1,0-26 17,-25 1-17,25 0-15,-25-25 16,0 0-1,0 25 1,-24-25 15,24 0 1,0 0-17,0 0-15,0 0 16,-24-25-1,24 25 1,0-25 0,0 25-16,1 0 15,-26 0 17,25-25 14</inkml:trace>
  <inkml:trace contextRef="#ctx0" brushRef="#br0" timeOffset="19751.8807">9922 3200 0,'0'25'109,"0"-1"-93,0 26-16,-49-50 16,49 25-1,0 0-15,0-1 16,-25 1 0,25 0-16,0 0 15,0 0 1,0 24-1,-25 1 1,25-25 0,0 24-16,0-24 15,0 50-15,0-26 16,0 1 0,0-25-16,0-1 15,0 1-15,0 0 16,0 0-16,0 24 15,0 1 1,0-25-16,0 0 16,0-1-16,0 1 15,25 0-15,0 25 16,-1-26 0,-24 1-1,25-25 1,0 0-16,-25 25 15,25-25-15,0 0 16,-1 0 31,1 0-16</inkml:trace>
  <inkml:trace contextRef="#ctx0" brushRef="#br0" timeOffset="20392.2467">9947 3522 0,'0'-25'31,"25"25"-15,0 0-1,-1 0 1,26 0-16,-25 25 16,24 25-16,-24-25 15,0 24-15,-25 1 16,50 24-16,-26-49 15,1 0-15,25 25 16,-25-26-16,24 1 16,-49 0-1</inkml:trace>
  <inkml:trace contextRef="#ctx0" brushRef="#br0" timeOffset="20945.0469">10394 3497 0,'0'-24'47,"-50"73"-31,50-24-16,-25 49 16,-25 1-1,26-25 1,-1-26-16,-25 26 15,50-25-15,-25 0 16,1 24-16,-1 1 16,0-25-1,25-1 1</inkml:trace>
  <inkml:trace contextRef="#ctx0" brushRef="#br0" timeOffset="21416.7765">10542 3894 0,'-24'25'31,"24"0"-15,0 0-1,0 0-15,0-1 16,-25 1 46</inkml:trace>
  <inkml:trace contextRef="#ctx0" brushRef="#br0" timeOffset="21976.2085">10567 3101 0,'0'0'0,"0"24"0,0 51 16,0-1-16,0 1 15,25-26-15,-25 50 16,0-24-16,0 24 16,25-24-16,-25 49 15,0-50-15,49-24 16,-49-26-16,0 1 16,0 50-16,0-51 15,25-24 1,-25 25-16,25 0 15</inkml:trace>
  <inkml:trace contextRef="#ctx0" brushRef="#br0" timeOffset="24400.0899">10865 3373 0,'25'0'47,"24"0"-16,-49 25-15,25 50-16,-25-51 16,25 26-16,-25-25 15,0 0 1,25 24-16,-1-24 15,1 0 1,0-25-16,0 25 47,24-25 0,-24-25-32,0 0-15,0 0 16,-25 0-16,49-24 16,-24-1-16,-25 25 15,0 1 1,0-1-16,0 0 16,0 99 124,0 26-124,-25-26-16,25 1 15,0 24-15,0-50 16,0 1-16,0-25 16,0 49-16,0-49 15,0 49-15,0-24 16,0-25-16,0 49 16,0-49-1,0 25-15,0-26 78,-49-24-62,24 0-16,-25-24 16,26 24-16,-1-75 15,-25 75-15,50-25 16,-25 25-1,1-24-15,24-1 16,0 0 0,0 0-1,0 0-15,0 1 16,0-1-16,0 0 16,0 0-1,49-24-15,26 24 16,-51 0-16,51-25 15,-1 50-15,-24-24 16,0-1-16</inkml:trace>
  <inkml:trace contextRef="#ctx0" brushRef="#br0" timeOffset="25416.4933">11435 3150 0,'0'-25'31,"50"50"-15,0 0-16,-26 0 15,51 49-15,-26-24 16,51 74-16,-76-50 16,26-24-16,-25-1 15,-25-24-15,0 25 16,0 0-16,0-26 16,0 1-16,0 25 15,0-1-15,0 26 16,0-50-16,0 49 15,-50 0-15,1-24 16,-26 0-16,75-26 16,-49 51-16,24-75 15,25 25 1,-25-25 62,0 0-62</inkml:trace>
  <inkml:trace contextRef="#ctx0" brushRef="#br0" timeOffset="26056.6371">12055 3597 0,'0'-25'0,"25"25"16,0 0-1,-25 25-15,25 24 16,-25 26-16,25-26 16,-25 26-16,0-1 15,0-49-15,0 49 16,0-24-16,0-25 15,24 49-15,-24-24 16,0-1-16,0 1 16,0-25-1,0 0 48,0-100-16,0-49-47,0 25 15</inkml:trace>
  <inkml:trace contextRef="#ctx0" brushRef="#br0" timeOffset="26711.9644">12105 3423 0,'0'-25'15,"0"0"32,50 25-31,-26 0-1,26 0-15,-25 25 16,0-25 0,-25 25-1,24 0-15,1 0 16,-25-1 0,0 26-1,25-25 1,-25 0-16,0-1 15,0 1 1,-25 25 0,25-25-16,-25-25 15,-24 0-15,24 49 16,-25-24 0,26-25-1,-1 0-15,0 0 16,0 0-1,0 0 1</inkml:trace>
  <inkml:trace contextRef="#ctx0" brushRef="#br0" timeOffset="27632.94">12725 3175 0,'-25'50'47,"25"-26"-31,-24 1-16,-1-25 15,25 25-15,-25 25 16,0-1 0,25-24-16,-25 0 15,1 49-15,24-49 16,0 0-16,0 24 16,0-24-16,-25 0 15,25 25-15,0-25 31,0 24-31,0-24 16,0 25 0,0-26-16,0 1 15,0 0-15,0 0 16,0 0-16,0 24 16,49-24-16,-49 0 15,50 24-15,-25-49 16,0 50-16,24-50 15,-24 25-15,25 0 16,-1-1-16,1 51 16,24-1-16,-49-74 15,0 0-15,24 25 16,-24 0-16,25-25 31,-25 0-31,-1 0 16,1 0-16</inkml:trace>
  <inkml:trace contextRef="#ctx0" brushRef="#br0" timeOffset="28071.9752">12800 3746 0,'49'49'32,"1"1"-17,-25-25-15,24 24 16,-24 1-16,0-25 16,0 24-16,-1-24 15,1 0-15,25 24 16,-25-24 15</inkml:trace>
  <inkml:trace contextRef="#ctx0" brushRef="#br0" timeOffset="28465.3303">13097 3870 0,'-25'0'16,"-24"0"-16,24 0 15,-25 0 1,1 24-16,-1 1 16,50 0-1,0 0-15,0 0 31,0-1-31,0 1 32,0 0-1,0 0-15,25 0-16</inkml:trace>
  <inkml:trace contextRef="#ctx0" brushRef="#br0" timeOffset="29216.7123">13420 4068 0,'-25'-50'0,"50"50"156,-1 0-141,-24 25 1,0 0-16,0 0 16,0 0-1,0-1 1,0 1 0,-24 0-1,-1-25 1,0 25-1,75-25 95,74 0-110,0 0 15,-75 0-15,1 0 16,0 0-16,-26 0 31</inkml:trace>
  <inkml:trace contextRef="#ctx0" brushRef="#br0" timeOffset="29776.8514">13742 3200 0,'0'25'31,"0"49"-15,0 0-16,0 26 16,0-26-16,0 25 15,0-49-15,0 0 16,0 24-16,0 0 15,0 26-15,0-26 16,0-24-16,25 24 16,0 0-16,-25-49 15,0 25-15,0-25 16,0-1 0,25-24-16,-25 25 15,24 0 32</inkml:trace>
  <inkml:trace contextRef="#ctx0" brushRef="#br0" timeOffset="30666.5426">13990 3621 0,'0'25'32,"0"50"-17,0-50-15,0-1 16,0 26-16,25-25 16,-25 0-1,25-25 1,0 24-1,-1-24 1,51 0 0,-75-24-16,25-1 15,-1-50-15,-24 51 16,0-1 0,0 0-1,25 0 48,-25 124-16,0-24-47,25 24 15,0 25-15,-25-74 16,25 24-16,-25-24 15,0-1-15,0 1 16,24-1 0,-24-24-16,0 25 15,0-25 32,-24-25-31,-1 0-16,0 0 15,0 0-15,-49 0 16,49 0-16,0-25 16,0 0-1,25 0-15,0-24 16,0 24-16,0-25 16,0 1-16,0-26 15,50 50-15,0-49 16,-26 0-1,1 49 1,0 0-16,-25 0 16</inkml:trace>
  <inkml:trace contextRef="#ctx0" brushRef="#br0" timeOffset="31328.7704">14337 3299 0,'0'0'0,"25"25"16,-25 0-16,25 24 15,0-49-15,-25 25 16,49 25-16,-24-1 15,25 1-15,0-25 16,-50 24-16,24 1 16,-24 24-16,0-24 15,0-25-15,0 49 16,0-49-16,0 25 16,0-26-16,0 26 15,0 0-15,-24-50 16,24 49-16,-25-24 15,0-25-15,0 25 16,0 0 31</inkml:trace>
  <inkml:trace contextRef="#ctx0" brushRef="#br0" timeOffset="31896.8821">14759 3994 0</inkml:trace>
  <inkml:trace contextRef="#ctx0" brushRef="#br0" timeOffset="32328.6748">15156 3845 0,'25'0'47,"-25"25"-31,0 99-16</inkml:trace>
  <inkml:trace contextRef="#ctx0" brushRef="#br0" timeOffset="32881.1706">15528 4118 0</inkml:trace>
  <inkml:trace contextRef="#ctx0" brushRef="#br0" timeOffset="33064.9163">15677 4068 0</inkml:trace>
  <inkml:trace contextRef="#ctx0" brushRef="#br0" timeOffset="33512.1458">15975 3473 0,'0'49'31,"0"1"-15,0 24-16,0-24 15,0-25-15,0 24 16,0 1 0,0 0 15</inkml:trace>
  <inkml:trace contextRef="#ctx0" brushRef="#br0" timeOffset="34209.0118">15826 3225 0,'0'-25'47,"25"25"-16,24 0-15,-24 0-16,25 0 16,-1 25-1,26-1 1,-75 1-16,49-25 16,-24 25-1,-25 0 32,0 24-31,0 1-1,-50 0 1,1-26-16,-1 1 16,-24 0-16,24 0 15,25-25-15,-24 25 16,24-25-1</inkml:trace>
  <inkml:trace contextRef="#ctx0" brushRef="#br0" timeOffset="34856.06">16570 3249 0,'0'-24'31,"-25"24"-15,-49 49-16,49-24 15,-25 74-15,25-74 16,25 49-16,0-24 15,-24-25-15,24 49 16,0-49-16,0 25 16,0-25-16,0 24 15,24 26-15,-24-26 16,25-24-16,0 25 16,0-1-16,24-24 15,-24 49 1,50-24-16,-26 0 15,-24-1-15,50 1 16,-51-25 0,26-1-16,0-24 15,-26 0 1</inkml:trace>
  <inkml:trace contextRef="#ctx0" brushRef="#br0" timeOffset="35320.7945">16744 3746 0,'0'0'0,"24"0"31,1 0-15,0 0-16,0 0 15,49 0-15,-49 24 16,25 51-16,-26-50 16,1-1-16,0 1 15,0 0-15,-25 0 16,25-25-1,-1 0 1,-24 25 15</inkml:trace>
  <inkml:trace contextRef="#ctx0" brushRef="#br0" timeOffset="35697.678">17091 3721 0,'0'0'0,"-25"0"0,-25 0 16,26 0-1,24 25-15,-25-1 16,0 1-16,0 0 16,25 0-1,-25 24-15</inkml:trace>
  <inkml:trace contextRef="#ctx0" brushRef="#br0" timeOffset="38368.4548">17438 3994 0,'0'-25'62,"25"25"-46,-25 25-1,0-1-15,0 1 16,0 0-16,0 0 16,0 0-1</inkml:trace>
  <inkml:trace contextRef="#ctx0" brushRef="#br0" timeOffset="39160.2258">17463 3944 0,'49'0'79,"-24"0"-64,25 25 1,-25 0-1,-1-25 1,1 24 0,-25 1-1,0 0-15,0 0 16,0 24 0,0-24-1,0 0-15,0 0 16,0 0-16,-25-1 31,1-24-15,-26 0-1,25 0 1,-24 0 0,24 0-16,0 0 46</inkml:trace>
  <inkml:trace contextRef="#ctx0" brushRef="#br0" timeOffset="39640.4138">17860 3175 0,'-25'0'15,"25"74"1,0 26-16,0-51 16,0 50-16,0 75 15,0-75-15,0 50 16,0-25-16,0 0 15,0 50-15,0-75 16,0-49-16,0 24 16,0 0-16,0-49 15,0 0 1</inkml:trace>
  <inkml:trace contextRef="#ctx0" brushRef="#br0" timeOffset="40376.9625">18033 3597 0,'0'24'94,"0"26"-78,0-25-16,25 0 15,-25 0-15,25-1 16,-25 1 0,25 0-1,0-25 1,-1 0 0,51 0-1,-50-50 1,24 1-16</inkml:trace>
  <inkml:trace contextRef="#ctx0" brushRef="#br0" timeOffset="40968.9013">18331 3597 0,'0'49'31,"0"1"-15,0 24-16,25 26 15,24-1-15,-49-25 16,0-24-16,25 24 16,-25-24-16,0-25 15,0-1 48,-25-24-48,-24 0 1,24 0 15,0 0-15,25-24-1,0-1 1,-25 0-16,25 0 16,0-24-1,0 24-15,0 0 16,0-25-16,0-24 16,0 24-1,0 1-15,25 49 16,0-25 15,0 25 32</inkml:trace>
  <inkml:trace contextRef="#ctx0" brushRef="#br0" timeOffset="41488.6732">18579 3101 0,'0'24'16,"25"76"-16,24 24 15,26-25-15,-26 0 16,26 0-16,49 125 16,-74-76-16,24-24 15,-24 0-15,24 50 16,-74-100-16,25 26 16,-25-51-16,0 26 15,0-1-15,-25-49 16,0 0-16,-24 24 15,-26-24-15,26 0 16,-26-25-16,26 0 16,24 25-1,0-25-15,-25 0 16,25 0 0,1 0-1,-26-25-15,50-49 16</inkml:trace>
  <inkml:trace contextRef="#ctx0" brushRef="#br0" timeOffset="41984.6783">19398 3423 0,'0'50'16,"0"-1"-16,0 50 16,24 1-16,-24-26 15,25 25-15,25 1 16,-50-76-16,25 51 15,-25-50-15,24 24 16,-24-24-16,25 0 16,-25 0-16,25-25 15</inkml:trace>
  <inkml:trace contextRef="#ctx0" brushRef="#br0" timeOffset="42632.6516">19497 3522 0,'25'0'0,"24"25"16,-49 0-16,50 24 16,-50-24-1,25 25 1,-1-25-16,-24 0 16,0-1-1,-24 1 16,-1-25-31,0 25 16,-25-25-16,1 0 16,-1 0-16,1 0 15,-1 0-15,25 0 16,0 0 0,1 0 30</inkml:trace>
  <inkml:trace contextRef="#ctx0" brushRef="#br0" timeOffset="43144.2242">20142 3125 0,'0'0'0,"-50"0"0,-24 75 15,49-26-15,-25 75 16,1-74-16,24 24 16,25 1-16,0-1 15,0-24-15,0 24 16,0-24-16,0-25 15,0 24-15,50 26 16,-26-26-16,-24-24 16,50 25-1,49 49-15,-74-74 16,0 0-16,24 24 16,1 1-16,-25-50 15,0 0-15,24 49 16,1-49-16,-1 0 15,-24 0-15,50 0 16</inkml:trace>
  <inkml:trace contextRef="#ctx0" brushRef="#br0" timeOffset="44080.1802">20464 3522 0,'0'0'0,"-25"0"0,25 25 15,0 0 1,0 24-16,0 1 16,0-25-16,0 25 15,0-1 1,50-24 0,-25 25-16,0-50 31,-1 0-31,1 0 31,0 0-15,25-25-16,-50-25 15,0 25-15,0 1 16,0-26-16,0 25 16,0 0-1,0 75 95,24 24-110,26 26 15,-50-26-15,25 0 16,-25 1-1,25-1-15,-1-49 16,-24 25-16,0-26 16,0 1 31,-49-25-32,-26 0 1,1-25-16,49 1 15,0-1-15,-24-25 16,49 25 15,0 1-15,0-1-16,0 0 16,49-49-16,51-1 15,-51 50 1,-24 1-1,0 24-15,-25-25 16,25 25 0</inkml:trace>
  <inkml:trace contextRef="#ctx0" brushRef="#br0" timeOffset="44568.0623">20886 3225 0,'0'49'32,"0"1"-32,25 24 15,24 50-15,26-74 16,-26 99-16,26-25 15,-50-99 1,49 99-16,-49-25 16,0-25-16,-1-24 15,-24 24-15,25-24 16,-25-25 0,0 24-16,0-24 15,-49 25-15,24-26 16,-25 26-16,-24-50 15,74 25-15,-25-25 16,-25 0 15,26 0-31,-51-25 16</inkml:trace>
  <inkml:trace contextRef="#ctx0" brushRef="#br0" timeOffset="45963.6355">9203 4514 0,'0'25'31,"0"25"-15,99-25-16,50-1 15,0 1-15,99 25 16,-75-1-1,249 1-15,-50 0 16,-25-50-16,125 0 16,-1 0-16,75 0 15,-149 0-15,24 0 16,-73 0-16,-51 0 16,1 0-16,-25 0 15,24 0-15,-49 0 16,50 0-16,25 0 15,-26 0-15,-24 0 16,50 0-16,-100 0 16,25 0-16,-25 0 15,-49 0-15,24 0 16,-24 0-16,-25 0 16,-1 0-16,-48 0 15,24 0-15,-25 0 16,25 0-16,-25 0 15,-24 0-15,-1 0 16,-24 0-16,24 0 16,0 0-16,1 0 15,-1 0-15,1 0 16,24 0-16,-25 25 16,25-25-16,-24 0 15,49 24 1,74 1-16,-49 25 15,25-25-15,24-25 16,-24 0-16,49 0 16,-24 0-16,-75 0 15,24 0-15,-98 0 16,-75 0 109,-124-25-109</inkml:trace>
  <inkml:trace contextRef="#ctx0" brushRef="#br0" timeOffset="46888.3554">10121 5110 0,'0'49'32,"0"51"-32,0-1 15,0 0 1,-25-25-16,25 26 15,-25-51-15,25 26 16,0-51-16,0 1 16,0 0-16,0 0 15,0 0-15,0 0 16</inkml:trace>
  <inkml:trace contextRef="#ctx0" brushRef="#br0" timeOffset="47551.9755">9997 5110 0,'0'0'0,"24"-25"16,1 25-1,0 0 1,0 0-16,0 0 15,-1 0 1,26 0 0,-50 25-1,50 0-15,-50-1 16,0 1 0,0 0-1,0 0 1,0 0-1,0-1 1,0 1 0,0 0-16,-50 0 15,50 0-15,-74-25 16,24 0 0,25 0-16,-24 0 15,24 0 1</inkml:trace>
  <inkml:trace contextRef="#ctx0" brushRef="#br0" timeOffset="48072.6784">11014 5035 0,'-50'0'16,"25"0"-16,0 0 16,1 25-16,-26 0 15,50 0-15,-25 24 16,-24 1-16,49-25 15,-25 49-15,25-49 16,-25 25-16,25 24 16,0-49-16,0 49 15,0-24 1,0-1-16,0 1 16,25 0-1,0-50-15,-1 49 16,26 1-16,-25-25 15,24 0-15,1-1 16,0 26-16,-1-50 16,26 25-16,-26-25 15,-24 0-15,25 0 16</inkml:trace>
  <inkml:trace contextRef="#ctx0" brushRef="#br0" timeOffset="48496.471">11014 5333 0,'49'25'47,"1"99"-31,-25-99-16,49 49 15,-49 0 1,0-74-16,-1 50 0,1-25 16,-25 24 15</inkml:trace>
  <inkml:trace contextRef="#ctx0" brushRef="#br0" timeOffset="48856.2637">11435 5383 0,'-24'0'16,"-1"0"-16,-50 0 15,26 0-15,-1 0 16,-24 0-16,49 0 16,-25 49-1,1-24-15,49 0 16,-25 0-16,0-1 15,25 1-15,0 0 16,0 0 0,0 0-1,0-1 17,0 1-17,74-25-15</inkml:trace>
  <inkml:trace contextRef="#ctx0" brushRef="#br0" timeOffset="49201.0672">11708 5730 0,'0'25'78,"0"24"-63,0-24 1,0 0 15,0 0-31</inkml:trace>
  <inkml:trace contextRef="#ctx0" brushRef="#br0" timeOffset="49648.9164">11907 5829 0,'0'25'78,"0"25"-78,0-1 16,0-24-1,0 25 1,24-26-1</inkml:trace>
  <inkml:trace contextRef="#ctx0" brushRef="#br0" timeOffset="50176.5752">12055 5457 0,'0'0'0,"75"25"15,-50 0-15,24 24 16,-24-24 0,0 25-16,24-1 15,-49 1-15,25-50 0,-25 49 16,25-49 0,-25 50-16,25-50 15,0 25 1,-25 25-1,24-50 17</inkml:trace>
  <inkml:trace contextRef="#ctx0" brushRef="#br0" timeOffset="50496.9535">12303 5482 0,'0'0'0,"-24"0"0,-1 0 16,0 0-16,25 49 15,-50-24 1,26 50-16,-1-51 16,25 26-16,-25-25 15,0 24 1,25-24 0,0 0 15,0 0-31</inkml:trace>
  <inkml:trace contextRef="#ctx0" brushRef="#br0" timeOffset="51176.4978">12452 5879 0,'25'0'62,"0"0"-46,0 0 15,0 0 0,-25 25-15,0-1 0,0 1-1,0 0 1,-25-25 0,0 50-1,50-50 110,24 0-109,51 0-16,-26 0 15,-49 0-15,0-25 16,-1 25 0</inkml:trace>
  <inkml:trace contextRef="#ctx0" brushRef="#br0" timeOffset="51448.5646">13048 5804 0,'49'0'78</inkml:trace>
  <inkml:trace contextRef="#ctx0" brushRef="#br0" timeOffset="52000.7452">13395 5804 0</inkml:trace>
  <inkml:trace contextRef="#ctx0" brushRef="#br0" timeOffset="52224.3131">13891 5804 0</inkml:trace>
  <inkml:trace contextRef="#ctx0" brushRef="#br0" timeOffset="52760.0042">14536 5507 0,'0'-25'32,"25"25"-17,24 25-15,1 24 16,0 26-16,-26-1 15,1-74-15,0 50 16,25 24-16,-1-49 16,-24 25-16,25-1 15,-26-24 1,1-25 46</inkml:trace>
  <inkml:trace contextRef="#ctx0" brushRef="#br0" timeOffset="53159.8145">14958 5482 0,'-25'0'15,"0"25"-15,25 24 16,-74 26-16,74-26 15,0 1-15,-25-25 16,0 24 0,25-24-16,0 0 15,0 25-15,0-26 16,0 1-16,0 0 16,0 0-1</inkml:trace>
  <inkml:trace contextRef="#ctx0" brushRef="#br0" timeOffset="53496.6703">15131 5854 0,'0'25'47,"0"0"-31,0-1-16,0 1 15,0 0 1</inkml:trace>
  <inkml:trace contextRef="#ctx0" brushRef="#br0" timeOffset="54032.4993">15206 5829 0,'0'0'0,"49"0"0,-24 0 16,25 0-16,-26 0 16,1 0-16,25 0 15,-25 25-15,-1 0 32,-24 0-17,0-1 1,0 1-1,0 0 1,0 0-16,-24-25 16,-1 0-16,-25 0 15,25 0-15,-24 0 16,24 0-16,0 0 16,0 0-1</inkml:trace>
  <inkml:trace contextRef="#ctx0" brushRef="#br0" timeOffset="54552.6942">15404 5209 0,'74'0'15,"1"0"1,24 74-16,-49-24 16,74 24-16,-75 1 15,1-26-15,49 150 16,-74-150-16,0 26 15,24 74 1,-24-50-16,-25 0 16,0-24-16,0 24 15,0-25-15,-25-24 16,-24 49-16,-1-49 16,1-26-16,-1 26 15,25-25-15,-24-25 16,-1 0 15,25 0-15,0 0-1</inkml:trace>
  <inkml:trace contextRef="#ctx0" brushRef="#br0" timeOffset="70871.8164">8012 7764 0,'25'0'140,"25"0"-124,-26 0 0,26 0-16,-25 25 15,0-25-15,49 0 16,-24 24-16,-25-24 16,24 0-16,-24 0 15</inkml:trace>
  <inkml:trace contextRef="#ctx0" brushRef="#br0" timeOffset="71400.2423">7913 8111 0,'50'0'16,"-26"0"-16,51 0 15,-26 0-15,26 0 16,-1 25-16,1-25 16,-50 25-16,49-25 15,-49 0-15,0 0 16,-1 0-16,1 0 16,0 0-1,0 0 1,0 0-1,-1 0 1</inkml:trace>
  <inkml:trace contextRef="#ctx0" brushRef="#br0" timeOffset="73216.3493">9798 7243 0,'0'25'31,"0"49"-15,0 25-16,0-24 16,0 74-1,0-25-15,0-25 16,0 0-16,0-24 16,0-1-16,0 0 15,0-49-15,0 0 16,0 0-16,0 0 15</inkml:trace>
  <inkml:trace contextRef="#ctx0" brushRef="#br0" timeOffset="74128.3643">9798 7193 0,'0'-49'172,"50"24"-157,-25 25 1,24 0-16,-24 25 16,74 49-16,-99-49 15,25 0-15,25 24 16,-50-24-16,24 25 16,-24-25-16,0 24 15,0 1 1,0-25-16,0-1 15,0 1 1,0 0-16,0 0 31,-49-25-15,49 25-16,-25-25 16,0 0-1,-24 0-15,24 0 16,0 0-16,0 0 15,-24 0 1,24 0 15,0 0-15,0-25 15,25 0-31</inkml:trace>
  <inkml:trace contextRef="#ctx0" brushRef="#br0" timeOffset="74744.0216">11014 6945 0,'0'0'0,"-75"0"16,26 0 0,-1 25-1,50 25-15,-50-1 16,26 1-16,-1 0 15,25-1-15,-50 26 16,50-51-16,-25 26 16,25-25-16,0 24 15,0 1-15,0 0 16,0-1 0,0-24-16,0 0 15,0 49-15,25-24 16,0-25-16,0 24 15,0-24-15,24 25 16,-24-50-16,0 49 16,24-24-1,-49 0-15,25 0 16,25-25-16,-25 25 16,-1-25-1,1 0 1,0 0-16</inkml:trace>
  <inkml:trace contextRef="#ctx0" brushRef="#br0" timeOffset="75696.2524">10914 7268 0,'0'25'31,"0"24"-15,0 1 0,25-1-16,25 1 15,-50-25 1,25 0-16,-1-25 16,-24 24-1,50-24-15,-50 25 16,50-25-1,-26 0 1,26 0-16,-25 0 16,-25-49-1,49-1-15,-49 0 16,0 26 0,0-1-16,0 0 15,0 75 95,0 49-95,0-50-15,0 26 16,0-1-16,0 25 15,0-24-15,0-26 16,0 1 0,0-25-16,0 0 15,0 0-15,0-1 32,-49-24 30,-1 0-46,50-24-1,-49-51 1,49 25 0,0 26-16,0-51 15,0 1-15,0 49 16,0-25-16,0 26 15,49-51-15,-24 50 16,0 1-16,24-26 16,-24 25-1,0 25 1</inkml:trace>
  <inkml:trace contextRef="#ctx0" brushRef="#br0" timeOffset="76217.028">11485 7069 0,'0'75'0,"0"-50"15,0 24-15,25 1 16,49 74-16,-49-50 15,-25-24-15,74 49 16,-24 25 0,-25-50-16,-25 1 0,25-1 15,-25 26 1,0-26-16,0-24 16,0 24-16,0 0 15,-25-49-15,-25 25 16,1-1-16,-26 1 15,50-25-15,1-25 16,-1 25-16,0-25 31,0 24-15,0-24 0,1 0-16</inkml:trace>
  <inkml:trace contextRef="#ctx0" brushRef="#br0" timeOffset="78560.2041">12477 7367 0,'0'50'46,"0"24"-46,50 0 16,-50 26-16,0-76 16,25 51-16,-25-50 15,0 24-15,0-24 16,0 0-16,0 0 31</inkml:trace>
  <inkml:trace contextRef="#ctx0" brushRef="#br0" timeOffset="79056.7053">12973 7342 0,'0'50'62,"0"-1"-62,50 75 16,-25-24-16,-25-1 16,0-50-16,24 51 15,26-26-15,-50-49 16,0 25-16,0-26 16,25-24-16,0 25 46</inkml:trace>
  <inkml:trace contextRef="#ctx0" brushRef="#br0" timeOffset="79817.5388">12080 7417 0,'0'-25'78,"75"25"-62,-26 0 0,100 0-16,0-25 15,-25-25-15,25 50 16,24 0-16,-123 0 15,24 0-15,-24 0 16,-25 0-16,0 0 16,-1 0 15,1 0-31,0 0 16,0 0-1,0 0 16</inkml:trace>
  <inkml:trace contextRef="#ctx0" brushRef="#br0" timeOffset="80503.8341">12427 8483 0,'-24'25'16,"24"0"-1,0 24-15,0-24 16,0 25-16,0-1 15,0 1 1,0-25-16,0 0 16,0-1-16,0 1 15</inkml:trace>
  <inkml:trace contextRef="#ctx0" brushRef="#br0" timeOffset="80914.2824">12353 8310 0,'25'0'16</inkml:trace>
  <inkml:trace contextRef="#ctx0" brushRef="#br0" timeOffset="81520.3337">12775 8582 0</inkml:trace>
  <inkml:trace contextRef="#ctx0" brushRef="#br0" timeOffset="81888.3864">12601 8706 0,'25'0'31,"0"0"-15,0 0-1,-1 0 1</inkml:trace>
  <inkml:trace contextRef="#ctx0" brushRef="#br0" timeOffset="82735.9834">12651 8533 0,'0'-25'16,"0"0"15,25 25-15,-1 0-1,1 0-15,25-25 31,-25 25 1,-1-24 15</inkml:trace>
  <inkml:trace contextRef="#ctx0" brushRef="#br0" timeOffset="83192.5981">13296 8434 0,'24'0'16,"-24"24"15,0 26-31,0 24 16,0-49-16,0 25 15,0-25 1,0-1-16,0 1 16,0 0-16</inkml:trace>
  <inkml:trace contextRef="#ctx0" brushRef="#br0" timeOffset="84584.2659">12527 6796 0,'0'50'31,"0"-25"-16,0 25 1,0-26-16,25 1 16,-25 0-1,0 0 79,0 0-47,-25-25-47,0-25 16,0-25-16,25 25 15,0-24-15,0-1 16,0 0-16,0 26 15,0-26-15,0 25 16,0 0 0,25 1 15,0-1 16,24 25 0,-24 0-32,-25 25 1,50-1-16,-25 1 16,24 0 15,-24 25-31,0-26 31,0 1-31,-25 0 16,24 0-1,-24 0 1,0 0-16,0-1 31,0 1-15,0 0-1</inkml:trace>
  <inkml:trace contextRef="#ctx0" brushRef="#br0" timeOffset="85386.243">13792 7615 0,'0'-25'47,"25"25"-31,-25 50-16,0 24 16,49-24-16,-49 24 15,0 1-15,25-26 16,-25 1-16,0 0 15,25-1-15,-25-24 32,25 0-32,-1 0 47,-24-199-1</inkml:trace>
  <inkml:trace contextRef="#ctx0" brushRef="#br0" timeOffset="86080.1027">13941 7367 0,'0'-25'0,"0"0"15,24 25 64,1 0-64,0 0-15,0 0 31,0 0-15,-1 25 0,1 0-1,-25 0 17,0 0-32,0-1 15,0 1 16,0 0-31,0 0 16,-25 0-16,25-1 16,-24 1-16,-26-25 15,25 25-15,0 0 16,-24-25-16,24 25 16,0-1-16,0-24 15</inkml:trace>
  <inkml:trace contextRef="#ctx0" brushRef="#br0" timeOffset="86721.2559">14784 7317 0,'0'0'0,"-25"0"15,-24 0-15,24 25 16,-25 25 0,1-1-16,24 1 15,-25 0-15,25-26 16,25 1-16,-49 74 15,24-24-15,25-50 16,0 49-16,0-49 16,0 24-16,0-24 15,0 25-15,25-50 16,-25 50-16,0-26 16,24 1-16,-24 0 15,50 0-15,-25 0 16,0-25-1,0 0-15,-25 24 16,49-24-16,-24 25 16,0-25-16,0 0 15,-1 0 1</inkml:trace>
  <inkml:trace contextRef="#ctx0" brushRef="#br0" timeOffset="87176.2159">14660 7565 0,'25'0'31,"24"0"-16,1 25-15,0 25 16,-26-1-16,26-49 16,0 50-16,-26 0 15,26-1 1,-25 1-16,24-25 16,-49-1-16,25-24 15,-25 25 16</inkml:trace>
  <inkml:trace contextRef="#ctx0" brushRef="#br0" timeOffset="87634.0015">15230 7640 0,'-24'0'31,"-1"0"-31,0 0 16,-25 25-1,26 24 1,-26-24-16,50 0 16,-50 0-16,50-1 15,-24 1 1,-1 25-1,0-1 1,25-24 0,25 0 77</inkml:trace>
  <inkml:trace contextRef="#ctx0" brushRef="#br0" timeOffset="88064.4299">15478 7913 0,'0'74'78,"0"-49"-62,0 0-16,0 0 16,0-1 15</inkml:trace>
  <inkml:trace contextRef="#ctx0" brushRef="#br0" timeOffset="88384.1313">15454 7838 0,'0'-25'31,"-25"-24"-15,25 24 15,-25 25-15</inkml:trace>
  <inkml:trace contextRef="#ctx0" brushRef="#br0" timeOffset="88888.443">15652 7293 0,'-25'0'16,"25"74"0,0 25-1,0 0 1,0 25-16,0-24 15,0 24-15,0-25 16,0-25-16,0-24 16,0 0-16,0-26 15,50 26-15,-25-25 63</inkml:trace>
  <inkml:trace contextRef="#ctx0" brushRef="#br0" timeOffset="90041.0554">15875 7640 0,'0'-25'47,"0"50"16,50 24-63,-25-24 15,0-25 16,-25 25-15,24-25 47,1 0-48,0-50 1,-25 26-1,0-1 1,0 0 62,25 25-62,0 0-1,-25 74 1,24 50-16,-24-24 16,0-1-16,0 25 15,0-50-15,0 26 16,0-51-16,25 26 16,0-51-1,-25 1 1,-25-25 31,0 0-47,1 0 15,-26 0-15,25 0 16,-24 0 0,24 0-16,0-25 15,25 1 1,0-1-1,0-25 1,0 25-16,0 1 16,0-26-16,0 0 15,25 1 1,0 24-16,-25 0 16,49-49-16,-24 49 15,0 0 48</inkml:trace>
  <inkml:trace contextRef="#ctx0" brushRef="#br0" timeOffset="90608.0484">16347 7293 0,'0'0'0,"24"0"16,26 49-16,0 26 15,-1 24-15,1-25 16,-1 50-16,-24-49 15,0-26 1,0 26-16,25 74 16,-26-100-16,-24-24 15,25 25-15,-25-26 16,0 51-16,0-26 16,0-24-16,0 0 15,0 25-15,0-1 16,-25-24-1,-24 0 1,24 0 0,0-1-1</inkml:trace>
  <inkml:trace contextRef="#ctx0" brushRef="#br0" timeOffset="92689.0434">9575 9054 0,'50'49'62,"123"-24"-46,174 0-16,75 49 15,-25-74-15,322 75 16,25-26-16,75-49 16,-149 0-16,74 0 15,-124 0-15,-223 0 16,25 0-16,-75 0 15,-149 0-15,1 0 16,-150 0-16,1 0 16,-25 0-1,-25 25 1,25-25-16,-1 0 16,1 0-16,25 0 15,-1 0 1,-24 0-16,0 0 31</inkml:trace>
  <inkml:trace contextRef="#ctx0" brushRef="#br0" timeOffset="93720.3415">11535 10195 0,'-25'0'16,"25"49"-1,0-24-15,0 0 16,0 25-16,0-26 16,0 51-16,0-50 15,25-1-15,-25 1 16,0 50-16,0-51 16,0 26-16,0 0 15,0-1-15,0-24 16,0 25-16,0-26 15,24-24 48</inkml:trace>
  <inkml:trace contextRef="#ctx0" brushRef="#br0" timeOffset="94808.4601">11708 10244 0,'25'50'94,"-25"49"-78,0-49-16,0 24 15,0 1-15,0-51 16,0 51-16,0-50 16,0-1-1,25-24-15,-25 25 110</inkml:trace>
  <inkml:trace contextRef="#ctx0" brushRef="#br0" timeOffset="95776.5741">10964 10071 0,'74'25'93,"26"-1"-93,48-24 16,-23 25-16,48-25 16,1 0-16,49 25 15,-74 0-15,-25-25 16,25 0-16,-75 0 15,-24 0-15,-25 0 16,-1 0-16,26 25 16</inkml:trace>
  <inkml:trace contextRef="#ctx0" brushRef="#br0" timeOffset="96456.5983">11063 11212 0,'0'-25'32,"25"25"-17,25 99 1,-50-74-16,0 25 16,0-26-16,0 1 15,0 0 1,0 0 78</inkml:trace>
  <inkml:trace contextRef="#ctx0" brushRef="#br0" timeOffset="96904.5091">11113 11013 0</inkml:trace>
  <inkml:trace contextRef="#ctx0" brushRef="#br0" timeOffset="97416.2201">11311 11187 0,'50'0'78,"-25"0"-62,24 0-1,-24 0 1,0 0 31</inkml:trace>
  <inkml:trace contextRef="#ctx0" brushRef="#br0" timeOffset="98224.5467">11485 11311 0,'-25'0'250,"0"0"-141,-24 0-109,24 0 16,-25 0 62</inkml:trace>
  <inkml:trace contextRef="#ctx0" brushRef="#br0" timeOffset="98784.4859">11783 11137 0,'0'50'62,"0"0"-46,0-1-16,0-24 15,0 25 1</inkml:trace>
  <inkml:trace contextRef="#ctx0" brushRef="#br0" timeOffset="100584.341">11386 9599 0,'25'0'63,"-25"25"-32,0 25-31,0-25 16,0-1-1,0-48 126,0-1-141,0 0 15,0 0 1,0 0-16,0 1 16,24-1 15,1 25 0,0 0-15,0 0-1,0 0 1,-1 0 0,1 0-16,0 0 31,0 0-15,0 0-1,-1 0 1,1 0-1,0 0 1,-25 49 0,0-24-1,0 0 1,0 0-16,0 24 16,0-24 15,0 0-16</inkml:trace>
  <inkml:trace contextRef="#ctx0" brushRef="#br0" timeOffset="101504.16">13072 10269 0,'0'50'32,"0"24"-17,-24 1-15,-1 24 16,25-25-16,0 25 16,0 1-16,0-26 15,0 25-15,0-49 16,0-1-16,0 1 15,0 0 1,49-25-16,-49-1 16,25-24-1</inkml:trace>
  <inkml:trace contextRef="#ctx0" brushRef="#br0" timeOffset="102136.0916">12849 10096 0,'0'-25'31,"25"25"-15,49 0-16,1 0 16,24 0-16,-74 25 15,24-25-15,26 24 16,-26 26-16,1-50 15,-25 25-15,0 0 16,-1-25 0,1 24-16,-25 1 15,0 0 1,0 25-16,0-26 16,0 26-1,0 0 1,-25-1-1,-24-49 1,-26 0-16,26 25 16,-1 0-16,1-25 31,-1 0-31</inkml:trace>
  <inkml:trace contextRef="#ctx0" brushRef="#br0" timeOffset="102744.9191">14288 10145 0,'0'0'0,"-25"0"15,0 0-15,0 0 16,1 0-1,-1 0-15,0 0 16,-25 75 0,1-1-16,49-24 15,0 49-15,0-50 16,0 1-16,0 24 16,0-24-16,0 0 15,0-26-15,25 51 16,-1-50-16,-24 24 15,75-24-15,-50 25 16,-1-26-16,26 1 16,49 25-1,-49-25-15,24-1 16,-24 1-16,-25-25 16,0 0-1,-1 0 1,-24 25-16</inkml:trace>
  <inkml:trace contextRef="#ctx0" brushRef="#br0" timeOffset="103176.7059">14486 10368 0,'0'-24'31,"25"24"-15,50 24-16,-1 1 16,-24 50-16,-1-51 15,1 26-15,49 0 16,-74-26 0,24 1-16,-49 0 15,25-25-15,-25 25 16,50 0-1,-50-1 32</inkml:trace>
  <inkml:trace contextRef="#ctx0" brushRef="#br0" timeOffset="103576.6005">14834 10344 0,'-50'0'62,"25"49"-62,-24 1 16,49-1-16,-50 26 16,25-26-16,0-24 15,1 0-15,24 25 16,0-26-1,0 1 17,0 0-1</inkml:trace>
  <inkml:trace contextRef="#ctx0" brushRef="#br0" timeOffset="104152.2241">15454 10691 0,'0'49'63,"0"1"-48,0 0 1,24-1 15,-24-24 16</inkml:trace>
  <inkml:trace contextRef="#ctx0" brushRef="#br0" timeOffset="104368.2419">15454 10666 0</inkml:trace>
  <inkml:trace contextRef="#ctx0" brushRef="#br0" timeOffset="104872.2621">15602 9897 0,'0'0'15,"75"99"-15,-1-49 0,-24 49 16,0-24-16,-1-1 16,1-24-16,-1 74 15,-24-75-15,-25 1 16,25 49-16,-25-25 16,0 26-1,0-26-15,0 0 16,-25 26-16,-49-26 15,-1 25-15,26-74 16,-26 0-16,1 25 16,24-50-16,1 0 15,24 49-15,-25-49 32,25 0-32,1 0 15,-51 0-15,-24-49 16</inkml:trace>
  <inkml:trace contextRef="#ctx0" brushRef="#br0" timeOffset="109816.6816">8608 7789 0,'-75'49'94,"50"-24"-79,25 49-15,-74 26 16,24-26-16,26-24 15,-1-1 1,-25-24-16,25 0 16,25 0-16,-24 0 15,-1-1 32,0-24-31,-25 50-16,25-50 15,-24 0 1,24 0-16,0 0 16,0 0 15,1 0-15,-1 0 15,-25 0-31,25 0 15,-24 0 1,24 0-16,0-25 16,-24 0-1,49 1 1,-25-1 0,25 0-1,0 0 1,0-24-1,0 24 1,0 0 15,0 0-15,0 0 0,0 1-1,25 24 48,24 0-48,-24 0-15,0 0 16,0 0 0,-1 0-1,26 0 1,-25 0 15,49 0-31,-49 24 16,25 1-1,-26-25 1,1 0 0,25 25-1,-50 0 1,25-25-1,24 25 1,1 24 0,-25-49-1,-25 25-15,25-25 32,-1 50-32,1-50 31,-25 24-16,25-24 1,0 0 0,-25 25-1,25 0 17,-1 0-1,26-25 31,0 25-15,-26-1-31,26-24-1,-25 0 1,24 0 0,-24 0-16,25 0 15,-25 0-15,-1 0 16,1 0-16,0 0 31,0 0-15</inkml:trace>
  <inkml:trace contextRef="#ctx0" brushRef="#br0" timeOffset="113095.7141">7739 7937 0,'25'0'63,"0"0"-63,25 0 15,-1 0-15,-24 0 16,49 0-16,1 0 16,-26 0-16,26 0 15,24 0-15,-24 0 16,-1 0-16,-49 0 16,24 0-16,-24 0 15,0 0-15</inkml:trace>
  <inkml:trace contextRef="#ctx0" brushRef="#br0" timeOffset="113920.4621">7516 8434 0,'0'24'62,"0"1"-62,50-25 16,24 0-16,-49 0 15,25 0-15,49 0 16,-50 0-16,75 0 16,25 0-16,-25 0 15,25 0-15,-50 0 16,1 0-16,-26 0 15,0 0-15,-49 0 16,0 0-16,25 0 16,-26 0-1,-123 25 126,-25 0-141,25-25 16,-50 0-16,50 0 15,0 25-15,49-25 16,0 24-1,26-24 1,-1 0 0,0 0 93,-25 0-109,26 0 16</inkml:trace>
  <inkml:trace contextRef="#ctx0" brushRef="#br0" timeOffset="114481.1539">7739 8086 0,'0'-24'78,"25"24"-78,0 0 15,49 0-15,-49 0 16,25 0-16,-1 0 16,1 0-16,0 0 15,24 0-15,-24 0 16,-25 0-16,-1 0 15,26 0 1,-25 0 0,24-25-16</inkml:trace>
  <inkml:trace contextRef="#ctx0" brushRef="#br0" timeOffset="115024.5896">8806 8607 0,'0'0'0</inkml:trace>
  <inkml:trace contextRef="#ctx0" brushRef="#br0" timeOffset="139751.8676">8310 5755 0,'0'-25'63,"25"0"-32,49 25 0,-49 0-15,25 0-16,-26 0 15,26 0 1,-25 0-16,24 0 16,-24 0-16,0 0 15,0 0-15,0 0 16,-1 0-16,1 0 16,0 0-1,0 0-15,0 0 16,-1 0-1,1 0 1,0-25 0</inkml:trace>
  <inkml:trace contextRef="#ctx0" brushRef="#br0" timeOffset="140959.9338">8806 5333 0,'25'0'188,"0"0"-173,-1 25-15,1 0 31,25-25-31,-25 24 32,-1-24-32,1 25 15,0-25 1,0 25 0,0-25-16,-1 0 31,1 0-31,0 0 15,0 25 157,-25 0-172,0 24 16,0-24-16,-25 74 16,0-74-1,-49 49-15,74-49 16,-50 25-16,25-25 15,1 24-15,-1-24 16,0 0-16,0 0 31</inkml:trace>
  <inkml:trace contextRef="#ctx0" brushRef="#br0" timeOffset="153825.3559">22994 5655 0,'0'25'156,"0"50"-140,0-51-16,0 26 15,0-25-15,0 25 16,0-26-16,0 26 15,0-25 1,0 0 0,0-1 15,0 1 31</inkml:trace>
  <inkml:trace contextRef="#ctx0" brushRef="#br0" timeOffset="154800.9038">22548 6201 0,'25'0'63,"-1"0"-63,1 0 15,0 0-15,0 0 16,0 0-16,24 0 16,-24 0-1,25 0-15,24 0 16,0 0-16,-24 0 16,0 0-16,24 0 15,1 0 1,-26 0-16,-24 0 15,0 0 1,0 0-16</inkml:trace>
  <inkml:trace contextRef="#ctx0" brushRef="#br0" timeOffset="157672.1973">22548 6325 0,'0'-25'0,"0"75"46,0 0-30,0-1-16,0 26 16,0-1-1,0-49-15,0 0 16,0 24-16,0-24 16,0 25-16,0-26 15,0 1-15,0 0 16</inkml:trace>
  <inkml:trace contextRef="#ctx0" brushRef="#br0" timeOffset="158600.6019">22473 6300 0,'0'-24'47,"25"-1"-15,0 25 14,0 0-14,0 0-1,-1 0 16,1 0-47,0 25 15,0-25-15,24 24 16,-49 1-16,25-25 16,0 25-16,25 25 15,-50-26 17,0 1-32,0 0 15,0 0 1,0 0-16,0-1 15,0 1 1,0 25 0,-25-25-1,0-25-15,-25 0 16,26 0 0,-1 0-16,0 0 15,0 0 16,0 0-31,1 0 32</inkml:trace>
  <inkml:trace contextRef="#ctx0" brushRef="#br0" timeOffset="159898.3137">23143 6350 0,'-25'0'63,"1"25"-48,-1 49 16,0-24-31,25-1 16,-25 1-16,25-25 16,0 24-16,0 1 15,0-25-15,0 0 16,0-1-16,0 1 16,0 0 15,0 0-16,25 0 1</inkml:trace>
  <inkml:trace contextRef="#ctx0" brushRef="#br0" timeOffset="160432.074">23515 6325 0,'25'0'47,"0"0"-47,0 25 16,-25 49-16,49-24 15,-49 0-15,0 24 16,0-49-16,0 49 16,0 1-16,0-51 15,0 1-15,0 0 16,0 25-16</inkml:trace>
  <inkml:trace contextRef="#ctx0" brushRef="#br0" timeOffset="166128.4896">22052 5904 0,'25'0'31,"-1"0"-31,26 0 16,-25 0-16,24 0 15,-24 0-15,50 0 16,-26 0-16,26 0 16,-1 24-16,75 76 15,-75-51-15,100 50 16,-50-24-16,-25-26 15,50 26-15,-25-75 16,-25 49-16,0 26 16,-49-50-16,0-25 15,-1 49-15,1-49 16,-25 0 15,-1 0 0,1 0 1,0 0-17,0 0 1</inkml:trace>
  <inkml:trace contextRef="#ctx0" brushRef="#br0" timeOffset="166896.5138">23614 5804 0,'0'-25'16,"-24"25"15,-26 25-15,0 25-16,26-25 16,-76 74-16,26-25 15,-25-24-15,24 24 16,-49 1-16,-25-26 15,25 51-15,-49-1 16,98-50-16,-73 51 16,24-51-16,49 1 15,1-25-15,-1 24 16,50-24-16,1 0 16,-26 0-1,25 0 1</inkml:trace>
  <inkml:trace contextRef="#ctx0" brushRef="#br0" timeOffset="172752.1603">8707 12551 0,'-25'0'109,"0"25"-93,-24-25-16,24 25 15,-50 0 1,75-1-16,-49-24 15,49 25-15,-25-25 16,-25 25 15,26-25 1,-26 25-1,25-25 16,-24 0-32,24 0 17,-50-25-32,50 0 15,1-24 1,-1 24-16,0 0 15,25-25 1,0 26-16,0-1 16,-25 0-1,25 0-15,0 0 16,0 1 0,0-1-1,0 0-15,0 0 31,25 25 94,0 0-109,24 25-16,-24-25 16,-25 25-1,25 0-15,0 24 16,0-49-16,0 25 16,-25 25-16,49-26 15,-49 1-15,25 0 16,0 25-1,0-26-15,-1 1 16,-24 50-16,25-26 16,-25-24-1,25 25-15,0-1 16,-25-24-16,25 49 16,-25-24-1,49 0 1,-24-50 31,0 0-47,0 0 15,-1 24 1,1-24 15,0 0 0,0 0 1,0 0-1,-1-24 31</inkml:trace>
  <inkml:trace contextRef="#ctx0" brushRef="#br0" timeOffset="174536.6052">9476 12378 0,'-25'-25'47,"25"74"-47,0 26 16,0-1-16,0 25 16,0-24-16,0-1 15,0-24-15,0 24 16,0 1-16,0-51 15,0 26-15,0 24 16,0-49 0,0 0 31</inkml:trace>
  <inkml:trace contextRef="#ctx0" brushRef="#br0" timeOffset="175552.1276">9377 12129 0,'0'-49'94,"24"49"31,26 0-109,0 0 15,-1 0 0,-49 25-31,50 24 16,-25-24-16,-1 0 16,1 0-1,-25 24-15,25-24 16,0 0-16,-25 25 31,0-26 0,0 1-15,0 0-16,0 25 31,0-26-31,0 1 16,0 0-16,-50 0 15,25-25 1,1 25-16,-26-25 0</inkml:trace>
  <inkml:trace contextRef="#ctx0" brushRef="#br0" timeOffset="176327.7851">10195 12154 0,'-25'0'47,"-24"0"-31,24 25-16,0 50 15,-25-1-15,26 0 16,-51 26-16,50-51 16,25 26-16,-24-51 15,-26 51 1,50-50-16,-25 24 16,25-24-16,0 25 15,-25-50 1,25 24-16,0 26 15,0-25 1,0 24-16,0-24 16,0 25-1,0-25 1,25-25 0,-25 24-16,25 1 15,0 0-15,0-25 16,24 25-16,1-25 15,24 74-15,-49-74 16,0 0-16,0 0 16,-1 0-16,1 0 15,0 0 1</inkml:trace>
  <inkml:trace contextRef="#ctx0" brushRef="#br0" timeOffset="177456.6027">10245 12452 0,'0'25'62,"0"24"-46,0-24-16,24 0 16,1 25-1,0-50 16,0 24-15,0-24 31,24 0-31,-49-24-1,50-26-15,-50 25 16,0-49-16,0 49 15,0 0-15,0 0 16,0 50 93,0 50-93,0-1-16,-25-24 16,25 24-1,0-24-15,0 24 0,0-24 16,0 49 0,0-25-16,0 1 15,0-1-15,25-24 16,-25-1-16,0-24 15,0 25-15,0-25 16,0-1 0,-50-24 15,26 0-31,-26 0 16,25 0-16,-25 0 15,26-24-15,-1-1 16,25-25-1,-25 25-15,25-24 16,0 24-16,0-25 16,0 1-16,0-26 15,50-24-15,-1 49 16,1 1-16,24-26 16,-24 51-16,0 24 15,-26-25-15,26 25 16,-25 0-1,24 0 17,-24 0-1</inkml:trace>
  <inkml:trace contextRef="#ctx0" brushRef="#br0" timeOffset="177945.7463">10741 12254 0,'99'74'31,"-25"25"-31,26 50 15,-100-75-15,99 150 16,-74-125-16,-1 50 16,26 0-16,-25-50 15,-25 74-15,0-73 16,0-51-16,0 26 16,-25-1-16,0-49 15,-24 0 1,24-1-16,0-24 15,0 0-15,0 0 16,1 0-16,-1 0 16,0 0-16,-25 0 15,26 0 1</inkml:trace>
  <inkml:trace contextRef="#ctx0" brushRef="#br0" timeOffset="178544.8113">11807 12626 0,'25'0'16,"0"24"-1,-25 76 1,0 24 0,25 0-16,0-50 15,-1 0-15,-24 1 16,25-1-16,-25-49 16,0 0-16,25 0 15,0 0 48,0-25-63</inkml:trace>
  <inkml:trace contextRef="#ctx0" brushRef="#br0" timeOffset="178960.9398">12155 12675 0,'0'25'32,"0"74"-32,24 25 15,-24-25-15,25 1 16,25-1-16,-50-25 16,25 26-16,-1-51 15,1 1-15,0-1 16,0-24-16,-25 25 15,0-25-15,0-1 47,0 1-31,-25-25 0</inkml:trace>
  <inkml:trace contextRef="#ctx0" brushRef="#br0" timeOffset="179479.9479">11237 12626 0,'0'-25'16,"49"25"-1,100 0-15,75 0 16,-1 0-16,-50-25 16,26 25-16,-100-50 15,0 50-15,25 0 16,-99 0-1,0 0-15,0-24 0</inkml:trace>
  <inkml:trace contextRef="#ctx0" brushRef="#br0" timeOffset="180208.0539">11832 14114 0,'0'0'0,"0"74"63,0-49-63,0 49 15,0-49 1,0 0-16</inkml:trace>
  <inkml:trace contextRef="#ctx0" brushRef="#br0" timeOffset="180761.2015">11807 13841 0,'0'-25'16,"0"0"124</inkml:trace>
  <inkml:trace contextRef="#ctx0" brushRef="#br0" timeOffset="181248.1318">12130 14114 0,'25'0'78,"-1"0"-62,1 0-16,0 0 16,0 0-1</inkml:trace>
  <inkml:trace contextRef="#ctx0" brushRef="#br0" timeOffset="181687.8783">12080 14263 0,'25'0'32,"0"0"-17,24 0-15,-24 0 16,50 0-1,-51 0 1,1 0-16</inkml:trace>
  <inkml:trace contextRef="#ctx0" brushRef="#br0" timeOffset="182000.8043">12353 14188 0</inkml:trace>
  <inkml:trace contextRef="#ctx0" brushRef="#br0" timeOffset="182616.1659">12527 13990 0,'0'49'63,"0"26"-63,0-26 15,0 26-15,0-26 16,0 1-16,0-25 15,49 25-15,-49-26 16,0 1-16,0 0 16,25 0-1</inkml:trace>
  <inkml:trace contextRef="#ctx0" brushRef="#br0" timeOffset="183744.7052">11733 11981 0,'0'0'0,"25"0"16,-25 24-16,0 1 16,25 25-16,-1-25 15,-24 49-15,25 1 16,-25-26-16,0 26 15,0-51-15,0 1 16,0 0-16,0 0 16,0 0-16,0-75 93,0-24-77,0 49-16,0-25 16,0 25-16,0 1 15,0-26-15,50 25 16,-50 0 0,25 25 77,-1 0-93,1 0 32,0 0-17,0 0-15,0 0 31,-1 0-15,-24 25 0,25 0-16,0 0 15,-25 0 1,25 24-16,24-24 16,-49 0-16,0 24 15,0 1-15,0 0 16,25-1-1,-25-24-15,0 0 32</inkml:trace>
  <inkml:trace contextRef="#ctx0" brushRef="#br0" timeOffset="184704.6568">12824 12799 0,'0'25'16,"0"25"0,25 49-16,0-25 15,-25 1-15,25-1 16,-25 50-16,25-49 16,-25 24-16,24-25 15,-24 1-15,25-1 16,-25 0-16,0-49 15,25 25-15</inkml:trace>
  <inkml:trace contextRef="#ctx0" brushRef="#br0" timeOffset="185632.9653">12775 12799 0,'25'0'78,"-1"0"-78,51 0 16,-50 0-16,24 0 16,26 0-16,-26 0 15,-24 0 1,0 25-1,0 0 1,-25 0-16,24-25 16,-24 24-16,25 1 15,-25 0-15,0 0 16,0 0 0,0-1-16,0 26 15,-25 0-15,-49-1 16,0-24-16,74 0 15,-50-25-15,0 0 16,26 0 0</inkml:trace>
  <inkml:trace contextRef="#ctx0" brushRef="#br0" timeOffset="186209.0612">14164 12675 0,'0'0'0,"-50"0"0,-49 25 16,-50 49-16,25 1 16,0-26-16,50 51 15,-26-51-15,51 1 16,24 24-16,25-24 15,-25 24-15,25 1 16,0-1 0,0 1-16,0-1 15,0 0-15,25 26 0,49-1 16,-24-25 0,49 1-16,1-1 15,-51-24-15,75 49 16,-74-74-16,24 24 15,1 1-15,-1 0 16,-24-26-16,-26-24 16,26 0-16,-25 0 15,24 0-15,1 0 16,24 0-16,1-24 16</inkml:trace>
  <inkml:trace contextRef="#ctx0" brushRef="#br0" timeOffset="186649.1008">13916 13196 0,'25'0'31,"49"25"-31,25 74 16,-24-49-16,49 74 16,-50-75-16,0 1 15,-24 0-15,25-1 16,-26-24-16,-24 25 16,0-50-16,-25 24 15</inkml:trace>
  <inkml:trace contextRef="#ctx0" brushRef="#br0" timeOffset="187035.234">14511 13196 0,'0'0'0,"-25"0"15,-24 0-15,24 0 16,-74 25-16,74 25 15,-74 24-15,74-24 16,-25 24-16,25-24 16,25-26-16,0 1 15,-24 0-15,24 25 16,0-26-16,0 26 16,0-25-1,0 0 16,24-25-15,1 49-16</inkml:trace>
  <inkml:trace contextRef="#ctx0" brushRef="#br0" timeOffset="187472.7766">14958 13618 0,'0'25'47,"0"-1"-32,0 26-15,0-25 16,0 0-1,0-1 1,24 1 15</inkml:trace>
  <inkml:trace contextRef="#ctx0" brushRef="#br0" timeOffset="187736.6539">14883 13419 0</inkml:trace>
  <inkml:trace contextRef="#ctx0" brushRef="#br0" timeOffset="188240.5381">15330 12650 0,'24'25'16,"-24"74"-1,0 1-15,0-1 16,0 50-16,0 49 16,0-74-16,0 50 15,0-25-15,0-1 16,0-24-16,0 50 15,25-100-15,-25-24 16,50 25-16,-50-51 16,0 1-16,0 0 15,25-25 1</inkml:trace>
  <inkml:trace contextRef="#ctx0" brushRef="#br0" timeOffset="189344.3436">15528 13469 0,'0'50'63,"0"-1"-63,0 1 15,0-1-15,25 26 16,24-1-1,-49-49-15,25-25 16,0 50-16,0-50 16,25 0 31,-1 0-32,50 0-15,-74-25 16,25-25-1,-25-24-15,-25 49 16,0 0 0,0 0-1,0 75 95,0 49-95,0 25-15,0-25 16,0 1-16,0-26 16,0 25-16,0-24 15,0 24-15,0-74 16,0 24-16,-25 1 15,25-25-15,0 0 16,-25-1-16,0 1 31,0-25 1,-24 0-17,24 0-15,-25-25 16,26 1-16,-1-26 15,0 25-15,25-24 16,0 24-16,0-25 16,0 25-1,0 1-15,25-51 16,0 50-16,24-24 16,50-51-16,-49 76 15,24-1-15,1-25 16,-50 50-16,-25-25 15,49 1-15</inkml:trace>
  <inkml:trace contextRef="#ctx0" brushRef="#br0" timeOffset="190680.4879">15925 13022 0,'25'0'78,"0"0"-31,24 0-31,1 50-1,-1-50 1,1 25-16,0 0 16,49 24-16,-25 1 15,-24 0-15,24 49 16,1-74-16,-1 74 16,-24-50-16,-25 26 15,-25-26-15,24 51 16,26 24-1,-50-50-15,0 25 16,0 0-16,0-74 16,0 50-16,0-51 15,-25 26-15,25-25 16,0 0 0,-49 24-16,24-24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6D5D7-5934-44A6-BA8B-54DF109945D6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2A200-97E4-4975-9F77-3C5BE275A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7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4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20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43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1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10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44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37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31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21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0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C32E8-B6D6-4F3E-8916-02FA76B0ECEC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8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customXml" Target="../ink/ink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customXml" Target="../ink/ink18.xml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12" Type="http://schemas.openxmlformats.org/officeDocument/2006/relationships/customXml" Target="../ink/ink6.xml"/><Relationship Id="rId17" Type="http://schemas.openxmlformats.org/officeDocument/2006/relationships/image" Target="../media/image10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emf"/><Relationship Id="rId1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519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Classification using </a:t>
            </a:r>
            <a:r>
              <a:rPr lang="en-US" dirty="0" smtClean="0"/>
              <a:t>Naïve Bayes </a:t>
            </a:r>
            <a:r>
              <a:rPr lang="en-US" dirty="0" err="1"/>
              <a:t>T</a:t>
            </a:r>
            <a:r>
              <a:rPr lang="en-US" dirty="0" err="1" smtClean="0"/>
              <a:t>heorm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3581"/>
            <a:ext cx="9144000" cy="1655762"/>
          </a:xfrm>
        </p:spPr>
        <p:txBody>
          <a:bodyPr/>
          <a:lstStyle/>
          <a:p>
            <a:r>
              <a:rPr lang="en-US" dirty="0" err="1" smtClean="0"/>
              <a:t>Prof.Aruna</a:t>
            </a:r>
            <a:r>
              <a:rPr lang="en-US" dirty="0" smtClean="0"/>
              <a:t> </a:t>
            </a:r>
            <a:r>
              <a:rPr lang="en-US" dirty="0" err="1" smtClean="0"/>
              <a:t>Ranganath</a:t>
            </a:r>
            <a:endParaRPr lang="en-US" dirty="0"/>
          </a:p>
        </p:txBody>
      </p:sp>
      <p:pic>
        <p:nvPicPr>
          <p:cNvPr id="2050" name="Picture 2" descr="https://assets1.risnews.com/styles/content_sm/s3/2017-12/GettyImages-686690190.jpg?itok=9F-hUU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223" y="4115933"/>
            <a:ext cx="4116777" cy="274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76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84" y="133113"/>
            <a:ext cx="10515600" cy="1325563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84" y="1648140"/>
            <a:ext cx="10515600" cy="5562600"/>
          </a:xfrm>
        </p:spPr>
        <p:txBody>
          <a:bodyPr/>
          <a:lstStyle/>
          <a:p>
            <a:r>
              <a:rPr lang="en-US" altLang="en-US" dirty="0"/>
              <a:t>Similarly,</a:t>
            </a:r>
          </a:p>
          <a:p>
            <a:r>
              <a:rPr lang="en-US" altLang="en-US" dirty="0"/>
              <a:t>P(</a:t>
            </a:r>
            <a:r>
              <a:rPr lang="en-US" altLang="en-US" dirty="0" err="1"/>
              <a:t>X|buy</a:t>
            </a:r>
            <a:r>
              <a:rPr lang="en-US" altLang="en-US" dirty="0"/>
              <a:t> = no) = 3/5 * 2 /5 * 1 / 5 * 2 / 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		         = 0.019</a:t>
            </a:r>
          </a:p>
          <a:p>
            <a:r>
              <a:rPr lang="en-US" altLang="en-US" dirty="0"/>
              <a:t>To find the class that maximizes P(</a:t>
            </a:r>
            <a:r>
              <a:rPr lang="en-US" altLang="en-US" dirty="0" err="1"/>
              <a:t>X|Ci</a:t>
            </a:r>
            <a:r>
              <a:rPr lang="en-US" altLang="en-US" dirty="0"/>
              <a:t>)P(Ci), we compute</a:t>
            </a:r>
          </a:p>
          <a:p>
            <a:r>
              <a:rPr lang="en-US" altLang="en-US" dirty="0"/>
              <a:t>P(</a:t>
            </a:r>
            <a:r>
              <a:rPr lang="en-US" altLang="en-US" dirty="0" err="1"/>
              <a:t>X|buy</a:t>
            </a:r>
            <a:r>
              <a:rPr lang="en-US" altLang="en-US" dirty="0"/>
              <a:t> = yes)P(buy = yes) = 0.028</a:t>
            </a:r>
          </a:p>
          <a:p>
            <a:r>
              <a:rPr lang="en-US" altLang="en-US" dirty="0"/>
              <a:t>P(</a:t>
            </a:r>
            <a:r>
              <a:rPr lang="en-US" altLang="en-US" dirty="0" err="1"/>
              <a:t>X|buy</a:t>
            </a:r>
            <a:r>
              <a:rPr lang="en-US" altLang="en-US" dirty="0"/>
              <a:t> = no)P(buy = no) = 0.007</a:t>
            </a:r>
          </a:p>
          <a:p>
            <a:r>
              <a:rPr lang="en-US" altLang="en-US" dirty="0"/>
              <a:t>Thus the naive Bayesian classifier predicts buy = yes for sample 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4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627" y="152400"/>
            <a:ext cx="10508775" cy="838200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Sentiment Analysis using Naïve Bayes classifier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26" y="1402307"/>
            <a:ext cx="10508775" cy="4419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“</a:t>
            </a:r>
            <a:r>
              <a:rPr lang="en-US" dirty="0"/>
              <a:t>(1) </a:t>
            </a:r>
            <a:r>
              <a:rPr lang="en-US" i="1" dirty="0"/>
              <a:t>I bought an </a:t>
            </a:r>
            <a:r>
              <a:rPr lang="en-US" i="1" dirty="0">
                <a:solidFill>
                  <a:srgbClr val="FF0000"/>
                </a:solidFill>
              </a:rPr>
              <a:t>iPhone</a:t>
            </a:r>
            <a:r>
              <a:rPr lang="en-US" i="1" dirty="0"/>
              <a:t> a few days ago. </a:t>
            </a:r>
            <a:r>
              <a:rPr lang="en-US" dirty="0"/>
              <a:t>(2) </a:t>
            </a:r>
            <a:r>
              <a:rPr lang="en-US" i="1" dirty="0"/>
              <a:t>It was such a </a:t>
            </a:r>
            <a:r>
              <a:rPr lang="en-US" i="1" dirty="0">
                <a:solidFill>
                  <a:srgbClr val="00B0F0"/>
                </a:solidFill>
              </a:rPr>
              <a:t>nice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phone</a:t>
            </a:r>
            <a:r>
              <a:rPr lang="en-US" i="1" dirty="0"/>
              <a:t>. </a:t>
            </a:r>
            <a:r>
              <a:rPr lang="en-US" dirty="0"/>
              <a:t>(3) </a:t>
            </a:r>
            <a:r>
              <a:rPr lang="en-US" i="1" dirty="0"/>
              <a:t>The </a:t>
            </a:r>
            <a:r>
              <a:rPr lang="en-US" i="1" dirty="0">
                <a:solidFill>
                  <a:srgbClr val="FF0000"/>
                </a:solidFill>
              </a:rPr>
              <a:t>touch screen </a:t>
            </a:r>
            <a:r>
              <a:rPr lang="en-US" i="1" dirty="0"/>
              <a:t>was really </a:t>
            </a:r>
            <a:r>
              <a:rPr lang="en-US" i="1" dirty="0">
                <a:solidFill>
                  <a:srgbClr val="00B0F0"/>
                </a:solidFill>
              </a:rPr>
              <a:t>cool</a:t>
            </a:r>
            <a:r>
              <a:rPr lang="en-US" i="1" dirty="0"/>
              <a:t>. </a:t>
            </a:r>
            <a:r>
              <a:rPr lang="en-US" dirty="0"/>
              <a:t>(4) </a:t>
            </a:r>
            <a:r>
              <a:rPr lang="en-US" i="1" dirty="0"/>
              <a:t>The </a:t>
            </a:r>
            <a:r>
              <a:rPr lang="en-US" i="1" dirty="0">
                <a:solidFill>
                  <a:srgbClr val="FF0000"/>
                </a:solidFill>
              </a:rPr>
              <a:t>voice quality </a:t>
            </a:r>
            <a:r>
              <a:rPr lang="en-US" i="1" dirty="0"/>
              <a:t>was </a:t>
            </a:r>
            <a:r>
              <a:rPr lang="en-US" i="1" dirty="0">
                <a:solidFill>
                  <a:srgbClr val="00B0F0"/>
                </a:solidFill>
              </a:rPr>
              <a:t>clear</a:t>
            </a:r>
            <a:r>
              <a:rPr lang="en-US" i="1" dirty="0"/>
              <a:t> too. </a:t>
            </a:r>
            <a:r>
              <a:rPr lang="en-US" dirty="0"/>
              <a:t>(5) </a:t>
            </a:r>
            <a:r>
              <a:rPr lang="en-US" i="1" dirty="0"/>
              <a:t>Although the </a:t>
            </a:r>
            <a:r>
              <a:rPr lang="en-US" i="1" dirty="0">
                <a:solidFill>
                  <a:srgbClr val="FF0000"/>
                </a:solidFill>
              </a:rPr>
              <a:t>battery life </a:t>
            </a:r>
            <a:r>
              <a:rPr lang="en-US" i="1" dirty="0"/>
              <a:t>was </a:t>
            </a:r>
            <a:r>
              <a:rPr lang="en-US" i="1" dirty="0">
                <a:solidFill>
                  <a:srgbClr val="00B0F0"/>
                </a:solidFill>
              </a:rPr>
              <a:t>not long</a:t>
            </a:r>
            <a:r>
              <a:rPr lang="en-US" i="1" dirty="0"/>
              <a:t>, that is ok for me. </a:t>
            </a:r>
            <a:r>
              <a:rPr lang="en-US" dirty="0"/>
              <a:t>(6) </a:t>
            </a:r>
            <a:r>
              <a:rPr lang="en-US" i="1" dirty="0"/>
              <a:t>However, my mother was mad with me as I did not tell her before I bought it. </a:t>
            </a:r>
            <a:r>
              <a:rPr lang="en-US" dirty="0"/>
              <a:t>(7) </a:t>
            </a:r>
            <a:r>
              <a:rPr lang="en-US" i="1" dirty="0"/>
              <a:t>She also thought the </a:t>
            </a:r>
            <a:r>
              <a:rPr lang="en-US" i="1" dirty="0">
                <a:solidFill>
                  <a:srgbClr val="FF0000"/>
                </a:solidFill>
              </a:rPr>
              <a:t>phone</a:t>
            </a:r>
            <a:r>
              <a:rPr lang="en-US" i="1" dirty="0"/>
              <a:t> was too </a:t>
            </a:r>
            <a:r>
              <a:rPr lang="en-US" i="1" dirty="0">
                <a:solidFill>
                  <a:srgbClr val="00B0F0"/>
                </a:solidFill>
              </a:rPr>
              <a:t>expensive</a:t>
            </a:r>
            <a:r>
              <a:rPr lang="en-US" i="1" dirty="0"/>
              <a:t>, and wanted me to return it to the shop. … 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88" y="105818"/>
            <a:ext cx="10515600" cy="1325563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Modelling Sentiment Analysis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188" y="1691185"/>
            <a:ext cx="10515600" cy="3505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The solution to the Sentiment Analysis problem depends on the granularity of the sentiment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Positive / Negative or 1 to 5 stars : (Binary Classification / Multiclass classification)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Naïve Bayes, and support vector machines (SVM),Logistic regression and Maximum Entropy etc..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Regression if the Sentiment is a continuous value between 1 to 5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265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83" y="0"/>
            <a:ext cx="10515600" cy="1325563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Multinomial Naive Bayes’ Classifier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28800" y="1524000"/>
              <a:ext cx="8405760" cy="4265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0160" y="1512480"/>
                <a:ext cx="8426640" cy="428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319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541" y="14058"/>
            <a:ext cx="10515600" cy="1325563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Multinomial Naive Bayes’ Classifier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004481" y="1324243"/>
              <a:ext cx="5056200" cy="5042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5121" y="1314883"/>
                <a:ext cx="5077800" cy="50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613280" y="2464560"/>
              <a:ext cx="2009520" cy="1330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3920" y="2455200"/>
                <a:ext cx="2028240" cy="134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53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32" y="-88821"/>
            <a:ext cx="10515600" cy="1325563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Gaussian naive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0" y="1325562"/>
            <a:ext cx="4724400" cy="5303837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P(</a:t>
            </a:r>
            <a:r>
              <a:rPr lang="en-US" sz="2600" dirty="0" err="1"/>
              <a:t>X|Class</a:t>
            </a:r>
            <a:r>
              <a:rPr lang="en-US" sz="2600" dirty="0"/>
              <a:t>=No) = P(Refund=</a:t>
            </a:r>
            <a:r>
              <a:rPr lang="en-US" sz="2600" dirty="0" err="1"/>
              <a:t>No|Class</a:t>
            </a:r>
            <a:r>
              <a:rPr lang="en-US" sz="2600" dirty="0"/>
              <a:t>=No) </a:t>
            </a:r>
            <a:r>
              <a:rPr lang="en-US" sz="2600" dirty="0"/>
              <a:t>X </a:t>
            </a:r>
            <a:r>
              <a:rPr lang="en-US" sz="2600" dirty="0"/>
              <a:t>P(Married| Class=No) </a:t>
            </a:r>
            <a:r>
              <a:rPr lang="en-US" sz="2600" dirty="0"/>
              <a:t>X </a:t>
            </a:r>
            <a:r>
              <a:rPr lang="en-US" sz="2600" dirty="0"/>
              <a:t>P(Income=120K| Class=No) = 4/7 </a:t>
            </a:r>
            <a:r>
              <a:rPr lang="en-US" sz="2600" dirty="0"/>
              <a:t>X </a:t>
            </a:r>
            <a:r>
              <a:rPr lang="en-US" sz="2600" dirty="0"/>
              <a:t>4/7 </a:t>
            </a:r>
            <a:r>
              <a:rPr lang="en-US" sz="2600" dirty="0"/>
              <a:t>X </a:t>
            </a:r>
            <a:r>
              <a:rPr lang="en-US" sz="2600" dirty="0"/>
              <a:t>0.0072 = 0.0024 </a:t>
            </a:r>
            <a:r>
              <a:rPr lang="en-US" sz="2600" dirty="0"/>
              <a:t>X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P(</a:t>
            </a:r>
            <a:r>
              <a:rPr lang="en-US" sz="2600" dirty="0" err="1"/>
              <a:t>X|Class</a:t>
            </a:r>
            <a:r>
              <a:rPr lang="en-US" sz="2600" dirty="0"/>
              <a:t>=Yes</a:t>
            </a:r>
            <a:r>
              <a:rPr lang="en-US" sz="2600" dirty="0"/>
              <a:t>) = P(Refund=No| Class=Yes) </a:t>
            </a:r>
            <a:r>
              <a:rPr lang="en-US" sz="2600" dirty="0"/>
              <a:t>X </a:t>
            </a:r>
            <a:r>
              <a:rPr lang="en-US" sz="2600" dirty="0"/>
              <a:t>P(Married| Class=Yes) </a:t>
            </a:r>
            <a:r>
              <a:rPr lang="en-US" sz="2600" dirty="0"/>
              <a:t>X </a:t>
            </a:r>
            <a:r>
              <a:rPr lang="en-US" sz="2600" dirty="0"/>
              <a:t>P(Income=120K| Class=Yes) = 1 </a:t>
            </a:r>
            <a:r>
              <a:rPr lang="en-US" sz="2600" dirty="0"/>
              <a:t>X </a:t>
            </a:r>
            <a:r>
              <a:rPr lang="en-US" sz="2600" dirty="0"/>
              <a:t>0 </a:t>
            </a:r>
            <a:r>
              <a:rPr lang="en-US" sz="2600" dirty="0"/>
              <a:t>X </a:t>
            </a:r>
            <a:r>
              <a:rPr lang="en-US" sz="2600" dirty="0"/>
              <a:t>1.2 </a:t>
            </a:r>
            <a:r>
              <a:rPr lang="en-US" sz="2600" dirty="0"/>
              <a:t>X </a:t>
            </a:r>
            <a:r>
              <a:rPr lang="en-US" sz="2600" dirty="0"/>
              <a:t>10-9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58" y="1306252"/>
            <a:ext cx="3781953" cy="38962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65514" y="5943600"/>
            <a:ext cx="4141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 </a:t>
            </a:r>
            <a:r>
              <a:rPr lang="en-US" dirty="0"/>
              <a:t>= </a:t>
            </a:r>
            <a:r>
              <a:rPr lang="en-US" dirty="0"/>
              <a:t>(Refund </a:t>
            </a:r>
            <a:r>
              <a:rPr lang="en-US" dirty="0"/>
              <a:t>= </a:t>
            </a:r>
            <a:r>
              <a:rPr lang="en-US" dirty="0"/>
              <a:t>No</a:t>
            </a:r>
            <a:r>
              <a:rPr lang="en-US" dirty="0"/>
              <a:t>, Married, Income =120K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4015560" y="1107360"/>
              <a:ext cx="545040" cy="39204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6200" y="1098000"/>
                <a:ext cx="563760" cy="39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3738720" y="0"/>
              <a:ext cx="6126120" cy="62956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29360" y="-9360"/>
                <a:ext cx="6144840" cy="631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846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Naïve Bayes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Robust to </a:t>
            </a:r>
            <a:r>
              <a:rPr lang="en-US" dirty="0" smtClean="0"/>
              <a:t>noise points.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Handle missing values by ignoring the instance during probability estimate </a:t>
            </a:r>
            <a:r>
              <a:rPr lang="en-US" dirty="0" smtClean="0"/>
              <a:t>calculations.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Independence assumption may not hold for some </a:t>
            </a:r>
            <a:r>
              <a:rPr lang="en-US" dirty="0" smtClean="0"/>
              <a:t>attributes in that case we need to work </a:t>
            </a:r>
            <a:r>
              <a:rPr lang="en-US" dirty="0"/>
              <a:t>with Bayesian </a:t>
            </a:r>
            <a:r>
              <a:rPr lang="en-US" dirty="0" smtClean="0"/>
              <a:t>Belief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A5BA6E-1AC3-4C13-8575-C7163D66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12" y="466298"/>
            <a:ext cx="10647528" cy="838200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Prediction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7016EE-EAD7-4941-BEEA-0418E6D4CF32}"/>
              </a:ext>
            </a:extLst>
          </p:cNvPr>
          <p:cNvSpPr/>
          <p:nvPr/>
        </p:nvSpPr>
        <p:spPr>
          <a:xfrm>
            <a:off x="2590800" y="2057401"/>
            <a:ext cx="640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cs typeface="Courier New" pitchFamily="49" charset="0"/>
              </a:rPr>
              <a:t>Actual       =    [1, 0, 1, 1, 0, 1, 0, 0]</a:t>
            </a:r>
          </a:p>
          <a:p>
            <a:r>
              <a:rPr lang="en-IN" sz="2800" b="1" dirty="0">
                <a:cs typeface="Courier New" pitchFamily="49" charset="0"/>
              </a:rPr>
              <a:t>Prediction =   [1, 0, 0, 1, 0, 1, 1, 1]</a:t>
            </a:r>
          </a:p>
        </p:txBody>
      </p:sp>
    </p:spTree>
    <p:extLst>
      <p:ext uri="{BB962C8B-B14F-4D97-AF65-F5344CB8AC3E}">
        <p14:creationId xmlns:p14="http://schemas.microsoft.com/office/powerpoint/2010/main" val="309304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A5BA6E-1AC3-4C13-8575-C7163D66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659" y="438955"/>
            <a:ext cx="10251744" cy="838200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Accuracy Measure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7016EE-EAD7-4941-BEEA-0418E6D4CF32}"/>
              </a:ext>
            </a:extLst>
          </p:cNvPr>
          <p:cNvSpPr/>
          <p:nvPr/>
        </p:nvSpPr>
        <p:spPr>
          <a:xfrm>
            <a:off x="2590800" y="2057401"/>
            <a:ext cx="640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cs typeface="Courier New" pitchFamily="49" charset="0"/>
              </a:rPr>
              <a:t>Actual       =    [1, 0, 1, 1, 0, 1, 0, 0]</a:t>
            </a:r>
          </a:p>
          <a:p>
            <a:r>
              <a:rPr lang="en-IN" sz="2800" b="1" dirty="0">
                <a:cs typeface="Courier New" pitchFamily="49" charset="0"/>
              </a:rPr>
              <a:t>Prediction =   [1, 0, 0, 1, 0, 1, 1, 1]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C3D234-A3D7-4EED-88FA-BA28AD169485}"/>
              </a:ext>
            </a:extLst>
          </p:cNvPr>
          <p:cNvSpPr txBox="1"/>
          <p:nvPr/>
        </p:nvSpPr>
        <p:spPr>
          <a:xfrm>
            <a:off x="2057400" y="3733801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Accuracy = proportion of correctly predicted examples (0 and 1 both)</a:t>
            </a:r>
          </a:p>
        </p:txBody>
      </p:sp>
    </p:spTree>
    <p:extLst>
      <p:ext uri="{BB962C8B-B14F-4D97-AF65-F5344CB8AC3E}">
        <p14:creationId xmlns:p14="http://schemas.microsoft.com/office/powerpoint/2010/main" val="358233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A5BA6E-1AC3-4C13-8575-C7163D66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38955"/>
            <a:ext cx="10579290" cy="838200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Accuracy Measure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7016EE-EAD7-4941-BEEA-0418E6D4CF32}"/>
              </a:ext>
            </a:extLst>
          </p:cNvPr>
          <p:cNvSpPr/>
          <p:nvPr/>
        </p:nvSpPr>
        <p:spPr>
          <a:xfrm>
            <a:off x="2590800" y="2057401"/>
            <a:ext cx="640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cs typeface="Courier New" pitchFamily="49" charset="0"/>
              </a:rPr>
              <a:t>Actual       =    [1, 0, 1, 1, 0, 1, 0, 0]</a:t>
            </a:r>
          </a:p>
          <a:p>
            <a:r>
              <a:rPr lang="en-IN" sz="2800" b="1" dirty="0">
                <a:cs typeface="Courier New" pitchFamily="49" charset="0"/>
              </a:rPr>
              <a:t>Prediction =   [1, 0, 0, 1, 0, 1, 1, 1]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C3D234-A3D7-4EED-88FA-BA28AD169485}"/>
              </a:ext>
            </a:extLst>
          </p:cNvPr>
          <p:cNvSpPr txBox="1"/>
          <p:nvPr/>
        </p:nvSpPr>
        <p:spPr>
          <a:xfrm>
            <a:off x="3581400" y="37338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Accuracy = ?</a:t>
            </a:r>
          </a:p>
        </p:txBody>
      </p:sp>
    </p:spTree>
    <p:extLst>
      <p:ext uri="{BB962C8B-B14F-4D97-AF65-F5344CB8AC3E}">
        <p14:creationId xmlns:p14="http://schemas.microsoft.com/office/powerpoint/2010/main" val="67276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Today’s </a:t>
            </a:r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Conditional Probability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Bayes Theorem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Naïve Bayes classifier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A5BA6E-1AC3-4C13-8575-C7163D66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438955"/>
            <a:ext cx="10252881" cy="838200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Accuracy Measure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7016EE-EAD7-4941-BEEA-0418E6D4CF32}"/>
              </a:ext>
            </a:extLst>
          </p:cNvPr>
          <p:cNvSpPr/>
          <p:nvPr/>
        </p:nvSpPr>
        <p:spPr>
          <a:xfrm>
            <a:off x="2590800" y="2057401"/>
            <a:ext cx="640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cs typeface="Courier New" pitchFamily="49" charset="0"/>
              </a:rPr>
              <a:t>Actual       =    [1, 0, 1, 1, 0, 1, 0, 0]</a:t>
            </a:r>
          </a:p>
          <a:p>
            <a:r>
              <a:rPr lang="en-IN" sz="2800" b="1" dirty="0">
                <a:cs typeface="Courier New" pitchFamily="49" charset="0"/>
              </a:rPr>
              <a:t>Prediction =   [1, 0, 0, 1, 0, 1, 1, 1]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C3D234-A3D7-4EED-88FA-BA28AD169485}"/>
              </a:ext>
            </a:extLst>
          </p:cNvPr>
          <p:cNvSpPr txBox="1"/>
          <p:nvPr/>
        </p:nvSpPr>
        <p:spPr>
          <a:xfrm>
            <a:off x="3581400" y="3733801"/>
            <a:ext cx="495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Accuracy = 5/8 </a:t>
            </a:r>
          </a:p>
          <a:p>
            <a:r>
              <a:rPr lang="en-IN" sz="2800" dirty="0">
                <a:solidFill>
                  <a:srgbClr val="0070C0"/>
                </a:solidFill>
              </a:rPr>
              <a:t>                = 0.625</a:t>
            </a:r>
          </a:p>
        </p:txBody>
      </p:sp>
    </p:spTree>
    <p:extLst>
      <p:ext uri="{BB962C8B-B14F-4D97-AF65-F5344CB8AC3E}">
        <p14:creationId xmlns:p14="http://schemas.microsoft.com/office/powerpoint/2010/main" val="22575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A5BA6E-1AC3-4C13-8575-C7163D66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8809"/>
            <a:ext cx="10034516" cy="838200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Problem with Accuracy Measure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7016EE-EAD7-4941-BEEA-0418E6D4CF32}"/>
              </a:ext>
            </a:extLst>
          </p:cNvPr>
          <p:cNvSpPr/>
          <p:nvPr/>
        </p:nvSpPr>
        <p:spPr>
          <a:xfrm>
            <a:off x="1981200" y="2466834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cs typeface="Courier New" pitchFamily="49" charset="0"/>
              </a:rPr>
              <a:t>Actual       =    [1, 0, 0, 0, 0, 0, 0, 0, …,0 ]</a:t>
            </a:r>
          </a:p>
          <a:p>
            <a:r>
              <a:rPr lang="en-IN" sz="2800" b="1" dirty="0">
                <a:cs typeface="Courier New" pitchFamily="49" charset="0"/>
              </a:rPr>
              <a:t>Prediction =   [0, 0, 0, 0, 0, 0, 0, 0,…, 0]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E21D8FD-0482-4B9A-A03C-BD3B90F92D2A}"/>
              </a:ext>
            </a:extLst>
          </p:cNvPr>
          <p:cNvSpPr/>
          <p:nvPr/>
        </p:nvSpPr>
        <p:spPr bwMode="auto">
          <a:xfrm rot="16200000">
            <a:off x="6400800" y="561833"/>
            <a:ext cx="457200" cy="3352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48399-D910-4DF2-8D39-DD5FA569ED71}"/>
              </a:ext>
            </a:extLst>
          </p:cNvPr>
          <p:cNvSpPr txBox="1"/>
          <p:nvPr/>
        </p:nvSpPr>
        <p:spPr>
          <a:xfrm>
            <a:off x="6248400" y="1624169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99 0’s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F83B19-4E38-4904-A650-0B102DAFD18C}"/>
              </a:ext>
            </a:extLst>
          </p:cNvPr>
          <p:cNvSpPr txBox="1"/>
          <p:nvPr/>
        </p:nvSpPr>
        <p:spPr>
          <a:xfrm rot="20316490">
            <a:off x="1676400" y="37183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Ink Free" panose="03080402000500000000" pitchFamily="66" charset="0"/>
              </a:rPr>
              <a:t>Dumb classifier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4ECE79-F573-456A-A643-6E6B34B02087}"/>
              </a:ext>
            </a:extLst>
          </p:cNvPr>
          <p:cNvCxnSpPr/>
          <p:nvPr/>
        </p:nvCxnSpPr>
        <p:spPr bwMode="auto">
          <a:xfrm flipV="1">
            <a:off x="2209800" y="3420941"/>
            <a:ext cx="152400" cy="3412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264385-53C0-4AB5-8F29-80832962E5B7}"/>
              </a:ext>
            </a:extLst>
          </p:cNvPr>
          <p:cNvSpPr txBox="1"/>
          <p:nvPr/>
        </p:nvSpPr>
        <p:spPr>
          <a:xfrm>
            <a:off x="3581400" y="4103526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Accuracy = ?</a:t>
            </a:r>
          </a:p>
        </p:txBody>
      </p:sp>
    </p:spTree>
    <p:extLst>
      <p:ext uri="{BB962C8B-B14F-4D97-AF65-F5344CB8AC3E}">
        <p14:creationId xmlns:p14="http://schemas.microsoft.com/office/powerpoint/2010/main" val="1298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A5BA6E-1AC3-4C13-8575-C7163D66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536" y="277182"/>
            <a:ext cx="9733128" cy="838200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Problem with Accuracy Measure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7016EE-EAD7-4941-BEEA-0418E6D4CF32}"/>
              </a:ext>
            </a:extLst>
          </p:cNvPr>
          <p:cNvSpPr/>
          <p:nvPr/>
        </p:nvSpPr>
        <p:spPr>
          <a:xfrm>
            <a:off x="1981200" y="2057401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cs typeface="Courier New" pitchFamily="49" charset="0"/>
              </a:rPr>
              <a:t>Actual       =    [1, 0, 0, 0, 0, 0, 0, 0, …,0 ]</a:t>
            </a:r>
          </a:p>
          <a:p>
            <a:r>
              <a:rPr lang="en-IN" sz="2800" b="1" dirty="0">
                <a:cs typeface="Courier New" pitchFamily="49" charset="0"/>
              </a:rPr>
              <a:t>Prediction =   [0, 0, 0, 0, 0, 0, 0, 0,…, 0]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C3D234-A3D7-4EED-88FA-BA28AD169485}"/>
              </a:ext>
            </a:extLst>
          </p:cNvPr>
          <p:cNvSpPr txBox="1"/>
          <p:nvPr/>
        </p:nvSpPr>
        <p:spPr>
          <a:xfrm>
            <a:off x="3581400" y="3694094"/>
            <a:ext cx="495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Accuracy = 99/100 </a:t>
            </a:r>
          </a:p>
          <a:p>
            <a:r>
              <a:rPr lang="en-IN" sz="2800" dirty="0">
                <a:solidFill>
                  <a:srgbClr val="0070C0"/>
                </a:solidFill>
              </a:rPr>
              <a:t>                = 0.99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E21D8FD-0482-4B9A-A03C-BD3B90F92D2A}"/>
              </a:ext>
            </a:extLst>
          </p:cNvPr>
          <p:cNvSpPr/>
          <p:nvPr/>
        </p:nvSpPr>
        <p:spPr bwMode="auto">
          <a:xfrm rot="16200000">
            <a:off x="6400800" y="152400"/>
            <a:ext cx="457200" cy="3352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48399-D910-4DF2-8D39-DD5FA569ED71}"/>
              </a:ext>
            </a:extLst>
          </p:cNvPr>
          <p:cNvSpPr txBox="1"/>
          <p:nvPr/>
        </p:nvSpPr>
        <p:spPr>
          <a:xfrm>
            <a:off x="6248400" y="1214736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99 0’s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4ECE79-F573-456A-A643-6E6B34B02087}"/>
              </a:ext>
            </a:extLst>
          </p:cNvPr>
          <p:cNvCxnSpPr/>
          <p:nvPr/>
        </p:nvCxnSpPr>
        <p:spPr bwMode="auto">
          <a:xfrm flipV="1">
            <a:off x="2209800" y="3011508"/>
            <a:ext cx="152400" cy="3412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5A52CC-5B10-401D-B5CE-2743002EB03F}"/>
              </a:ext>
            </a:extLst>
          </p:cNvPr>
          <p:cNvSpPr txBox="1"/>
          <p:nvPr/>
        </p:nvSpPr>
        <p:spPr>
          <a:xfrm rot="20316490">
            <a:off x="1676400" y="3308867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Ink Free" panose="03080402000500000000" pitchFamily="66" charset="0"/>
              </a:rPr>
              <a:t>Dumb classifier</a:t>
            </a:r>
          </a:p>
        </p:txBody>
      </p:sp>
    </p:spTree>
    <p:extLst>
      <p:ext uri="{BB962C8B-B14F-4D97-AF65-F5344CB8AC3E}">
        <p14:creationId xmlns:p14="http://schemas.microsoft.com/office/powerpoint/2010/main" val="20860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705" y="-7237"/>
            <a:ext cx="10515600" cy="1325563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Towards a Better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599" y="1223962"/>
            <a:ext cx="8534400" cy="4343400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True Positive (TP)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2000" dirty="0">
                <a:cs typeface="Courier New" panose="02070309020205020404" pitchFamily="49" charset="0"/>
              </a:rPr>
              <a:t>False Positive (FP) 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2000" dirty="0">
                <a:cs typeface="Courier New" panose="02070309020205020404" pitchFamily="49" charset="0"/>
              </a:rPr>
              <a:t>True Negative (TN)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False Negative (FP)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pic>
        <p:nvPicPr>
          <p:cNvPr id="1026" name="Picture 2" descr="Image result for confusion matrix">
            <a:extLst>
              <a:ext uri="{FF2B5EF4-FFF2-40B4-BE49-F238E27FC236}">
                <a16:creationId xmlns:a16="http://schemas.microsoft.com/office/drawing/2014/main" id="{2D981462-3D8E-4505-A9CE-93B965A07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33800"/>
            <a:ext cx="2899611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nfusion matrix">
            <a:extLst>
              <a:ext uri="{FF2B5EF4-FFF2-40B4-BE49-F238E27FC236}">
                <a16:creationId xmlns:a16="http://schemas.microsoft.com/office/drawing/2014/main" id="{AC5CBE10-50AB-4827-B8A3-67FE8A7C8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3581400"/>
            <a:ext cx="3357121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F385D2-A8B0-4633-831E-567B1C32C6CE}"/>
              </a:ext>
            </a:extLst>
          </p:cNvPr>
          <p:cNvSpPr txBox="1"/>
          <p:nvPr/>
        </p:nvSpPr>
        <p:spPr>
          <a:xfrm>
            <a:off x="5109410" y="3886201"/>
            <a:ext cx="1596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Multiple ways to draw the confusion matrix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324BB6-4460-4652-BDE5-543F16724B1F}"/>
              </a:ext>
            </a:extLst>
          </p:cNvPr>
          <p:cNvCxnSpPr/>
          <p:nvPr/>
        </p:nvCxnSpPr>
        <p:spPr bwMode="auto">
          <a:xfrm flipV="1">
            <a:off x="6019800" y="3578926"/>
            <a:ext cx="304800" cy="3072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90445E-C413-48C0-9079-B9F47D7A564C}"/>
              </a:ext>
            </a:extLst>
          </p:cNvPr>
          <p:cNvCxnSpPr/>
          <p:nvPr/>
        </p:nvCxnSpPr>
        <p:spPr bwMode="auto">
          <a:xfrm flipH="1">
            <a:off x="4800600" y="4419600"/>
            <a:ext cx="308810" cy="3137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5BFC27-8090-427F-8D07-EC132A708859}"/>
              </a:ext>
            </a:extLst>
          </p:cNvPr>
          <p:cNvCxnSpPr/>
          <p:nvPr/>
        </p:nvCxnSpPr>
        <p:spPr bwMode="auto">
          <a:xfrm>
            <a:off x="6705600" y="4191000"/>
            <a:ext cx="381000" cy="2286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5" name="Picture 2" descr="Image result for confusion matrix">
            <a:extLst>
              <a:ext uri="{FF2B5EF4-FFF2-40B4-BE49-F238E27FC236}">
                <a16:creationId xmlns:a16="http://schemas.microsoft.com/office/drawing/2014/main" id="{73529769-DC70-4F1B-B431-17111C8C4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1455038"/>
            <a:ext cx="2895600" cy="1902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237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36" y="212283"/>
            <a:ext cx="10515600" cy="1325563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Towards a Better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599" y="1223962"/>
            <a:ext cx="8534400" cy="4343400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True Positive (TP)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2000" dirty="0">
                <a:cs typeface="Courier New" panose="02070309020205020404" pitchFamily="49" charset="0"/>
              </a:rPr>
              <a:t>False Positive (FP) 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2000" dirty="0">
                <a:cs typeface="Courier New" panose="02070309020205020404" pitchFamily="49" charset="0"/>
              </a:rPr>
              <a:t>True Negative (TN)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False Negative (FP)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C41A39-C50E-41CC-9D8E-6B73CF47F0B9}"/>
              </a:ext>
            </a:extLst>
          </p:cNvPr>
          <p:cNvSpPr/>
          <p:nvPr/>
        </p:nvSpPr>
        <p:spPr>
          <a:xfrm>
            <a:off x="6477000" y="4038600"/>
            <a:ext cx="411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cs typeface="Courier New" pitchFamily="49" charset="0"/>
              </a:rPr>
              <a:t>Actual       =   [1, 0, 1, 1, 0, 1, 0, 0]</a:t>
            </a:r>
          </a:p>
          <a:p>
            <a:r>
              <a:rPr lang="en-IN" sz="2000" dirty="0">
                <a:cs typeface="Courier New" pitchFamily="49" charset="0"/>
              </a:rPr>
              <a:t>Prediction =   [1, 0, 0, 1, 0, 1, 1, 1]</a:t>
            </a:r>
          </a:p>
        </p:txBody>
      </p:sp>
      <p:pic>
        <p:nvPicPr>
          <p:cNvPr id="9" name="Picture 2" descr="Image result for confusion matrix">
            <a:extLst>
              <a:ext uri="{FF2B5EF4-FFF2-40B4-BE49-F238E27FC236}">
                <a16:creationId xmlns:a16="http://schemas.microsoft.com/office/drawing/2014/main" id="{39409391-A4E2-4222-89AF-46A7BCACB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197" y="1650078"/>
            <a:ext cx="2895600" cy="1902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024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212283"/>
            <a:ext cx="10515600" cy="1325563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Towards a Better Measure</a:t>
            </a:r>
          </a:p>
        </p:txBody>
      </p:sp>
      <p:pic>
        <p:nvPicPr>
          <p:cNvPr id="7170" name="Picture 2" descr="Image result for confusion matri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1650078"/>
            <a:ext cx="2895600" cy="1902525"/>
          </a:xfrm>
          <a:prstGeom prst="rect">
            <a:avLst/>
          </a:prstGeom>
          <a:noFill/>
        </p:spPr>
      </p:pic>
      <p:pic>
        <p:nvPicPr>
          <p:cNvPr id="6" name="Picture 2" descr="https://effectsizefaq.files.wordpress.com/2010/05/type-i-and-type-ii-errors.jpg?w=300&amp;h=2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197926"/>
            <a:ext cx="4473700" cy="335527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477000" y="4038600"/>
            <a:ext cx="411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cs typeface="Courier New" pitchFamily="49" charset="0"/>
              </a:rPr>
              <a:t>Actual       =   [1, 0, 1, 1, 0, 1, 0, 0]</a:t>
            </a:r>
          </a:p>
          <a:p>
            <a:r>
              <a:rPr lang="en-IN" sz="2000" dirty="0">
                <a:cs typeface="Courier New" pitchFamily="49" charset="0"/>
              </a:rPr>
              <a:t>Prediction =   [1, 0, 0, 1, 0, 1, 1, 1]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834D2E-A250-4305-A279-0B2782AFD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599" y="1223962"/>
            <a:ext cx="8534400" cy="4343400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True Positive (TP)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2000" dirty="0">
                <a:cs typeface="Courier New" panose="02070309020205020404" pitchFamily="49" charset="0"/>
              </a:rPr>
              <a:t>False Positive (FP) 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2000" dirty="0">
                <a:cs typeface="Courier New" panose="02070309020205020404" pitchFamily="49" charset="0"/>
              </a:rPr>
              <a:t>True Negative (TN)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False Negative (FP)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2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975" y="160338"/>
            <a:ext cx="10515600" cy="1325563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Metrics to Evaluate a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066800"/>
            <a:ext cx="8534400" cy="4343400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Accuracy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Precision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Recall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F1-score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1828800"/>
            <a:ext cx="411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cs typeface="Courier New" pitchFamily="49" charset="0"/>
              </a:rPr>
              <a:t>Actual       =   [1, 0, 1, 1, 0, 1, 0, 0]</a:t>
            </a:r>
          </a:p>
          <a:p>
            <a:r>
              <a:rPr lang="en-IN" sz="2000" dirty="0">
                <a:cs typeface="Courier New" pitchFamily="49" charset="0"/>
              </a:rPr>
              <a:t>Prediction =   [1, 0, 0, 0, 0, 1, 1, 1]</a:t>
            </a:r>
          </a:p>
        </p:txBody>
      </p:sp>
      <p:sp>
        <p:nvSpPr>
          <p:cNvPr id="8194" name="AutoShape 2" descr="Image result for micro average vs macro average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96" name="AutoShape 4" descr="Image result for micro average vs macro average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6" descr="Image result for micro average vs macro average">
            <a:extLst>
              <a:ext uri="{FF2B5EF4-FFF2-40B4-BE49-F238E27FC236}">
                <a16:creationId xmlns:a16="http://schemas.microsoft.com/office/drawing/2014/main" id="{86D1CB11-DAD3-45DE-B7B2-86126F7B8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971800"/>
            <a:ext cx="3466750" cy="22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487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60338"/>
            <a:ext cx="10515600" cy="1325563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Metrics to Evaluate a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066800"/>
            <a:ext cx="8534400" cy="4343400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Accuracy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Precision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Recall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F1-score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1828800"/>
            <a:ext cx="411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cs typeface="Courier New" pitchFamily="49" charset="0"/>
              </a:rPr>
              <a:t>Actual       =   [1, 0, 1, 1, 0, 1, 0, 0]</a:t>
            </a:r>
          </a:p>
          <a:p>
            <a:r>
              <a:rPr lang="en-IN" sz="2000" dirty="0">
                <a:cs typeface="Courier New" pitchFamily="49" charset="0"/>
              </a:rPr>
              <a:t>Prediction =   [1, 0, 0, 0, 0, 1, 1, 1]</a:t>
            </a:r>
          </a:p>
        </p:txBody>
      </p:sp>
      <p:sp>
        <p:nvSpPr>
          <p:cNvPr id="8194" name="AutoShape 2" descr="Image result for micro average vs macro average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96" name="AutoShape 4" descr="Image result for micro average vs macro average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8" name="Picture 6" descr="Image result for micro average vs macro aver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971800"/>
            <a:ext cx="3466750" cy="22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895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Conditional Probability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Bayes rule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Naïve Bayes classifier</a:t>
            </a:r>
          </a:p>
          <a:p>
            <a:pPr>
              <a:lnSpc>
                <a:spcPct val="150000"/>
              </a:lnSpc>
            </a:pPr>
            <a:r>
              <a:rPr lang="en-US" smtClean="0"/>
              <a:t>Classification Metrics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4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595" y="304800"/>
            <a:ext cx="9664890" cy="838200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Probabilistic vs. Discriminative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4634282"/>
            <a:ext cx="8610600" cy="2047438"/>
          </a:xfrm>
        </p:spPr>
        <p:txBody>
          <a:bodyPr/>
          <a:lstStyle/>
          <a:p>
            <a:r>
              <a:rPr lang="en-US" sz="2400" dirty="0"/>
              <a:t>Probabilistic</a:t>
            </a:r>
            <a:r>
              <a:rPr lang="en-US" sz="2400" dirty="0"/>
              <a:t>” learning </a:t>
            </a:r>
            <a:endParaRPr lang="en-US" sz="2400" dirty="0"/>
          </a:p>
          <a:p>
            <a:pPr lvl="1"/>
            <a:r>
              <a:rPr lang="en-US" sz="2000" dirty="0"/>
              <a:t>Conditional </a:t>
            </a:r>
            <a:r>
              <a:rPr lang="en-US" sz="2000" dirty="0"/>
              <a:t>models just explain y: p(</a:t>
            </a:r>
            <a:r>
              <a:rPr lang="en-US" sz="2000" dirty="0" err="1"/>
              <a:t>y|x</a:t>
            </a:r>
            <a:r>
              <a:rPr lang="en-US" sz="2000" dirty="0"/>
              <a:t>) </a:t>
            </a:r>
            <a:endParaRPr lang="en-US" sz="2000" dirty="0"/>
          </a:p>
          <a:p>
            <a:pPr lvl="1"/>
            <a:r>
              <a:rPr lang="en-US" sz="2000" dirty="0"/>
              <a:t>Generative </a:t>
            </a:r>
            <a:r>
              <a:rPr lang="en-US" sz="2000" dirty="0"/>
              <a:t>models also explain x: p(</a:t>
            </a:r>
            <a:r>
              <a:rPr lang="en-US" sz="2000" dirty="0" err="1"/>
              <a:t>x,y</a:t>
            </a:r>
            <a:r>
              <a:rPr lang="en-US" sz="2000" dirty="0"/>
              <a:t>) </a:t>
            </a:r>
            <a:endParaRPr lang="en-US" sz="2000" dirty="0"/>
          </a:p>
          <a:p>
            <a:pPr lvl="2"/>
            <a:r>
              <a:rPr lang="en-US" sz="1600" dirty="0"/>
              <a:t>Often </a:t>
            </a:r>
            <a:r>
              <a:rPr lang="en-US" sz="1600" dirty="0"/>
              <a:t>a component of unsupervised or semi-supervised learning </a:t>
            </a:r>
            <a:endParaRPr lang="en-US" sz="1600" dirty="0"/>
          </a:p>
          <a:p>
            <a:pPr lvl="1"/>
            <a:r>
              <a:rPr lang="en-US" sz="2000" dirty="0"/>
              <a:t>Bayes and Naïve Bayes classifiers are generative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548" y="1347720"/>
            <a:ext cx="754485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0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2" y="22637"/>
            <a:ext cx="10515600" cy="1325563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Conditional Probability and Naïve 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ayes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24661" y="1356840"/>
              <a:ext cx="8608320" cy="3572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5301" y="1347480"/>
                <a:ext cx="8627040" cy="359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710141" y="2589120"/>
              <a:ext cx="8403480" cy="3304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0781" y="2579760"/>
                <a:ext cx="8422200" cy="33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7362861" y="3911040"/>
              <a:ext cx="1312920" cy="7322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3501" y="3901680"/>
                <a:ext cx="133164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/>
              <p14:cNvContentPartPr/>
              <p14:nvPr/>
            </p14:nvContentPartPr>
            <p14:xfrm>
              <a:off x="5210781" y="5393160"/>
              <a:ext cx="3161520" cy="6969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01421" y="5383800"/>
                <a:ext cx="3180240" cy="71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/>
              <p14:cNvContentPartPr/>
              <p14:nvPr/>
            </p14:nvContentPartPr>
            <p14:xfrm>
              <a:off x="1486941" y="5928840"/>
              <a:ext cx="4099320" cy="9291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77581" y="5919480"/>
                <a:ext cx="4118040" cy="9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/>
              <p14:cNvContentPartPr/>
              <p14:nvPr/>
            </p14:nvContentPartPr>
            <p14:xfrm>
              <a:off x="1326381" y="1124640"/>
              <a:ext cx="4000680" cy="56977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17021" y="1115280"/>
                <a:ext cx="4019400" cy="57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/>
              <p14:cNvContentPartPr/>
              <p14:nvPr/>
            </p14:nvContentPartPr>
            <p14:xfrm>
              <a:off x="7050381" y="4723560"/>
              <a:ext cx="2036160" cy="7146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41021" y="4714200"/>
                <a:ext cx="2054880" cy="73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/>
              <p14:cNvContentPartPr/>
              <p14:nvPr/>
            </p14:nvContentPartPr>
            <p14:xfrm>
              <a:off x="4576821" y="4911120"/>
              <a:ext cx="3893760" cy="17236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67461" y="4901760"/>
                <a:ext cx="3912480" cy="174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369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00840" y="1116360"/>
              <a:ext cx="8340840" cy="4179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1480" y="1107000"/>
                <a:ext cx="8359560" cy="41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015400" y="1250280"/>
              <a:ext cx="669960" cy="11966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6040" y="1240920"/>
                <a:ext cx="688680" cy="12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1943760" y="4009320"/>
              <a:ext cx="6590520" cy="23133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4400" y="3999960"/>
                <a:ext cx="6609240" cy="23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4917360" y="1723320"/>
              <a:ext cx="4554720" cy="3215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08000" y="1713960"/>
                <a:ext cx="4573440" cy="32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5890800" y="5205960"/>
              <a:ext cx="1625400" cy="214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81440" y="5196600"/>
                <a:ext cx="1644120" cy="23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73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28" y="36938"/>
            <a:ext cx="10515600" cy="1325563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Three flavors of Naïve Bayes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528" y="1295400"/>
            <a:ext cx="10515600" cy="5562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Bernoulli </a:t>
            </a:r>
            <a:r>
              <a:rPr lang="en-US" b="1" dirty="0"/>
              <a:t>naive </a:t>
            </a:r>
            <a:r>
              <a:rPr lang="en-US" b="1" dirty="0" smtClean="0"/>
              <a:t>bayes: </a:t>
            </a:r>
            <a:r>
              <a:rPr lang="en-US" dirty="0" smtClean="0"/>
              <a:t>Assumes that each feature is a binary random variable.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Multinomial </a:t>
            </a:r>
            <a:r>
              <a:rPr lang="en-US" b="1" dirty="0"/>
              <a:t>naive </a:t>
            </a:r>
            <a:r>
              <a:rPr lang="en-US" b="1" dirty="0" smtClean="0"/>
              <a:t>bayes: </a:t>
            </a:r>
            <a:r>
              <a:rPr lang="en-US" dirty="0" smtClean="0"/>
              <a:t>Assumes each feature is a </a:t>
            </a:r>
            <a:r>
              <a:rPr lang="en-US" dirty="0"/>
              <a:t>random variable </a:t>
            </a:r>
            <a:r>
              <a:rPr lang="en-US" dirty="0" smtClean="0"/>
              <a:t>having discrete count.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Gaussian </a:t>
            </a:r>
            <a:r>
              <a:rPr lang="en-US" b="1" dirty="0"/>
              <a:t>naive </a:t>
            </a:r>
            <a:r>
              <a:rPr lang="en-US" b="1" dirty="0" smtClean="0"/>
              <a:t>bayes: </a:t>
            </a:r>
            <a:r>
              <a:rPr lang="en-US" dirty="0"/>
              <a:t>Assumes each feature is a random variable having </a:t>
            </a:r>
            <a:r>
              <a:rPr lang="en-US" dirty="0" smtClean="0"/>
              <a:t>continuous value.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642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0" y="6172200"/>
            <a:ext cx="769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X = (age = youth, income = medium, student = yes, credit = fair)</a:t>
            </a:r>
          </a:p>
        </p:txBody>
      </p:sp>
    </p:spTree>
    <p:extLst>
      <p:ext uri="{BB962C8B-B14F-4D97-AF65-F5344CB8AC3E}">
        <p14:creationId xmlns:p14="http://schemas.microsoft.com/office/powerpoint/2010/main" val="9129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45" y="0"/>
            <a:ext cx="10515600" cy="1325563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65245" y="1651379"/>
            <a:ext cx="10694158" cy="5236784"/>
          </a:xfrm>
        </p:spPr>
        <p:txBody>
          <a:bodyPr/>
          <a:lstStyle/>
          <a:p>
            <a:r>
              <a:rPr lang="en-US" altLang="en-US" sz="2100" dirty="0"/>
              <a:t>We need to maximize P(</a:t>
            </a:r>
            <a:r>
              <a:rPr lang="en-US" altLang="en-US" sz="2100" dirty="0" err="1"/>
              <a:t>X|Ci</a:t>
            </a:r>
            <a:r>
              <a:rPr lang="en-US" altLang="en-US" sz="2100" dirty="0"/>
              <a:t>)P(Ci), for </a:t>
            </a:r>
            <a:r>
              <a:rPr lang="en-US" altLang="en-US" sz="2100" dirty="0" err="1"/>
              <a:t>i</a:t>
            </a:r>
            <a:r>
              <a:rPr lang="en-US" altLang="en-US" sz="2100" dirty="0"/>
              <a:t> = 1, 2. P(Ci), the a priori probability of each class, can be estimated based on the training samples:</a:t>
            </a:r>
          </a:p>
          <a:p>
            <a:pPr lvl="1"/>
            <a:r>
              <a:rPr lang="en-US" altLang="en-US" sz="2100" dirty="0"/>
              <a:t>P(buy = yes) = 9 / 14</a:t>
            </a:r>
          </a:p>
          <a:p>
            <a:pPr lvl="1"/>
            <a:r>
              <a:rPr lang="en-US" altLang="en-US" sz="2100" dirty="0"/>
              <a:t>P(buy = no) = 5 / 14</a:t>
            </a:r>
          </a:p>
          <a:p>
            <a:r>
              <a:rPr lang="en-US" altLang="en-US" sz="2100" dirty="0"/>
              <a:t>To compute P(</a:t>
            </a:r>
            <a:r>
              <a:rPr lang="en-US" altLang="en-US" sz="2100" dirty="0" err="1"/>
              <a:t>X|Ci</a:t>
            </a:r>
            <a:r>
              <a:rPr lang="en-US" altLang="en-US" sz="2100" dirty="0"/>
              <a:t>), for </a:t>
            </a:r>
            <a:r>
              <a:rPr lang="en-US" altLang="en-US" sz="2100" dirty="0" err="1"/>
              <a:t>i</a:t>
            </a:r>
            <a:r>
              <a:rPr lang="en-US" altLang="en-US" sz="2100" dirty="0"/>
              <a:t> = 1, 2, we compute the following conditional probabilities:</a:t>
            </a:r>
          </a:p>
          <a:p>
            <a:pPr lvl="1"/>
            <a:r>
              <a:rPr lang="en-US" altLang="en-US" sz="2100" dirty="0"/>
              <a:t>P(age = </a:t>
            </a:r>
            <a:r>
              <a:rPr lang="en-US" altLang="en-US" sz="2100" dirty="0" err="1"/>
              <a:t>youth|buy</a:t>
            </a:r>
            <a:r>
              <a:rPr lang="en-US" altLang="en-US" sz="2100" dirty="0"/>
              <a:t> = yes) = 2/9 </a:t>
            </a:r>
          </a:p>
          <a:p>
            <a:pPr lvl="1"/>
            <a:r>
              <a:rPr lang="en-US" altLang="en-US" sz="2100" dirty="0"/>
              <a:t>P(age = </a:t>
            </a:r>
            <a:r>
              <a:rPr lang="en-US" altLang="en-US" sz="2100" dirty="0" err="1"/>
              <a:t>youth|buy</a:t>
            </a:r>
            <a:r>
              <a:rPr lang="en-US" altLang="en-US" sz="2100" dirty="0"/>
              <a:t> = no) = 3/ 5</a:t>
            </a:r>
          </a:p>
          <a:p>
            <a:pPr lvl="1"/>
            <a:r>
              <a:rPr lang="en-US" altLang="en-US" sz="2100" dirty="0"/>
              <a:t>P(income = </a:t>
            </a:r>
            <a:r>
              <a:rPr lang="en-US" altLang="en-US" sz="2100" dirty="0" err="1"/>
              <a:t>medium|buy</a:t>
            </a:r>
            <a:r>
              <a:rPr lang="en-US" altLang="en-US" sz="2100" dirty="0"/>
              <a:t> = yes) = 4 / 9</a:t>
            </a:r>
          </a:p>
          <a:p>
            <a:pPr lvl="1"/>
            <a:r>
              <a:rPr lang="en-US" altLang="en-US" sz="2100" dirty="0"/>
              <a:t>P(income = </a:t>
            </a:r>
            <a:r>
              <a:rPr lang="en-US" altLang="en-US" sz="2100" dirty="0" err="1"/>
              <a:t>medium|buy</a:t>
            </a:r>
            <a:r>
              <a:rPr lang="en-US" altLang="en-US" sz="2100" dirty="0"/>
              <a:t> = no) = 2 / 5</a:t>
            </a:r>
          </a:p>
          <a:p>
            <a:pPr lvl="1"/>
            <a:r>
              <a:rPr lang="en-US" altLang="en-US" sz="2100" dirty="0"/>
              <a:t>P(student = </a:t>
            </a:r>
            <a:r>
              <a:rPr lang="en-US" altLang="en-US" sz="2100" dirty="0" err="1"/>
              <a:t>yes|buy</a:t>
            </a:r>
            <a:r>
              <a:rPr lang="en-US" altLang="en-US" sz="2100" dirty="0"/>
              <a:t> = yes) = 6 / 9</a:t>
            </a:r>
          </a:p>
          <a:p>
            <a:pPr lvl="1"/>
            <a:r>
              <a:rPr lang="en-US" altLang="en-US" sz="2100" dirty="0"/>
              <a:t>P(student = </a:t>
            </a:r>
            <a:r>
              <a:rPr lang="en-US" altLang="en-US" sz="2100" dirty="0" err="1"/>
              <a:t>yes|buy</a:t>
            </a:r>
            <a:r>
              <a:rPr lang="en-US" altLang="en-US" sz="2100" dirty="0"/>
              <a:t> = no) = 1 / 5</a:t>
            </a:r>
          </a:p>
          <a:p>
            <a:pPr lvl="1"/>
            <a:r>
              <a:rPr lang="en-US" altLang="en-US" sz="2100" dirty="0"/>
              <a:t>P(credit = </a:t>
            </a:r>
            <a:r>
              <a:rPr lang="en-US" altLang="en-US" sz="2100" dirty="0" err="1"/>
              <a:t>fair|buy</a:t>
            </a:r>
            <a:r>
              <a:rPr lang="en-US" altLang="en-US" sz="2100" dirty="0"/>
              <a:t> = yes) = 6 / 9</a:t>
            </a:r>
          </a:p>
          <a:p>
            <a:pPr lvl="1"/>
            <a:r>
              <a:rPr lang="en-US" altLang="en-US" sz="2100" dirty="0"/>
              <a:t>P(credit = </a:t>
            </a:r>
            <a:r>
              <a:rPr lang="en-US" altLang="en-US" sz="2100" dirty="0" err="1"/>
              <a:t>fair|buy</a:t>
            </a:r>
            <a:r>
              <a:rPr lang="en-US" altLang="en-US" sz="2100" dirty="0"/>
              <a:t> = no) = 2 / 5</a:t>
            </a:r>
          </a:p>
          <a:p>
            <a:pPr lvl="1"/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45951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949" y="133113"/>
            <a:ext cx="10515600" cy="1325563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(contd..)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7949" y="1642282"/>
            <a:ext cx="8763000" cy="4692877"/>
          </a:xfrm>
        </p:spPr>
        <p:txBody>
          <a:bodyPr/>
          <a:lstStyle/>
          <a:p>
            <a:r>
              <a:rPr lang="en-US" altLang="en-US" sz="3200" dirty="0"/>
              <a:t>Using the probabilities from previous slide, we obtain</a:t>
            </a:r>
          </a:p>
          <a:p>
            <a:r>
              <a:rPr lang="en-US" altLang="en-US" sz="3200" dirty="0"/>
              <a:t>P(</a:t>
            </a:r>
            <a:r>
              <a:rPr lang="en-US" altLang="en-US" sz="3200" dirty="0" err="1"/>
              <a:t>X|buy</a:t>
            </a:r>
            <a:r>
              <a:rPr lang="en-US" altLang="en-US" sz="3200" dirty="0"/>
              <a:t> = yes) = P(age = </a:t>
            </a:r>
            <a:r>
              <a:rPr lang="en-US" altLang="en-US" sz="3200" dirty="0" err="1"/>
              <a:t>youth|buy</a:t>
            </a:r>
            <a:r>
              <a:rPr lang="en-US" altLang="en-US" sz="3200" dirty="0"/>
              <a:t> = yes) </a:t>
            </a:r>
          </a:p>
          <a:p>
            <a:pPr lvl="4">
              <a:buFont typeface="Wingdings" panose="05000000000000000000" pitchFamily="2" charset="2"/>
              <a:buNone/>
            </a:pPr>
            <a:r>
              <a:rPr lang="en-US" altLang="en-US" sz="3200" dirty="0"/>
              <a:t>=P(income = </a:t>
            </a:r>
            <a:r>
              <a:rPr lang="en-US" altLang="en-US" sz="3200" dirty="0" err="1"/>
              <a:t>medium|buy</a:t>
            </a:r>
            <a:r>
              <a:rPr lang="en-US" altLang="en-US" sz="3200" dirty="0"/>
              <a:t> = yes)</a:t>
            </a:r>
          </a:p>
          <a:p>
            <a:pPr lvl="4">
              <a:buFont typeface="Wingdings" panose="05000000000000000000" pitchFamily="2" charset="2"/>
              <a:buNone/>
            </a:pPr>
            <a:r>
              <a:rPr lang="en-US" altLang="en-US" sz="3200" dirty="0"/>
              <a:t>=P(student = </a:t>
            </a:r>
            <a:r>
              <a:rPr lang="en-US" altLang="en-US" sz="3200" dirty="0" err="1"/>
              <a:t>yes|buy</a:t>
            </a:r>
            <a:r>
              <a:rPr lang="en-US" altLang="en-US" sz="3200" dirty="0"/>
              <a:t> = yes)</a:t>
            </a:r>
          </a:p>
          <a:p>
            <a:pPr lvl="4">
              <a:buFont typeface="Wingdings" panose="05000000000000000000" pitchFamily="2" charset="2"/>
              <a:buNone/>
            </a:pPr>
            <a:r>
              <a:rPr lang="en-US" altLang="en-US" sz="3200" dirty="0"/>
              <a:t>=P(credit = </a:t>
            </a:r>
            <a:r>
              <a:rPr lang="en-US" altLang="en-US" sz="3200" dirty="0" err="1"/>
              <a:t>fair|buy</a:t>
            </a:r>
            <a:r>
              <a:rPr lang="en-US" altLang="en-US" sz="3200" dirty="0"/>
              <a:t> = yes)</a:t>
            </a:r>
          </a:p>
          <a:p>
            <a:pPr lvl="4">
              <a:buFont typeface="Wingdings" panose="05000000000000000000" pitchFamily="2" charset="2"/>
              <a:buNone/>
            </a:pPr>
            <a:r>
              <a:rPr lang="en-US" altLang="en-US" sz="3200" dirty="0"/>
              <a:t>=  2 / 9 * 4 / 9 * 6 / 9 * 6 / 9</a:t>
            </a:r>
          </a:p>
          <a:p>
            <a:pPr lvl="4">
              <a:buFont typeface="Wingdings" panose="05000000000000000000" pitchFamily="2" charset="2"/>
              <a:buNone/>
            </a:pPr>
            <a:r>
              <a:rPr lang="en-US" altLang="en-US" sz="3200" dirty="0"/>
              <a:t>= 0.044.</a:t>
            </a:r>
          </a:p>
        </p:txBody>
      </p:sp>
    </p:spTree>
    <p:extLst>
      <p:ext uri="{BB962C8B-B14F-4D97-AF65-F5344CB8AC3E}">
        <p14:creationId xmlns:p14="http://schemas.microsoft.com/office/powerpoint/2010/main" val="32428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1733</TotalTime>
  <Words>1160</Words>
  <Application>Microsoft Office PowerPoint</Application>
  <PresentationFormat>Widescreen</PresentationFormat>
  <Paragraphs>139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Ink Free</vt:lpstr>
      <vt:lpstr>Trebuchet MS</vt:lpstr>
      <vt:lpstr>Wingdings</vt:lpstr>
      <vt:lpstr>Office Theme</vt:lpstr>
      <vt:lpstr>Classification using Naïve Bayes Theorm</vt:lpstr>
      <vt:lpstr>Today’s Agenda</vt:lpstr>
      <vt:lpstr>Probabilistic vs. Discriminative learning</vt:lpstr>
      <vt:lpstr>Conditional Probability and Naïve Bayes</vt:lpstr>
      <vt:lpstr>PowerPoint Presentation</vt:lpstr>
      <vt:lpstr>Three flavors of Naïve Bayes </vt:lpstr>
      <vt:lpstr>PowerPoint Presentation</vt:lpstr>
      <vt:lpstr>Example</vt:lpstr>
      <vt:lpstr>Example (contd..)</vt:lpstr>
      <vt:lpstr>Example (contd..)</vt:lpstr>
      <vt:lpstr>Sentiment Analysis using Naïve Bayes classifier</vt:lpstr>
      <vt:lpstr>Modelling Sentiment Analysis problem</vt:lpstr>
      <vt:lpstr>The Multinomial Naive Bayes’ Classifier</vt:lpstr>
      <vt:lpstr>The Multinomial Naive Bayes’ Classifier</vt:lpstr>
      <vt:lpstr>Gaussian naive bayes</vt:lpstr>
      <vt:lpstr>Naïve Bayes </vt:lpstr>
      <vt:lpstr>Prediction</vt:lpstr>
      <vt:lpstr>Accuracy Measure</vt:lpstr>
      <vt:lpstr>Accuracy Measure</vt:lpstr>
      <vt:lpstr>Accuracy Measure</vt:lpstr>
      <vt:lpstr>Problem with Accuracy Measure</vt:lpstr>
      <vt:lpstr>Problem with Accuracy Measure</vt:lpstr>
      <vt:lpstr>Towards a Better Measure</vt:lpstr>
      <vt:lpstr>Towards a Better Measure</vt:lpstr>
      <vt:lpstr>Towards a Better Measure</vt:lpstr>
      <vt:lpstr>Metrics to Evaluate a Classifier</vt:lpstr>
      <vt:lpstr>Metrics to Evaluate a Classifier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Vectors</dc:title>
  <dc:creator>Aruna</dc:creator>
  <cp:lastModifiedBy>Aruna</cp:lastModifiedBy>
  <cp:revision>172</cp:revision>
  <dcterms:created xsi:type="dcterms:W3CDTF">2020-04-09T11:19:19Z</dcterms:created>
  <dcterms:modified xsi:type="dcterms:W3CDTF">2020-05-12T08:21:01Z</dcterms:modified>
</cp:coreProperties>
</file>