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xml" ContentType="application/vnd.openxmlformats-officedocument.presentationml.notesSlide+xml"/>
  <Override PartName="/ppt/ink/ink21.xml" ContentType="application/inkml+xml"/>
  <Override PartName="/ppt/notesSlides/notesSlide2.xml" ContentType="application/vnd.openxmlformats-officedocument.presentationml.notesSlide+xml"/>
  <Override PartName="/ppt/ink/ink22.xml" ContentType="application/inkml+xml"/>
  <Override PartName="/ppt/notesSlides/notesSlide3.xml" ContentType="application/vnd.openxmlformats-officedocument.presentationml.notesSlide+xml"/>
  <Override PartName="/ppt/ink/ink23.xml" ContentType="application/inkml+xml"/>
  <Override PartName="/ppt/ink/ink24.xml" ContentType="application/inkml+xml"/>
  <Override PartName="/ppt/notesSlides/notesSlide4.xml" ContentType="application/vnd.openxmlformats-officedocument.presentationml.notesSlide+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22" autoAdjust="0"/>
  </p:normalViewPr>
  <p:slideViewPr>
    <p:cSldViewPr snapToGrid="0">
      <p:cViewPr varScale="1">
        <p:scale>
          <a:sx n="70" d="100"/>
          <a:sy n="70"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5:42:02.515"/>
    </inkml:context>
    <inkml:brush xml:id="br0">
      <inkml:brushProperty name="width" value="0.05292" units="cm"/>
      <inkml:brushProperty name="height" value="0.05292" units="cm"/>
      <inkml:brushProperty name="color" value="#FF0000"/>
    </inkml:brush>
  </inkml:definitions>
  <inkml:trace contextRef="#ctx0" brushRef="#br0">20464 12824 0,'25'0'62,"0"0"-46,0 0-16,24 0 15,1 0-15,24 0 16,25 0-16,26 0 16,73 0-16,-24 0 15,24 0-15,-24 0 16,24 0-16,-74 0 16,50 0-16,24-50 15,-49 26-15,-25 24 16,-25 0-16,-24 0 15,-1-25-15,-49 25 16,0-25-16,-1 25 31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40:59.227"/>
    </inkml:context>
    <inkml:brush xml:id="br0">
      <inkml:brushProperty name="width" value="0.05292" units="cm"/>
      <inkml:brushProperty name="height" value="0.05292" units="cm"/>
      <inkml:brushProperty name="color" value="#FF0000"/>
    </inkml:brush>
  </inkml:definitions>
  <inkml:trace contextRef="#ctx0" brushRef="#br0">8384 496 0,'-49'0'0,"24"0"15,-25 0-15,26-25 16,-1 25-16,-25 0 16,50-25-16,-50 25 15,26 0 1,-1 0-16,0 0 16,-25-24-16,1-1 31,24 25-16,-49 0-15,49-25 16,-50 25-16,1 0 16,-25 0-16,0 0 15,-1 0-15,-48 0 16,-26 25-16,50 0 16,-50-25-16,75 24 15,-50 1-15,75-25 16,-25 50-16,74-50 15,-25 0-15,25 25 16,-49 0-16,49-1 16,-49 1-16,24 0 15,0 0 1,1 0-16,49-1 16,-25 1-16,0 0 15,-24 0 1,24 0-16,0-1 15,-25 26-15,-24 0 16,49-26 0,25 51-1,0-50 1,-49 49 0,49-49-16,0 0 15,0-1-15,0 51 16,0-50-16,0 49 15,0 0-15,0-24 16,0 0-16,0 24 16,0-49-1,0 49 1,0-49-16,0 0 16,24 25-16,1-26 15,0 1-15,25 25 16,-26-1-16,1-24 15,0 50-15,0-75 16,0 0-16,24 49 16,-24-49-1,25 50-15,-1-50 32,-24 0-17,49 0-15,-49 0 16,25 0-16,24 0 15,1 0-15,24 0 16,0 0-16,0 0 16,1 0-16,-1 0 15,50 0-15,-25 0 16,-50 0-16,1 0 16,-1 0-16,-49 0 15,49 0-15,-24 0 16,-1 0-16,-24 0 15,25 0-15,-1 0 16,1 0-16,-25-25 16,24 25-16,26-25 15,-26 25-15,1-49 16,-25 49-16,49-25 16,-49 0-16,0 0 15,0-24 1,-1 49-16,1-25 15,0-25 1,0 25 0,0-24-16,0 24 15,24-25-15,-49 1 16,50-26-16,-50 1 16,25-1-16,-1 1 15,26 24-15,-50-24 16,25 24-16,0-24 15,-25 24-15,24 26 16,-24-26-16,0 0 16,0 26-16,0-1 15,0-25-15,0 25 16,0 1-16,0-26 16,0 0-16,0 26 15,0-26 1,0 0-1,0 26 1,-49-26 0,-1 25-1,25 0 1,1 25-16,-1 0 16,0-25-16,-25 25 15,26-24 1,-26-1-16,25 25 15,-74-25-15,74 25 16,-49 0-16,-1 0 16,1 0-16,-50 0 15,25 0-15,-1 0 16,-24 0-16,0 0 16,25 0-16,0 0 15,0 0-15,24 0 16,50 0-16,-24 0 15,24 0 1,0 0-16</inkml:trace>
  <inkml:trace contextRef="#ctx0" brushRef="#br0" timeOffset="733.3389">6499 1191 0,'0'24'94,"0"26"-94,0 0 16,0 24-1,0-24-15,0-1 16,0-24-16,0 0 15,0 24-15,0 1 16,0-25 0,0 0-1,0 24 1,0-24 0,0 0-1</inkml:trace>
  <inkml:trace contextRef="#ctx0" brushRef="#br0" timeOffset="1333.9989">6152 918 0,'0'-25'110,"50"25"-95,-26 0 1,51 0 0,-50 0-16,49 0 15,0 25-15,-49-25 16,50 0-16,-26 0 15,1 0-15,-1 0 16,1 0 0</inkml:trace>
  <inkml:trace contextRef="#ctx0" brushRef="#br0" timeOffset="2404.9938">7119 1042 0,'-25'0'109,"25"25"-93,-24-25-16,24 24 15,-50 26 1,0 0-16,50-26 15,-24 26-15,-26 0 16,25-26-16,25 1 16,-25 0-16,1 0 15,24 0 48,0-1-32,0 1-31,-25 0 16,25 0-1,0 0-15,0-1 16,0 1 0,0 0-1,0 0-15,49-25 16,51 25-1,-76-25-15,1 0 16,50 0-16,-26 0 16,1 0-16,-25 0 15,24 0-15,1 0 16,24 0-16,-24 0 16,-25 0-16,0 0 15,24-25-15,-49 0 16,25 25-1</inkml:trace>
  <inkml:trace contextRef="#ctx0" brushRef="#br0" timeOffset="3325.4083">6152 2158 0,'0'0'0,"-25"0"0,0 0 16,-24 25-16,-26 24 16,-49 1-16,50 0 15,-125 49 1,26 0-16,24-25 16,-25 26-16,25-1 15,-24 25-15,74-99 16,-1 99-16,-24-50 15,50-24-15,0-25 16,49-1-16,0 1 16,25 0-1,-25-25 1,0 0-16,1 25 31,24 0-15</inkml:trace>
  <inkml:trace contextRef="#ctx0" brushRef="#br0" timeOffset="4029.4793">6623 2158 0,'0'50'15,"0"123"1,0 1-16,50 24 15,-25 1-15,24-26 16,26 51-16,-51-100 16,51 49-16,-50-98 15,-1-1-15,1 25 16,25 1-16,-25-51 16,24 1-16,-24-25 15,0 24-15,0-24 16,0-25-1,-1 0 1,1 0-16,0 0 47</inkml:trace>
  <inkml:trace contextRef="#ctx0" brushRef="#br0" timeOffset="4653.1234">7739 1984 0,'50'25'15,"148"99"-15,-24 25 16,0 25-16,49-26 16,50 51-16,-50-1 15,0-74-15,-49 0 16,0-24-16,-75-51 15,-25 1-15,-24-25 32,-25-25-32,-1 0 15,1 0-15,0 0 32,0 0-17,0 0-15,-1 0 31,26 0 16</inkml:trace>
  <inkml:trace contextRef="#ctx0" brushRef="#br0" timeOffset="49261.9178">14561 11981 0,'49'0'63,"1"0"-48,0 0-15,-26 0 16,1 0-16,25 0 16,-1 0-16,1 0 15,0 0-15,-26 0 16,26 0-16,0 0 15,-1 0-15,-24 0 16,25 0-16,24 0 16,-24-25-16,-1 25 15,1 0-15,-25 0 16,-1-25-16,1 25 16,0 0-16,0 0 15,0 0 1,-1 0-1,1 0-15,25 0 32,-25 0-32,0 0 15,-1 0 1,1 0 0,0 0 15</inkml:trace>
  <inkml:trace contextRef="#ctx0" brushRef="#br0" timeOffset="50517.8082">14586 11931 0,'24'0'15,"1"0"1,25 0-1,24 0-15,25 0 16,25 0-16,75 25 16,-75-25-16,49 0 15,1 0-15,-50 0 16,0 0-16,0 0 16,-25 0-16,-24 0 15,-1 0-15,-49 0 16,25 0-16,-26 0 15,1 0 1,0 0 0</inkml:trace>
  <inkml:trace contextRef="#ctx0" brushRef="#br0" timeOffset="406589.0424">22077 8731 0,'0'0'0,"-25"25"16,-25-25-1,25 0-15,-24 0 16,24 0-16,0 0 15,-25 0 1,26 25 0,-1-25 31,0 0-47,0 25 15,0-25 1,-49 24-16,74 1 15,-25-25-15,-24 0 16,-26 25 0,50 25-16,1-50 15,-26 24-15,50 1 16,-50-25-16,26 25 16,-26 25-1,25-25-15,0-1 16,1 26-1,24-25-15,-25 24 16,0-24 0,25 50-1,0-26 1,0-24-16,0 49 16,0-24-16,0 0 15,0 24-15,0 0 16,0-49-1,25 25-15,-25-1 16,0 1-16,25 24 16,-25-49-16,24 25 15,26 49-15,-50-74 16,25 25-16,24 24 16,1 25-16,-25-74 15,0 0-15,24 49 16,-24-24-16,0-25 15,0-25-15,-25 24 16,24-24-16,1 0 16,0 25-1,25-25 1,-26 0-16,26 0 16,-25 0-16,24 0 15,-24 0-15,0 0 16,0 0-16,0 0 15,-1 0 1,1 0-16,0 0 16,25 0-16,-25 0 15,24 0-15,-24 0 16,0 0-16,49-25 16,-49 25-16,25-49 15,-26 49-15,1-25 16,25 25-16,24-74 15,-49 74-15,25-75 16,-1 50-16,-24-24 16,25-1-16,-26 1 15,1 24-15,25-74 16,-25 99-16,-1-100 16,-24 75-16,0 1 15,0-51-15,0 26 16,0 24-16,0 0 15,0-25-15,0 1 16,0-1-16,0 25 16,0-24-16,0-1 15,-49 25-15,24-24 16,0 24 0,-24-25-1,24 26-15,-25-26 16,25 25-16,25 0 15,-49-49-15,24 49 16,-25 0-16,26-24 16,-1 49-16,-25-50 15,25 25-15,1 25 16,24-25-16,-50 25 16,50-24-16,-25 24 15,0-25 1,-24 0-1,-1 0 1,25 0 0,1 25-1,-1 0-15,25-24 16,-25-1 0,0 25-16,25-25 31,-25 25 0,0 0-15,1 0 15</inkml:trace>
  <inkml:trace contextRef="#ctx0" brushRef="#br0" timeOffset="493301.2103">199 9624 0,'25'0'156,"-1"0"-156,26 0 16,-25 0-16,0 0 15,-1 0 1,1 0 0,25 0-1,-25 0-15,24 0 16,1 0-16,-1 0 15,-24 0-15,0 0 16,0 0-16,0 0 16,24 0-16,-24 0 15,0 0-15,0 0 16,24 0-16,-24 0 16,0 0-16,0 0 15,24 0-15,-24 0 16,0 0-16,0 0 15,0 0-15,-1 0 16,26 0-16,0 0 16,-26 0-1,26 0-15,-50 25 16,25-25-16,0 0 16,-1 0-16,1 0 31,25 0-31,-25 0 15,-1 0 1,26 25 0,0-25-16,-26 0 15,1 0 1,25 0-16,-25 0 16,24 0-16,-24 0 15,25 0 1,-1 0-16,1 0 15,24 0 1,-49 0-16,25 0 16,-25 0-1,49 0-15,-49 0 16,0 0-16,-1 0 16,26 0-16,-25 0 15,0 0-15,-1 25 16,1-25-1,0 24-15,25-24 16,-26 25 0,26-25-16,-25 0 15,49 0-15,50 25 16,-99 0-16,74 24 16,-24-49-16,-1 0 15,-24 50 1,-1-50-16,26 25 15,-26-25 1,-24 0-16,25 0 16,-25 0-1,-1 0-15,1 0 16,50 0-16,-26 0 16,-24 0-16,49 0 15,-49 0-15,25 0 16,24 0-16,-24 0 15,24 0-15,-49 0 16,50 0-16,-26 0 16,-24 0-16,25 0 15,-1 0-15,1 0 16,-1 0 0,1 0-16,0 0 15,-26 0 1,26 0-1,-25 0-15,0 0 16,-1 0-16,1 0 16,0 25-16,25-25 15,-26 0-15,26 0 16,-25 0 0,24 0-16,1 0 15,0 24 1,-26-24-16,1 0 15,25 0-15,-25 0 16,49 0-16,25 0 16,1 0-16,-1 0 15,99 0-15,-24 0 16,-1 0-16,1 0 16,-50 0-16,50 0 15,-50 0-15,49 0 16,-73 0-16,73 0 15,-49 0-15,25 0 16,50 0-16,-75 0 16,49 0-16,-74 0 15,75 0-15,-75 0 16,-49 0-16,0 0 16,-26 0-16,26 0 15,-25 0 1,24 0-16,-24 0 15,25 0-15,-1 0 16,26 0 0,-1 0-16,1 0 15,-51 0-15,76 0 16,24 0-16,-50 0 16,0 0-16,-24 0 15,49 0-15,-24 0 16,24 0-16,0 0 15,0 0-15,-24 0 16,24 0-16,0 0 16,0 0-16,-24 0 15,24 0-15,50 0 16,0 0-16,-50 0 16,50 0-16,-25 0 15,-75 0-15,51 0 16,-1 0-16,-25 0 15,1 0-15,-51 0 16,26 0 0,-25 0 15,0 0-15,24 0-1,1 0 1,-25 0 15,0 0 0,-1 0-31,1 0 16,25 0 0,-25 0-16,-1 0 15,1 0-15,0 0 16,0 0-16,0 0 15,-1-24-15,1 24 16,0 0-16,25-25 16,-26 25-16,51 0 15,-1-25-15,-24 25 16,-25 0 0,24 0-16,-24 0 78,25-25-63,-26 25 17,26 0-17</inkml:trace>
  <inkml:trace contextRef="#ctx0" brushRef="#br0" timeOffset="496678.2089">2977 9674 0,'0'0'0,"-75"0"0,-24-25 16,-25 25-16,-25-50 15,-49 26-15,24 24 16,-24 0-16,74 0 15,25 0-15,24 0 16,50 0 0,-24 0-16,24 0 0,0 0 15,-24 0-15,24 24 16,-50 1 0,26 0-16,-26 25 15,-49 49-15,0 0 16,75-49-16,-26 24 15,1-24-15,24 24 16,1-24-16,-1-1 16,25 1-16,-24-25 15,-1 24-15,25 1 16,-49 0-16,-1-26 16,51 26-16,-26-25 15,0 49-15,1-24 16,49-1-16,-25-24 15,0 99-15,-24-25 16,24 1-16,25 24 16,0 25-16,0-50 15,0 50-15,0-50 16,0 50-16,49-50 16,26 50-16,-1-75 15,-24 1-15,-1-26 16,1 1-16,24 24 15,-24-49-15,24 25 16,50 49 0,-24-50-16,24 26 15,0-26-15,-50 26 16,75-1-16,-25 1 16,-25-26-16,124 75 15,-74-74-15,-25 0 16,50-1-16,0-24 15,74 74-15,-50-74 16,50 0-16,0-25 16,0 49-16,50 1 15,0-50-15,49 0 16,0 0-16,50 0 16,149 0-16,49 0 15,0-74-15,-99-1 16,0 75-16,-74-74 15,-75 74-15,-99 0 16,25 0-16,-149 0 16,50 0-16,-75 0 15,-49 0-15,49 0 16,-25 0 0,1 0-16,-50 0 15,24-25-15,1 0 16,99-49-1,-25 24-15,25 0 16,-25 1-16,24-50 16,-24 24-16,-49 26 15,74-51-15,-1 1 16,-73 74-16,74-74 16,-100 50-16,51-26 15,-51 26-15,1-26 16,-25 1-16,24-50 15,-49 49-15,50-24 16,-25 25-16,-25-26 16,0 26-16,0-25 15,0-25-15,0 74 16,0-49-16,0 25 16,0 24-16,0 0 15,0 25-15,0-24 16,0-1-1,0 25-15,0 1 16,0-26 0,0 25-16,-25-24 15,25 24-15,-25-25 16,-25 1-16,1-26 16,24 26-1,-25 24-15,26-50 16,-26 51-16,0-1 15,1-25-15,-1 25 16,1 1-16,-26-26 16,1 25-16,-26 25 15,1-49-15,50 24 16,-26 0-16,26 25 16,-51 0-16,51-25 15,-1-24-15,-24 49 16,49 0-16,-25-25 15,-24-25-15,49 25 16,-24 0-16,-26 1 16,-24-1-16,49 0 15,-24 0-15,-1 0 16,26-24-16,-26 49 16,1-25-1,49 25-15,0-25 16,1 0-16,-1 25 15,-25-24 1,1 24-16,-1-50 16,0 25-16,-24 25 15,0-25-15,-1-49 16,25 74-16,-24-25 16,-25-24-16,24 24 15,1 25-15,24-25 16,-24 25-16,0 0 15,-1-50-15,26 50 16,-26 0-16,1 0 16,-25 0-16,-1 0 15,-24 0-15,0 0 16,-74 0-16,24 0 16,50 0-16,-74 0 15,-50-24-15,49 24 16,-24 0-16,0 0 15,49 0-15,0 0 16,1 0-16,74 0 16,-25 0-16,24 0 15,26 0-15,-25 0 16,74 0-16,-49 0 16,-1 0-16,1 0 15,-25 0 1,-26 0-16,26 0 15,-25 0-15,25 0 16,-50 0-16,50 0 16,0 0-16,0 0 15,24 0-15,-24 0 16,24 0-16,1 0 16,-25 0-16,49 0 15,-49 0-15,25 0 16,-26 0-16,1 0 15,-50 0-15,1 0 16,-26 0-16,25 0 16,-49 0-16,74 0 15,0 0-15,0 0 16,-25 0-16,0 0 16,50 0-16,24 0 15,26 0-15,-26 0 16,1 24-16,49-24 15,-25 0-15,26 0 16,-51 25-16,50-25 16,-49 50-16,49-50 15,0 0 1,1 25-16,-1-1 16,0-24-1,0 0-15,0 25 16,1-25 15,-26 0-15,25 0-16,0 25 15,1 0-15,-51 0 16,50-1-16,-24-24 16,24 0-16,-50 75 15,26-50-15,24-1 16,0 1-1,0 0 1,1 0 15,-1 0-15,0-25 0,0 49-16,25-24 15,-25 0-15,25 24 16,-24-24-16,24 0 15,-25 25-15,0-25 16,0 24 0,25-24-16,-49 25 15,49-26 17,24-24 46,1 0-63,0 0-15,25 0 16,-26 0-16,1 0 16,0 0-16,0 0 15</inkml:trace>
  <inkml:trace contextRef="#ctx0" brushRef="#br0" timeOffset="498445.2703">10170 6623 0,'0'49'46,"0"51"-46,0-26 16,-25 50-16,25-49 16,0 24-16,-24 0 15,24-25-15,0 1 16,0-1-16,-25 25 16,25-49-16,0 24 15,-25-24 1,25 24-16,0-24 15,0-25-15,0 49 16,0-24-16,0 0 16,0 24-16,0-49 15,0 0-15,0 49 16,0-49 0,0 24-16,0-24 15,0 0 1,0 0-16,0 24 15,0-24 1,0 25 0,0-25-1,0-1 1,0 1-16,0 0 16,0 25-16,0-26 15,0 26 1,0-25-16,0 24 15,0-24-15,0 25 16,0-1-16,0 1 16,0 0-1,0-1-15,0-24 16,0 50-16,0-26 16,0-24-1,0 49-15,0-49 16,0 0-16,0 0 15,0 0-15,0-1 16,0 1 0,0 0 77</inkml:trace>
  <inkml:trace contextRef="#ctx0" brushRef="#br0" timeOffset="499310.2479">9848 9327 0,'49'0'63,"-24"0"-48,0 49 1,-25 1-16,0-25 15,0 24-15,50 1 16,-50-1-16,24-24 16,-24 0-1,0 0 1,25-25 62,0 0-62,0 0 15,24 0-15,-24-50 30,0 1-30,0-1-16,-25 0 16,0 1-16,0-1 15,0 25 1,0 1 0,0-1-1,0 0 110</inkml:trace>
  <inkml:trace contextRef="#ctx0" brushRef="#br0" timeOffset="500565.6257">9798 6796 0,'50'0'125,"-50"-24"-110,25-1-15,-1-25 16,26 25-16,0-24 16,74-26-16,-124 51 15,24-1-15,1-25 16,0 25-16,0 25 15,0 0 110,24 0-109,1 25 0,0 25-16,-50-1 15,24-49-15,1 50 16,-25-25-16,25 24 16,0-24-16,0 50 15,-25-51 1,0 26-16,24-50 15</inkml:trace>
  <inkml:trace contextRef="#ctx0" brushRef="#br0" timeOffset="506365.5671">993 6127 0,'-25'0'32,"25"25"-32,0 49 15,0 25-15,0 75 16,0-25-16,0 24 16,0-73-16,0 73 15,0 1-15,0-50 16,0-25-1,0 0-15,0 0 16,0-24-16,0-1 16,0 1-16,0-1 15,0-24-15,0-25 16,0 24 0,-50 26-16,50-51 15,0 1-15,-25 25 16,25 24-16,0-24 15,0-1-15,0 1 16,0 0-16,0 24 16,-24-24-16,24 24 15,0-49-15,0 24 16,0 1 0,0-25-16,0 0 15,0-1 1,0 1-1,0 0 1,0 0 0,0 0-1,0 0 17,0-1-17,24-24-15,1 50 16,0-50-1,-25 25 1,25 0 0,-25-1 15,0 26-31,25-25 16,-25 0-1,0-1 1,0 1-1,0 0-15,0 0 16,24 24 15,-24-24-15,0 0 0,0 0-16,0 0 15,25-25 141,0 0-124,0 0-17,24 0-15,1 0 16,-25 24-16,49-24 16,1 0-16,-26 0 15,26 0-15,-1 25 16,-24 0-16,24-25 15,-24 0-15,-26 0 16,76 25-16,-75-25 16,-1 0-16,1 25 15,0-25 1,0 0 0,24 24-1,-24-24 16,0 0-31,0 0 16,24 0-16,-24 0 16,25 0-1,-25 25 1,-1 0-16,1-25 16,25 0-1,24 0-15,1 0 16,49 0-16,-25 0 15,0 0-15,-25 0 16,1 0-16,-25 0 16,24 0-16,-24 0 15,-26 0-15,26 0 16,0 0 0,-1 0-16,-24 0 15,49 0-15,1 0 16,49 0-16,-25 0 15,-25 0-15,26 0 16,-1 0-16,0 0 16,25 0-16,-74 0 15,49 0-15,-49 0 16,24 0 0,-24 0-16,-1 0 15,-24 0-15,25 0 16,-1 0-16,1 0 15,-25 0-15,49-25 16,-24 25-16,24 0 16,1-25-16,24 25 15,50-49-15,-50 49 16,0 0-16,-25 0 16,1 0-16,24 0 15,-25 0-15,1 0 16,-1 0-16,1 0 15,-1 0-15,25 0 16,1 0-16,-1 0 16,25 0-16,0 0 15,-50 0-15,25 0 16,1 0-16,-1 0 16,0 0-16,-24 0 15,24 0-15,-50 0 16,26 0-16,-1 0 15,1 0-15,-1 0 16,0 0-16,50 0 16,-49 0-1,24 0-15,-25 0 16,51 0-16,-26 0 16,0 0-16,25 0 15,50 0-15,-75 0 16,50 0-16,-75 0 15,25 0-15,-49 0 16,24 0-16,1 0 16,-1 0-16,-24 0 15,49 0-15,-25 0 16,26 0-16,-1 0 16,-25 0-16,-49 0 15,0 0-15,24 0 16,1 0-1,-25 0-15,49 0 16,1 0-16,24 0 16,0 0-16,25 0 15,-25 0-15,25 0 16,-24 0-16,-26 0 16,-24 0-16,24 0 15,-24 0 1,-26 0-16,26 0 0,0 25 15,-26-25 1,1 0-16,0 0 16,25 0-16,49 0 15,-49 0-15,98 0 16,1 0-16,-25 0 16,-25 0-16,1 0 15,-26 0-15,-49 0 16,24 0-16,-49-25 156,0-25-140,0 1-16,0-1 15,0-24 1,25-1-16,-25-49 16,25-25-16,0 50 15,-25-50-15,0 25 16,0 25-16,0-99 15,0 49-15,0 25 16,0 25-16,0-100 16,0 100-16,-50-50 15,50 99-15,-25-24 16,25 24-16,0 26 16,0-1-16,0 0 15,0 0 1,-24 25 46,-1-25-46,25 1 0,-25-26-1,0 25-15,25 0 16,0-24-1,0-1-15,-49-49 16,24 25 0,25-1-1,0 1-15,0 49 16,0-50-16,-25-24 16,25 25-16,0 49 15,0-25 1,-50 26-16,50-1 94,0 0-94,0 0 31,0 0-16,0 1 1,-49-1 156,24 25-156,-124-25-16,50 0 15,-99-24-15,49 24 16,-50 0-16,26 25 15,49-25-15,-25-24 16,-25 24-16,75 25 16,25 0-16,49 0 15,0 0-15,-25 0 16,25 0-16,-24 0 16,24 0-16,-25 0 15,26 0-15,-26 0 16,0 0-16,1 25 15,-50-1-15,49-24 16,-99 0-16,0 25 16,1 25-16,23-25 15,1-25-15,50 0 16,0 0 0,24 24-16,25-24 15,0 0 1,1 25-1,-1-25 1,0 0-16,-25 0 16,1 0-16,-50 25 15,24-25-15,-49 0 16,-49 0-16,24 0 16,-99 0-16,99 0 15,-124 0-15,-50 0 16,26 0-16,49 0 15,49 0-15,51 0 16,98 0-16,-49 0 16,24 0-16,50 0 15,1 0-15,-1 0 16,0 0 0,0 0-1,0 0 16,1 0 16,-1 0-47,0 0 16,0 0 15,0 0 32,1 0-48,-1 0-15,-25 0 16,1 0-16,-1 0 16,-49 0-16,-25 0 15,-25 0-15,0 0 16,25 0-16,0-25 15,25 25-15,-25 0 16,-25-25-16,25-24 16,0 49-16,25-25 15,-25 0-15,24 25 16,1 0-16,74-25 16,-49 25-16,24 0 15,1 0-15,-1 0 16,1 0-1,-1 0-15,25 0 16,-49 0-16,-1 0 16,1 0-16,0 0 15,-1 0-15,1 0 16,-1 0-16,1 0 16,-1 0-16,1 0 15,0 0-15,49 0 16,-74 0-16,49 0 15,-49 0-15,49 0 16,-49 0-16,0 0 16,-50 0-16,0 0 15,50 0-15,-25 0 16,25 0-16,24 0 16,26 0-16,-1 0 15,25 0-15,-24 0 16,24 0-16,-25 0 15,25 0 1,-24 0 31,24 0 0</inkml:trace>
  <inkml:trace contextRef="#ctx0" brushRef="#br0" timeOffset="532149.1461">571 6499 0,'25'0'16,"-1"0"31,-24 25-32,0-1-15,25 1 16,0-25 0,-25 50-1,25-50 32,0 0-16,-1 0-15,1 0 15,25 0-31,-25 0 16,24 0-1,26 0-15,-26-50 16,26 25-16,-50 1 16,49-26-16,-24 25 15,-1 0-15,-24 1 16,0 24-16,0 0 16,-1-25-16,1 25 15,25-25 1,-25 25-1,-1 0-15</inkml:trace>
  <inkml:trace contextRef="#ctx0" brushRef="#br0" timeOffset="533085.6736">968 7218 0,'0'0'0,"25"25"172,-1-25-125,26 0-47,49 0 15,0-50-15,50 1 16,-50 24-16,25 0 15,-49 0-15,24 1 16,-24-1-16,-26 25 16,-49-25-16,25 25 15</inkml:trace>
  <inkml:trace contextRef="#ctx0" brushRef="#br0" timeOffset="533870.5641">993 7962 0,'24'0'31,"1"0"-15,50 0-16,49-25 15,-25-24-15,50-1 16,-75 25-16,50-24 16,-50-1-16,-49 50 15,75-49-15,-76 49 31</inkml:trace>
  <inkml:trace contextRef="#ctx0" brushRef="#br0" timeOffset="534485.2611">819 8607 0,'99'0'62,"25"0"-62,0-49 16,50 24-16,-25 0 16,24-49-16,1 24 15,-75 25-15,0 0 16,-74 1-16</inkml:trace>
  <inkml:trace contextRef="#ctx0" brushRef="#br0" timeOffset="535205.9976">744 9103 0,'0'25'16,"50"-25"15,-25 0-31,25 0 16,-26 0-1,26 0-15,49 0 16,-49 0-16,49 0 16,75 0-16,-50 0 15,-50-49-15,50 49 16,-74 0-16,-1-25 15,-24 25-15,0 0 16,0-25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54:18.321"/>
    </inkml:context>
    <inkml:brush xml:id="br0">
      <inkml:brushProperty name="width" value="0.05292" units="cm"/>
      <inkml:brushProperty name="height" value="0.05292" units="cm"/>
      <inkml:brushProperty name="color" value="#FF0000"/>
    </inkml:brush>
  </inkml:definitions>
  <inkml:trace contextRef="#ctx0" brushRef="#br0">23044 1761 0,'0'25'78,"0"25"-63,0-26-15,0 1 16,0 25-16,0-1 16,0 1-16,0 24 15,0 1-15,0-50 16,0 74-16,0-25 15,0 1-15,0-1 16,0-24 0,0 24-16,0 75 15,0-99-15,0 24 16,0-49-16,0 24 16,0-24-16,0 0 15,0 0-15,0 0 16,0 24-1,0-24-15,0 25 16,0-26-16,0 26 16,0 0-16,0-1 15,0 1 1,0 24-16,0-24 16,0-1-16,0 1 15,0 25-15,0-26 16,0 1-16,0-1 15,0 26-15,0-1 16,0-49-16,0 25 16,0-26-1,0 76-15,0-51 16,0-24-16,50 25 16,-50-1-16,0-24 15,24-25 1,-24 25-16,0 0 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19:37.521"/>
    </inkml:context>
    <inkml:brush xml:id="br0">
      <inkml:brushProperty name="width" value="0.05292" units="cm"/>
      <inkml:brushProperty name="height" value="0.05292" units="cm"/>
      <inkml:brushProperty name="color" value="#FF0000"/>
    </inkml:brush>
  </inkml:definitions>
  <inkml:trace contextRef="#ctx0" brushRef="#br0">1538 17959 0,'25'0'32,"25"0"-17,-1 0 1,125 0-16,-25 0 15,124 0-15,49 0 16,75 0-16,-25 0 16,-50 0-16,-49 0 15,-74 0-15,-100 0 16,-74 0-16,24 0 16,-24 0-1,0 24 63</inkml:trace>
  <inkml:trace contextRef="#ctx0" brushRef="#br0" timeOffset="1495.2935">3151 17959 0,'0'0'0,"248"0"0,-75-25 15,26 0-15,-1 0 16,-49-24-16,-99 49 15,-26-25-15,1 25 16,0 0 15,0 0-15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42:42.785"/>
    </inkml:context>
    <inkml:brush xml:id="br0">
      <inkml:brushProperty name="width" value="0.05292" units="cm"/>
      <inkml:brushProperty name="height" value="0.05292" units="cm"/>
      <inkml:brushProperty name="color" value="#FF0000"/>
    </inkml:brush>
  </inkml:definitions>
  <inkml:trace contextRef="#ctx0" brushRef="#br0">19894 4539 0,'25'0'16,"-1"0"15,1 0-15,0 0-16,0 0 15,0 0-15,24 0 16,26 0-16,24 0 16,-25 0-16,50 0 15,-25 0-15,50 0 16,-50 0-16,1 0 15,-26 0-15,-49 0 16</inkml:trace>
  <inkml:trace contextRef="#ctx0" brushRef="#br0" timeOffset="735.5869">20291 4539 0,'24'0'93,"1"0"-77,0 0 0,0 0-16,0 0 15,-1 0 1,26 0-1,-25 0 17,24 0-17</inkml:trace>
  <inkml:trace contextRef="#ctx0" brushRef="#br0" timeOffset="35679.5012">7467 16917 0,'0'0'0,"24"0"15,26 0 1,-25 0-16,0 0 31,24 0-31,1 0 16,49-25-16,-49 25 16,49 0-16,0 0 15,25 0-15,-25 0 16,-24 0-16,-1 0 15,-24 0-15,-1 0 16,-24 0-16,25 0 16,-25 0-16</inkml:trace>
  <inkml:trace contextRef="#ctx0" brushRef="#br0" timeOffset="36447.8045">7243 17041 0,'25'0'15,"0"0"-15,49 0 16,1 0-16,24-25 16,-25 25-16,26 0 15,24-25-15,49 25 16,-49 0-16,0 0 15,-24 0-15,-1 0 16,-25-25-16,-24 25 16,49-24-16,0 24 15,-24-25-15,49 0 16,-25 25-16,0-25 16,-25 25-16,-49 0 15,25 0 1,-25 0-1</inkml:trace>
  <inkml:trace contextRef="#ctx0" brushRef="#br0" timeOffset="37743.6395">7144 16966 0,'50'0'62,"74"-24"-46,-75 24-16,100 0 15,-25 0-15,25-25 16,0 0-16,49 25 16,-98 0-16,24 0 15,-50 0-15,-49 0 16,24 0 0</inkml:trace>
  <inkml:trace contextRef="#ctx0" brushRef="#br0" timeOffset="38656.2181">7690 17041 0,'25'0'46,"24"0"-30,50 0-16,50 0 16,0 0-16,50 0 15,-100 0-15,124 0 16,-124 0-16,0 0 16,-24 0-16,-50 0 15,-1 0-15</inkml:trace>
  <inkml:trace contextRef="#ctx0" brushRef="#br0" timeOffset="45336.0956">11907 16793 0,'49'0'31,"-24"0"-16,25 0 1,-26 0-16,26 0 16,-25 0-16,0 0 15,-1 0-15,1 0 16</inkml:trace>
  <inkml:trace contextRef="#ctx0" brushRef="#br0" timeOffset="46144.1916">11931 16793 0,'25'0'62,"0"0"-62,49 0 16,-24 0-16,-25 0 16,0 0-16,-1 0 15,1 0-15,0 0 16</inkml:trace>
  <inkml:trace contextRef="#ctx0" brushRef="#br0" timeOffset="68328.0603">17413 16867 0,'50'0'156,"74"0"-156,50 0 16,74-25-16,-75 1 15,-24 24-15,49 0 16,-98 0-16,24 0 16,-75 0-16,26 0 15,-50 0-15,-1 0 16,1 0-16,0 0 16,0 0-16,0 0 15,-1 0 1,26 0-1,-25-25-15,74 25 16,-74 0-16,24 0 16,-24 0-16,0 0 15,0 0 1,0 0 0</inkml:trace>
  <inkml:trace contextRef="#ctx0" brushRef="#br0" timeOffset="69400.2801">21109 16818 0,'50'0'16,"-25"0"-16,24 0 16,-24 0-16,49 0 15,-49-25 1,25 0-16,49 0 16,-74 25-1,24 0-15,26-25 16,-26 25-1,26 0-15,24-49 16,-49 49-16,24 0 16,-24 0-16,24 0 15,1 0-15,-26 0 16,26 0-16,-26 0 16,26 0-16,-26 0 15,-24 0-15,25 0 16,-26 0-16,26 0 15,-25 0 1,24 0-16,-24 0 16,25 0-1,-25 0-15,-1 0 16,1 0-16,0 0 16,25 0-16,-26 0 15,1 0-15,25 0 16,-25 0-1,24 0-15,-24 0 16,25 0 0,-25 0-1,24 0 1,-24 0-16,25 0 16,-1 25-1,-24-25 1,0 0 15,0 0-15,-25 24 77</inkml:trace>
  <inkml:trace contextRef="#ctx0" brushRef="#br0" timeOffset="80663.7383">1786 17934 0,'25'0'141,"124"0"-141,25 0 15,49 0-15,25 0 16,-50 0-16,1 25 16,-26-1-16,51-24 15,-76 0-15,1 0 16,0 0-16,-75 0 16,-24 0-16,0 0 15,-25 0-15,24 0 16,-24 0-16,25 0 15,-26 0 1,1 0 0</inkml:trace>
  <inkml:trace contextRef="#ctx0" brushRef="#br0" timeOffset="81362.341">1811 17983 0,'50'0'63,"24"0"-63,25 0 15,75 0-15,24 0 16,75 0-16,25 0 16,-50 0-16,25 0 15,-50 0-15,-49 0 16,-75 0-16,0 0 15,-49 0-15,-25 0 16,24 0 0</inkml:trace>
  <inkml:trace contextRef="#ctx0" brushRef="#br0" timeOffset="108831.4397">1613 17909 0,'0'25'16,"49"-25"-16,-24 0 16,25 0-16,-26 0 15,26 0-15,-25 0 16,0 0 0,0 0-1,74 0-15,50 0 16,74 0-16,-25 0 15,50 0-15,-49 0 16,-75 0-16,-25 0 16,0 0-16,-24 0 15,-26 0-15,26 0 16,-1 0-16,-49 0 16,24 0-16,-24 0 15,0 0 1,25 0-16</inkml:trace>
  <inkml:trace contextRef="#ctx0" brushRef="#br0" timeOffset="109448.2078">2282 17934 0,'199'0'47,"49"0"-32,99 0-15,-49-50 16,-75 50-16,0 0 16,-24 0-16,-1 0 15,-99 0-15,-24 0 16,-26 0-1,1 0-15,-25 0 16,0 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44:23.977"/>
    </inkml:context>
    <inkml:brush xml:id="br0">
      <inkml:brushProperty name="width" value="0.05292" units="cm"/>
      <inkml:brushProperty name="height" value="0.05292" units="cm"/>
      <inkml:brushProperty name="color" value="#FF0000"/>
    </inkml:brush>
  </inkml:definitions>
  <inkml:trace contextRef="#ctx0" brushRef="#br0">14461 6127 0,'50'0'156,"-25"0"-124,25 0-32,-26 0 31,26 0-16,-25 0 17,0 0-17,-1 0 1,1 0-16,0 0 16,0 0-1,0 0-15,-1 0 31,1 0-31,0 0 16,0 0 0,0 0-1,-1 0 1,1 0 0,25 0-16,-1 0 31,-24 0-31,25 0 0,-25 0 15,24 0 1,-24 0 0,25 0-16,-1 0 31,-24 0-15,0 0-16</inkml:trace>
  <inkml:trace contextRef="#ctx0" brushRef="#br0" timeOffset="13336.6512">8632 5804 0,'25'0'109,"0"0"-109,49 25 16,1-25-16,-1 0 15,25 0-15,1 0 16,-1 0-16,75 0 16,-75 0-16,0 0 15,0 0-15,-49 0 16,-25 0-16,-1 0 15</inkml:trace>
  <inkml:trace contextRef="#ctx0" brushRef="#br0" timeOffset="14000.6762">6970 5606 0,'25'99'62,"-25"-49"-46,0-1-16,0 1 16,0-25-16,25 24 15,-25-24-15,0 0 16,0 0 0</inkml:trace>
  <inkml:trace contextRef="#ctx0" brushRef="#br0" timeOffset="14550.8073">6846 5507 0,'25'0'78,"0"0"-78,49 0 16,1 0 0,-1 0-16,-24 0 15,24 0-15,-49 0 16,0 0-16</inkml:trace>
  <inkml:trace contextRef="#ctx0" brushRef="#br0" timeOffset="15127.6278">6797 6077 0,'25'0'0,"24"0"16,1 0-1,-25 0 1,24 0 0,-24 0-16,25 0 15,-1 0-15,1 0 16,24 0-16,-24 0 16,24 0-16,1 0 15,-50 0-15,-1 0 16,1 0-1</inkml:trace>
  <inkml:trace contextRef="#ctx0" brushRef="#br0" timeOffset="17039.1177">7739 5531 0,'0'-24'171,"-24"24"-139,-26 24-1,25 1-15,0-25-1,1 25 1,-1 0-1,0 24 1,0-49 0,0 25-1,1 0 17,-1-25-17,0 50 16,25-26 1,-25 26-17,25-25 1,0 25 0,0-26-1,0 26 1,0-25-16,0 0 31,25 24-15,0-24 15,0-25 47,-1 0-47,1 0-15,0-25-16,0 0 0,0 1 31,-1-1-15,-24 0-16,25 25 15,-25-25 17,25 0-1,0 1 172,0 24-172,-1 0-15,-24 49-16,0 26 16,0-51-16,50 51 15,-50-26 1,0-24-16,0 0 15,0 0 1,0 0-16,0-1 31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06:43.968"/>
    </inkml:context>
    <inkml:brush xml:id="br0">
      <inkml:brushProperty name="width" value="0.05292" units="cm"/>
      <inkml:brushProperty name="height" value="0.05292" units="cm"/>
      <inkml:brushProperty name="color" value="#FF0000"/>
    </inkml:brush>
  </inkml:definitions>
  <inkml:trace contextRef="#ctx0" brushRef="#br0">2878 2828 0,'0'-25'203,"0"-25"-203,24 50 16,-24-49-16,0 24 31,0-25-31,0 1 0,25-1 16,-25 25-16,0-24 31,50 24-31,-50-25 31,0 1-15,0 24 15,25 0-15,0-25 15,-25 26-15,24-1-16,-24 0 15,25 0 1,0 0 0,25-24-1,-26 24 1,1-25 0,0 26-16,25-1 15,-1-25-15,1 25 16,-1 1-16,1-1 15,-25 0 1,24 25 0,-24-25-16,74-24 15,-74 49 1,25-25-16,24 0 16,-49 25-16,74 0 15,1-50-15,-1 50 16,-50 0-16,1 0 15,24 0-15,1 0 16,-1 0-16,-49-25 16,0 25-16,24 0 15,-24 0-15,0 0 16,0 0 0,24 0-1,1 0-15,-50 25 16,50 0-16,-26-25 15,1 50-15,25-50 16,-1 25 0,1-1-16,-50 1 15,50 0-15,-25-25 16,-1 25-16,1-25 16,0 25-16,0-1 15,24-24-15,-49 25 16,50 0-1,0 74 1,-26-74 0,-24 25-16,50-1 15,-50-24 1,25 0-16,0 49 16,-25-49-1,24 0-15,-24 0 16,25-25-16,-25 24 15,25-24 1,-25 25 0,25 0-16,24 0 31,-49 24-15,0 1-1,25-50-15,0 25 16,-25 0-1,0-1 1,0 1-16,25 0 16,-25 0-1,25 0-15,-25 0 32,0 24-32,0-24 15,24-25 1,-24 25-16,0 0 15,0-1 17</inkml:trace>
  <inkml:trace contextRef="#ctx0" brushRef="#br0" timeOffset="1560.7681">5433 2654 0,'24'25'156,"1"-25"-140,0 25-16,0 0 15,24 24 1,-24-24 0,0 0-16,0 0 15,0-1 1,-1 1 0,1-25-1,0 25-15,0-25 16,-25 25-1,25-25-15,-25-25 204,0-25-204,0 26 15,0-26-15,0 0 16,0 1-16,0 24 15,0-25-15,0 25 16,0 1-16,0-26 16,0 25-16,0 0 31</inkml:trace>
  <inkml:trace contextRef="#ctx0" brushRef="#br0" timeOffset="12096.6625">9798 1463 0,'25'75'78,"-25"-50"-63,25-1-15,-25 1 16,0 0-16,0 0 16,25 0-1,-1-25 17,-24 25-17,0-1 1,25-24-1,-25 25 1,25 25 15,0-1 16,-25-24-16,0 0-15,0 0 0,0 0 15</inkml:trace>
  <inkml:trace contextRef="#ctx0" brushRef="#br0" timeOffset="13248.5436">9724 1960 0,'25'0'16,"24"0"0,-24 0-1,25 0 1,-26 0 15,1 24-31,25 1 16,-50 0-1,25-25 1,-25 25 15,24-25 0,1 0 32,0 0 15,0-75-78,0 51 16,-1-1-16,-24-50 15,50 26-15,-25 24 16,-25-25-16,25 1 16,-1 24-16</inkml:trace>
  <inkml:trace contextRef="#ctx0" brushRef="#br0" timeOffset="51368.0554">9873 2654 0,'0'0'0,"0"-25"16,0 0-16,0-24 15,0 24-15,0 0 16,0-24-16,0-1 16,24 50-16,-24-50 15,0-24-15,0 24 16,0-24-1,25 24 1,-25 1-16,0 24 16,25 0-16,0-24 15,-25 24 1,0-25 15,25 50-15,-1-25-16,1-24 15,0 24 1,-25 0-16,25 0 16,0 1-1,-1-1-15,1 25 16,25 0-16,-1-50 16,-24 50-16,50-25 15,-1-24-15,-49 49 16,74 0-16,-24-25 15,-1 0-15,50-25 16,-25 26-16,-49 24 16,24 0-16,25 0 15,-24 0-15,-26-25 16,-24 25-16,0 0 16,50 0-1,-51 0-15,51 0 16,-26 0-1,-24 0-15,50 0 16,-26 0-16,1 0 16,24 0-16,-24 0 15,24 0-15,-24 0 16,-1 25-16,26-1 16,24 1-16,-25-25 15,-24 50-15,24-25 16,-49-25-16,25 24 15,0 1 1,-50 0-16,24 0 16,26 0-1,-25 0-15,0 24 16,-1-24-16,1 25 16,0-1-1,0 1-15,0 24 16,-25 1-16,49 24 15,-49 0 1,25 25-16,0-25 16,24 25-16,-49-74 15,25 24-15,-25-49 16,0 0-16,0 25 16,25-50-16,-25 49 15,25-49 63,0 0-31</inkml:trace>
  <inkml:trace contextRef="#ctx0" brushRef="#br0" timeOffset="53024.2927">12700 2629 0,'25'0'109,"-25"25"-93,0 0-16,0 0 15,0 24-15,50-24 16,-50 0-16,25-25 15,-25 50 1,24-50-16,1 24 16,-25 1-1,25-25-15,0 50 16,0-50 0,-1 0 77,1 0-93,0 0 47,0-25-47,0 25 16,-1-50-16,26-24 15,-25 49 1,-25 0-16,25-24 16,24-26-16,-49 50 15,25-24-15,0 24 16,0-25 15,-25 26-15,24 24-1</inkml:trace>
  <inkml:trace contextRef="#ctx0" brushRef="#br0" timeOffset="59752.5666">22920 3894 0,'25'0'282,"-1"0"-267,1 0 1,0 0 0,25-24 15,-1 24 16,-24 0-47,25-25 15,-1-25-15,1 25 16,-50 1-16,25 24 16,24 0-1,-49-25 1,25 25-16,0 0 31,0 0-15</inkml:trace>
  <inkml:trace contextRef="#ctx0" brushRef="#br0" timeOffset="61280.5509">23094 8186 0,'0'24'125,"49"-24"-63,-24 0-46,25 0 15,-26 0 1,26 0-17,-25-24 1,0-1-16,24-25 15,50-24-15,-74 24 16,74 0 0,-49 26-16,0-26 15,-26 25-15,26 25 16,-50-25-16</inkml:trace>
  <inkml:trace contextRef="#ctx0" brushRef="#br0" timeOffset="74032.9552">670 6325 0,'25'0'203,"0"0"-141,-1 0-31,1 0 16,0 0-15,0 0 14,0 0 1,0 0-31,-1 0 15,1 0 125,0 0-109,0 0-15,0-25 14,-1 1 1,1-1 31,0 25-46,0 0-1,0 0 16,-1 0-32,1 0 17,0 0 61,0 0 79,0 0-156</inkml:trace>
  <inkml:trace contextRef="#ctx0" brushRef="#br0" timeOffset="79407.9597">6276 1538 0,'0'25'141,"0"24"-126,0-24-15,0 25 16,25-1-16,-25-24 15,0 0-15,0 0 16,25-25 0,-25 25-16,24-25 15,-24 24 17,0 1 108,-24-25-124,-1 0-1,0 0 1,0 0 0,0 0 46,1 0-15,-1 0-31,0-25-1,25 1 1,-25-1 15</inkml:trace>
  <inkml:trace contextRef="#ctx0" brushRef="#br0" timeOffset="80544.2987">6202 1463 0</inkml:trace>
  <inkml:trace contextRef="#ctx0" brushRef="#br0" timeOffset="81328.4891">6450 1587 0,'0'25'47,"24"-25"-31,1 0 15,0 0-15,0 0-1,0 0 1,-1 0-16,1 0 47,0 0-32,0 0 32</inkml:trace>
  <inkml:trace contextRef="#ctx0" brushRef="#br0" timeOffset="82064.6939">6648 1687 0,'25'0'109,"0"0"-78,24 0-31,-24 0 16,0 0 0,0 0-1</inkml:trace>
  <inkml:trace contextRef="#ctx0" brushRef="#br0" timeOffset="84104.9368">5730 3696 0,'25'-25'141,"-25"0"-110,0 0-16,25 25-15</inkml:trace>
  <inkml:trace contextRef="#ctx0" brushRef="#br0" timeOffset="85040.6184">5730 4440 0,'0'-25'93,"25"25"-77,25-25 0,-26 1-1,1 24 1,0-25-16,-25 0 16,0 0-1,0-24 16,25 24 1</inkml:trace>
  <inkml:trace contextRef="#ctx0" brushRef="#br0" timeOffset="86007.9384">5433 5035 0,'24'0'110,"1"0"-79,0 0-16,0-24-15,0 24 16,-25-25 0,24 25 46,1 0-31</inkml:trace>
  <inkml:trace contextRef="#ctx0" brushRef="#br0" timeOffset="88696.1259">7119 1513 0,'25'0'157,"0"0"-142,0 0 17,24 0 30,-49 25-46,0 0-16,25-1 15,-25 1 1,0 0-16,0 25 16,0-1-1,0-24 1,0 25-1,-25-25-15,25-1 16,-49 1-16,24 0 16,0-25 31,0 0-32,50 0 173,0 0-188,0 0 15,24 0 1,-24 0 15,-25 25 94,0 0-94,0-1-15,0 1 0,-49-25-1,49 25 1,-25-25 0,0 0-1,25 25 1,-25-25 15,0 0-15,0 0-1,1 0 1,-1 0 0,0 0-1,0 0 1,0 0-1,-24 0 17</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46:09.057"/>
    </inkml:context>
    <inkml:brush xml:id="br0">
      <inkml:brushProperty name="width" value="0.05292" units="cm"/>
      <inkml:brushProperty name="height" value="0.05292" units="cm"/>
      <inkml:brushProperty name="color" value="#FF0000"/>
    </inkml:brush>
  </inkml:definitions>
  <inkml:trace contextRef="#ctx0" brushRef="#br0">1563 13692 0,'25'0'109,"24"0"-93,26 0-16,-50 0 16,124-25-16,-100 25 15,75 0-15,-25-24 16,25-1-16,-24 25 16,-26-25-16,-49 25 15,24 0-15,-24 0 16,25-25-16</inkml:trace>
  <inkml:trace contextRef="#ctx0" brushRef="#br0" timeOffset="720.0358">3200 13568 0,'0'25'62,"0"25"-46,0-1-1,0-24-15,0 25 16,0-26-16,0 1 16,0 0-16,25 25 15</inkml:trace>
  <inkml:trace contextRef="#ctx0" brushRef="#br0" timeOffset="1239.9545">3027 13370 0,'24'0'156,"1"0"-156,0 0 16,0 0-1,0 0 1</inkml:trace>
  <inkml:trace contextRef="#ctx0" brushRef="#br0" timeOffset="2000.3597">3002 13841 0,'0'0'0,"25"0"94,-1 0-94,1 0 15,-25 25-15,50-25 16,-25 0 0,49 0-16,25 0 15,0 0-15,-24 0 16,-26 0-16,26-25 15,-50 0 1</inkml:trace>
  <inkml:trace contextRef="#ctx0" brushRef="#br0" timeOffset="3824.1246">3647 13469 0,'0'-25'171,"-25"25"-124,0 0-31,0 0 0,0 25-1,1 0 1,-1 0-1,0-1 1,0 1 31,0 0-16,25 0-15,0 0 62,0-1-47,0 1-31,0 0 31,0 0-15,0 0 0,25-1 15,-25 1-15,25 0-16,0 0 46,0-25-14,-1 0 15,1 0-32,0-25 1,25 0-1,-26 0 1,-24 1 0,25-1-1,0 0 1,-25 0 15,0 50 125,0 49-156,0-49 16,-25 25 0,25-1 31,0-24 156,25-25-188,-25 25 1,50-25-16</inkml:trace>
  <inkml:trace contextRef="#ctx0" brushRef="#br0" timeOffset="14072.2054">6276 13891 0,'50'0'140,"-1"0"-140,26 0 16,-1 0-16,0 0 16,1 0-16,24 0 15,-25 0-15,1 0 16,-50 0-16,24 0 15,-24 0 1,25 0 31,-26 0-16,26 0-15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08:52.784"/>
    </inkml:context>
    <inkml:brush xml:id="br0">
      <inkml:brushProperty name="width" value="0.05292" units="cm"/>
      <inkml:brushProperty name="height" value="0.05292" units="cm"/>
      <inkml:brushProperty name="color" value="#FF0000"/>
    </inkml:brush>
  </inkml:definitions>
  <inkml:trace contextRef="#ctx0" brushRef="#br0">5631 571 0,'0'24'110,"0"1"-63,25 0-1,0-25 1,-1 0-31,1 0 15,0 0-15,0 0 15,0 0-15,-1 0 15,1 0 0,0 0-15,0 0 15,0 0 0,-25-25-15,24 0 0,1 25-16,-25-24 15,25 24-15,25-50 16,-26 25-1,1 0 1,0 25-16,0 0 16,0-25-16,-25 1 15,25 24-15,-1 0 32,1 0-17,-25-25-15,25 25 16,25 0 46</inkml:trace>
  <inkml:trace contextRef="#ctx0" brushRef="#br0" timeOffset="1199.7015">8161 769 0,'25'0'62,"0"0"-30,0 0-1,-1 0 16,1 0-16,0 0 0,0 0-31,0 0 16,-1 0 0,1-25-16,-25 0 15,50 1-15,-50-26 16,25 50-16,-1-25 15,-24 0-15,25 1 16,0-1 0,0 0 15,-25 0-15</inkml:trace>
  <inkml:trace contextRef="#ctx0" brushRef="#br0" timeOffset="2088.455">10319 719 0,'25'0'125,"25"0"-78,-26-24-31,1 24-1,0-25-15,25 0 16,-50 0-16,24 25 16,26 0-16,0-49 15,-26 49 1,26 0-1,-50-25-15,25 25 32,-25-25-1,25 0-31,-1 0 125</inkml:trace>
  <inkml:trace contextRef="#ctx0" brushRef="#br0" timeOffset="3136.2799">13444 719 0,'0'0'0,"25"-24"0,0 24 16,0 0-1,25-50-15,-26 25 16,26 25 0,-25-25-16,24 1 15,-24-26-15,0 25 16,25 0-16,-1-24 16,1 49-1,-25-25 1</inkml:trace>
  <inkml:trace contextRef="#ctx0" brushRef="#br0" timeOffset="12704.4736">1563 1712 0,'25'0'110,"0"0"-79,-1 0-15,1 0-1,0 0 1,0 0-1,0 0 1,-1 0 0,1 0-1,0 0 17,0 0-17,0 0 1,0 0 15,-1 0-15,1 0-1,0 0 17,0 0-32,0 0 15,-1-25 16,1 25-31,0 0 32,0 0-17,0 0 1,-1 0 0,26 0 15,-25 0 16,24 0 62,-24 0 0,25 0-62,-25 0 16,-1 0-16,1 0-16,0 0-15</inkml:trace>
  <inkml:trace contextRef="#ctx0" brushRef="#br0" timeOffset="27375.5975">11113 1513 0,'-25'0'78,"25"50"-47,0-26-15,0 1-16,-25 0 16,25 0-16,0 0 15,0 0 1,0-1-1,0 26-15,0-25 16,0 24 0,0-24-1,0 0-15,-49 0 16,49 0 0,0-1-1,0 1 1,0 0 15,0 0-15,0 0 15,24-1-15,-24 1-1,0 0 1,0 0-16,0 0 15,25-25 1,-25 49-16,25-24 16,-25 25 15,25-50-31,-25 24 16,0 1-1,0 0-15,25 0 31,-25 0-31,24-1 16,-24 26 0,25-25-1,-25 0 1,0-1 0,0 1-1,0 25 16,0-25-31,0 0 32,0-1-32,0 1 31,0 0 0,0 0 0,0 0 1,0-1-17,0 1 1,0 0 15,25 25 0,-25-26-31,0 1 47,0 0-47,0 0 32,0 24-17,25-49-15,-25 25 16,25 25-1,-25-25 1,0-1 0,0 1-16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19:31.704"/>
    </inkml:context>
    <inkml:brush xml:id="br0">
      <inkml:brushProperty name="width" value="0.05292" units="cm"/>
      <inkml:brushProperty name="height" value="0.05292" units="cm"/>
      <inkml:brushProperty name="color" value="#FF0000"/>
    </inkml:brush>
  </inkml:definitions>
  <inkml:trace contextRef="#ctx0" brushRef="#br0">9972 1960 0,'25'0'93,"24"0"-77,1 0-16,-1 0 16,1 0-16,24 0 15,-49 0-15,50 0 16,-50 0-16,24 0 16,-24 0 30,25 0-14</inkml:trace>
  <inkml:trace contextRef="#ctx0" brushRef="#br0" timeOffset="855.5265">9922 1935 0,'25'0'62,"0"0"-62,24 0 16,-24 0 0,25 0-16,-1 0 15,-24 0 1,25 0-16,24 0 15,-24 0-15,-25 0 16,24 0-16,-24 0 16,50 0-16,-51 0 15,26 0 1</inkml:trace>
  <inkml:trace contextRef="#ctx0" brushRef="#br0" timeOffset="27191.4263">5036 1910 0,'25'0'62,"-1"0"-15,1 0-31,0 0 15,25 0-31,-26 0 16,1 0-1,25 0 1,-25 0-16,-1 0 16,26 0-1,-25 0-15,0 0 16,-1 0-1,1 0 1,0 0 31,0 0-31,0 0 46,-1 0-31,1 0 16,0 0 47</inkml:trace>
  <inkml:trace contextRef="#ctx0" brushRef="#br0" timeOffset="30191.5172">7094 1984 0,'25'0'141,"0"0"-110,0 0 0,0 0-15,0 0 15,-1 0-15,1 0-1,25 0 1,-25 0-16,-1 0 47,1 0-47,0 25 15,0-25 1,0 0-16,-1 0 16,1 0-16,0 0 15,0 0 1,0 0-16,-1 0 15,1 0 1,0 0-16,0 0 16,0 0-1,-1 0-15,1 0 16,0 0 0,0 0-1,0 0 1,-1 0 15,1 0-15,0 0 31,0 25 93</inkml:trace>
  <inkml:trace contextRef="#ctx0" brushRef="#br0" timeOffset="34688.1297">12899 1885 0,'0'-25'93,"25"25"-14,-1 0-64,1 0 16,0 0-31,0 0 16,0 0 0,-1 0-16,1 0 15,0 0-15,0 25 16,0-25-16,-1 0 16,1 0-16,25 0 15,-1 0 16,-24 0-15,0 0 47,0 0-48,0 0 1,-1 0 31,1 0-32,0 0 1,0 0 31,0 0-32,0 0 32,-1 0-31,1 0 0,0 0 30,0 0-30,0 0 15,-25 25-15,24-25 15,1 0 16</inkml:trace>
  <inkml:trace contextRef="#ctx0" brushRef="#br0" timeOffset="47680.1962">869 1612 0,'24'25'203,"1"-25"-93,0 0-110,0 0 15,0 0 1,-1 0-16,1 0 16,0 0 15,0 0-15,0 0-1,-1 0 1,1 0-1,0 0 1,0 0-16,0 0 16,-1 0-1,1-25 1,-25 0 0,25 25-1,0 0 1,0 0 31,24-24-32,-24-1 17,0 25 14,0 0-14,-25-25-32,24 25 62,1 0-46,0 0 15,0 0 0,0 0-15,-1 0-16,1-50 31,0 50-15,0 0 15,0 0 0,-1 0-15</inkml:trace>
  <inkml:trace contextRef="#ctx0" brushRef="#br0" timeOffset="55584.1908">6077 1761 0,'50'0'203,"-25"0"-172,25 0 16,-26 0 15,1 0-15,25 0-15,-50-25-17,25 1 1,-25-26-1,0 25-15,24 0 16,-24 0-16,25 1 16,-25-1-16,25-25 15,-25 25 1,50-24 0,-50 24-1,0-25-15,24 26 16,-24-1-1,0 0-15,0 0 32,0 0-17,0 1 17,-24-1 61,-1 25-77,0 0 0,0 0 46</inkml:trace>
  <inkml:trace contextRef="#ctx0" brushRef="#br0" timeOffset="57407.4328">8409 1761 0,'25'0'93,"25"0"-61,-26 0-1,26 0-15,-25 0-1,49 0-15,1 0 16,-26 0-16,50 0 15,-24 0-15,-26 0 16,1 0-16,49-25 16,25-49-16,-49 74 15,24-50-15,50 1 16,-100 49-16,26-25 16,-26 25-16,1-25 15,0 0 1,-26 0-1,1 25 1,0-24 0,0-26 15,-25 25 16,0 0-32,0 1 1,-25 24 15,0 0-31,-24 0 16,24 0 0,0 0-16,-25 0 15,26 0 1,-26 0-16,25 0 15,0 0 1,1 0-16,-1 0 16,0 0-1,0 0 1,0 0 0,1-25-1,-1 25 16,0 0 110</inkml:trace>
  <inkml:trace contextRef="#ctx0" brushRef="#br0" timeOffset="59232.2872">11286 1637 0,'0'25'47,"25"-25"-16,25 0-15,-25 0-1,24 25 17,-24-25-17,25 0 1,-25 0 0,-1 25-1,1-25 16,0 0-15,25 0 0,-1 0-1,-24 0-15,0 0 16,24 0-16,-24 0 16,0 0-16,49 0 15,-49 0 1,25 0-16,-25-25 15,24 25 1,1 0 0,-1 0-1,1 0-15,-25-25 16,0 0-16,24 25 16,1-25-1,-25 25-15,-1-25 16,1 25-16,0 0 15,0 0-15,25-24 16,-26 24 0,-24-25-16,0 0 15,25-25-15,0-24 16,0 49-16,0-24 16,-25 24-16,0 0 15,0 0 1,0 0-16,0 1 31,0-1-15,0 0 15,-25 25 16,-25 0-16,25 0 16,-24 0 15,24 0-30,-25 0 15</inkml:trace>
  <inkml:trace contextRef="#ctx0" brushRef="#br0" timeOffset="71095.5575">1017 2282 0,'25'0'15,"0"0"1,0 0 31,0 0 0,-1 0-32,-24 25 1,25 0 0,0-25 15,0 0-16,0 0 1,-1 0-16,1 0 16,0 0-16,0 0 15,24 0-15,-24-25 32,50 0-32,-75 0 15,24 25-15,1-25 16,0 1-1,0-1 1,0 25 0,-1-25-1,1 25 17,25-50-17,-25 50 32,-1-24-47,1 24 16,0 0 15,0 0-15,-25-25-1,25 0-15,0 25 31,-1 0-15,1 0 0,0 0 15,0 0-15</inkml:trace>
  <inkml:trace contextRef="#ctx0" brushRef="#br0" timeOffset="72496.4191">769 2803 0,'25'0'94,"0"0"-94,0 0 31,-25 25-15,25 0-16,-25-1 16,0 1-16,24 0 15,-24 0 1,25-25 0,-25 25-16,25-1 15,0 1 1,0-25 15,24 0 16,-24 0-16,25 0-31,-26 0 16,26-49-16,0 24 15,49-25-15,-25 1 16,-24-26-16,24 75 16,25-74-16,-74 49 15,0 25-15,49-75 16,-49 75-16,0 0 16,0-24-16,0 24 15,0 0 1,-1-25-1,-24 0-15,25 25 16,0 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46:35.600"/>
    </inkml:context>
    <inkml:brush xml:id="br0">
      <inkml:brushProperty name="width" value="0.05292" units="cm"/>
      <inkml:brushProperty name="height" value="0.05292" units="cm"/>
      <inkml:brushProperty name="color" value="#FF0000"/>
    </inkml:brush>
  </inkml:definitions>
  <inkml:trace contextRef="#ctx0" brushRef="#br0">3597 1637 0,'25'0'140,"0"0"-124,-25 25 15,0 0 0,24 0-15,1-1 62,-25 1-47</inkml:trace>
  <inkml:trace contextRef="#ctx0" brushRef="#br0" timeOffset="720.6055">3448 1612 0,'0'-25'47,"0"1"-32,0-1 1,25 0 15,-25 0 0,25 25-15,0 0 0,-1-25-16,1 25 15,0 0 1</inkml:trace>
  <inkml:trace contextRef="#ctx0" brushRef="#br0" timeOffset="1536.1282">3547 1960 0,'25'0'15,"0"0"1,0 0-1,49 24-15,-49-24 16,25 0 0,-26 25-16,1-25 15,0 0-15,0 0 16</inkml:trace>
  <inkml:trace contextRef="#ctx0" brushRef="#br0" timeOffset="3864.6618">4168 1463 0,'-25'0'32,"0"0"14,0 0 111,0 0-126,1 0-31,24 25 31,-25 0-31,25 0 31,0 0-15,0-1 15,0 1-15,0 0 0,0 0 15,0 0-31,0 0 31,0-1-15,0 1-16,0 0 31,0 0-15,49-25 15,-49 25 0,25-25-15,0 0 156,0 0-141,0-25 0,-25 0-31,0 0 31,0-24 1,24 49 61,-24 24 173,0 1-250,0 0-1,0 25 1,0-26-1,0 1 17,0 0-17,0 0 1,0 0 0,0-1-16,0 1 15,-24 0-15,24 0 16,-25 24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5:42:53.488"/>
    </inkml:context>
    <inkml:brush xml:id="br0">
      <inkml:brushProperty name="width" value="0.05292" units="cm"/>
      <inkml:brushProperty name="height" value="0.05292" units="cm"/>
      <inkml:brushProperty name="color" value="#FF0000"/>
    </inkml:brush>
  </inkml:definitions>
  <inkml:trace contextRef="#ctx0" brushRef="#br0">11708 12179 0,'0'25'62,"25"-25"-15,0 0-47,0 0 31,-1 0-31,1 0 16,0 0 15,0 0-15,0-25 0,-1 25-16,1-25 15,0 25-15,-25-25 16,50 1-1,-50-1-15,24-25 16,1 50-16,-25-25 16,25 1-16,-25-1 15,25 25 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54:29.152"/>
    </inkml:context>
    <inkml:brush xml:id="br0">
      <inkml:brushProperty name="width" value="0.05292" units="cm"/>
      <inkml:brushProperty name="height" value="0.05292" units="cm"/>
      <inkml:brushProperty name="color" value="#FF0000"/>
    </inkml:brush>
  </inkml:definitions>
  <inkml:trace contextRef="#ctx0" brushRef="#br0">17413 9004 0,'25'25'78,"-25"25"-78,25-1 15,-25 1-15,0-1 16,0 1-16,0 0 16,49-1-16,-49-24 31,0 0-16</inkml:trace>
  <inkml:trace contextRef="#ctx0" brushRef="#br0" timeOffset="7943.7698">17463 8930 0,'0'-25'31,"25"0"16,24 25-15,-24 0-1,25 0 16,-26 0-16,26 0 16,-25 0-16,0 50-15,-25-26 15,0 1-31,0 0 16,0 25 15,0-25-16,-25-25-15,0 24 16,-25-24 0,26 0-1,-1 25 1,50-25 140,-1 0-140,1 0 15,0 0-15,0 0-1,0 0 1,0 0 0,-1 25 93,-24 25-78,0-26-15,0 26-1,0-25 1,0 24 0,0-24 15,0 0 16,-24-25-32,-1 0 1,-25 0 0,25 0-1,0 0-15,1 0 16,-1 0 0,0 0-16,0-25 15,0 0 1,25 1-1,0-26 1,-24 25 0</inkml:trace>
  <inkml:trace contextRef="#ctx0" brushRef="#br0" timeOffset="10240.5055">17959 9054 0,'0'25'78,"0"-1"-62,0 51-16,0-26 16,0 1-16,0-25 15,0 0-15,0-1 16,0 1-16,0 0 31,25-25-15,0 0 78,-1 0-79,1 0 1,25 0-16,-50-25 15,25 25-15,-1-49 16,-24 24-16,25 0 16,0-25-16,-25 26 15,0-26 1,0 25 0,0-24-16,0 24 15,0 0 1,25 0-1,-25 75 173,0-25-172,0 24-16,0 1 15,-25-1-15,25 1 16,0-25-16,0 0 15,0 24 1,0-24 0,0 25-1,0-26 48,25-24-16,0 0 0,24 0-47,1 0 15,-25-24-15,24-1 16,-24-25-16,25-24 15,-26 74-15,1-50 16,25 1-16,-50 24 16,25-25-16,-1 1 15,1 24-15,-25 0 16,25 0 0,-25 50 202,0 0-202,0 24-16,0-24 16,0 0-1,0 0-15,25-25 16,-25 25-16,25-25 15,-1 0 1,1 0 31,0 0-16,-25 24-15,25-24-1,0 25-15,-25 0 16,25-25-16,-25 25 16,0 0-16,0-1 15,24-24-15,-24 25 16,0 0 46,-24 0-46,-26 0 0,25-1-1,0-24-15,0 0 32,1 0-17,-1 0 1,0 0-16,-25 0 15,26-24 1,-1-1 0,25 0 77</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50:25.681"/>
    </inkml:context>
    <inkml:brush xml:id="br0">
      <inkml:brushProperty name="width" value="0.05292" units="cm"/>
      <inkml:brushProperty name="height" value="0.05292" units="cm"/>
      <inkml:brushProperty name="color" value="#FF0000"/>
    </inkml:brush>
  </inkml:definitions>
  <inkml:trace contextRef="#ctx0" brushRef="#br0">12427 3621 0,'25'0'47,"-25"75"-47,25 24 15,-25-49-15,0 24 16,0 1-16,50 24 16,-50-25-16,25 25 15,-1-24-15,1 24 16,0 0-16,0-49 15,0 24-15,-25-49 16,0 25-16,24-50 16,1 24-16</inkml:trace>
  <inkml:trace contextRef="#ctx0" brushRef="#br0" timeOffset="1151.8295">12601 4713 0,'0'-25'62,"50"50"-15,-50 0-16,25-25-31,-1 24 16,1-24 47,0 0 46,0 0-78,0 0-31,-1 0 16,1-24-16,0-26 15,0 25-15,-25-24 16,0-1-16,25 0 16,-1 1-1,-24 24-15,25-25 16</inkml:trace>
  <inkml:trace contextRef="#ctx0" brushRef="#br0" timeOffset="6287.3932">472 14387 0,'0'25'109,"49"-25"-78,-24 0-15,49 0-16,-24 0 16,49 0-16,-24 0 15,24 0-15,0 0 16,0 0-16,1 0 15,-1 0-15,-25 0 16,-49 0-16,49 0 16,-49 0-1,0 0 1</inkml:trace>
  <inkml:trace contextRef="#ctx0" brushRef="#br0" timeOffset="7408.1788">1439 14163 0,'0'50'157,"0"-25"-142,0 0-15,25-25 16,0 24-1,-1-24-15,-24 25 16,25-25-16,0 25 31,0 0-15,0 0 0,-25 0-1,24-25 1,-24 24-1,0 1 189,-74 0-204,49-25 15,-24 0-15,-1 50 16,25-26-16,-24-24 15,-26 25-15,26 25 16,-1-25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51:22.048"/>
    </inkml:context>
    <inkml:brush xml:id="br0">
      <inkml:brushProperty name="width" value="0.05292" units="cm"/>
      <inkml:brushProperty name="height" value="0.05292" units="cm"/>
      <inkml:brushProperty name="color" value="#FF0000"/>
    </inkml:brush>
  </inkml:definitions>
  <inkml:trace contextRef="#ctx0" brushRef="#br0">769 16594 0,'50'0'234,"49"0"-234,25 0 16,50 0-16,24 0 16,-74 0-16,75 0 15,-50 0-15,-50 0 16,0 0-16,-25 0 15,-49 0-15,25 0 16,-25 0-16,-1 0 16</inkml:trace>
  <inkml:trace contextRef="#ctx0" brushRef="#br0" timeOffset="11528.7151">2977 16197 0</inkml:trace>
  <inkml:trace contextRef="#ctx0" brushRef="#br0" timeOffset="12424.9998">2853 16495 0,'0'50'93,"0"-1"-77,0-24 15,0 0 16</inkml:trace>
  <inkml:trace contextRef="#ctx0" brushRef="#br0" timeOffset="13063.7511">2679 16421 0,'25'0'94,"25"0"-79,-26 0-15,51 0 16,-50 0 0,24 0-16,-24 0 0,0-25 15,0 25-15</inkml:trace>
  <inkml:trace contextRef="#ctx0" brushRef="#br0" timeOffset="13816.666">2630 16818 0,'49'-25'94,"1"25"-94,-25-50 16,49 50-1,0 0-15,-49-25 16,50 1-16,-50 24 16,24 0-16,1-25 15</inkml:trace>
  <inkml:trace contextRef="#ctx0" brushRef="#br0" timeOffset="15600.9607">3324 16421 0,'-49'0'203,"24"0"-187,0 25-1,0-1-15,0-24 16,25 25 0,-24 0-1,24 0 1,-25 0 0,25 49-1,0-49 16,0 0-15,0-1 15,0 1 16,0 0 0,25-25 0,-1 0 0,1 0-32,25 0-15,-25 0 32,-1 0-17,1-25 1,-25 0 140,0 50 32,0 25-188,25-25 15,-25-1-15,0 1 16,0 0 0,0 0-1,0 0 16,25-1 110,0-73-78,-25 24-63</inkml:trace>
  <inkml:trace contextRef="#ctx0" brushRef="#br0" timeOffset="31720.6108">5904 16867 0,'25'0'15,"-1"0"-15,1 0 16,0 0 0,25 0-1,-26 0 1,51 25-16,-50-25 16,24 0-16,-24 0 15,25 0-15,-25 0 16,24 0-1,-24 0-15,49 0 16,-49 0-16,50 0 16,-1 0-16,-49 0 15,49 0-15,-49 0 16,25 0-16,-26 0 16,1 0-16,0 0 15,0 0 1</inkml:trace>
  <inkml:trace contextRef="#ctx0" brushRef="#br0" timeOffset="32744.4842">6202 16966 0,'24'0'94,"51"0"-94,-1 0 15,25 0-15,25 0 16,-24 0-16,-26 0 15,50 0-15,-74 0 16,49-49-16,-25 49 16,-49 0-16,0 0 31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52:17.520"/>
    </inkml:context>
    <inkml:brush xml:id="br0">
      <inkml:brushProperty name="width" value="0.05292" units="cm"/>
      <inkml:brushProperty name="height" value="0.05292" units="cm"/>
      <inkml:brushProperty name="color" value="#FF0000"/>
    </inkml:brush>
  </inkml:definitions>
  <inkml:trace contextRef="#ctx0" brushRef="#br0">20687 4862 0,'-24'0'16,"-1"0"-1,0 0 32,0 0-31,0 0-1,-24 0 1,24 0-16,0 0 16,0 0-16,-24 25 15,24-25 1,0 0-1,0 0-15,1 24 32,-1-24-32,0 25 15,0 0-15,0 0 16,1-25-16,24 25 16,-25-25-1,0 49-15,0-49 16,25 50-16,0-25 15,-25 24 1,1 1 0,24-25-16,-25 24 15,25-24 1,0 0-16,0 0 16,0 24-16,0-24 15,-25 0-15,25 24 16,0 1-16,0-25 15,0 0-15,0-1 16,0 1-16,0 0 16,0 0-16,0 0 15,0-1 1,0 1-16,25 25 16,-25-25-1,25 24 1,-25-24-16,0 0 15,24 25-15,1-26 16,0 1-16,0 50 16,24-26-16,1-24 15,-25 25-15,0-26 16,24 26-16,-24-50 16,49 74-16,-49-74 15,25 25-15,-25-25 16,-1 25-16,1-25 15,25 0 17,-50 25-32,25 0 31,-1-25 0,1 0 0,50 0-31,-51 0 16,26 0-16,-25-25 16,25 0-16,24-25 15,-49 26-15,0-1 16,24-25-16,-24 50 16,49-99-16,-49 49 15,0 1 1,25-26-16,-50 1 15,24-25 1,-24 49-16,50 0 16,-50 1-16,0-26 15,25-24-15,24 50 16,-49-1-16,25 0 16,-25-24-16,0 24 15,0 1-15,0-26 16,0 51-1,0-51-15,0 26 16,0 24-16,-25 0 16,25 0-16,-49 25 15,49-25-15,-50 25 32,25 0-17,1 0-15,-1 0 16,0 0-16,0 0 15,-24 0 1,24 0-16,-25 0 16,1 0-16,-1 0 15,-24 0-15,49 0 16,-75 0-16,26 0 16,0 0-16,24 0 15,-24 0-15,24 0 16,25 0-16,0 25 15,-24-25 1,-1 25 15,50 0-31</inkml:trace>
  <inkml:trace contextRef="#ctx0" brushRef="#br0" timeOffset="15025.0111">13097 794 0,'0'49'109,"0"1"-93,0-25-16,25 0 46,0-25 17,0 0-47,-25 24-16,24-24 46,1 0-46,0 0 16,49 0 0,-24-74-16,0 49 15,-1-24-15,1-1 16,-25 25-16,49 0 16,-24 1-16,-1-26 15,1 25-15,-25 0 16,0 1-16,-1-1 15,1 0-15,0 25 16,0 0-16,0-25 16,-1 0-16,26 0 15,-25 25 1</inkml:trace>
  <inkml:trace contextRef="#ctx0" brushRef="#br0" timeOffset="81056.4049">13990 2952 0,'0'49'125,"0"-24"-109,0 25-1,0 24 1,0-49-16,0 25 16,0-26-16,0 26 15,0 0-15,0-1 16,0-24 15</inkml:trace>
  <inkml:trace contextRef="#ctx0" brushRef="#br0" timeOffset="82129.0333">13941 3001 0,'24'0'47,"1"0"-31,25 0-1,-25 0 1,-1 0-16,1 0 16,0 0-16,25 0 15,-26 0 1,1 0-16,0 0 16,0 0 15</inkml:trace>
  <inkml:trace contextRef="#ctx0" brushRef="#br0" timeOffset="82992.7004">14114 3125 0,'0'0'0,"25"0"15,0 0-15,0 0 16,-1 0-16,1 0 15,0 0 1,0 0-16,0 0 31,-1 0 47</inkml:trace>
  <inkml:trace contextRef="#ctx0" brushRef="#br0" timeOffset="85856.3897">16371 2952 0,'0'-25'141,"-24"25"-95,-1 25-30,25 0 0,0-1-1,-25-24-15,25 50 16,-25-50-16,25 25 16,0 24-1,0-24 1,0 25-1,0-25 17,0-1-17,25-24 32,-25 25-31,25-25-1,0 0 1,-1 0 15,1 0-15,0 0 31,0 0-32,24 0 1,-24-74 0,25 49-16,-50 0 15,25 0-15,-25 1 16,0-1-16,24 0 16,-24 0-1,0 0-15,0 1 63,-24 24-32,-1-25-15,0 25-1,0 0 1,0 0-16,1 0 31,-1 0-15,0 0-1,0 0 1,0 0 0,1 0 30,-26 0 283,25 0-298,0 0-16,1 0 1,-1 0 62</inkml:trace>
  <inkml:trace contextRef="#ctx0" brushRef="#br0" timeOffset="88088.3981">17587 2828 0,'0'25'125,"0"-1"-110,0 1-15,0 0 31,0 0-31,0 0 16,0-1 0,0 1-16,0 0 15,0 0 17,0 0 14,25-25-46,-25 24 16,24 1 0,26 0 31,-25-25 15,25 0-46,-1 0-1,-24 0 1</inkml:trace>
  <inkml:trace contextRef="#ctx0" brushRef="#br0" timeOffset="89128.6549">17984 2977 0,'0'49'203,"0"-24"-187,0 25-16,0-26 15,0 26 1,0-25-16,25-25 31,-1 25-15,1-25 31,25 0-32,-25 0 32,24 0-31,-49-25-1,25 25 1,-25-25-16,0 0 16,0 0-1,-25 25 48,0 0-48,1-24 1,-1 24 15</inkml:trace>
  <inkml:trace contextRef="#ctx0" brushRef="#br0" timeOffset="90344.5839">18381 3101 0,'-25'0'109,"25"24"-93,0 26-16,0-25 31,25-25 78,-1-25-93,-24 0 0,0-24-16,25 49 15,-25-25 1,0 0 46,25 25-30,0 0-32,0 25 15,-1 24-15,1-24 16,-25 0-1,25 0-15,0 0 16,-25-1 15,0-48 32,0-1-48,0 0 1,0-25-16,0 1 16,0 24-16,0 0 15,0-24-15,0 24 16,0 0 0,-25 0-16,0 0 31</inkml:trace>
  <inkml:trace contextRef="#ctx0" brushRef="#br0" timeOffset="91432.4648">19894 2803 0,'25'0'63,"-25"25"-32,24 24-31,-24 1 16,25-25-16,-25 0 15,0-1-15,0 26 16,25 0 0,-25-26-1</inkml:trace>
  <inkml:trace contextRef="#ctx0" brushRef="#br0" timeOffset="92864.3238">19993 2828 0,'25'0'63,"0"0"-48,-1 0 1,1 0 31,0 0-31,0 0-1,0 0 16,-1 0-15,1 0-16,0 0 16,-25 49 15,0-24-31,0 0 16,0 0-16,0 0 15,0 24 1,0-24-16,0 0 15,-25-25-15,0 0 32,25 25 233,0-1-249,25-24-16,0 0 16,0 0-1,0 25 1,-1 25 62,-24-25-62,0-1-1,0 1 32,0 0-16,-24-25 1,-1 0-32,0 0 15,0 0 1,-24 0 15,24 0 0,0 0 1,0-50-1,25 26-16,0-1 1,0 0 31</inkml:trace>
  <inkml:trace contextRef="#ctx0" brushRef="#br0" timeOffset="95432.6248">20439 3001 0,'0'50'93,"0"0"-77,0-26 0,0 1-1,0 0-15,0 0 16,0 0 93,25-25-77,25 0 30,-25 0-46,-1-50-1,-24 25 1,25 0-16,-25 1 16,25 24-16,-25-25 15,25 0 1,0 0-1,-25 0 1,0 1 0,0-1 202,0 74-171,0-24-47,0 0 16,0 0-16,0 0 16,0-1-1,0 1 1,-50 0-16,50 0 31,0 0 0,25-25 110,0 0-125,24 0-1,1 0-15,24 0 16,-24-25-1,0 25 1,-50-25-16,24 0 16,1 25-16,0-25 15,0 1 1,-25-26 0,0 25-1,25 0 1,-25 1-1,0-1 32,0 0-15,0 50 171,24 24-188,1-24 1,0 0 0,0-25-1,-25 25 1,25 0-1,-1-25 32,1 24 94,-50-24-94,1 0-32,-1 0 1,0 0 15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58:57.961"/>
    </inkml:context>
    <inkml:brush xml:id="br0">
      <inkml:brushProperty name="width" value="0.05292" units="cm"/>
      <inkml:brushProperty name="height" value="0.05292" units="cm"/>
      <inkml:brushProperty name="color" value="#FF0000"/>
    </inkml:brush>
  </inkml:definitions>
  <inkml:trace contextRef="#ctx0" brushRef="#br0">19150 8483 0,'0'25'125,"0"0"-110,0 0-15,0 24 16,0-24-16,0 0 31,0 0-31,0-1 16,0 26-16,0-25 15,0 24 1,0-24 0,0 25-16,0-25 15,0-1-15,0 1 16,0 0-16,0 0 16,0 0-1</inkml:trace>
  <inkml:trace contextRef="#ctx0" brushRef="#br0" timeOffset="992.5073">18728 8533 0,'25'0'78,"24"0"-62,-24 0-1,25 0 1,-25 0-1,24 0-15,-24 0 16,25 0 0,-26 0-1,26 0-15,0 0 16,24 0-16,-24-25 16,-1 0-16,26 0 15,-51 25-15,26 0 16,0 0-16,-1 0 15,-24 0 1,0 0-16,0 0 16</inkml:trace>
  <inkml:trace contextRef="#ctx0" brushRef="#br0" timeOffset="2391.2521">19348 8756 0,'25'0'125,"-25"25"-125,25 49 16,24-24-16,-49-25 15,0-1-15,0 26 16,0-25-1,0 0 1,0-50 187,0-50-203,25 26 16,0 24-16,0-25 15,-1 50-15,-24-24 16,25 24-16,0-25 16</inkml:trace>
  <inkml:trace contextRef="#ctx0" brushRef="#br0" timeOffset="3583.9698">19919 8855 0,'-25'0'156,"-25"50"-140,25-25 0,0 24-1,1 1 1,-1-25 15,25 0 32,25-25 30,-1 0-61,26 0-17,-50-25-15,25 25 16,-25-25-16,25 0 16,0 0-16,-25 0 15,0 1 16,0-1-15,0 0-16,0 0 31,0 50 110,24 0-125,-24 24-16,25-49 15,-25 25-15,25 0 16,25-25 46,-26 0-46,26 0 0,24-74-16,-49 74 15,25-25-15,-1 0 16</inkml:trace>
  <inkml:trace contextRef="#ctx0" brushRef="#br0" timeOffset="4023.5967">20415 8756 0,'0'50'94,"0"-26"-94,0 51 15,0-50 1</inkml:trace>
  <inkml:trace contextRef="#ctx0" brushRef="#br0" timeOffset="4311.8613">20365 8384 0</inkml:trace>
  <inkml:trace contextRef="#ctx0" brushRef="#br0" timeOffset="5432.3953">20539 8682 0,'0'0'0,"24"0"15,1 0 16,-25 24-31,25 51 16,-25-26 0,25-49-16,-25 50 15,0-25-15,0 0 16,0-1 0,0 1 46,0-74-31,-25-1-31,25 0 16,-25 1-16,25 24 16,0 0-1,0 0-15,0 1 16,25-1-1,0 25 32,0 0-15,-1 0-32,1 0 46,0 0-30,0 0 0,0 0 46,-25 25-46,49 24-1,-49-24 1,0 49-16,0-24 16,0 24-16,0-24 15,0 25-15,0-51 16,0 51-16,0-50 16,0-1-1,0 1-15,0-50 110</inkml:trace>
  <inkml:trace contextRef="#ctx0" brushRef="#br0" timeOffset="6121.3285">19398 9971 0,'0'50'62,"0"25"-62,0-26 16,0-24-16,0 25 16,0-26-16,0 26 15,0-25 1,24-25-16</inkml:trace>
  <inkml:trace contextRef="#ctx0" brushRef="#br0" timeOffset="6631.3876">19174 9872 0,'25'0'78,"25"0"-62,-1 0-1,1 0-15,0-25 16,-1 25-16,-24 0 16,25 0-1,-26-24 1,1 24 0,0 0-16,0 0 15,0-50-15,-1 50 16</inkml:trace>
  <inkml:trace contextRef="#ctx0" brushRef="#br0" timeOffset="8161.3213">19720 10220 0,'0'24'78,"50"-48"-78,-26-1 16,1-25-16,25 25 16,-25-49-16,0 74 15,-25-50-15,0 25 16,0 1-16,0-1 16,0 0 62,-25 25 31,0 0-93,25 50 15,-25-26-31,25 1 16,0 0-16,0 0 15,0 25 1,0-26 15,0 26-15,0-25 31,25-25-16,0 0-16,24 0 1,-24 0 0,0 0-1,25 0-15,24 0 16,-24 0 0,-1 0-16,-24-25 15,0 0-15,24 0 16,-49-24-16,50-26 15,-50 50-15,0-24 16,0 24-16,0-25 16,0 26-1,-50 24 79,1 24-78,49 1-16,0 25 31,0-1-15,0-24-16,0 0 15,0 25-15,0-25 16,0 24-1,25-24 1,-1 0 15,-24 0-15,25-1 0,0 1-1,-25 0 16,0 0 1,-25 24-32,0-49 15,-49 0-15,0 0 16,-1 0-16,1 0 16,24 0-16,-24 0 15,24 0 1,25 0-16,-24 0 15,24-24-15,0-1 16,25 0 0,0 0-1,0 0 1</inkml:trace>
  <inkml:trace contextRef="#ctx0" brushRef="#br0" timeOffset="9000.0816">20638 9748 0,'0'25'94,"0"49"-94,0-24 15,0 0-15,0 24 16,0-49-16,0 25 16,0-1-16,0 1 15,0-1-15,0-24 16,0 25-16,0-1 15,0-24 1,25 0 0,-1-25 93,1 0-109,0 0 16,25 0-1,-26-25-15,-24-24 16,0-1 0,25 0-16,-25 26 15,0-26 1,0 25-1,0 0-15,0 1 16</inkml:trace>
  <inkml:trace contextRef="#ctx0" brushRef="#br0" timeOffset="9439.3882">20365 9996 0,'25'0'94,"24"0"-94,51-25 16,-1 25-16,-25-24 15,25-26-15,-49 50 16,-25 0-1</inkml:trace>
  <inkml:trace contextRef="#ctx0" brushRef="#br0" timeOffset="11072.1796">17835 8558 0,'-25'0'31,"0"0"32,1 0-48,-1 0-15,0 0 32,25 24-1,0 26-31,0-25 16,0 24-1,0-24 1,0 0-16,0 0 15,0 49-15,50-49 16,-26 25-16,26-1 16,-25-24-16,49 50 15,-24-51-15,24 51 16,-49-75-16,0 25 16,0-25-16,24 49 15,-24-24-15,0-25 16,-50 0 109,0 0-110,0 0 17,-24 0-17,49-25 1,-25 0-16,0 1 16,0-26-1,25 25-15,0 0 16,0 1-16,0-1 15,0 0-15,0 0 16,0-25 0,25 50-16,25-24 15,-1 24-15,1-25 16,0 25-16,-1 0 16,-24 0-1,0 0-15,0 0 31,-1 0 1,1 0-17,0 0-15,0 0 16,24 0 0,-49 25-16,25-1 15,0-24 1,-25 25-1,25-25-15,-25 25 32,25-75 15,-25 26-47,0-26 15,0 0-15,0 26 31,-25-26-31,0 50 47,0 0-31,0 0 0,1 0-16,-1 0 15,0 0 63,0 74-46,25-49-32,0 25 15</inkml:trace>
  <inkml:trace contextRef="#ctx0" brushRef="#br0" timeOffset="12009.6992">18033 9922 0,'50'25'0,"0"-25"16,-1 49-16,-24-24 15,0-25-15,0 50 16,24-1-16,-24 1 15,-25-25-15,0 24 16,0 1-16,0-25 16,0 0-16,0-1 15,0 26-15,-25-25 16,-24 24-16,24-49 16,-50 25-16,26-25 15,-1 0-15,50 25 16,75-25 124,-1 0-124,0 0-16,-24 0 16,24 0-16,-74-25 15,50 25-15,-25 0 47,-25-25 16</inkml:trace>
  <inkml:trace contextRef="#ctx0" brushRef="#br0" timeOffset="12801.3294">18579 9996 0,'0'25'47,"0"25"-31,0-1-16,0 1 15,0 24-15,0 1 16,25-50-1,0-25-15,-1 24 16,1-24 15,0 0 63,0 0-78,-25-24-16,0-1 15,0 0-15,0 0 16,0-24-16,0 24 16,0-25-1,-25 25-15,25-24 16,-25-1-16,0 0 15,1 26-15,-1 24 16,25-25 156</inkml:trace>
  <inkml:trace contextRef="#ctx0" brushRef="#br0" timeOffset="13671.25">21258 8855 0,'25'0'140,"49"0"-140,-24-25 16,49 1-16,-25-26 16,75-24-16,-50 74 15,1-25-15,24-50 16,-75 51-16,1 24 16,0-25-16</inkml:trace>
  <inkml:trace contextRef="#ctx0" brushRef="#br0" timeOffset="14567.8356">21357 8930 0,'-25'0'78,"50"99"-62,25-74-16,49 74 16,-25-25-16,75 26 15,-74-26-15,-1 0 16,25 1-16,-74-50 16,25 24-16,-25-49 15,-25 25-15,24-25 16,1 0-1,0 0 17,0 0-17</inkml:trace>
  <inkml:trace contextRef="#ctx0" brushRef="#br0" timeOffset="16735.6773">22473 8260 0,'-24'0'62,"-1"74"-46,0 1-16,25-1 15,0 25-15,0 1 16,0-1-16,0-25 16,0-24-16,0-25 15,0-1-15</inkml:trace>
  <inkml:trace contextRef="#ctx0" brushRef="#br0" timeOffset="17256.6024">22126 8384 0,'50'0'78,"74"0"-78,25 0 15,-1-25-15,1 25 16,-99-25-16,-1 25 16,1-24-16,-25 24 15</inkml:trace>
  <inkml:trace contextRef="#ctx0" brushRef="#br0" timeOffset="18167.5526">22746 8731 0,'25'0'78,"25"25"-63,24 25-15,-24 24 16,-1-24-16,-24-1 16,0 1-1,0 0-15,-25-26 110,-50-24-95,25 0-15,0 0 16,-24-24-16,49-1 16,-25 25-1,25-50 1,0-24-1,0 49 1,0-25-16,25-24 16,49 49-16,-24-25 15,24 26-15,50-51 16,-74 50 0,-25 25-16</inkml:trace>
  <inkml:trace contextRef="#ctx0" brushRef="#br0" timeOffset="19318.9677">23391 8706 0,'-49'0'0,"-1"0"16,0 0-16,-24 0 15,24 0-15,1 0 16,-26 25-16,26 0 16,49 0-16,0 24 31,0-24-15,0 25-16,0-25 15,0-1-15,0 1 16,0 0-1,24 50 1,26-51 0,-25-24-16,25 0 15,-1 25-15,26-25 16,-1 0-16,0 0 16,26-49-16,-76 49 15,1-25-15,0 0 16,0 25-16,-25-25 15,0 0 17,0 0-32,0 1 15,0 73 126,25 1-125,-1-50-1,-24 25 1,25-25-16,25 0 47,-1-75-47,-49 50 15,25-24-15,0 24 16,0-25 0,0 26 93,-1 24-93,-24 24-1,25 1-15,0 0 16,0 25-1,-25-26 1,25 1 15</inkml:trace>
  <inkml:trace contextRef="#ctx0" brushRef="#br0" timeOffset="19984.1668">23738 8706 0</inkml:trace>
  <inkml:trace contextRef="#ctx0" brushRef="#br0" timeOffset="20800.0372">24086 8706 0,'0'25'15,"0"0"1,0 0 0,0 0-1,0-50 126,0-50-141,0 51 15,0-26-15,0 25 16,0 0 0,49 25 46,-24 0-62,25 0 16,-25 0-16,24 25 15,-24-25-15,25 25 16,-26-25 0,1 0-16,-25 25 15,0 0 1,25 24 0,-25 1-1,0-25 1,0-1-1,0 1 1,0 0 31,-25-25-31</inkml:trace>
  <inkml:trace contextRef="#ctx0" brushRef="#br0" timeOffset="21831.7907">22250 9475 0,'25'0'47,"0"0"-31,0 75-1,-1-26-15,1 1 16,0 0-16,-25-26 16,25 1-16,-25 0 15,0 0-15,25 0 16,-1-25 78,1-174-94,25 124 15,24-49-15,-24 0 16,49 25-16,-49 24 15,-26 0-15,1 50 16,0-49 0,0 49-16,0-25 15</inkml:trace>
  <inkml:trace contextRef="#ctx0" brushRef="#br0" timeOffset="23639.4495">22920 9699 0,'0'0'0,"-50"0"47,25 0-32,-24 0 17,24 0-17,0 0 1,0 0-16,1 0 16,24 24-16,-25 1 15,25 25 1,-25-25-16,25-1 15,0 1 1,0 25 0,0-25-1,25-25 63,0 0-62,24 0 0,-24 0-16,0 0 15,0-25-15,-25-25 16,0 25-16,0-24 16,0 74 109,0-1-110,0 1-15,0 25 16,0-25-16,24-1 15,1 1 1,25-25 15,-25 0 1,-1 0-17,1-49-15,0-51 16,0 51-16,-25-50 15,25-1-15,-25 26 16,0 24-16,0 1 16,0 24-1,0 0 1,-25 25 62,25 75-78,0-1 16,0-49-16,0 74 15,0 0-15,0-24 16,0-1-16,0-49 16,25 24-1,0-24 1,-25 0-1,24-25 1,-24 25-16,25-25 16,0 0-1,0 0 1,0 25 0,-1-25-16,1 0 15,25 0-15,-25 0 16,49-75-16,-49 26 15,-25 24 1,0 0-16,0 0 16,0 0-16,0 1 15,0-1 1,-25 0 0,25 0-1,-50 25 79,26 25-94,24 25 16,0-26-16,0 26 15,0-25-15,0 24 16,0-24-16,24 25 15,-24-25 1,25-25 0</inkml:trace>
  <inkml:trace contextRef="#ctx0" brushRef="#br0" timeOffset="24016.3079">23193 9649 0</inkml:trace>
  <inkml:trace contextRef="#ctx0" brushRef="#br0" timeOffset="25272.2711">23887 9798 0,'0'0'0,"-25"0"0,1-25 16,-1 25-16,-50 0 16,26 0-16,-50 0 15,24 0-15,1 0 16,49 0-16,-49 0 16,49 0-16,0 0 15,25 25-15,0 0 31,0-1-31,0 1 16,0 25 0,0-25-16,0 49 15,0-49 1,0 0-16,25 0 16,0-25-1,-1 0 16,1 0-31,0 0 16,0 0 0,24 0-16,1 0 15,0-75 1,49 1-16,-74-1 16,-1-49-16,26 25 15,-50 0-15,0 0 16,0 24-16,0-24 15,0 49-15,0 1 16,0 24-16,0 0 16,-25 25-16,25 50 109,0 49-93,0 0-16,0 0 15,0 1-15,25 24 16,0 0-16,-25-50 16,25-24-16,-25 24 15,0-49 1,24 25-16,1-26 15,0-24 1,0 0 15,0 0-15,-1 0 0,26 0-16,-25 0 15,0 0 1,0 0-16,-25-24 47,0-26-32</inkml:trace>
  <inkml:trace contextRef="#ctx0" brushRef="#br0" timeOffset="33415.5499">21357 8384 0,'0'25'187,"25"0"-171,0-1-1,0 1-15,-25 0 16,49-25 31,-24 0 31,25 0-62,-26 0-1,-24-25 1,25 0-16,0-24 15,0 24-15,24-49 16,1-1-16,-25 75 16,24-74-16,-49 49 15,25 0-15,0 0 16,-25 1-16,25-1 16,0 0 30,-1 25-30,-24-25 15,25 25-31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5:04:08.616"/>
    </inkml:context>
    <inkml:brush xml:id="br0">
      <inkml:brushProperty name="width" value="0.05292" units="cm"/>
      <inkml:brushProperty name="height" value="0.05292" units="cm"/>
      <inkml:brushProperty name="color" value="#FF0000"/>
    </inkml:brush>
  </inkml:definitions>
  <inkml:trace contextRef="#ctx0" brushRef="#br0">1588 13196 0,'0'50'94,"0"24"-78,0-24-16,0 49 15,0-25-15,0-49 16,0 50-16,0-26 16,0-24-16,0 25 15,0-26-15,0 1 16,25-25-1</inkml:trace>
  <inkml:trace contextRef="#ctx0" brushRef="#br0" timeOffset="1008.5336">2109 13295 0,'-25'0'46,"0"0"-14,25 25-17,-25-25-15,1 25 32,-1 0-32,25 24 31,0-24-31,0 25 0,-25-1 15,25-24 1,0 0 0,0 0-16,0 0 15,0-1-15,0 1 32,0 0-32,0 0 15,25-25 16,0 0 16,-1 0-31,26 0 0,0-50-1,-1 25-15,-49 1 16,25 24-16,0-25 15,0 0-15,-25 0 16,0 0 0,0 1-1,0-1-15,0 0 16,0 0 0,0 0-1,0-24-15,-25 49 16,0-50-16,25 25 15,-25 25-15,25-24 16,-25 24 15</inkml:trace>
  <inkml:trace contextRef="#ctx0" brushRef="#br0" timeOffset="2113.3722">2605 13295 0,'-25'0'47,"0"0"-32,0 0 1,1 0-16,-1 0 16,0 0-1,0 0-15,0 0 16,25 25 0,0 0-1,-24 0 1,24 0-1,0-1-15,0 1 16,0 0 15,0 0-31,0 0 16,0-1 0,0 26-1,0-25 1,24 0-16,1-1 15,0 1 1,0 0-16,0 0 16,-1-25 15,-24 25-31,25-25 16,25 0-1,-25 0-15,24 0 16,26-25-1,-51 0 1,-24 0 0,0-24-16,0-1 15,0 25-15,0-49 16,0 49-16,0 0 16,0-24-16,-24 24 15,24 0 1,-25 0-16,-25-24 15,1-1 1,24 50 0,0 0-16,0 0 15,0 0 1,1 0 0,-1 0-1,0 0 1,0 0-16,0 0 31,1 0-15</inkml:trace>
  <inkml:trace contextRef="#ctx0" brushRef="#br0" timeOffset="2776.6427">3151 13543 0,'0'-24'109,"124"-51"-109,24-24 16,125 0-16,-74 24 16,-26 26-16,1-26 15,-149 75-15,24-25 16,-24 1 78,-25-1-63</inkml:trace>
  <inkml:trace contextRef="#ctx0" brushRef="#br0" timeOffset="4592.5163">5061 12278 0,'0'0'0,"-25"0"15,-50 0-15,50 0 16,1 0-16,-1 0 15,-50 0-15,51 0 16,-26 0 0,25 0-1,0 25 1,25 0 15,0 0-15,0 0-16,0-1 15,0 26 1,0-25 0,50 0-16,24 49 15,-49-74-15,50 50 16,-26-26 0,1 1-16,-25 0 15,0 25-15,-1-50 16,1 24-1,25 1-15,-50 0 16,0 0 31,0 0 0,0-1-32,-25-24-15,0 0 16,0 0 0,1 0-1,-1 0 1,0 0 0,0 0 15,0 0-16,-24-24 1,49-1 15,0 0-15,0 0 0,0 0-1,0 1 1,0-1-16,0 0 31,49-25-15,-24 26-16,25 24 15,-25 0-15,24-25 16,26 0-16,-51 25 16,1-25-1,0 25-15,0-25 16,0 25-1,-25-24-15,24-1 16,1 0 0,-25 0-16,0-24 31,0 24-15,-25 25 109,25 25-110,0 24-15,-24 26 16,24-1-16,0-24 15,0 24-15,0 0 16,0 1-16,0-26 16,0-24-1,24-25 48,1 0-48,25-25 1,-25 25-16,-25-49 16,0-1-16,24 50 15,-24-25-15,0-24 16,0 24 0,0-25-1,0 26 1,0-1 15,-49-25 0,24 25 1,0 25-17,0 0 1</inkml:trace>
  <inkml:trace contextRef="#ctx0" brushRef="#br0" timeOffset="5697.0536">1737 14139 0,'74'0'94,"-49"0"-79,49 0-15,50 0 16,50 0-16,-25 0 16,0 0-16,24 0 15,-49 0-15,0-25 16,-99 25-16,25-25 15,-75 25 79,-50 0-78,26 0-16,-50 0 15</inkml:trace>
  <inkml:trace contextRef="#ctx0" brushRef="#br0" timeOffset="7336.3988">1637 14114 0,'75'0'62,"24"0"-62,100 0 16,24 0-16,25 0 15,-25 0-15,-49 0 16,-50 0-16,-50 0 16,-24 0-16,-1 0 15,-24 0 173,25 0-188,-50-25 15,25-49-15,24-1 16,-49 26-16,0-51 16,0 1-16,0 0 15,0 25-15,0-50 16,-25-25-16,1 74 15,-51-74-15,50 75 16,-24 24-16,24 26 16,0-76-16,0 100 15,1-49-15,-26 24 16,25 25 0,0-25-16,0 0 46,25 1-46,-24-1 16,-1 0 47,0 25-32,-25 0-16,1 0 1,24 0-16,0 0 16,-24 0-16,-1 0 15,0 25-15,1 0 16,-1-1 0,25-24-16,1 0 15,-26 0-15,25 0 16,-24 50-16,-1-50 15,-24 0-15,24 25 16,25-25-16,0 0 16,-24 0-16,24 0 15,-25 0 17,26 0-1,-26 0 0,50 25-31,-50-1 16,25 1-16,-24-25 15,24 75-15,-25-26 16,26 1-16,-76 49 16,100-25-16,-74 26 15,24-1-15,-24 25 16,24 25-16,26-75 15,-26 50-15,25-25 16,0-74-16,1 50 16,-1-51-16,25 26 15,0-25-15,0 24 16,0-24 0,0 0-1,0 25-15,25-26 16,-25 1 15,24-25-31,1 25 16,-25 0-1,25-25 1,0 0 93,0 0-93,-1 0-16,1 0 16,25 0-1,-25 0 16</inkml:trace>
  <inkml:trace contextRef="#ctx0" brushRef="#br0" timeOffset="11280.7905">670 13246 0,'25'25'125,"0"24"-125,-1 1 16,1-25-1,-25-1-15,0 1 16,50-25 46,0 0-46,24-25-16,0-24 16,75-50-16,50-26 15,-26 51-15,1-25 16,0 24-16,-1-24 16,-49 74-16,-25-49 15,25 24-15,-49 50 16,-50 0-16,24 0 15,1-49 1,-25 49-16,-1 0 16,1 0-1</inkml:trace>
  <inkml:trace contextRef="#ctx0" brushRef="#br0" timeOffset="33880.7481">645 13295 0,'25'25'125,"-25"0"-125,50-25 15,-50 25 1,24-25 0,1 25 15,-25-1-31,25-24 47,0 0-32,0 0 17,0 0 30,-1 0-46,1 0-16,50 0 15,24 0-15,-50 0 16,100-24-16,74-100 16,50 24-16,-99 26 15,49-25-15,25-25 16,-25 49-16,-123 26 16,73-51-16,-98 76 15,49-51-15,-50 50 16,-49 1-16,0 24 15</inkml:trace>
  <inkml:trace contextRef="#ctx0" brushRef="#br0" timeOffset="48152.6305">3175 13667 0,'-24'25'47,"24"0"-32,0 0 1,49 99-16,1-75 16,-1 26-1,-24-1-15,25 1 16,-25-51-16,24 51 15,-24-50-15,0-1 16,0 1-16,-1-25 16,1 0-1,0 0 1,0 0 0,24 0-1,-24 0-15,0 0 16,0 0-1,0 0 17</inkml:trace>
  <inkml:trace contextRef="#ctx0" brushRef="#br0" timeOffset="49129.1349">4366 14312 0,'0'0'0,"74"75"16,-49 49-16,25-75 15,-1 75-15,-49-99 16,25 50-16,-25-1 16,25 0-16,-25-24 15,-25 0-15,0-1 16,-24-24 0,24-25-16,-25 25 15,26-25 1,-1 0-1,-25 0-15,25-25 16,-24 0 0,49 0-16,-25 25 31,0-49-31,0-1 31,25 25-15,0 1-16,0-1 15,0-25-15,0 25 47,50 25-15,-25 0-32,0 25 15,49 50-15,-74-26 16,74 1-16,-24 24 15,0-74-15,-1 75 16,1-51 0,-1 26-16,-24-50 15,25 0 17,-25 0-1,24 0-16,-24 0 1,25 0 15,-26 0-15</inkml:trace>
  <inkml:trace contextRef="#ctx0" brushRef="#br0" timeOffset="50191.9408">4961 14635 0,'0'0'0,"-25"0"15,1 0 1,-26 0-16,0 49 16,26-49-1,24 50-15,0 0 16,-25 24-16,25 0 15,0-49 1,0 25-16,0-25 16,0 49-16,25-49 15,-25 0-15,49-1 16,1 1-16,-25 0 16,-1 0-1,1-25 1,0 25-16,0-25 31,0 0-15,0 0-16,-1 0 15,1 0 1,0 0-16,25-50 16,-26 25-1,1-49 1,0 24-16,0 25 15,-25-49-15,25 24 16,-25 1-16,0-1 16,0 1-16,0-26 15,0 50-15,0-24 16,0-1-16,0 1 16,0 24-1,0 0-15,-25 0 16,0 0-1,0 25 17,0 0-32,-24 0 15,-1 0-15,-24 0 16,-1 0-16,26 0 16,-1 0-16,25 0 15,-49 0-15,74 25 16,-25 0-16,0-25 15,0 25-15,1-25 32,24 25-32,-50-1 47</inkml:trace>
  <inkml:trace contextRef="#ctx0" brushRef="#br0" timeOffset="54616.1162">4763 11881 0,'0'0'0,"-25"0"32,0 0-17,0 0-15,1 0 16,-1 0-1,0 0-15,0 0 47,0 0-47,1 0 32,-1 0-1,25 25-16,-25 0-15,-25 25 16,26-1 0,-1-24-16,25 0 15,0 0-15,-25 24 16,25-24-16,0 25 16,-25-1-1,25-24-15,0 0 16,0 25-16,0-26 15,0 1-15,0 0 16,0 49-16,0-49 16,0 25-1,0-25 1,0 24 0,0-24-1,0 25 1,0 24-16,25-74 15,0 50-15,0-1 16,-1-24 0,1 0-16,0 0 15,0-1-15,0 1 16,-1 25-16,26-25 16,-25 24 15,0-49 0,-1 0-15,-24 25-1,25-25 17,-25 25-17,0 0 1,25 0 31,25-25-16,-26 0-15,1 0-1,0 0-15,25 24 16,-26-24-16,26 0 15,-25 0-15,74 0 16,-24 0-16,24 0 16,0 0-16,-25 0 15,26 0-15,-1-49 16,-50 24-16,1 25 16,-25 0-16,-25-25 15,49 25-15,1-25 16,-50 0-1,25 1-15,24 24 16,1-75-16,0 50 16,24-24-16,-49 24 15,25-25-15,-26 26 16,26-26-16,-25 0 16,24 1-16,-49 24 15,0-25-15,50-24 16,-50 49-16,0 0 15,0 1-15,0-26 16,0-24-16,0 49 16,-50 0-16,50-25 15,-49 1-15,24 24 16,-25 0 0,1 0-1,-1 0-15,25-24 16,0 49-16,1-25 15,-51-25-15,50 26 16,-24-26-16,24 0 16,-25 1-1,26-1-15,-26 25 0,50 1 16,-25-51-16,0 75 16,25-25-1,-24 25-15,24-24 16,-25-1-1,0 0-15,0 0 32,0 25-17,1 0 1,-1-25 15,0 25-31,-25 0 31,26 0-31,-1 0 16,0 0-16,-25 0 16,26 0-1,-1 0-15,-25 0 16,-24 25 0,49 0-16,-49 0 15,24 0-15,0-1 16,1 26-16,-1-25 15,-24 0-15,-1 24 16,50-49 0,1 50-16,-26-25 15,25-1 1,0-24-16,1 25 31,-1-25 0,25 25-15,-25-25 0,0 0-1,0 0 63,25 25-78,0 0 79,-49 24-79,49 1 46,0-25-30,0-1 15,0 1-15</inkml:trace>
  <inkml:trace contextRef="#ctx0" brushRef="#br0" timeOffset="60495.9897">3895 14139 0,'-25'0'32,"25"148"-17,-25-23-15,-25 48 16,50-74-16,-24 25 16,-1 0-16,25 50 15,0-75-15,-25-49 16,25 24-16,0-24 15,0 0-15,0-1 16,0 1-16,0-1 16,0-24-1,0 0 1,0 0 0</inkml:trace>
  <inkml:trace contextRef="#ctx0" brushRef="#br0" timeOffset="62928.0827">3795 14188 0,'0'-25'109,"50"25"-93,74 0-16,50 0 15,-50 0-15,99 0 16,25 0-16,-25 0 16,-24-49-16,-1 49 15,-49 0-15,-25 0 16,-25 0-16,-24-25 16,-51 25-1,1 0-15,0 0 16,0-25-1,0 25 1,-1 0 140,1 50-156,-25 49 16,25 25-16,-25-25 16,50 100-16,-26-26 15,1 26-15,0 49 16,50-74-16,-51 24 15,-24-24-15,25-75 16,25 25-16,-50-50 16,0-49-16,0 25 15,0-26-15,-25-24 125,-49 0-125,-26 0 16,-148-24-16,75-1 16,-1 0-16,-24 0 15,-1-24-15,100 49 16,-50-25-16,-25 25 15,125-25-15,-26 25 16,26 0-16,24 0 16,0 0-16,0 0 15,1 0-15,-1 0 16,0 0 0,-25 0-1,1 0-15,24 0 16,-49 0-16,24 0 15,0 0-15,1 0 16,24 0-16,-25 0 16,1-25-16,49 0 15,-25 25 1,0 0-16,0 0 47,0 0-32,1 0 1,24-74 218,0 0-218,0-26-16,-25 1 16,25-50-16,-25 50 15,25 0-15,-50-50 16,26 50-16,24 49 16,0 1-16,0-26 15,0 1 1,0 49-1,0-25-15,0 26 32,0-26-17,0 25 1,0-24 0,0 24-16,0-25 15,0 25-15,0 1 16,0-26-16,0 0 15,24 1-15,1-26 16,0 26-16,-25 24 16,0-25-16,25 1 15,0 24-15,-25-25 16,0 25 0,0-24-1,24 24 110,1 25-125,0 0 31,0 0-15,24 0 47</inkml:trace>
  <inkml:trace contextRef="#ctx0" brushRef="#br0" timeOffset="64160.347">3895 11559 0,'49'0'63,"-24"25"-48,0-25-15,0 74 16,0-49-16,-25 0 16,24 0-1,-24-1 1,25-24 0,0 25-1,0-25 48,0 0-48,24-25 1,1-24-16,49-75 16,0 25-16,-24-25 15,24 24-15,25-24 16,0 50-16,-75-25 15,26 49-15,-1-24 16,-24 24-16,0 25 16,-26 0-1</inkml:trace>
  <inkml:trace contextRef="#ctx0" brushRef="#br0" timeOffset="67457.1134">5408 15627 0,'0'-25'188,"25"50"-173,-1-25 1,-24 25-16,50 24 16,-50-24-16,25 0 15,0-25-15,-25 25 16,24-25-1,1 0 17,0 0 108,0 0-124,24 0 0,-24 0-16,99-50 15,-74 1-15,49-51 16,-25 26-16,51-25 15,-1 24-15,-25 1 16,50 49-16,-100-25 16,1 26-16,-25 24 15,-1 0 95</inkml:trace>
  <inkml:trace contextRef="#ctx0" brushRef="#br0" timeOffset="76999.9087">1935 10492 0,'-25'0'0,"1"0"31,-26 25-16,25 0 1,0 0 0,25 49-16,-49-49 31,49 0-15,0 0-1,0-1 16,0 1-31,0 0 16,0 0-16,24-25 16,-24 25-16,25-1 15,0 1 1,25 25-16,-25-50 16,-1 25-16,1-25 15,0 24-15,0 1 16,0 0-1,-1-25-15,1 0 16,0 0 0,0 0-1,0 0 17,-1-25-17,1 25 1,-25-25-16,25 1 15,-25-1-15,0 0 16,0 0-16,0 0 16,0-24-1,0 24-15,0-25 16,0 26 0,-25-26-16,0 0 15,25 1 1,-24 24-16,-1 0 15,0 25 64,0 0-33,0 0-30,1 0-16,-1 0 16,-25 0-1,50 25 1,-49-25 0,49 25-16,-25-25 15,-50 25 1,75 24-16,-25-49 15,25 25-15,-24-25 16,-1 25-16,0 0 16,0-25-1,0 0 32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12:26.520"/>
    </inkml:context>
    <inkml:brush xml:id="br0">
      <inkml:brushProperty name="width" value="0.05292" units="cm"/>
      <inkml:brushProperty name="height" value="0.05292" units="cm"/>
      <inkml:brushProperty name="color" value="#FF0000"/>
    </inkml:brush>
  </inkml:definitions>
  <inkml:trace contextRef="#ctx0" brushRef="#br0">21159 15850 0,'25'0'62,"-1"0"-62,26 0 16,-25 0-1,0 0 1,74 0 0,-50 0-1,-24 0-15,25 0 16,-25 0-16,-1 0 16,26 0-16,0 0 15,-26 0 1,1 0-16,0 0 15,0 0-15,0 0 16,-1 0-16,26 0 16,0 0-16,-26 0 15,1 0 1,25 0-16,-25 0 16,24 0-16,-24 0 15,0 0-15,0 0 16,0 0-16,-1 0 15,1 0-15,0 0 16,0 0 0,0 0-1,-1 0 17</inkml:trace>
  <inkml:trace contextRef="#ctx0" brushRef="#br0" timeOffset="2864.4374">21109 15801 0,'25'0'63,"49"24"-63,1-24 15,24 0-15,-25 0 16,26 0-16,-51 0 16,26 0-16,-26 0 15,1 0-15,-1 0 16,-24 0-16,25 0 15,-25 0-15,-1 0 16,26 0-16,-25 0 16,0 0-1,24 0-15,1 0 16,-25 0 0,24 0-16,26 0 15,-50 0 1,24 0-16,1 0 15,24 0-15,-24 0 16,24 0-16,1 0 16,-1 0-16,-24 0 15,-26 0 1,1 0 0,0 0 15,0 0 94,0 0-94,-1 0-15,1 0 15,0 0-31,0 0 16,0 0-16,0 0 15,-25-74-15,49 24 16,-24-24-16,-25 0 15,25-26-15,-25 26 16,0-1-16,0 51 16,0-26-16,0 25 15,0 0-15,0-24 16,0 24 0,0 0-16,0 0 15,0 1 16,-25 24 16,0-25-47,0 0 16,1 0 0,-1 25-1,0 0 1,-25-74-16,1 74 31,24 0-31,0 0 16,0 0-16,-24 0 15,24 0-15,0 0 16,-25 0-16,1-25 16,-1 25-1,25 0-15,-24 0 16,24 0-16,-25 0 15,26 0 1,-26 0-16,25 0 16,0 0-16,-24 0 15,24 0-15,-25 0 16,26 0-16,-26 0 16,0 0-16,1 0 15,24 0-15,0 0 16,-25 0-16,26 0 15,-1 0 1,0 0 0,0 0-1,0 0 1,1 0-16,-1 0 16,0 0-16,0 0 15,-24 0-15,-1 0 16,25 0-16,-24 0 15,-1 0-15,25 0 16,-49 0-16,24 0 16,25 0-1,1 0 1,-1 0 171,0 0-171,0 0-16,0 0 16,1 0-16,-1 0 15,0 0 1,0 0-16,0 0 31,25 50 250,0 24-265,0 0-16,25-24 16,0 24-16,-25 1 15,0-1-15,25-24 16,-25 0-16,25-1 16,-25-24-16,24 0 15,-24 24 1,25-24-16,-25 0 15,0 0 1,0 0-16,0-1 16,0 26-16,0-25 15,0 0 1,0-1-16,0 26 16,0-25-1,25 0-15,-25-1 31,0 1 1,0 0 77</inkml:trace>
  <inkml:trace contextRef="#ctx0" brushRef="#br0" timeOffset="111953.1707">6127 8830 0,'0'-24'62,"25"24"-62,25 0 16,-1 0 0,26 0-16,-26 0 15,1 0-15,-1 0 16,1 0-16,0 0 16,-1 0-16,1 0 15,-25 0-15,24 0 16,-24 0-16,25 0 15,-26 0 1,26 0 0,-25 0-1,24 0 1,-24 0 0,25 0-1,-25 0 1,24 0-1,-24 0 1,0 0 0,0 0-1,0 0 1,-1 0 15,1 0-15,0 0 15</inkml:trace>
  <inkml:trace contextRef="#ctx0" brushRef="#br0" timeOffset="113257.0557">6152 8830 0,'74'0'63,"1"0"-63,-50 0 15,49 0-15,-49 0 16,49 0-16,-49 0 16,25 0-1,-26 0-15,26 0 16,-25 0-16,24 0 15,-24 0-15,25 0 16,-25 0-16,24 0 16,-24 0-16,0 0 15,24 0-15,-24 0 16,25 0 15,-25 0 16,-1 0 16,1 0-48,0 0 1,0 0 15,0 0-31,0 0 16,-1 0-16,1 0 15,0 0-15,0 0 16,24 0-16,1 0 16,-25 0-1,24 0 1,-24 0-1,25 0 17</inkml:trace>
  <inkml:trace contextRef="#ctx0" brushRef="#br0" timeOffset="157888.3457">3870 16793 0,'25'0'78,"49"0"-62,-49 0-16,25 0 16,-1-25-16,-24 25 15,0 0-15,24 0 16,-24-25-16,0 25 15,0 0-15,0 0 47</inkml:trace>
  <inkml:trace contextRef="#ctx0" brushRef="#br0" timeOffset="158697.3559">3721 17066 0,'0'24'31,"25"-24"0,24 0-31,1 0 16,-25 0-1,0 0-15,-1 0 16,1 0 0,0 0-1,0 0 1,0 0-1,0 0 17,-1 0-17,1 0 1</inkml:trace>
  <inkml:trace contextRef="#ctx0" brushRef="#br0" timeOffset="160600.0163">4713 16942 0,'25'0'110,"25"0"-110,49 0 15,-25 0-15,26 0 16,-1 0-16,-50 0 15,26 0-15,-26 0 16,-24 0-16,50 0 16,-51 0-16</inkml:trace>
  <inkml:trace contextRef="#ctx0" brushRef="#br0" timeOffset="162785.0552">5854 16892 0</inkml:trace>
  <inkml:trace contextRef="#ctx0" brushRef="#br0" timeOffset="165464.6426">5829 16768 0,'-24'-25'187,"-1"25"-171,0 0-1,-25 0 1,50 25-16,-24-25 16,24 25 15,0 0 0,0 24-31,0-24 31,0 25-15,0-26 0,0 26-1,0-25 1,0 24-1,0 1 32,24-50 0,-24 25-31,25-25 15,0 0-15,25 0-1,-26 0-15,26 0 16,0 0 0,-26 0-1,1 0 1,0 0-16,0 0 15,-50 0 157</inkml:trace>
  <inkml:trace contextRef="#ctx0" brushRef="#br0" timeOffset="166072.6488">5879 17165 0,'0'-25'16,"0"0"-16,0 75 125,0-1-110,0 51-15,0-51 16,0 26-16,0-51 15,0 26 1,0-75 125</inkml:trace>
  <inkml:trace contextRef="#ctx0" brushRef="#br0" timeOffset="166665.501">6400 16570 0,'-25'0'16,"25"24"-1,0 51-15,-25-1 16,25 1-16,0-26 16,0 26-16,0-1 15,0-24-15,0 24 16,0-24-16,0-1 16,0-24-1,0 0-15,0 0 16,0-1-16,0 1 31,0 0 47,25-25-47</inkml:trace>
  <inkml:trace contextRef="#ctx0" brushRef="#br0" timeOffset="167577.206">6772 17041 0,'0'25'125,"0"-1"-125,0 1 16,0 0-1,0 25 16,25-50-31,-25 24 16,25-24-16,-1 25 16,-24 0-16,50 0 15,-25-25 1,-25 25-16,25-25 31,-1 24-31,1-24 47,-25 25-31,0 0 31,0 0-32,0 0 1,0-1-1,-25-24-15,1 0 16,-1 0-16,-25 0 16,1 0-16,-1 0 15,0 0-15,26 0 16,-1 0-16,0 0 16,0 0-16,0 0 15,1 0 16,24-24 1</inkml:trace>
  <inkml:trace contextRef="#ctx0" brushRef="#br0" timeOffset="168224.692">6574 17066 0,'24'-25'32,"1"25"15,0 0-32,0 0 1,24 0-1,-24 0 1,25 0-16,-25 0 16,24 0-1,-24 0-15,0 0 16,0 0-16,24 0 16,-24 0-16,0 0 15,0 0-15,-1 0 16,1 0-16</inkml:trace>
  <inkml:trace contextRef="#ctx0" brushRef="#br0" timeOffset="168698.4133">7665 16520 0,'0'-25'31,"50"25"-15,-26 25 0,-24 49-16,75 26 15,-75-51-15,0 26 16,0-26-16,0 1 15,0 24 1,25-49 0,-25 0-16,0 0 15,0-1 1,0 1 0,0 0-1,0 0 1,0 0-1</inkml:trace>
  <inkml:trace contextRef="#ctx0" brushRef="#br0" timeOffset="169440.199">8310 16942 0,'-25'0'31,"0"0"-16,25 24-15,-24 1 16,24 25 0,0-25-1,24 24 1,-24-24-16,50 0 16,-25 0-16,0-1 15,-1 1 1,26 0 15,0-25 16,-50-25-47,0-24 16,49-1-16,-49 25 15,0 0-15,0-24 16,0-1-16,0 25 15,0 1 1,-74-26 0,24 25-1,1 0-15,-1 1 16,0 24-16,-24 0 16,24 0-16,25 0 15,1 0-15,-1 0 16,0 0 15</inkml:trace>
  <inkml:trace contextRef="#ctx0" brushRef="#br0" timeOffset="170792.8033">8880 16917 0,'0'0'0,"-24"-25"0,-1 25 31,0 0-16,0 0 32,0 0-15,25 25-17,0 0 16,0-1-31,0 1 16,25-25 0,0 0 46,-25-25-46,25 25-1,-25-24 1,49 98 78,-49-24-94,0 49 15,0-25-15,0 1 16,0 24-16,0-25 16,0 1-16,0-50 15,0 49-15,0-49 16,-24 24 0,-1-49 93,0 0-109,0 0 16,0-24-1,1 24 1,24-50-1,0 25 1,0-24-16,0-1 31,0 0-31,0 25 16,0 1-16,0-1 16,0-25-16,24 1 15,26-1 1,-25 50-1,0-25 1,-1 25 31</inkml:trace>
  <inkml:trace contextRef="#ctx0" brushRef="#br0" timeOffset="172234.5372">9104 17587 0,'24'0'172,"1"0"-157,0 24 1,0 1 0,-25 0 15,0 0 0,0 0-15,0-1-16,-25-24 15,0 25 1,25 0 0,-25-25-1,1 25 1,48-25 156,1 0-32,0-25-108,0 25-1,0 0-15,-1 0-1,1 0 1,0 0-16,0-25 15,0 25 32,0 0-31,-25-25 0,24 25-1,1-24 32,0 24-47</inkml:trace>
  <inkml:trace contextRef="#ctx0" brushRef="#br0" timeOffset="173280.1529">9922 16446 0,'-25'0'47,"1"0"-47,-26 24 16,25 26 15,0 0-31,-24-1 16,-1 1-16,25-1 15,1-24-15,-1 50 16,0-26 0,0-24-16,25 0 15,-25 0-15,25-1 16,-24 26-16,24-25 16,-25 24-1,25-24-15,0 25 16,0-1-16,0 1 15,0-25 1,0 0-16,25-1 16,-1 26-16,26 0 15,-50-26 1,25 1-16,24 0 16,-24 0-1,0-25 1,0 25-16,0-25 31,-1 0-31,1 0 16,25 0-1,-25 0 1,-1 0 15,1 0-15</inkml:trace>
  <inkml:trace contextRef="#ctx0" brushRef="#br0" timeOffset="174080.0374">9972 16520 0,'0'25'15,"0"24"1,0-24-16,0 25 16,0-1-16,0 26 15,0-26-15,0-24 16,0 25-16,0-25 16,0-1-16,0 1 15,0 25-15,0-25 31,0-1 48,25-24-17,-1 0-46,1 0-1,0 0-15,0 0 16,49 0-16,-49-24 16,0 24-16,0 0 15,-1 0 1,1-25 15,0 25-15</inkml:trace>
  <inkml:trace contextRef="#ctx0" brushRef="#br0" timeOffset="174656.0463">10220 16917 0,'-25'0'31,"0"25"0,25-1-31,-49 26 16,49-25-16,0 24 16,0-24-16,0 50 15,0-51-15,0 26 16,0-25-1,0 0 17</inkml:trace>
  <inkml:trace contextRef="#ctx0" brushRef="#br0" timeOffset="175161.8834">10642 16495 0,'0'75'16,"0"24"-16,-50 74 16,25-49-16,-24 0 15,24 0-15,0-24 16,0-26-16,0 0 16,25-24-16,0 0 15,0-1 1,0-24-16,0 0 47,25-25 0,25 25-32</inkml:trace>
  <inkml:trace contextRef="#ctx0" brushRef="#br0" timeOffset="176160.576">10840 17214 0,'-25'0'125,"0"0"-125,25 25 31,0 0-31,0 0 16,0 0-1,0-1 1,0 1-16,0 0 16,0 0-1,50-25 1,-25 25-1,0-1-15,-1-24 16,-24 25 0,25-25-16,50 25 31,-75 0 63,0 25-63,0-26-31,-25-24 16,0 0-16,-25 0 15,-24 0-15,24 0 16,26 0-16,-1 0 15,0 0-15</inkml:trace>
  <inkml:trace contextRef="#ctx0" brushRef="#br0" timeOffset="176712.9788">10741 17264 0,'0'-25'31,"0"0"-15,25 25 0,24-24-1,1-1-15,49 0 16,-25 25-16,-49-25 15,50 0-15,-51 25 16,26-24-16,-25 24 16,0 0-1,-1 0 1</inkml:trace>
  <inkml:trace contextRef="#ctx0" brushRef="#br0" timeOffset="177337.1809">10989 16570 0,'74'49'31,"-24"-24"-31,-25 99 16,49-25-16,-49-74 15,0 49-15,24 26 16,-24-76-16,0 26 16,0-25-16,-25 24 15,0-24-15,0 25 16,25-1-16,-25-24 16,0 50-1,0-51-15,0 26 16,0 0-16,0-1 15,0-24-15,0 0 16,0 25-16,0-1 16,-25-49-1,25 25-15,0 0 32,-25-50 61</inkml:trace>
  <inkml:trace contextRef="#ctx0" brushRef="#br0" timeOffset="178063.8619">11931 17239 0,'25'0'63,"0"-25"-48,0 25 1,24-24 31,-24-1 0,0 25-47,0 0 15,24-25 1,1 25-16,0 0 16,-26 0-1,26-25-15,-25 25 32,0 0 14,24 0-46,-24 0 32,0-49-17</inkml:trace>
  <inkml:trace contextRef="#ctx0" brushRef="#br0" timeOffset="178656.5223">12800 16669 0,'0'99'47,"0"0"-47,0 25 16,-25-25-16,25-24 16,0-50-16,0 49 15,0-49-15,0 0 16,0-1-16</inkml:trace>
  <inkml:trace contextRef="#ctx0" brushRef="#br0" timeOffset="179104.2683">13246 17115 0,'-25'0'31,"0"25"-31,-49 49 15,49-24-15,-74 24 16,49 50-16,-24-24 16,24-26-16,26-49 15,-1 0-15,25 0 94,25-25-63</inkml:trace>
  <inkml:trace contextRef="#ctx0" brushRef="#br0" timeOffset="179903.9739">13420 17413 0,'0'0'0,"-50"0"15,25 25 1,25-1 0,0 1 15,0 0 16,50 0-16,-25 0-15,24 0-1,-24-1 16,0 1-31,0 0 16,24 25-16,-49-26 31,25-24-15,-25 25-16,0 0 47,0 0-32,-49-25 1,-26 0-16,50 0 16,-49 0-16,24 0 15,1 0-15,24 0 16,0 0-16,0 0 16,-24 0-16</inkml:trace>
  <inkml:trace contextRef="#ctx0" brushRef="#br0" timeOffset="180616.1283">13221 17413 0,'25'0'31,"-25"-25"0,25 25-15,0 0 0,-1 0-1,26-25 17,-25 25-32,0-25 15,-1 25-15,1 0 16,25-24-1,-25 24 1,74-75 0,-49 75-1,-26 0 1,1 0 0,0 0-16,0 0 15,0 0 48</inkml:trace>
  <inkml:trace contextRef="#ctx0" brushRef="#br0" timeOffset="181024.9756">13668 16446 0,'0'24'31,"0"51"-31,0-1 16,25 50-16,-25 0 15,24-49-15,-24 24 16,0 0-1,0-25-15,25-24 16,0-25 15</inkml:trace>
  <inkml:trace contextRef="#ctx0" brushRef="#br0" timeOffset="181663.9913">14213 16966 0,'-24'0'15,"-1"0"-15,-25 0 16,50 50 0,0 0-1,0-26 1,0 1 0,0 0-1,0 0-15,25-25 16,25 25-1,-1-1 1,-24-24 0,0 25-16,24-25 15,-24 0 1,25 0-16,-25-74 16,-1 24-1,-24 25-15,0 1 16,0-1-16,0 0 15,0 0-15,0 0 16,-24 25-16,-26-49 16,-24 49-1,24 0-15,0 0 16,1 0-16,-1 0 16,25 0-1</inkml:trace>
  <inkml:trace contextRef="#ctx0" brushRef="#br0" timeOffset="182808.5602">15255 16917 0,'0'0'0,"-25"0"16,1-25-16,-26 25 15,25 0 1,0 0-16,1 0 16,-26 0-1,25 0 1,0 25-16,1-25 15,-1 49-15,25-24 16,0 0 15,0 0-15,0 0-16,25-25 47,-1 0-47,1 0 15,25 0-15,-1 0 16,1 0 0,-50-25-16,25 0 62,0 50-31,-1 74-31,1 0 16,-25 0-16,25 50 16,0 0-16,-25-25 15,49-25-15,-49-24 16,0-50-16,0 24 16,0 26-16,0-51 31,0 1 16,-99-25-32,-50-99-15,-74-50 16,124 75-16,-25 24 16,74 1-16,1 24 15,49 0-15,-25 25 16,25-25-16,0 0 15,0-49 1,25 49-16,124-49 16,-1 24-16,26-24 15,0 49-15,24-50 16,-24 26-16,-125 49 16,26-25-16,-50 25 15,-1 0 16,1 0-15</inkml:trace>
  <inkml:trace contextRef="#ctx0" brushRef="#br0" timeOffset="183561.3033">15826 17884 0,'25'0'78,"-1"0"-62,1 0-16,25 0 15,-25 0 1,-1 0 0,1 0 15,-25 25 0,0 25-31,-49-26 16,-1 1-1,25 0-15,0-25 16,50 0 78,50 0-79,98 0-15,-74 0 16,1-74-16,-76 49 16,1 25 46</inkml:trace>
  <inkml:trace contextRef="#ctx0" brushRef="#br0" timeOffset="184288.6608">16421 16396 0,'0'25'94,"50"74"-79,-26 0-15,1-24 16,0-26-16,-25 26 15,50-26-15,-50-24 16,24 25-16,26-1 16,-25-49-1,0 50 32</inkml:trace>
  <inkml:trace contextRef="#ctx0" brushRef="#br0" timeOffset="184760.5988">17215 16793 0,'0'49'31,"-50"26"-15,-24 49-1,-1 49-15,51-123 16,-26 0-16,50-1 16,-50 26-16,26-26 15,24-24 1,0 25-1,0-25 1</inkml:trace>
  <inkml:trace contextRef="#ctx0" brushRef="#br0" timeOffset="185408.8503">17661 17066 0,'-49'0'15,"24"0"1,25 24 0,25 51 31,24-26-32,-24-24 1,50 50-16,-75-51 15,49 26-15,1 0 16,-25-1-16,24-24 16,-49 0-16,25 0 15,-25 0-15,25-1 16,0-24 46,-25 25-46,-25 0 0,0-25-1,0 0-15,-24 0 16,24 0-16,-50 0 16,51 0-16,-26 0 15,25 0 1</inkml:trace>
  <inkml:trace contextRef="#ctx0" brushRef="#br0" timeOffset="185992.666">17636 16942 0,'0'-25'62,"75"0"-31,24 25-31,25 0 16,25 0-16,25-50 16,-100 50-1,-24-24-15,-26 24 16,1-25-16,0 25 15</inkml:trace>
  <inkml:trace contextRef="#ctx0" brushRef="#br0" timeOffset="186481.6637">18653 16222 0,'50'50'0,"-25"24"0,49 50 16,-49-24-1,0-1-15,49 50 16,1-1-16,-26-24 15,26-24-15,-26 24 16,-24-50-16,25 0 16,-25-49-16,-25 50 15,24-50-15,-24 24 16,0-24-16,0 25 16,0-26-16,0 1 15,0 0-15,-24 25 16,-26-26-16,-49 1 15,74-25-15,-25 25 16,1-25-16,-1 0 16,-24 0-16,-1 0 15,-24 0-15,25 0 16</inkml:trace>
  <inkml:trace contextRef="#ctx0" brushRef="#br0" timeOffset="187904.4355">16099 16495 0,'0'25'47,"24"99"-31,-24-74-16,0-1 15,0 26-15,0-26 16,0 26-16,0-1 16,0 0-16,0-24 15,0 0-15,0-26 16,25 76-16,25-1 15,-50-74 1,25 24-16,-1-24 16,26 50-16,-25-51 15,0 26-15,24-25 16,-24 24-16,25-24 16,-26 0-16,26-25 15,-25 25-15,24 0 16,1-1-16,25 1 15,-1-25-15,-24 0 16,49 50-16,-50-25 16,26-25-16,49 0 15,-25 0-15,-25 0 16,-24 0-16,0 0 31,-75 0 110,-25 0-141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38:01.905"/>
    </inkml:context>
    <inkml:brush xml:id="br0">
      <inkml:brushProperty name="width" value="0.05292" units="cm"/>
      <inkml:brushProperty name="height" value="0.05292" units="cm"/>
      <inkml:brushProperty name="color" value="#FF0000"/>
    </inkml:brush>
  </inkml:definitions>
  <inkml:trace contextRef="#ctx0" brushRef="#br0">5309 14486 0,'0'74'93,"0"1"-77,0-26-16,0 75 16,0-49-1,0-26-15,0 1 16,0 24 0,0-49-1</inkml:trace>
  <inkml:trace contextRef="#ctx0" brushRef="#br0" timeOffset="1535.4692">5333 14362 0,'25'0'234,"0"0"-218,0 0-1,-25 25 17,25-25-17,-1 0 1,1 25 62,0-25-16,-25 24-46,0 1 62,0 0-78,0 0 31,0 0-15,0 24 0,0-24-1,0 0 1,-25 0 0,0-1-16,1 1 31,-1-25 0,0 0-31,0 0 141</inkml:trace>
  <inkml:trace contextRef="#ctx0" brushRef="#br0" timeOffset="2296.1247">5606 14833 0,'0'50'78,"0"-25"-62,0 49-16,0-49 15,0 24 1,0-24-16,0 0 15,0 0 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03:57.568"/>
    </inkml:context>
    <inkml:brush xml:id="br0">
      <inkml:brushProperty name="width" value="0.05292" units="cm"/>
      <inkml:brushProperty name="height" value="0.05292" units="cm"/>
      <inkml:brushProperty name="color" value="#FF0000"/>
    </inkml:brush>
  </inkml:definitions>
  <inkml:trace contextRef="#ctx0" brushRef="#br0">19968 3547 0,'25'0'31,"0"0"0,0 0-31,-1 0 16,26 50-16,-50-26 16,50 101-16,-26-101 15,1 1-15,0 0 16,0 25 0,0-50-1,-25 24-15</inkml:trace>
  <inkml:trace contextRef="#ctx0" brushRef="#br0" timeOffset="1048.571">20539 3646 0,'-25'25'47,"0"0"-32,25 0 1,-25 24-16,25 1 16,0 49-16,-25-24 15,-49 73-15,74-73 16,-25 24-16,0-74 15,1 49-15,24 1 16,-25-26-16,25 1 16,0-1-1,0-24-15,-25 25 16</inkml:trace>
  <inkml:trace contextRef="#ctx0" brushRef="#br0" timeOffset="6904.6573">19001 3746 0,'-25'0'31,"0"0"-15,25 74-1,0 25-15,0 25 16,0-25-16,0 25 15,0-49-15,0 24 16,0-25-16,0 26 16,0-76-16,0 1 15,0 0-15,0 0 16</inkml:trace>
  <inkml:trace contextRef="#ctx0" brushRef="#br0" timeOffset="7793.0482">18877 3621 0,'25'0'16,"-1"0"0,1 0-16,25 0 31,-25 0-31,-1 0 15,26 25 1,-25-25 0,0 0-1,-1 0-15,26 25 32,-25 0-1,0 0 0,-25 24 16,0-24-31,0 0-16,0 0 15,0 24-15,-50 1 16,25-25-16,0 0 15,1-25-15,-1 0 16,0 24-16,0-24 31,0 0-15,1 0 0</inkml:trace>
  <inkml:trace contextRef="#ctx0" brushRef="#br0" timeOffset="8864.4146">19993 3274 0,'0'0'0,"-25"25"0,-24-25 16,-1 74-16,0-49 15,-24 25 1,49 49-16,-25-99 16,26 50-16,-1-26 15,0 26-15,0-50 16,25 25-16,0 0 16,-25 24-16,25-24 15,-24 0-15,24 25 16,-25-26-16,0 51 15,25-1 1,0-49-16,0 25 16,-50 24-16,50-24 15,0-1-15,0 1 16,0-1-16,0-24 16,0 25-16,0-25 15,0-1-15,25 1 16,0 0-16,25 25 15,-1-26 1,-24-24-16,49 0 16,-24 25-16,-25-25 15,49 0-15,-49 0 16,25 0-16,-25 0 16,-1 0-1,1 0 1</inkml:trace>
  <inkml:trace contextRef="#ctx0" brushRef="#br0" timeOffset="9560.1989">20737 4118 0,'25'0'47,"24"0"-32,-24 0-15,25 0 16,-25 0-1</inkml:trace>
  <inkml:trace contextRef="#ctx0" brushRef="#br0" timeOffset="10720.2649">20811 4291 0,'25'0'63,"0"0"-47,25 0-1,-25 0 1,-1 0-1,1 0 1,25 0-16,-25 0 16</inkml:trace>
  <inkml:trace contextRef="#ctx0" brushRef="#br0" timeOffset="11272.0874">21184 3671 0,'24'0'32,"-24"25"-32,25-25 15,-25 74-15,50 1 16,-50-50-16,0 49 15,0 0-15,0-24 16,0 0-16,0-26 16,25 26-16,-25-25 15,24-25 48</inkml:trace>
  <inkml:trace contextRef="#ctx0" brushRef="#br0" timeOffset="12744.9031">21283 3696 0,'0'-25'47,"49"25"15,-24 0-30,25 0-1,-25 0 0,-1 0-15,1 0-1,0 25 1,0 0 31,-25 0-47,25-25 31,-25 24-15,0 1-16,0 0 15,0 25-15,0-1 16,-50 1 0,50-25-16,-25-25 15,0 49-15,1-49 16,48 0 156,1 0-157,0 0 1,0 0 0,0 0-1,-1 0 16,26 0-31,-25 0 16,24 0 0,-49 25-16,0 25 15,25-50 1,-25 24-16,0 26 16,0-25-1,0 0-15,-49 24 16,24-24-16,-25 0 15,1 0-15,24-1 16,0-24-16,-49 25 16,24-25-1,25 0 1,0 0 0,-24 0-16,24 0 31,0 0-31,0 0 31,25-25 0,0 1-31,0-1 16,25 0 46</inkml:trace>
  <inkml:trace contextRef="#ctx0" brushRef="#br0" timeOffset="14480.0052">21804 4018 0,'0'50'63,"0"24"-63,0-24 15,0-25 1,0 0-16,0 24 16,0-24-16,0 0 15,24-25-15,1 25 16,-25 24-1,25-49 1,0 0 109,-25-49-125,0 24 16,0-25-16,0 25 15,0 1-15,0-1 16,0-25-16,0 1 16,0 24-16,0 0 15,0 0-15,0 0 31,25 25 94,-25 50-93,0 0-17,0 24-15,0-49 16,0 49-16,0-24 16,0-25-1,24-1 1,1-24 31,0 0-32,0 0 1,0 0 15,24 0-15,-24 0-1,25-49 1,-25 49-16,-25-75 16,0 26-16,0 24 15,0-25-15,0 1 16,0 24 0,0 0-1,0 0-15,0 1 47,0-1-47,-25 25 31,25 49 1,0-24-17,0 25-15,0-25 16,0-1-16,0 1 15,0 0-15,25 49 16,-1-49-16,26 25 16,-25-25-16,0-1 15,-1 1 1,-24 0 0,0 0-1,0 0 1,-49-25 46,24 0-46,0 0 0,0 0-16,1 0 15</inkml:trace>
  <inkml:trace contextRef="#ctx0" brushRef="#br0" timeOffset="15480.9595">22126 3398 0,'25'0'78,"49"25"-78,-24 0 15,0 24-15,-1-24 16,26 74-16,-51-99 16,26 50-16,0 25 15,-1-26-15,1 1 16,-50-25-16,74 49 16,-24-24-1,-25-50-15,-25 24 16,49 1-16,-24 0 15,0 0 1,0 0-16,-25-1 16,24-24-16,-24 50 15,0-25-15,25 0 16,-25-1 0,0 1-16,0 25 15,0-25-15,0 24 16,0-24-1,0 25-15,-25-50 16,1 24-16,-1 1 16,-25 0-16,-24 0 15,49-25 1,0 0-16,0 0 16,1 0-1</inkml:trace>
  <inkml:trace contextRef="#ctx0" brushRef="#br0" timeOffset="16224.6831">22796 3770 0,'25'0'0,"-1"0"32,26 0-17,-25 0 17,0 0-17,-1 0 1,1 0-1,0 0 1</inkml:trace>
  <inkml:trace contextRef="#ctx0" brushRef="#br0" timeOffset="16823.8187">22870 3870 0,'25'0'15,"0"0"1,24 0 62</inkml:trace>
  <inkml:trace contextRef="#ctx0" brushRef="#br0" timeOffset="17680.0261">23292 3076 0,'0'49'31,"0"1"-31,50-25 16,-50 24-16,0 26 15,0-50-15,0 24 16,24-24 0,-24 0-1,0 0-15,0-1 16,0 1 0,0 0-1,25 0 32,0-25 0,0 0-16,0 0-31,-1 0 16,1 0-1,0 0-15,0 0 16,0 0 0,24 0-1,-24 0 1</inkml:trace>
  <inkml:trace contextRef="#ctx0" brushRef="#br0" timeOffset="18343.9021">23614 3423 0,'0'25'78,"0"24"-62,0-24-16,0 0 16,0 0-16,0 0 15,0 24-15,0-24 16,0 25 0,25-25-1</inkml:trace>
  <inkml:trace contextRef="#ctx0" brushRef="#br0" timeOffset="19144.9931">23887 3051 0,'0'25'31,"0"74"-15,0 99-16,0 1 16,0-75-16,-25 50 15,25-1-15,-24-74 16,24 1-16,0-26 15,0-24-15,0-26 16,0 1 0,0 0-1,24-25 79</inkml:trace>
  <inkml:trace contextRef="#ctx0" brushRef="#br0" timeOffset="19639.8387">24160 3621 0,'25'0'46,"0"50"-46,-25 25 16,25-26-16,-25-24 16,0 0-1,24 0-15,-24 24 16,0-24 15</inkml:trace>
  <inkml:trace contextRef="#ctx0" brushRef="#br0" timeOffset="21232.5679">24557 3746 0,'0'24'94,"0"1"-94,0 0 16,0 0-1,0 0 1,0-1 0,0 1-16,0 0 31,25-25 0,0 0-15,-1 0 140,-24-25-140,0-24-1,0 24 16,0 0 1,0 0-32,-24 0 15,24 1 1,-25-1 0,0 0-1,0 0 32,0 25 16,25 50 108,50-25-155,-50-1 0,0 1 15,25-25-15,-25 25 15,25-25 0,-1 25-15,1 0 15,0-25-15,0 24-16,-25 1 156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06:08.216"/>
    </inkml:context>
    <inkml:brush xml:id="br0">
      <inkml:brushProperty name="width" value="0.05292" units="cm"/>
      <inkml:brushProperty name="height" value="0.05292" units="cm"/>
      <inkml:brushProperty name="color" value="#FF0000"/>
    </inkml:brush>
  </inkml:definitions>
  <inkml:trace contextRef="#ctx0" brushRef="#br0">11361 5234 0,'25'0'203,"24"0"-172,-24 0 16,0 0 0,0 0 15,0 0 157,-1-25-219,1 0 16,0 0-1,0 1-15,-25-1 16,25 0-16,-25 0 16,24 25-16,-24-25 15,50 1 1,-25-26-16,0 25 16,-1 0 30</inkml:trace>
  <inkml:trace contextRef="#ctx0" brushRef="#br0" timeOffset="1751.9955">2977 5184 0,'0'25'47,"0"0"-32,0 0-15,0-1 32,50 1 30,-26-25 32,1 0-94,0 0 16,0 0-1,24 0 1,26 0-1,-1-49-15,50 24 16,-25-74-16,100 24 16,-100 1-16,0-1 15,1 51-15,24-51 16,-50 25 0,-24 26-16,24-1 15</inkml:trace>
  <inkml:trace contextRef="#ctx0" brushRef="#br0" timeOffset="61431.9021">6921 3696 0,'0'-25'172,"49"25"-141,-24 0 0,-25 25-15,25 0 0,0 0-16,0-1 31,-25 1-31,24-25 15,26 25 1,0-25 15,-25 25-15,-1-25 15,-24-50 125,-24 1-140,24 24 0,-25 0-1,25-25-15,-50 1 16,50-1 0,-25 25-16,25 0 15,0 1 1,0-1 15,0 0-15,-25 0-16,25 0 62,-24 25 32,-1 0-63,0 25-15,25 0-16,-25 0 15,0 24 1,25-24 0,0 0-1,-24 0 63,24 0-62,0-1 0,0 1 31,0 0-32,0 0 16,0 0 16</inkml:trace>
  <inkml:trace contextRef="#ctx0" brushRef="#br0" timeOffset="62096.004">7516 3721 0,'0'25'94,"0"-1"-94,0 1 15,0 0 1,0 0-1,0 0 1,0-1 0</inkml:trace>
  <inkml:trace contextRef="#ctx0" brushRef="#br0" timeOffset="62856.3081">7764 3373 0,'0'-24'0,"0"48"78,0 26-78,0-25 15,0 24-15,0-24 16,0 25 0,0-25-1,0 49-15,0-24 31,0-25-31,25-1 32</inkml:trace>
  <inkml:trace contextRef="#ctx0" brushRef="#br0" timeOffset="63401.3713">8161 3721 0,'0'25'47,"0"24"-32,0 1-15,0-25 16,0-1-16,0 1 16,-25 25-1</inkml:trace>
  <inkml:trace contextRef="#ctx0" brushRef="#br0" timeOffset="64448.3961">8583 3225 0,'0'0'0,"74"-25"16,-24 25-16,-25 0 16,-1 0-16,1 0 15,0 0-15,0 25 16,0-25-16,24 49 16,-49-24-1,0 25-15,0-26 16,0 26-16,0-25 15,0 0-15,0 24 16,0 1 0,0-1-16,-25-49 15,-24 50-15,-1-25 16,25 0-16,-24-25 16,24 49-16,-25-24 15,26-25 1,-1 25-16,0-25 15,25 25 110,25-25-125,49 0 16,25 0-16,-49 0 16,49 0-16,-74 0 15,49 0-15,-49 0 16,25 0-16,-25 0 16,-1 0 46,1 0-46,0 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11:54.368"/>
    </inkml:context>
    <inkml:brush xml:id="br0">
      <inkml:brushProperty name="width" value="0.05292" units="cm"/>
      <inkml:brushProperty name="height" value="0.05292" units="cm"/>
      <inkml:brushProperty name="color" value="#FF0000"/>
    </inkml:brush>
  </inkml:definitions>
  <inkml:trace contextRef="#ctx0" brushRef="#br0">18306 1860 0,'0'-24'125,"50"24"-109,-25 0 0,49 0-16,-49 0 15,49 0-15,-24 0 16,-25 24-16,49 51 15,0-26-15,-24 1 16,25-25-16,-26 24 16,-24-24-16,0 0 15,0-25-15,49 74 16,-49-74 0,-25 25-16,25-25 15,24 25-15,-24 25 16,0-50-1,-25 24-15,25-24 16,-1 25-16,1 25 16,0-25-16,-25-1 15,0 1 1,50 25-16,-50-25 31,24-1-31,-24 1 16,0 0 15,25 0-15,-25 0 15</inkml:trace>
  <inkml:trace contextRef="#ctx0" brushRef="#br0" timeOffset="1320.5411">19174 2828 0,'25'0'62,"0"0"-62,0 0 16,0 0-16,-1 0 16,1 0-1,0 0 1,0 0-16,0 0 16,-1 0-16,1 0 15,0 0 1,0 0 62,0 0-47,-1 0 0,1 0 32,-25-75 46,0 51-109,0-26 16,0 25-16,0-25 16,0 1-16,0-26 15,0 26 1,0 24-16,0 0 15,0 0-15,0 1 16,0-1 15,0 0-15</inkml:trace>
  <inkml:trace contextRef="#ctx0" brushRef="#br0" timeOffset="18015.969">21704 4539 0,'50'0'16,"-25"0"-1,24 0-15,-24 0 16,50 0-16,-51 0 15,1 0-15,0 0 16,50 0-16,-51 0 16,26 0-1,-25 0-15,0 0 16,-1 0-16,1 0 16</inkml:trace>
  <inkml:trace contextRef="#ctx0" brushRef="#br0" timeOffset="44424.5103">8756 15553 0,'25'0'62,"0"0"-46,0 0-1,0 0 1,24 0-16,-24 0 16,25 0-1,-1 0 1,-24 0-16,0 0 31,24 0-31,-24 0 0,25 0 16,-25 0-1,-1 0-15,1 0 16,0 0-16,25 0 31,-25 0 1,24 0-17,-24 0 16,25 0-15,-26 0 0,1 0 15,0 0-15,0 0-1,0 0 48</inkml:trace>
  <inkml:trace contextRef="#ctx0" brushRef="#br0" timeOffset="45216.5023">8682 15602 0,'50'0'31,"24"0"-15,-49 0-16,24 0 16,1 0-16,24 0 15,1 0-15,-26 0 16,1 0-16,-25 0 15,49 0-15,-49 0 16,25 0-16,-25 0 16,-1 0-1,1 0-15,0 0 47,0 0-31,0 0 46</inkml:trace>
  <inkml:trace contextRef="#ctx0" brushRef="#br0" timeOffset="49640.5548">8707 15577 0,'25'0'157,"24"0"-142,1 0-15,-25 0 16,-1 0-16,26 0 16,-25 0-16,24 0 15,-24 0-15,0 0 16,0 0-1,0 0-15,-1 0 16,1 0 0,0 0-1,0-24 1,0 24 0,-1 0-1,1 0-15,0 0 16,0 0-1,0 0-15,0 0 16,-1 0 0,1 0-16,0 0 15,0 0 1,24 0-16,1 0 31,-25 0-15,0 0-1,-1 0 1,1 0 15,0 0-15</inkml:trace>
  <inkml:trace contextRef="#ctx0" brushRef="#br0" timeOffset="68904.653">9823 14858 0,'25'0'218,"0"0"-202,-1 0-16,1 50 31,-25-26-31,0 51 16,0-26-16,25 1 16,-25-25-16,0 49 15,0 1-15,0 24 16,0-25-16,0-24 15,0 0-15,0-1 16,0 26-16,0-26 16,0-24-1,0 25 1,0-26 31,0 1 31,25-25-62,24 25-16,-24-25 15,0 0 1,0 25 187,-75-25-141,-24 25-62,74-1 16,-25 1-16,0-25 16,-24 25-1,49 0-15,0 0 0,-25 24 16,25-24-16,0 0 16,0 24-1,0-24 1,0 25-16,0-25 15,0-1 1,0 1-16,0 25 16,0 0 15,0-26-31,25 1 16,-25 0-16,0 0 15,0 24-15,0 1 16,0 0-16,24-26 15,-24 26-15,0 0 16,0-26-16,0 1 16,0 0-1,0 0 17,0 0 14,0 24-30,0-24 0,-24-25-1,-26 25 1,25-25-16,0 0 31,1 0-31,-1 0 16,0 0-1,0 0-15,0 0 16,1 0 15,24-25 1</inkml:trace>
  <inkml:trace contextRef="#ctx0" brushRef="#br0" timeOffset="73168.6859">11956 14039 0,'0'50'188,"0"24"-173,0 1-15,0-1 16,0 1-16,0 24 16,50 25-16,-50-74 15,49 74-15,-24-75 16,0-24-16,25 49 16,-26-24-16,1-50 15,0 50-15,25 24 16,-26-49-1,1 24-15,0-24 16,25 25 0,-26-1-16,26-49 0,-25 75 15,25-50-15,24 49 16,-24 1 0,-1-51-1,-24 26 1,0-25-16,0 0 15,-1-1-15,26 1 16,-25 0-16,49 25 16,-24-26-16,-25 1 15,49 25-15,0-1 16,1 1-16,24 0 16,0-1-16,-49 1 15,0-25-15,24 24 16,0-24-16,1 0 15,-26-25-15,-24 25 16,25-1-16,24-24 16,25 50-16,-49-50 15,24 25-15,26 0 16,-26-25-16,50 49 16,-25-24-16,50 0 15,-50 0-15,25 24 16,-24-24-16,48-25 15,-24 0-15,-24 0 16,-1 0-16,50 25 16,-50-25-1,25 0-15,-74 0 16,24 0-16,0 0 16,-24 0-16,49 0 15,-24 0-15,24 0 16,0 0-16,25 0 15,-25 0-15,75 0 16,-25 0-16,74 0 16,-25 0-16,1 0 15,-25 0-15,-75 0 16,0 0-16,0-25 16,-24 0-16,24 1 15,-25-1-15,1 25 16,-1-50-16,0 25 15,26 1-15,-51-1 16,26 0-16,-1 0 16,25-25-16,-24 26 15,-50-1-15,49 25 16,-24-75-16,24 75 16,0-24-16,1-26 15,-26 25-15,26 0 16,-26-24-1,1 24-15,49-49 16,-74 74-16,50-50 16,-51 25-16,26 0 15,0-24-15,-1-1 16,-24 25-16,25-24 16,-26 24-16,26-25 15,0-24-15,-50 49 16,74-24-16,-74-1 15,25 25 1,0-25 0,-25 1-1,0 24-15,24-25 16,-24 26-16,0-26 16,0 25-16,0 0 15,0-24-15,0-1 16,0 25-16,0 1 15,0-1-15,0-50 16,0 51 0,0-1-1,0 0-15,0 0 32,0 0-32,0 1 15,0-1 1,0-25-16,0 25 31,0 1-15,0-1 31,0 0-32,0 0-15,0-24 31,0 24-15,0-25 0,0 0-16,0 26 47,-24-1-16,24 0 31,-25 25 1,0 0-48,0 0 1,0 0 0,-24 0 15,49 25 31,-25 0-46,25-1 15,-25 1-31,0 0 16,25 0 0,0 0 15,0 0-16,0 24 1,-24-49-16,24 25 16,0 0 15,0 0 156,49-25-171,1-50 0,-25 0-1,-1 50-15,-24-49 16,25 24 0,25-25-16,-25 1 15,-1-1 1,1 25-1,0 0 95,25 25-79,-1 0 0,-24 0-15,0 0 0,0 0-1,-1 0-15,1 0 31,0 0-15,0 0 0,0 0-1,-25 25-15,49 25 16,-49-25 0,0-1-1,25 1 1,-25 0-1,0 0 32,0 0-31,0 0 15,0-1 32,0 1-48,0 0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4-04T04:40:48.440"/>
    </inkml:context>
    <inkml:brush xml:id="br0">
      <inkml:brushProperty name="width" value="0.05292" units="cm"/>
      <inkml:brushProperty name="height" value="0.05292" units="cm"/>
      <inkml:brushProperty name="color" value="#FF0000"/>
    </inkml:brush>
  </inkml:definitions>
  <inkml:trace contextRef="#ctx0" brushRef="#br0">10617 6474 0,'0'50'31,"-25"-1"-15,25 26-1,0-26-15,0 1 16,0 24-16,0 1 16,0-1-16,0-24 15,0 49-15,0 0 16,0 0-16,0 25 15,0-24-15,-25 24 16,0 24-16,25-48 16,-24-26-16,24 1 15,-25 49-15,25-50 16,0 100-16,0-100 16,0 25-16,0-24 15,0 49-15,0 0 16,0-25-16,0-49 15,0 49-15,0 0 16,0 25 0,0-74-16,0 24 15,0 0-15,0 1 16,0 24-16,0-25 16,0 26-16,0-26 15,-50 50-15,50-25 16,0 75-16,0 24 15,0-49-15,0 50 16,0-51-16,0-48 16,0 73-16,25-73 15,-25-1-15,25-25 16,0 1-16,-25-1 16,24-49-16,-24 49 15,25 1-15,-25-51 16,0 76-16,25-26 15,-25 1-15,0-1 16,0 0-16,0-24 16,0 24-16,0-49 15,0 25-15,0-1 16,0 1-16,0 24 16,0-24-1,0 24-15,0-49 0,0 50 16,25-26-1,-25-24-15,0 0 16,0 24-16,0-24 16,0 25-16,25 0 15,-25 24-15,0-24 16,24-1-16,-24 26 16,50-26-16,-50 26 15,25-26-15,-25-24 16,25 25-1</inkml:trace>
  <inkml:trace contextRef="#ctx0" brushRef="#br0" timeOffset="250967.9592">2977 5159 0,'25'25'109,"0"-25"-78,24 0 16,-49 25-47,50 0 16,-50 0 0,0-1-1,25-24 1,-25 50-1,24-25 1,1 0 15,0-25 1,0 0 46,0 0-31,-1 0-32,1 0 1,25-25-16,-25 0 15,24 0-15,50-49 16,-49 49-16,24-25 16,-24 1-16,24-1 15,1-24-15,-26 24 16,-49 25-16,50 1 16,-25-1-16,0 0 15,24 0-15,-24 0 16,0 25-16,25 0 15,-26-25-15,51 1 16,-50 24-16,24-25 16,1 0-16,-1 25 15,1-25-15,-25 25 16,0-25-16,49 1 16,-24 24-1,-26 0 1,1-25-1,0 25-15,0 0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3-28T06:13:30.776"/>
    </inkml:context>
    <inkml:brush xml:id="br0">
      <inkml:brushProperty name="width" value="0.05292" units="cm"/>
      <inkml:brushProperty name="height" value="0.05292" units="cm"/>
      <inkml:brushProperty name="color" value="#FF0000"/>
    </inkml:brush>
  </inkml:definitions>
  <inkml:trace contextRef="#ctx0" brushRef="#br0">2233 6400 0,'-25'0'78,"0"0"-62,0 0 0,1 0 46,-1 24 32,0-24 203,25 25-282,50-25 1,-1 50-16,-24-25 16,0-1-1,0-24-15,-25 25 16,24-25-16,1 50 16,0-50-1,-25 25-15,25 24 16,0-24-1,-1 0 1,-24 24-16,0-24 16,0 0-1,0 0-15,50 25 16,-50-26 0,0 1-16,0 0 15,25 25 1,-25-26-1,25 26 1,-25 0-16,0-26 0,0 26 16,0-25-1,0 0-15,0 24 16,0-24-16,0 25 16,0-1-1,-50-24 1,50 25-1,-25-50 17,25 24-17,-49-24 1,49 25 0,-25-25-1,25 25 1,-25-25-16,0 0 15,25 25-15,-25-25 16,1 25 0,-26-1 15,25 1-15,0-25-1,1 0 1,-1 25-1,25 0 298,25 0-282,-1-25-31,-24 24 16,25 1-16,25 25 15,-50-25-15,25-25 16,-25 49-16,24-24 16,-24 0-16,25 0 15,-25 24 1,0 1 0,0 0-1,25-26-15,-25 1 16,0 0-16,0 25 15,0-26-15,0 1 16,0 25-16,0-1 16,0 26-1,0-26 1,0-24-16,0 0 16,0 25-1,0-26-15,0 1 31,0 25-15,0-25-16,0-1 16,-25 1-1,25 25 1,-25-25-16,25-1 16,0 1-16,-49 25 15,49-25 1,0 0-16,0-1 15,-25-24 1,25 25 0,0 0-1,0 0 1,0 0 0,0-1-1,0 1 1,0 0-16,0 0 15,0 24 1,74 1 0,-49-50-1,0 25 1,25 0 0,-26-25 15,1 0-31,0 0 15,0 0 17,0 0-17,-1 0 1,1 0 0,0 0-1,0 0 1,0 0-1,-1 0-15,1 0 32,25 0-17</inkml:trace>
  <inkml:trace contextRef="#ctx0" brushRef="#br0" timeOffset="17831.9203">2332 9823 0,'0'0'0,"-25"0"47,0 0-32,1 0 32,-1 0 0,0 0-16,25 24 32,0 1-16,0 0-47,0 0 15,0 0 1,0-1-16,0 26 15,0-25 1,25-25-16,0 50 16,-1-50-1,-24 24-15,25 1 16,0-25 0,0 50-16,0-25 31,-25-1-31,24 26 15,1-50 1,-25 25-16,25 0 16,-25-1 15,0 1-15,0 0-1,0 25 1,0-26-16,0 1 15,-25 25 1,25-25-16,-49-1 16,24 1-16,-25 25 15,25-50-15,-24 49 16,-1-24-16,25 0 16,1 0 15,24 0 219,24-25-235,1 24 1,0 1 15,-25 0-15,0 25 15,0-26-31,0 26 16,0-25-16,0 0 15,0-1-15,0 26 16,0 0-16,-25-50 16,0 49-16,25-24 15,-24 0-15,24 0 16,0 0-16,0-1 16,-25 26-1,25-25 1,-25 24 15,25-24-15,50-25 62,-26 0-78,1 0 15,25 25-15,-1-25 16,1 25 0</inkml:trace>
  <inkml:trace contextRef="#ctx0" brushRef="#br0" timeOffset="19928.6451">2183 11832 0,'0'49'187,"0"-24"-187,-25 0 16,1-25 0,24 25-1,24 24 79,1-49-63,0 0-15,0 0-16,0 0 15,-25 25 1,0 0 0,24 0-1,-24 0 1,0 24 0,0 1-1,-24-50-15,24 25 16,-25-25-16,-25 49 15,25-49 1,1 0 0,-26 25-1,25 0-15,0-25 16,1 0-16,-76 25 16,76 0-16,-26-25 15,25 0-15,25 24 172,0 1-156,25 0-16,-25 49 15,0-49 1,0 25-16,0-1 16,0-24-1,0 0 16,0 0-15,0 0 15,0-1-15,0 1 0,25 0 30,0-25-30,24 0 0</inkml:trace>
  <inkml:trace contextRef="#ctx0" brushRef="#br0" timeOffset="27000.9129">14015 8781 0,'0'0'0,"-25"0"16,0 0 0,1 0-1,-1 25 32,0-1 47,25 1-63,0 0-15,0 0-16,0 0 31,0 24-15,0-24-1,50-25-15,-50 25 16,24-25-16,26 25 15,-50 0-15,25-25 16,0 49-16,-1-49 16,-24 25-16,0 49 15,25-74-15,0 25 16,0 25-16,24-25 16,-49 24-16,0-24 15,0 25-15,0-1 16,0-24-16,0 25 15,0-1-15,-49 1 16,24-25-16,-25-1 16,50 1-16,-24-25 15,-26 25-15,25-25 16,0 25 0,1-25-16,-1 25 15,0-25 16,0 0 1,25 24 108,0 1-124,0 25 0,0-25-1,0-1-15,0 1 16,0 25-16,0 0 15,0-26 1,0 1-16,0 50 16,0-26-16,0 1 15,-25-25-15,25-1 16,-24 26-16,-1 0 16,0-1-16,25-24 15,0 0 1,25-25 78,0 25-79,-1-25 1,26 0-16,-25 0 15,0 0 1,-1 0 0,1 0 93,0 0-78</inkml:trace>
  <inkml:trace contextRef="#ctx0" brushRef="#br0" timeOffset="28792.4032">14015 14039 0,'0'-24'94,"-50"24"-78,26 0-1,-1 0-15,0 49 16,0-49 0,25 25 15,0 0-15,0 0-1,0-1 1,0 1-16,25 0 15,25 0 1,-26 0 0,26-1-1,-50 1 1,0 0-16,25 50 16,-25-26-16,25 1 15,-25-25 1,0 49-16,0-49 15,0 24-15,0-24 16,0 25-16,-25-1 16,0-49-16,0 25 15,0 0-15,1-25 16,-1 0-16,-25 25 16,1-25-1,24 25 1,-25-25-16,1 24 15,-1 1 17,50 25 124,0-1-156,0 1 16,0-25-16,0 0 15,0 24-15,0 26 16,0-1-16,0-49 15,0 49-15,0-49 16,0 50-16,0-1 16,-25-49-16,25 74 15,-25 0-15,25-24 16,-24-1-16,24-49 16,-25 49-16,0-49 15,25 49 1,0-49-1,0 0-15,0 0 47,25-50 0,49 0-31,-74 0-16,50-24 15,24-1-15</inkml:trace>
  <inkml:trace contextRef="#ctx0" brushRef="#br0" timeOffset="31552.6101">23019 17338 0,'25'0'16,"0"0"-1,0 0 1,-1 0-16,1 0 16,50-49-16,-1 24 15,-24 25-15,49 0 16,-50 0-16,51 0 15,-26-25-15,0 25 16,-24-49-16,0 49 16,-1 0-16,1 0 15,-1 0 1,-24 0-16,25 0 16</inkml:trace>
  <inkml:trace contextRef="#ctx0" brushRef="#br0" timeOffset="32361.1285">23441 17711 0,'0'24'94,"25"-24"-63,-1 0-15,26 0-16,49 0 16,-24 0-16,-1 0 15,-24 0-15,24 0 16,25 0-16,-24 0 16,24 0-16,-74 0 15,0 0-15,-1 0 16</inkml:trace>
  <inkml:trace contextRef="#ctx0" brushRef="#br0" timeOffset="33208.9955">23342 18529 0,'49'0'78,"26"0"-78,-26 0 16,26 0-16,-26 0 16,1 0-16,-25 0 15,-1 0-15,1 0 16,0 0-1</inkml:trace>
  <inkml:trace contextRef="#ctx0" brushRef="#br0" timeOffset="38440.1772">14511 5407 0,'25'0'0,"0"0"15,0 0 1,-1 0-16,26 0 15,-25 0 1,0 0 0,-1 0-1,1 0-15,25 0 16,-25 0-16,-1 0 16,26 0-16,-25 0 15,24 0-15,-24 0 16,0 0-16,25 0 15,-26 0 1,26 0-16,-50 25 16,50-25-1,-26 0 1,1 0 0,0 0-1,0 0-15,0 0 16,-1 0-1,1 0 17</inkml:trace>
  <inkml:trace contextRef="#ctx0" brushRef="#br0" timeOffset="39416.2092">14486 5531 0,'50'0'47,"-25"0"-47,0 0 15,-1 0-15,1 0 16,25 0 0,-1 0-16,1 0 31,-25 0-31,24 0 16,-24 0-16,25 0 15,-25 0-15,24 0 16,1 0-16,-1 0 15,-24 0 1,25 0-16,-25 0 16,-1 0-16,1 0 15,0 0 1,25 0 0,-26 0-1,26 0 1,-25 0-1,24 0 1,-24 0 0,25 0 15,-25 0-15,-1 0 15,1 0-16</inkml:trace>
  <inkml:trace contextRef="#ctx0" brushRef="#br0" timeOffset="69536.9337">13370 1240 0,'0'25'47,"0"0"-32,25-25 1,-25 25-16,25-25 16,24 0-1,-49 24-15,25-24 32,-25 25-17,25-25 1,0 0-1,0 0 1,-1 0 0,1 0-16,0 0 15,0 0 1,0-25-16,74-49 16,-74 49-16,24-24 15,1 24-15,24-50 16,-24 51-16,-25-1 15,24-25-15,1 1 16,-1 24-16,-24 0 16,0 0-16,0 0 15,24-24-15,-24 24 16,0 0-16,0 25 16,24-25-1,-24 1-15,0-1 16,25 0-1,-25 25 1,-1 0-16,1 0 16,0-25 15,25 25 0,-26 0 0,1-25-15,0 25 0</inkml:trace>
  <inkml:trace contextRef="#ctx0" brushRef="#br0" timeOffset="75136.3659">14511 5556 0,'25'0'78,"0"0"-62,24 0-1,-24 0-15,25 0 16,24 0 0,-49 0-16,25 0 15,-26 0-15,51 0 16,-1 0-16,-24 0 16,24 0-16,-24 0 15,-25 0-15,-1 0 16,51 0-16,-50 0 15,-1 0-15,1 0 16,0 25 0,0-25-1,0 0-15,-1 0 47,1 0-16</inkml:trace>
  <inkml:trace contextRef="#ctx0" brushRef="#br0" timeOffset="76145.1111">14660 5556 0,'50'0'31,"24"0"-31,50 0 16,-25 0-16,0 0 15,1 0-15,-1 0 16,-25 0-16,-24 0 16,24 0-16,-24 0 15,-1 0 1,-24 0-16,0 0 15,0 0-15</inkml:trace>
  <inkml:trace contextRef="#ctx0" brushRef="#br0" timeOffset="131578.5543">23242 6052 0,'50'0'63,"0"0"-63,-26 0 31,1 0-31,0 0 0,0 0 16,0 0-1,-1 0-15,26 0 16,-25 0 0,0 0-16,-1 0 15,1 0 1,0 0-1,0 0 1,24 0 0,-24 0 15,0 0 47</inkml:trace>
  <inkml:trace contextRef="#ctx0" brushRef="#br0" timeOffset="132137.8015">23416 6176 0,'25'0'32,"0"0"-32,24 0 15,1 0 1,-25 0-16,-1 0 15,1 0-15,0 0 16,0 0-16,0 0 16,-1 0-16,1 0 15,0 0-15,0 0 32,0 0-17,-1 0-15,1 0 16,0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D5D7-5934-44A6-BA8B-54DF109945D6}" type="datetimeFigureOut">
              <a:rPr lang="en-US" smtClean="0"/>
              <a:t>12-May-20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2A200-97E4-4975-9F77-3C5BE275A607}" type="slidenum">
              <a:rPr lang="en-US" smtClean="0"/>
              <a:t>‹#›</a:t>
            </a:fld>
            <a:endParaRPr lang="en-US"/>
          </a:p>
        </p:txBody>
      </p:sp>
    </p:spTree>
    <p:extLst>
      <p:ext uri="{BB962C8B-B14F-4D97-AF65-F5344CB8AC3E}">
        <p14:creationId xmlns:p14="http://schemas.microsoft.com/office/powerpoint/2010/main" val="273957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eople.revoledu.com/kardi/copyright.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people.revoledu.com/kardi/tutorial/DecisionTree/index.html" TargetMode="External"/><Relationship Id="rId5" Type="http://schemas.openxmlformats.org/officeDocument/2006/relationships/hyperlink" Target="http://people.revoledu.com/kardi/tutorial/DecisionTree/Resources.html" TargetMode="External"/><Relationship Id="rId4" Type="http://schemas.openxmlformats.org/officeDocument/2006/relationships/hyperlink" Target="http://people.revoledu.com/kardi/tutorial/DecisionTree/how-decision-tree-algorithm-work.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smtClean="0"/>
              <a:t>In the second iteration, we need to update our data table. Since Expensive and Standard Travel cost/km have been associated with pure class, we do not need these data any longer. For second iteration, our data table D is only come from the Cheap Travel cost/km. We remove attribute travel cost/km from the data because they are equal and redundant. </a:t>
            </a:r>
          </a:p>
          <a:p>
            <a:pPr>
              <a:spcBef>
                <a:spcPct val="0"/>
              </a:spcBef>
            </a:pPr>
            <a:endParaRPr lang="en-US" altLang="en-US" smtClean="0"/>
          </a:p>
        </p:txBody>
      </p:sp>
      <p:sp>
        <p:nvSpPr>
          <p:cNvPr id="22532" name="Slide Number Placeholder 3"/>
          <p:cNvSpPr>
            <a:spLocks noGrp="1"/>
          </p:cNvSpPr>
          <p:nvPr>
            <p:ph type="sldNum" sz="quarter" idx="5"/>
          </p:nvPr>
        </p:nvSpPr>
        <p:spPr>
          <a:extLst/>
        </p:spPr>
        <p:txBody>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fld id="{684A43A1-D882-4A0C-AC89-9267CCD9D118}" type="slidenum">
              <a:rPr lang="en-US" altLang="en-US">
                <a:latin typeface="Arial" panose="020B0604020202020204" pitchFamily="34" charset="0"/>
              </a:rPr>
              <a:pPr eaLnBrk="1" hangingPunct="1"/>
              <a:t>28</a:t>
            </a:fld>
            <a:endParaRPr lang="en-US" altLang="en-US">
              <a:latin typeface="Arial" panose="020B0604020202020204" pitchFamily="34" charset="0"/>
            </a:endParaRPr>
          </a:p>
        </p:txBody>
      </p:sp>
    </p:spTree>
    <p:extLst>
      <p:ext uri="{BB962C8B-B14F-4D97-AF65-F5344CB8AC3E}">
        <p14:creationId xmlns:p14="http://schemas.microsoft.com/office/powerpoint/2010/main" val="47097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smtClean="0"/>
              <a:t>The maximum gain is obtained for the optimum attribute Gender. Once we obtain the optimum attribute, the data table is split according to that optimum attribute. In our case, Male Gender is only associated with pure class Bus, while Female still need further split of attribute. </a:t>
            </a:r>
          </a:p>
        </p:txBody>
      </p:sp>
      <p:sp>
        <p:nvSpPr>
          <p:cNvPr id="23556" name="Slide Number Placeholder 3"/>
          <p:cNvSpPr>
            <a:spLocks noGrp="1"/>
          </p:cNvSpPr>
          <p:nvPr>
            <p:ph type="sldNum" sz="quarter" idx="5"/>
          </p:nvPr>
        </p:nvSpPr>
        <p:spPr>
          <a:extLst/>
        </p:spPr>
        <p:txBody>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fld id="{CC2B4939-97CE-4FC8-93F8-F76C0F04F011}" type="slidenum">
              <a:rPr lang="en-US" altLang="en-US">
                <a:latin typeface="Arial" panose="020B0604020202020204" pitchFamily="34" charset="0"/>
              </a:rPr>
              <a:pPr eaLnBrk="1" hangingPunct="1"/>
              <a:t>30</a:t>
            </a:fld>
            <a:endParaRPr lang="en-US" altLang="en-US">
              <a:latin typeface="Arial" panose="020B0604020202020204" pitchFamily="34" charset="0"/>
            </a:endParaRPr>
          </a:p>
        </p:txBody>
      </p:sp>
    </p:spTree>
    <p:extLst>
      <p:ext uri="{BB962C8B-B14F-4D97-AF65-F5344CB8AC3E}">
        <p14:creationId xmlns:p14="http://schemas.microsoft.com/office/powerpoint/2010/main" val="273385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fontAlgn="auto">
              <a:spcBef>
                <a:spcPts val="0"/>
              </a:spcBef>
              <a:spcAft>
                <a:spcPts val="0"/>
              </a:spcAft>
              <a:defRPr/>
            </a:pPr>
            <a:r>
              <a:rPr lang="en-US" dirty="0" smtClean="0"/>
              <a:t>Next Iteration of Decision Tree Algorithm</a:t>
            </a:r>
          </a:p>
          <a:p>
            <a:pPr fontAlgn="auto">
              <a:spcBef>
                <a:spcPts val="0"/>
              </a:spcBef>
              <a:spcAft>
                <a:spcPts val="0"/>
              </a:spcAft>
              <a:defRPr/>
            </a:pPr>
            <a:r>
              <a:rPr lang="en-US" dirty="0" smtClean="0">
                <a:hlinkClick r:id="rId3" action="ppaction://hlinkfile"/>
              </a:rPr>
              <a:t>By </a:t>
            </a:r>
            <a:r>
              <a:rPr lang="en-US" dirty="0" err="1" smtClean="0">
                <a:hlinkClick r:id="rId3" action="ppaction://hlinkfile"/>
              </a:rPr>
              <a:t>Kardi</a:t>
            </a:r>
            <a:r>
              <a:rPr lang="en-US" dirty="0" smtClean="0">
                <a:hlinkClick r:id="rId3" action="ppaction://hlinkfile"/>
              </a:rPr>
              <a:t> </a:t>
            </a:r>
            <a:r>
              <a:rPr lang="en-US" dirty="0" err="1" smtClean="0">
                <a:hlinkClick r:id="rId3" action="ppaction://hlinkfile"/>
              </a:rPr>
              <a:t>Teknomo</a:t>
            </a:r>
            <a:r>
              <a:rPr lang="en-US" dirty="0" smtClean="0">
                <a:hlinkClick r:id="rId3" action="ppaction://hlinkfile"/>
              </a:rPr>
              <a:t>, PhD.</a:t>
            </a:r>
            <a:endParaRPr lang="en-US" dirty="0" smtClean="0"/>
          </a:p>
          <a:p>
            <a:pPr fontAlgn="auto">
              <a:spcBef>
                <a:spcPts val="0"/>
              </a:spcBef>
              <a:spcAft>
                <a:spcPts val="0"/>
              </a:spcAft>
              <a:defRPr/>
            </a:pPr>
            <a:r>
              <a:rPr lang="en-US" dirty="0" smtClean="0"/>
              <a:t/>
            </a:r>
            <a:br>
              <a:rPr lang="en-US" dirty="0" smtClean="0"/>
            </a:br>
            <a:r>
              <a:rPr lang="en-US" dirty="0" smtClean="0"/>
              <a:t>&lt; </a:t>
            </a:r>
            <a:r>
              <a:rPr lang="en-US" dirty="0" smtClean="0">
                <a:hlinkClick r:id="rId4" action="ppaction://hlinkfile"/>
              </a:rPr>
              <a:t>Previous</a:t>
            </a:r>
            <a:r>
              <a:rPr lang="en-US" dirty="0" smtClean="0"/>
              <a:t> | </a:t>
            </a:r>
            <a:r>
              <a:rPr lang="en-US" dirty="0" smtClean="0">
                <a:hlinkClick r:id="rId5" action="ppaction://hlinkfile"/>
              </a:rPr>
              <a:t>Next </a:t>
            </a:r>
            <a:r>
              <a:rPr lang="en-US" dirty="0" smtClean="0"/>
              <a:t>| </a:t>
            </a:r>
            <a:r>
              <a:rPr lang="en-US" dirty="0" smtClean="0">
                <a:hlinkClick r:id="rId6" action="ppaction://hlinkfile"/>
              </a:rPr>
              <a:t>Content</a:t>
            </a:r>
            <a:r>
              <a:rPr lang="en-US" dirty="0" smtClean="0"/>
              <a:t>&gt; </a:t>
            </a:r>
            <a:br>
              <a:rPr lang="en-US" dirty="0" smtClean="0"/>
            </a:br>
            <a:endParaRPr lang="en-US" dirty="0" smtClean="0"/>
          </a:p>
          <a:p>
            <a:pPr fontAlgn="auto">
              <a:spcBef>
                <a:spcPts val="0"/>
              </a:spcBef>
              <a:spcAft>
                <a:spcPts val="0"/>
              </a:spcAft>
              <a:defRPr/>
            </a:pPr>
            <a:r>
              <a:rPr lang="en-US" b="1" dirty="0" smtClean="0"/>
              <a:t>Second Iteration </a:t>
            </a:r>
          </a:p>
          <a:p>
            <a:pPr fontAlgn="auto">
              <a:spcBef>
                <a:spcPts val="0"/>
              </a:spcBef>
              <a:spcAft>
                <a:spcPts val="0"/>
              </a:spcAft>
              <a:defRPr/>
            </a:pPr>
            <a:r>
              <a:rPr lang="en-US" dirty="0" smtClean="0"/>
              <a:t>In the second iteration, we need to update our data table. Since Expensive and Standard Travel cost/km have been associated with pure class, we do not need these data any longer. For second iteration, our data table D is only come from the Cheap Travel cost/km. We remove attribute travel cost/km from the data because they are equal and redundant. </a:t>
            </a:r>
          </a:p>
          <a:p>
            <a:pPr fontAlgn="auto">
              <a:spcBef>
                <a:spcPts val="0"/>
              </a:spcBef>
              <a:spcAft>
                <a:spcPts val="0"/>
              </a:spcAft>
              <a:defRPr/>
            </a:pPr>
            <a:r>
              <a:rPr lang="en-US" dirty="0" smtClean="0"/>
              <a:t>Now we have only three attributes: Gender, car ownership and Income level. The degree of impurity of the data table D is shown in the picture below. </a:t>
            </a:r>
          </a:p>
          <a:p>
            <a:pPr fontAlgn="auto">
              <a:spcBef>
                <a:spcPts val="0"/>
              </a:spcBef>
              <a:spcAft>
                <a:spcPts val="0"/>
              </a:spcAft>
              <a:defRPr/>
            </a:pPr>
            <a:r>
              <a:rPr lang="en-US" dirty="0" smtClean="0"/>
              <a:t>Then, we repeat the procedure of computing degree of impurity and information gain for the three attributes. The results of computation are exhibited below. </a:t>
            </a:r>
          </a:p>
          <a:p>
            <a:pPr fontAlgn="auto">
              <a:spcBef>
                <a:spcPts val="0"/>
              </a:spcBef>
              <a:spcAft>
                <a:spcPts val="0"/>
              </a:spcAft>
              <a:defRPr/>
            </a:pPr>
            <a:r>
              <a:rPr lang="en-US" dirty="0" smtClean="0"/>
              <a:t>The maximum gain is obtained for the optimum attribute Gender. Once we obtain the optimum attribute, the data table is split according to that optimum attribute. In our case, Male Gender is only associated with pure class Bus, while Female still need further split of attribute. </a:t>
            </a:r>
          </a:p>
          <a:p>
            <a:pPr fontAlgn="auto">
              <a:spcBef>
                <a:spcPts val="0"/>
              </a:spcBef>
              <a:spcAft>
                <a:spcPts val="0"/>
              </a:spcAft>
              <a:defRPr/>
            </a:pPr>
            <a:r>
              <a:rPr lang="en-US" dirty="0" smtClean="0"/>
              <a:t>Using this information, we can now update our decision tree. We can add node Gender which has two values of male and female. The pure class is related to leaf node, thus Male gender has leaf node of Bus. For Female gender, we need to split further the attributes in the next iteration. </a:t>
            </a:r>
          </a:p>
          <a:p>
            <a:pPr fontAlgn="auto">
              <a:spcBef>
                <a:spcPts val="0"/>
              </a:spcBef>
              <a:spcAft>
                <a:spcPts val="0"/>
              </a:spcAft>
              <a:defRPr/>
            </a:pPr>
            <a:endParaRPr lang="en-US" dirty="0" smtClean="0"/>
          </a:p>
        </p:txBody>
      </p:sp>
      <p:sp>
        <p:nvSpPr>
          <p:cNvPr id="24580" name="Slide Number Placeholder 3"/>
          <p:cNvSpPr>
            <a:spLocks noGrp="1"/>
          </p:cNvSpPr>
          <p:nvPr>
            <p:ph type="sldNum" sz="quarter" idx="5"/>
          </p:nvPr>
        </p:nvSpPr>
        <p:spPr>
          <a:extLst/>
        </p:spPr>
        <p:txBody>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fld id="{ED19F27F-460C-4F7D-83D0-A5421D121DE3}" type="slidenum">
              <a:rPr lang="en-US" altLang="en-US">
                <a:latin typeface="Arial" panose="020B0604020202020204" pitchFamily="34" charset="0"/>
              </a:rPr>
              <a:pPr eaLnBrk="1" hangingPunct="1"/>
              <a:t>31</a:t>
            </a:fld>
            <a:endParaRPr lang="en-US" altLang="en-US">
              <a:latin typeface="Arial" panose="020B0604020202020204" pitchFamily="34" charset="0"/>
            </a:endParaRPr>
          </a:p>
        </p:txBody>
      </p:sp>
    </p:spTree>
    <p:extLst>
      <p:ext uri="{BB962C8B-B14F-4D97-AF65-F5344CB8AC3E}">
        <p14:creationId xmlns:p14="http://schemas.microsoft.com/office/powerpoint/2010/main" val="280666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smtClean="0"/>
              <a:t>Data table of the third iteration comes only from part of the data table of the second iteration with male gender removed (thus only female part). Since attribute Gender has been used in the decision tree, we can remove the attribute and focus only on the remaining two attributes: Car ownership and Income level. </a:t>
            </a:r>
          </a:p>
          <a:p>
            <a:pPr>
              <a:spcBef>
                <a:spcPct val="0"/>
              </a:spcBef>
            </a:pPr>
            <a:endParaRPr lang="en-US" altLang="en-US" smtClean="0"/>
          </a:p>
          <a:p>
            <a:pPr>
              <a:spcBef>
                <a:spcPct val="0"/>
              </a:spcBef>
            </a:pPr>
            <a:endParaRPr lang="en-US" altLang="en-US" smtClean="0"/>
          </a:p>
          <a:p>
            <a:pPr>
              <a:spcBef>
                <a:spcPct val="0"/>
              </a:spcBef>
            </a:pPr>
            <a:r>
              <a:rPr lang="en-US" altLang="en-US" smtClean="0"/>
              <a:t>If you observed the data table of the third iteration, it consists only two rows. Each row has distinct values. If we use attribute car ownership, we will get pure class for each of its value. Similarly, attribute income level will also give pure class for each value. Therefore, we can use either one of the two attributes. Suppose we select attribute car ownership, we can update our decision tree into the final version </a:t>
            </a:r>
          </a:p>
          <a:p>
            <a:pPr>
              <a:spcBef>
                <a:spcPct val="0"/>
              </a:spcBef>
            </a:pPr>
            <a:endParaRPr lang="en-US" altLang="en-US" smtClean="0"/>
          </a:p>
        </p:txBody>
      </p:sp>
      <p:sp>
        <p:nvSpPr>
          <p:cNvPr id="25604" name="Slide Number Placeholder 3"/>
          <p:cNvSpPr>
            <a:spLocks noGrp="1"/>
          </p:cNvSpPr>
          <p:nvPr>
            <p:ph type="sldNum" sz="quarter" idx="5"/>
          </p:nvPr>
        </p:nvSpPr>
        <p:spPr>
          <a:extLst/>
        </p:spPr>
        <p:txBody>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fld id="{C753DF7D-4A61-4185-94FF-B59443E9718C}" type="slidenum">
              <a:rPr lang="en-US" altLang="en-US">
                <a:latin typeface="Arial" panose="020B0604020202020204" pitchFamily="34" charset="0"/>
              </a:rPr>
              <a:pPr eaLnBrk="1" hangingPunct="1"/>
              <a:t>32</a:t>
            </a:fld>
            <a:endParaRPr lang="en-US" altLang="en-US">
              <a:latin typeface="Arial" panose="020B0604020202020204" pitchFamily="34" charset="0"/>
            </a:endParaRPr>
          </a:p>
        </p:txBody>
      </p:sp>
    </p:spTree>
    <p:extLst>
      <p:ext uri="{BB962C8B-B14F-4D97-AF65-F5344CB8AC3E}">
        <p14:creationId xmlns:p14="http://schemas.microsoft.com/office/powerpoint/2010/main" val="4718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C32E8-B6D6-4F3E-8916-02FA76B0ECE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32132703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C32E8-B6D6-4F3E-8916-02FA76B0ECE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13571472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C32E8-B6D6-4F3E-8916-02FA76B0ECE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30054209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C32E8-B6D6-4F3E-8916-02FA76B0ECE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35905430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C32E8-B6D6-4F3E-8916-02FA76B0ECE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41855114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C32E8-B6D6-4F3E-8916-02FA76B0ECEC}"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14908100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C32E8-B6D6-4F3E-8916-02FA76B0ECEC}" type="datetimeFigureOut">
              <a:rPr lang="en-US" smtClean="0"/>
              <a:t>12-May-20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18151449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C32E8-B6D6-4F3E-8916-02FA76B0ECEC}" type="datetimeFigureOut">
              <a:rPr lang="en-US" smtClean="0"/>
              <a:t>12-May-20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41330378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C32E8-B6D6-4F3E-8916-02FA76B0ECEC}" type="datetimeFigureOut">
              <a:rPr lang="en-US" smtClean="0"/>
              <a:t>12-May-20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11898318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C32E8-B6D6-4F3E-8916-02FA76B0ECEC}"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22338218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C32E8-B6D6-4F3E-8916-02FA76B0ECEC}"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70736-C71F-4CBD-9655-488686714079}" type="slidenum">
              <a:rPr lang="en-US" smtClean="0"/>
              <a:t>‹#›</a:t>
            </a:fld>
            <a:endParaRPr lang="en-US"/>
          </a:p>
        </p:txBody>
      </p:sp>
    </p:spTree>
    <p:extLst>
      <p:ext uri="{BB962C8B-B14F-4D97-AF65-F5344CB8AC3E}">
        <p14:creationId xmlns:p14="http://schemas.microsoft.com/office/powerpoint/2010/main" val="3866800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C32E8-B6D6-4F3E-8916-02FA76B0ECEC}" type="datetimeFigureOut">
              <a:rPr lang="en-US" smtClean="0"/>
              <a:t>12-May-20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70736-C71F-4CBD-9655-488686714079}" type="slidenum">
              <a:rPr lang="en-US" smtClean="0"/>
              <a:t>‹#›</a:t>
            </a:fld>
            <a:endParaRPr lang="en-US"/>
          </a:p>
        </p:txBody>
      </p:sp>
    </p:spTree>
    <p:extLst>
      <p:ext uri="{BB962C8B-B14F-4D97-AF65-F5344CB8AC3E}">
        <p14:creationId xmlns:p14="http://schemas.microsoft.com/office/powerpoint/2010/main" val="114688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customXml" Target="../ink/ink4.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customXml" Target="../ink/ink6.xml"/><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customXml" Target="../ink/ink8.xml"/></Relationships>
</file>

<file path=ppt/slides/_rels/slide2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customXml" Target="../ink/ink10.x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customXml" Target="../ink/ink13.xml"/></Relationships>
</file>

<file path=ppt/slides/_rels/slide2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1.emf"/><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40.emf"/><Relationship Id="rId4" Type="http://schemas.openxmlformats.org/officeDocument/2006/relationships/customXml" Target="../ink/ink15.xml"/></Relationships>
</file>

<file path=ppt/slides/_rels/slide26.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3.png"/><Relationship Id="rId7" Type="http://schemas.openxmlformats.org/officeDocument/2006/relationships/customXml" Target="../ink/ink18.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customXml" Target="../ink/ink17.xml"/><Relationship Id="rId10" Type="http://schemas.openxmlformats.org/officeDocument/2006/relationships/image" Target="../media/image47.emf"/><Relationship Id="rId4" Type="http://schemas.openxmlformats.org/officeDocument/2006/relationships/image" Target="../media/image44.png"/><Relationship Id="rId9" Type="http://schemas.openxmlformats.org/officeDocument/2006/relationships/customXml" Target="../ink/ink19.xml"/></Relationships>
</file>

<file path=ppt/slides/_rels/slide2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customXml" Target="../ink/ink21.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customXml" Target="../ink/ink22.xml"/></Relationships>
</file>

<file path=ppt/slides/_rels/slide31.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5.png"/><Relationship Id="rId7" Type="http://schemas.openxmlformats.org/officeDocument/2006/relationships/customXml" Target="../ink/ink2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customXml" Target="../ink/ink23.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5194"/>
            <a:ext cx="9144000" cy="2387600"/>
          </a:xfrm>
        </p:spPr>
        <p:txBody>
          <a:bodyPr>
            <a:normAutofit fontScale="90000"/>
          </a:bodyPr>
          <a:lstStyle/>
          <a:p>
            <a:r>
              <a:rPr lang="en-US" dirty="0"/>
              <a:t>Classification using </a:t>
            </a:r>
            <a:r>
              <a:rPr lang="en-US" dirty="0" smtClean="0"/>
              <a:t>Decision Trees and Ensemble Methods</a:t>
            </a:r>
            <a:endParaRPr lang="en-US" dirty="0"/>
          </a:p>
        </p:txBody>
      </p:sp>
      <p:sp>
        <p:nvSpPr>
          <p:cNvPr id="3" name="Subtitle 2"/>
          <p:cNvSpPr>
            <a:spLocks noGrp="1"/>
          </p:cNvSpPr>
          <p:nvPr>
            <p:ph type="subTitle" idx="1"/>
          </p:nvPr>
        </p:nvSpPr>
        <p:spPr>
          <a:xfrm>
            <a:off x="1524000" y="4153581"/>
            <a:ext cx="9144000" cy="1655762"/>
          </a:xfrm>
        </p:spPr>
        <p:txBody>
          <a:bodyPr/>
          <a:lstStyle/>
          <a:p>
            <a:r>
              <a:rPr lang="en-US" dirty="0" err="1" smtClean="0"/>
              <a:t>Prof.Aruna</a:t>
            </a:r>
            <a:r>
              <a:rPr lang="en-US" dirty="0" smtClean="0"/>
              <a:t> </a:t>
            </a:r>
            <a:r>
              <a:rPr lang="en-US" dirty="0" err="1" smtClean="0"/>
              <a:t>Ranganath</a:t>
            </a:r>
            <a:endParaRPr lang="en-US" dirty="0"/>
          </a:p>
        </p:txBody>
      </p:sp>
      <p:pic>
        <p:nvPicPr>
          <p:cNvPr id="2050" name="Picture 2" descr="https://assets1.risnews.com/styles/content_sm/s3/2017-12/GettyImages-686690190.jpg?itok=9F-hUU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5223" y="4115933"/>
            <a:ext cx="4116777" cy="274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767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38200" y="187704"/>
            <a:ext cx="10515600" cy="1325563"/>
          </a:xfrm>
          <a:solidFill>
            <a:srgbClr val="0033CC"/>
          </a:solidFill>
        </p:spPr>
        <p:txBody>
          <a:bodyPr vert="horz" lIns="91440" tIns="45720" rIns="91440" bIns="45720" rtlCol="0" anchor="ctr">
            <a:normAutofit/>
          </a:bodyPr>
          <a:lstStyle/>
          <a:p>
            <a:r>
              <a:rPr lang="en-US" altLang="en-US">
                <a:solidFill>
                  <a:schemeClr val="bg1"/>
                </a:solidFill>
              </a:rPr>
              <a:t>Example</a:t>
            </a: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1685926"/>
            <a:ext cx="47815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614" y="4800600"/>
            <a:ext cx="6200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12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29018" y="146761"/>
            <a:ext cx="10515600" cy="1325563"/>
          </a:xfrm>
          <a:solidFill>
            <a:srgbClr val="0033CC"/>
          </a:solidFill>
        </p:spPr>
        <p:txBody>
          <a:bodyPr vert="horz" lIns="91440" tIns="45720" rIns="91440" bIns="45720" rtlCol="0" anchor="ctr">
            <a:normAutofit/>
          </a:bodyPr>
          <a:lstStyle/>
          <a:p>
            <a:r>
              <a:rPr lang="en-US" altLang="en-US">
                <a:solidFill>
                  <a:schemeClr val="bg1"/>
                </a:solidFill>
              </a:rPr>
              <a:t>Example</a:t>
            </a: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1600200"/>
            <a:ext cx="48006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614" y="4065588"/>
            <a:ext cx="62007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4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1" y="75754"/>
            <a:ext cx="10515600" cy="1325563"/>
          </a:xfrm>
          <a:solidFill>
            <a:srgbClr val="0033CC"/>
          </a:solidFill>
        </p:spPr>
        <p:txBody>
          <a:bodyPr vert="horz" lIns="91440" tIns="45720" rIns="91440" bIns="45720" rtlCol="0" anchor="ctr">
            <a:normAutofit/>
          </a:bodyPr>
          <a:lstStyle/>
          <a:p>
            <a:r>
              <a:rPr lang="en-US" altLang="en-US">
                <a:solidFill>
                  <a:schemeClr val="bg1"/>
                </a:solidFill>
              </a:rPr>
              <a:t>Example</a:t>
            </a: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9" y="1600201"/>
            <a:ext cx="5191125"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888" y="4105275"/>
            <a:ext cx="62103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738880" y="4304160"/>
              <a:ext cx="152280" cy="89640"/>
            </p14:xfrm>
          </p:contentPart>
        </mc:Choice>
        <mc:Fallback>
          <p:pic>
            <p:nvPicPr>
              <p:cNvPr id="2" name="Ink 1"/>
              <p:cNvPicPr/>
              <p:nvPr/>
            </p:nvPicPr>
            <p:blipFill>
              <a:blip r:embed="rId5"/>
              <a:stretch>
                <a:fillRect/>
              </a:stretch>
            </p:blipFill>
            <p:spPr>
              <a:xfrm>
                <a:off x="5729520" y="4294800"/>
                <a:ext cx="171000" cy="108360"/>
              </a:xfrm>
              <a:prstGeom prst="rect">
                <a:avLst/>
              </a:prstGeom>
            </p:spPr>
          </p:pic>
        </mc:Fallback>
      </mc:AlternateContent>
    </p:spTree>
    <p:extLst>
      <p:ext uri="{BB962C8B-B14F-4D97-AF65-F5344CB8AC3E}">
        <p14:creationId xmlns:p14="http://schemas.microsoft.com/office/powerpoint/2010/main" val="1489647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219197"/>
            <a:ext cx="10515600" cy="1325563"/>
          </a:xfrm>
          <a:solidFill>
            <a:srgbClr val="0033CC"/>
          </a:solidFill>
        </p:spPr>
        <p:txBody>
          <a:bodyPr vert="horz" lIns="91440" tIns="45720" rIns="91440" bIns="45720" rtlCol="0" anchor="ctr">
            <a:normAutofit/>
          </a:bodyPr>
          <a:lstStyle/>
          <a:p>
            <a:r>
              <a:rPr lang="en-US" altLang="en-US">
                <a:solidFill>
                  <a:schemeClr val="bg1"/>
                </a:solidFill>
              </a:rPr>
              <a:t>Example</a:t>
            </a: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1600201"/>
            <a:ext cx="48958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3971926"/>
            <a:ext cx="62293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823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47382" y="150125"/>
            <a:ext cx="10515600" cy="1325563"/>
          </a:xfrm>
          <a:solidFill>
            <a:srgbClr val="0033CC"/>
          </a:solidFill>
        </p:spPr>
        <p:txBody>
          <a:bodyPr vert="horz" lIns="91440" tIns="45720" rIns="91440" bIns="45720" rtlCol="0" anchor="ctr">
            <a:normAutofit/>
          </a:bodyPr>
          <a:lstStyle/>
          <a:p>
            <a:r>
              <a:rPr lang="en-US" altLang="en-US">
                <a:solidFill>
                  <a:schemeClr val="bg1"/>
                </a:solidFill>
              </a:rPr>
              <a:t>Three Possible Partition Scenarios</a:t>
            </a:r>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1"/>
            <a:ext cx="77724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609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dirty="0">
                <a:solidFill>
                  <a:schemeClr val="bg1"/>
                </a:solidFill>
              </a:rPr>
              <a:t>Attribute Selection Measures</a:t>
            </a:r>
          </a:p>
        </p:txBody>
      </p:sp>
      <p:sp>
        <p:nvSpPr>
          <p:cNvPr id="18435" name="Content Placeholder 2"/>
          <p:cNvSpPr>
            <a:spLocks noGrp="1"/>
          </p:cNvSpPr>
          <p:nvPr>
            <p:ph idx="1"/>
          </p:nvPr>
        </p:nvSpPr>
        <p:spPr>
          <a:xfrm>
            <a:off x="838200" y="1943040"/>
            <a:ext cx="10515600" cy="4267200"/>
          </a:xfrm>
        </p:spPr>
        <p:txBody>
          <a:bodyPr>
            <a:normAutofit fontScale="92500" lnSpcReduction="10000"/>
          </a:bodyPr>
          <a:lstStyle/>
          <a:p>
            <a:r>
              <a:rPr lang="en-US" altLang="en-US" sz="2200" dirty="0"/>
              <a:t>An </a:t>
            </a:r>
            <a:r>
              <a:rPr lang="en-US" altLang="en-US" sz="2200" b="1" dirty="0">
                <a:solidFill>
                  <a:srgbClr val="FF0000"/>
                </a:solidFill>
              </a:rPr>
              <a:t>attribute selection measure </a:t>
            </a:r>
            <a:r>
              <a:rPr lang="en-US" altLang="en-US" sz="2200" dirty="0"/>
              <a:t>is a heuristic for selecting the splitting criterion that .“best.” separates a given data partition </a:t>
            </a:r>
            <a:r>
              <a:rPr lang="en-US" altLang="en-US" sz="2200" dirty="0">
                <a:solidFill>
                  <a:srgbClr val="FF0000"/>
                </a:solidFill>
              </a:rPr>
              <a:t>D </a:t>
            </a:r>
            <a:r>
              <a:rPr lang="en-US" altLang="en-US" sz="2200" b="1" dirty="0">
                <a:solidFill>
                  <a:srgbClr val="FF0000"/>
                </a:solidFill>
              </a:rPr>
              <a:t>Ideally</a:t>
            </a:r>
          </a:p>
          <a:p>
            <a:pPr lvl="1"/>
            <a:r>
              <a:rPr lang="en-US" altLang="en-US" sz="2200" dirty="0"/>
              <a:t>Each resulting partition would be pure</a:t>
            </a:r>
          </a:p>
          <a:p>
            <a:pPr lvl="1"/>
            <a:r>
              <a:rPr lang="en-US" altLang="en-US" sz="2200" dirty="0"/>
              <a:t>A </a:t>
            </a:r>
            <a:r>
              <a:rPr lang="en-US" altLang="en-US" sz="2200" b="1" dirty="0">
                <a:solidFill>
                  <a:srgbClr val="FF0000"/>
                </a:solidFill>
              </a:rPr>
              <a:t>pure</a:t>
            </a:r>
            <a:r>
              <a:rPr lang="en-US" altLang="en-US" sz="2200" b="1" dirty="0"/>
              <a:t> </a:t>
            </a:r>
            <a:r>
              <a:rPr lang="en-US" altLang="en-US" sz="2200" dirty="0"/>
              <a:t>partition is a partition contain tuples that all belong to the same class</a:t>
            </a:r>
          </a:p>
          <a:p>
            <a:r>
              <a:rPr lang="en-US" altLang="en-US" sz="2200" dirty="0"/>
              <a:t>Attribute selection measures (splitting rules)</a:t>
            </a:r>
          </a:p>
          <a:p>
            <a:pPr lvl="1"/>
            <a:r>
              <a:rPr lang="en-US" altLang="en-US" sz="2200" dirty="0"/>
              <a:t>Determine how the tuples at a given node are to be split</a:t>
            </a:r>
          </a:p>
          <a:p>
            <a:pPr lvl="1"/>
            <a:r>
              <a:rPr lang="en-US" altLang="en-US" sz="2200" dirty="0"/>
              <a:t>Provide ranking for each attribute describing the tuples</a:t>
            </a:r>
          </a:p>
          <a:p>
            <a:pPr lvl="1"/>
            <a:r>
              <a:rPr lang="en-US" altLang="en-US" sz="2200" dirty="0"/>
              <a:t>The attribute with highest score is chosen</a:t>
            </a:r>
          </a:p>
          <a:p>
            <a:pPr lvl="1"/>
            <a:r>
              <a:rPr lang="en-US" altLang="en-US" sz="2200" dirty="0"/>
              <a:t>Determine a </a:t>
            </a:r>
            <a:r>
              <a:rPr lang="en-US" altLang="en-US" sz="2200" b="1" dirty="0">
                <a:solidFill>
                  <a:srgbClr val="FF0000"/>
                </a:solidFill>
              </a:rPr>
              <a:t>split point </a:t>
            </a:r>
            <a:r>
              <a:rPr lang="en-US" altLang="en-US" sz="2200" dirty="0"/>
              <a:t>or a </a:t>
            </a:r>
            <a:r>
              <a:rPr lang="en-US" altLang="en-US" sz="2200" b="1" dirty="0">
                <a:solidFill>
                  <a:srgbClr val="FF0000"/>
                </a:solidFill>
              </a:rPr>
              <a:t>splitting subset</a:t>
            </a:r>
          </a:p>
          <a:p>
            <a:r>
              <a:rPr lang="en-US" altLang="en-US" sz="2200" b="1" dirty="0">
                <a:solidFill>
                  <a:srgbClr val="FF0000"/>
                </a:solidFill>
              </a:rPr>
              <a:t>Methods</a:t>
            </a:r>
          </a:p>
          <a:p>
            <a:pPr lvl="1"/>
            <a:r>
              <a:rPr lang="en-US" altLang="en-US" sz="2200" dirty="0"/>
              <a:t>Information gain</a:t>
            </a:r>
          </a:p>
          <a:p>
            <a:pPr lvl="1"/>
            <a:r>
              <a:rPr lang="en-US" altLang="en-US" sz="2200" dirty="0"/>
              <a:t>Gain ratio</a:t>
            </a:r>
          </a:p>
          <a:p>
            <a:pPr lvl="1"/>
            <a:r>
              <a:rPr lang="en-US" altLang="en-US" sz="2200" dirty="0"/>
              <a:t>Gini Index</a:t>
            </a:r>
          </a:p>
        </p:txBody>
      </p:sp>
    </p:spTree>
    <p:extLst>
      <p:ext uri="{BB962C8B-B14F-4D97-AF65-F5344CB8AC3E}">
        <p14:creationId xmlns:p14="http://schemas.microsoft.com/office/powerpoint/2010/main" val="1244629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600200"/>
            <a:ext cx="8077200" cy="4572000"/>
          </a:xfrm>
          <a:noFill/>
        </p:spPr>
      </p:pic>
      <p:sp>
        <p:nvSpPr>
          <p:cNvPr id="3" name="Title 1"/>
          <p:cNvSpPr>
            <a:spLocks noGrp="1"/>
          </p:cNvSpPr>
          <p:nvPr>
            <p:ph type="title"/>
          </p:nvPr>
        </p:nvSpPr>
        <p:spPr>
          <a:xfrm>
            <a:off x="939421" y="316173"/>
            <a:ext cx="10224448" cy="838200"/>
          </a:xfrm>
          <a:solidFill>
            <a:srgbClr val="0033CC"/>
          </a:solidFill>
        </p:spPr>
        <p:txBody>
          <a:bodyPr vert="horz" lIns="91440" tIns="45720" rIns="91440" bIns="45720" rtlCol="0" anchor="ctr">
            <a:normAutofit/>
          </a:bodyPr>
          <a:lstStyle/>
          <a:p>
            <a:r>
              <a:rPr lang="en-US" altLang="en-US" dirty="0">
                <a:solidFill>
                  <a:schemeClr val="bg1"/>
                </a:solidFill>
              </a:rPr>
              <a:t>Example</a:t>
            </a:r>
          </a:p>
        </p:txBody>
      </p:sp>
    </p:spTree>
    <p:extLst>
      <p:ext uri="{BB962C8B-B14F-4D97-AF65-F5344CB8AC3E}">
        <p14:creationId xmlns:p14="http://schemas.microsoft.com/office/powerpoint/2010/main" val="35019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1981200" y="1600201"/>
            <a:ext cx="8458200" cy="4525963"/>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z="2400"/>
          </a:p>
          <a:p>
            <a:pPr eaLnBrk="1" hangingPunct="1"/>
            <a:endParaRPr lang="en-US" altLang="en-US" sz="2400"/>
          </a:p>
          <a:p>
            <a:pPr eaLnBrk="1" hangingPunct="1"/>
            <a:r>
              <a:rPr lang="en-US" altLang="en-US" sz="2400"/>
              <a:t>All above formulas contain values of probability of a class j. </a:t>
            </a:r>
          </a:p>
          <a:p>
            <a:pPr eaLnBrk="1" hangingPunct="1"/>
            <a:r>
              <a:rPr lang="en-US" altLang="en-US" sz="2400"/>
              <a:t>In our example, the classes of Transportation mode below consist of three groups of Bus, Car and Train. In this case, we have 4 buses, 3 cars and 3 trains (in short we write as 4B, 3C, 3T). The total data is 10 rows. </a:t>
            </a:r>
          </a:p>
          <a:p>
            <a:pPr eaLnBrk="1" hangingPunct="1"/>
            <a:endParaRPr lang="en-US" altLang="en-US"/>
          </a:p>
          <a:p>
            <a:pPr eaLnBrk="1" hangingPunct="1"/>
            <a:endParaRPr lang="en-US" altLang="en-US" smtClean="0"/>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828800"/>
            <a:ext cx="28003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939421" y="316173"/>
            <a:ext cx="10224448" cy="838200"/>
          </a:xfrm>
          <a:solidFill>
            <a:srgbClr val="0033CC"/>
          </a:solidFill>
        </p:spPr>
        <p:txBody>
          <a:bodyPr vert="horz" lIns="91440" tIns="45720" rIns="91440" bIns="45720" rtlCol="0" anchor="ctr">
            <a:normAutofit/>
          </a:bodyPr>
          <a:lstStyle/>
          <a:p>
            <a:r>
              <a:rPr lang="en-US" altLang="en-US" dirty="0">
                <a:solidFill>
                  <a:schemeClr val="bg1"/>
                </a:solidFill>
              </a:rPr>
              <a:t>Example</a:t>
            </a:r>
          </a:p>
        </p:txBody>
      </p:sp>
    </p:spTree>
    <p:extLst>
      <p:ext uri="{BB962C8B-B14F-4D97-AF65-F5344CB8AC3E}">
        <p14:creationId xmlns:p14="http://schemas.microsoft.com/office/powerpoint/2010/main" val="11031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idx="1"/>
          </p:nvPr>
        </p:nvSpPr>
        <p:spPr>
          <a:xfrm>
            <a:off x="1752600" y="1760397"/>
            <a:ext cx="8553450" cy="4178580"/>
          </a:xfrm>
        </p:spPr>
        <p:txBody>
          <a:bodyPr rtlCol="0" anchor="ctr">
            <a:spAutoFit/>
          </a:bodyPr>
          <a:lstStyle/>
          <a:p>
            <a:pPr marL="0" indent="0">
              <a:spcBef>
                <a:spcPct val="0"/>
              </a:spcBef>
              <a:buNone/>
              <a:defRPr/>
            </a:pPr>
            <a:r>
              <a:rPr lang="en-US" sz="2400" dirty="0">
                <a:latin typeface="Arial" pitchFamily="34" charset="0"/>
              </a:rPr>
              <a:t>Based on these data, we can compute probability of </a:t>
            </a:r>
          </a:p>
          <a:p>
            <a:pPr marL="0" indent="0">
              <a:spcBef>
                <a:spcPct val="0"/>
              </a:spcBef>
              <a:buNone/>
              <a:defRPr/>
            </a:pPr>
            <a:r>
              <a:rPr lang="en-US" sz="2400" dirty="0">
                <a:latin typeface="Arial" pitchFamily="34" charset="0"/>
              </a:rPr>
              <a:t>each class. Since probability is equal to frequency </a:t>
            </a:r>
          </a:p>
          <a:p>
            <a:pPr marL="0" indent="0">
              <a:spcBef>
                <a:spcPct val="0"/>
              </a:spcBef>
              <a:buNone/>
              <a:defRPr/>
            </a:pPr>
            <a:r>
              <a:rPr lang="en-US" sz="2400" dirty="0">
                <a:latin typeface="Arial" pitchFamily="34" charset="0"/>
              </a:rPr>
              <a:t>relative, we have </a:t>
            </a:r>
          </a:p>
          <a:p>
            <a:pPr marL="0" indent="0">
              <a:spcBef>
                <a:spcPct val="0"/>
              </a:spcBef>
              <a:buNone/>
              <a:defRPr/>
            </a:pPr>
            <a:r>
              <a:rPr lang="en-US" sz="2400" dirty="0" err="1">
                <a:latin typeface="Arial" pitchFamily="34" charset="0"/>
              </a:rPr>
              <a:t>Prob</a:t>
            </a:r>
            <a:r>
              <a:rPr lang="en-US" sz="2400" dirty="0">
                <a:latin typeface="Arial" pitchFamily="34" charset="0"/>
              </a:rPr>
              <a:t> (Bus) = 4 / 10 = 0.4 </a:t>
            </a:r>
          </a:p>
          <a:p>
            <a:pPr marL="0" indent="0">
              <a:spcBef>
                <a:spcPct val="0"/>
              </a:spcBef>
              <a:buNone/>
              <a:defRPr/>
            </a:pPr>
            <a:r>
              <a:rPr lang="en-US" sz="2400" dirty="0" err="1">
                <a:latin typeface="Arial" pitchFamily="34" charset="0"/>
              </a:rPr>
              <a:t>Prob</a:t>
            </a:r>
            <a:r>
              <a:rPr lang="en-US" sz="2400" dirty="0">
                <a:latin typeface="Arial" pitchFamily="34" charset="0"/>
              </a:rPr>
              <a:t> (Car) = 3 / 10 = 0.3 </a:t>
            </a:r>
          </a:p>
          <a:p>
            <a:pPr marL="0" indent="0">
              <a:spcBef>
                <a:spcPct val="0"/>
              </a:spcBef>
              <a:buNone/>
              <a:defRPr/>
            </a:pPr>
            <a:r>
              <a:rPr lang="en-US" sz="2400" dirty="0" err="1">
                <a:latin typeface="Arial" pitchFamily="34" charset="0"/>
              </a:rPr>
              <a:t>Prob</a:t>
            </a:r>
            <a:r>
              <a:rPr lang="en-US" sz="2400" dirty="0">
                <a:latin typeface="Arial" pitchFamily="34" charset="0"/>
              </a:rPr>
              <a:t> (Train) = 3 / 10 = 0.3</a:t>
            </a:r>
          </a:p>
          <a:p>
            <a:pPr>
              <a:buNone/>
              <a:defRPr/>
            </a:pPr>
            <a:r>
              <a:rPr lang="en-US" sz="2400" dirty="0"/>
              <a:t>Example: Given that </a:t>
            </a:r>
            <a:r>
              <a:rPr lang="en-US" sz="2400" dirty="0" err="1"/>
              <a:t>Prob</a:t>
            </a:r>
            <a:r>
              <a:rPr lang="en-US" sz="2400" dirty="0"/>
              <a:t> (Bus) = 0.4, </a:t>
            </a:r>
            <a:r>
              <a:rPr lang="en-US" sz="2400" dirty="0" err="1"/>
              <a:t>Prob</a:t>
            </a:r>
            <a:r>
              <a:rPr lang="en-US" sz="2400" dirty="0"/>
              <a:t> (Car) = 0.3 and </a:t>
            </a:r>
          </a:p>
          <a:p>
            <a:pPr>
              <a:buNone/>
              <a:defRPr/>
            </a:pPr>
            <a:r>
              <a:rPr lang="en-US" sz="2400" dirty="0" err="1"/>
              <a:t>Prob</a:t>
            </a:r>
            <a:r>
              <a:rPr lang="en-US" sz="2400" dirty="0"/>
              <a:t> (Train) = 0.3,</a:t>
            </a:r>
          </a:p>
          <a:p>
            <a:pPr>
              <a:buNone/>
              <a:defRPr/>
            </a:pPr>
            <a:r>
              <a:rPr lang="en-US" sz="2400" dirty="0"/>
              <a:t> we can now compute entropy as</a:t>
            </a:r>
          </a:p>
          <a:p>
            <a:pPr>
              <a:buNone/>
              <a:defRPr/>
            </a:pPr>
            <a:r>
              <a:rPr lang="en-US" sz="2400" dirty="0"/>
              <a:t>Entropy = – 0.4 log</a:t>
            </a:r>
            <a:r>
              <a:rPr lang="en-US" sz="2400" baseline="-25000" dirty="0"/>
              <a:t>2</a:t>
            </a:r>
            <a:r>
              <a:rPr lang="en-US" sz="2400" dirty="0"/>
              <a:t> (0.4) – 0.3 log</a:t>
            </a:r>
            <a:r>
              <a:rPr lang="en-US" sz="2400" baseline="-25000" dirty="0"/>
              <a:t>2</a:t>
            </a:r>
            <a:r>
              <a:rPr lang="en-US" sz="2400" dirty="0"/>
              <a:t> (0.3) – 0.3 log</a:t>
            </a:r>
            <a:r>
              <a:rPr lang="en-US" sz="2400" baseline="-25000" dirty="0"/>
              <a:t>2</a:t>
            </a:r>
            <a:r>
              <a:rPr lang="en-US" sz="2400" dirty="0"/>
              <a:t> (0.3) = 1.571 </a:t>
            </a:r>
          </a:p>
          <a:p>
            <a:pPr marL="0" indent="0">
              <a:spcBef>
                <a:spcPct val="0"/>
              </a:spcBef>
              <a:buNone/>
              <a:defRPr/>
            </a:pPr>
            <a:endParaRPr lang="en-US" sz="1800" dirty="0">
              <a:latin typeface="Arial"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514600"/>
            <a:ext cx="28003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863560" y="3170160"/>
              <a:ext cx="7010280" cy="3357720"/>
            </p14:xfrm>
          </p:contentPart>
        </mc:Choice>
        <mc:Fallback>
          <p:pic>
            <p:nvPicPr>
              <p:cNvPr id="2" name="Ink 1"/>
              <p:cNvPicPr/>
              <p:nvPr/>
            </p:nvPicPr>
            <p:blipFill>
              <a:blip r:embed="rId4"/>
              <a:stretch>
                <a:fillRect/>
              </a:stretch>
            </p:blipFill>
            <p:spPr>
              <a:xfrm>
                <a:off x="2854200" y="3160800"/>
                <a:ext cx="7029000" cy="3376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3435240" y="5170320"/>
              <a:ext cx="107280" cy="277200"/>
            </p14:xfrm>
          </p:contentPart>
        </mc:Choice>
        <mc:Fallback>
          <p:pic>
            <p:nvPicPr>
              <p:cNvPr id="4" name="Ink 3"/>
              <p:cNvPicPr/>
              <p:nvPr/>
            </p:nvPicPr>
            <p:blipFill>
              <a:blip r:embed="rId6"/>
              <a:stretch>
                <a:fillRect/>
              </a:stretch>
            </p:blipFill>
            <p:spPr>
              <a:xfrm>
                <a:off x="3425880" y="5160960"/>
                <a:ext cx="126000" cy="295920"/>
              </a:xfrm>
              <a:prstGeom prst="rect">
                <a:avLst/>
              </a:prstGeom>
            </p:spPr>
          </p:pic>
        </mc:Fallback>
      </mc:AlternateContent>
      <p:sp>
        <p:nvSpPr>
          <p:cNvPr id="6" name="Title 1"/>
          <p:cNvSpPr>
            <a:spLocks noGrp="1"/>
          </p:cNvSpPr>
          <p:nvPr>
            <p:ph type="title"/>
          </p:nvPr>
        </p:nvSpPr>
        <p:spPr>
          <a:xfrm>
            <a:off x="939421" y="316173"/>
            <a:ext cx="10224448" cy="838200"/>
          </a:xfrm>
          <a:solidFill>
            <a:srgbClr val="0033CC"/>
          </a:solidFill>
        </p:spPr>
        <p:txBody>
          <a:bodyPr vert="horz" lIns="91440" tIns="45720" rIns="91440" bIns="45720" rtlCol="0" anchor="ctr">
            <a:normAutofit/>
          </a:bodyPr>
          <a:lstStyle/>
          <a:p>
            <a:r>
              <a:rPr lang="en-US" altLang="en-US" dirty="0">
                <a:solidFill>
                  <a:schemeClr val="bg1"/>
                </a:solidFill>
              </a:rPr>
              <a:t>Example</a:t>
            </a:r>
          </a:p>
        </p:txBody>
      </p:sp>
    </p:spTree>
    <p:extLst>
      <p:ext uri="{BB962C8B-B14F-4D97-AF65-F5344CB8AC3E}">
        <p14:creationId xmlns:p14="http://schemas.microsoft.com/office/powerpoint/2010/main" val="132382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dirty="0">
                <a:solidFill>
                  <a:schemeClr val="bg1"/>
                </a:solidFill>
              </a:rPr>
              <a:t>Gini Index </a:t>
            </a:r>
          </a:p>
        </p:txBody>
      </p:sp>
      <p:sp>
        <p:nvSpPr>
          <p:cNvPr id="8195" name="Content Placeholder 2"/>
          <p:cNvSpPr>
            <a:spLocks noGrp="1"/>
          </p:cNvSpPr>
          <p:nvPr>
            <p:ph idx="1"/>
          </p:nvPr>
        </p:nvSpPr>
        <p:spPr/>
        <p:txBody>
          <a:bodyPr/>
          <a:lstStyle/>
          <a:p>
            <a:pPr eaLnBrk="1" hangingPunct="1">
              <a:buFont typeface="Arial" panose="020B0604020202020204" pitchFamily="34" charset="0"/>
              <a:buChar char="•"/>
            </a:pPr>
            <a:r>
              <a:rPr lang="en-US" altLang="en-US" smtClean="0"/>
              <a:t>Given that Prob (Bus) = 0.4, Prob (Car) = 0.3 and Prob (Train) = 0.3, we can now compute Gini index as </a:t>
            </a:r>
          </a:p>
          <a:p>
            <a:pPr eaLnBrk="1" hangingPunct="1">
              <a:buFont typeface="Arial" panose="020B0604020202020204" pitchFamily="34" charset="0"/>
              <a:buNone/>
            </a:pPr>
            <a:r>
              <a:rPr lang="en-US" altLang="en-US" smtClean="0"/>
              <a:t>	Gini Index = 1 – (0.4^2 + 0.3^2 + 0.3^2) = 0.660 </a:t>
            </a:r>
          </a:p>
          <a:p>
            <a:pPr eaLnBrk="1" hangingPunct="1">
              <a:buFont typeface="Arial" panose="020B0604020202020204" pitchFamily="34" charset="0"/>
              <a:buNone/>
            </a:pPr>
            <a:endParaRPr lang="en-US" altLang="en-US" smtClean="0"/>
          </a:p>
          <a:p>
            <a:pPr eaLnBrk="1" hangingPunct="1">
              <a:buFont typeface="Arial" panose="020B0604020202020204" pitchFamily="34" charset="0"/>
              <a:buNone/>
            </a:pPr>
            <a:r>
              <a:rPr lang="en-US" altLang="en-US" smtClean="0"/>
              <a:t>Gini index of a pure table (consist of single class) is zero because the probability is 1 and 1-(1)^2 = 0.</a:t>
            </a:r>
          </a:p>
          <a:p>
            <a:pPr eaLnBrk="1" hangingPunct="1">
              <a:buFont typeface="Arial" panose="020B0604020202020204" pitchFamily="34" charset="0"/>
              <a:buChar char="•"/>
            </a:pPr>
            <a:endParaRPr lang="en-US" altLang="en-US" smtClean="0"/>
          </a:p>
        </p:txBody>
      </p:sp>
    </p:spTree>
    <p:extLst>
      <p:ext uri="{BB962C8B-B14F-4D97-AF65-F5344CB8AC3E}">
        <p14:creationId xmlns:p14="http://schemas.microsoft.com/office/powerpoint/2010/main" val="375157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dirty="0">
                <a:solidFill>
                  <a:schemeClr val="bg1"/>
                </a:solidFill>
              </a:rPr>
              <a:t>Today’s agenda</a:t>
            </a:r>
          </a:p>
        </p:txBody>
      </p:sp>
      <p:sp>
        <p:nvSpPr>
          <p:cNvPr id="5123" name="Content Placeholder 2"/>
          <p:cNvSpPr>
            <a:spLocks noGrp="1"/>
          </p:cNvSpPr>
          <p:nvPr>
            <p:ph idx="1"/>
          </p:nvPr>
        </p:nvSpPr>
        <p:spPr>
          <a:xfrm>
            <a:off x="838200" y="1992574"/>
            <a:ext cx="10376848" cy="4204648"/>
          </a:xfrm>
        </p:spPr>
        <p:txBody>
          <a:bodyPr/>
          <a:lstStyle/>
          <a:p>
            <a:r>
              <a:rPr lang="en-US" altLang="en-US" dirty="0" smtClean="0"/>
              <a:t>The Algorithm</a:t>
            </a:r>
          </a:p>
          <a:p>
            <a:r>
              <a:rPr lang="en-US" altLang="en-US" dirty="0" smtClean="0"/>
              <a:t>Attribute Selection Measures</a:t>
            </a:r>
          </a:p>
          <a:p>
            <a:r>
              <a:rPr lang="en-US" altLang="en-US" dirty="0" smtClean="0"/>
              <a:t>Tree Pruning</a:t>
            </a:r>
          </a:p>
          <a:p>
            <a:r>
              <a:rPr lang="en-US" altLang="en-US" dirty="0" smtClean="0"/>
              <a:t>Scalability and Decision Tree Induction</a:t>
            </a:r>
            <a:endParaRPr lang="en-US" altLang="en-US" b="1" dirty="0" smtClean="0"/>
          </a:p>
        </p:txBody>
      </p:sp>
    </p:spTree>
    <p:extLst>
      <p:ext uri="{BB962C8B-B14F-4D97-AF65-F5344CB8AC3E}">
        <p14:creationId xmlns:p14="http://schemas.microsoft.com/office/powerpoint/2010/main" val="74326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a:solidFill>
                  <a:schemeClr val="bg1"/>
                </a:solidFill>
              </a:rPr>
              <a:t>Classification error </a:t>
            </a:r>
            <a:br>
              <a:rPr lang="en-US" altLang="en-US">
                <a:solidFill>
                  <a:schemeClr val="bg1"/>
                </a:solidFill>
              </a:rPr>
            </a:br>
            <a:endParaRPr lang="en-US" altLang="en-US">
              <a:solidFill>
                <a:schemeClr val="bg1"/>
              </a:solidFill>
            </a:endParaRPr>
          </a:p>
        </p:txBody>
      </p:sp>
      <p:sp>
        <p:nvSpPr>
          <p:cNvPr id="9219" name="Content Placeholder 2"/>
          <p:cNvSpPr>
            <a:spLocks noGrp="1"/>
          </p:cNvSpPr>
          <p:nvPr>
            <p:ph idx="1"/>
          </p:nvPr>
        </p:nvSpPr>
        <p:spPr/>
        <p:txBody>
          <a:bodyPr/>
          <a:lstStyle/>
          <a:p>
            <a:pPr eaLnBrk="1" hangingPunct="1">
              <a:buFont typeface="Arial" panose="020B0604020202020204" pitchFamily="34" charset="0"/>
              <a:buChar char="•"/>
            </a:pPr>
            <a:r>
              <a:rPr lang="en-US" altLang="en-US" dirty="0" smtClean="0"/>
              <a:t>Example: Given that </a:t>
            </a:r>
            <a:r>
              <a:rPr lang="en-US" altLang="en-US" dirty="0" err="1" smtClean="0"/>
              <a:t>Prob</a:t>
            </a:r>
            <a:r>
              <a:rPr lang="en-US" altLang="en-US" dirty="0" smtClean="0"/>
              <a:t> (Bus) = 0.4, </a:t>
            </a:r>
            <a:r>
              <a:rPr lang="en-US" altLang="en-US" dirty="0" err="1" smtClean="0"/>
              <a:t>Prob</a:t>
            </a:r>
            <a:r>
              <a:rPr lang="en-US" altLang="en-US" dirty="0" smtClean="0"/>
              <a:t> (Car) = 0.3 and </a:t>
            </a:r>
            <a:r>
              <a:rPr lang="en-US" altLang="en-US" dirty="0" err="1" smtClean="0"/>
              <a:t>Prob</a:t>
            </a:r>
            <a:r>
              <a:rPr lang="en-US" altLang="en-US" dirty="0" smtClean="0"/>
              <a:t> (Train) = 0.3, index of classification error is given as </a:t>
            </a:r>
          </a:p>
          <a:p>
            <a:pPr eaLnBrk="1" hangingPunct="1">
              <a:buFont typeface="Arial" panose="020B0604020202020204" pitchFamily="34" charset="0"/>
              <a:buNone/>
            </a:pPr>
            <a:r>
              <a:rPr lang="en-US" altLang="en-US" dirty="0" smtClean="0"/>
              <a:t>Classification Error Index = 1 – Max{0.4, 0.3, 0.3} = 1 - 0.4 = 0.60 </a:t>
            </a:r>
          </a:p>
          <a:p>
            <a:pPr eaLnBrk="1" hangingPunct="1">
              <a:buFont typeface="Arial" panose="020B0604020202020204" pitchFamily="34" charset="0"/>
              <a:buNone/>
            </a:pPr>
            <a:endParaRPr lang="en-US" altLang="en-US" dirty="0" smtClean="0"/>
          </a:p>
          <a:p>
            <a:pPr eaLnBrk="1" hangingPunct="1">
              <a:buFont typeface="Arial" panose="020B0604020202020204" pitchFamily="34" charset="0"/>
              <a:buNone/>
            </a:pPr>
            <a:r>
              <a:rPr lang="en-US" altLang="en-US" dirty="0" smtClean="0"/>
              <a:t>Similar to Entropy and Gini Index, Classification error index of a pure table (consist of single class) is zero because the probability is 1 and 1-max(1) = 0.</a:t>
            </a:r>
          </a:p>
          <a:p>
            <a:pPr eaLnBrk="1" hangingPunct="1">
              <a:buFont typeface="Arial" panose="020B0604020202020204" pitchFamily="34" charset="0"/>
              <a:buChar char="•"/>
            </a:pPr>
            <a:endParaRPr lang="en-US" altLang="en-US" dirty="0" smtClean="0"/>
          </a:p>
        </p:txBody>
      </p:sp>
    </p:spTree>
    <p:extLst>
      <p:ext uri="{BB962C8B-B14F-4D97-AF65-F5344CB8AC3E}">
        <p14:creationId xmlns:p14="http://schemas.microsoft.com/office/powerpoint/2010/main" val="170687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95500" y="1485900"/>
            <a:ext cx="8001000" cy="4686300"/>
          </a:xfr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319720" y="1098360"/>
              <a:ext cx="2098800" cy="598680"/>
            </p14:xfrm>
          </p:contentPart>
        </mc:Choice>
        <mc:Fallback>
          <p:pic>
            <p:nvPicPr>
              <p:cNvPr id="2" name="Ink 1"/>
              <p:cNvPicPr/>
              <p:nvPr/>
            </p:nvPicPr>
            <p:blipFill>
              <a:blip r:embed="rId4"/>
              <a:stretch>
                <a:fillRect/>
              </a:stretch>
            </p:blipFill>
            <p:spPr>
              <a:xfrm>
                <a:off x="8310360" y="1089000"/>
                <a:ext cx="211752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2595720" y="1152000"/>
              <a:ext cx="3179160" cy="759240"/>
            </p14:xfrm>
          </p:contentPart>
        </mc:Choice>
        <mc:Fallback>
          <p:pic>
            <p:nvPicPr>
              <p:cNvPr id="3" name="Ink 2"/>
              <p:cNvPicPr/>
              <p:nvPr/>
            </p:nvPicPr>
            <p:blipFill>
              <a:blip r:embed="rId6"/>
              <a:stretch>
                <a:fillRect/>
              </a:stretch>
            </p:blipFill>
            <p:spPr>
              <a:xfrm>
                <a:off x="2586360" y="1142640"/>
                <a:ext cx="3197880" cy="777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4649520" y="660960"/>
              <a:ext cx="4884840" cy="5474160"/>
            </p14:xfrm>
          </p:contentPart>
        </mc:Choice>
        <mc:Fallback>
          <p:pic>
            <p:nvPicPr>
              <p:cNvPr id="4" name="Ink 3"/>
              <p:cNvPicPr/>
              <p:nvPr/>
            </p:nvPicPr>
            <p:blipFill>
              <a:blip r:embed="rId8"/>
              <a:stretch>
                <a:fillRect/>
              </a:stretch>
            </p:blipFill>
            <p:spPr>
              <a:xfrm>
                <a:off x="4640160" y="651600"/>
                <a:ext cx="4903560" cy="5492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p14:cNvContentPartPr/>
              <p14:nvPr/>
            </p14:nvContentPartPr>
            <p14:xfrm>
              <a:off x="2595720" y="1652040"/>
              <a:ext cx="2804400" cy="3304440"/>
            </p14:xfrm>
          </p:contentPart>
        </mc:Choice>
        <mc:Fallback>
          <p:pic>
            <p:nvPicPr>
              <p:cNvPr id="5" name="Ink 4"/>
              <p:cNvPicPr/>
              <p:nvPr/>
            </p:nvPicPr>
            <p:blipFill>
              <a:blip r:embed="rId10"/>
              <a:stretch>
                <a:fillRect/>
              </a:stretch>
            </p:blipFill>
            <p:spPr>
              <a:xfrm>
                <a:off x="2586360" y="1642680"/>
                <a:ext cx="2823120" cy="3323160"/>
              </a:xfrm>
              <a:prstGeom prst="rect">
                <a:avLst/>
              </a:prstGeom>
            </p:spPr>
          </p:pic>
        </mc:Fallback>
      </mc:AlternateContent>
    </p:spTree>
    <p:extLst>
      <p:ext uri="{BB962C8B-B14F-4D97-AF65-F5344CB8AC3E}">
        <p14:creationId xmlns:p14="http://schemas.microsoft.com/office/powerpoint/2010/main" val="284232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228600"/>
            <a:ext cx="8382000" cy="6400800"/>
          </a:xfr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75960" y="214200"/>
              <a:ext cx="8081640" cy="6456600"/>
            </p14:xfrm>
          </p:contentPart>
        </mc:Choice>
        <mc:Fallback>
          <p:pic>
            <p:nvPicPr>
              <p:cNvPr id="2" name="Ink 1"/>
              <p:cNvPicPr/>
              <p:nvPr/>
            </p:nvPicPr>
            <p:blipFill>
              <a:blip r:embed="rId4"/>
              <a:stretch>
                <a:fillRect/>
              </a:stretch>
            </p:blipFill>
            <p:spPr>
              <a:xfrm>
                <a:off x="2166600" y="204840"/>
                <a:ext cx="8100360" cy="6475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551000" y="133920"/>
              <a:ext cx="8197560" cy="4759920"/>
            </p14:xfrm>
          </p:contentPart>
        </mc:Choice>
        <mc:Fallback>
          <p:pic>
            <p:nvPicPr>
              <p:cNvPr id="3" name="Ink 2"/>
              <p:cNvPicPr/>
              <p:nvPr/>
            </p:nvPicPr>
            <p:blipFill>
              <a:blip r:embed="rId6"/>
              <a:stretch>
                <a:fillRect/>
              </a:stretch>
            </p:blipFill>
            <p:spPr>
              <a:xfrm>
                <a:off x="1541640" y="124560"/>
                <a:ext cx="8216280" cy="4778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9819840" y="633960"/>
              <a:ext cx="27000" cy="982800"/>
            </p14:xfrm>
          </p:contentPart>
        </mc:Choice>
        <mc:Fallback>
          <p:pic>
            <p:nvPicPr>
              <p:cNvPr id="4" name="Ink 3"/>
              <p:cNvPicPr/>
              <p:nvPr/>
            </p:nvPicPr>
            <p:blipFill>
              <a:blip r:embed="rId8"/>
              <a:stretch>
                <a:fillRect/>
              </a:stretch>
            </p:blipFill>
            <p:spPr>
              <a:xfrm>
                <a:off x="9810480" y="624600"/>
                <a:ext cx="45720" cy="1001520"/>
              </a:xfrm>
              <a:prstGeom prst="rect">
                <a:avLst/>
              </a:prstGeom>
            </p:spPr>
          </p:pic>
        </mc:Fallback>
      </mc:AlternateContent>
    </p:spTree>
    <p:extLst>
      <p:ext uri="{BB962C8B-B14F-4D97-AF65-F5344CB8AC3E}">
        <p14:creationId xmlns:p14="http://schemas.microsoft.com/office/powerpoint/2010/main" val="298086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965" y="152400"/>
            <a:ext cx="10184073" cy="990600"/>
          </a:xfrm>
          <a:solidFill>
            <a:srgbClr val="0033CC"/>
          </a:solidFill>
        </p:spPr>
        <p:txBody>
          <a:bodyPr vert="horz" lIns="91440" tIns="45720" rIns="91440" bIns="45720" rtlCol="0" anchor="ctr">
            <a:normAutofit fontScale="90000"/>
          </a:bodyPr>
          <a:lstStyle/>
          <a:p>
            <a:r>
              <a:rPr lang="en-US" dirty="0">
                <a:solidFill>
                  <a:schemeClr val="bg1"/>
                </a:solidFill>
              </a:rPr>
              <a:t>Information gain </a:t>
            </a:r>
            <a:br>
              <a:rPr lang="en-US" dirty="0">
                <a:solidFill>
                  <a:schemeClr val="bg1"/>
                </a:solidFill>
              </a:rPr>
            </a:br>
            <a:endParaRPr lang="en-US" dirty="0">
              <a:solidFill>
                <a:schemeClr val="bg1"/>
              </a:solidFill>
            </a:endParaRPr>
          </a:p>
        </p:txBody>
      </p:sp>
      <p:sp>
        <p:nvSpPr>
          <p:cNvPr id="12291" name="Content Placeholder 2"/>
          <p:cNvSpPr>
            <a:spLocks noGrp="1"/>
          </p:cNvSpPr>
          <p:nvPr>
            <p:ph idx="1"/>
          </p:nvPr>
        </p:nvSpPr>
        <p:spPr>
          <a:xfrm>
            <a:off x="736979" y="1634040"/>
            <a:ext cx="10549720" cy="4538160"/>
          </a:xfrm>
        </p:spPr>
        <p:txBody>
          <a:bodyPr/>
          <a:lstStyle/>
          <a:p>
            <a:pPr algn="just" eaLnBrk="1" hangingPunct="1">
              <a:buFont typeface="Arial" panose="020B0604020202020204" pitchFamily="34" charset="0"/>
              <a:buChar char="•"/>
            </a:pPr>
            <a:r>
              <a:rPr lang="en-US" altLang="en-US" dirty="0" smtClean="0"/>
              <a:t>Information gain (</a:t>
            </a:r>
            <a:r>
              <a:rPr lang="en-US" altLang="en-US" dirty="0" err="1" smtClean="0"/>
              <a:t>i</a:t>
            </a:r>
            <a:r>
              <a:rPr lang="en-US" altLang="en-US" dirty="0" smtClean="0"/>
              <a:t>) = Entropy of parent table D – Sum (n k /n * Entropy of each value k of subset table Si ) </a:t>
            </a:r>
          </a:p>
          <a:p>
            <a:pPr algn="just" eaLnBrk="1" hangingPunct="1">
              <a:buFont typeface="Arial" panose="020B0604020202020204" pitchFamily="34" charset="0"/>
              <a:buChar char="•"/>
            </a:pPr>
            <a:r>
              <a:rPr lang="en-US" altLang="en-US" dirty="0" smtClean="0"/>
              <a:t>For example, our data table D has classes of 4B, 3C, 3T which produce entropy of 1.571. Now we try the attribute Travel cost per km which we split into three: Cheap that has classes of 4B, 1T (thus entropy of 0.722), Standard that has classes of 2T (thus entropy = 0 because pure single class) and Expensive with single class of 3C (thus entropy also zero). </a:t>
            </a:r>
          </a:p>
          <a:p>
            <a:pPr algn="just" eaLnBrk="1" hangingPunct="1">
              <a:buFont typeface="Arial" panose="020B0604020202020204" pitchFamily="34" charset="0"/>
              <a:buChar char="•"/>
            </a:pPr>
            <a:r>
              <a:rPr lang="en-US" altLang="en-US" dirty="0" smtClean="0"/>
              <a:t>The information gain of attribute Travel cost per km is computed as 1.571 – (5/10 * 0.722 +2/10* 0+3/10 *0) = 1.210 </a:t>
            </a:r>
          </a:p>
          <a:p>
            <a:pPr eaLnBrk="1" hangingPunct="1">
              <a:buFont typeface="Arial" panose="020B0604020202020204" pitchFamily="34" charset="0"/>
              <a:buChar char="•"/>
            </a:pPr>
            <a:endParaRPr lang="en-US" altLang="en-US" dirty="0" smtClean="0"/>
          </a:p>
          <a:p>
            <a:pPr eaLnBrk="1" hangingPunct="1">
              <a:buFont typeface="Arial" panose="020B0604020202020204" pitchFamily="34" charset="0"/>
              <a:buChar char="•"/>
            </a:pPr>
            <a:endParaRPr lang="en-US" altLang="en-US" dirty="0" smtClean="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077680" y="6411600"/>
              <a:ext cx="1018440" cy="62640"/>
            </p14:xfrm>
          </p:contentPart>
        </mc:Choice>
        <mc:Fallback>
          <p:pic>
            <p:nvPicPr>
              <p:cNvPr id="3" name="Ink 2"/>
              <p:cNvPicPr/>
              <p:nvPr/>
            </p:nvPicPr>
            <p:blipFill>
              <a:blip r:embed="rId3"/>
              <a:stretch>
                <a:fillRect/>
              </a:stretch>
            </p:blipFill>
            <p:spPr>
              <a:xfrm>
                <a:off x="2068320" y="6402240"/>
                <a:ext cx="10371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2104680" y="1634040"/>
              <a:ext cx="7867440" cy="4840200"/>
            </p14:xfrm>
          </p:contentPart>
        </mc:Choice>
        <mc:Fallback>
          <p:pic>
            <p:nvPicPr>
              <p:cNvPr id="4" name="Ink 3"/>
              <p:cNvPicPr/>
              <p:nvPr/>
            </p:nvPicPr>
            <p:blipFill>
              <a:blip r:embed="rId5"/>
              <a:stretch>
                <a:fillRect/>
              </a:stretch>
            </p:blipFill>
            <p:spPr>
              <a:xfrm>
                <a:off x="2095320" y="1624680"/>
                <a:ext cx="7886160" cy="4858920"/>
              </a:xfrm>
              <a:prstGeom prst="rect">
                <a:avLst/>
              </a:prstGeom>
            </p:spPr>
          </p:pic>
        </mc:Fallback>
      </mc:AlternateContent>
    </p:spTree>
    <p:extLst>
      <p:ext uri="{BB962C8B-B14F-4D97-AF65-F5344CB8AC3E}">
        <p14:creationId xmlns:p14="http://schemas.microsoft.com/office/powerpoint/2010/main" val="3189692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0" y="1828801"/>
            <a:ext cx="2438400" cy="752475"/>
          </a:xfr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970920" y="1982520"/>
              <a:ext cx="3107880" cy="285840"/>
            </p14:xfrm>
          </p:contentPart>
        </mc:Choice>
        <mc:Fallback>
          <p:pic>
            <p:nvPicPr>
              <p:cNvPr id="2" name="Ink 1"/>
              <p:cNvPicPr/>
              <p:nvPr/>
            </p:nvPicPr>
            <p:blipFill>
              <a:blip r:embed="rId4"/>
              <a:stretch>
                <a:fillRect/>
              </a:stretch>
            </p:blipFill>
            <p:spPr>
              <a:xfrm>
                <a:off x="3961560" y="1973160"/>
                <a:ext cx="3126600" cy="304560"/>
              </a:xfrm>
              <a:prstGeom prst="rect">
                <a:avLst/>
              </a:prstGeom>
            </p:spPr>
          </p:pic>
        </mc:Fallback>
      </mc:AlternateContent>
    </p:spTree>
    <p:extLst>
      <p:ext uri="{BB962C8B-B14F-4D97-AF65-F5344CB8AC3E}">
        <p14:creationId xmlns:p14="http://schemas.microsoft.com/office/powerpoint/2010/main" val="1514803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914400"/>
            <a:ext cx="8534400" cy="4724400"/>
          </a:xfrm>
          <a:noFill/>
        </p:spPr>
      </p:pic>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638801"/>
            <a:ext cx="84582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765200" y="509040"/>
              <a:ext cx="8322840" cy="2446920"/>
            </p14:xfrm>
          </p:contentPart>
        </mc:Choice>
        <mc:Fallback>
          <p:pic>
            <p:nvPicPr>
              <p:cNvPr id="2" name="Ink 1"/>
              <p:cNvPicPr/>
              <p:nvPr/>
            </p:nvPicPr>
            <p:blipFill>
              <a:blip r:embed="rId5"/>
              <a:stretch>
                <a:fillRect/>
              </a:stretch>
            </p:blipFill>
            <p:spPr>
              <a:xfrm>
                <a:off x="1755840" y="499680"/>
                <a:ext cx="8341560" cy="2465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2086680" y="4813200"/>
              <a:ext cx="2009520" cy="214560"/>
            </p14:xfrm>
          </p:contentPart>
        </mc:Choice>
        <mc:Fallback>
          <p:pic>
            <p:nvPicPr>
              <p:cNvPr id="3" name="Ink 2"/>
              <p:cNvPicPr/>
              <p:nvPr/>
            </p:nvPicPr>
            <p:blipFill>
              <a:blip r:embed="rId7"/>
              <a:stretch>
                <a:fillRect/>
              </a:stretch>
            </p:blipFill>
            <p:spPr>
              <a:xfrm>
                <a:off x="2077320" y="4803840"/>
                <a:ext cx="2028240" cy="233280"/>
              </a:xfrm>
              <a:prstGeom prst="rect">
                <a:avLst/>
              </a:prstGeom>
            </p:spPr>
          </p:pic>
        </mc:Fallback>
      </mc:AlternateContent>
    </p:spTree>
    <p:extLst>
      <p:ext uri="{BB962C8B-B14F-4D97-AF65-F5344CB8AC3E}">
        <p14:creationId xmlns:p14="http://schemas.microsoft.com/office/powerpoint/2010/main" val="2084829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1" y="142876"/>
            <a:ext cx="5210175" cy="1000125"/>
          </a:xfrm>
          <a:noFill/>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6"/>
            <a:ext cx="19621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00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2086680" y="142920"/>
              <a:ext cx="4456440" cy="1036080"/>
            </p14:xfrm>
          </p:contentPart>
        </mc:Choice>
        <mc:Fallback>
          <p:pic>
            <p:nvPicPr>
              <p:cNvPr id="2" name="Ink 1"/>
              <p:cNvPicPr/>
              <p:nvPr/>
            </p:nvPicPr>
            <p:blipFill>
              <a:blip r:embed="rId6"/>
              <a:stretch>
                <a:fillRect/>
              </a:stretch>
            </p:blipFill>
            <p:spPr>
              <a:xfrm>
                <a:off x="2077320" y="133560"/>
                <a:ext cx="4475160" cy="1054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p14:cNvContentPartPr/>
              <p14:nvPr/>
            </p14:nvContentPartPr>
            <p14:xfrm>
              <a:off x="1800840" y="410760"/>
              <a:ext cx="4670640" cy="678960"/>
            </p14:xfrm>
          </p:contentPart>
        </mc:Choice>
        <mc:Fallback>
          <p:pic>
            <p:nvPicPr>
              <p:cNvPr id="3" name="Ink 2"/>
              <p:cNvPicPr/>
              <p:nvPr/>
            </p:nvPicPr>
            <p:blipFill>
              <a:blip r:embed="rId8"/>
              <a:stretch>
                <a:fillRect/>
              </a:stretch>
            </p:blipFill>
            <p:spPr>
              <a:xfrm>
                <a:off x="1791480" y="401400"/>
                <a:ext cx="4689360" cy="697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p14:cNvContentPartPr/>
              <p14:nvPr/>
            </p14:nvContentPartPr>
            <p14:xfrm>
              <a:off x="2765280" y="526680"/>
              <a:ext cx="268200" cy="232560"/>
            </p14:xfrm>
          </p:contentPart>
        </mc:Choice>
        <mc:Fallback>
          <p:pic>
            <p:nvPicPr>
              <p:cNvPr id="4" name="Ink 3"/>
              <p:cNvPicPr/>
              <p:nvPr/>
            </p:nvPicPr>
            <p:blipFill>
              <a:blip r:embed="rId10"/>
              <a:stretch>
                <a:fillRect/>
              </a:stretch>
            </p:blipFill>
            <p:spPr>
              <a:xfrm>
                <a:off x="2755920" y="517320"/>
                <a:ext cx="286920" cy="251280"/>
              </a:xfrm>
              <a:prstGeom prst="rect">
                <a:avLst/>
              </a:prstGeom>
            </p:spPr>
          </p:pic>
        </mc:Fallback>
      </mc:AlternateContent>
    </p:spTree>
    <p:extLst>
      <p:ext uri="{BB962C8B-B14F-4D97-AF65-F5344CB8AC3E}">
        <p14:creationId xmlns:p14="http://schemas.microsoft.com/office/powerpoint/2010/main" val="425897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1" y="1524001"/>
            <a:ext cx="5800725" cy="1952625"/>
          </a:xfr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792680" y="3196800"/>
              <a:ext cx="545040" cy="214560"/>
            </p14:xfrm>
          </p:contentPart>
        </mc:Choice>
        <mc:Fallback>
          <p:pic>
            <p:nvPicPr>
              <p:cNvPr id="2" name="Ink 1"/>
              <p:cNvPicPr/>
              <p:nvPr/>
            </p:nvPicPr>
            <p:blipFill>
              <a:blip r:embed="rId4"/>
              <a:stretch>
                <a:fillRect/>
              </a:stretch>
            </p:blipFill>
            <p:spPr>
              <a:xfrm>
                <a:off x="7783320" y="3187440"/>
                <a:ext cx="563760" cy="233280"/>
              </a:xfrm>
              <a:prstGeom prst="rect">
                <a:avLst/>
              </a:prstGeom>
            </p:spPr>
          </p:pic>
        </mc:Fallback>
      </mc:AlternateContent>
    </p:spTree>
    <p:extLst>
      <p:ext uri="{BB962C8B-B14F-4D97-AF65-F5344CB8AC3E}">
        <p14:creationId xmlns:p14="http://schemas.microsoft.com/office/powerpoint/2010/main" val="131332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01722" y="84136"/>
            <a:ext cx="10515600" cy="1325563"/>
          </a:xfrm>
          <a:solidFill>
            <a:srgbClr val="0033CC"/>
          </a:solidFill>
        </p:spPr>
        <p:txBody>
          <a:bodyPr vert="horz" lIns="91440" tIns="45720" rIns="91440" bIns="45720" rtlCol="0" anchor="ctr">
            <a:normAutofit/>
          </a:bodyPr>
          <a:lstStyle/>
          <a:p>
            <a:r>
              <a:rPr lang="en-US" altLang="en-US" dirty="0">
                <a:solidFill>
                  <a:schemeClr val="bg1"/>
                </a:solidFill>
              </a:rPr>
              <a:t>Second Iteration</a:t>
            </a:r>
          </a:p>
        </p:txBody>
      </p:sp>
      <p:pic>
        <p:nvPicPr>
          <p:cNvPr id="174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24000"/>
            <a:ext cx="8153400" cy="4267200"/>
          </a:xfrm>
          <a:noFill/>
        </p:spPr>
      </p:pic>
      <p:sp>
        <p:nvSpPr>
          <p:cNvPr id="17412" name="Rectangle 4"/>
          <p:cNvSpPr>
            <a:spLocks noChangeArrowheads="1"/>
          </p:cNvSpPr>
          <p:nvPr/>
        </p:nvSpPr>
        <p:spPr bwMode="auto">
          <a:xfrm>
            <a:off x="2286000" y="6019801"/>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a:solidFill>
                  <a:srgbClr val="FF0000"/>
                </a:solidFill>
              </a:rPr>
              <a:t>Now we have only three attributes: Gender, car ownership and Income level.</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693920" y="1303560"/>
              <a:ext cx="4500720" cy="3974400"/>
            </p14:xfrm>
          </p:contentPart>
        </mc:Choice>
        <mc:Fallback>
          <p:pic>
            <p:nvPicPr>
              <p:cNvPr id="2" name="Ink 1"/>
              <p:cNvPicPr/>
              <p:nvPr/>
            </p:nvPicPr>
            <p:blipFill>
              <a:blip r:embed="rId5"/>
              <a:stretch>
                <a:fillRect/>
              </a:stretch>
            </p:blipFill>
            <p:spPr>
              <a:xfrm>
                <a:off x="1684560" y="1294200"/>
                <a:ext cx="4519440" cy="3993120"/>
              </a:xfrm>
              <a:prstGeom prst="rect">
                <a:avLst/>
              </a:prstGeom>
            </p:spPr>
          </p:pic>
        </mc:Fallback>
      </mc:AlternateContent>
    </p:spTree>
    <p:extLst>
      <p:ext uri="{BB962C8B-B14F-4D97-AF65-F5344CB8AC3E}">
        <p14:creationId xmlns:p14="http://schemas.microsoft.com/office/powerpoint/2010/main" val="355937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Then, we repeat the procedure of computing degree of impurity and information gain for the three attributes. </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
            <a:ext cx="85344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54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042917" y="436728"/>
            <a:ext cx="10011770" cy="838200"/>
          </a:xfrm>
          <a:solidFill>
            <a:srgbClr val="0033CC"/>
          </a:solidFill>
        </p:spPr>
        <p:txBody>
          <a:bodyPr vert="horz" lIns="91440" tIns="45720" rIns="91440" bIns="45720" rtlCol="0" anchor="ctr">
            <a:normAutofit/>
          </a:bodyPr>
          <a:lstStyle/>
          <a:p>
            <a:r>
              <a:rPr lang="en-US" altLang="en-US" dirty="0">
                <a:solidFill>
                  <a:schemeClr val="bg1"/>
                </a:solidFill>
              </a:rPr>
              <a:t>Decision Tree Induction</a:t>
            </a:r>
          </a:p>
        </p:txBody>
      </p:sp>
      <p:sp>
        <p:nvSpPr>
          <p:cNvPr id="6147" name="Content Placeholder 2"/>
          <p:cNvSpPr>
            <a:spLocks noGrp="1"/>
          </p:cNvSpPr>
          <p:nvPr>
            <p:ph idx="1"/>
          </p:nvPr>
        </p:nvSpPr>
        <p:spPr>
          <a:xfrm>
            <a:off x="1042917" y="1505827"/>
            <a:ext cx="10107304" cy="2247900"/>
          </a:xfrm>
        </p:spPr>
        <p:txBody>
          <a:bodyPr>
            <a:normAutofit fontScale="92500" lnSpcReduction="20000"/>
          </a:bodyPr>
          <a:lstStyle/>
          <a:p>
            <a:r>
              <a:rPr lang="en-US" altLang="en-US" dirty="0" smtClean="0"/>
              <a:t>Decision tree induction is the learning of decision trees from class labeled training tuples</a:t>
            </a:r>
          </a:p>
          <a:p>
            <a:r>
              <a:rPr lang="en-US" altLang="en-US" dirty="0" smtClean="0"/>
              <a:t>A decision tree is a flowchart-like tree structure</a:t>
            </a:r>
          </a:p>
          <a:p>
            <a:pPr lvl="1"/>
            <a:r>
              <a:rPr lang="en-US" altLang="en-US" b="1" dirty="0" smtClean="0">
                <a:solidFill>
                  <a:srgbClr val="FF0000"/>
                </a:solidFill>
              </a:rPr>
              <a:t>Internal nodes </a:t>
            </a:r>
            <a:r>
              <a:rPr lang="en-US" altLang="en-US" dirty="0" smtClean="0"/>
              <a:t>(non leaf node) denotes a test on an attribute</a:t>
            </a:r>
          </a:p>
          <a:p>
            <a:pPr lvl="1"/>
            <a:r>
              <a:rPr lang="en-US" altLang="en-US" b="1" dirty="0" smtClean="0">
                <a:solidFill>
                  <a:srgbClr val="FF0000"/>
                </a:solidFill>
              </a:rPr>
              <a:t>Branches</a:t>
            </a:r>
            <a:r>
              <a:rPr lang="en-US" altLang="en-US" b="1" dirty="0" smtClean="0"/>
              <a:t> </a:t>
            </a:r>
            <a:r>
              <a:rPr lang="en-US" altLang="en-US" dirty="0" smtClean="0"/>
              <a:t>represent outcomes of tests</a:t>
            </a:r>
          </a:p>
          <a:p>
            <a:pPr lvl="1"/>
            <a:r>
              <a:rPr lang="en-US" altLang="en-US" b="1" dirty="0" smtClean="0">
                <a:solidFill>
                  <a:srgbClr val="FF0000"/>
                </a:solidFill>
              </a:rPr>
              <a:t>Leaf nodes </a:t>
            </a:r>
            <a:r>
              <a:rPr lang="en-US" altLang="en-US" dirty="0" smtClean="0"/>
              <a:t>(terminal nodes) hold class labels</a:t>
            </a:r>
          </a:p>
          <a:p>
            <a:pPr lvl="1"/>
            <a:r>
              <a:rPr lang="en-US" altLang="en-US" b="1" dirty="0" smtClean="0">
                <a:solidFill>
                  <a:srgbClr val="FF0000"/>
                </a:solidFill>
              </a:rPr>
              <a:t>Root node </a:t>
            </a:r>
            <a:r>
              <a:rPr lang="en-US" altLang="en-US" dirty="0" smtClean="0"/>
              <a:t>is the topmost node</a:t>
            </a:r>
          </a:p>
        </p:txBody>
      </p:sp>
      <p:pic>
        <p:nvPicPr>
          <p:cNvPr id="61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499" y="4202991"/>
            <a:ext cx="475138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219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
            <a:ext cx="8763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800840" y="5830920"/>
              <a:ext cx="2304360" cy="277200"/>
            </p14:xfrm>
          </p:contentPart>
        </mc:Choice>
        <mc:Fallback>
          <p:pic>
            <p:nvPicPr>
              <p:cNvPr id="2" name="Ink 1"/>
              <p:cNvPicPr/>
              <p:nvPr/>
            </p:nvPicPr>
            <p:blipFill>
              <a:blip r:embed="rId5"/>
              <a:stretch>
                <a:fillRect/>
              </a:stretch>
            </p:blipFill>
            <p:spPr>
              <a:xfrm>
                <a:off x="1791480" y="5821560"/>
                <a:ext cx="2323080" cy="295920"/>
              </a:xfrm>
              <a:prstGeom prst="rect">
                <a:avLst/>
              </a:prstGeom>
            </p:spPr>
          </p:pic>
        </mc:Fallback>
      </mc:AlternateContent>
    </p:spTree>
    <p:extLst>
      <p:ext uri="{BB962C8B-B14F-4D97-AF65-F5344CB8AC3E}">
        <p14:creationId xmlns:p14="http://schemas.microsoft.com/office/powerpoint/2010/main" val="95055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
            <a:ext cx="63055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286000" y="2830514"/>
            <a:ext cx="7696200" cy="3265487"/>
          </a:xfrm>
          <a:noFill/>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6238920" y="160560"/>
              <a:ext cx="3018600" cy="2188440"/>
            </p14:xfrm>
          </p:contentPart>
        </mc:Choice>
        <mc:Fallback>
          <p:pic>
            <p:nvPicPr>
              <p:cNvPr id="2" name="Ink 1"/>
              <p:cNvPicPr/>
              <p:nvPr/>
            </p:nvPicPr>
            <p:blipFill>
              <a:blip r:embed="rId6"/>
              <a:stretch>
                <a:fillRect/>
              </a:stretch>
            </p:blipFill>
            <p:spPr>
              <a:xfrm>
                <a:off x="6229560" y="151200"/>
                <a:ext cx="3037320" cy="2207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p14:cNvContentPartPr/>
              <p14:nvPr/>
            </p14:nvContentPartPr>
            <p14:xfrm>
              <a:off x="7899960" y="2875320"/>
              <a:ext cx="2420280" cy="920160"/>
            </p14:xfrm>
          </p:contentPart>
        </mc:Choice>
        <mc:Fallback>
          <p:pic>
            <p:nvPicPr>
              <p:cNvPr id="3" name="Ink 2"/>
              <p:cNvPicPr/>
              <p:nvPr/>
            </p:nvPicPr>
            <p:blipFill>
              <a:blip r:embed="rId8"/>
              <a:stretch>
                <a:fillRect/>
              </a:stretch>
            </p:blipFill>
            <p:spPr>
              <a:xfrm>
                <a:off x="7890600" y="2865960"/>
                <a:ext cx="2439000" cy="938880"/>
              </a:xfrm>
              <a:prstGeom prst="rect">
                <a:avLst/>
              </a:prstGeom>
            </p:spPr>
          </p:pic>
        </mc:Fallback>
      </mc:AlternateContent>
    </p:spTree>
    <p:extLst>
      <p:ext uri="{BB962C8B-B14F-4D97-AF65-F5344CB8AC3E}">
        <p14:creationId xmlns:p14="http://schemas.microsoft.com/office/powerpoint/2010/main" val="3062263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a:solidFill>
                  <a:schemeClr val="bg1"/>
                </a:solidFill>
              </a:rPr>
              <a:t>Third Iteration</a:t>
            </a: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286001"/>
            <a:ext cx="61150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00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858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756200" y="3777120"/>
              <a:ext cx="2188080" cy="2054160"/>
            </p14:xfrm>
          </p:contentPart>
        </mc:Choice>
        <mc:Fallback>
          <p:pic>
            <p:nvPicPr>
              <p:cNvPr id="2" name="Ink 1"/>
              <p:cNvPicPr/>
              <p:nvPr/>
            </p:nvPicPr>
            <p:blipFill>
              <a:blip r:embed="rId4"/>
              <a:stretch>
                <a:fillRect/>
              </a:stretch>
            </p:blipFill>
            <p:spPr>
              <a:xfrm>
                <a:off x="1746840" y="3767760"/>
                <a:ext cx="2206800" cy="2072880"/>
              </a:xfrm>
              <a:prstGeom prst="rect">
                <a:avLst/>
              </a:prstGeom>
            </p:spPr>
          </p:pic>
        </mc:Fallback>
      </mc:AlternateContent>
    </p:spTree>
    <p:extLst>
      <p:ext uri="{BB962C8B-B14F-4D97-AF65-F5344CB8AC3E}">
        <p14:creationId xmlns:p14="http://schemas.microsoft.com/office/powerpoint/2010/main" val="238721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dirty="0" smtClean="0">
                <a:solidFill>
                  <a:schemeClr val="bg1"/>
                </a:solidFill>
              </a:rPr>
              <a:t>Ensemble Methods</a:t>
            </a:r>
            <a:r>
              <a:rPr lang="en-US" altLang="en-US" dirty="0">
                <a:solidFill>
                  <a:schemeClr val="bg1"/>
                </a:solidFill>
              </a:rPr>
              <a:t/>
            </a:r>
            <a:br>
              <a:rPr lang="en-US" altLang="en-US" dirty="0">
                <a:solidFill>
                  <a:schemeClr val="bg1"/>
                </a:solidFill>
              </a:rPr>
            </a:br>
            <a:endParaRPr lang="en-US" altLang="en-US" dirty="0">
              <a:solidFill>
                <a:schemeClr val="bg1"/>
              </a:solidFill>
            </a:endParaRPr>
          </a:p>
        </p:txBody>
      </p:sp>
      <p:sp>
        <p:nvSpPr>
          <p:cNvPr id="9219" name="Content Placeholder 2"/>
          <p:cNvSpPr>
            <a:spLocks noGrp="1"/>
          </p:cNvSpPr>
          <p:nvPr>
            <p:ph idx="1"/>
          </p:nvPr>
        </p:nvSpPr>
        <p:spPr/>
        <p:txBody>
          <a:bodyPr/>
          <a:lstStyle/>
          <a:p>
            <a:pPr eaLnBrk="1" hangingPunct="1">
              <a:buFont typeface="Arial" panose="020B0604020202020204" pitchFamily="34" charset="0"/>
              <a:buChar char="•"/>
            </a:pPr>
            <a:r>
              <a:rPr lang="en-US" altLang="en-US" dirty="0" smtClean="0"/>
              <a:t>Bagging (Bootstrap Aggregator) </a:t>
            </a:r>
          </a:p>
          <a:p>
            <a:pPr eaLnBrk="1" hangingPunct="1">
              <a:buFont typeface="Arial" panose="020B0604020202020204" pitchFamily="34" charset="0"/>
              <a:buChar char="•"/>
            </a:pPr>
            <a:r>
              <a:rPr lang="en-US" altLang="en-US" dirty="0" smtClean="0"/>
              <a:t>Boosting</a:t>
            </a:r>
          </a:p>
          <a:p>
            <a:pPr eaLnBrk="1" hangingPunct="1">
              <a:buFont typeface="Arial" panose="020B0604020202020204" pitchFamily="34" charset="0"/>
              <a:buChar char="•"/>
            </a:pPr>
            <a:endParaRPr lang="en-US" altLang="en-US" dirty="0" smtClean="0"/>
          </a:p>
          <a:p>
            <a:pPr eaLnBrk="1" hangingPunct="1">
              <a:buFont typeface="Arial" panose="020B0604020202020204" pitchFamily="34" charset="0"/>
              <a:buChar char="•"/>
            </a:pPr>
            <a:endParaRPr lang="en-US" altLang="en-US" dirty="0" smtClean="0"/>
          </a:p>
        </p:txBody>
      </p:sp>
    </p:spTree>
    <p:extLst>
      <p:ext uri="{BB962C8B-B14F-4D97-AF65-F5344CB8AC3E}">
        <p14:creationId xmlns:p14="http://schemas.microsoft.com/office/powerpoint/2010/main" val="35389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solidFill>
            <a:srgbClr val="0033CC"/>
          </a:solidFill>
        </p:spPr>
        <p:txBody>
          <a:bodyPr vert="horz" lIns="91440" tIns="45720" rIns="91440" bIns="45720" rtlCol="0" anchor="ctr">
            <a:normAutofit fontScale="90000"/>
          </a:bodyPr>
          <a:lstStyle/>
          <a:p>
            <a:r>
              <a:rPr lang="en-US" altLang="en-US" dirty="0" smtClean="0">
                <a:solidFill>
                  <a:schemeClr val="bg1"/>
                </a:solidFill>
              </a:rPr>
              <a:t/>
            </a:r>
            <a:br>
              <a:rPr lang="en-US" altLang="en-US" dirty="0" smtClean="0">
                <a:solidFill>
                  <a:schemeClr val="bg1"/>
                </a:solidFill>
              </a:rPr>
            </a:br>
            <a:r>
              <a:rPr lang="en-US" altLang="en-US" dirty="0" smtClean="0">
                <a:solidFill>
                  <a:schemeClr val="bg1"/>
                </a:solidFill>
              </a:rPr>
              <a:t>Random Forest</a:t>
            </a:r>
            <a:r>
              <a:rPr lang="en-US" altLang="en-US" dirty="0">
                <a:solidFill>
                  <a:schemeClr val="bg1"/>
                </a:solidFill>
              </a:rPr>
              <a:t/>
            </a:r>
            <a:br>
              <a:rPr lang="en-US" altLang="en-US" dirty="0">
                <a:solidFill>
                  <a:schemeClr val="bg1"/>
                </a:solidFill>
              </a:rPr>
            </a:br>
            <a:endParaRPr lang="en-US" altLang="en-US" dirty="0">
              <a:solidFill>
                <a:schemeClr val="bg1"/>
              </a:solidFill>
            </a:endParaRPr>
          </a:p>
        </p:txBody>
      </p:sp>
      <p:sp>
        <p:nvSpPr>
          <p:cNvPr id="3" name="Rectangle 2"/>
          <p:cNvSpPr/>
          <p:nvPr/>
        </p:nvSpPr>
        <p:spPr>
          <a:xfrm>
            <a:off x="1910687" y="3439235"/>
            <a:ext cx="2183641" cy="1473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Set is split into multiple subsets using Random Sampling with replacement </a:t>
            </a:r>
            <a:endParaRPr lang="en-US" dirty="0"/>
          </a:p>
        </p:txBody>
      </p:sp>
      <p:sp>
        <p:nvSpPr>
          <p:cNvPr id="4" name="Rectangle 3"/>
          <p:cNvSpPr/>
          <p:nvPr/>
        </p:nvSpPr>
        <p:spPr>
          <a:xfrm>
            <a:off x="5513696" y="2279176"/>
            <a:ext cx="9962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DT1</a:t>
            </a:r>
            <a:endParaRPr lang="en-US" dirty="0"/>
          </a:p>
        </p:txBody>
      </p:sp>
      <p:sp>
        <p:nvSpPr>
          <p:cNvPr id="7" name="Rectangle 6"/>
          <p:cNvSpPr/>
          <p:nvPr/>
        </p:nvSpPr>
        <p:spPr>
          <a:xfrm>
            <a:off x="5513696" y="3076432"/>
            <a:ext cx="9962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DT2</a:t>
            </a:r>
            <a:endParaRPr lang="en-US" dirty="0"/>
          </a:p>
        </p:txBody>
      </p:sp>
      <p:sp>
        <p:nvSpPr>
          <p:cNvPr id="8" name="Rectangle 7"/>
          <p:cNvSpPr/>
          <p:nvPr/>
        </p:nvSpPr>
        <p:spPr>
          <a:xfrm>
            <a:off x="5513696" y="3913494"/>
            <a:ext cx="9962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DT3</a:t>
            </a:r>
            <a:endParaRPr lang="en-US" dirty="0"/>
          </a:p>
        </p:txBody>
      </p:sp>
      <p:sp>
        <p:nvSpPr>
          <p:cNvPr id="9" name="Rectangle 8"/>
          <p:cNvSpPr/>
          <p:nvPr/>
        </p:nvSpPr>
        <p:spPr>
          <a:xfrm>
            <a:off x="5513696" y="4729515"/>
            <a:ext cx="9962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DT4</a:t>
            </a:r>
            <a:endParaRPr lang="en-US" dirty="0"/>
          </a:p>
        </p:txBody>
      </p:sp>
      <p:sp>
        <p:nvSpPr>
          <p:cNvPr id="10" name="Rectangle 9"/>
          <p:cNvSpPr/>
          <p:nvPr/>
        </p:nvSpPr>
        <p:spPr>
          <a:xfrm>
            <a:off x="5550090" y="5659271"/>
            <a:ext cx="9962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DT5</a:t>
            </a:r>
            <a:endParaRPr lang="en-US" dirty="0"/>
          </a:p>
        </p:txBody>
      </p:sp>
      <p:cxnSp>
        <p:nvCxnSpPr>
          <p:cNvPr id="6" name="Straight Connector 5"/>
          <p:cNvCxnSpPr>
            <a:stCxn id="3" idx="3"/>
            <a:endCxn id="4" idx="1"/>
          </p:cNvCxnSpPr>
          <p:nvPr/>
        </p:nvCxnSpPr>
        <p:spPr>
          <a:xfrm flipV="1">
            <a:off x="4094328" y="2613546"/>
            <a:ext cx="1419368" cy="1562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3"/>
            <a:endCxn id="10" idx="1"/>
          </p:cNvCxnSpPr>
          <p:nvPr/>
        </p:nvCxnSpPr>
        <p:spPr>
          <a:xfrm>
            <a:off x="4094328" y="4176215"/>
            <a:ext cx="1455762" cy="1817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3"/>
            <a:endCxn id="7" idx="1"/>
          </p:cNvCxnSpPr>
          <p:nvPr/>
        </p:nvCxnSpPr>
        <p:spPr>
          <a:xfrm flipV="1">
            <a:off x="4094328" y="3410802"/>
            <a:ext cx="1419368" cy="765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 idx="3"/>
            <a:endCxn id="9" idx="1"/>
          </p:cNvCxnSpPr>
          <p:nvPr/>
        </p:nvCxnSpPr>
        <p:spPr>
          <a:xfrm>
            <a:off x="4094328" y="4176215"/>
            <a:ext cx="1419368" cy="887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 idx="3"/>
            <a:endCxn id="8" idx="1"/>
          </p:cNvCxnSpPr>
          <p:nvPr/>
        </p:nvCxnSpPr>
        <p:spPr>
          <a:xfrm>
            <a:off x="4094328" y="4176215"/>
            <a:ext cx="1419368" cy="71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4" idx="3"/>
          </p:cNvCxnSpPr>
          <p:nvPr/>
        </p:nvCxnSpPr>
        <p:spPr>
          <a:xfrm flipH="1" flipV="1">
            <a:off x="6509982" y="2613546"/>
            <a:ext cx="1455762" cy="1634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0" idx="3"/>
          </p:cNvCxnSpPr>
          <p:nvPr/>
        </p:nvCxnSpPr>
        <p:spPr>
          <a:xfrm flipH="1">
            <a:off x="6546376" y="4295060"/>
            <a:ext cx="1419368" cy="1698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7" idx="3"/>
          </p:cNvCxnSpPr>
          <p:nvPr/>
        </p:nvCxnSpPr>
        <p:spPr>
          <a:xfrm flipH="1" flipV="1">
            <a:off x="6509982" y="3410802"/>
            <a:ext cx="1471689" cy="84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396250" y="4247864"/>
            <a:ext cx="1549027" cy="1057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3"/>
          </p:cNvCxnSpPr>
          <p:nvPr/>
        </p:nvCxnSpPr>
        <p:spPr>
          <a:xfrm>
            <a:off x="6509982" y="4247864"/>
            <a:ext cx="1455762"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85931" y="5213589"/>
            <a:ext cx="1429622" cy="369332"/>
          </a:xfrm>
          <a:prstGeom prst="rect">
            <a:avLst/>
          </a:prstGeom>
          <a:noFill/>
        </p:spPr>
        <p:txBody>
          <a:bodyPr wrap="none" rtlCol="0">
            <a:spAutoFit/>
          </a:bodyPr>
          <a:lstStyle/>
          <a:p>
            <a:r>
              <a:rPr lang="en-US" dirty="0" err="1" smtClean="0"/>
              <a:t>Bootstapping</a:t>
            </a:r>
            <a:endParaRPr lang="en-US" dirty="0"/>
          </a:p>
        </p:txBody>
      </p:sp>
      <p:sp>
        <p:nvSpPr>
          <p:cNvPr id="63" name="TextBox 62"/>
          <p:cNvSpPr txBox="1"/>
          <p:nvPr/>
        </p:nvSpPr>
        <p:spPr>
          <a:xfrm>
            <a:off x="7287327" y="5045119"/>
            <a:ext cx="1220270" cy="369332"/>
          </a:xfrm>
          <a:prstGeom prst="rect">
            <a:avLst/>
          </a:prstGeom>
          <a:noFill/>
        </p:spPr>
        <p:txBody>
          <a:bodyPr wrap="none" rtlCol="0">
            <a:spAutoFit/>
          </a:bodyPr>
          <a:lstStyle/>
          <a:p>
            <a:r>
              <a:rPr lang="en-US" dirty="0" smtClean="0"/>
              <a:t>Aggregator</a:t>
            </a:r>
            <a:endParaRPr lang="en-US" dirty="0"/>
          </a:p>
        </p:txBody>
      </p:sp>
      <p:sp>
        <p:nvSpPr>
          <p:cNvPr id="61" name="TextBox 60"/>
          <p:cNvSpPr txBox="1"/>
          <p:nvPr/>
        </p:nvSpPr>
        <p:spPr>
          <a:xfrm>
            <a:off x="4680171" y="1842021"/>
            <a:ext cx="3217291" cy="369332"/>
          </a:xfrm>
          <a:prstGeom prst="rect">
            <a:avLst/>
          </a:prstGeom>
          <a:noFill/>
        </p:spPr>
        <p:txBody>
          <a:bodyPr wrap="none" rtlCol="0">
            <a:spAutoFit/>
          </a:bodyPr>
          <a:lstStyle/>
          <a:p>
            <a:r>
              <a:rPr lang="en-US" dirty="0" smtClean="0"/>
              <a:t>Base Learners are Decision Trees</a:t>
            </a:r>
            <a:endParaRPr lang="en-US" dirty="0"/>
          </a:p>
        </p:txBody>
      </p:sp>
      <p:sp>
        <p:nvSpPr>
          <p:cNvPr id="62" name="TextBox 61"/>
          <p:cNvSpPr txBox="1"/>
          <p:nvPr/>
        </p:nvSpPr>
        <p:spPr>
          <a:xfrm>
            <a:off x="8316528" y="2354990"/>
            <a:ext cx="3502433" cy="1477328"/>
          </a:xfrm>
          <a:prstGeom prst="rect">
            <a:avLst/>
          </a:prstGeom>
          <a:noFill/>
        </p:spPr>
        <p:txBody>
          <a:bodyPr wrap="square" rtlCol="0">
            <a:spAutoFit/>
          </a:bodyPr>
          <a:lstStyle/>
          <a:p>
            <a:r>
              <a:rPr lang="en-US" dirty="0" smtClean="0">
                <a:solidFill>
                  <a:srgbClr val="FF0000"/>
                </a:solidFill>
              </a:rPr>
              <a:t>Decision Trees generally has </a:t>
            </a:r>
          </a:p>
          <a:p>
            <a:r>
              <a:rPr lang="en-US" dirty="0" smtClean="0">
                <a:solidFill>
                  <a:srgbClr val="FF0000"/>
                </a:solidFill>
              </a:rPr>
              <a:t>Low Bias</a:t>
            </a:r>
          </a:p>
          <a:p>
            <a:r>
              <a:rPr lang="en-US" dirty="0" smtClean="0">
                <a:solidFill>
                  <a:srgbClr val="FF0000"/>
                </a:solidFill>
              </a:rPr>
              <a:t>High Variance</a:t>
            </a:r>
          </a:p>
          <a:p>
            <a:r>
              <a:rPr lang="en-US" dirty="0" smtClean="0">
                <a:solidFill>
                  <a:srgbClr val="FF0000"/>
                </a:solidFill>
              </a:rPr>
              <a:t>Which can be overcome by building multiple decision Trees</a:t>
            </a:r>
            <a:endParaRPr lang="en-US" dirty="0">
              <a:solidFill>
                <a:srgbClr val="FF0000"/>
              </a:solidFill>
            </a:endParaRPr>
          </a:p>
        </p:txBody>
      </p:sp>
    </p:spTree>
    <p:extLst>
      <p:ext uri="{BB962C8B-B14F-4D97-AF65-F5344CB8AC3E}">
        <p14:creationId xmlns:p14="http://schemas.microsoft.com/office/powerpoint/2010/main" val="1395515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33CC"/>
          </a:solidFill>
        </p:spPr>
        <p:txBody>
          <a:bodyPr vert="horz" lIns="91440" tIns="45720" rIns="91440" bIns="45720" rtlCol="0" anchor="ctr">
            <a:normAutofit/>
          </a:bodyPr>
          <a:lstStyle/>
          <a:p>
            <a:r>
              <a:rPr lang="en-US" dirty="0">
                <a:solidFill>
                  <a:schemeClr val="bg1"/>
                </a:solidFill>
              </a:rPr>
              <a:t>Summary</a:t>
            </a:r>
          </a:p>
        </p:txBody>
      </p:sp>
      <p:sp>
        <p:nvSpPr>
          <p:cNvPr id="3" name="Content Placeholder 2"/>
          <p:cNvSpPr>
            <a:spLocks noGrp="1"/>
          </p:cNvSpPr>
          <p:nvPr>
            <p:ph idx="1"/>
          </p:nvPr>
        </p:nvSpPr>
        <p:spPr/>
        <p:txBody>
          <a:bodyPr/>
          <a:lstStyle/>
          <a:p>
            <a:pPr>
              <a:lnSpc>
                <a:spcPct val="150000"/>
              </a:lnSpc>
            </a:pPr>
            <a:endParaRPr lang="en-US" dirty="0" smtClean="0"/>
          </a:p>
          <a:p>
            <a:pPr>
              <a:lnSpc>
                <a:spcPct val="150000"/>
              </a:lnSpc>
            </a:pPr>
            <a:endParaRPr lang="en-US" dirty="0" smtClean="0"/>
          </a:p>
          <a:p>
            <a:pPr>
              <a:lnSpc>
                <a:spcPct val="150000"/>
              </a:lnSpc>
            </a:pPr>
            <a:endParaRPr lang="en-US" dirty="0"/>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smtClean="0"/>
              <a:t>Conditional Probability</a:t>
            </a:r>
          </a:p>
          <a:p>
            <a:pPr>
              <a:lnSpc>
                <a:spcPct val="150000"/>
              </a:lnSpc>
            </a:pPr>
            <a:r>
              <a:rPr lang="en-US" dirty="0" smtClean="0"/>
              <a:t>Bayes rule</a:t>
            </a:r>
          </a:p>
          <a:p>
            <a:pPr>
              <a:lnSpc>
                <a:spcPct val="150000"/>
              </a:lnSpc>
            </a:pPr>
            <a:r>
              <a:rPr lang="en-US" dirty="0" smtClean="0"/>
              <a:t>Naïve Bayes classifier</a:t>
            </a:r>
          </a:p>
          <a:p>
            <a:pPr>
              <a:lnSpc>
                <a:spcPct val="150000"/>
              </a:lnSpc>
            </a:pPr>
            <a:r>
              <a:rPr lang="en-US" smtClean="0"/>
              <a:t>Classification Metrics</a:t>
            </a:r>
            <a:endParaRPr lang="en-US" dirty="0" smtClean="0"/>
          </a:p>
          <a:p>
            <a:pPr>
              <a:lnSpc>
                <a:spcPct val="150000"/>
              </a:lnSpc>
            </a:pPr>
            <a:endParaRPr lang="en-US" dirty="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61441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a:solidFill>
                  <a:schemeClr val="bg1"/>
                </a:solidFill>
              </a:rPr>
              <a:t>Decision Tree Induction</a:t>
            </a:r>
          </a:p>
        </p:txBody>
      </p:sp>
      <p:sp>
        <p:nvSpPr>
          <p:cNvPr id="7171" name="Content Placeholder 2"/>
          <p:cNvSpPr>
            <a:spLocks noGrp="1"/>
          </p:cNvSpPr>
          <p:nvPr>
            <p:ph idx="1"/>
          </p:nvPr>
        </p:nvSpPr>
        <p:spPr>
          <a:xfrm>
            <a:off x="2090738" y="1752600"/>
            <a:ext cx="8001000" cy="1447800"/>
          </a:xfrm>
        </p:spPr>
        <p:txBody>
          <a:bodyPr>
            <a:normAutofit fontScale="92500" lnSpcReduction="10000"/>
          </a:bodyPr>
          <a:lstStyle/>
          <a:p>
            <a:r>
              <a:rPr lang="en-US" altLang="en-US" b="1" smtClean="0">
                <a:solidFill>
                  <a:srgbClr val="FF0000"/>
                </a:solidFill>
              </a:rPr>
              <a:t>How are decision trees used for classification?</a:t>
            </a:r>
          </a:p>
          <a:p>
            <a:pPr lvl="1"/>
            <a:r>
              <a:rPr lang="en-US" altLang="en-US" smtClean="0"/>
              <a:t>The attributes of a tuple are tested against the decision tree</a:t>
            </a:r>
          </a:p>
          <a:p>
            <a:pPr lvl="1"/>
            <a:r>
              <a:rPr lang="en-US" altLang="en-US" smtClean="0"/>
              <a:t>A path is traced from the root to a leaf node which holds the prediction for that tuple</a:t>
            </a:r>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1" y="2971800"/>
            <a:ext cx="78390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87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a:solidFill>
                  <a:schemeClr val="bg1"/>
                </a:solidFill>
              </a:rPr>
              <a:t>Decision Tree Induction</a:t>
            </a:r>
          </a:p>
        </p:txBody>
      </p:sp>
      <p:sp>
        <p:nvSpPr>
          <p:cNvPr id="8195" name="Content Placeholder 2"/>
          <p:cNvSpPr>
            <a:spLocks noGrp="1"/>
          </p:cNvSpPr>
          <p:nvPr>
            <p:ph idx="1"/>
          </p:nvPr>
        </p:nvSpPr>
        <p:spPr/>
        <p:txBody>
          <a:bodyPr>
            <a:normAutofit lnSpcReduction="10000"/>
          </a:bodyPr>
          <a:lstStyle/>
          <a:p>
            <a:r>
              <a:rPr lang="en-US" altLang="en-US" b="1" dirty="0" smtClean="0">
                <a:solidFill>
                  <a:srgbClr val="FF0000"/>
                </a:solidFill>
              </a:rPr>
              <a:t>Why decision trees classifiers so popular?</a:t>
            </a:r>
          </a:p>
          <a:p>
            <a:pPr lvl="1"/>
            <a:r>
              <a:rPr lang="en-US" altLang="en-US" dirty="0" smtClean="0"/>
              <a:t>The construction of a decision tree does not require any domain knowledge or parameter setting</a:t>
            </a:r>
          </a:p>
          <a:p>
            <a:pPr lvl="1"/>
            <a:r>
              <a:rPr lang="en-US" altLang="en-US" dirty="0" smtClean="0"/>
              <a:t>They can handle high dimensional data</a:t>
            </a:r>
          </a:p>
          <a:p>
            <a:pPr lvl="1"/>
            <a:r>
              <a:rPr lang="en-US" altLang="en-US" dirty="0" smtClean="0"/>
              <a:t>Intuitive representation that is easily understood by humans</a:t>
            </a:r>
          </a:p>
          <a:p>
            <a:pPr lvl="1"/>
            <a:r>
              <a:rPr lang="en-US" altLang="en-US" dirty="0" smtClean="0"/>
              <a:t>Learning and classification are simple and fast</a:t>
            </a:r>
          </a:p>
          <a:p>
            <a:pPr lvl="1"/>
            <a:r>
              <a:rPr lang="en-US" altLang="en-US" dirty="0" smtClean="0"/>
              <a:t>They have a good accuracy</a:t>
            </a:r>
          </a:p>
          <a:p>
            <a:r>
              <a:rPr lang="en-US" altLang="en-US" b="1" dirty="0" smtClean="0">
                <a:solidFill>
                  <a:srgbClr val="FF0000"/>
                </a:solidFill>
              </a:rPr>
              <a:t>Applications</a:t>
            </a:r>
          </a:p>
          <a:p>
            <a:pPr lvl="1"/>
            <a:r>
              <a:rPr lang="en-US" altLang="en-US" dirty="0" smtClean="0"/>
              <a:t>Medicine, astronomy</a:t>
            </a:r>
          </a:p>
          <a:p>
            <a:pPr lvl="1"/>
            <a:r>
              <a:rPr lang="en-US" altLang="en-US" dirty="0" smtClean="0"/>
              <a:t>financial analysis, manufacturing</a:t>
            </a:r>
          </a:p>
          <a:p>
            <a:pPr lvl="1"/>
            <a:r>
              <a:rPr lang="en-US" altLang="en-US" dirty="0" smtClean="0"/>
              <a:t>And many other applications</a:t>
            </a:r>
            <a:endParaRPr lang="en-US" altLang="en-US" b="1" dirty="0" smtClean="0"/>
          </a:p>
        </p:txBody>
      </p:sp>
      <p:pic>
        <p:nvPicPr>
          <p:cNvPr id="81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800601"/>
            <a:ext cx="29718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76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78892" y="0"/>
            <a:ext cx="10515600" cy="1325563"/>
          </a:xfrm>
          <a:solidFill>
            <a:srgbClr val="0033CC"/>
          </a:solidFill>
        </p:spPr>
        <p:txBody>
          <a:bodyPr vert="horz" lIns="91440" tIns="45720" rIns="91440" bIns="45720" rtlCol="0" anchor="ctr">
            <a:normAutofit/>
          </a:bodyPr>
          <a:lstStyle/>
          <a:p>
            <a:r>
              <a:rPr lang="en-US" altLang="en-US">
                <a:solidFill>
                  <a:schemeClr val="bg1"/>
                </a:solidFill>
              </a:rPr>
              <a:t>The Algorithm</a:t>
            </a:r>
          </a:p>
        </p:txBody>
      </p:sp>
      <p:sp>
        <p:nvSpPr>
          <p:cNvPr id="9219" name="Content Placeholder 2"/>
          <p:cNvSpPr>
            <a:spLocks noGrp="1"/>
          </p:cNvSpPr>
          <p:nvPr>
            <p:ph idx="1"/>
          </p:nvPr>
        </p:nvSpPr>
        <p:spPr>
          <a:xfrm>
            <a:off x="578892" y="1473958"/>
            <a:ext cx="10515600" cy="5155442"/>
          </a:xfrm>
        </p:spPr>
        <p:txBody>
          <a:bodyPr/>
          <a:lstStyle/>
          <a:p>
            <a:r>
              <a:rPr lang="en-US" altLang="en-US" sz="2200" b="1" dirty="0">
                <a:solidFill>
                  <a:srgbClr val="FF0000"/>
                </a:solidFill>
              </a:rPr>
              <a:t>Principle</a:t>
            </a:r>
          </a:p>
          <a:p>
            <a:pPr lvl="1"/>
            <a:r>
              <a:rPr lang="en-US" altLang="en-US" sz="2200" dirty="0"/>
              <a:t>Basic algorithm (adopted by ID3, C4.5 and CART): a </a:t>
            </a:r>
            <a:r>
              <a:rPr lang="en-US" altLang="en-US" sz="2200" b="1" dirty="0">
                <a:solidFill>
                  <a:srgbClr val="FF0000"/>
                </a:solidFill>
              </a:rPr>
              <a:t>greedy algorithm</a:t>
            </a:r>
          </a:p>
          <a:p>
            <a:pPr lvl="1"/>
            <a:r>
              <a:rPr lang="en-US" altLang="en-US" sz="2200" dirty="0"/>
              <a:t>Tree is constructed in a top-down recursive divide-and-conquer manner</a:t>
            </a:r>
          </a:p>
          <a:p>
            <a:r>
              <a:rPr lang="en-US" altLang="en-US" sz="2200" b="1" dirty="0">
                <a:solidFill>
                  <a:srgbClr val="FF0000"/>
                </a:solidFill>
              </a:rPr>
              <a:t>Iterations</a:t>
            </a:r>
          </a:p>
          <a:p>
            <a:pPr lvl="1"/>
            <a:r>
              <a:rPr lang="en-US" altLang="en-US" sz="2200" dirty="0"/>
              <a:t>At start, all the training tuples are at the root</a:t>
            </a:r>
          </a:p>
          <a:p>
            <a:pPr lvl="1"/>
            <a:r>
              <a:rPr lang="en-US" altLang="en-US" sz="2200" dirty="0"/>
              <a:t>Tuples are partitioned recursively based on selected attributes</a:t>
            </a:r>
          </a:p>
          <a:p>
            <a:pPr lvl="1"/>
            <a:r>
              <a:rPr lang="en-US" altLang="en-US" sz="2200" dirty="0"/>
              <a:t>Test attributes are selected on the basis of a heuristic or statistical measure (e.g., </a:t>
            </a:r>
            <a:r>
              <a:rPr lang="en-US" altLang="en-US" sz="2200" b="1" dirty="0">
                <a:solidFill>
                  <a:srgbClr val="FF0000"/>
                </a:solidFill>
              </a:rPr>
              <a:t>information gain</a:t>
            </a:r>
            <a:r>
              <a:rPr lang="en-US" altLang="en-US" sz="2200" dirty="0"/>
              <a:t>)</a:t>
            </a:r>
          </a:p>
          <a:p>
            <a:r>
              <a:rPr lang="en-US" altLang="en-US" sz="2200" b="1" dirty="0">
                <a:solidFill>
                  <a:srgbClr val="FF0000"/>
                </a:solidFill>
              </a:rPr>
              <a:t>Stopping conditions</a:t>
            </a:r>
          </a:p>
          <a:p>
            <a:pPr lvl="1"/>
            <a:r>
              <a:rPr lang="en-US" altLang="en-US" sz="2200" dirty="0"/>
              <a:t>All samples for a given node belong to the same class</a:t>
            </a:r>
          </a:p>
          <a:p>
            <a:pPr lvl="1"/>
            <a:r>
              <a:rPr lang="en-US" altLang="en-US" sz="2200" dirty="0"/>
              <a:t>There are no remaining attributes for further partitioning .– </a:t>
            </a:r>
            <a:r>
              <a:rPr lang="en-US" altLang="en-US" sz="2200" b="1" dirty="0">
                <a:solidFill>
                  <a:srgbClr val="FF0000"/>
                </a:solidFill>
              </a:rPr>
              <a:t>majority voting</a:t>
            </a:r>
            <a:r>
              <a:rPr lang="en-US" altLang="en-US" sz="2200" b="1" dirty="0"/>
              <a:t> </a:t>
            </a:r>
            <a:r>
              <a:rPr lang="en-US" altLang="en-US" sz="2200" dirty="0"/>
              <a:t>is employed for classifying the leaf</a:t>
            </a:r>
          </a:p>
          <a:p>
            <a:pPr lvl="1"/>
            <a:r>
              <a:rPr lang="en-US" altLang="en-US" sz="2200" dirty="0"/>
              <a:t>There are no samples left</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891040" y="4572000"/>
              <a:ext cx="902160" cy="45000"/>
            </p14:xfrm>
          </p:contentPart>
        </mc:Choice>
        <mc:Fallback>
          <p:pic>
            <p:nvPicPr>
              <p:cNvPr id="2" name="Ink 1"/>
              <p:cNvPicPr/>
              <p:nvPr/>
            </p:nvPicPr>
            <p:blipFill>
              <a:blip r:embed="rId3"/>
              <a:stretch>
                <a:fillRect/>
              </a:stretch>
            </p:blipFill>
            <p:spPr>
              <a:xfrm>
                <a:off x="8881680" y="4562640"/>
                <a:ext cx="920880" cy="63720"/>
              </a:xfrm>
              <a:prstGeom prst="rect">
                <a:avLst/>
              </a:prstGeom>
            </p:spPr>
          </p:pic>
        </mc:Fallback>
      </mc:AlternateContent>
    </p:spTree>
    <p:extLst>
      <p:ext uri="{BB962C8B-B14F-4D97-AF65-F5344CB8AC3E}">
        <p14:creationId xmlns:p14="http://schemas.microsoft.com/office/powerpoint/2010/main" val="1314922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a:solidFill>
                  <a:schemeClr val="bg1"/>
                </a:solidFill>
              </a:rPr>
              <a:t>Example</a:t>
            </a:r>
          </a:p>
        </p:txBody>
      </p:sp>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272" y="2214350"/>
            <a:ext cx="52863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371" y="4500350"/>
            <a:ext cx="62484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76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solidFill>
            <a:srgbClr val="0033CC"/>
          </a:solidFill>
        </p:spPr>
        <p:txBody>
          <a:bodyPr vert="horz" lIns="91440" tIns="45720" rIns="91440" bIns="45720" rtlCol="0" anchor="ctr">
            <a:normAutofit/>
          </a:bodyPr>
          <a:lstStyle/>
          <a:p>
            <a:r>
              <a:rPr lang="en-US" altLang="en-US" dirty="0">
                <a:solidFill>
                  <a:schemeClr val="bg1"/>
                </a:solidFill>
              </a:rPr>
              <a:t>Example</a:t>
            </a: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048" y="1924051"/>
            <a:ext cx="47148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444" y="4341695"/>
            <a:ext cx="62007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285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6188" y="174056"/>
            <a:ext cx="10515600" cy="1325563"/>
          </a:xfrm>
          <a:solidFill>
            <a:srgbClr val="0033CC"/>
          </a:solidFill>
        </p:spPr>
        <p:txBody>
          <a:bodyPr vert="horz" lIns="91440" tIns="45720" rIns="91440" bIns="45720" rtlCol="0" anchor="ctr">
            <a:normAutofit/>
          </a:bodyPr>
          <a:lstStyle/>
          <a:p>
            <a:r>
              <a:rPr lang="en-US" altLang="en-US">
                <a:solidFill>
                  <a:schemeClr val="bg1"/>
                </a:solidFill>
              </a:rPr>
              <a:t>Example</a:t>
            </a:r>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764" y="1600201"/>
            <a:ext cx="568642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75" y="4229101"/>
            <a:ext cx="62484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544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1760</TotalTime>
  <Words>1196</Words>
  <Application>Microsoft Office PowerPoint</Application>
  <PresentationFormat>Widescreen</PresentationFormat>
  <Paragraphs>151</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Trebuchet MS</vt:lpstr>
      <vt:lpstr>Office Theme</vt:lpstr>
      <vt:lpstr>Classification using Decision Trees and Ensemble Methods</vt:lpstr>
      <vt:lpstr>Today’s agenda</vt:lpstr>
      <vt:lpstr>Decision Tree Induction</vt:lpstr>
      <vt:lpstr>Decision Tree Induction</vt:lpstr>
      <vt:lpstr>Decision Tree Induction</vt:lpstr>
      <vt:lpstr>The Algorithm</vt:lpstr>
      <vt:lpstr>Example</vt:lpstr>
      <vt:lpstr>Example</vt:lpstr>
      <vt:lpstr>Example</vt:lpstr>
      <vt:lpstr>Example</vt:lpstr>
      <vt:lpstr>Example</vt:lpstr>
      <vt:lpstr>Example</vt:lpstr>
      <vt:lpstr>Example</vt:lpstr>
      <vt:lpstr>Three Possible Partition Scenarios</vt:lpstr>
      <vt:lpstr>Attribute Selection Measures</vt:lpstr>
      <vt:lpstr>Example</vt:lpstr>
      <vt:lpstr>Example</vt:lpstr>
      <vt:lpstr>Example</vt:lpstr>
      <vt:lpstr>Gini Index </vt:lpstr>
      <vt:lpstr>Classification error  </vt:lpstr>
      <vt:lpstr>PowerPoint Presentation</vt:lpstr>
      <vt:lpstr>PowerPoint Presentation</vt:lpstr>
      <vt:lpstr>Information gain  </vt:lpstr>
      <vt:lpstr>PowerPoint Presentation</vt:lpstr>
      <vt:lpstr>PowerPoint Presentation</vt:lpstr>
      <vt:lpstr>PowerPoint Presentation</vt:lpstr>
      <vt:lpstr>PowerPoint Presentation</vt:lpstr>
      <vt:lpstr>Second Iteration</vt:lpstr>
      <vt:lpstr>PowerPoint Presentation</vt:lpstr>
      <vt:lpstr>PowerPoint Presentation</vt:lpstr>
      <vt:lpstr>PowerPoint Presentation</vt:lpstr>
      <vt:lpstr>Third Iteration</vt:lpstr>
      <vt:lpstr>PowerPoint Presentation</vt:lpstr>
      <vt:lpstr>Ensemble Methods </vt:lpstr>
      <vt:lpstr> Random Forest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Aruna</dc:creator>
  <cp:lastModifiedBy>Aruna</cp:lastModifiedBy>
  <cp:revision>180</cp:revision>
  <dcterms:created xsi:type="dcterms:W3CDTF">2020-04-09T11:19:19Z</dcterms:created>
  <dcterms:modified xsi:type="dcterms:W3CDTF">2020-05-12T17:52:32Z</dcterms:modified>
</cp:coreProperties>
</file>